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95" r:id="rId2"/>
    <p:sldId id="261" r:id="rId3"/>
    <p:sldId id="287" r:id="rId4"/>
    <p:sldId id="283" r:id="rId5"/>
    <p:sldId id="273" r:id="rId6"/>
    <p:sldId id="266" r:id="rId7"/>
    <p:sldId id="285" r:id="rId8"/>
    <p:sldId id="262" r:id="rId9"/>
    <p:sldId id="289" r:id="rId10"/>
    <p:sldId id="264" r:id="rId11"/>
    <p:sldId id="265" r:id="rId12"/>
    <p:sldId id="268" r:id="rId13"/>
    <p:sldId id="267" r:id="rId14"/>
    <p:sldId id="270" r:id="rId15"/>
    <p:sldId id="290" r:id="rId16"/>
    <p:sldId id="269" r:id="rId17"/>
    <p:sldId id="272" r:id="rId18"/>
    <p:sldId id="271" r:id="rId19"/>
    <p:sldId id="274" r:id="rId20"/>
    <p:sldId id="275" r:id="rId21"/>
    <p:sldId id="291" r:id="rId22"/>
    <p:sldId id="281" r:id="rId23"/>
    <p:sldId id="279" r:id="rId24"/>
    <p:sldId id="282" r:id="rId25"/>
    <p:sldId id="284" r:id="rId26"/>
    <p:sldId id="280" r:id="rId27"/>
    <p:sldId id="286" r:id="rId28"/>
    <p:sldId id="276" r:id="rId29"/>
    <p:sldId id="277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72" y="48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B52880-EF93-4272-B012-BE730D420503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CC652F-1719-44EC-8849-D1AAECA32D0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36559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0253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6728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260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/>
              <a:pPr>
                <a:defRPr/>
              </a:pPr>
              <a:t>2016/11/25</a:t>
            </a:fld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/>
              <a:pPr>
                <a:defRPr/>
              </a:pPr>
              <a:t>‹#›</a:t>
            </a:fld>
            <a:endParaRPr lang="en-US" sz="2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238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9023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2208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092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0102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2225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2294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000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466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F1DABA-B325-48FB-984C-24A341F052DB}" type="datetimeFigureOut">
              <a:rPr lang="zh-CN" altLang="en-US" smtClean="0"/>
              <a:t>2016/11/25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FE5503-E2E7-4C5C-9B1C-53643561651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7920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image" Target="../media/image4.png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image" Target="../media/image3.png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29" Type="http://schemas.openxmlformats.org/officeDocument/2006/relationships/image" Target="../media/image7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image" Target="../media/image2.png"/><Relationship Id="rId32" Type="http://schemas.openxmlformats.org/officeDocument/2006/relationships/image" Target="../media/image10.png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slideLayout" Target="../slideLayouts/slideLayout1.xml"/><Relationship Id="rId28" Type="http://schemas.openxmlformats.org/officeDocument/2006/relationships/image" Target="../media/image6.pn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image" Target="../media/image9.png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image" Target="../media/image5.png"/><Relationship Id="rId30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123.xml"/><Relationship Id="rId13" Type="http://schemas.openxmlformats.org/officeDocument/2006/relationships/image" Target="../media/image8.png"/><Relationship Id="rId3" Type="http://schemas.openxmlformats.org/officeDocument/2006/relationships/tags" Target="../tags/tag118.xml"/><Relationship Id="rId7" Type="http://schemas.openxmlformats.org/officeDocument/2006/relationships/tags" Target="../tags/tag122.xml"/><Relationship Id="rId12" Type="http://schemas.openxmlformats.org/officeDocument/2006/relationships/image" Target="../media/image4.png"/><Relationship Id="rId2" Type="http://schemas.openxmlformats.org/officeDocument/2006/relationships/tags" Target="../tags/tag117.xml"/><Relationship Id="rId1" Type="http://schemas.openxmlformats.org/officeDocument/2006/relationships/tags" Target="../tags/tag116.xml"/><Relationship Id="rId6" Type="http://schemas.openxmlformats.org/officeDocument/2006/relationships/tags" Target="../tags/tag121.xml"/><Relationship Id="rId11" Type="http://schemas.openxmlformats.org/officeDocument/2006/relationships/image" Target="../media/image5.png"/><Relationship Id="rId5" Type="http://schemas.openxmlformats.org/officeDocument/2006/relationships/tags" Target="../tags/tag120.xml"/><Relationship Id="rId15" Type="http://schemas.openxmlformats.org/officeDocument/2006/relationships/image" Target="../media/image6.png"/><Relationship Id="rId10" Type="http://schemas.openxmlformats.org/officeDocument/2006/relationships/image" Target="../media/image3.png"/><Relationship Id="rId4" Type="http://schemas.openxmlformats.org/officeDocument/2006/relationships/tags" Target="../tags/tag119.xml"/><Relationship Id="rId9" Type="http://schemas.openxmlformats.org/officeDocument/2006/relationships/slideLayout" Target="../slideLayouts/slideLayout12.xml"/><Relationship Id="rId1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31.xml"/><Relationship Id="rId3" Type="http://schemas.openxmlformats.org/officeDocument/2006/relationships/tags" Target="../tags/tag126.xml"/><Relationship Id="rId7" Type="http://schemas.openxmlformats.org/officeDocument/2006/relationships/tags" Target="../tags/tag130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6" Type="http://schemas.openxmlformats.org/officeDocument/2006/relationships/tags" Target="../tags/tag129.xml"/><Relationship Id="rId11" Type="http://schemas.openxmlformats.org/officeDocument/2006/relationships/image" Target="../media/image6.png"/><Relationship Id="rId5" Type="http://schemas.openxmlformats.org/officeDocument/2006/relationships/tags" Target="../tags/tag128.xml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127.xml"/><Relationship Id="rId9" Type="http://schemas.openxmlformats.org/officeDocument/2006/relationships/tags" Target="../tags/tag13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42.xml"/><Relationship Id="rId13" Type="http://schemas.openxmlformats.org/officeDocument/2006/relationships/image" Target="../media/image6.png"/><Relationship Id="rId3" Type="http://schemas.openxmlformats.org/officeDocument/2006/relationships/tags" Target="../tags/tag137.xml"/><Relationship Id="rId7" Type="http://schemas.openxmlformats.org/officeDocument/2006/relationships/tags" Target="../tags/tag141.xml"/><Relationship Id="rId12" Type="http://schemas.openxmlformats.org/officeDocument/2006/relationships/slideLayout" Target="../slideLayouts/slideLayout2.xml"/><Relationship Id="rId2" Type="http://schemas.openxmlformats.org/officeDocument/2006/relationships/tags" Target="../tags/tag136.xml"/><Relationship Id="rId1" Type="http://schemas.openxmlformats.org/officeDocument/2006/relationships/tags" Target="../tags/tag135.xml"/><Relationship Id="rId6" Type="http://schemas.openxmlformats.org/officeDocument/2006/relationships/tags" Target="../tags/tag140.xml"/><Relationship Id="rId11" Type="http://schemas.openxmlformats.org/officeDocument/2006/relationships/tags" Target="../tags/tag145.xml"/><Relationship Id="rId5" Type="http://schemas.openxmlformats.org/officeDocument/2006/relationships/tags" Target="../tags/tag139.xml"/><Relationship Id="rId10" Type="http://schemas.openxmlformats.org/officeDocument/2006/relationships/tags" Target="../tags/tag144.xml"/><Relationship Id="rId4" Type="http://schemas.openxmlformats.org/officeDocument/2006/relationships/tags" Target="../tags/tag138.xml"/><Relationship Id="rId9" Type="http://schemas.openxmlformats.org/officeDocument/2006/relationships/tags" Target="../tags/tag143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158.xml"/><Relationship Id="rId18" Type="http://schemas.openxmlformats.org/officeDocument/2006/relationships/tags" Target="../tags/tag163.xml"/><Relationship Id="rId26" Type="http://schemas.openxmlformats.org/officeDocument/2006/relationships/tags" Target="../tags/tag171.xml"/><Relationship Id="rId39" Type="http://schemas.openxmlformats.org/officeDocument/2006/relationships/tags" Target="../tags/tag184.xml"/><Relationship Id="rId21" Type="http://schemas.openxmlformats.org/officeDocument/2006/relationships/tags" Target="../tags/tag166.xml"/><Relationship Id="rId34" Type="http://schemas.openxmlformats.org/officeDocument/2006/relationships/tags" Target="../tags/tag179.xml"/><Relationship Id="rId42" Type="http://schemas.openxmlformats.org/officeDocument/2006/relationships/image" Target="../media/image6.png"/><Relationship Id="rId7" Type="http://schemas.openxmlformats.org/officeDocument/2006/relationships/tags" Target="../tags/tag152.xml"/><Relationship Id="rId2" Type="http://schemas.openxmlformats.org/officeDocument/2006/relationships/tags" Target="../tags/tag147.xml"/><Relationship Id="rId16" Type="http://schemas.openxmlformats.org/officeDocument/2006/relationships/tags" Target="../tags/tag161.xml"/><Relationship Id="rId20" Type="http://schemas.openxmlformats.org/officeDocument/2006/relationships/tags" Target="../tags/tag165.xml"/><Relationship Id="rId29" Type="http://schemas.openxmlformats.org/officeDocument/2006/relationships/tags" Target="../tags/tag174.xml"/><Relationship Id="rId41" Type="http://schemas.openxmlformats.org/officeDocument/2006/relationships/slideLayout" Target="../slideLayouts/slideLayout7.xml"/><Relationship Id="rId1" Type="http://schemas.openxmlformats.org/officeDocument/2006/relationships/tags" Target="../tags/tag146.xml"/><Relationship Id="rId6" Type="http://schemas.openxmlformats.org/officeDocument/2006/relationships/tags" Target="../tags/tag151.xml"/><Relationship Id="rId11" Type="http://schemas.openxmlformats.org/officeDocument/2006/relationships/tags" Target="../tags/tag156.xml"/><Relationship Id="rId24" Type="http://schemas.openxmlformats.org/officeDocument/2006/relationships/tags" Target="../tags/tag169.xml"/><Relationship Id="rId32" Type="http://schemas.openxmlformats.org/officeDocument/2006/relationships/tags" Target="../tags/tag177.xml"/><Relationship Id="rId37" Type="http://schemas.openxmlformats.org/officeDocument/2006/relationships/tags" Target="../tags/tag182.xml"/><Relationship Id="rId40" Type="http://schemas.openxmlformats.org/officeDocument/2006/relationships/tags" Target="../tags/tag185.xml"/><Relationship Id="rId5" Type="http://schemas.openxmlformats.org/officeDocument/2006/relationships/tags" Target="../tags/tag150.xml"/><Relationship Id="rId15" Type="http://schemas.openxmlformats.org/officeDocument/2006/relationships/tags" Target="../tags/tag160.xml"/><Relationship Id="rId23" Type="http://schemas.openxmlformats.org/officeDocument/2006/relationships/tags" Target="../tags/tag168.xml"/><Relationship Id="rId28" Type="http://schemas.openxmlformats.org/officeDocument/2006/relationships/tags" Target="../tags/tag173.xml"/><Relationship Id="rId36" Type="http://schemas.openxmlformats.org/officeDocument/2006/relationships/tags" Target="../tags/tag181.xml"/><Relationship Id="rId10" Type="http://schemas.openxmlformats.org/officeDocument/2006/relationships/tags" Target="../tags/tag155.xml"/><Relationship Id="rId19" Type="http://schemas.openxmlformats.org/officeDocument/2006/relationships/tags" Target="../tags/tag164.xml"/><Relationship Id="rId31" Type="http://schemas.openxmlformats.org/officeDocument/2006/relationships/tags" Target="../tags/tag176.xml"/><Relationship Id="rId4" Type="http://schemas.openxmlformats.org/officeDocument/2006/relationships/tags" Target="../tags/tag149.xml"/><Relationship Id="rId9" Type="http://schemas.openxmlformats.org/officeDocument/2006/relationships/tags" Target="../tags/tag154.xml"/><Relationship Id="rId14" Type="http://schemas.openxmlformats.org/officeDocument/2006/relationships/tags" Target="../tags/tag159.xml"/><Relationship Id="rId22" Type="http://schemas.openxmlformats.org/officeDocument/2006/relationships/tags" Target="../tags/tag167.xml"/><Relationship Id="rId27" Type="http://schemas.openxmlformats.org/officeDocument/2006/relationships/tags" Target="../tags/tag172.xml"/><Relationship Id="rId30" Type="http://schemas.openxmlformats.org/officeDocument/2006/relationships/tags" Target="../tags/tag175.xml"/><Relationship Id="rId35" Type="http://schemas.openxmlformats.org/officeDocument/2006/relationships/tags" Target="../tags/tag180.xml"/><Relationship Id="rId8" Type="http://schemas.openxmlformats.org/officeDocument/2006/relationships/tags" Target="../tags/tag153.xml"/><Relationship Id="rId3" Type="http://schemas.openxmlformats.org/officeDocument/2006/relationships/tags" Target="../tags/tag148.xml"/><Relationship Id="rId12" Type="http://schemas.openxmlformats.org/officeDocument/2006/relationships/tags" Target="../tags/tag157.xml"/><Relationship Id="rId17" Type="http://schemas.openxmlformats.org/officeDocument/2006/relationships/tags" Target="../tags/tag162.xml"/><Relationship Id="rId25" Type="http://schemas.openxmlformats.org/officeDocument/2006/relationships/tags" Target="../tags/tag170.xml"/><Relationship Id="rId33" Type="http://schemas.openxmlformats.org/officeDocument/2006/relationships/tags" Target="../tags/tag178.xml"/><Relationship Id="rId38" Type="http://schemas.openxmlformats.org/officeDocument/2006/relationships/tags" Target="../tags/tag18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188.xml"/><Relationship Id="rId7" Type="http://schemas.openxmlformats.org/officeDocument/2006/relationships/image" Target="../media/image7.png"/><Relationship Id="rId2" Type="http://schemas.openxmlformats.org/officeDocument/2006/relationships/tags" Target="../tags/tag187.xml"/><Relationship Id="rId1" Type="http://schemas.openxmlformats.org/officeDocument/2006/relationships/tags" Target="../tags/tag186.xml"/><Relationship Id="rId6" Type="http://schemas.openxmlformats.org/officeDocument/2006/relationships/image" Target="../media/image4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18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97.xml"/><Relationship Id="rId13" Type="http://schemas.openxmlformats.org/officeDocument/2006/relationships/image" Target="../media/image6.png"/><Relationship Id="rId3" Type="http://schemas.openxmlformats.org/officeDocument/2006/relationships/tags" Target="../tags/tag192.xml"/><Relationship Id="rId7" Type="http://schemas.openxmlformats.org/officeDocument/2006/relationships/tags" Target="../tags/tag196.xml"/><Relationship Id="rId12" Type="http://schemas.openxmlformats.org/officeDocument/2006/relationships/image" Target="../media/image3.png"/><Relationship Id="rId2" Type="http://schemas.openxmlformats.org/officeDocument/2006/relationships/tags" Target="../tags/tag191.xml"/><Relationship Id="rId1" Type="http://schemas.openxmlformats.org/officeDocument/2006/relationships/tags" Target="../tags/tag190.xml"/><Relationship Id="rId6" Type="http://schemas.openxmlformats.org/officeDocument/2006/relationships/tags" Target="../tags/tag195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194.xml"/><Relationship Id="rId10" Type="http://schemas.openxmlformats.org/officeDocument/2006/relationships/tags" Target="../tags/tag199.xml"/><Relationship Id="rId4" Type="http://schemas.openxmlformats.org/officeDocument/2006/relationships/tags" Target="../tags/tag193.xml"/><Relationship Id="rId9" Type="http://schemas.openxmlformats.org/officeDocument/2006/relationships/tags" Target="../tags/tag19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207.xml"/><Relationship Id="rId3" Type="http://schemas.openxmlformats.org/officeDocument/2006/relationships/tags" Target="../tags/tag202.xml"/><Relationship Id="rId7" Type="http://schemas.openxmlformats.org/officeDocument/2006/relationships/tags" Target="../tags/tag206.xml"/><Relationship Id="rId2" Type="http://schemas.openxmlformats.org/officeDocument/2006/relationships/tags" Target="../tags/tag201.xml"/><Relationship Id="rId1" Type="http://schemas.openxmlformats.org/officeDocument/2006/relationships/tags" Target="../tags/tag200.xml"/><Relationship Id="rId6" Type="http://schemas.openxmlformats.org/officeDocument/2006/relationships/tags" Target="../tags/tag205.xml"/><Relationship Id="rId5" Type="http://schemas.openxmlformats.org/officeDocument/2006/relationships/tags" Target="../tags/tag204.xml"/><Relationship Id="rId10" Type="http://schemas.openxmlformats.org/officeDocument/2006/relationships/image" Target="../media/image6.png"/><Relationship Id="rId4" Type="http://schemas.openxmlformats.org/officeDocument/2006/relationships/tags" Target="../tags/tag203.xml"/><Relationship Id="rId9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215.xml"/><Relationship Id="rId13" Type="http://schemas.openxmlformats.org/officeDocument/2006/relationships/tags" Target="../tags/tag220.xml"/><Relationship Id="rId18" Type="http://schemas.openxmlformats.org/officeDocument/2006/relationships/image" Target="../media/image6.png"/><Relationship Id="rId3" Type="http://schemas.openxmlformats.org/officeDocument/2006/relationships/tags" Target="../tags/tag210.xml"/><Relationship Id="rId7" Type="http://schemas.openxmlformats.org/officeDocument/2006/relationships/tags" Target="../tags/tag214.xml"/><Relationship Id="rId12" Type="http://schemas.openxmlformats.org/officeDocument/2006/relationships/tags" Target="../tags/tag219.xml"/><Relationship Id="rId17" Type="http://schemas.openxmlformats.org/officeDocument/2006/relationships/slideLayout" Target="../slideLayouts/slideLayout2.xml"/><Relationship Id="rId2" Type="http://schemas.openxmlformats.org/officeDocument/2006/relationships/tags" Target="../tags/tag209.xml"/><Relationship Id="rId16" Type="http://schemas.openxmlformats.org/officeDocument/2006/relationships/tags" Target="../tags/tag223.xml"/><Relationship Id="rId1" Type="http://schemas.openxmlformats.org/officeDocument/2006/relationships/tags" Target="../tags/tag208.xml"/><Relationship Id="rId6" Type="http://schemas.openxmlformats.org/officeDocument/2006/relationships/tags" Target="../tags/tag213.xml"/><Relationship Id="rId11" Type="http://schemas.openxmlformats.org/officeDocument/2006/relationships/tags" Target="../tags/tag218.xml"/><Relationship Id="rId5" Type="http://schemas.openxmlformats.org/officeDocument/2006/relationships/tags" Target="../tags/tag212.xml"/><Relationship Id="rId15" Type="http://schemas.openxmlformats.org/officeDocument/2006/relationships/tags" Target="../tags/tag222.xml"/><Relationship Id="rId10" Type="http://schemas.openxmlformats.org/officeDocument/2006/relationships/tags" Target="../tags/tag217.xml"/><Relationship Id="rId4" Type="http://schemas.openxmlformats.org/officeDocument/2006/relationships/tags" Target="../tags/tag211.xml"/><Relationship Id="rId9" Type="http://schemas.openxmlformats.org/officeDocument/2006/relationships/tags" Target="../tags/tag216.xml"/><Relationship Id="rId14" Type="http://schemas.openxmlformats.org/officeDocument/2006/relationships/tags" Target="../tags/tag221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236.xml"/><Relationship Id="rId18" Type="http://schemas.openxmlformats.org/officeDocument/2006/relationships/tags" Target="../tags/tag241.xml"/><Relationship Id="rId26" Type="http://schemas.openxmlformats.org/officeDocument/2006/relationships/tags" Target="../tags/tag249.xml"/><Relationship Id="rId39" Type="http://schemas.openxmlformats.org/officeDocument/2006/relationships/image" Target="../media/image6.png"/><Relationship Id="rId21" Type="http://schemas.openxmlformats.org/officeDocument/2006/relationships/tags" Target="../tags/tag244.xml"/><Relationship Id="rId34" Type="http://schemas.openxmlformats.org/officeDocument/2006/relationships/tags" Target="../tags/tag257.xml"/><Relationship Id="rId7" Type="http://schemas.openxmlformats.org/officeDocument/2006/relationships/tags" Target="../tags/tag230.xml"/><Relationship Id="rId12" Type="http://schemas.openxmlformats.org/officeDocument/2006/relationships/tags" Target="../tags/tag235.xml"/><Relationship Id="rId17" Type="http://schemas.openxmlformats.org/officeDocument/2006/relationships/tags" Target="../tags/tag240.xml"/><Relationship Id="rId25" Type="http://schemas.openxmlformats.org/officeDocument/2006/relationships/tags" Target="../tags/tag248.xml"/><Relationship Id="rId33" Type="http://schemas.openxmlformats.org/officeDocument/2006/relationships/tags" Target="../tags/tag256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225.xml"/><Relationship Id="rId16" Type="http://schemas.openxmlformats.org/officeDocument/2006/relationships/tags" Target="../tags/tag239.xml"/><Relationship Id="rId20" Type="http://schemas.openxmlformats.org/officeDocument/2006/relationships/tags" Target="../tags/tag243.xml"/><Relationship Id="rId29" Type="http://schemas.openxmlformats.org/officeDocument/2006/relationships/tags" Target="../tags/tag252.xml"/><Relationship Id="rId1" Type="http://schemas.openxmlformats.org/officeDocument/2006/relationships/tags" Target="../tags/tag224.xml"/><Relationship Id="rId6" Type="http://schemas.openxmlformats.org/officeDocument/2006/relationships/tags" Target="../tags/tag229.xml"/><Relationship Id="rId11" Type="http://schemas.openxmlformats.org/officeDocument/2006/relationships/tags" Target="../tags/tag234.xml"/><Relationship Id="rId24" Type="http://schemas.openxmlformats.org/officeDocument/2006/relationships/tags" Target="../tags/tag247.xml"/><Relationship Id="rId32" Type="http://schemas.openxmlformats.org/officeDocument/2006/relationships/tags" Target="../tags/tag255.xml"/><Relationship Id="rId37" Type="http://schemas.openxmlformats.org/officeDocument/2006/relationships/tags" Target="../tags/tag260.xml"/><Relationship Id="rId5" Type="http://schemas.openxmlformats.org/officeDocument/2006/relationships/tags" Target="../tags/tag228.xml"/><Relationship Id="rId15" Type="http://schemas.openxmlformats.org/officeDocument/2006/relationships/tags" Target="../tags/tag238.xml"/><Relationship Id="rId23" Type="http://schemas.openxmlformats.org/officeDocument/2006/relationships/tags" Target="../tags/tag246.xml"/><Relationship Id="rId28" Type="http://schemas.openxmlformats.org/officeDocument/2006/relationships/tags" Target="../tags/tag251.xml"/><Relationship Id="rId36" Type="http://schemas.openxmlformats.org/officeDocument/2006/relationships/tags" Target="../tags/tag259.xml"/><Relationship Id="rId10" Type="http://schemas.openxmlformats.org/officeDocument/2006/relationships/tags" Target="../tags/tag233.xml"/><Relationship Id="rId19" Type="http://schemas.openxmlformats.org/officeDocument/2006/relationships/tags" Target="../tags/tag242.xml"/><Relationship Id="rId31" Type="http://schemas.openxmlformats.org/officeDocument/2006/relationships/tags" Target="../tags/tag254.xml"/><Relationship Id="rId4" Type="http://schemas.openxmlformats.org/officeDocument/2006/relationships/tags" Target="../tags/tag227.xml"/><Relationship Id="rId9" Type="http://schemas.openxmlformats.org/officeDocument/2006/relationships/tags" Target="../tags/tag232.xml"/><Relationship Id="rId14" Type="http://schemas.openxmlformats.org/officeDocument/2006/relationships/tags" Target="../tags/tag237.xml"/><Relationship Id="rId22" Type="http://schemas.openxmlformats.org/officeDocument/2006/relationships/tags" Target="../tags/tag245.xml"/><Relationship Id="rId27" Type="http://schemas.openxmlformats.org/officeDocument/2006/relationships/tags" Target="../tags/tag250.xml"/><Relationship Id="rId30" Type="http://schemas.openxmlformats.org/officeDocument/2006/relationships/tags" Target="../tags/tag253.xml"/><Relationship Id="rId35" Type="http://schemas.openxmlformats.org/officeDocument/2006/relationships/tags" Target="../tags/tag258.xml"/><Relationship Id="rId8" Type="http://schemas.openxmlformats.org/officeDocument/2006/relationships/tags" Target="../tags/tag231.xml"/><Relationship Id="rId3" Type="http://schemas.openxmlformats.org/officeDocument/2006/relationships/tags" Target="../tags/tag22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30.xml"/><Relationship Id="rId3" Type="http://schemas.openxmlformats.org/officeDocument/2006/relationships/tags" Target="../tags/tag25.xml"/><Relationship Id="rId7" Type="http://schemas.openxmlformats.org/officeDocument/2006/relationships/tags" Target="../tags/tag29.xml"/><Relationship Id="rId12" Type="http://schemas.openxmlformats.org/officeDocument/2006/relationships/image" Target="../media/image11.png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27.xml"/><Relationship Id="rId10" Type="http://schemas.openxmlformats.org/officeDocument/2006/relationships/tags" Target="../tags/tag32.xml"/><Relationship Id="rId4" Type="http://schemas.openxmlformats.org/officeDocument/2006/relationships/tags" Target="../tags/tag26.xml"/><Relationship Id="rId9" Type="http://schemas.openxmlformats.org/officeDocument/2006/relationships/tags" Target="../tags/tag3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268.xml"/><Relationship Id="rId13" Type="http://schemas.openxmlformats.org/officeDocument/2006/relationships/image" Target="../media/image6.png"/><Relationship Id="rId3" Type="http://schemas.openxmlformats.org/officeDocument/2006/relationships/tags" Target="../tags/tag263.xml"/><Relationship Id="rId7" Type="http://schemas.openxmlformats.org/officeDocument/2006/relationships/tags" Target="../tags/tag267.xml"/><Relationship Id="rId12" Type="http://schemas.openxmlformats.org/officeDocument/2006/relationships/image" Target="../media/image14.jpg"/><Relationship Id="rId2" Type="http://schemas.openxmlformats.org/officeDocument/2006/relationships/tags" Target="../tags/tag262.xml"/><Relationship Id="rId1" Type="http://schemas.openxmlformats.org/officeDocument/2006/relationships/tags" Target="../tags/tag261.xml"/><Relationship Id="rId6" Type="http://schemas.openxmlformats.org/officeDocument/2006/relationships/tags" Target="../tags/tag266.xml"/><Relationship Id="rId11" Type="http://schemas.openxmlformats.org/officeDocument/2006/relationships/image" Target="../media/image10.png"/><Relationship Id="rId5" Type="http://schemas.openxmlformats.org/officeDocument/2006/relationships/tags" Target="../tags/tag265.xml"/><Relationship Id="rId10" Type="http://schemas.openxmlformats.org/officeDocument/2006/relationships/slideLayout" Target="../slideLayouts/slideLayout1.xml"/><Relationship Id="rId4" Type="http://schemas.openxmlformats.org/officeDocument/2006/relationships/tags" Target="../tags/tag264.xml"/><Relationship Id="rId9" Type="http://schemas.openxmlformats.org/officeDocument/2006/relationships/tags" Target="../tags/tag26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272.xml"/><Relationship Id="rId7" Type="http://schemas.openxmlformats.org/officeDocument/2006/relationships/image" Target="../media/image7.png"/><Relationship Id="rId2" Type="http://schemas.openxmlformats.org/officeDocument/2006/relationships/tags" Target="../tags/tag271.xml"/><Relationship Id="rId1" Type="http://schemas.openxmlformats.org/officeDocument/2006/relationships/tags" Target="../tags/tag270.xml"/><Relationship Id="rId6" Type="http://schemas.openxmlformats.org/officeDocument/2006/relationships/image" Target="../media/image4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27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81.xml"/><Relationship Id="rId13" Type="http://schemas.openxmlformats.org/officeDocument/2006/relationships/tags" Target="../tags/tag286.xml"/><Relationship Id="rId18" Type="http://schemas.openxmlformats.org/officeDocument/2006/relationships/tags" Target="../tags/tag291.xml"/><Relationship Id="rId3" Type="http://schemas.openxmlformats.org/officeDocument/2006/relationships/tags" Target="../tags/tag276.xml"/><Relationship Id="rId21" Type="http://schemas.openxmlformats.org/officeDocument/2006/relationships/slideLayout" Target="../slideLayouts/slideLayout1.xml"/><Relationship Id="rId7" Type="http://schemas.openxmlformats.org/officeDocument/2006/relationships/tags" Target="../tags/tag280.xml"/><Relationship Id="rId12" Type="http://schemas.openxmlformats.org/officeDocument/2006/relationships/tags" Target="../tags/tag285.xml"/><Relationship Id="rId17" Type="http://schemas.openxmlformats.org/officeDocument/2006/relationships/tags" Target="../tags/tag290.xml"/><Relationship Id="rId2" Type="http://schemas.openxmlformats.org/officeDocument/2006/relationships/tags" Target="../tags/tag275.xml"/><Relationship Id="rId16" Type="http://schemas.openxmlformats.org/officeDocument/2006/relationships/tags" Target="../tags/tag289.xml"/><Relationship Id="rId20" Type="http://schemas.openxmlformats.org/officeDocument/2006/relationships/tags" Target="../tags/tag293.xml"/><Relationship Id="rId1" Type="http://schemas.openxmlformats.org/officeDocument/2006/relationships/tags" Target="../tags/tag274.xml"/><Relationship Id="rId6" Type="http://schemas.openxmlformats.org/officeDocument/2006/relationships/tags" Target="../tags/tag279.xml"/><Relationship Id="rId11" Type="http://schemas.openxmlformats.org/officeDocument/2006/relationships/tags" Target="../tags/tag284.xml"/><Relationship Id="rId5" Type="http://schemas.openxmlformats.org/officeDocument/2006/relationships/tags" Target="../tags/tag278.xml"/><Relationship Id="rId15" Type="http://schemas.openxmlformats.org/officeDocument/2006/relationships/tags" Target="../tags/tag288.xml"/><Relationship Id="rId23" Type="http://schemas.openxmlformats.org/officeDocument/2006/relationships/image" Target="../media/image6.png"/><Relationship Id="rId10" Type="http://schemas.openxmlformats.org/officeDocument/2006/relationships/tags" Target="../tags/tag283.xml"/><Relationship Id="rId19" Type="http://schemas.openxmlformats.org/officeDocument/2006/relationships/tags" Target="../tags/tag292.xml"/><Relationship Id="rId4" Type="http://schemas.openxmlformats.org/officeDocument/2006/relationships/tags" Target="../tags/tag277.xml"/><Relationship Id="rId9" Type="http://schemas.openxmlformats.org/officeDocument/2006/relationships/tags" Target="../tags/tag282.xml"/><Relationship Id="rId14" Type="http://schemas.openxmlformats.org/officeDocument/2006/relationships/tags" Target="../tags/tag287.xml"/><Relationship Id="rId22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301.xml"/><Relationship Id="rId13" Type="http://schemas.openxmlformats.org/officeDocument/2006/relationships/tags" Target="../tags/tag306.xml"/><Relationship Id="rId3" Type="http://schemas.openxmlformats.org/officeDocument/2006/relationships/tags" Target="../tags/tag296.xml"/><Relationship Id="rId7" Type="http://schemas.openxmlformats.org/officeDocument/2006/relationships/tags" Target="../tags/tag300.xml"/><Relationship Id="rId12" Type="http://schemas.openxmlformats.org/officeDocument/2006/relationships/tags" Target="../tags/tag305.xml"/><Relationship Id="rId2" Type="http://schemas.openxmlformats.org/officeDocument/2006/relationships/tags" Target="../tags/tag295.xml"/><Relationship Id="rId16" Type="http://schemas.openxmlformats.org/officeDocument/2006/relationships/image" Target="../media/image6.png"/><Relationship Id="rId1" Type="http://schemas.openxmlformats.org/officeDocument/2006/relationships/tags" Target="../tags/tag294.xml"/><Relationship Id="rId6" Type="http://schemas.openxmlformats.org/officeDocument/2006/relationships/tags" Target="../tags/tag299.xml"/><Relationship Id="rId11" Type="http://schemas.openxmlformats.org/officeDocument/2006/relationships/tags" Target="../tags/tag304.xml"/><Relationship Id="rId5" Type="http://schemas.openxmlformats.org/officeDocument/2006/relationships/tags" Target="../tags/tag298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03.xml"/><Relationship Id="rId4" Type="http://schemas.openxmlformats.org/officeDocument/2006/relationships/tags" Target="../tags/tag297.xml"/><Relationship Id="rId9" Type="http://schemas.openxmlformats.org/officeDocument/2006/relationships/tags" Target="../tags/tag302.xml"/><Relationship Id="rId14" Type="http://schemas.openxmlformats.org/officeDocument/2006/relationships/tags" Target="../tags/tag30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tags" Target="../tags/tag320.xml"/><Relationship Id="rId18" Type="http://schemas.openxmlformats.org/officeDocument/2006/relationships/tags" Target="../tags/tag325.xml"/><Relationship Id="rId3" Type="http://schemas.openxmlformats.org/officeDocument/2006/relationships/tags" Target="../tags/tag310.xml"/><Relationship Id="rId21" Type="http://schemas.openxmlformats.org/officeDocument/2006/relationships/image" Target="../media/image8.png"/><Relationship Id="rId7" Type="http://schemas.openxmlformats.org/officeDocument/2006/relationships/tags" Target="../tags/tag314.xml"/><Relationship Id="rId12" Type="http://schemas.openxmlformats.org/officeDocument/2006/relationships/tags" Target="../tags/tag319.xml"/><Relationship Id="rId17" Type="http://schemas.openxmlformats.org/officeDocument/2006/relationships/tags" Target="../tags/tag324.xml"/><Relationship Id="rId2" Type="http://schemas.openxmlformats.org/officeDocument/2006/relationships/tags" Target="../tags/tag309.xml"/><Relationship Id="rId16" Type="http://schemas.openxmlformats.org/officeDocument/2006/relationships/tags" Target="../tags/tag323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5" Type="http://schemas.openxmlformats.org/officeDocument/2006/relationships/tags" Target="../tags/tag312.xml"/><Relationship Id="rId15" Type="http://schemas.openxmlformats.org/officeDocument/2006/relationships/tags" Target="../tags/tag322.xml"/><Relationship Id="rId10" Type="http://schemas.openxmlformats.org/officeDocument/2006/relationships/tags" Target="../tags/tag317.xml"/><Relationship Id="rId19" Type="http://schemas.openxmlformats.org/officeDocument/2006/relationships/tags" Target="../tags/tag326.xml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tags" Target="../tags/tag321.xml"/><Relationship Id="rId22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334.xml"/><Relationship Id="rId13" Type="http://schemas.openxmlformats.org/officeDocument/2006/relationships/tags" Target="../tags/tag339.xml"/><Relationship Id="rId3" Type="http://schemas.openxmlformats.org/officeDocument/2006/relationships/tags" Target="../tags/tag329.xml"/><Relationship Id="rId7" Type="http://schemas.openxmlformats.org/officeDocument/2006/relationships/tags" Target="../tags/tag333.xml"/><Relationship Id="rId12" Type="http://schemas.openxmlformats.org/officeDocument/2006/relationships/tags" Target="../tags/tag338.xml"/><Relationship Id="rId2" Type="http://schemas.openxmlformats.org/officeDocument/2006/relationships/tags" Target="../tags/tag328.xml"/><Relationship Id="rId16" Type="http://schemas.openxmlformats.org/officeDocument/2006/relationships/image" Target="../media/image6.png"/><Relationship Id="rId1" Type="http://schemas.openxmlformats.org/officeDocument/2006/relationships/tags" Target="../tags/tag327.xml"/><Relationship Id="rId6" Type="http://schemas.openxmlformats.org/officeDocument/2006/relationships/tags" Target="../tags/tag332.xml"/><Relationship Id="rId11" Type="http://schemas.openxmlformats.org/officeDocument/2006/relationships/tags" Target="../tags/tag337.xml"/><Relationship Id="rId5" Type="http://schemas.openxmlformats.org/officeDocument/2006/relationships/tags" Target="../tags/tag331.xml"/><Relationship Id="rId15" Type="http://schemas.openxmlformats.org/officeDocument/2006/relationships/slideLayout" Target="../slideLayouts/slideLayout2.xml"/><Relationship Id="rId10" Type="http://schemas.openxmlformats.org/officeDocument/2006/relationships/tags" Target="../tags/tag336.xml"/><Relationship Id="rId4" Type="http://schemas.openxmlformats.org/officeDocument/2006/relationships/tags" Target="../tags/tag330.xml"/><Relationship Id="rId9" Type="http://schemas.openxmlformats.org/officeDocument/2006/relationships/tags" Target="../tags/tag335.xml"/><Relationship Id="rId14" Type="http://schemas.openxmlformats.org/officeDocument/2006/relationships/tags" Target="../tags/tag340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tags" Target="../tags/tag343.xml"/><Relationship Id="rId7" Type="http://schemas.openxmlformats.org/officeDocument/2006/relationships/image" Target="../media/image15.png"/><Relationship Id="rId2" Type="http://schemas.openxmlformats.org/officeDocument/2006/relationships/tags" Target="../tags/tag342.xml"/><Relationship Id="rId1" Type="http://schemas.openxmlformats.org/officeDocument/2006/relationships/tags" Target="../tags/tag341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345.xml"/><Relationship Id="rId4" Type="http://schemas.openxmlformats.org/officeDocument/2006/relationships/tags" Target="../tags/tag344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353.xml"/><Relationship Id="rId13" Type="http://schemas.openxmlformats.org/officeDocument/2006/relationships/tags" Target="../tags/tag358.xml"/><Relationship Id="rId18" Type="http://schemas.openxmlformats.org/officeDocument/2006/relationships/tags" Target="../tags/tag363.xml"/><Relationship Id="rId26" Type="http://schemas.openxmlformats.org/officeDocument/2006/relationships/image" Target="../media/image4.png"/><Relationship Id="rId3" Type="http://schemas.openxmlformats.org/officeDocument/2006/relationships/tags" Target="../tags/tag348.xml"/><Relationship Id="rId21" Type="http://schemas.openxmlformats.org/officeDocument/2006/relationships/tags" Target="../tags/tag366.xml"/><Relationship Id="rId7" Type="http://schemas.openxmlformats.org/officeDocument/2006/relationships/tags" Target="../tags/tag352.xml"/><Relationship Id="rId12" Type="http://schemas.openxmlformats.org/officeDocument/2006/relationships/tags" Target="../tags/tag357.xml"/><Relationship Id="rId17" Type="http://schemas.openxmlformats.org/officeDocument/2006/relationships/tags" Target="../tags/tag362.xml"/><Relationship Id="rId25" Type="http://schemas.openxmlformats.org/officeDocument/2006/relationships/image" Target="../media/image3.png"/><Relationship Id="rId2" Type="http://schemas.openxmlformats.org/officeDocument/2006/relationships/tags" Target="../tags/tag347.xml"/><Relationship Id="rId16" Type="http://schemas.openxmlformats.org/officeDocument/2006/relationships/tags" Target="../tags/tag361.xml"/><Relationship Id="rId20" Type="http://schemas.openxmlformats.org/officeDocument/2006/relationships/tags" Target="../tags/tag365.xml"/><Relationship Id="rId29" Type="http://schemas.openxmlformats.org/officeDocument/2006/relationships/image" Target="../media/image7.png"/><Relationship Id="rId1" Type="http://schemas.openxmlformats.org/officeDocument/2006/relationships/tags" Target="../tags/tag346.xml"/><Relationship Id="rId6" Type="http://schemas.openxmlformats.org/officeDocument/2006/relationships/tags" Target="../tags/tag351.xml"/><Relationship Id="rId11" Type="http://schemas.openxmlformats.org/officeDocument/2006/relationships/tags" Target="../tags/tag356.xml"/><Relationship Id="rId24" Type="http://schemas.openxmlformats.org/officeDocument/2006/relationships/image" Target="../media/image2.png"/><Relationship Id="rId32" Type="http://schemas.openxmlformats.org/officeDocument/2006/relationships/image" Target="../media/image10.png"/><Relationship Id="rId5" Type="http://schemas.openxmlformats.org/officeDocument/2006/relationships/tags" Target="../tags/tag350.xml"/><Relationship Id="rId15" Type="http://schemas.openxmlformats.org/officeDocument/2006/relationships/tags" Target="../tags/tag360.xml"/><Relationship Id="rId23" Type="http://schemas.openxmlformats.org/officeDocument/2006/relationships/slideLayout" Target="../slideLayouts/slideLayout1.xml"/><Relationship Id="rId28" Type="http://schemas.openxmlformats.org/officeDocument/2006/relationships/image" Target="../media/image6.png"/><Relationship Id="rId10" Type="http://schemas.openxmlformats.org/officeDocument/2006/relationships/tags" Target="../tags/tag355.xml"/><Relationship Id="rId19" Type="http://schemas.openxmlformats.org/officeDocument/2006/relationships/tags" Target="../tags/tag364.xml"/><Relationship Id="rId31" Type="http://schemas.openxmlformats.org/officeDocument/2006/relationships/image" Target="../media/image9.png"/><Relationship Id="rId4" Type="http://schemas.openxmlformats.org/officeDocument/2006/relationships/tags" Target="../tags/tag349.xml"/><Relationship Id="rId9" Type="http://schemas.openxmlformats.org/officeDocument/2006/relationships/tags" Target="../tags/tag354.xml"/><Relationship Id="rId14" Type="http://schemas.openxmlformats.org/officeDocument/2006/relationships/tags" Target="../tags/tag359.xml"/><Relationship Id="rId22" Type="http://schemas.openxmlformats.org/officeDocument/2006/relationships/tags" Target="../tags/tag367.xml"/><Relationship Id="rId27" Type="http://schemas.openxmlformats.org/officeDocument/2006/relationships/image" Target="../media/image5.png"/><Relationship Id="rId30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35.xml"/><Relationship Id="rId7" Type="http://schemas.openxmlformats.org/officeDocument/2006/relationships/image" Target="../media/image7.pn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image" Target="../media/image4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3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44.xml"/><Relationship Id="rId13" Type="http://schemas.openxmlformats.org/officeDocument/2006/relationships/tags" Target="../tags/tag49.xml"/><Relationship Id="rId18" Type="http://schemas.openxmlformats.org/officeDocument/2006/relationships/tags" Target="../tags/tag54.xml"/><Relationship Id="rId26" Type="http://schemas.openxmlformats.org/officeDocument/2006/relationships/slideLayout" Target="../slideLayouts/slideLayout7.xml"/><Relationship Id="rId3" Type="http://schemas.openxmlformats.org/officeDocument/2006/relationships/tags" Target="../tags/tag39.xml"/><Relationship Id="rId21" Type="http://schemas.openxmlformats.org/officeDocument/2006/relationships/tags" Target="../tags/tag57.xml"/><Relationship Id="rId7" Type="http://schemas.openxmlformats.org/officeDocument/2006/relationships/tags" Target="../tags/tag43.xml"/><Relationship Id="rId12" Type="http://schemas.openxmlformats.org/officeDocument/2006/relationships/tags" Target="../tags/tag48.xml"/><Relationship Id="rId17" Type="http://schemas.openxmlformats.org/officeDocument/2006/relationships/tags" Target="../tags/tag53.xml"/><Relationship Id="rId25" Type="http://schemas.openxmlformats.org/officeDocument/2006/relationships/tags" Target="../tags/tag61.xml"/><Relationship Id="rId2" Type="http://schemas.openxmlformats.org/officeDocument/2006/relationships/tags" Target="../tags/tag38.xml"/><Relationship Id="rId16" Type="http://schemas.openxmlformats.org/officeDocument/2006/relationships/tags" Target="../tags/tag52.xml"/><Relationship Id="rId20" Type="http://schemas.openxmlformats.org/officeDocument/2006/relationships/tags" Target="../tags/tag56.xml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11" Type="http://schemas.openxmlformats.org/officeDocument/2006/relationships/tags" Target="../tags/tag47.xml"/><Relationship Id="rId24" Type="http://schemas.openxmlformats.org/officeDocument/2006/relationships/tags" Target="../tags/tag60.xml"/><Relationship Id="rId5" Type="http://schemas.openxmlformats.org/officeDocument/2006/relationships/tags" Target="../tags/tag41.xml"/><Relationship Id="rId15" Type="http://schemas.openxmlformats.org/officeDocument/2006/relationships/tags" Target="../tags/tag51.xml"/><Relationship Id="rId23" Type="http://schemas.openxmlformats.org/officeDocument/2006/relationships/tags" Target="../tags/tag59.xml"/><Relationship Id="rId10" Type="http://schemas.openxmlformats.org/officeDocument/2006/relationships/tags" Target="../tags/tag46.xml"/><Relationship Id="rId19" Type="http://schemas.openxmlformats.org/officeDocument/2006/relationships/tags" Target="../tags/tag55.xml"/><Relationship Id="rId4" Type="http://schemas.openxmlformats.org/officeDocument/2006/relationships/tags" Target="../tags/tag40.xml"/><Relationship Id="rId9" Type="http://schemas.openxmlformats.org/officeDocument/2006/relationships/tags" Target="../tags/tag45.xml"/><Relationship Id="rId14" Type="http://schemas.openxmlformats.org/officeDocument/2006/relationships/tags" Target="../tags/tag50.xml"/><Relationship Id="rId22" Type="http://schemas.openxmlformats.org/officeDocument/2006/relationships/tags" Target="../tags/tag58.xml"/><Relationship Id="rId27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69.xml"/><Relationship Id="rId13" Type="http://schemas.openxmlformats.org/officeDocument/2006/relationships/tags" Target="../tags/tag74.xml"/><Relationship Id="rId3" Type="http://schemas.openxmlformats.org/officeDocument/2006/relationships/tags" Target="../tags/tag64.xml"/><Relationship Id="rId7" Type="http://schemas.openxmlformats.org/officeDocument/2006/relationships/tags" Target="../tags/tag68.xml"/><Relationship Id="rId12" Type="http://schemas.openxmlformats.org/officeDocument/2006/relationships/tags" Target="../tags/tag73.xml"/><Relationship Id="rId2" Type="http://schemas.openxmlformats.org/officeDocument/2006/relationships/tags" Target="../tags/tag63.xml"/><Relationship Id="rId16" Type="http://schemas.openxmlformats.org/officeDocument/2006/relationships/image" Target="../media/image6.png"/><Relationship Id="rId1" Type="http://schemas.openxmlformats.org/officeDocument/2006/relationships/tags" Target="../tags/tag62.xml"/><Relationship Id="rId6" Type="http://schemas.openxmlformats.org/officeDocument/2006/relationships/tags" Target="../tags/tag67.xml"/><Relationship Id="rId11" Type="http://schemas.openxmlformats.org/officeDocument/2006/relationships/tags" Target="../tags/tag72.xml"/><Relationship Id="rId5" Type="http://schemas.openxmlformats.org/officeDocument/2006/relationships/tags" Target="../tags/tag66.xml"/><Relationship Id="rId15" Type="http://schemas.openxmlformats.org/officeDocument/2006/relationships/image" Target="../media/image12.jpg"/><Relationship Id="rId10" Type="http://schemas.openxmlformats.org/officeDocument/2006/relationships/tags" Target="../tags/tag71.xml"/><Relationship Id="rId4" Type="http://schemas.openxmlformats.org/officeDocument/2006/relationships/tags" Target="../tags/tag65.xml"/><Relationship Id="rId9" Type="http://schemas.openxmlformats.org/officeDocument/2006/relationships/tags" Target="../tags/tag70.xml"/><Relationship Id="rId14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82.xml"/><Relationship Id="rId13" Type="http://schemas.openxmlformats.org/officeDocument/2006/relationships/image" Target="../media/image4.png"/><Relationship Id="rId3" Type="http://schemas.openxmlformats.org/officeDocument/2006/relationships/tags" Target="../tags/tag77.xml"/><Relationship Id="rId7" Type="http://schemas.openxmlformats.org/officeDocument/2006/relationships/tags" Target="../tags/tag81.xml"/><Relationship Id="rId12" Type="http://schemas.openxmlformats.org/officeDocument/2006/relationships/image" Target="../media/image6.png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tags" Target="../tags/tag80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79.xml"/><Relationship Id="rId10" Type="http://schemas.openxmlformats.org/officeDocument/2006/relationships/tags" Target="../tags/tag84.xml"/><Relationship Id="rId4" Type="http://schemas.openxmlformats.org/officeDocument/2006/relationships/tags" Target="../tags/tag78.xml"/><Relationship Id="rId9" Type="http://schemas.openxmlformats.org/officeDocument/2006/relationships/tags" Target="../tags/tag83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92.xml"/><Relationship Id="rId13" Type="http://schemas.openxmlformats.org/officeDocument/2006/relationships/image" Target="../media/image6.png"/><Relationship Id="rId3" Type="http://schemas.openxmlformats.org/officeDocument/2006/relationships/tags" Target="../tags/tag87.xml"/><Relationship Id="rId7" Type="http://schemas.openxmlformats.org/officeDocument/2006/relationships/tags" Target="../tags/tag91.xml"/><Relationship Id="rId12" Type="http://schemas.openxmlformats.org/officeDocument/2006/relationships/image" Target="../media/image13.jpg"/><Relationship Id="rId2" Type="http://schemas.openxmlformats.org/officeDocument/2006/relationships/tags" Target="../tags/tag86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89.xml"/><Relationship Id="rId10" Type="http://schemas.openxmlformats.org/officeDocument/2006/relationships/tags" Target="../tags/tag94.xml"/><Relationship Id="rId4" Type="http://schemas.openxmlformats.org/officeDocument/2006/relationships/tags" Target="../tags/tag88.xml"/><Relationship Id="rId9" Type="http://schemas.openxmlformats.org/officeDocument/2006/relationships/tags" Target="../tags/tag9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102.xml"/><Relationship Id="rId13" Type="http://schemas.openxmlformats.org/officeDocument/2006/relationships/tags" Target="../tags/tag107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97.xml"/><Relationship Id="rId7" Type="http://schemas.openxmlformats.org/officeDocument/2006/relationships/tags" Target="../tags/tag101.xml"/><Relationship Id="rId12" Type="http://schemas.openxmlformats.org/officeDocument/2006/relationships/tags" Target="../tags/tag106.xml"/><Relationship Id="rId17" Type="http://schemas.openxmlformats.org/officeDocument/2006/relationships/tags" Target="../tags/tag111.xml"/><Relationship Id="rId2" Type="http://schemas.openxmlformats.org/officeDocument/2006/relationships/tags" Target="../tags/tag96.xml"/><Relationship Id="rId16" Type="http://schemas.openxmlformats.org/officeDocument/2006/relationships/tags" Target="../tags/tag110.xml"/><Relationship Id="rId1" Type="http://schemas.openxmlformats.org/officeDocument/2006/relationships/tags" Target="../tags/tag95.xml"/><Relationship Id="rId6" Type="http://schemas.openxmlformats.org/officeDocument/2006/relationships/tags" Target="../tags/tag100.xml"/><Relationship Id="rId11" Type="http://schemas.openxmlformats.org/officeDocument/2006/relationships/tags" Target="../tags/tag105.xml"/><Relationship Id="rId5" Type="http://schemas.openxmlformats.org/officeDocument/2006/relationships/tags" Target="../tags/tag99.xml"/><Relationship Id="rId15" Type="http://schemas.openxmlformats.org/officeDocument/2006/relationships/tags" Target="../tags/tag109.xml"/><Relationship Id="rId10" Type="http://schemas.openxmlformats.org/officeDocument/2006/relationships/tags" Target="../tags/tag104.xml"/><Relationship Id="rId19" Type="http://schemas.openxmlformats.org/officeDocument/2006/relationships/image" Target="../media/image6.png"/><Relationship Id="rId4" Type="http://schemas.openxmlformats.org/officeDocument/2006/relationships/tags" Target="../tags/tag98.xml"/><Relationship Id="rId9" Type="http://schemas.openxmlformats.org/officeDocument/2006/relationships/tags" Target="../tags/tag103.xml"/><Relationship Id="rId14" Type="http://schemas.openxmlformats.org/officeDocument/2006/relationships/tags" Target="../tags/tag10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114.xml"/><Relationship Id="rId7" Type="http://schemas.openxmlformats.org/officeDocument/2006/relationships/image" Target="../media/image7.png"/><Relationship Id="rId2" Type="http://schemas.openxmlformats.org/officeDocument/2006/relationships/tags" Target="../tags/tag113.xml"/><Relationship Id="rId1" Type="http://schemas.openxmlformats.org/officeDocument/2006/relationships/tags" Target="../tags/tag112.xml"/><Relationship Id="rId6" Type="http://schemas.openxmlformats.org/officeDocument/2006/relationships/image" Target="../media/image4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1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PA_任意多边形 535"/>
          <p:cNvSpPr>
            <a:spLocks/>
          </p:cNvSpPr>
          <p:nvPr>
            <p:custDataLst>
              <p:tags r:id="rId1"/>
            </p:custDataLst>
          </p:nvPr>
        </p:nvSpPr>
        <p:spPr>
          <a:xfrm>
            <a:off x="0" y="5764264"/>
            <a:ext cx="12293600" cy="70263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8" name="PA_任意多边形 537"/>
          <p:cNvSpPr>
            <a:spLocks/>
          </p:cNvSpPr>
          <p:nvPr>
            <p:custDataLst>
              <p:tags r:id="rId2"/>
            </p:custDataLst>
          </p:nvPr>
        </p:nvSpPr>
        <p:spPr>
          <a:xfrm flipV="1">
            <a:off x="101600" y="6497658"/>
            <a:ext cx="12293600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42" name="PA_图片 541"/>
          <p:cNvPicPr>
            <a:picLocks/>
          </p:cNvPicPr>
          <p:nvPr>
            <p:custDataLst>
              <p:tags r:id="rId3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347259" y="6148983"/>
            <a:ext cx="586854" cy="75162"/>
          </a:xfrm>
          <a:prstGeom prst="rect">
            <a:avLst/>
          </a:prstGeom>
        </p:spPr>
      </p:pic>
      <p:pic>
        <p:nvPicPr>
          <p:cNvPr id="543" name="PA_图片 542"/>
          <p:cNvPicPr>
            <a:picLocks/>
          </p:cNvPicPr>
          <p:nvPr>
            <p:custDataLst>
              <p:tags r:id="rId4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700662" y="6148983"/>
            <a:ext cx="586854" cy="75162"/>
          </a:xfrm>
          <a:prstGeom prst="rect">
            <a:avLst/>
          </a:prstGeom>
        </p:spPr>
      </p:pic>
      <p:pic>
        <p:nvPicPr>
          <p:cNvPr id="544" name="PA_图片 543"/>
          <p:cNvPicPr>
            <a:picLocks/>
          </p:cNvPicPr>
          <p:nvPr>
            <p:custDataLst>
              <p:tags r:id="rId5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3097282" y="6148983"/>
            <a:ext cx="586854" cy="75162"/>
          </a:xfrm>
          <a:prstGeom prst="rect">
            <a:avLst/>
          </a:prstGeom>
        </p:spPr>
      </p:pic>
      <p:pic>
        <p:nvPicPr>
          <p:cNvPr id="545" name="PA_图片 544"/>
          <p:cNvPicPr>
            <a:picLocks/>
          </p:cNvPicPr>
          <p:nvPr>
            <p:custDataLst>
              <p:tags r:id="rId6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4450685" y="6148983"/>
            <a:ext cx="586854" cy="75162"/>
          </a:xfrm>
          <a:prstGeom prst="rect">
            <a:avLst/>
          </a:prstGeom>
        </p:spPr>
      </p:pic>
      <p:pic>
        <p:nvPicPr>
          <p:cNvPr id="546" name="PA_图片 545"/>
          <p:cNvPicPr>
            <a:picLocks/>
          </p:cNvPicPr>
          <p:nvPr>
            <p:custDataLst>
              <p:tags r:id="rId7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5917820" y="6148983"/>
            <a:ext cx="586854" cy="75162"/>
          </a:xfrm>
          <a:prstGeom prst="rect">
            <a:avLst/>
          </a:prstGeom>
        </p:spPr>
      </p:pic>
      <p:pic>
        <p:nvPicPr>
          <p:cNvPr id="547" name="PA_图片 546"/>
          <p:cNvPicPr>
            <a:picLocks/>
          </p:cNvPicPr>
          <p:nvPr>
            <p:custDataLst>
              <p:tags r:id="rId8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7271223" y="6148983"/>
            <a:ext cx="586854" cy="75162"/>
          </a:xfrm>
          <a:prstGeom prst="rect">
            <a:avLst/>
          </a:prstGeom>
        </p:spPr>
      </p:pic>
      <p:pic>
        <p:nvPicPr>
          <p:cNvPr id="548" name="PA_图片 547"/>
          <p:cNvPicPr>
            <a:picLocks/>
          </p:cNvPicPr>
          <p:nvPr>
            <p:custDataLst>
              <p:tags r:id="rId9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8667843" y="6148983"/>
            <a:ext cx="586854" cy="75162"/>
          </a:xfrm>
          <a:prstGeom prst="rect">
            <a:avLst/>
          </a:prstGeom>
        </p:spPr>
      </p:pic>
      <p:pic>
        <p:nvPicPr>
          <p:cNvPr id="549" name="PA_图片 548"/>
          <p:cNvPicPr>
            <a:picLocks/>
          </p:cNvPicPr>
          <p:nvPr>
            <p:custDataLst>
              <p:tags r:id="rId10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0021246" y="6148983"/>
            <a:ext cx="586854" cy="75162"/>
          </a:xfrm>
          <a:prstGeom prst="rect">
            <a:avLst/>
          </a:prstGeom>
        </p:spPr>
      </p:pic>
      <p:pic>
        <p:nvPicPr>
          <p:cNvPr id="550" name="PA_图片 549"/>
          <p:cNvPicPr>
            <a:picLocks/>
          </p:cNvPicPr>
          <p:nvPr>
            <p:custDataLst>
              <p:tags r:id="rId11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1497478" y="6148983"/>
            <a:ext cx="586854" cy="75162"/>
          </a:xfrm>
          <a:prstGeom prst="rect">
            <a:avLst/>
          </a:prstGeom>
        </p:spPr>
      </p:pic>
      <p:pic>
        <p:nvPicPr>
          <p:cNvPr id="551" name="PA_图片 550"/>
          <p:cNvPicPr>
            <a:picLocks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586" y="2079662"/>
            <a:ext cx="1122041" cy="3754864"/>
          </a:xfrm>
          <a:prstGeom prst="rect">
            <a:avLst/>
          </a:prstGeom>
        </p:spPr>
      </p:pic>
      <p:pic>
        <p:nvPicPr>
          <p:cNvPr id="552" name="PA_图片 551"/>
          <p:cNvPicPr>
            <a:picLocks/>
          </p:cNvPicPr>
          <p:nvPr>
            <p:custDataLst>
              <p:tags r:id="rId13"/>
            </p:custDataLst>
          </p:nvPr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309"/>
          <a:stretch/>
        </p:blipFill>
        <p:spPr>
          <a:xfrm>
            <a:off x="1610043" y="327955"/>
            <a:ext cx="1349149" cy="5467361"/>
          </a:xfrm>
          <a:prstGeom prst="rect">
            <a:avLst/>
          </a:prstGeom>
        </p:spPr>
      </p:pic>
      <p:pic>
        <p:nvPicPr>
          <p:cNvPr id="554" name="PA_图片 553"/>
          <p:cNvPicPr>
            <a:picLocks/>
          </p:cNvPicPr>
          <p:nvPr>
            <p:custDataLst>
              <p:tags r:id="rId14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092715" y="3333288"/>
            <a:ext cx="2279575" cy="2430976"/>
          </a:xfrm>
          <a:prstGeom prst="rect">
            <a:avLst/>
          </a:prstGeom>
        </p:spPr>
      </p:pic>
      <p:pic>
        <p:nvPicPr>
          <p:cNvPr id="555" name="PA_图片 554"/>
          <p:cNvPicPr>
            <a:picLocks/>
          </p:cNvPicPr>
          <p:nvPr>
            <p:custDataLst>
              <p:tags r:id="rId15"/>
            </p:custDataLst>
          </p:nvPr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340" y="4417849"/>
            <a:ext cx="1556345" cy="1338257"/>
          </a:xfrm>
          <a:prstGeom prst="rect">
            <a:avLst/>
          </a:prstGeom>
        </p:spPr>
      </p:pic>
      <p:pic>
        <p:nvPicPr>
          <p:cNvPr id="556" name="PA_图片 555"/>
          <p:cNvPicPr>
            <a:picLocks/>
          </p:cNvPicPr>
          <p:nvPr>
            <p:custDataLst>
              <p:tags r:id="rId16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607" y="1744342"/>
            <a:ext cx="1762737" cy="1588946"/>
          </a:xfrm>
          <a:prstGeom prst="rect">
            <a:avLst/>
          </a:prstGeom>
        </p:spPr>
      </p:pic>
      <p:pic>
        <p:nvPicPr>
          <p:cNvPr id="709" name="PA_图片 708"/>
          <p:cNvPicPr>
            <a:picLocks/>
          </p:cNvPicPr>
          <p:nvPr>
            <p:custDataLst>
              <p:tags r:id="rId17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257" y="4454077"/>
            <a:ext cx="1548522" cy="1083967"/>
          </a:xfrm>
          <a:prstGeom prst="rect">
            <a:avLst/>
          </a:prstGeom>
        </p:spPr>
      </p:pic>
      <p:pic>
        <p:nvPicPr>
          <p:cNvPr id="710" name="PA_图片 709"/>
          <p:cNvPicPr>
            <a:picLocks/>
          </p:cNvPicPr>
          <p:nvPr>
            <p:custDataLst>
              <p:tags r:id="rId18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3339" y="3427844"/>
            <a:ext cx="883675" cy="626606"/>
          </a:xfrm>
          <a:prstGeom prst="rect">
            <a:avLst/>
          </a:prstGeom>
        </p:spPr>
      </p:pic>
      <p:sp>
        <p:nvSpPr>
          <p:cNvPr id="956" name="PA_图文框  955"/>
          <p:cNvSpPr>
            <a:spLocks/>
          </p:cNvSpPr>
          <p:nvPr>
            <p:custDataLst>
              <p:tags r:id="rId19"/>
            </p:custDataLst>
          </p:nvPr>
        </p:nvSpPr>
        <p:spPr>
          <a:xfrm>
            <a:off x="5794988" y="1525974"/>
            <a:ext cx="5992959" cy="1664737"/>
          </a:xfrm>
          <a:prstGeom prst="frame">
            <a:avLst>
              <a:gd name="adj1" fmla="val 2229"/>
            </a:avLst>
          </a:prstGeom>
          <a:blipFill dpi="0" rotWithShape="1">
            <a:blip r:embed="rId32"/>
            <a:srcRect/>
            <a:stretch>
              <a:fillRect l="-50000" r="-4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57" name="PA_文本框 956"/>
          <p:cNvSpPr txBox="1">
            <a:spLocks/>
          </p:cNvSpPr>
          <p:nvPr>
            <p:custDataLst>
              <p:tags r:id="rId20"/>
            </p:custDataLst>
          </p:nvPr>
        </p:nvSpPr>
        <p:spPr>
          <a:xfrm>
            <a:off x="6088415" y="1745847"/>
            <a:ext cx="54302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英伦风黑板模版</a:t>
            </a:r>
            <a:endParaRPr lang="zh-CN" altLang="en-US" sz="5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8" name="PA_文本框 957"/>
          <p:cNvSpPr txBox="1">
            <a:spLocks/>
          </p:cNvSpPr>
          <p:nvPr>
            <p:custDataLst>
              <p:tags r:id="rId21"/>
            </p:custDataLst>
          </p:nvPr>
        </p:nvSpPr>
        <p:spPr>
          <a:xfrm>
            <a:off x="6237025" y="2488645"/>
            <a:ext cx="52195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CLICK TO ADD TITLE HERE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9" name="PA_文本框 958"/>
          <p:cNvSpPr txBox="1">
            <a:spLocks/>
          </p:cNvSpPr>
          <p:nvPr>
            <p:custDataLst>
              <p:tags r:id="rId22"/>
            </p:custDataLst>
          </p:nvPr>
        </p:nvSpPr>
        <p:spPr>
          <a:xfrm>
            <a:off x="8250866" y="3399891"/>
            <a:ext cx="35263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汇报人：</a:t>
            </a:r>
            <a:r>
              <a:rPr lang="en-US" altLang="zh-CN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CHENYING0907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96944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6" grpId="0" animBg="1"/>
      <p:bldP spid="538" grpId="0" animBg="1"/>
      <p:bldP spid="956" grpId="0" animBg="1"/>
      <p:bldP spid="957" grpId="0"/>
      <p:bldP spid="958" grpId="0"/>
      <p:bldP spid="95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A_文本框 4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1623" y="2459505"/>
            <a:ext cx="4256137" cy="1938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72" name="PA_任意多边形 71"/>
          <p:cNvSpPr/>
          <p:nvPr>
            <p:custDataLst>
              <p:tags r:id="rId2"/>
            </p:custDataLst>
          </p:nvPr>
        </p:nvSpPr>
        <p:spPr>
          <a:xfrm>
            <a:off x="5399586" y="1913657"/>
            <a:ext cx="5583562" cy="3030686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" fmla="*/ 6072123 w 6377000"/>
              <a:gd name="connsiteY0" fmla="*/ 519638 h 3001581"/>
              <a:gd name="connsiteX1" fmla="*/ 3250545 w 6377000"/>
              <a:gd name="connsiteY1" fmla="*/ 23250 h 3001581"/>
              <a:gd name="connsiteX2" fmla="*/ 63208 w 6377000"/>
              <a:gd name="connsiteY2" fmla="*/ 1029090 h 3001581"/>
              <a:gd name="connsiteX3" fmla="*/ 729414 w 6377000"/>
              <a:gd name="connsiteY3" fmla="*/ 2531318 h 3001581"/>
              <a:gd name="connsiteX4" fmla="*/ 233025 w 6377000"/>
              <a:gd name="connsiteY4" fmla="*/ 3001581 h 3001581"/>
              <a:gd name="connsiteX5" fmla="*/ 1500123 w 6377000"/>
              <a:gd name="connsiteY5" fmla="*/ 2688072 h 3001581"/>
              <a:gd name="connsiteX6" fmla="*/ 5784740 w 6377000"/>
              <a:gd name="connsiteY6" fmla="*/ 2648884 h 3001581"/>
              <a:gd name="connsiteX7" fmla="*/ 6072123 w 6377000"/>
              <a:gd name="connsiteY7" fmla="*/ 519638 h 3001581"/>
              <a:gd name="connsiteX0" fmla="*/ 6202752 w 6463800"/>
              <a:gd name="connsiteY0" fmla="*/ 673348 h 2985474"/>
              <a:gd name="connsiteX1" fmla="*/ 3250545 w 6463800"/>
              <a:gd name="connsiteY1" fmla="*/ 7143 h 2985474"/>
              <a:gd name="connsiteX2" fmla="*/ 63208 w 6463800"/>
              <a:gd name="connsiteY2" fmla="*/ 1012983 h 2985474"/>
              <a:gd name="connsiteX3" fmla="*/ 729414 w 6463800"/>
              <a:gd name="connsiteY3" fmla="*/ 2515211 h 2985474"/>
              <a:gd name="connsiteX4" fmla="*/ 233025 w 6463800"/>
              <a:gd name="connsiteY4" fmla="*/ 2985474 h 2985474"/>
              <a:gd name="connsiteX5" fmla="*/ 1500123 w 6463800"/>
              <a:gd name="connsiteY5" fmla="*/ 2671965 h 2985474"/>
              <a:gd name="connsiteX6" fmla="*/ 5784740 w 6463800"/>
              <a:gd name="connsiteY6" fmla="*/ 2632777 h 2985474"/>
              <a:gd name="connsiteX7" fmla="*/ 6202752 w 6463800"/>
              <a:gd name="connsiteY7" fmla="*/ 673348 h 2985474"/>
              <a:gd name="connsiteX0" fmla="*/ 6202752 w 6463800"/>
              <a:gd name="connsiteY0" fmla="*/ 673348 h 3037725"/>
              <a:gd name="connsiteX1" fmla="*/ 3250545 w 6463800"/>
              <a:gd name="connsiteY1" fmla="*/ 7143 h 3037725"/>
              <a:gd name="connsiteX2" fmla="*/ 63208 w 6463800"/>
              <a:gd name="connsiteY2" fmla="*/ 1012983 h 3037725"/>
              <a:gd name="connsiteX3" fmla="*/ 729414 w 6463800"/>
              <a:gd name="connsiteY3" fmla="*/ 2515211 h 3037725"/>
              <a:gd name="connsiteX4" fmla="*/ 533471 w 6463800"/>
              <a:gd name="connsiteY4" fmla="*/ 3037725 h 3037725"/>
              <a:gd name="connsiteX5" fmla="*/ 1500123 w 6463800"/>
              <a:gd name="connsiteY5" fmla="*/ 2671965 h 3037725"/>
              <a:gd name="connsiteX6" fmla="*/ 5784740 w 6463800"/>
              <a:gd name="connsiteY6" fmla="*/ 2632777 h 3037725"/>
              <a:gd name="connsiteX7" fmla="*/ 6202752 w 6463800"/>
              <a:gd name="connsiteY7" fmla="*/ 673348 h 3037725"/>
              <a:gd name="connsiteX0" fmla="*/ 6202752 w 6399662"/>
              <a:gd name="connsiteY0" fmla="*/ 673568 h 3037945"/>
              <a:gd name="connsiteX1" fmla="*/ 3250545 w 6399662"/>
              <a:gd name="connsiteY1" fmla="*/ 7363 h 3037945"/>
              <a:gd name="connsiteX2" fmla="*/ 63208 w 6399662"/>
              <a:gd name="connsiteY2" fmla="*/ 1013203 h 3037945"/>
              <a:gd name="connsiteX3" fmla="*/ 729414 w 6399662"/>
              <a:gd name="connsiteY3" fmla="*/ 2515431 h 3037945"/>
              <a:gd name="connsiteX4" fmla="*/ 533471 w 6399662"/>
              <a:gd name="connsiteY4" fmla="*/ 3037945 h 3037945"/>
              <a:gd name="connsiteX5" fmla="*/ 1500123 w 6399662"/>
              <a:gd name="connsiteY5" fmla="*/ 2672185 h 3037945"/>
              <a:gd name="connsiteX6" fmla="*/ 5614923 w 6399662"/>
              <a:gd name="connsiteY6" fmla="*/ 2698311 h 3037945"/>
              <a:gd name="connsiteX7" fmla="*/ 6202752 w 6399662"/>
              <a:gd name="connsiteY7" fmla="*/ 673568 h 3037945"/>
              <a:gd name="connsiteX0" fmla="*/ 6202752 w 6427727"/>
              <a:gd name="connsiteY0" fmla="*/ 673568 h 3037945"/>
              <a:gd name="connsiteX1" fmla="*/ 3250545 w 6427727"/>
              <a:gd name="connsiteY1" fmla="*/ 7363 h 3037945"/>
              <a:gd name="connsiteX2" fmla="*/ 63208 w 6427727"/>
              <a:gd name="connsiteY2" fmla="*/ 1013203 h 3037945"/>
              <a:gd name="connsiteX3" fmla="*/ 729414 w 6427727"/>
              <a:gd name="connsiteY3" fmla="*/ 2515431 h 3037945"/>
              <a:gd name="connsiteX4" fmla="*/ 533471 w 6427727"/>
              <a:gd name="connsiteY4" fmla="*/ 3037945 h 3037945"/>
              <a:gd name="connsiteX5" fmla="*/ 1500123 w 6427727"/>
              <a:gd name="connsiteY5" fmla="*/ 2672185 h 3037945"/>
              <a:gd name="connsiteX6" fmla="*/ 5614923 w 6427727"/>
              <a:gd name="connsiteY6" fmla="*/ 2698311 h 3037945"/>
              <a:gd name="connsiteX7" fmla="*/ 6202752 w 6427727"/>
              <a:gd name="connsiteY7" fmla="*/ 673568 h 3037945"/>
              <a:gd name="connsiteX0" fmla="*/ 6202752 w 6427727"/>
              <a:gd name="connsiteY0" fmla="*/ 666268 h 3030645"/>
              <a:gd name="connsiteX1" fmla="*/ 3250545 w 6427727"/>
              <a:gd name="connsiteY1" fmla="*/ 63 h 3030645"/>
              <a:gd name="connsiteX2" fmla="*/ 63208 w 6427727"/>
              <a:gd name="connsiteY2" fmla="*/ 1005903 h 3030645"/>
              <a:gd name="connsiteX3" fmla="*/ 729414 w 6427727"/>
              <a:gd name="connsiteY3" fmla="*/ 2508131 h 3030645"/>
              <a:gd name="connsiteX4" fmla="*/ 533471 w 6427727"/>
              <a:gd name="connsiteY4" fmla="*/ 3030645 h 3030645"/>
              <a:gd name="connsiteX5" fmla="*/ 1500123 w 6427727"/>
              <a:gd name="connsiteY5" fmla="*/ 2664885 h 3030645"/>
              <a:gd name="connsiteX6" fmla="*/ 5614923 w 6427727"/>
              <a:gd name="connsiteY6" fmla="*/ 2691011 h 3030645"/>
              <a:gd name="connsiteX7" fmla="*/ 6202752 w 6427727"/>
              <a:gd name="connsiteY7" fmla="*/ 666268 h 3030645"/>
              <a:gd name="connsiteX0" fmla="*/ 6202752 w 6445028"/>
              <a:gd name="connsiteY0" fmla="*/ 666309 h 3030686"/>
              <a:gd name="connsiteX1" fmla="*/ 3250545 w 6445028"/>
              <a:gd name="connsiteY1" fmla="*/ 104 h 3030686"/>
              <a:gd name="connsiteX2" fmla="*/ 63208 w 6445028"/>
              <a:gd name="connsiteY2" fmla="*/ 1005944 h 3030686"/>
              <a:gd name="connsiteX3" fmla="*/ 729414 w 6445028"/>
              <a:gd name="connsiteY3" fmla="*/ 2508172 h 3030686"/>
              <a:gd name="connsiteX4" fmla="*/ 533471 w 6445028"/>
              <a:gd name="connsiteY4" fmla="*/ 3030686 h 3030686"/>
              <a:gd name="connsiteX5" fmla="*/ 1500123 w 6445028"/>
              <a:gd name="connsiteY5" fmla="*/ 2664926 h 3030686"/>
              <a:gd name="connsiteX6" fmla="*/ 5614923 w 6445028"/>
              <a:gd name="connsiteY6" fmla="*/ 2691052 h 3030686"/>
              <a:gd name="connsiteX7" fmla="*/ 6202752 w 6445028"/>
              <a:gd name="connsiteY7" fmla="*/ 666309 h 303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45028" h="3030686">
                <a:moveTo>
                  <a:pt x="6202752" y="666309"/>
                </a:moveTo>
                <a:cubicBezTo>
                  <a:pt x="5769501" y="126378"/>
                  <a:pt x="4286865" y="-4250"/>
                  <a:pt x="3250545" y="104"/>
                </a:cubicBezTo>
                <a:cubicBezTo>
                  <a:pt x="2214225" y="4458"/>
                  <a:pt x="365830" y="169922"/>
                  <a:pt x="63208" y="1005944"/>
                </a:cubicBezTo>
                <a:cubicBezTo>
                  <a:pt x="-239414" y="1841966"/>
                  <a:pt x="637974" y="2244738"/>
                  <a:pt x="729414" y="2508172"/>
                </a:cubicBezTo>
                <a:lnTo>
                  <a:pt x="533471" y="3030686"/>
                </a:lnTo>
                <a:lnTo>
                  <a:pt x="1500123" y="2664926"/>
                </a:lnTo>
                <a:cubicBezTo>
                  <a:pt x="2242529" y="2749835"/>
                  <a:pt x="4713586" y="2919652"/>
                  <a:pt x="5614923" y="2691052"/>
                </a:cubicBezTo>
                <a:cubicBezTo>
                  <a:pt x="6516260" y="2462452"/>
                  <a:pt x="6636003" y="1206240"/>
                  <a:pt x="6202752" y="666309"/>
                </a:cubicBezTo>
                <a:close/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pic>
        <p:nvPicPr>
          <p:cNvPr id="11" name="PA_图片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1" y="3081788"/>
            <a:ext cx="1122041" cy="3754864"/>
          </a:xfrm>
          <a:prstGeom prst="rect">
            <a:avLst/>
          </a:prstGeom>
        </p:spPr>
      </p:pic>
      <p:pic>
        <p:nvPicPr>
          <p:cNvPr id="12" name="PA_图片 1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65670" y="4335414"/>
            <a:ext cx="2279575" cy="2430976"/>
          </a:xfrm>
          <a:prstGeom prst="rect">
            <a:avLst/>
          </a:prstGeom>
        </p:spPr>
      </p:pic>
      <p:pic>
        <p:nvPicPr>
          <p:cNvPr id="13" name="PA_图片 12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309"/>
          <a:stretch/>
        </p:blipFill>
        <p:spPr>
          <a:xfrm>
            <a:off x="1889951" y="1369291"/>
            <a:ext cx="1349149" cy="5467361"/>
          </a:xfrm>
          <a:prstGeom prst="rect">
            <a:avLst/>
          </a:prstGeom>
        </p:spPr>
      </p:pic>
      <p:pic>
        <p:nvPicPr>
          <p:cNvPr id="14" name="PA_图片 1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3910">
            <a:off x="9981219" y="5057792"/>
            <a:ext cx="1995661" cy="1396965"/>
          </a:xfrm>
          <a:prstGeom prst="rect">
            <a:avLst/>
          </a:prstGeom>
        </p:spPr>
      </p:pic>
      <p:pic>
        <p:nvPicPr>
          <p:cNvPr id="15" name="PA_图片 14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00662" y="5301279"/>
            <a:ext cx="883675" cy="626606"/>
          </a:xfrm>
          <a:prstGeom prst="rect">
            <a:avLst/>
          </a:prstGeom>
        </p:spPr>
      </p:pic>
      <p:grpSp>
        <p:nvGrpSpPr>
          <p:cNvPr id="16" name="PA_组合 15"/>
          <p:cNvGrpSpPr/>
          <p:nvPr>
            <p:custDataLst>
              <p:tags r:id="rId8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8" name="文本框 17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4350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 autoUpdateAnimBg="0"/>
      <p:bldP spid="72" grpId="0" animBg="1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A_任意多边形 109"/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23" name="PA_任意多边形 109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24" name="PA_任意多边形 109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25" name="PA_任意多边形 109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2" name="PA_文本框 1"/>
          <p:cNvSpPr txBox="1"/>
          <p:nvPr>
            <p:custDataLst>
              <p:tags r:id="rId5"/>
            </p:custDataLst>
          </p:nvPr>
        </p:nvSpPr>
        <p:spPr>
          <a:xfrm rot="20197002">
            <a:off x="1685453" y="3584867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PA_文本框 27"/>
          <p:cNvSpPr txBox="1"/>
          <p:nvPr>
            <p:custDataLst>
              <p:tags r:id="rId6"/>
            </p:custDataLst>
          </p:nvPr>
        </p:nvSpPr>
        <p:spPr>
          <a:xfrm>
            <a:off x="3988067" y="38872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PA_文本框 28"/>
          <p:cNvSpPr txBox="1"/>
          <p:nvPr>
            <p:custDataLst>
              <p:tags r:id="rId7"/>
            </p:custDataLst>
          </p:nvPr>
        </p:nvSpPr>
        <p:spPr>
          <a:xfrm rot="20635738">
            <a:off x="6193907" y="3706480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PA_文本框 29"/>
          <p:cNvSpPr txBox="1"/>
          <p:nvPr>
            <p:custDataLst>
              <p:tags r:id="rId8"/>
            </p:custDataLst>
          </p:nvPr>
        </p:nvSpPr>
        <p:spPr>
          <a:xfrm rot="1431631">
            <a:off x="8455289" y="4015313"/>
            <a:ext cx="21374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关键字</a:t>
            </a:r>
            <a:r>
              <a:rPr lang="en-US" altLang="zh-CN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" name="PA_组合 12"/>
          <p:cNvGrpSpPr/>
          <p:nvPr>
            <p:custDataLst>
              <p:tags r:id="rId9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4" name="文本框 13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83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 autoUpdateAnimBg="0"/>
      <p:bldP spid="23" grpId="0" animBg="1" autoUpdateAnimBg="0"/>
      <p:bldP spid="24" grpId="0" animBg="1" autoUpdateAnimBg="0"/>
      <p:bldP spid="25" grpId="0" animBg="1" autoUpdateAnimBg="0"/>
      <p:bldP spid="2" grpId="0"/>
      <p:bldP spid="28" grpId="0" animBg="1" autoUpdateAnimBg="0"/>
      <p:bldP spid="29" grpId="0"/>
      <p:bldP spid="30" grpId="0" animBg="1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PA_组合 3"/>
          <p:cNvGrpSpPr/>
          <p:nvPr>
            <p:custDataLst>
              <p:tags r:id="rId1"/>
            </p:custDataLst>
          </p:nvPr>
        </p:nvGrpSpPr>
        <p:grpSpPr>
          <a:xfrm>
            <a:off x="2089615" y="1692322"/>
            <a:ext cx="7931547" cy="4191722"/>
            <a:chOff x="2717411" y="1998864"/>
            <a:chExt cx="6602611" cy="3489396"/>
          </a:xfrm>
        </p:grpSpPr>
        <p:sp>
          <p:nvSpPr>
            <p:cNvPr id="72" name="椭圆 31"/>
            <p:cNvSpPr/>
            <p:nvPr/>
          </p:nvSpPr>
          <p:spPr>
            <a:xfrm rot="16200000" flipH="1">
              <a:off x="5858485" y="2026723"/>
              <a:ext cx="3489396" cy="343367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  <a:gd name="connsiteX0" fmla="*/ 128078 w 687378"/>
                <a:gd name="connsiteY0" fmla="*/ 58090 h 647015"/>
                <a:gd name="connsiteX1" fmla="*/ 571432 w 687378"/>
                <a:gd name="connsiteY1" fmla="*/ 16673 h 647015"/>
                <a:gd name="connsiteX2" fmla="*/ 659670 w 687378"/>
                <a:gd name="connsiteY2" fmla="*/ 330492 h 647015"/>
                <a:gd name="connsiteX3" fmla="*/ 331423 w 687378"/>
                <a:gd name="connsiteY3" fmla="*/ 647015 h 647015"/>
                <a:gd name="connsiteX4" fmla="*/ 3176 w 687378"/>
                <a:gd name="connsiteY4" fmla="*/ 330492 h 647015"/>
                <a:gd name="connsiteX5" fmla="*/ 62645 w 687378"/>
                <a:gd name="connsiteY5" fmla="*/ 127576 h 647015"/>
                <a:gd name="connsiteX0" fmla="*/ 128078 w 677145"/>
                <a:gd name="connsiteY0" fmla="*/ 58090 h 663933"/>
                <a:gd name="connsiteX1" fmla="*/ 571432 w 677145"/>
                <a:gd name="connsiteY1" fmla="*/ 16673 h 663933"/>
                <a:gd name="connsiteX2" fmla="*/ 659670 w 677145"/>
                <a:gd name="connsiteY2" fmla="*/ 330492 h 663933"/>
                <a:gd name="connsiteX3" fmla="*/ 559815 w 677145"/>
                <a:gd name="connsiteY3" fmla="*/ 663933 h 663933"/>
                <a:gd name="connsiteX4" fmla="*/ 3176 w 677145"/>
                <a:gd name="connsiteY4" fmla="*/ 330492 h 663933"/>
                <a:gd name="connsiteX5" fmla="*/ 62645 w 677145"/>
                <a:gd name="connsiteY5" fmla="*/ 127576 h 663933"/>
                <a:gd name="connsiteX0" fmla="*/ 101940 w 644966"/>
                <a:gd name="connsiteY0" fmla="*/ 58090 h 685888"/>
                <a:gd name="connsiteX1" fmla="*/ 545294 w 644966"/>
                <a:gd name="connsiteY1" fmla="*/ 16673 h 685888"/>
                <a:gd name="connsiteX2" fmla="*/ 633532 w 644966"/>
                <a:gd name="connsiteY2" fmla="*/ 330492 h 685888"/>
                <a:gd name="connsiteX3" fmla="*/ 533677 w 644966"/>
                <a:gd name="connsiteY3" fmla="*/ 663933 h 685888"/>
                <a:gd name="connsiteX4" fmla="*/ 10874 w 644966"/>
                <a:gd name="connsiteY4" fmla="*/ 575801 h 685888"/>
                <a:gd name="connsiteX5" fmla="*/ 36507 w 644966"/>
                <a:gd name="connsiteY5" fmla="*/ 127576 h 685888"/>
                <a:gd name="connsiteX0" fmla="*/ 101940 w 642626"/>
                <a:gd name="connsiteY0" fmla="*/ 58090 h 654766"/>
                <a:gd name="connsiteX1" fmla="*/ 545294 w 642626"/>
                <a:gd name="connsiteY1" fmla="*/ 16673 h 654766"/>
                <a:gd name="connsiteX2" fmla="*/ 633532 w 642626"/>
                <a:gd name="connsiteY2" fmla="*/ 330492 h 654766"/>
                <a:gd name="connsiteX3" fmla="*/ 567513 w 642626"/>
                <a:gd name="connsiteY3" fmla="*/ 613179 h 654766"/>
                <a:gd name="connsiteX4" fmla="*/ 10874 w 642626"/>
                <a:gd name="connsiteY4" fmla="*/ 575801 h 654766"/>
                <a:gd name="connsiteX5" fmla="*/ 36507 w 642626"/>
                <a:gd name="connsiteY5" fmla="*/ 127576 h 654766"/>
                <a:gd name="connsiteX0" fmla="*/ 101940 w 642626"/>
                <a:gd name="connsiteY0" fmla="*/ 30477 h 627153"/>
                <a:gd name="connsiteX1" fmla="*/ 545294 w 642626"/>
                <a:gd name="connsiteY1" fmla="*/ 31354 h 627153"/>
                <a:gd name="connsiteX2" fmla="*/ 633532 w 642626"/>
                <a:gd name="connsiteY2" fmla="*/ 302879 h 627153"/>
                <a:gd name="connsiteX3" fmla="*/ 567513 w 642626"/>
                <a:gd name="connsiteY3" fmla="*/ 585566 h 627153"/>
                <a:gd name="connsiteX4" fmla="*/ 10874 w 642626"/>
                <a:gd name="connsiteY4" fmla="*/ 548188 h 627153"/>
                <a:gd name="connsiteX5" fmla="*/ 36507 w 642626"/>
                <a:gd name="connsiteY5" fmla="*/ 99963 h 627153"/>
                <a:gd name="connsiteX0" fmla="*/ 101940 w 641803"/>
                <a:gd name="connsiteY0" fmla="*/ 32533 h 629209"/>
                <a:gd name="connsiteX1" fmla="*/ 545294 w 641803"/>
                <a:gd name="connsiteY1" fmla="*/ 33410 h 629209"/>
                <a:gd name="connsiteX2" fmla="*/ 633532 w 641803"/>
                <a:gd name="connsiteY2" fmla="*/ 304935 h 629209"/>
                <a:gd name="connsiteX3" fmla="*/ 567513 w 641803"/>
                <a:gd name="connsiteY3" fmla="*/ 587622 h 629209"/>
                <a:gd name="connsiteX4" fmla="*/ 10874 w 641803"/>
                <a:gd name="connsiteY4" fmla="*/ 550244 h 629209"/>
                <a:gd name="connsiteX5" fmla="*/ 36507 w 641803"/>
                <a:gd name="connsiteY5" fmla="*/ 102019 h 629209"/>
                <a:gd name="connsiteX0" fmla="*/ 93785 w 633648"/>
                <a:gd name="connsiteY0" fmla="*/ 32533 h 629209"/>
                <a:gd name="connsiteX1" fmla="*/ 537139 w 633648"/>
                <a:gd name="connsiteY1" fmla="*/ 33410 h 629209"/>
                <a:gd name="connsiteX2" fmla="*/ 625377 w 633648"/>
                <a:gd name="connsiteY2" fmla="*/ 304935 h 629209"/>
                <a:gd name="connsiteX3" fmla="*/ 559358 w 633648"/>
                <a:gd name="connsiteY3" fmla="*/ 587622 h 629209"/>
                <a:gd name="connsiteX4" fmla="*/ 2719 w 633648"/>
                <a:gd name="connsiteY4" fmla="*/ 550244 h 629209"/>
                <a:gd name="connsiteX5" fmla="*/ 28352 w 633648"/>
                <a:gd name="connsiteY5" fmla="*/ 102019 h 629209"/>
                <a:gd name="connsiteX0" fmla="*/ 103603 w 643466"/>
                <a:gd name="connsiteY0" fmla="*/ 32533 h 629209"/>
                <a:gd name="connsiteX1" fmla="*/ 546957 w 643466"/>
                <a:gd name="connsiteY1" fmla="*/ 33410 h 629209"/>
                <a:gd name="connsiteX2" fmla="*/ 635195 w 643466"/>
                <a:gd name="connsiteY2" fmla="*/ 304935 h 629209"/>
                <a:gd name="connsiteX3" fmla="*/ 569176 w 643466"/>
                <a:gd name="connsiteY3" fmla="*/ 587622 h 629209"/>
                <a:gd name="connsiteX4" fmla="*/ 12537 w 643466"/>
                <a:gd name="connsiteY4" fmla="*/ 550244 h 629209"/>
                <a:gd name="connsiteX5" fmla="*/ 4334 w 643466"/>
                <a:gd name="connsiteY5" fmla="*/ 102019 h 629209"/>
                <a:gd name="connsiteX0" fmla="*/ 103603 w 643466"/>
                <a:gd name="connsiteY0" fmla="*/ 32533 h 613248"/>
                <a:gd name="connsiteX1" fmla="*/ 546957 w 643466"/>
                <a:gd name="connsiteY1" fmla="*/ 33410 h 613248"/>
                <a:gd name="connsiteX2" fmla="*/ 635195 w 643466"/>
                <a:gd name="connsiteY2" fmla="*/ 304935 h 613248"/>
                <a:gd name="connsiteX3" fmla="*/ 569176 w 643466"/>
                <a:gd name="connsiteY3" fmla="*/ 587622 h 613248"/>
                <a:gd name="connsiteX4" fmla="*/ 12537 w 643466"/>
                <a:gd name="connsiteY4" fmla="*/ 518643 h 613248"/>
                <a:gd name="connsiteX5" fmla="*/ 4334 w 643466"/>
                <a:gd name="connsiteY5" fmla="*/ 102019 h 613248"/>
                <a:gd name="connsiteX0" fmla="*/ 103603 w 622280"/>
                <a:gd name="connsiteY0" fmla="*/ 51723 h 632438"/>
                <a:gd name="connsiteX1" fmla="*/ 546957 w 622280"/>
                <a:gd name="connsiteY1" fmla="*/ 52600 h 632438"/>
                <a:gd name="connsiteX2" fmla="*/ 569176 w 622280"/>
                <a:gd name="connsiteY2" fmla="*/ 606812 h 632438"/>
                <a:gd name="connsiteX3" fmla="*/ 12537 w 622280"/>
                <a:gd name="connsiteY3" fmla="*/ 537833 h 632438"/>
                <a:gd name="connsiteX4" fmla="*/ 4334 w 622280"/>
                <a:gd name="connsiteY4" fmla="*/ 121209 h 632438"/>
                <a:gd name="connsiteX0" fmla="*/ 103603 w 640916"/>
                <a:gd name="connsiteY0" fmla="*/ 51277 h 628066"/>
                <a:gd name="connsiteX1" fmla="*/ 546957 w 640916"/>
                <a:gd name="connsiteY1" fmla="*/ 52154 h 628066"/>
                <a:gd name="connsiteX2" fmla="*/ 595444 w 640916"/>
                <a:gd name="connsiteY2" fmla="*/ 600046 h 628066"/>
                <a:gd name="connsiteX3" fmla="*/ 12537 w 640916"/>
                <a:gd name="connsiteY3" fmla="*/ 537387 h 628066"/>
                <a:gd name="connsiteX4" fmla="*/ 4334 w 640916"/>
                <a:gd name="connsiteY4" fmla="*/ 120763 h 628066"/>
                <a:gd name="connsiteX0" fmla="*/ 103603 w 629940"/>
                <a:gd name="connsiteY0" fmla="*/ 26437 h 603226"/>
                <a:gd name="connsiteX1" fmla="*/ 546957 w 629940"/>
                <a:gd name="connsiteY1" fmla="*/ 27314 h 603226"/>
                <a:gd name="connsiteX2" fmla="*/ 595444 w 629940"/>
                <a:gd name="connsiteY2" fmla="*/ 575206 h 603226"/>
                <a:gd name="connsiteX3" fmla="*/ 12537 w 629940"/>
                <a:gd name="connsiteY3" fmla="*/ 512547 h 603226"/>
                <a:gd name="connsiteX4" fmla="*/ 4334 w 629940"/>
                <a:gd name="connsiteY4" fmla="*/ 95923 h 603226"/>
                <a:gd name="connsiteX0" fmla="*/ 103603 w 651443"/>
                <a:gd name="connsiteY0" fmla="*/ 20041 h 614843"/>
                <a:gd name="connsiteX1" fmla="*/ 608249 w 651443"/>
                <a:gd name="connsiteY1" fmla="*/ 39879 h 614843"/>
                <a:gd name="connsiteX2" fmla="*/ 595444 w 651443"/>
                <a:gd name="connsiteY2" fmla="*/ 568810 h 614843"/>
                <a:gd name="connsiteX3" fmla="*/ 12537 w 651443"/>
                <a:gd name="connsiteY3" fmla="*/ 506151 h 614843"/>
                <a:gd name="connsiteX4" fmla="*/ 4334 w 651443"/>
                <a:gd name="connsiteY4" fmla="*/ 89527 h 614843"/>
                <a:gd name="connsiteX0" fmla="*/ 103603 w 640788"/>
                <a:gd name="connsiteY0" fmla="*/ 20041 h 614843"/>
                <a:gd name="connsiteX1" fmla="*/ 581981 w 640788"/>
                <a:gd name="connsiteY1" fmla="*/ 39879 h 614843"/>
                <a:gd name="connsiteX2" fmla="*/ 595444 w 640788"/>
                <a:gd name="connsiteY2" fmla="*/ 568810 h 614843"/>
                <a:gd name="connsiteX3" fmla="*/ 12537 w 640788"/>
                <a:gd name="connsiteY3" fmla="*/ 506151 h 614843"/>
                <a:gd name="connsiteX4" fmla="*/ 4334 w 640788"/>
                <a:gd name="connsiteY4" fmla="*/ 89527 h 614843"/>
                <a:gd name="connsiteX0" fmla="*/ 103603 w 673655"/>
                <a:gd name="connsiteY0" fmla="*/ 38763 h 618146"/>
                <a:gd name="connsiteX1" fmla="*/ 581981 w 673655"/>
                <a:gd name="connsiteY1" fmla="*/ 58601 h 618146"/>
                <a:gd name="connsiteX2" fmla="*/ 621713 w 673655"/>
                <a:gd name="connsiteY2" fmla="*/ 562250 h 618146"/>
                <a:gd name="connsiteX3" fmla="*/ 12537 w 673655"/>
                <a:gd name="connsiteY3" fmla="*/ 524873 h 618146"/>
                <a:gd name="connsiteX4" fmla="*/ 4334 w 673655"/>
                <a:gd name="connsiteY4" fmla="*/ 108249 h 618146"/>
                <a:gd name="connsiteX0" fmla="*/ 103603 w 654750"/>
                <a:gd name="connsiteY0" fmla="*/ 38763 h 605787"/>
                <a:gd name="connsiteX1" fmla="*/ 581981 w 654750"/>
                <a:gd name="connsiteY1" fmla="*/ 58601 h 605787"/>
                <a:gd name="connsiteX2" fmla="*/ 621713 w 654750"/>
                <a:gd name="connsiteY2" fmla="*/ 562250 h 605787"/>
                <a:gd name="connsiteX3" fmla="*/ 12537 w 654750"/>
                <a:gd name="connsiteY3" fmla="*/ 524873 h 605787"/>
                <a:gd name="connsiteX4" fmla="*/ 4334 w 654750"/>
                <a:gd name="connsiteY4" fmla="*/ 108249 h 605787"/>
                <a:gd name="connsiteX0" fmla="*/ 103603 w 643734"/>
                <a:gd name="connsiteY0" fmla="*/ 31800 h 598824"/>
                <a:gd name="connsiteX1" fmla="*/ 581981 w 643734"/>
                <a:gd name="connsiteY1" fmla="*/ 51638 h 598824"/>
                <a:gd name="connsiteX2" fmla="*/ 621713 w 643734"/>
                <a:gd name="connsiteY2" fmla="*/ 555287 h 598824"/>
                <a:gd name="connsiteX3" fmla="*/ 12537 w 643734"/>
                <a:gd name="connsiteY3" fmla="*/ 517910 h 598824"/>
                <a:gd name="connsiteX4" fmla="*/ 4334 w 643734"/>
                <a:gd name="connsiteY4" fmla="*/ 101286 h 598824"/>
                <a:gd name="connsiteX0" fmla="*/ 103603 w 643734"/>
                <a:gd name="connsiteY0" fmla="*/ 24551 h 591575"/>
                <a:gd name="connsiteX1" fmla="*/ 581981 w 643734"/>
                <a:gd name="connsiteY1" fmla="*/ 44389 h 591575"/>
                <a:gd name="connsiteX2" fmla="*/ 621713 w 643734"/>
                <a:gd name="connsiteY2" fmla="*/ 548038 h 591575"/>
                <a:gd name="connsiteX3" fmla="*/ 12537 w 643734"/>
                <a:gd name="connsiteY3" fmla="*/ 510661 h 591575"/>
                <a:gd name="connsiteX4" fmla="*/ 4334 w 643734"/>
                <a:gd name="connsiteY4" fmla="*/ 94037 h 591575"/>
                <a:gd name="connsiteX0" fmla="*/ 103603 w 643734"/>
                <a:gd name="connsiteY0" fmla="*/ 20135 h 587159"/>
                <a:gd name="connsiteX1" fmla="*/ 581981 w 643734"/>
                <a:gd name="connsiteY1" fmla="*/ 39973 h 587159"/>
                <a:gd name="connsiteX2" fmla="*/ 621713 w 643734"/>
                <a:gd name="connsiteY2" fmla="*/ 543622 h 587159"/>
                <a:gd name="connsiteX3" fmla="*/ 12537 w 643734"/>
                <a:gd name="connsiteY3" fmla="*/ 506245 h 587159"/>
                <a:gd name="connsiteX4" fmla="*/ 4334 w 643734"/>
                <a:gd name="connsiteY4" fmla="*/ 89621 h 587159"/>
                <a:gd name="connsiteX0" fmla="*/ 51067 w 657504"/>
                <a:gd name="connsiteY0" fmla="*/ 31623 h 592327"/>
                <a:gd name="connsiteX1" fmla="*/ 581981 w 657504"/>
                <a:gd name="connsiteY1" fmla="*/ 45141 h 592327"/>
                <a:gd name="connsiteX2" fmla="*/ 621713 w 657504"/>
                <a:gd name="connsiteY2" fmla="*/ 548790 h 592327"/>
                <a:gd name="connsiteX3" fmla="*/ 12537 w 657504"/>
                <a:gd name="connsiteY3" fmla="*/ 511413 h 592327"/>
                <a:gd name="connsiteX4" fmla="*/ 4334 w 657504"/>
                <a:gd name="connsiteY4" fmla="*/ 94789 h 592327"/>
                <a:gd name="connsiteX0" fmla="*/ 51067 w 676118"/>
                <a:gd name="connsiteY0" fmla="*/ 31623 h 604686"/>
                <a:gd name="connsiteX1" fmla="*/ 581981 w 676118"/>
                <a:gd name="connsiteY1" fmla="*/ 45141 h 604686"/>
                <a:gd name="connsiteX2" fmla="*/ 621713 w 676118"/>
                <a:gd name="connsiteY2" fmla="*/ 548790 h 604686"/>
                <a:gd name="connsiteX3" fmla="*/ 12537 w 676118"/>
                <a:gd name="connsiteY3" fmla="*/ 511413 h 604686"/>
                <a:gd name="connsiteX4" fmla="*/ 4334 w 676118"/>
                <a:gd name="connsiteY4" fmla="*/ 94789 h 604686"/>
                <a:gd name="connsiteX0" fmla="*/ 51067 w 659741"/>
                <a:gd name="connsiteY0" fmla="*/ 18182 h 591245"/>
                <a:gd name="connsiteX1" fmla="*/ 581981 w 659741"/>
                <a:gd name="connsiteY1" fmla="*/ 31700 h 591245"/>
                <a:gd name="connsiteX2" fmla="*/ 621713 w 659741"/>
                <a:gd name="connsiteY2" fmla="*/ 535349 h 591245"/>
                <a:gd name="connsiteX3" fmla="*/ 12537 w 659741"/>
                <a:gd name="connsiteY3" fmla="*/ 497972 h 591245"/>
                <a:gd name="connsiteX4" fmla="*/ 4334 w 659741"/>
                <a:gd name="connsiteY4" fmla="*/ 81348 h 591245"/>
                <a:gd name="connsiteX0" fmla="*/ 51067 w 671131"/>
                <a:gd name="connsiteY0" fmla="*/ 18182 h 591245"/>
                <a:gd name="connsiteX1" fmla="*/ 617005 w 671131"/>
                <a:gd name="connsiteY1" fmla="*/ 31700 h 591245"/>
                <a:gd name="connsiteX2" fmla="*/ 621713 w 671131"/>
                <a:gd name="connsiteY2" fmla="*/ 535349 h 591245"/>
                <a:gd name="connsiteX3" fmla="*/ 12537 w 671131"/>
                <a:gd name="connsiteY3" fmla="*/ 497972 h 591245"/>
                <a:gd name="connsiteX4" fmla="*/ 4334 w 671131"/>
                <a:gd name="connsiteY4" fmla="*/ 81348 h 591245"/>
                <a:gd name="connsiteX0" fmla="*/ 51067 w 648099"/>
                <a:gd name="connsiteY0" fmla="*/ 18182 h 578886"/>
                <a:gd name="connsiteX1" fmla="*/ 617005 w 648099"/>
                <a:gd name="connsiteY1" fmla="*/ 31700 h 578886"/>
                <a:gd name="connsiteX2" fmla="*/ 621713 w 648099"/>
                <a:gd name="connsiteY2" fmla="*/ 535349 h 578886"/>
                <a:gd name="connsiteX3" fmla="*/ 12537 w 648099"/>
                <a:gd name="connsiteY3" fmla="*/ 497972 h 578886"/>
                <a:gd name="connsiteX4" fmla="*/ 4334 w 648099"/>
                <a:gd name="connsiteY4" fmla="*/ 81348 h 578886"/>
                <a:gd name="connsiteX0" fmla="*/ 51067 w 648099"/>
                <a:gd name="connsiteY0" fmla="*/ 18182 h 565791"/>
                <a:gd name="connsiteX1" fmla="*/ 617005 w 648099"/>
                <a:gd name="connsiteY1" fmla="*/ 31700 h 565791"/>
                <a:gd name="connsiteX2" fmla="*/ 621713 w 648099"/>
                <a:gd name="connsiteY2" fmla="*/ 535349 h 565791"/>
                <a:gd name="connsiteX3" fmla="*/ 12537 w 648099"/>
                <a:gd name="connsiteY3" fmla="*/ 497972 h 565791"/>
                <a:gd name="connsiteX4" fmla="*/ 4334 w 648099"/>
                <a:gd name="connsiteY4" fmla="*/ 81348 h 565791"/>
                <a:gd name="connsiteX0" fmla="*/ 51067 w 648099"/>
                <a:gd name="connsiteY0" fmla="*/ 18182 h 565791"/>
                <a:gd name="connsiteX1" fmla="*/ 617005 w 648099"/>
                <a:gd name="connsiteY1" fmla="*/ 31700 h 565791"/>
                <a:gd name="connsiteX2" fmla="*/ 621713 w 648099"/>
                <a:gd name="connsiteY2" fmla="*/ 535349 h 565791"/>
                <a:gd name="connsiteX3" fmla="*/ 12537 w 648099"/>
                <a:gd name="connsiteY3" fmla="*/ 497972 h 565791"/>
                <a:gd name="connsiteX4" fmla="*/ 4334 w 648099"/>
                <a:gd name="connsiteY4" fmla="*/ 81348 h 565791"/>
                <a:gd name="connsiteX5" fmla="*/ 51067 w 648099"/>
                <a:gd name="connsiteY5" fmla="*/ 18182 h 565791"/>
                <a:gd name="connsiteX0" fmla="*/ 95107 w 692139"/>
                <a:gd name="connsiteY0" fmla="*/ 44563 h 592172"/>
                <a:gd name="connsiteX1" fmla="*/ 661045 w 692139"/>
                <a:gd name="connsiteY1" fmla="*/ 58081 h 592172"/>
                <a:gd name="connsiteX2" fmla="*/ 665753 w 692139"/>
                <a:gd name="connsiteY2" fmla="*/ 561730 h 592172"/>
                <a:gd name="connsiteX3" fmla="*/ 56577 w 692139"/>
                <a:gd name="connsiteY3" fmla="*/ 524353 h 592172"/>
                <a:gd name="connsiteX4" fmla="*/ 95107 w 692139"/>
                <a:gd name="connsiteY4" fmla="*/ 44563 h 592172"/>
                <a:gd name="connsiteX0" fmla="*/ 84274 w 726505"/>
                <a:gd name="connsiteY0" fmla="*/ 51300 h 608352"/>
                <a:gd name="connsiteX1" fmla="*/ 668271 w 726505"/>
                <a:gd name="connsiteY1" fmla="*/ 74261 h 608352"/>
                <a:gd name="connsiteX2" fmla="*/ 672979 w 726505"/>
                <a:gd name="connsiteY2" fmla="*/ 577910 h 608352"/>
                <a:gd name="connsiteX3" fmla="*/ 63803 w 726505"/>
                <a:gd name="connsiteY3" fmla="*/ 540533 h 608352"/>
                <a:gd name="connsiteX4" fmla="*/ 84274 w 726505"/>
                <a:gd name="connsiteY4" fmla="*/ 51300 h 608352"/>
                <a:gd name="connsiteX0" fmla="*/ 84274 w 726505"/>
                <a:gd name="connsiteY0" fmla="*/ 51300 h 608352"/>
                <a:gd name="connsiteX1" fmla="*/ 668271 w 726505"/>
                <a:gd name="connsiteY1" fmla="*/ 74261 h 608352"/>
                <a:gd name="connsiteX2" fmla="*/ 672979 w 726505"/>
                <a:gd name="connsiteY2" fmla="*/ 577910 h 608352"/>
                <a:gd name="connsiteX3" fmla="*/ 63803 w 726505"/>
                <a:gd name="connsiteY3" fmla="*/ 540533 h 608352"/>
                <a:gd name="connsiteX4" fmla="*/ 84274 w 726505"/>
                <a:gd name="connsiteY4" fmla="*/ 51300 h 608352"/>
                <a:gd name="connsiteX0" fmla="*/ 84274 w 726505"/>
                <a:gd name="connsiteY0" fmla="*/ 25592 h 582644"/>
                <a:gd name="connsiteX1" fmla="*/ 668271 w 726505"/>
                <a:gd name="connsiteY1" fmla="*/ 48553 h 582644"/>
                <a:gd name="connsiteX2" fmla="*/ 672979 w 726505"/>
                <a:gd name="connsiteY2" fmla="*/ 552202 h 582644"/>
                <a:gd name="connsiteX3" fmla="*/ 63803 w 726505"/>
                <a:gd name="connsiteY3" fmla="*/ 514825 h 582644"/>
                <a:gd name="connsiteX4" fmla="*/ 84274 w 726505"/>
                <a:gd name="connsiteY4" fmla="*/ 25592 h 582644"/>
                <a:gd name="connsiteX0" fmla="*/ 84274 w 726505"/>
                <a:gd name="connsiteY0" fmla="*/ 25592 h 582644"/>
                <a:gd name="connsiteX1" fmla="*/ 668271 w 726505"/>
                <a:gd name="connsiteY1" fmla="*/ 48553 h 582644"/>
                <a:gd name="connsiteX2" fmla="*/ 672979 w 726505"/>
                <a:gd name="connsiteY2" fmla="*/ 552202 h 582644"/>
                <a:gd name="connsiteX3" fmla="*/ 63803 w 726505"/>
                <a:gd name="connsiteY3" fmla="*/ 514825 h 582644"/>
                <a:gd name="connsiteX4" fmla="*/ 84274 w 726505"/>
                <a:gd name="connsiteY4" fmla="*/ 25592 h 582644"/>
                <a:gd name="connsiteX0" fmla="*/ 84274 w 726505"/>
                <a:gd name="connsiteY0" fmla="*/ 10474 h 567526"/>
                <a:gd name="connsiteX1" fmla="*/ 668271 w 726505"/>
                <a:gd name="connsiteY1" fmla="*/ 33435 h 567526"/>
                <a:gd name="connsiteX2" fmla="*/ 672979 w 726505"/>
                <a:gd name="connsiteY2" fmla="*/ 537084 h 567526"/>
                <a:gd name="connsiteX3" fmla="*/ 63803 w 726505"/>
                <a:gd name="connsiteY3" fmla="*/ 499707 h 567526"/>
                <a:gd name="connsiteX4" fmla="*/ 84274 w 726505"/>
                <a:gd name="connsiteY4" fmla="*/ 10474 h 567526"/>
                <a:gd name="connsiteX0" fmla="*/ 84274 w 747243"/>
                <a:gd name="connsiteY0" fmla="*/ 23576 h 595793"/>
                <a:gd name="connsiteX1" fmla="*/ 671883 w 747243"/>
                <a:gd name="connsiteY1" fmla="*/ 24503 h 595793"/>
                <a:gd name="connsiteX2" fmla="*/ 672979 w 747243"/>
                <a:gd name="connsiteY2" fmla="*/ 550186 h 595793"/>
                <a:gd name="connsiteX3" fmla="*/ 63803 w 747243"/>
                <a:gd name="connsiteY3" fmla="*/ 512809 h 595793"/>
                <a:gd name="connsiteX4" fmla="*/ 84274 w 747243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672979"/>
                <a:gd name="connsiteY0" fmla="*/ 23576 h 595793"/>
                <a:gd name="connsiteX1" fmla="*/ 671883 w 672979"/>
                <a:gd name="connsiteY1" fmla="*/ 24503 h 595793"/>
                <a:gd name="connsiteX2" fmla="*/ 672979 w 672979"/>
                <a:gd name="connsiteY2" fmla="*/ 550186 h 595793"/>
                <a:gd name="connsiteX3" fmla="*/ 63803 w 672979"/>
                <a:gd name="connsiteY3" fmla="*/ 512809 h 595793"/>
                <a:gd name="connsiteX4" fmla="*/ 84274 w 672979"/>
                <a:gd name="connsiteY4" fmla="*/ 23576 h 595793"/>
                <a:gd name="connsiteX0" fmla="*/ 84274 w 672979"/>
                <a:gd name="connsiteY0" fmla="*/ 23576 h 570495"/>
                <a:gd name="connsiteX1" fmla="*/ 671883 w 672979"/>
                <a:gd name="connsiteY1" fmla="*/ 24503 h 570495"/>
                <a:gd name="connsiteX2" fmla="*/ 672979 w 672979"/>
                <a:gd name="connsiteY2" fmla="*/ 550186 h 570495"/>
                <a:gd name="connsiteX3" fmla="*/ 63803 w 672979"/>
                <a:gd name="connsiteY3" fmla="*/ 512809 h 570495"/>
                <a:gd name="connsiteX4" fmla="*/ 84274 w 672979"/>
                <a:gd name="connsiteY4" fmla="*/ 23576 h 570495"/>
                <a:gd name="connsiteX0" fmla="*/ 84274 w 672979"/>
                <a:gd name="connsiteY0" fmla="*/ 23576 h 570495"/>
                <a:gd name="connsiteX1" fmla="*/ 671883 w 672979"/>
                <a:gd name="connsiteY1" fmla="*/ 24503 h 570495"/>
                <a:gd name="connsiteX2" fmla="*/ 672979 w 672979"/>
                <a:gd name="connsiteY2" fmla="*/ 550186 h 570495"/>
                <a:gd name="connsiteX3" fmla="*/ 63803 w 672979"/>
                <a:gd name="connsiteY3" fmla="*/ 512809 h 570495"/>
                <a:gd name="connsiteX4" fmla="*/ 84274 w 672979"/>
                <a:gd name="connsiteY4" fmla="*/ 23576 h 570495"/>
                <a:gd name="connsiteX0" fmla="*/ 84274 w 672979"/>
                <a:gd name="connsiteY0" fmla="*/ 23576 h 560608"/>
                <a:gd name="connsiteX1" fmla="*/ 671883 w 672979"/>
                <a:gd name="connsiteY1" fmla="*/ 24503 h 560608"/>
                <a:gd name="connsiteX2" fmla="*/ 672979 w 672979"/>
                <a:gd name="connsiteY2" fmla="*/ 550186 h 560608"/>
                <a:gd name="connsiteX3" fmla="*/ 63803 w 672979"/>
                <a:gd name="connsiteY3" fmla="*/ 512809 h 560608"/>
                <a:gd name="connsiteX4" fmla="*/ 84274 w 672979"/>
                <a:gd name="connsiteY4" fmla="*/ 23576 h 560608"/>
                <a:gd name="connsiteX0" fmla="*/ 84274 w 672979"/>
                <a:gd name="connsiteY0" fmla="*/ 23576 h 567351"/>
                <a:gd name="connsiteX1" fmla="*/ 671883 w 672979"/>
                <a:gd name="connsiteY1" fmla="*/ 24503 h 567351"/>
                <a:gd name="connsiteX2" fmla="*/ 672979 w 672979"/>
                <a:gd name="connsiteY2" fmla="*/ 550186 h 567351"/>
                <a:gd name="connsiteX3" fmla="*/ 63803 w 672979"/>
                <a:gd name="connsiteY3" fmla="*/ 512809 h 567351"/>
                <a:gd name="connsiteX4" fmla="*/ 84274 w 672979"/>
                <a:gd name="connsiteY4" fmla="*/ 23576 h 567351"/>
                <a:gd name="connsiteX0" fmla="*/ 72869 w 661574"/>
                <a:gd name="connsiteY0" fmla="*/ 23576 h 567351"/>
                <a:gd name="connsiteX1" fmla="*/ 660478 w 661574"/>
                <a:gd name="connsiteY1" fmla="*/ 24503 h 567351"/>
                <a:gd name="connsiteX2" fmla="*/ 661574 w 661574"/>
                <a:gd name="connsiteY2" fmla="*/ 550186 h 567351"/>
                <a:gd name="connsiteX3" fmla="*/ 52398 w 661574"/>
                <a:gd name="connsiteY3" fmla="*/ 512809 h 567351"/>
                <a:gd name="connsiteX4" fmla="*/ 72869 w 661574"/>
                <a:gd name="connsiteY4" fmla="*/ 23576 h 56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574" h="567351">
                  <a:moveTo>
                    <a:pt x="72869" y="23576"/>
                  </a:moveTo>
                  <a:cubicBezTo>
                    <a:pt x="184450" y="15112"/>
                    <a:pt x="500961" y="-25493"/>
                    <a:pt x="660478" y="24503"/>
                  </a:cubicBezTo>
                  <a:cubicBezTo>
                    <a:pt x="621347" y="102828"/>
                    <a:pt x="636508" y="437325"/>
                    <a:pt x="661574" y="550186"/>
                  </a:cubicBezTo>
                  <a:cubicBezTo>
                    <a:pt x="560227" y="571764"/>
                    <a:pt x="148547" y="585268"/>
                    <a:pt x="52398" y="512809"/>
                  </a:cubicBezTo>
                  <a:cubicBezTo>
                    <a:pt x="-13816" y="401434"/>
                    <a:pt x="-27876" y="101288"/>
                    <a:pt x="72869" y="23576"/>
                  </a:cubicBezTo>
                  <a:close/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000">
                <a:solidFill>
                  <a:schemeClr val="bg1"/>
                </a:solidFill>
              </a:endParaRPr>
            </a:p>
          </p:txBody>
        </p:sp>
        <p:sp>
          <p:nvSpPr>
            <p:cNvPr id="71" name="椭圆 31"/>
            <p:cNvSpPr/>
            <p:nvPr/>
          </p:nvSpPr>
          <p:spPr>
            <a:xfrm rot="5400000">
              <a:off x="2660327" y="2055948"/>
              <a:ext cx="3489396" cy="337522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  <a:gd name="connsiteX0" fmla="*/ 128078 w 687378"/>
                <a:gd name="connsiteY0" fmla="*/ 58090 h 647015"/>
                <a:gd name="connsiteX1" fmla="*/ 571432 w 687378"/>
                <a:gd name="connsiteY1" fmla="*/ 16673 h 647015"/>
                <a:gd name="connsiteX2" fmla="*/ 659670 w 687378"/>
                <a:gd name="connsiteY2" fmla="*/ 330492 h 647015"/>
                <a:gd name="connsiteX3" fmla="*/ 331423 w 687378"/>
                <a:gd name="connsiteY3" fmla="*/ 647015 h 647015"/>
                <a:gd name="connsiteX4" fmla="*/ 3176 w 687378"/>
                <a:gd name="connsiteY4" fmla="*/ 330492 h 647015"/>
                <a:gd name="connsiteX5" fmla="*/ 62645 w 687378"/>
                <a:gd name="connsiteY5" fmla="*/ 127576 h 647015"/>
                <a:gd name="connsiteX0" fmla="*/ 128078 w 677145"/>
                <a:gd name="connsiteY0" fmla="*/ 58090 h 663933"/>
                <a:gd name="connsiteX1" fmla="*/ 571432 w 677145"/>
                <a:gd name="connsiteY1" fmla="*/ 16673 h 663933"/>
                <a:gd name="connsiteX2" fmla="*/ 659670 w 677145"/>
                <a:gd name="connsiteY2" fmla="*/ 330492 h 663933"/>
                <a:gd name="connsiteX3" fmla="*/ 559815 w 677145"/>
                <a:gd name="connsiteY3" fmla="*/ 663933 h 663933"/>
                <a:gd name="connsiteX4" fmla="*/ 3176 w 677145"/>
                <a:gd name="connsiteY4" fmla="*/ 330492 h 663933"/>
                <a:gd name="connsiteX5" fmla="*/ 62645 w 677145"/>
                <a:gd name="connsiteY5" fmla="*/ 127576 h 663933"/>
                <a:gd name="connsiteX0" fmla="*/ 101940 w 644966"/>
                <a:gd name="connsiteY0" fmla="*/ 58090 h 685888"/>
                <a:gd name="connsiteX1" fmla="*/ 545294 w 644966"/>
                <a:gd name="connsiteY1" fmla="*/ 16673 h 685888"/>
                <a:gd name="connsiteX2" fmla="*/ 633532 w 644966"/>
                <a:gd name="connsiteY2" fmla="*/ 330492 h 685888"/>
                <a:gd name="connsiteX3" fmla="*/ 533677 w 644966"/>
                <a:gd name="connsiteY3" fmla="*/ 663933 h 685888"/>
                <a:gd name="connsiteX4" fmla="*/ 10874 w 644966"/>
                <a:gd name="connsiteY4" fmla="*/ 575801 h 685888"/>
                <a:gd name="connsiteX5" fmla="*/ 36507 w 644966"/>
                <a:gd name="connsiteY5" fmla="*/ 127576 h 685888"/>
                <a:gd name="connsiteX0" fmla="*/ 101940 w 642626"/>
                <a:gd name="connsiteY0" fmla="*/ 58090 h 654766"/>
                <a:gd name="connsiteX1" fmla="*/ 545294 w 642626"/>
                <a:gd name="connsiteY1" fmla="*/ 16673 h 654766"/>
                <a:gd name="connsiteX2" fmla="*/ 633532 w 642626"/>
                <a:gd name="connsiteY2" fmla="*/ 330492 h 654766"/>
                <a:gd name="connsiteX3" fmla="*/ 567513 w 642626"/>
                <a:gd name="connsiteY3" fmla="*/ 613179 h 654766"/>
                <a:gd name="connsiteX4" fmla="*/ 10874 w 642626"/>
                <a:gd name="connsiteY4" fmla="*/ 575801 h 654766"/>
                <a:gd name="connsiteX5" fmla="*/ 36507 w 642626"/>
                <a:gd name="connsiteY5" fmla="*/ 127576 h 654766"/>
                <a:gd name="connsiteX0" fmla="*/ 101940 w 642626"/>
                <a:gd name="connsiteY0" fmla="*/ 30477 h 627153"/>
                <a:gd name="connsiteX1" fmla="*/ 545294 w 642626"/>
                <a:gd name="connsiteY1" fmla="*/ 31354 h 627153"/>
                <a:gd name="connsiteX2" fmla="*/ 633532 w 642626"/>
                <a:gd name="connsiteY2" fmla="*/ 302879 h 627153"/>
                <a:gd name="connsiteX3" fmla="*/ 567513 w 642626"/>
                <a:gd name="connsiteY3" fmla="*/ 585566 h 627153"/>
                <a:gd name="connsiteX4" fmla="*/ 10874 w 642626"/>
                <a:gd name="connsiteY4" fmla="*/ 548188 h 627153"/>
                <a:gd name="connsiteX5" fmla="*/ 36507 w 642626"/>
                <a:gd name="connsiteY5" fmla="*/ 99963 h 627153"/>
                <a:gd name="connsiteX0" fmla="*/ 101940 w 641803"/>
                <a:gd name="connsiteY0" fmla="*/ 32533 h 629209"/>
                <a:gd name="connsiteX1" fmla="*/ 545294 w 641803"/>
                <a:gd name="connsiteY1" fmla="*/ 33410 h 629209"/>
                <a:gd name="connsiteX2" fmla="*/ 633532 w 641803"/>
                <a:gd name="connsiteY2" fmla="*/ 304935 h 629209"/>
                <a:gd name="connsiteX3" fmla="*/ 567513 w 641803"/>
                <a:gd name="connsiteY3" fmla="*/ 587622 h 629209"/>
                <a:gd name="connsiteX4" fmla="*/ 10874 w 641803"/>
                <a:gd name="connsiteY4" fmla="*/ 550244 h 629209"/>
                <a:gd name="connsiteX5" fmla="*/ 36507 w 641803"/>
                <a:gd name="connsiteY5" fmla="*/ 102019 h 629209"/>
                <a:gd name="connsiteX0" fmla="*/ 93785 w 633648"/>
                <a:gd name="connsiteY0" fmla="*/ 32533 h 629209"/>
                <a:gd name="connsiteX1" fmla="*/ 537139 w 633648"/>
                <a:gd name="connsiteY1" fmla="*/ 33410 h 629209"/>
                <a:gd name="connsiteX2" fmla="*/ 625377 w 633648"/>
                <a:gd name="connsiteY2" fmla="*/ 304935 h 629209"/>
                <a:gd name="connsiteX3" fmla="*/ 559358 w 633648"/>
                <a:gd name="connsiteY3" fmla="*/ 587622 h 629209"/>
                <a:gd name="connsiteX4" fmla="*/ 2719 w 633648"/>
                <a:gd name="connsiteY4" fmla="*/ 550244 h 629209"/>
                <a:gd name="connsiteX5" fmla="*/ 28352 w 633648"/>
                <a:gd name="connsiteY5" fmla="*/ 102019 h 629209"/>
                <a:gd name="connsiteX0" fmla="*/ 103603 w 643466"/>
                <a:gd name="connsiteY0" fmla="*/ 32533 h 629209"/>
                <a:gd name="connsiteX1" fmla="*/ 546957 w 643466"/>
                <a:gd name="connsiteY1" fmla="*/ 33410 h 629209"/>
                <a:gd name="connsiteX2" fmla="*/ 635195 w 643466"/>
                <a:gd name="connsiteY2" fmla="*/ 304935 h 629209"/>
                <a:gd name="connsiteX3" fmla="*/ 569176 w 643466"/>
                <a:gd name="connsiteY3" fmla="*/ 587622 h 629209"/>
                <a:gd name="connsiteX4" fmla="*/ 12537 w 643466"/>
                <a:gd name="connsiteY4" fmla="*/ 550244 h 629209"/>
                <a:gd name="connsiteX5" fmla="*/ 4334 w 643466"/>
                <a:gd name="connsiteY5" fmla="*/ 102019 h 629209"/>
                <a:gd name="connsiteX0" fmla="*/ 103603 w 643466"/>
                <a:gd name="connsiteY0" fmla="*/ 32533 h 613248"/>
                <a:gd name="connsiteX1" fmla="*/ 546957 w 643466"/>
                <a:gd name="connsiteY1" fmla="*/ 33410 h 613248"/>
                <a:gd name="connsiteX2" fmla="*/ 635195 w 643466"/>
                <a:gd name="connsiteY2" fmla="*/ 304935 h 613248"/>
                <a:gd name="connsiteX3" fmla="*/ 569176 w 643466"/>
                <a:gd name="connsiteY3" fmla="*/ 587622 h 613248"/>
                <a:gd name="connsiteX4" fmla="*/ 12537 w 643466"/>
                <a:gd name="connsiteY4" fmla="*/ 518643 h 613248"/>
                <a:gd name="connsiteX5" fmla="*/ 4334 w 643466"/>
                <a:gd name="connsiteY5" fmla="*/ 102019 h 613248"/>
                <a:gd name="connsiteX0" fmla="*/ 103603 w 622280"/>
                <a:gd name="connsiteY0" fmla="*/ 51723 h 632438"/>
                <a:gd name="connsiteX1" fmla="*/ 546957 w 622280"/>
                <a:gd name="connsiteY1" fmla="*/ 52600 h 632438"/>
                <a:gd name="connsiteX2" fmla="*/ 569176 w 622280"/>
                <a:gd name="connsiteY2" fmla="*/ 606812 h 632438"/>
                <a:gd name="connsiteX3" fmla="*/ 12537 w 622280"/>
                <a:gd name="connsiteY3" fmla="*/ 537833 h 632438"/>
                <a:gd name="connsiteX4" fmla="*/ 4334 w 622280"/>
                <a:gd name="connsiteY4" fmla="*/ 121209 h 632438"/>
                <a:gd name="connsiteX0" fmla="*/ 103603 w 640916"/>
                <a:gd name="connsiteY0" fmla="*/ 51277 h 628066"/>
                <a:gd name="connsiteX1" fmla="*/ 546957 w 640916"/>
                <a:gd name="connsiteY1" fmla="*/ 52154 h 628066"/>
                <a:gd name="connsiteX2" fmla="*/ 595444 w 640916"/>
                <a:gd name="connsiteY2" fmla="*/ 600046 h 628066"/>
                <a:gd name="connsiteX3" fmla="*/ 12537 w 640916"/>
                <a:gd name="connsiteY3" fmla="*/ 537387 h 628066"/>
                <a:gd name="connsiteX4" fmla="*/ 4334 w 640916"/>
                <a:gd name="connsiteY4" fmla="*/ 120763 h 628066"/>
                <a:gd name="connsiteX0" fmla="*/ 103603 w 629940"/>
                <a:gd name="connsiteY0" fmla="*/ 26437 h 603226"/>
                <a:gd name="connsiteX1" fmla="*/ 546957 w 629940"/>
                <a:gd name="connsiteY1" fmla="*/ 27314 h 603226"/>
                <a:gd name="connsiteX2" fmla="*/ 595444 w 629940"/>
                <a:gd name="connsiteY2" fmla="*/ 575206 h 603226"/>
                <a:gd name="connsiteX3" fmla="*/ 12537 w 629940"/>
                <a:gd name="connsiteY3" fmla="*/ 512547 h 603226"/>
                <a:gd name="connsiteX4" fmla="*/ 4334 w 629940"/>
                <a:gd name="connsiteY4" fmla="*/ 95923 h 603226"/>
                <a:gd name="connsiteX0" fmla="*/ 103603 w 651443"/>
                <a:gd name="connsiteY0" fmla="*/ 20041 h 614843"/>
                <a:gd name="connsiteX1" fmla="*/ 608249 w 651443"/>
                <a:gd name="connsiteY1" fmla="*/ 39879 h 614843"/>
                <a:gd name="connsiteX2" fmla="*/ 595444 w 651443"/>
                <a:gd name="connsiteY2" fmla="*/ 568810 h 614843"/>
                <a:gd name="connsiteX3" fmla="*/ 12537 w 651443"/>
                <a:gd name="connsiteY3" fmla="*/ 506151 h 614843"/>
                <a:gd name="connsiteX4" fmla="*/ 4334 w 651443"/>
                <a:gd name="connsiteY4" fmla="*/ 89527 h 614843"/>
                <a:gd name="connsiteX0" fmla="*/ 103603 w 640788"/>
                <a:gd name="connsiteY0" fmla="*/ 20041 h 614843"/>
                <a:gd name="connsiteX1" fmla="*/ 581981 w 640788"/>
                <a:gd name="connsiteY1" fmla="*/ 39879 h 614843"/>
                <a:gd name="connsiteX2" fmla="*/ 595444 w 640788"/>
                <a:gd name="connsiteY2" fmla="*/ 568810 h 614843"/>
                <a:gd name="connsiteX3" fmla="*/ 12537 w 640788"/>
                <a:gd name="connsiteY3" fmla="*/ 506151 h 614843"/>
                <a:gd name="connsiteX4" fmla="*/ 4334 w 640788"/>
                <a:gd name="connsiteY4" fmla="*/ 89527 h 614843"/>
                <a:gd name="connsiteX0" fmla="*/ 103603 w 673655"/>
                <a:gd name="connsiteY0" fmla="*/ 38763 h 618146"/>
                <a:gd name="connsiteX1" fmla="*/ 581981 w 673655"/>
                <a:gd name="connsiteY1" fmla="*/ 58601 h 618146"/>
                <a:gd name="connsiteX2" fmla="*/ 621713 w 673655"/>
                <a:gd name="connsiteY2" fmla="*/ 562250 h 618146"/>
                <a:gd name="connsiteX3" fmla="*/ 12537 w 673655"/>
                <a:gd name="connsiteY3" fmla="*/ 524873 h 618146"/>
                <a:gd name="connsiteX4" fmla="*/ 4334 w 673655"/>
                <a:gd name="connsiteY4" fmla="*/ 108249 h 618146"/>
                <a:gd name="connsiteX0" fmla="*/ 103603 w 654750"/>
                <a:gd name="connsiteY0" fmla="*/ 38763 h 605787"/>
                <a:gd name="connsiteX1" fmla="*/ 581981 w 654750"/>
                <a:gd name="connsiteY1" fmla="*/ 58601 h 605787"/>
                <a:gd name="connsiteX2" fmla="*/ 621713 w 654750"/>
                <a:gd name="connsiteY2" fmla="*/ 562250 h 605787"/>
                <a:gd name="connsiteX3" fmla="*/ 12537 w 654750"/>
                <a:gd name="connsiteY3" fmla="*/ 524873 h 605787"/>
                <a:gd name="connsiteX4" fmla="*/ 4334 w 654750"/>
                <a:gd name="connsiteY4" fmla="*/ 108249 h 605787"/>
                <a:gd name="connsiteX0" fmla="*/ 103603 w 643734"/>
                <a:gd name="connsiteY0" fmla="*/ 31800 h 598824"/>
                <a:gd name="connsiteX1" fmla="*/ 581981 w 643734"/>
                <a:gd name="connsiteY1" fmla="*/ 51638 h 598824"/>
                <a:gd name="connsiteX2" fmla="*/ 621713 w 643734"/>
                <a:gd name="connsiteY2" fmla="*/ 555287 h 598824"/>
                <a:gd name="connsiteX3" fmla="*/ 12537 w 643734"/>
                <a:gd name="connsiteY3" fmla="*/ 517910 h 598824"/>
                <a:gd name="connsiteX4" fmla="*/ 4334 w 643734"/>
                <a:gd name="connsiteY4" fmla="*/ 101286 h 598824"/>
                <a:gd name="connsiteX0" fmla="*/ 103603 w 643734"/>
                <a:gd name="connsiteY0" fmla="*/ 24551 h 591575"/>
                <a:gd name="connsiteX1" fmla="*/ 581981 w 643734"/>
                <a:gd name="connsiteY1" fmla="*/ 44389 h 591575"/>
                <a:gd name="connsiteX2" fmla="*/ 621713 w 643734"/>
                <a:gd name="connsiteY2" fmla="*/ 548038 h 591575"/>
                <a:gd name="connsiteX3" fmla="*/ 12537 w 643734"/>
                <a:gd name="connsiteY3" fmla="*/ 510661 h 591575"/>
                <a:gd name="connsiteX4" fmla="*/ 4334 w 643734"/>
                <a:gd name="connsiteY4" fmla="*/ 94037 h 591575"/>
                <a:gd name="connsiteX0" fmla="*/ 103603 w 643734"/>
                <a:gd name="connsiteY0" fmla="*/ 20135 h 587159"/>
                <a:gd name="connsiteX1" fmla="*/ 581981 w 643734"/>
                <a:gd name="connsiteY1" fmla="*/ 39973 h 587159"/>
                <a:gd name="connsiteX2" fmla="*/ 621713 w 643734"/>
                <a:gd name="connsiteY2" fmla="*/ 543622 h 587159"/>
                <a:gd name="connsiteX3" fmla="*/ 12537 w 643734"/>
                <a:gd name="connsiteY3" fmla="*/ 506245 h 587159"/>
                <a:gd name="connsiteX4" fmla="*/ 4334 w 643734"/>
                <a:gd name="connsiteY4" fmla="*/ 89621 h 587159"/>
                <a:gd name="connsiteX0" fmla="*/ 51067 w 657504"/>
                <a:gd name="connsiteY0" fmla="*/ 31623 h 592327"/>
                <a:gd name="connsiteX1" fmla="*/ 581981 w 657504"/>
                <a:gd name="connsiteY1" fmla="*/ 45141 h 592327"/>
                <a:gd name="connsiteX2" fmla="*/ 621713 w 657504"/>
                <a:gd name="connsiteY2" fmla="*/ 548790 h 592327"/>
                <a:gd name="connsiteX3" fmla="*/ 12537 w 657504"/>
                <a:gd name="connsiteY3" fmla="*/ 511413 h 592327"/>
                <a:gd name="connsiteX4" fmla="*/ 4334 w 657504"/>
                <a:gd name="connsiteY4" fmla="*/ 94789 h 592327"/>
                <a:gd name="connsiteX0" fmla="*/ 51067 w 676118"/>
                <a:gd name="connsiteY0" fmla="*/ 31623 h 604686"/>
                <a:gd name="connsiteX1" fmla="*/ 581981 w 676118"/>
                <a:gd name="connsiteY1" fmla="*/ 45141 h 604686"/>
                <a:gd name="connsiteX2" fmla="*/ 621713 w 676118"/>
                <a:gd name="connsiteY2" fmla="*/ 548790 h 604686"/>
                <a:gd name="connsiteX3" fmla="*/ 12537 w 676118"/>
                <a:gd name="connsiteY3" fmla="*/ 511413 h 604686"/>
                <a:gd name="connsiteX4" fmla="*/ 4334 w 676118"/>
                <a:gd name="connsiteY4" fmla="*/ 94789 h 604686"/>
                <a:gd name="connsiteX0" fmla="*/ 51067 w 659741"/>
                <a:gd name="connsiteY0" fmla="*/ 18182 h 591245"/>
                <a:gd name="connsiteX1" fmla="*/ 581981 w 659741"/>
                <a:gd name="connsiteY1" fmla="*/ 31700 h 591245"/>
                <a:gd name="connsiteX2" fmla="*/ 621713 w 659741"/>
                <a:gd name="connsiteY2" fmla="*/ 535349 h 591245"/>
                <a:gd name="connsiteX3" fmla="*/ 12537 w 659741"/>
                <a:gd name="connsiteY3" fmla="*/ 497972 h 591245"/>
                <a:gd name="connsiteX4" fmla="*/ 4334 w 659741"/>
                <a:gd name="connsiteY4" fmla="*/ 81348 h 591245"/>
                <a:gd name="connsiteX0" fmla="*/ 51067 w 671131"/>
                <a:gd name="connsiteY0" fmla="*/ 18182 h 591245"/>
                <a:gd name="connsiteX1" fmla="*/ 617005 w 671131"/>
                <a:gd name="connsiteY1" fmla="*/ 31700 h 591245"/>
                <a:gd name="connsiteX2" fmla="*/ 621713 w 671131"/>
                <a:gd name="connsiteY2" fmla="*/ 535349 h 591245"/>
                <a:gd name="connsiteX3" fmla="*/ 12537 w 671131"/>
                <a:gd name="connsiteY3" fmla="*/ 497972 h 591245"/>
                <a:gd name="connsiteX4" fmla="*/ 4334 w 671131"/>
                <a:gd name="connsiteY4" fmla="*/ 81348 h 591245"/>
                <a:gd name="connsiteX0" fmla="*/ 51067 w 648099"/>
                <a:gd name="connsiteY0" fmla="*/ 18182 h 578886"/>
                <a:gd name="connsiteX1" fmla="*/ 617005 w 648099"/>
                <a:gd name="connsiteY1" fmla="*/ 31700 h 578886"/>
                <a:gd name="connsiteX2" fmla="*/ 621713 w 648099"/>
                <a:gd name="connsiteY2" fmla="*/ 535349 h 578886"/>
                <a:gd name="connsiteX3" fmla="*/ 12537 w 648099"/>
                <a:gd name="connsiteY3" fmla="*/ 497972 h 578886"/>
                <a:gd name="connsiteX4" fmla="*/ 4334 w 648099"/>
                <a:gd name="connsiteY4" fmla="*/ 81348 h 578886"/>
                <a:gd name="connsiteX0" fmla="*/ 51067 w 648099"/>
                <a:gd name="connsiteY0" fmla="*/ 18182 h 565791"/>
                <a:gd name="connsiteX1" fmla="*/ 617005 w 648099"/>
                <a:gd name="connsiteY1" fmla="*/ 31700 h 565791"/>
                <a:gd name="connsiteX2" fmla="*/ 621713 w 648099"/>
                <a:gd name="connsiteY2" fmla="*/ 535349 h 565791"/>
                <a:gd name="connsiteX3" fmla="*/ 12537 w 648099"/>
                <a:gd name="connsiteY3" fmla="*/ 497972 h 565791"/>
                <a:gd name="connsiteX4" fmla="*/ 4334 w 648099"/>
                <a:gd name="connsiteY4" fmla="*/ 81348 h 565791"/>
                <a:gd name="connsiteX0" fmla="*/ 51067 w 648099"/>
                <a:gd name="connsiteY0" fmla="*/ 18182 h 565791"/>
                <a:gd name="connsiteX1" fmla="*/ 617005 w 648099"/>
                <a:gd name="connsiteY1" fmla="*/ 31700 h 565791"/>
                <a:gd name="connsiteX2" fmla="*/ 621713 w 648099"/>
                <a:gd name="connsiteY2" fmla="*/ 535349 h 565791"/>
                <a:gd name="connsiteX3" fmla="*/ 12537 w 648099"/>
                <a:gd name="connsiteY3" fmla="*/ 497972 h 565791"/>
                <a:gd name="connsiteX4" fmla="*/ 4334 w 648099"/>
                <a:gd name="connsiteY4" fmla="*/ 81348 h 565791"/>
                <a:gd name="connsiteX5" fmla="*/ 51067 w 648099"/>
                <a:gd name="connsiteY5" fmla="*/ 18182 h 565791"/>
                <a:gd name="connsiteX0" fmla="*/ 95107 w 692139"/>
                <a:gd name="connsiteY0" fmla="*/ 44563 h 592172"/>
                <a:gd name="connsiteX1" fmla="*/ 661045 w 692139"/>
                <a:gd name="connsiteY1" fmla="*/ 58081 h 592172"/>
                <a:gd name="connsiteX2" fmla="*/ 665753 w 692139"/>
                <a:gd name="connsiteY2" fmla="*/ 561730 h 592172"/>
                <a:gd name="connsiteX3" fmla="*/ 56577 w 692139"/>
                <a:gd name="connsiteY3" fmla="*/ 524353 h 592172"/>
                <a:gd name="connsiteX4" fmla="*/ 95107 w 692139"/>
                <a:gd name="connsiteY4" fmla="*/ 44563 h 592172"/>
                <a:gd name="connsiteX0" fmla="*/ 84274 w 726505"/>
                <a:gd name="connsiteY0" fmla="*/ 51300 h 608352"/>
                <a:gd name="connsiteX1" fmla="*/ 668271 w 726505"/>
                <a:gd name="connsiteY1" fmla="*/ 74261 h 608352"/>
                <a:gd name="connsiteX2" fmla="*/ 672979 w 726505"/>
                <a:gd name="connsiteY2" fmla="*/ 577910 h 608352"/>
                <a:gd name="connsiteX3" fmla="*/ 63803 w 726505"/>
                <a:gd name="connsiteY3" fmla="*/ 540533 h 608352"/>
                <a:gd name="connsiteX4" fmla="*/ 84274 w 726505"/>
                <a:gd name="connsiteY4" fmla="*/ 51300 h 608352"/>
                <a:gd name="connsiteX0" fmla="*/ 84274 w 726505"/>
                <a:gd name="connsiteY0" fmla="*/ 51300 h 608352"/>
                <a:gd name="connsiteX1" fmla="*/ 668271 w 726505"/>
                <a:gd name="connsiteY1" fmla="*/ 74261 h 608352"/>
                <a:gd name="connsiteX2" fmla="*/ 672979 w 726505"/>
                <a:gd name="connsiteY2" fmla="*/ 577910 h 608352"/>
                <a:gd name="connsiteX3" fmla="*/ 63803 w 726505"/>
                <a:gd name="connsiteY3" fmla="*/ 540533 h 608352"/>
                <a:gd name="connsiteX4" fmla="*/ 84274 w 726505"/>
                <a:gd name="connsiteY4" fmla="*/ 51300 h 608352"/>
                <a:gd name="connsiteX0" fmla="*/ 84274 w 726505"/>
                <a:gd name="connsiteY0" fmla="*/ 25592 h 582644"/>
                <a:gd name="connsiteX1" fmla="*/ 668271 w 726505"/>
                <a:gd name="connsiteY1" fmla="*/ 48553 h 582644"/>
                <a:gd name="connsiteX2" fmla="*/ 672979 w 726505"/>
                <a:gd name="connsiteY2" fmla="*/ 552202 h 582644"/>
                <a:gd name="connsiteX3" fmla="*/ 63803 w 726505"/>
                <a:gd name="connsiteY3" fmla="*/ 514825 h 582644"/>
                <a:gd name="connsiteX4" fmla="*/ 84274 w 726505"/>
                <a:gd name="connsiteY4" fmla="*/ 25592 h 582644"/>
                <a:gd name="connsiteX0" fmla="*/ 84274 w 726505"/>
                <a:gd name="connsiteY0" fmla="*/ 25592 h 582644"/>
                <a:gd name="connsiteX1" fmla="*/ 668271 w 726505"/>
                <a:gd name="connsiteY1" fmla="*/ 48553 h 582644"/>
                <a:gd name="connsiteX2" fmla="*/ 672979 w 726505"/>
                <a:gd name="connsiteY2" fmla="*/ 552202 h 582644"/>
                <a:gd name="connsiteX3" fmla="*/ 63803 w 726505"/>
                <a:gd name="connsiteY3" fmla="*/ 514825 h 582644"/>
                <a:gd name="connsiteX4" fmla="*/ 84274 w 726505"/>
                <a:gd name="connsiteY4" fmla="*/ 25592 h 582644"/>
                <a:gd name="connsiteX0" fmla="*/ 84274 w 726505"/>
                <a:gd name="connsiteY0" fmla="*/ 10474 h 567526"/>
                <a:gd name="connsiteX1" fmla="*/ 668271 w 726505"/>
                <a:gd name="connsiteY1" fmla="*/ 33435 h 567526"/>
                <a:gd name="connsiteX2" fmla="*/ 672979 w 726505"/>
                <a:gd name="connsiteY2" fmla="*/ 537084 h 567526"/>
                <a:gd name="connsiteX3" fmla="*/ 63803 w 726505"/>
                <a:gd name="connsiteY3" fmla="*/ 499707 h 567526"/>
                <a:gd name="connsiteX4" fmla="*/ 84274 w 726505"/>
                <a:gd name="connsiteY4" fmla="*/ 10474 h 567526"/>
                <a:gd name="connsiteX0" fmla="*/ 84274 w 747243"/>
                <a:gd name="connsiteY0" fmla="*/ 23576 h 595793"/>
                <a:gd name="connsiteX1" fmla="*/ 671883 w 747243"/>
                <a:gd name="connsiteY1" fmla="*/ 24503 h 595793"/>
                <a:gd name="connsiteX2" fmla="*/ 672979 w 747243"/>
                <a:gd name="connsiteY2" fmla="*/ 550186 h 595793"/>
                <a:gd name="connsiteX3" fmla="*/ 63803 w 747243"/>
                <a:gd name="connsiteY3" fmla="*/ 512809 h 595793"/>
                <a:gd name="connsiteX4" fmla="*/ 84274 w 747243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710287"/>
                <a:gd name="connsiteY0" fmla="*/ 23576 h 595793"/>
                <a:gd name="connsiteX1" fmla="*/ 671883 w 710287"/>
                <a:gd name="connsiteY1" fmla="*/ 24503 h 595793"/>
                <a:gd name="connsiteX2" fmla="*/ 672979 w 710287"/>
                <a:gd name="connsiteY2" fmla="*/ 550186 h 595793"/>
                <a:gd name="connsiteX3" fmla="*/ 63803 w 710287"/>
                <a:gd name="connsiteY3" fmla="*/ 512809 h 595793"/>
                <a:gd name="connsiteX4" fmla="*/ 84274 w 710287"/>
                <a:gd name="connsiteY4" fmla="*/ 23576 h 595793"/>
                <a:gd name="connsiteX0" fmla="*/ 84274 w 672979"/>
                <a:gd name="connsiteY0" fmla="*/ 23576 h 595793"/>
                <a:gd name="connsiteX1" fmla="*/ 671883 w 672979"/>
                <a:gd name="connsiteY1" fmla="*/ 24503 h 595793"/>
                <a:gd name="connsiteX2" fmla="*/ 672979 w 672979"/>
                <a:gd name="connsiteY2" fmla="*/ 550186 h 595793"/>
                <a:gd name="connsiteX3" fmla="*/ 63803 w 672979"/>
                <a:gd name="connsiteY3" fmla="*/ 512809 h 595793"/>
                <a:gd name="connsiteX4" fmla="*/ 84274 w 672979"/>
                <a:gd name="connsiteY4" fmla="*/ 23576 h 595793"/>
                <a:gd name="connsiteX0" fmla="*/ 84274 w 672979"/>
                <a:gd name="connsiteY0" fmla="*/ 23576 h 570495"/>
                <a:gd name="connsiteX1" fmla="*/ 671883 w 672979"/>
                <a:gd name="connsiteY1" fmla="*/ 24503 h 570495"/>
                <a:gd name="connsiteX2" fmla="*/ 672979 w 672979"/>
                <a:gd name="connsiteY2" fmla="*/ 550186 h 570495"/>
                <a:gd name="connsiteX3" fmla="*/ 63803 w 672979"/>
                <a:gd name="connsiteY3" fmla="*/ 512809 h 570495"/>
                <a:gd name="connsiteX4" fmla="*/ 84274 w 672979"/>
                <a:gd name="connsiteY4" fmla="*/ 23576 h 570495"/>
                <a:gd name="connsiteX0" fmla="*/ 84274 w 672979"/>
                <a:gd name="connsiteY0" fmla="*/ 23576 h 570495"/>
                <a:gd name="connsiteX1" fmla="*/ 671883 w 672979"/>
                <a:gd name="connsiteY1" fmla="*/ 24503 h 570495"/>
                <a:gd name="connsiteX2" fmla="*/ 672979 w 672979"/>
                <a:gd name="connsiteY2" fmla="*/ 550186 h 570495"/>
                <a:gd name="connsiteX3" fmla="*/ 63803 w 672979"/>
                <a:gd name="connsiteY3" fmla="*/ 512809 h 570495"/>
                <a:gd name="connsiteX4" fmla="*/ 84274 w 672979"/>
                <a:gd name="connsiteY4" fmla="*/ 23576 h 570495"/>
                <a:gd name="connsiteX0" fmla="*/ 84274 w 672979"/>
                <a:gd name="connsiteY0" fmla="*/ 23576 h 560608"/>
                <a:gd name="connsiteX1" fmla="*/ 671883 w 672979"/>
                <a:gd name="connsiteY1" fmla="*/ 24503 h 560608"/>
                <a:gd name="connsiteX2" fmla="*/ 672979 w 672979"/>
                <a:gd name="connsiteY2" fmla="*/ 550186 h 560608"/>
                <a:gd name="connsiteX3" fmla="*/ 63803 w 672979"/>
                <a:gd name="connsiteY3" fmla="*/ 512809 h 560608"/>
                <a:gd name="connsiteX4" fmla="*/ 84274 w 672979"/>
                <a:gd name="connsiteY4" fmla="*/ 23576 h 560608"/>
                <a:gd name="connsiteX0" fmla="*/ 84274 w 672979"/>
                <a:gd name="connsiteY0" fmla="*/ 23576 h 567351"/>
                <a:gd name="connsiteX1" fmla="*/ 671883 w 672979"/>
                <a:gd name="connsiteY1" fmla="*/ 24503 h 567351"/>
                <a:gd name="connsiteX2" fmla="*/ 672979 w 672979"/>
                <a:gd name="connsiteY2" fmla="*/ 550186 h 567351"/>
                <a:gd name="connsiteX3" fmla="*/ 63803 w 672979"/>
                <a:gd name="connsiteY3" fmla="*/ 512809 h 567351"/>
                <a:gd name="connsiteX4" fmla="*/ 84274 w 672979"/>
                <a:gd name="connsiteY4" fmla="*/ 23576 h 567351"/>
                <a:gd name="connsiteX0" fmla="*/ 72869 w 661574"/>
                <a:gd name="connsiteY0" fmla="*/ 23576 h 567351"/>
                <a:gd name="connsiteX1" fmla="*/ 660478 w 661574"/>
                <a:gd name="connsiteY1" fmla="*/ 24503 h 567351"/>
                <a:gd name="connsiteX2" fmla="*/ 661574 w 661574"/>
                <a:gd name="connsiteY2" fmla="*/ 550186 h 567351"/>
                <a:gd name="connsiteX3" fmla="*/ 52398 w 661574"/>
                <a:gd name="connsiteY3" fmla="*/ 512809 h 567351"/>
                <a:gd name="connsiteX4" fmla="*/ 72869 w 661574"/>
                <a:gd name="connsiteY4" fmla="*/ 23576 h 567351"/>
                <a:gd name="connsiteX0" fmla="*/ 72869 w 661574"/>
                <a:gd name="connsiteY0" fmla="*/ 13918 h 557693"/>
                <a:gd name="connsiteX1" fmla="*/ 660478 w 661574"/>
                <a:gd name="connsiteY1" fmla="*/ 14845 h 557693"/>
                <a:gd name="connsiteX2" fmla="*/ 661574 w 661574"/>
                <a:gd name="connsiteY2" fmla="*/ 540528 h 557693"/>
                <a:gd name="connsiteX3" fmla="*/ 52398 w 661574"/>
                <a:gd name="connsiteY3" fmla="*/ 503151 h 557693"/>
                <a:gd name="connsiteX4" fmla="*/ 72869 w 661574"/>
                <a:gd name="connsiteY4" fmla="*/ 13918 h 55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574" h="557693">
                  <a:moveTo>
                    <a:pt x="72869" y="13918"/>
                  </a:moveTo>
                  <a:cubicBezTo>
                    <a:pt x="184450" y="5454"/>
                    <a:pt x="435949" y="-13117"/>
                    <a:pt x="660478" y="14845"/>
                  </a:cubicBezTo>
                  <a:cubicBezTo>
                    <a:pt x="621347" y="93170"/>
                    <a:pt x="636508" y="427667"/>
                    <a:pt x="661574" y="540528"/>
                  </a:cubicBezTo>
                  <a:cubicBezTo>
                    <a:pt x="560227" y="562106"/>
                    <a:pt x="148547" y="575610"/>
                    <a:pt x="52398" y="503151"/>
                  </a:cubicBezTo>
                  <a:cubicBezTo>
                    <a:pt x="-13816" y="391776"/>
                    <a:pt x="-27876" y="91630"/>
                    <a:pt x="72869" y="13918"/>
                  </a:cubicBezTo>
                  <a:close/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000">
                <a:solidFill>
                  <a:schemeClr val="bg1"/>
                </a:solidFill>
              </a:endParaRPr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3096282" y="4070998"/>
              <a:ext cx="2790061" cy="914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sz="1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endParaRPr>
            </a:p>
          </p:txBody>
        </p:sp>
        <p:sp>
          <p:nvSpPr>
            <p:cNvPr id="75" name="文本框 74"/>
            <p:cNvSpPr txBox="1"/>
            <p:nvPr/>
          </p:nvSpPr>
          <p:spPr>
            <a:xfrm>
              <a:off x="3827675" y="2158854"/>
              <a:ext cx="1167046" cy="6222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2800" spc="-30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defRPr>
              </a:lvl1pPr>
            </a:lstStyle>
            <a:p>
              <a:r>
                <a:rPr lang="en-US" altLang="zh-CN" sz="4400" b="1" spc="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PART A</a:t>
              </a:r>
              <a:endParaRPr lang="zh-CN" altLang="en-US" sz="4400" b="1" spc="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6" name="文本框 75"/>
            <p:cNvSpPr txBox="1"/>
            <p:nvPr/>
          </p:nvSpPr>
          <p:spPr>
            <a:xfrm>
              <a:off x="3096282" y="2898314"/>
              <a:ext cx="2790061" cy="914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sz="1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endParaRPr>
            </a:p>
          </p:txBody>
        </p:sp>
        <p:sp>
          <p:nvSpPr>
            <p:cNvPr id="77" name="文本框 76"/>
            <p:cNvSpPr txBox="1"/>
            <p:nvPr/>
          </p:nvSpPr>
          <p:spPr>
            <a:xfrm>
              <a:off x="6955147" y="2158854"/>
              <a:ext cx="1155377" cy="6222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>
                <a:defRPr sz="2800" spc="-30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defRPr>
              </a:lvl1pPr>
            </a:lstStyle>
            <a:p>
              <a:r>
                <a:rPr lang="en-US" altLang="zh-CN" sz="4400" b="1" spc="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PART </a:t>
              </a:r>
              <a:r>
                <a:rPr lang="en-US" altLang="zh-CN" sz="4400" b="1" spc="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B</a:t>
              </a:r>
              <a:endParaRPr lang="zh-CN" altLang="en-US" sz="4400" b="1" spc="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8" name="文本框 77"/>
            <p:cNvSpPr txBox="1"/>
            <p:nvPr/>
          </p:nvSpPr>
          <p:spPr>
            <a:xfrm>
              <a:off x="6315482" y="4038098"/>
              <a:ext cx="2790061" cy="888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sz="1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endParaRPr>
            </a:p>
          </p:txBody>
        </p:sp>
        <p:sp>
          <p:nvSpPr>
            <p:cNvPr id="79" name="文本框 78"/>
            <p:cNvSpPr txBox="1"/>
            <p:nvPr/>
          </p:nvSpPr>
          <p:spPr>
            <a:xfrm>
              <a:off x="6315482" y="2865414"/>
              <a:ext cx="2790061" cy="888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just">
                <a:lnSpc>
                  <a:spcPct val="125000"/>
                </a:lnSpc>
                <a:defRPr sz="1600">
                  <a:solidFill>
                    <a:schemeClr val="accent1">
                      <a:lumMod val="50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defRPr>
              </a:lvl1pPr>
            </a:lstStyle>
            <a:p>
              <a:r>
                <a:rPr lang="en-US" altLang="zh-CN" sz="1800" dirty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default text to simulate what text would look like. If it is not real text. </a:t>
              </a:r>
              <a:endParaRPr lang="zh-CN" altLang="en-US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endParaRPr>
            </a:p>
          </p:txBody>
        </p:sp>
      </p:grpSp>
      <p:grpSp>
        <p:nvGrpSpPr>
          <p:cNvPr id="16" name="PA_组合 15"/>
          <p:cNvGrpSpPr/>
          <p:nvPr>
            <p:custDataLst>
              <p:tags r:id="rId2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7" name="文本框 16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23293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A_组合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80274" y="2084200"/>
            <a:ext cx="3687762" cy="3503612"/>
            <a:chOff x="1133" y="1545"/>
            <a:chExt cx="2323" cy="2207"/>
          </a:xfrm>
          <a:solidFill>
            <a:schemeClr val="bg1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133" y="2148"/>
              <a:ext cx="2148" cy="1604"/>
            </a:xfrm>
            <a:custGeom>
              <a:avLst/>
              <a:gdLst>
                <a:gd name="T0" fmla="*/ 221 w 552"/>
                <a:gd name="T1" fmla="*/ 173 h 412"/>
                <a:gd name="T2" fmla="*/ 122 w 552"/>
                <a:gd name="T3" fmla="*/ 165 h 412"/>
                <a:gd name="T4" fmla="*/ 61 w 552"/>
                <a:gd name="T5" fmla="*/ 206 h 412"/>
                <a:gd name="T6" fmla="*/ 20 w 552"/>
                <a:gd name="T7" fmla="*/ 308 h 412"/>
                <a:gd name="T8" fmla="*/ 3 w 552"/>
                <a:gd name="T9" fmla="*/ 364 h 412"/>
                <a:gd name="T10" fmla="*/ 31 w 552"/>
                <a:gd name="T11" fmla="*/ 376 h 412"/>
                <a:gd name="T12" fmla="*/ 60 w 552"/>
                <a:gd name="T13" fmla="*/ 394 h 412"/>
                <a:gd name="T14" fmla="*/ 95 w 552"/>
                <a:gd name="T15" fmla="*/ 412 h 412"/>
                <a:gd name="T16" fmla="*/ 215 w 552"/>
                <a:gd name="T17" fmla="*/ 357 h 412"/>
                <a:gd name="T18" fmla="*/ 231 w 552"/>
                <a:gd name="T19" fmla="*/ 370 h 412"/>
                <a:gd name="T20" fmla="*/ 251 w 552"/>
                <a:gd name="T21" fmla="*/ 382 h 412"/>
                <a:gd name="T22" fmla="*/ 401 w 552"/>
                <a:gd name="T23" fmla="*/ 333 h 412"/>
                <a:gd name="T24" fmla="*/ 417 w 552"/>
                <a:gd name="T25" fmla="*/ 342 h 412"/>
                <a:gd name="T26" fmla="*/ 549 w 552"/>
                <a:gd name="T27" fmla="*/ 310 h 412"/>
                <a:gd name="T28" fmla="*/ 444 w 552"/>
                <a:gd name="T29" fmla="*/ 126 h 412"/>
                <a:gd name="T30" fmla="*/ 408 w 552"/>
                <a:gd name="T31" fmla="*/ 195 h 412"/>
                <a:gd name="T32" fmla="*/ 348 w 552"/>
                <a:gd name="T33" fmla="*/ 198 h 412"/>
                <a:gd name="T34" fmla="*/ 267 w 552"/>
                <a:gd name="T35" fmla="*/ 7 h 412"/>
                <a:gd name="T36" fmla="*/ 192 w 552"/>
                <a:gd name="T37" fmla="*/ 313 h 412"/>
                <a:gd name="T38" fmla="*/ 270 w 552"/>
                <a:gd name="T39" fmla="*/ 129 h 412"/>
                <a:gd name="T40" fmla="*/ 210 w 552"/>
                <a:gd name="T41" fmla="*/ 236 h 412"/>
                <a:gd name="T42" fmla="*/ 269 w 552"/>
                <a:gd name="T43" fmla="*/ 94 h 412"/>
                <a:gd name="T44" fmla="*/ 240 w 552"/>
                <a:gd name="T45" fmla="*/ 132 h 412"/>
                <a:gd name="T46" fmla="*/ 188 w 552"/>
                <a:gd name="T47" fmla="*/ 301 h 412"/>
                <a:gd name="T48" fmla="*/ 191 w 552"/>
                <a:gd name="T49" fmla="*/ 309 h 412"/>
                <a:gd name="T50" fmla="*/ 21 w 552"/>
                <a:gd name="T51" fmla="*/ 333 h 412"/>
                <a:gd name="T52" fmla="*/ 9 w 552"/>
                <a:gd name="T53" fmla="*/ 358 h 412"/>
                <a:gd name="T54" fmla="*/ 59 w 552"/>
                <a:gd name="T55" fmla="*/ 229 h 412"/>
                <a:gd name="T56" fmla="*/ 93 w 552"/>
                <a:gd name="T57" fmla="*/ 158 h 412"/>
                <a:gd name="T58" fmla="*/ 94 w 552"/>
                <a:gd name="T59" fmla="*/ 179 h 412"/>
                <a:gd name="T60" fmla="*/ 36 w 552"/>
                <a:gd name="T61" fmla="*/ 292 h 412"/>
                <a:gd name="T62" fmla="*/ 24 w 552"/>
                <a:gd name="T63" fmla="*/ 323 h 412"/>
                <a:gd name="T64" fmla="*/ 33 w 552"/>
                <a:gd name="T65" fmla="*/ 370 h 412"/>
                <a:gd name="T66" fmla="*/ 51 w 552"/>
                <a:gd name="T67" fmla="*/ 375 h 412"/>
                <a:gd name="T68" fmla="*/ 62 w 552"/>
                <a:gd name="T69" fmla="*/ 388 h 412"/>
                <a:gd name="T70" fmla="*/ 78 w 552"/>
                <a:gd name="T71" fmla="*/ 398 h 412"/>
                <a:gd name="T72" fmla="*/ 81 w 552"/>
                <a:gd name="T73" fmla="*/ 400 h 412"/>
                <a:gd name="T74" fmla="*/ 102 w 552"/>
                <a:gd name="T75" fmla="*/ 288 h 412"/>
                <a:gd name="T76" fmla="*/ 100 w 552"/>
                <a:gd name="T77" fmla="*/ 216 h 412"/>
                <a:gd name="T78" fmla="*/ 193 w 552"/>
                <a:gd name="T79" fmla="*/ 339 h 412"/>
                <a:gd name="T80" fmla="*/ 200 w 552"/>
                <a:gd name="T81" fmla="*/ 348 h 412"/>
                <a:gd name="T82" fmla="*/ 203 w 552"/>
                <a:gd name="T83" fmla="*/ 336 h 412"/>
                <a:gd name="T84" fmla="*/ 269 w 552"/>
                <a:gd name="T85" fmla="*/ 310 h 412"/>
                <a:gd name="T86" fmla="*/ 239 w 552"/>
                <a:gd name="T87" fmla="*/ 365 h 412"/>
                <a:gd name="T88" fmla="*/ 257 w 552"/>
                <a:gd name="T89" fmla="*/ 376 h 412"/>
                <a:gd name="T90" fmla="*/ 398 w 552"/>
                <a:gd name="T91" fmla="*/ 325 h 412"/>
                <a:gd name="T92" fmla="*/ 438 w 552"/>
                <a:gd name="T93" fmla="*/ 288 h 412"/>
                <a:gd name="T94" fmla="*/ 439 w 552"/>
                <a:gd name="T95" fmla="*/ 208 h 412"/>
                <a:gd name="T96" fmla="*/ 383 w 552"/>
                <a:gd name="T97" fmla="*/ 290 h 412"/>
                <a:gd name="T98" fmla="*/ 420 w 552"/>
                <a:gd name="T99" fmla="*/ 336 h 412"/>
                <a:gd name="T100" fmla="*/ 423 w 552"/>
                <a:gd name="T101" fmla="*/ 337 h 412"/>
                <a:gd name="T102" fmla="*/ 445 w 552"/>
                <a:gd name="T103" fmla="*/ 282 h 412"/>
                <a:gd name="T104" fmla="*/ 446 w 552"/>
                <a:gd name="T105" fmla="*/ 172 h 412"/>
                <a:gd name="T106" fmla="*/ 438 w 552"/>
                <a:gd name="T107" fmla="*/ 173 h 412"/>
                <a:gd name="T108" fmla="*/ 404 w 552"/>
                <a:gd name="T109" fmla="*/ 220 h 412"/>
                <a:gd name="T110" fmla="*/ 381 w 552"/>
                <a:gd name="T111" fmla="*/ 287 h 412"/>
                <a:gd name="T112" fmla="*/ 385 w 552"/>
                <a:gd name="T113" fmla="*/ 318 h 412"/>
                <a:gd name="T114" fmla="*/ 276 w 552"/>
                <a:gd name="T115" fmla="*/ 379 h 412"/>
                <a:gd name="T116" fmla="*/ 269 w 552"/>
                <a:gd name="T117" fmla="*/ 6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412">
                  <a:moveTo>
                    <a:pt x="240" y="100"/>
                  </a:moveTo>
                  <a:cubicBezTo>
                    <a:pt x="239" y="101"/>
                    <a:pt x="239" y="102"/>
                    <a:pt x="240" y="102"/>
                  </a:cubicBezTo>
                  <a:cubicBezTo>
                    <a:pt x="240" y="103"/>
                    <a:pt x="241" y="103"/>
                    <a:pt x="242" y="102"/>
                  </a:cubicBezTo>
                  <a:cubicBezTo>
                    <a:pt x="236" y="124"/>
                    <a:pt x="230" y="146"/>
                    <a:pt x="224" y="168"/>
                  </a:cubicBezTo>
                  <a:cubicBezTo>
                    <a:pt x="223" y="169"/>
                    <a:pt x="222" y="170"/>
                    <a:pt x="221" y="171"/>
                  </a:cubicBezTo>
                  <a:cubicBezTo>
                    <a:pt x="220" y="171"/>
                    <a:pt x="220" y="172"/>
                    <a:pt x="221" y="173"/>
                  </a:cubicBezTo>
                  <a:cubicBezTo>
                    <a:pt x="221" y="173"/>
                    <a:pt x="222" y="173"/>
                    <a:pt x="222" y="173"/>
                  </a:cubicBezTo>
                  <a:cubicBezTo>
                    <a:pt x="212" y="208"/>
                    <a:pt x="202" y="243"/>
                    <a:pt x="191" y="275"/>
                  </a:cubicBezTo>
                  <a:cubicBezTo>
                    <a:pt x="191" y="275"/>
                    <a:pt x="190" y="275"/>
                    <a:pt x="190" y="275"/>
                  </a:cubicBezTo>
                  <a:cubicBezTo>
                    <a:pt x="189" y="276"/>
                    <a:pt x="189" y="277"/>
                    <a:pt x="190" y="278"/>
                  </a:cubicBezTo>
                  <a:cubicBezTo>
                    <a:pt x="188" y="283"/>
                    <a:pt x="186" y="289"/>
                    <a:pt x="184" y="294"/>
                  </a:cubicBezTo>
                  <a:cubicBezTo>
                    <a:pt x="163" y="251"/>
                    <a:pt x="142" y="208"/>
                    <a:pt x="122" y="165"/>
                  </a:cubicBezTo>
                  <a:cubicBezTo>
                    <a:pt x="112" y="145"/>
                    <a:pt x="102" y="124"/>
                    <a:pt x="99" y="102"/>
                  </a:cubicBezTo>
                  <a:cubicBezTo>
                    <a:pt x="99" y="100"/>
                    <a:pt x="97" y="99"/>
                    <a:pt x="95" y="99"/>
                  </a:cubicBezTo>
                  <a:cubicBezTo>
                    <a:pt x="94" y="99"/>
                    <a:pt x="92" y="101"/>
                    <a:pt x="93" y="102"/>
                  </a:cubicBezTo>
                  <a:cubicBezTo>
                    <a:pt x="93" y="103"/>
                    <a:pt x="93" y="103"/>
                    <a:pt x="93" y="104"/>
                  </a:cubicBezTo>
                  <a:cubicBezTo>
                    <a:pt x="92" y="104"/>
                    <a:pt x="91" y="105"/>
                    <a:pt x="91" y="105"/>
                  </a:cubicBezTo>
                  <a:cubicBezTo>
                    <a:pt x="82" y="139"/>
                    <a:pt x="72" y="173"/>
                    <a:pt x="61" y="206"/>
                  </a:cubicBezTo>
                  <a:cubicBezTo>
                    <a:pt x="60" y="207"/>
                    <a:pt x="58" y="208"/>
                    <a:pt x="57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8" y="212"/>
                    <a:pt x="59" y="211"/>
                  </a:cubicBezTo>
                  <a:cubicBezTo>
                    <a:pt x="49" y="241"/>
                    <a:pt x="38" y="271"/>
                    <a:pt x="26" y="300"/>
                  </a:cubicBezTo>
                  <a:cubicBezTo>
                    <a:pt x="24" y="302"/>
                    <a:pt x="22" y="304"/>
                    <a:pt x="20" y="306"/>
                  </a:cubicBezTo>
                  <a:cubicBezTo>
                    <a:pt x="20" y="306"/>
                    <a:pt x="19" y="307"/>
                    <a:pt x="20" y="308"/>
                  </a:cubicBezTo>
                  <a:cubicBezTo>
                    <a:pt x="21" y="309"/>
                    <a:pt x="22" y="309"/>
                    <a:pt x="22" y="308"/>
                  </a:cubicBezTo>
                  <a:cubicBezTo>
                    <a:pt x="23" y="308"/>
                    <a:pt x="23" y="307"/>
                    <a:pt x="24" y="307"/>
                  </a:cubicBezTo>
                  <a:cubicBezTo>
                    <a:pt x="17" y="323"/>
                    <a:pt x="10" y="340"/>
                    <a:pt x="3" y="356"/>
                  </a:cubicBezTo>
                  <a:cubicBezTo>
                    <a:pt x="2" y="356"/>
                    <a:pt x="1" y="357"/>
                    <a:pt x="1" y="358"/>
                  </a:cubicBezTo>
                  <a:cubicBezTo>
                    <a:pt x="0" y="359"/>
                    <a:pt x="0" y="360"/>
                    <a:pt x="1" y="361"/>
                  </a:cubicBezTo>
                  <a:cubicBezTo>
                    <a:pt x="1" y="363"/>
                    <a:pt x="2" y="364"/>
                    <a:pt x="3" y="364"/>
                  </a:cubicBezTo>
                  <a:cubicBezTo>
                    <a:pt x="4" y="365"/>
                    <a:pt x="6" y="365"/>
                    <a:pt x="7" y="364"/>
                  </a:cubicBezTo>
                  <a:cubicBezTo>
                    <a:pt x="14" y="367"/>
                    <a:pt x="21" y="371"/>
                    <a:pt x="28" y="374"/>
                  </a:cubicBezTo>
                  <a:cubicBezTo>
                    <a:pt x="27" y="375"/>
                    <a:pt x="27" y="375"/>
                    <a:pt x="26" y="375"/>
                  </a:cubicBezTo>
                  <a:cubicBezTo>
                    <a:pt x="26" y="376"/>
                    <a:pt x="26" y="377"/>
                    <a:pt x="26" y="378"/>
                  </a:cubicBezTo>
                  <a:cubicBezTo>
                    <a:pt x="27" y="378"/>
                    <a:pt x="28" y="378"/>
                    <a:pt x="28" y="378"/>
                  </a:cubicBezTo>
                  <a:cubicBezTo>
                    <a:pt x="29" y="377"/>
                    <a:pt x="30" y="376"/>
                    <a:pt x="31" y="376"/>
                  </a:cubicBezTo>
                  <a:cubicBezTo>
                    <a:pt x="38" y="380"/>
                    <a:pt x="45" y="385"/>
                    <a:pt x="52" y="389"/>
                  </a:cubicBezTo>
                  <a:cubicBezTo>
                    <a:pt x="54" y="390"/>
                    <a:pt x="55" y="391"/>
                    <a:pt x="57" y="392"/>
                  </a:cubicBezTo>
                  <a:cubicBezTo>
                    <a:pt x="57" y="393"/>
                    <a:pt x="56" y="393"/>
                    <a:pt x="56" y="393"/>
                  </a:cubicBezTo>
                  <a:cubicBezTo>
                    <a:pt x="55" y="394"/>
                    <a:pt x="55" y="395"/>
                    <a:pt x="55" y="396"/>
                  </a:cubicBezTo>
                  <a:cubicBezTo>
                    <a:pt x="56" y="396"/>
                    <a:pt x="57" y="396"/>
                    <a:pt x="58" y="396"/>
                  </a:cubicBezTo>
                  <a:cubicBezTo>
                    <a:pt x="58" y="395"/>
                    <a:pt x="59" y="395"/>
                    <a:pt x="60" y="394"/>
                  </a:cubicBezTo>
                  <a:cubicBezTo>
                    <a:pt x="64" y="397"/>
                    <a:pt x="69" y="400"/>
                    <a:pt x="73" y="402"/>
                  </a:cubicBezTo>
                  <a:cubicBezTo>
                    <a:pt x="73" y="403"/>
                    <a:pt x="73" y="403"/>
                    <a:pt x="73" y="404"/>
                  </a:cubicBezTo>
                  <a:cubicBezTo>
                    <a:pt x="74" y="405"/>
                    <a:pt x="75" y="405"/>
                    <a:pt x="76" y="404"/>
                  </a:cubicBezTo>
                  <a:cubicBezTo>
                    <a:pt x="76" y="404"/>
                    <a:pt x="76" y="404"/>
                    <a:pt x="76" y="404"/>
                  </a:cubicBezTo>
                  <a:cubicBezTo>
                    <a:pt x="81" y="407"/>
                    <a:pt x="86" y="409"/>
                    <a:pt x="92" y="412"/>
                  </a:cubicBezTo>
                  <a:cubicBezTo>
                    <a:pt x="93" y="412"/>
                    <a:pt x="94" y="412"/>
                    <a:pt x="95" y="412"/>
                  </a:cubicBezTo>
                  <a:cubicBezTo>
                    <a:pt x="120" y="402"/>
                    <a:pt x="140" y="390"/>
                    <a:pt x="158" y="379"/>
                  </a:cubicBezTo>
                  <a:cubicBezTo>
                    <a:pt x="174" y="369"/>
                    <a:pt x="189" y="360"/>
                    <a:pt x="206" y="355"/>
                  </a:cubicBezTo>
                  <a:cubicBezTo>
                    <a:pt x="206" y="355"/>
                    <a:pt x="206" y="355"/>
                    <a:pt x="206" y="355"/>
                  </a:cubicBezTo>
                  <a:cubicBezTo>
                    <a:pt x="207" y="357"/>
                    <a:pt x="209" y="358"/>
                    <a:pt x="210" y="357"/>
                  </a:cubicBezTo>
                  <a:cubicBezTo>
                    <a:pt x="211" y="357"/>
                    <a:pt x="211" y="356"/>
                    <a:pt x="212" y="355"/>
                  </a:cubicBezTo>
                  <a:cubicBezTo>
                    <a:pt x="213" y="356"/>
                    <a:pt x="214" y="357"/>
                    <a:pt x="215" y="357"/>
                  </a:cubicBezTo>
                  <a:cubicBezTo>
                    <a:pt x="215" y="358"/>
                    <a:pt x="214" y="359"/>
                    <a:pt x="213" y="359"/>
                  </a:cubicBezTo>
                  <a:cubicBezTo>
                    <a:pt x="213" y="360"/>
                    <a:pt x="213" y="361"/>
                    <a:pt x="213" y="362"/>
                  </a:cubicBezTo>
                  <a:cubicBezTo>
                    <a:pt x="214" y="362"/>
                    <a:pt x="215" y="362"/>
                    <a:pt x="215" y="362"/>
                  </a:cubicBezTo>
                  <a:cubicBezTo>
                    <a:pt x="216" y="361"/>
                    <a:pt x="217" y="360"/>
                    <a:pt x="218" y="359"/>
                  </a:cubicBezTo>
                  <a:cubicBezTo>
                    <a:pt x="222" y="362"/>
                    <a:pt x="227" y="365"/>
                    <a:pt x="231" y="368"/>
                  </a:cubicBezTo>
                  <a:cubicBezTo>
                    <a:pt x="231" y="368"/>
                    <a:pt x="231" y="369"/>
                    <a:pt x="231" y="370"/>
                  </a:cubicBezTo>
                  <a:cubicBezTo>
                    <a:pt x="232" y="370"/>
                    <a:pt x="233" y="370"/>
                    <a:pt x="233" y="370"/>
                  </a:cubicBezTo>
                  <a:cubicBezTo>
                    <a:pt x="233" y="370"/>
                    <a:pt x="234" y="370"/>
                    <a:pt x="234" y="370"/>
                  </a:cubicBezTo>
                  <a:cubicBezTo>
                    <a:pt x="239" y="373"/>
                    <a:pt x="244" y="376"/>
                    <a:pt x="250" y="379"/>
                  </a:cubicBezTo>
                  <a:cubicBezTo>
                    <a:pt x="249" y="379"/>
                    <a:pt x="249" y="380"/>
                    <a:pt x="249" y="380"/>
                  </a:cubicBezTo>
                  <a:cubicBezTo>
                    <a:pt x="248" y="380"/>
                    <a:pt x="248" y="381"/>
                    <a:pt x="249" y="382"/>
                  </a:cubicBezTo>
                  <a:cubicBezTo>
                    <a:pt x="250" y="383"/>
                    <a:pt x="251" y="383"/>
                    <a:pt x="251" y="382"/>
                  </a:cubicBezTo>
                  <a:cubicBezTo>
                    <a:pt x="252" y="382"/>
                    <a:pt x="252" y="381"/>
                    <a:pt x="253" y="381"/>
                  </a:cubicBezTo>
                  <a:cubicBezTo>
                    <a:pt x="257" y="383"/>
                    <a:pt x="262" y="386"/>
                    <a:pt x="268" y="388"/>
                  </a:cubicBezTo>
                  <a:cubicBezTo>
                    <a:pt x="268" y="388"/>
                    <a:pt x="269" y="388"/>
                    <a:pt x="270" y="388"/>
                  </a:cubicBezTo>
                  <a:cubicBezTo>
                    <a:pt x="298" y="377"/>
                    <a:pt x="319" y="364"/>
                    <a:pt x="339" y="352"/>
                  </a:cubicBezTo>
                  <a:cubicBezTo>
                    <a:pt x="356" y="342"/>
                    <a:pt x="371" y="333"/>
                    <a:pt x="388" y="327"/>
                  </a:cubicBezTo>
                  <a:cubicBezTo>
                    <a:pt x="392" y="329"/>
                    <a:pt x="396" y="331"/>
                    <a:pt x="401" y="333"/>
                  </a:cubicBezTo>
                  <a:cubicBezTo>
                    <a:pt x="400" y="334"/>
                    <a:pt x="399" y="334"/>
                    <a:pt x="399" y="335"/>
                  </a:cubicBezTo>
                  <a:cubicBezTo>
                    <a:pt x="398" y="335"/>
                    <a:pt x="398" y="336"/>
                    <a:pt x="399" y="337"/>
                  </a:cubicBezTo>
                  <a:cubicBezTo>
                    <a:pt x="399" y="338"/>
                    <a:pt x="400" y="338"/>
                    <a:pt x="401" y="337"/>
                  </a:cubicBezTo>
                  <a:cubicBezTo>
                    <a:pt x="402" y="337"/>
                    <a:pt x="403" y="336"/>
                    <a:pt x="404" y="335"/>
                  </a:cubicBezTo>
                  <a:cubicBezTo>
                    <a:pt x="408" y="337"/>
                    <a:pt x="412" y="339"/>
                    <a:pt x="417" y="341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3"/>
                    <a:pt x="418" y="342"/>
                    <a:pt x="419" y="342"/>
                  </a:cubicBezTo>
                  <a:cubicBezTo>
                    <a:pt x="425" y="345"/>
                    <a:pt x="431" y="347"/>
                    <a:pt x="438" y="349"/>
                  </a:cubicBezTo>
                  <a:cubicBezTo>
                    <a:pt x="439" y="349"/>
                    <a:pt x="439" y="349"/>
                    <a:pt x="439" y="349"/>
                  </a:cubicBezTo>
                  <a:cubicBezTo>
                    <a:pt x="463" y="342"/>
                    <a:pt x="482" y="333"/>
                    <a:pt x="499" y="326"/>
                  </a:cubicBezTo>
                  <a:cubicBezTo>
                    <a:pt x="514" y="319"/>
                    <a:pt x="529" y="312"/>
                    <a:pt x="544" y="309"/>
                  </a:cubicBezTo>
                  <a:cubicBezTo>
                    <a:pt x="545" y="310"/>
                    <a:pt x="547" y="311"/>
                    <a:pt x="549" y="310"/>
                  </a:cubicBezTo>
                  <a:cubicBezTo>
                    <a:pt x="550" y="309"/>
                    <a:pt x="550" y="308"/>
                    <a:pt x="550" y="307"/>
                  </a:cubicBezTo>
                  <a:cubicBezTo>
                    <a:pt x="551" y="306"/>
                    <a:pt x="552" y="305"/>
                    <a:pt x="552" y="304"/>
                  </a:cubicBezTo>
                  <a:cubicBezTo>
                    <a:pt x="551" y="302"/>
                    <a:pt x="550" y="301"/>
                    <a:pt x="548" y="301"/>
                  </a:cubicBezTo>
                  <a:cubicBezTo>
                    <a:pt x="548" y="301"/>
                    <a:pt x="547" y="301"/>
                    <a:pt x="547" y="302"/>
                  </a:cubicBezTo>
                  <a:cubicBezTo>
                    <a:pt x="520" y="258"/>
                    <a:pt x="492" y="214"/>
                    <a:pt x="465" y="171"/>
                  </a:cubicBezTo>
                  <a:cubicBezTo>
                    <a:pt x="456" y="156"/>
                    <a:pt x="447" y="142"/>
                    <a:pt x="444" y="126"/>
                  </a:cubicBezTo>
                  <a:cubicBezTo>
                    <a:pt x="443" y="124"/>
                    <a:pt x="442" y="123"/>
                    <a:pt x="440" y="123"/>
                  </a:cubicBezTo>
                  <a:cubicBezTo>
                    <a:pt x="438" y="124"/>
                    <a:pt x="437" y="125"/>
                    <a:pt x="437" y="127"/>
                  </a:cubicBezTo>
                  <a:cubicBezTo>
                    <a:pt x="437" y="127"/>
                    <a:pt x="436" y="128"/>
                    <a:pt x="436" y="128"/>
                  </a:cubicBezTo>
                  <a:cubicBezTo>
                    <a:pt x="431" y="143"/>
                    <a:pt x="421" y="167"/>
                    <a:pt x="409" y="193"/>
                  </a:cubicBezTo>
                  <a:cubicBezTo>
                    <a:pt x="409" y="193"/>
                    <a:pt x="409" y="193"/>
                    <a:pt x="409" y="193"/>
                  </a:cubicBezTo>
                  <a:cubicBezTo>
                    <a:pt x="408" y="194"/>
                    <a:pt x="408" y="194"/>
                    <a:pt x="408" y="195"/>
                  </a:cubicBezTo>
                  <a:cubicBezTo>
                    <a:pt x="404" y="205"/>
                    <a:pt x="400" y="215"/>
                    <a:pt x="395" y="224"/>
                  </a:cubicBezTo>
                  <a:cubicBezTo>
                    <a:pt x="394" y="225"/>
                    <a:pt x="394" y="225"/>
                    <a:pt x="393" y="225"/>
                  </a:cubicBezTo>
                  <a:cubicBezTo>
                    <a:pt x="393" y="226"/>
                    <a:pt x="392" y="227"/>
                    <a:pt x="393" y="227"/>
                  </a:cubicBezTo>
                  <a:cubicBezTo>
                    <a:pt x="393" y="228"/>
                    <a:pt x="393" y="228"/>
                    <a:pt x="393" y="228"/>
                  </a:cubicBezTo>
                  <a:cubicBezTo>
                    <a:pt x="387" y="242"/>
                    <a:pt x="380" y="256"/>
                    <a:pt x="374" y="269"/>
                  </a:cubicBezTo>
                  <a:cubicBezTo>
                    <a:pt x="366" y="247"/>
                    <a:pt x="357" y="223"/>
                    <a:pt x="348" y="198"/>
                  </a:cubicBezTo>
                  <a:cubicBezTo>
                    <a:pt x="332" y="153"/>
                    <a:pt x="316" y="107"/>
                    <a:pt x="299" y="73"/>
                  </a:cubicBezTo>
                  <a:cubicBezTo>
                    <a:pt x="288" y="50"/>
                    <a:pt x="278" y="28"/>
                    <a:pt x="274" y="3"/>
                  </a:cubicBezTo>
                  <a:cubicBezTo>
                    <a:pt x="274" y="1"/>
                    <a:pt x="272" y="0"/>
                    <a:pt x="271" y="0"/>
                  </a:cubicBezTo>
                  <a:cubicBezTo>
                    <a:pt x="269" y="1"/>
                    <a:pt x="268" y="2"/>
                    <a:pt x="268" y="4"/>
                  </a:cubicBezTo>
                  <a:cubicBezTo>
                    <a:pt x="268" y="4"/>
                    <a:pt x="268" y="5"/>
                    <a:pt x="268" y="5"/>
                  </a:cubicBezTo>
                  <a:cubicBezTo>
                    <a:pt x="268" y="6"/>
                    <a:pt x="267" y="6"/>
                    <a:pt x="267" y="7"/>
                  </a:cubicBezTo>
                  <a:cubicBezTo>
                    <a:pt x="259" y="34"/>
                    <a:pt x="252" y="64"/>
                    <a:pt x="243" y="95"/>
                  </a:cubicBezTo>
                  <a:cubicBezTo>
                    <a:pt x="242" y="97"/>
                    <a:pt x="241" y="98"/>
                    <a:pt x="240" y="100"/>
                  </a:cubicBezTo>
                  <a:close/>
                  <a:moveTo>
                    <a:pt x="269" y="250"/>
                  </a:moveTo>
                  <a:cubicBezTo>
                    <a:pt x="269" y="277"/>
                    <a:pt x="269" y="277"/>
                    <a:pt x="269" y="277"/>
                  </a:cubicBezTo>
                  <a:cubicBezTo>
                    <a:pt x="247" y="295"/>
                    <a:pt x="224" y="314"/>
                    <a:pt x="202" y="333"/>
                  </a:cubicBezTo>
                  <a:cubicBezTo>
                    <a:pt x="199" y="326"/>
                    <a:pt x="196" y="319"/>
                    <a:pt x="192" y="313"/>
                  </a:cubicBezTo>
                  <a:cubicBezTo>
                    <a:pt x="216" y="290"/>
                    <a:pt x="242" y="269"/>
                    <a:pt x="269" y="250"/>
                  </a:cubicBezTo>
                  <a:close/>
                  <a:moveTo>
                    <a:pt x="270" y="155"/>
                  </a:moveTo>
                  <a:cubicBezTo>
                    <a:pt x="269" y="155"/>
                    <a:pt x="269" y="155"/>
                    <a:pt x="269" y="155"/>
                  </a:cubicBezTo>
                  <a:cubicBezTo>
                    <a:pt x="254" y="169"/>
                    <a:pt x="238" y="182"/>
                    <a:pt x="223" y="195"/>
                  </a:cubicBezTo>
                  <a:cubicBezTo>
                    <a:pt x="225" y="185"/>
                    <a:pt x="228" y="176"/>
                    <a:pt x="231" y="166"/>
                  </a:cubicBezTo>
                  <a:cubicBezTo>
                    <a:pt x="244" y="155"/>
                    <a:pt x="257" y="142"/>
                    <a:pt x="270" y="129"/>
                  </a:cubicBezTo>
                  <a:cubicBezTo>
                    <a:pt x="270" y="138"/>
                    <a:pt x="270" y="147"/>
                    <a:pt x="270" y="155"/>
                  </a:cubicBezTo>
                  <a:close/>
                  <a:moveTo>
                    <a:pt x="221" y="200"/>
                  </a:moveTo>
                  <a:cubicBezTo>
                    <a:pt x="238" y="186"/>
                    <a:pt x="254" y="173"/>
                    <a:pt x="270" y="158"/>
                  </a:cubicBezTo>
                  <a:cubicBezTo>
                    <a:pt x="270" y="160"/>
                    <a:pt x="270" y="162"/>
                    <a:pt x="270" y="164"/>
                  </a:cubicBezTo>
                  <a:cubicBezTo>
                    <a:pt x="270" y="170"/>
                    <a:pt x="270" y="176"/>
                    <a:pt x="270" y="182"/>
                  </a:cubicBezTo>
                  <a:cubicBezTo>
                    <a:pt x="250" y="200"/>
                    <a:pt x="230" y="218"/>
                    <a:pt x="210" y="236"/>
                  </a:cubicBezTo>
                  <a:cubicBezTo>
                    <a:pt x="214" y="224"/>
                    <a:pt x="217" y="212"/>
                    <a:pt x="221" y="200"/>
                  </a:cubicBezTo>
                  <a:close/>
                  <a:moveTo>
                    <a:pt x="269" y="94"/>
                  </a:moveTo>
                  <a:cubicBezTo>
                    <a:pt x="261" y="105"/>
                    <a:pt x="251" y="116"/>
                    <a:pt x="242" y="126"/>
                  </a:cubicBezTo>
                  <a:cubicBezTo>
                    <a:pt x="245" y="114"/>
                    <a:pt x="248" y="103"/>
                    <a:pt x="251" y="91"/>
                  </a:cubicBezTo>
                  <a:cubicBezTo>
                    <a:pt x="257" y="84"/>
                    <a:pt x="263" y="77"/>
                    <a:pt x="269" y="69"/>
                  </a:cubicBezTo>
                  <a:cubicBezTo>
                    <a:pt x="269" y="78"/>
                    <a:pt x="269" y="86"/>
                    <a:pt x="269" y="94"/>
                  </a:cubicBezTo>
                  <a:close/>
                  <a:moveTo>
                    <a:pt x="240" y="132"/>
                  </a:moveTo>
                  <a:cubicBezTo>
                    <a:pt x="250" y="122"/>
                    <a:pt x="260" y="111"/>
                    <a:pt x="269" y="99"/>
                  </a:cubicBezTo>
                  <a:cubicBezTo>
                    <a:pt x="269" y="108"/>
                    <a:pt x="270" y="117"/>
                    <a:pt x="270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57" y="138"/>
                    <a:pt x="245" y="150"/>
                    <a:pt x="232" y="161"/>
                  </a:cubicBezTo>
                  <a:cubicBezTo>
                    <a:pt x="235" y="151"/>
                    <a:pt x="237" y="142"/>
                    <a:pt x="240" y="132"/>
                  </a:cubicBezTo>
                  <a:close/>
                  <a:moveTo>
                    <a:pt x="208" y="242"/>
                  </a:moveTo>
                  <a:cubicBezTo>
                    <a:pt x="229" y="223"/>
                    <a:pt x="249" y="205"/>
                    <a:pt x="270" y="186"/>
                  </a:cubicBezTo>
                  <a:cubicBezTo>
                    <a:pt x="270" y="197"/>
                    <a:pt x="270" y="207"/>
                    <a:pt x="269" y="216"/>
                  </a:cubicBezTo>
                  <a:cubicBezTo>
                    <a:pt x="247" y="234"/>
                    <a:pt x="223" y="252"/>
                    <a:pt x="199" y="269"/>
                  </a:cubicBezTo>
                  <a:cubicBezTo>
                    <a:pt x="202" y="260"/>
                    <a:pt x="205" y="251"/>
                    <a:pt x="208" y="242"/>
                  </a:cubicBezTo>
                  <a:close/>
                  <a:moveTo>
                    <a:pt x="188" y="301"/>
                  </a:moveTo>
                  <a:cubicBezTo>
                    <a:pt x="191" y="292"/>
                    <a:pt x="195" y="283"/>
                    <a:pt x="198" y="274"/>
                  </a:cubicBezTo>
                  <a:cubicBezTo>
                    <a:pt x="222" y="257"/>
                    <a:pt x="246" y="239"/>
                    <a:pt x="269" y="220"/>
                  </a:cubicBezTo>
                  <a:cubicBezTo>
                    <a:pt x="269" y="223"/>
                    <a:pt x="269" y="226"/>
                    <a:pt x="269" y="228"/>
                  </a:cubicBezTo>
                  <a:cubicBezTo>
                    <a:pt x="269" y="228"/>
                    <a:pt x="269" y="247"/>
                    <a:pt x="269" y="247"/>
                  </a:cubicBezTo>
                  <a:cubicBezTo>
                    <a:pt x="242" y="265"/>
                    <a:pt x="216" y="286"/>
                    <a:pt x="192" y="308"/>
                  </a:cubicBezTo>
                  <a:cubicBezTo>
                    <a:pt x="192" y="308"/>
                    <a:pt x="191" y="308"/>
                    <a:pt x="191" y="309"/>
                  </a:cubicBezTo>
                  <a:cubicBezTo>
                    <a:pt x="190" y="307"/>
                    <a:pt x="188" y="304"/>
                    <a:pt x="187" y="302"/>
                  </a:cubicBezTo>
                  <a:cubicBezTo>
                    <a:pt x="188" y="302"/>
                    <a:pt x="188" y="301"/>
                    <a:pt x="188" y="301"/>
                  </a:cubicBezTo>
                  <a:close/>
                  <a:moveTo>
                    <a:pt x="9" y="358"/>
                  </a:moveTo>
                  <a:cubicBezTo>
                    <a:pt x="12" y="350"/>
                    <a:pt x="16" y="343"/>
                    <a:pt x="19" y="335"/>
                  </a:cubicBezTo>
                  <a:cubicBezTo>
                    <a:pt x="20" y="335"/>
                    <a:pt x="20" y="335"/>
                    <a:pt x="20" y="334"/>
                  </a:cubicBezTo>
                  <a:cubicBezTo>
                    <a:pt x="21" y="334"/>
                    <a:pt x="21" y="333"/>
                    <a:pt x="21" y="333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1" y="331"/>
                    <a:pt x="21" y="330"/>
                    <a:pt x="21" y="330"/>
                  </a:cubicBezTo>
                  <a:cubicBezTo>
                    <a:pt x="43" y="308"/>
                    <a:pt x="68" y="288"/>
                    <a:pt x="94" y="271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66" y="314"/>
                    <a:pt x="39" y="336"/>
                    <a:pt x="15" y="361"/>
                  </a:cubicBezTo>
                  <a:cubicBezTo>
                    <a:pt x="13" y="360"/>
                    <a:pt x="11" y="359"/>
                    <a:pt x="9" y="358"/>
                  </a:cubicBezTo>
                  <a:close/>
                  <a:moveTo>
                    <a:pt x="94" y="203"/>
                  </a:moveTo>
                  <a:cubicBezTo>
                    <a:pt x="83" y="210"/>
                    <a:pt x="72" y="217"/>
                    <a:pt x="61" y="224"/>
                  </a:cubicBezTo>
                  <a:cubicBezTo>
                    <a:pt x="63" y="218"/>
                    <a:pt x="66" y="211"/>
                    <a:pt x="68" y="204"/>
                  </a:cubicBezTo>
                  <a:cubicBezTo>
                    <a:pt x="77" y="197"/>
                    <a:pt x="85" y="190"/>
                    <a:pt x="94" y="183"/>
                  </a:cubicBezTo>
                  <a:cubicBezTo>
                    <a:pt x="94" y="190"/>
                    <a:pt x="94" y="197"/>
                    <a:pt x="94" y="203"/>
                  </a:cubicBezTo>
                  <a:close/>
                  <a:moveTo>
                    <a:pt x="59" y="229"/>
                  </a:moveTo>
                  <a:cubicBezTo>
                    <a:pt x="71" y="222"/>
                    <a:pt x="83" y="214"/>
                    <a:pt x="94" y="207"/>
                  </a:cubicBezTo>
                  <a:cubicBezTo>
                    <a:pt x="94" y="210"/>
                    <a:pt x="94" y="213"/>
                    <a:pt x="94" y="216"/>
                  </a:cubicBezTo>
                  <a:cubicBezTo>
                    <a:pt x="94" y="218"/>
                    <a:pt x="94" y="219"/>
                    <a:pt x="94" y="221"/>
                  </a:cubicBezTo>
                  <a:cubicBezTo>
                    <a:pt x="80" y="231"/>
                    <a:pt x="65" y="242"/>
                    <a:pt x="51" y="252"/>
                  </a:cubicBezTo>
                  <a:cubicBezTo>
                    <a:pt x="54" y="245"/>
                    <a:pt x="57" y="237"/>
                    <a:pt x="59" y="229"/>
                  </a:cubicBezTo>
                  <a:close/>
                  <a:moveTo>
                    <a:pt x="93" y="158"/>
                  </a:moveTo>
                  <a:cubicBezTo>
                    <a:pt x="88" y="163"/>
                    <a:pt x="83" y="168"/>
                    <a:pt x="78" y="173"/>
                  </a:cubicBezTo>
                  <a:cubicBezTo>
                    <a:pt x="83" y="157"/>
                    <a:pt x="88" y="141"/>
                    <a:pt x="92" y="126"/>
                  </a:cubicBezTo>
                  <a:cubicBezTo>
                    <a:pt x="92" y="136"/>
                    <a:pt x="93" y="147"/>
                    <a:pt x="93" y="158"/>
                  </a:cubicBezTo>
                  <a:close/>
                  <a:moveTo>
                    <a:pt x="76" y="179"/>
                  </a:moveTo>
                  <a:cubicBezTo>
                    <a:pt x="82" y="173"/>
                    <a:pt x="88" y="168"/>
                    <a:pt x="93" y="162"/>
                  </a:cubicBezTo>
                  <a:cubicBezTo>
                    <a:pt x="94" y="168"/>
                    <a:pt x="94" y="174"/>
                    <a:pt x="94" y="179"/>
                  </a:cubicBezTo>
                  <a:cubicBezTo>
                    <a:pt x="86" y="186"/>
                    <a:pt x="78" y="192"/>
                    <a:pt x="70" y="199"/>
                  </a:cubicBezTo>
                  <a:cubicBezTo>
                    <a:pt x="72" y="192"/>
                    <a:pt x="74" y="186"/>
                    <a:pt x="76" y="179"/>
                  </a:cubicBezTo>
                  <a:close/>
                  <a:moveTo>
                    <a:pt x="49" y="258"/>
                  </a:moveTo>
                  <a:cubicBezTo>
                    <a:pt x="64" y="247"/>
                    <a:pt x="79" y="236"/>
                    <a:pt x="94" y="225"/>
                  </a:cubicBezTo>
                  <a:cubicBezTo>
                    <a:pt x="94" y="232"/>
                    <a:pt x="94" y="239"/>
                    <a:pt x="94" y="246"/>
                  </a:cubicBezTo>
                  <a:cubicBezTo>
                    <a:pt x="74" y="261"/>
                    <a:pt x="55" y="276"/>
                    <a:pt x="36" y="292"/>
                  </a:cubicBezTo>
                  <a:cubicBezTo>
                    <a:pt x="41" y="280"/>
                    <a:pt x="45" y="269"/>
                    <a:pt x="49" y="258"/>
                  </a:cubicBezTo>
                  <a:close/>
                  <a:moveTo>
                    <a:pt x="94" y="250"/>
                  </a:moveTo>
                  <a:cubicBezTo>
                    <a:pt x="94" y="255"/>
                    <a:pt x="94" y="260"/>
                    <a:pt x="94" y="265"/>
                  </a:cubicBezTo>
                  <a:cubicBezTo>
                    <a:pt x="94" y="265"/>
                    <a:pt x="94" y="268"/>
                    <a:pt x="94" y="268"/>
                  </a:cubicBezTo>
                  <a:cubicBezTo>
                    <a:pt x="93" y="268"/>
                    <a:pt x="93" y="268"/>
                    <a:pt x="93" y="268"/>
                  </a:cubicBezTo>
                  <a:cubicBezTo>
                    <a:pt x="68" y="284"/>
                    <a:pt x="45" y="302"/>
                    <a:pt x="24" y="323"/>
                  </a:cubicBezTo>
                  <a:cubicBezTo>
                    <a:pt x="27" y="314"/>
                    <a:pt x="31" y="306"/>
                    <a:pt x="34" y="298"/>
                  </a:cubicBezTo>
                  <a:cubicBezTo>
                    <a:pt x="53" y="281"/>
                    <a:pt x="73" y="265"/>
                    <a:pt x="94" y="250"/>
                  </a:cubicBezTo>
                  <a:close/>
                  <a:moveTo>
                    <a:pt x="18" y="362"/>
                  </a:moveTo>
                  <a:cubicBezTo>
                    <a:pt x="42" y="339"/>
                    <a:pt x="67" y="317"/>
                    <a:pt x="94" y="298"/>
                  </a:cubicBezTo>
                  <a:cubicBezTo>
                    <a:pt x="94" y="318"/>
                    <a:pt x="94" y="318"/>
                    <a:pt x="94" y="318"/>
                  </a:cubicBezTo>
                  <a:cubicBezTo>
                    <a:pt x="73" y="335"/>
                    <a:pt x="53" y="352"/>
                    <a:pt x="33" y="370"/>
                  </a:cubicBezTo>
                  <a:cubicBezTo>
                    <a:pt x="28" y="367"/>
                    <a:pt x="23" y="365"/>
                    <a:pt x="18" y="362"/>
                  </a:cubicBezTo>
                  <a:close/>
                  <a:moveTo>
                    <a:pt x="55" y="384"/>
                  </a:moveTo>
                  <a:cubicBezTo>
                    <a:pt x="49" y="380"/>
                    <a:pt x="43" y="376"/>
                    <a:pt x="36" y="371"/>
                  </a:cubicBezTo>
                  <a:cubicBezTo>
                    <a:pt x="55" y="354"/>
                    <a:pt x="74" y="338"/>
                    <a:pt x="94" y="322"/>
                  </a:cubicBezTo>
                  <a:cubicBezTo>
                    <a:pt x="94" y="345"/>
                    <a:pt x="94" y="345"/>
                    <a:pt x="94" y="345"/>
                  </a:cubicBezTo>
                  <a:cubicBezTo>
                    <a:pt x="79" y="355"/>
                    <a:pt x="65" y="365"/>
                    <a:pt x="51" y="375"/>
                  </a:cubicBezTo>
                  <a:cubicBezTo>
                    <a:pt x="50" y="376"/>
                    <a:pt x="50" y="377"/>
                    <a:pt x="50" y="377"/>
                  </a:cubicBezTo>
                  <a:cubicBezTo>
                    <a:pt x="51" y="378"/>
                    <a:pt x="52" y="378"/>
                    <a:pt x="53" y="378"/>
                  </a:cubicBezTo>
                  <a:cubicBezTo>
                    <a:pt x="66" y="368"/>
                    <a:pt x="80" y="358"/>
                    <a:pt x="94" y="349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3" y="364"/>
                    <a:pt x="93" y="364"/>
                    <a:pt x="92" y="364"/>
                  </a:cubicBezTo>
                  <a:cubicBezTo>
                    <a:pt x="82" y="372"/>
                    <a:pt x="72" y="380"/>
                    <a:pt x="62" y="388"/>
                  </a:cubicBezTo>
                  <a:cubicBezTo>
                    <a:pt x="60" y="387"/>
                    <a:pt x="58" y="385"/>
                    <a:pt x="55" y="384"/>
                  </a:cubicBezTo>
                  <a:close/>
                  <a:moveTo>
                    <a:pt x="81" y="400"/>
                  </a:moveTo>
                  <a:cubicBezTo>
                    <a:pt x="85" y="396"/>
                    <a:pt x="89" y="393"/>
                    <a:pt x="92" y="389"/>
                  </a:cubicBezTo>
                  <a:cubicBezTo>
                    <a:pt x="92" y="388"/>
                    <a:pt x="92" y="387"/>
                    <a:pt x="92" y="387"/>
                  </a:cubicBezTo>
                  <a:cubicBezTo>
                    <a:pt x="91" y="386"/>
                    <a:pt x="90" y="386"/>
                    <a:pt x="89" y="387"/>
                  </a:cubicBezTo>
                  <a:cubicBezTo>
                    <a:pt x="86" y="391"/>
                    <a:pt x="82" y="395"/>
                    <a:pt x="78" y="398"/>
                  </a:cubicBezTo>
                  <a:cubicBezTo>
                    <a:pt x="74" y="395"/>
                    <a:pt x="69" y="393"/>
                    <a:pt x="65" y="390"/>
                  </a:cubicBezTo>
                  <a:cubicBezTo>
                    <a:pt x="75" y="382"/>
                    <a:pt x="84" y="375"/>
                    <a:pt x="94" y="367"/>
                  </a:cubicBezTo>
                  <a:cubicBezTo>
                    <a:pt x="94" y="404"/>
                    <a:pt x="94" y="404"/>
                    <a:pt x="94" y="404"/>
                  </a:cubicBezTo>
                  <a:cubicBezTo>
                    <a:pt x="94" y="404"/>
                    <a:pt x="94" y="405"/>
                    <a:pt x="94" y="405"/>
                  </a:cubicBezTo>
                  <a:cubicBezTo>
                    <a:pt x="94" y="405"/>
                    <a:pt x="94" y="405"/>
                    <a:pt x="94" y="406"/>
                  </a:cubicBezTo>
                  <a:cubicBezTo>
                    <a:pt x="89" y="404"/>
                    <a:pt x="85" y="402"/>
                    <a:pt x="81" y="400"/>
                  </a:cubicBezTo>
                  <a:close/>
                  <a:moveTo>
                    <a:pt x="155" y="373"/>
                  </a:moveTo>
                  <a:cubicBezTo>
                    <a:pt x="139" y="383"/>
                    <a:pt x="121" y="394"/>
                    <a:pt x="100" y="403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101" y="292"/>
                    <a:pt x="102" y="291"/>
                    <a:pt x="104" y="290"/>
                  </a:cubicBezTo>
                  <a:cubicBezTo>
                    <a:pt x="105" y="290"/>
                    <a:pt x="105" y="289"/>
                    <a:pt x="104" y="288"/>
                  </a:cubicBezTo>
                  <a:cubicBezTo>
                    <a:pt x="104" y="287"/>
                    <a:pt x="103" y="287"/>
                    <a:pt x="102" y="288"/>
                  </a:cubicBezTo>
                  <a:cubicBezTo>
                    <a:pt x="101" y="288"/>
                    <a:pt x="101" y="289"/>
                    <a:pt x="100" y="289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0" y="258"/>
                    <a:pt x="100" y="252"/>
                    <a:pt x="100" y="245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0" y="236"/>
                    <a:pt x="100" y="227"/>
                    <a:pt x="100" y="219"/>
                  </a:cubicBezTo>
                  <a:cubicBezTo>
                    <a:pt x="100" y="218"/>
                    <a:pt x="100" y="217"/>
                    <a:pt x="100" y="216"/>
                  </a:cubicBezTo>
                  <a:cubicBezTo>
                    <a:pt x="100" y="186"/>
                    <a:pt x="100" y="156"/>
                    <a:pt x="98" y="126"/>
                  </a:cubicBezTo>
                  <a:cubicBezTo>
                    <a:pt x="103" y="140"/>
                    <a:pt x="109" y="154"/>
                    <a:pt x="116" y="168"/>
                  </a:cubicBezTo>
                  <a:cubicBezTo>
                    <a:pt x="143" y="224"/>
                    <a:pt x="170" y="280"/>
                    <a:pt x="197" y="337"/>
                  </a:cubicBezTo>
                  <a:cubicBezTo>
                    <a:pt x="197" y="336"/>
                    <a:pt x="196" y="336"/>
                    <a:pt x="195" y="336"/>
                  </a:cubicBezTo>
                  <a:cubicBezTo>
                    <a:pt x="194" y="336"/>
                    <a:pt x="194" y="336"/>
                    <a:pt x="193" y="337"/>
                  </a:cubicBezTo>
                  <a:cubicBezTo>
                    <a:pt x="193" y="337"/>
                    <a:pt x="193" y="338"/>
                    <a:pt x="193" y="339"/>
                  </a:cubicBezTo>
                  <a:cubicBezTo>
                    <a:pt x="193" y="339"/>
                    <a:pt x="193" y="340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7" y="341"/>
                    <a:pt x="198" y="340"/>
                    <a:pt x="199" y="340"/>
                  </a:cubicBezTo>
                  <a:cubicBezTo>
                    <a:pt x="199" y="341"/>
                    <a:pt x="200" y="342"/>
                    <a:pt x="200" y="343"/>
                  </a:cubicBezTo>
                  <a:cubicBezTo>
                    <a:pt x="199" y="343"/>
                    <a:pt x="199" y="343"/>
                    <a:pt x="199" y="344"/>
                  </a:cubicBezTo>
                  <a:cubicBezTo>
                    <a:pt x="198" y="345"/>
                    <a:pt x="198" y="347"/>
                    <a:pt x="200" y="348"/>
                  </a:cubicBezTo>
                  <a:cubicBezTo>
                    <a:pt x="201" y="349"/>
                    <a:pt x="201" y="349"/>
                    <a:pt x="202" y="350"/>
                  </a:cubicBezTo>
                  <a:cubicBezTo>
                    <a:pt x="186" y="355"/>
                    <a:pt x="171" y="364"/>
                    <a:pt x="155" y="373"/>
                  </a:cubicBezTo>
                  <a:close/>
                  <a:moveTo>
                    <a:pt x="213" y="349"/>
                  </a:moveTo>
                  <a:cubicBezTo>
                    <a:pt x="213" y="348"/>
                    <a:pt x="212" y="347"/>
                    <a:pt x="210" y="347"/>
                  </a:cubicBezTo>
                  <a:cubicBezTo>
                    <a:pt x="210" y="347"/>
                    <a:pt x="209" y="347"/>
                    <a:pt x="209" y="346"/>
                  </a:cubicBezTo>
                  <a:cubicBezTo>
                    <a:pt x="207" y="343"/>
                    <a:pt x="205" y="339"/>
                    <a:pt x="203" y="336"/>
                  </a:cubicBezTo>
                  <a:cubicBezTo>
                    <a:pt x="225" y="317"/>
                    <a:pt x="247" y="299"/>
                    <a:pt x="269" y="281"/>
                  </a:cubicBezTo>
                  <a:cubicBezTo>
                    <a:pt x="269" y="306"/>
                    <a:pt x="269" y="306"/>
                    <a:pt x="269" y="306"/>
                  </a:cubicBezTo>
                  <a:cubicBezTo>
                    <a:pt x="269" y="306"/>
                    <a:pt x="268" y="306"/>
                    <a:pt x="268" y="307"/>
                  </a:cubicBezTo>
                  <a:cubicBezTo>
                    <a:pt x="251" y="322"/>
                    <a:pt x="235" y="337"/>
                    <a:pt x="220" y="353"/>
                  </a:cubicBezTo>
                  <a:cubicBezTo>
                    <a:pt x="218" y="352"/>
                    <a:pt x="216" y="350"/>
                    <a:pt x="213" y="349"/>
                  </a:cubicBezTo>
                  <a:close/>
                  <a:moveTo>
                    <a:pt x="269" y="310"/>
                  </a:moveTo>
                  <a:cubicBezTo>
                    <a:pt x="269" y="336"/>
                    <a:pt x="269" y="336"/>
                    <a:pt x="269" y="336"/>
                  </a:cubicBezTo>
                  <a:cubicBezTo>
                    <a:pt x="269" y="336"/>
                    <a:pt x="268" y="336"/>
                    <a:pt x="268" y="336"/>
                  </a:cubicBezTo>
                  <a:cubicBezTo>
                    <a:pt x="257" y="345"/>
                    <a:pt x="247" y="354"/>
                    <a:pt x="236" y="364"/>
                  </a:cubicBezTo>
                  <a:cubicBezTo>
                    <a:pt x="232" y="361"/>
                    <a:pt x="227" y="358"/>
                    <a:pt x="222" y="355"/>
                  </a:cubicBezTo>
                  <a:cubicBezTo>
                    <a:pt x="238" y="339"/>
                    <a:pt x="253" y="324"/>
                    <a:pt x="269" y="310"/>
                  </a:cubicBezTo>
                  <a:close/>
                  <a:moveTo>
                    <a:pt x="239" y="365"/>
                  </a:moveTo>
                  <a:cubicBezTo>
                    <a:pt x="249" y="356"/>
                    <a:pt x="259" y="348"/>
                    <a:pt x="269" y="339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4" y="365"/>
                    <a:pt x="259" y="370"/>
                    <a:pt x="254" y="375"/>
                  </a:cubicBezTo>
                  <a:cubicBezTo>
                    <a:pt x="249" y="372"/>
                    <a:pt x="244" y="369"/>
                    <a:pt x="239" y="365"/>
                  </a:cubicBezTo>
                  <a:close/>
                  <a:moveTo>
                    <a:pt x="257" y="376"/>
                  </a:moveTo>
                  <a:cubicBezTo>
                    <a:pt x="261" y="372"/>
                    <a:pt x="265" y="368"/>
                    <a:pt x="269" y="364"/>
                  </a:cubicBezTo>
                  <a:cubicBezTo>
                    <a:pt x="269" y="380"/>
                    <a:pt x="269" y="380"/>
                    <a:pt x="269" y="380"/>
                  </a:cubicBezTo>
                  <a:cubicBezTo>
                    <a:pt x="269" y="380"/>
                    <a:pt x="270" y="381"/>
                    <a:pt x="270" y="381"/>
                  </a:cubicBezTo>
                  <a:cubicBezTo>
                    <a:pt x="270" y="381"/>
                    <a:pt x="269" y="381"/>
                    <a:pt x="269" y="382"/>
                  </a:cubicBezTo>
                  <a:cubicBezTo>
                    <a:pt x="265" y="380"/>
                    <a:pt x="261" y="378"/>
                    <a:pt x="257" y="376"/>
                  </a:cubicBezTo>
                  <a:close/>
                  <a:moveTo>
                    <a:pt x="398" y="325"/>
                  </a:moveTo>
                  <a:cubicBezTo>
                    <a:pt x="398" y="325"/>
                    <a:pt x="398" y="324"/>
                    <a:pt x="398" y="324"/>
                  </a:cubicBezTo>
                  <a:cubicBezTo>
                    <a:pt x="399" y="323"/>
                    <a:pt x="400" y="322"/>
                    <a:pt x="400" y="320"/>
                  </a:cubicBezTo>
                  <a:cubicBezTo>
                    <a:pt x="399" y="319"/>
                    <a:pt x="397" y="318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5" y="318"/>
                    <a:pt x="394" y="317"/>
                    <a:pt x="394" y="316"/>
                  </a:cubicBezTo>
                  <a:cubicBezTo>
                    <a:pt x="409" y="307"/>
                    <a:pt x="424" y="297"/>
                    <a:pt x="438" y="288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428" y="312"/>
                    <a:pt x="417" y="321"/>
                    <a:pt x="406" y="329"/>
                  </a:cubicBezTo>
                  <a:cubicBezTo>
                    <a:pt x="403" y="328"/>
                    <a:pt x="401" y="327"/>
                    <a:pt x="398" y="325"/>
                  </a:cubicBezTo>
                  <a:close/>
                  <a:moveTo>
                    <a:pt x="402" y="225"/>
                  </a:moveTo>
                  <a:cubicBezTo>
                    <a:pt x="415" y="218"/>
                    <a:pt x="428" y="209"/>
                    <a:pt x="439" y="199"/>
                  </a:cubicBezTo>
                  <a:cubicBezTo>
                    <a:pt x="439" y="202"/>
                    <a:pt x="439" y="205"/>
                    <a:pt x="439" y="208"/>
                  </a:cubicBezTo>
                  <a:cubicBezTo>
                    <a:pt x="439" y="213"/>
                    <a:pt x="439" y="219"/>
                    <a:pt x="439" y="224"/>
                  </a:cubicBezTo>
                  <a:cubicBezTo>
                    <a:pt x="423" y="236"/>
                    <a:pt x="406" y="247"/>
                    <a:pt x="388" y="255"/>
                  </a:cubicBezTo>
                  <a:cubicBezTo>
                    <a:pt x="392" y="245"/>
                    <a:pt x="397" y="235"/>
                    <a:pt x="402" y="225"/>
                  </a:cubicBezTo>
                  <a:close/>
                  <a:moveTo>
                    <a:pt x="438" y="284"/>
                  </a:moveTo>
                  <a:cubicBezTo>
                    <a:pt x="423" y="294"/>
                    <a:pt x="408" y="304"/>
                    <a:pt x="393" y="313"/>
                  </a:cubicBezTo>
                  <a:cubicBezTo>
                    <a:pt x="389" y="306"/>
                    <a:pt x="386" y="298"/>
                    <a:pt x="383" y="290"/>
                  </a:cubicBezTo>
                  <a:cubicBezTo>
                    <a:pt x="383" y="290"/>
                    <a:pt x="383" y="290"/>
                    <a:pt x="383" y="290"/>
                  </a:cubicBezTo>
                  <a:cubicBezTo>
                    <a:pt x="401" y="278"/>
                    <a:pt x="420" y="267"/>
                    <a:pt x="438" y="255"/>
                  </a:cubicBezTo>
                  <a:lnTo>
                    <a:pt x="438" y="284"/>
                  </a:lnTo>
                  <a:close/>
                  <a:moveTo>
                    <a:pt x="438" y="307"/>
                  </a:moveTo>
                  <a:cubicBezTo>
                    <a:pt x="439" y="325"/>
                    <a:pt x="439" y="325"/>
                    <a:pt x="439" y="325"/>
                  </a:cubicBezTo>
                  <a:cubicBezTo>
                    <a:pt x="431" y="327"/>
                    <a:pt x="425" y="331"/>
                    <a:pt x="420" y="336"/>
                  </a:cubicBezTo>
                  <a:cubicBezTo>
                    <a:pt x="416" y="334"/>
                    <a:pt x="413" y="333"/>
                    <a:pt x="409" y="331"/>
                  </a:cubicBezTo>
                  <a:cubicBezTo>
                    <a:pt x="419" y="323"/>
                    <a:pt x="429" y="315"/>
                    <a:pt x="438" y="307"/>
                  </a:cubicBezTo>
                  <a:close/>
                  <a:moveTo>
                    <a:pt x="423" y="337"/>
                  </a:moveTo>
                  <a:cubicBezTo>
                    <a:pt x="427" y="333"/>
                    <a:pt x="433" y="330"/>
                    <a:pt x="439" y="329"/>
                  </a:cubicBezTo>
                  <a:cubicBezTo>
                    <a:pt x="439" y="343"/>
                    <a:pt x="439" y="343"/>
                    <a:pt x="439" y="343"/>
                  </a:cubicBezTo>
                  <a:cubicBezTo>
                    <a:pt x="433" y="341"/>
                    <a:pt x="428" y="339"/>
                    <a:pt x="423" y="337"/>
                  </a:cubicBezTo>
                  <a:close/>
                  <a:moveTo>
                    <a:pt x="460" y="174"/>
                  </a:moveTo>
                  <a:cubicBezTo>
                    <a:pt x="487" y="217"/>
                    <a:pt x="514" y="260"/>
                    <a:pt x="541" y="303"/>
                  </a:cubicBezTo>
                  <a:cubicBezTo>
                    <a:pt x="525" y="307"/>
                    <a:pt x="511" y="313"/>
                    <a:pt x="496" y="320"/>
                  </a:cubicBezTo>
                  <a:cubicBezTo>
                    <a:pt x="481" y="327"/>
                    <a:pt x="465" y="335"/>
                    <a:pt x="445" y="341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3"/>
                    <a:pt x="445" y="283"/>
                    <a:pt x="445" y="282"/>
                  </a:cubicBezTo>
                  <a:cubicBezTo>
                    <a:pt x="445" y="282"/>
                    <a:pt x="445" y="243"/>
                    <a:pt x="445" y="243"/>
                  </a:cubicBezTo>
                  <a:cubicBezTo>
                    <a:pt x="445" y="232"/>
                    <a:pt x="445" y="220"/>
                    <a:pt x="445" y="208"/>
                  </a:cubicBezTo>
                  <a:cubicBezTo>
                    <a:pt x="445" y="203"/>
                    <a:pt x="445" y="198"/>
                    <a:pt x="445" y="193"/>
                  </a:cubicBezTo>
                  <a:cubicBezTo>
                    <a:pt x="445" y="192"/>
                    <a:pt x="445" y="192"/>
                    <a:pt x="445" y="191"/>
                  </a:cubicBezTo>
                  <a:cubicBezTo>
                    <a:pt x="445" y="185"/>
                    <a:pt x="445" y="179"/>
                    <a:pt x="444" y="173"/>
                  </a:cubicBezTo>
                  <a:cubicBezTo>
                    <a:pt x="445" y="173"/>
                    <a:pt x="446" y="173"/>
                    <a:pt x="446" y="172"/>
                  </a:cubicBezTo>
                  <a:cubicBezTo>
                    <a:pt x="447" y="172"/>
                    <a:pt x="447" y="171"/>
                    <a:pt x="447" y="170"/>
                  </a:cubicBezTo>
                  <a:cubicBezTo>
                    <a:pt x="446" y="169"/>
                    <a:pt x="445" y="169"/>
                    <a:pt x="445" y="170"/>
                  </a:cubicBezTo>
                  <a:cubicBezTo>
                    <a:pt x="444" y="161"/>
                    <a:pt x="444" y="153"/>
                    <a:pt x="443" y="145"/>
                  </a:cubicBezTo>
                  <a:cubicBezTo>
                    <a:pt x="448" y="155"/>
                    <a:pt x="454" y="165"/>
                    <a:pt x="460" y="174"/>
                  </a:cubicBezTo>
                  <a:close/>
                  <a:moveTo>
                    <a:pt x="437" y="144"/>
                  </a:moveTo>
                  <a:cubicBezTo>
                    <a:pt x="437" y="154"/>
                    <a:pt x="438" y="164"/>
                    <a:pt x="438" y="173"/>
                  </a:cubicBezTo>
                  <a:cubicBezTo>
                    <a:pt x="432" y="177"/>
                    <a:pt x="425" y="181"/>
                    <a:pt x="419" y="185"/>
                  </a:cubicBezTo>
                  <a:cubicBezTo>
                    <a:pt x="426" y="170"/>
                    <a:pt x="432" y="156"/>
                    <a:pt x="437" y="144"/>
                  </a:cubicBezTo>
                  <a:close/>
                  <a:moveTo>
                    <a:pt x="417" y="191"/>
                  </a:moveTo>
                  <a:cubicBezTo>
                    <a:pt x="424" y="186"/>
                    <a:pt x="431" y="181"/>
                    <a:pt x="438" y="177"/>
                  </a:cubicBezTo>
                  <a:cubicBezTo>
                    <a:pt x="438" y="183"/>
                    <a:pt x="439" y="189"/>
                    <a:pt x="439" y="194"/>
                  </a:cubicBezTo>
                  <a:cubicBezTo>
                    <a:pt x="428" y="205"/>
                    <a:pt x="417" y="213"/>
                    <a:pt x="404" y="220"/>
                  </a:cubicBezTo>
                  <a:cubicBezTo>
                    <a:pt x="408" y="210"/>
                    <a:pt x="413" y="200"/>
                    <a:pt x="417" y="191"/>
                  </a:cubicBezTo>
                  <a:close/>
                  <a:moveTo>
                    <a:pt x="386" y="259"/>
                  </a:moveTo>
                  <a:cubicBezTo>
                    <a:pt x="404" y="251"/>
                    <a:pt x="422" y="241"/>
                    <a:pt x="439" y="228"/>
                  </a:cubicBezTo>
                  <a:cubicBezTo>
                    <a:pt x="438" y="233"/>
                    <a:pt x="438" y="238"/>
                    <a:pt x="438" y="243"/>
                  </a:cubicBezTo>
                  <a:cubicBezTo>
                    <a:pt x="438" y="243"/>
                    <a:pt x="438" y="252"/>
                    <a:pt x="438" y="252"/>
                  </a:cubicBezTo>
                  <a:cubicBezTo>
                    <a:pt x="419" y="263"/>
                    <a:pt x="400" y="275"/>
                    <a:pt x="381" y="287"/>
                  </a:cubicBezTo>
                  <a:cubicBezTo>
                    <a:pt x="380" y="284"/>
                    <a:pt x="379" y="280"/>
                    <a:pt x="377" y="277"/>
                  </a:cubicBezTo>
                  <a:cubicBezTo>
                    <a:pt x="380" y="271"/>
                    <a:pt x="383" y="265"/>
                    <a:pt x="386" y="259"/>
                  </a:cubicBezTo>
                  <a:close/>
                  <a:moveTo>
                    <a:pt x="294" y="75"/>
                  </a:moveTo>
                  <a:cubicBezTo>
                    <a:pt x="310" y="109"/>
                    <a:pt x="326" y="155"/>
                    <a:pt x="343" y="201"/>
                  </a:cubicBezTo>
                  <a:cubicBezTo>
                    <a:pt x="358" y="242"/>
                    <a:pt x="372" y="284"/>
                    <a:pt x="387" y="317"/>
                  </a:cubicBezTo>
                  <a:cubicBezTo>
                    <a:pt x="387" y="317"/>
                    <a:pt x="386" y="318"/>
                    <a:pt x="385" y="318"/>
                  </a:cubicBezTo>
                  <a:cubicBezTo>
                    <a:pt x="384" y="319"/>
                    <a:pt x="384" y="320"/>
                    <a:pt x="385" y="320"/>
                  </a:cubicBezTo>
                  <a:cubicBezTo>
                    <a:pt x="385" y="321"/>
                    <a:pt x="386" y="321"/>
                    <a:pt x="387" y="321"/>
                  </a:cubicBezTo>
                  <a:cubicBezTo>
                    <a:pt x="387" y="320"/>
                    <a:pt x="388" y="320"/>
                    <a:pt x="389" y="320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70" y="326"/>
                    <a:pt x="354" y="336"/>
                    <a:pt x="336" y="346"/>
                  </a:cubicBezTo>
                  <a:cubicBezTo>
                    <a:pt x="318" y="357"/>
                    <a:pt x="299" y="369"/>
                    <a:pt x="276" y="379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6" y="210"/>
                    <a:pt x="276" y="188"/>
                    <a:pt x="276" y="164"/>
                  </a:cubicBezTo>
                  <a:cubicBezTo>
                    <a:pt x="276" y="118"/>
                    <a:pt x="275" y="67"/>
                    <a:pt x="274" y="28"/>
                  </a:cubicBezTo>
                  <a:cubicBezTo>
                    <a:pt x="279" y="44"/>
                    <a:pt x="286" y="60"/>
                    <a:pt x="294" y="75"/>
                  </a:cubicBezTo>
                  <a:close/>
                  <a:moveTo>
                    <a:pt x="267" y="28"/>
                  </a:moveTo>
                  <a:cubicBezTo>
                    <a:pt x="268" y="40"/>
                    <a:pt x="268" y="52"/>
                    <a:pt x="269" y="65"/>
                  </a:cubicBezTo>
                  <a:cubicBezTo>
                    <a:pt x="268" y="65"/>
                    <a:pt x="268" y="66"/>
                    <a:pt x="268" y="66"/>
                  </a:cubicBezTo>
                  <a:cubicBezTo>
                    <a:pt x="263" y="72"/>
                    <a:pt x="258" y="78"/>
                    <a:pt x="253" y="84"/>
                  </a:cubicBezTo>
                  <a:cubicBezTo>
                    <a:pt x="258" y="65"/>
                    <a:pt x="263" y="46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6" y="1860"/>
              <a:ext cx="634" cy="506"/>
            </a:xfrm>
            <a:custGeom>
              <a:avLst/>
              <a:gdLst>
                <a:gd name="T0" fmla="*/ 0 w 163"/>
                <a:gd name="T1" fmla="*/ 7 h 130"/>
                <a:gd name="T2" fmla="*/ 0 w 163"/>
                <a:gd name="T3" fmla="*/ 30 h 130"/>
                <a:gd name="T4" fmla="*/ 2 w 163"/>
                <a:gd name="T5" fmla="*/ 128 h 130"/>
                <a:gd name="T6" fmla="*/ 3 w 163"/>
                <a:gd name="T7" fmla="*/ 130 h 130"/>
                <a:gd name="T8" fmla="*/ 5 w 163"/>
                <a:gd name="T9" fmla="*/ 130 h 130"/>
                <a:gd name="T10" fmla="*/ 15 w 163"/>
                <a:gd name="T11" fmla="*/ 123 h 130"/>
                <a:gd name="T12" fmla="*/ 24 w 163"/>
                <a:gd name="T13" fmla="*/ 108 h 130"/>
                <a:gd name="T14" fmla="*/ 34 w 163"/>
                <a:gd name="T15" fmla="*/ 96 h 130"/>
                <a:gd name="T16" fmla="*/ 33 w 163"/>
                <a:gd name="T17" fmla="*/ 93 h 130"/>
                <a:gd name="T18" fmla="*/ 34 w 163"/>
                <a:gd name="T19" fmla="*/ 96 h 130"/>
                <a:gd name="T20" fmla="*/ 49 w 163"/>
                <a:gd name="T21" fmla="*/ 92 h 130"/>
                <a:gd name="T22" fmla="*/ 57 w 163"/>
                <a:gd name="T23" fmla="*/ 93 h 130"/>
                <a:gd name="T24" fmla="*/ 91 w 163"/>
                <a:gd name="T25" fmla="*/ 94 h 130"/>
                <a:gd name="T26" fmla="*/ 157 w 163"/>
                <a:gd name="T27" fmla="*/ 90 h 130"/>
                <a:gd name="T28" fmla="*/ 159 w 163"/>
                <a:gd name="T29" fmla="*/ 88 h 130"/>
                <a:gd name="T30" fmla="*/ 163 w 163"/>
                <a:gd name="T31" fmla="*/ 49 h 130"/>
                <a:gd name="T32" fmla="*/ 157 w 163"/>
                <a:gd name="T33" fmla="*/ 2 h 130"/>
                <a:gd name="T34" fmla="*/ 154 w 163"/>
                <a:gd name="T35" fmla="*/ 0 h 130"/>
                <a:gd name="T36" fmla="*/ 2 w 163"/>
                <a:gd name="T37" fmla="*/ 5 h 130"/>
                <a:gd name="T38" fmla="*/ 0 w 163"/>
                <a:gd name="T39" fmla="*/ 7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20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0" y="7"/>
                  </a:move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2" y="128"/>
                  </a:cubicBezTo>
                  <a:cubicBezTo>
                    <a:pt x="2" y="129"/>
                    <a:pt x="2" y="129"/>
                    <a:pt x="3" y="130"/>
                  </a:cubicBez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2" y="92"/>
                    <a:pt x="54" y="93"/>
                    <a:pt x="57" y="93"/>
                  </a:cubicBezTo>
                  <a:cubicBezTo>
                    <a:pt x="68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8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4"/>
                    <a:pt x="17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80" y="1545"/>
              <a:ext cx="634" cy="506"/>
            </a:xfrm>
            <a:custGeom>
              <a:avLst/>
              <a:gdLst>
                <a:gd name="T0" fmla="*/ 2 w 163"/>
                <a:gd name="T1" fmla="*/ 130 h 130"/>
                <a:gd name="T2" fmla="*/ 5 w 163"/>
                <a:gd name="T3" fmla="*/ 130 h 130"/>
                <a:gd name="T4" fmla="*/ 14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2 w 163"/>
                <a:gd name="T31" fmla="*/ 5 h 130"/>
                <a:gd name="T32" fmla="*/ 0 w 163"/>
                <a:gd name="T33" fmla="*/ 7 h 130"/>
                <a:gd name="T34" fmla="*/ 0 w 163"/>
                <a:gd name="T35" fmla="*/ 30 h 130"/>
                <a:gd name="T36" fmla="*/ 1 w 163"/>
                <a:gd name="T37" fmla="*/ 128 h 130"/>
                <a:gd name="T38" fmla="*/ 2 w 163"/>
                <a:gd name="T39" fmla="*/ 130 h 130"/>
                <a:gd name="T40" fmla="*/ 158 w 163"/>
                <a:gd name="T41" fmla="*/ 49 h 130"/>
                <a:gd name="T42" fmla="*/ 154 w 163"/>
                <a:gd name="T43" fmla="*/ 85 h 130"/>
                <a:gd name="T44" fmla="*/ 91 w 163"/>
                <a:gd name="T45" fmla="*/ 89 h 130"/>
                <a:gd name="T46" fmla="*/ 57 w 163"/>
                <a:gd name="T47" fmla="*/ 88 h 130"/>
                <a:gd name="T48" fmla="*/ 49 w 163"/>
                <a:gd name="T49" fmla="*/ 87 h 130"/>
                <a:gd name="T50" fmla="*/ 31 w 163"/>
                <a:gd name="T51" fmla="*/ 91 h 130"/>
                <a:gd name="T52" fmla="*/ 16 w 163"/>
                <a:gd name="T53" fmla="*/ 110 h 130"/>
                <a:gd name="T54" fmla="*/ 11 w 163"/>
                <a:gd name="T55" fmla="*/ 120 h 130"/>
                <a:gd name="T56" fmla="*/ 6 w 163"/>
                <a:gd name="T57" fmla="*/ 123 h 130"/>
                <a:gd name="T58" fmla="*/ 5 w 163"/>
                <a:gd name="T59" fmla="*/ 30 h 130"/>
                <a:gd name="T60" fmla="*/ 5 w 163"/>
                <a:gd name="T61" fmla="*/ 10 h 130"/>
                <a:gd name="T62" fmla="*/ 152 w 163"/>
                <a:gd name="T63" fmla="*/ 6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2" y="130"/>
                  </a:moveTo>
                  <a:cubicBezTo>
                    <a:pt x="3" y="130"/>
                    <a:pt x="4" y="130"/>
                    <a:pt x="5" y="130"/>
                  </a:cubicBezTo>
                  <a:cubicBezTo>
                    <a:pt x="9" y="129"/>
                    <a:pt x="12" y="126"/>
                    <a:pt x="14" y="123"/>
                  </a:cubicBezTo>
                  <a:cubicBezTo>
                    <a:pt x="18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8" y="93"/>
                    <a:pt x="43" y="92"/>
                    <a:pt x="49" y="92"/>
                  </a:cubicBezTo>
                  <a:cubicBezTo>
                    <a:pt x="51" y="92"/>
                    <a:pt x="54" y="93"/>
                    <a:pt x="57" y="93"/>
                  </a:cubicBezTo>
                  <a:cubicBezTo>
                    <a:pt x="68" y="93"/>
                    <a:pt x="79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8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8"/>
                    <a:pt x="157" y="2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03" y="2"/>
                    <a:pt x="53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0" y="95"/>
                    <a:pt x="1" y="128"/>
                  </a:cubicBezTo>
                  <a:cubicBezTo>
                    <a:pt x="1" y="129"/>
                    <a:pt x="2" y="129"/>
                    <a:pt x="2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4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79" y="89"/>
                    <a:pt x="68" y="88"/>
                    <a:pt x="57" y="88"/>
                  </a:cubicBezTo>
                  <a:cubicBezTo>
                    <a:pt x="54" y="88"/>
                    <a:pt x="52" y="87"/>
                    <a:pt x="49" y="87"/>
                  </a:cubicBezTo>
                  <a:cubicBezTo>
                    <a:pt x="43" y="87"/>
                    <a:pt x="37" y="88"/>
                    <a:pt x="31" y="91"/>
                  </a:cubicBezTo>
                  <a:cubicBezTo>
                    <a:pt x="24" y="96"/>
                    <a:pt x="20" y="103"/>
                    <a:pt x="16" y="110"/>
                  </a:cubicBezTo>
                  <a:cubicBezTo>
                    <a:pt x="15" y="114"/>
                    <a:pt x="13" y="117"/>
                    <a:pt x="11" y="120"/>
                  </a:cubicBezTo>
                  <a:cubicBezTo>
                    <a:pt x="9" y="121"/>
                    <a:pt x="8" y="122"/>
                    <a:pt x="6" y="123"/>
                  </a:cubicBezTo>
                  <a:cubicBezTo>
                    <a:pt x="5" y="92"/>
                    <a:pt x="5" y="61"/>
                    <a:pt x="5" y="30"/>
                  </a:cubicBezTo>
                  <a:cubicBezTo>
                    <a:pt x="5" y="23"/>
                    <a:pt x="5" y="16"/>
                    <a:pt x="5" y="10"/>
                  </a:cubicBezTo>
                  <a:cubicBezTo>
                    <a:pt x="54" y="8"/>
                    <a:pt x="103" y="7"/>
                    <a:pt x="152" y="6"/>
                  </a:cubicBezTo>
                  <a:cubicBezTo>
                    <a:pt x="156" y="20"/>
                    <a:pt x="158" y="35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2822" y="2031"/>
              <a:ext cx="634" cy="506"/>
            </a:xfrm>
            <a:custGeom>
              <a:avLst/>
              <a:gdLst>
                <a:gd name="T0" fmla="*/ 3 w 163"/>
                <a:gd name="T1" fmla="*/ 130 h 130"/>
                <a:gd name="T2" fmla="*/ 5 w 163"/>
                <a:gd name="T3" fmla="*/ 130 h 130"/>
                <a:gd name="T4" fmla="*/ 15 w 163"/>
                <a:gd name="T5" fmla="*/ 123 h 130"/>
                <a:gd name="T6" fmla="*/ 24 w 163"/>
                <a:gd name="T7" fmla="*/ 108 h 130"/>
                <a:gd name="T8" fmla="*/ 34 w 163"/>
                <a:gd name="T9" fmla="*/ 96 h 130"/>
                <a:gd name="T10" fmla="*/ 33 w 163"/>
                <a:gd name="T11" fmla="*/ 93 h 130"/>
                <a:gd name="T12" fmla="*/ 34 w 163"/>
                <a:gd name="T13" fmla="*/ 96 h 130"/>
                <a:gd name="T14" fmla="*/ 49 w 163"/>
                <a:gd name="T15" fmla="*/ 92 h 130"/>
                <a:gd name="T16" fmla="*/ 57 w 163"/>
                <a:gd name="T17" fmla="*/ 93 h 130"/>
                <a:gd name="T18" fmla="*/ 91 w 163"/>
                <a:gd name="T19" fmla="*/ 94 h 130"/>
                <a:gd name="T20" fmla="*/ 157 w 163"/>
                <a:gd name="T21" fmla="*/ 90 h 130"/>
                <a:gd name="T22" fmla="*/ 159 w 163"/>
                <a:gd name="T23" fmla="*/ 88 h 130"/>
                <a:gd name="T24" fmla="*/ 163 w 163"/>
                <a:gd name="T25" fmla="*/ 49 h 130"/>
                <a:gd name="T26" fmla="*/ 157 w 163"/>
                <a:gd name="T27" fmla="*/ 2 h 130"/>
                <a:gd name="T28" fmla="*/ 154 w 163"/>
                <a:gd name="T29" fmla="*/ 0 h 130"/>
                <a:gd name="T30" fmla="*/ 3 w 163"/>
                <a:gd name="T31" fmla="*/ 4 h 130"/>
                <a:gd name="T32" fmla="*/ 0 w 163"/>
                <a:gd name="T33" fmla="*/ 7 h 130"/>
                <a:gd name="T34" fmla="*/ 0 w 163"/>
                <a:gd name="T35" fmla="*/ 30 h 130"/>
                <a:gd name="T36" fmla="*/ 2 w 163"/>
                <a:gd name="T37" fmla="*/ 128 h 130"/>
                <a:gd name="T38" fmla="*/ 3 w 163"/>
                <a:gd name="T39" fmla="*/ 130 h 130"/>
                <a:gd name="T40" fmla="*/ 158 w 163"/>
                <a:gd name="T41" fmla="*/ 49 h 130"/>
                <a:gd name="T42" fmla="*/ 155 w 163"/>
                <a:gd name="T43" fmla="*/ 85 h 130"/>
                <a:gd name="T44" fmla="*/ 91 w 163"/>
                <a:gd name="T45" fmla="*/ 89 h 130"/>
                <a:gd name="T46" fmla="*/ 58 w 163"/>
                <a:gd name="T47" fmla="*/ 88 h 130"/>
                <a:gd name="T48" fmla="*/ 49 w 163"/>
                <a:gd name="T49" fmla="*/ 87 h 130"/>
                <a:gd name="T50" fmla="*/ 32 w 163"/>
                <a:gd name="T51" fmla="*/ 91 h 130"/>
                <a:gd name="T52" fmla="*/ 17 w 163"/>
                <a:gd name="T53" fmla="*/ 110 h 130"/>
                <a:gd name="T54" fmla="*/ 11 w 163"/>
                <a:gd name="T55" fmla="*/ 119 h 130"/>
                <a:gd name="T56" fmla="*/ 7 w 163"/>
                <a:gd name="T57" fmla="*/ 123 h 130"/>
                <a:gd name="T58" fmla="*/ 5 w 163"/>
                <a:gd name="T59" fmla="*/ 30 h 130"/>
                <a:gd name="T60" fmla="*/ 5 w 163"/>
                <a:gd name="T61" fmla="*/ 9 h 130"/>
                <a:gd name="T62" fmla="*/ 153 w 163"/>
                <a:gd name="T63" fmla="*/ 5 h 130"/>
                <a:gd name="T64" fmla="*/ 158 w 163"/>
                <a:gd name="T65" fmla="*/ 4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0">
                  <a:moveTo>
                    <a:pt x="3" y="130"/>
                  </a:moveTo>
                  <a:cubicBezTo>
                    <a:pt x="4" y="130"/>
                    <a:pt x="4" y="130"/>
                    <a:pt x="5" y="130"/>
                  </a:cubicBezTo>
                  <a:cubicBezTo>
                    <a:pt x="9" y="128"/>
                    <a:pt x="12" y="126"/>
                    <a:pt x="15" y="123"/>
                  </a:cubicBezTo>
                  <a:cubicBezTo>
                    <a:pt x="19" y="118"/>
                    <a:pt x="21" y="113"/>
                    <a:pt x="24" y="108"/>
                  </a:cubicBezTo>
                  <a:cubicBezTo>
                    <a:pt x="27" y="103"/>
                    <a:pt x="30" y="98"/>
                    <a:pt x="34" y="96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9" y="93"/>
                    <a:pt x="44" y="92"/>
                    <a:pt x="49" y="92"/>
                  </a:cubicBezTo>
                  <a:cubicBezTo>
                    <a:pt x="52" y="92"/>
                    <a:pt x="55" y="92"/>
                    <a:pt x="57" y="93"/>
                  </a:cubicBezTo>
                  <a:cubicBezTo>
                    <a:pt x="69" y="93"/>
                    <a:pt x="80" y="94"/>
                    <a:pt x="91" y="94"/>
                  </a:cubicBezTo>
                  <a:cubicBezTo>
                    <a:pt x="113" y="94"/>
                    <a:pt x="135" y="92"/>
                    <a:pt x="157" y="90"/>
                  </a:cubicBezTo>
                  <a:cubicBezTo>
                    <a:pt x="158" y="90"/>
                    <a:pt x="159" y="89"/>
                    <a:pt x="159" y="88"/>
                  </a:cubicBezTo>
                  <a:cubicBezTo>
                    <a:pt x="162" y="75"/>
                    <a:pt x="163" y="62"/>
                    <a:pt x="163" y="49"/>
                  </a:cubicBezTo>
                  <a:cubicBezTo>
                    <a:pt x="163" y="33"/>
                    <a:pt x="161" y="17"/>
                    <a:pt x="157" y="2"/>
                  </a:cubicBezTo>
                  <a:cubicBezTo>
                    <a:pt x="157" y="1"/>
                    <a:pt x="156" y="0"/>
                    <a:pt x="154" y="0"/>
                  </a:cubicBezTo>
                  <a:cubicBezTo>
                    <a:pt x="104" y="2"/>
                    <a:pt x="53" y="3"/>
                    <a:pt x="3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5"/>
                    <a:pt x="0" y="22"/>
                    <a:pt x="0" y="30"/>
                  </a:cubicBezTo>
                  <a:cubicBezTo>
                    <a:pt x="0" y="63"/>
                    <a:pt x="1" y="95"/>
                    <a:pt x="2" y="128"/>
                  </a:cubicBezTo>
                  <a:cubicBezTo>
                    <a:pt x="2" y="128"/>
                    <a:pt x="2" y="129"/>
                    <a:pt x="3" y="130"/>
                  </a:cubicBezTo>
                  <a:close/>
                  <a:moveTo>
                    <a:pt x="158" y="49"/>
                  </a:moveTo>
                  <a:cubicBezTo>
                    <a:pt x="158" y="61"/>
                    <a:pt x="157" y="73"/>
                    <a:pt x="155" y="85"/>
                  </a:cubicBezTo>
                  <a:cubicBezTo>
                    <a:pt x="133" y="87"/>
                    <a:pt x="112" y="89"/>
                    <a:pt x="91" y="89"/>
                  </a:cubicBezTo>
                  <a:cubicBezTo>
                    <a:pt x="80" y="89"/>
                    <a:pt x="69" y="88"/>
                    <a:pt x="58" y="88"/>
                  </a:cubicBezTo>
                  <a:cubicBezTo>
                    <a:pt x="55" y="87"/>
                    <a:pt x="52" y="87"/>
                    <a:pt x="49" y="87"/>
                  </a:cubicBezTo>
                  <a:cubicBezTo>
                    <a:pt x="43" y="87"/>
                    <a:pt x="37" y="88"/>
                    <a:pt x="32" y="91"/>
                  </a:cubicBezTo>
                  <a:cubicBezTo>
                    <a:pt x="24" y="96"/>
                    <a:pt x="21" y="103"/>
                    <a:pt x="17" y="110"/>
                  </a:cubicBezTo>
                  <a:cubicBezTo>
                    <a:pt x="15" y="114"/>
                    <a:pt x="13" y="117"/>
                    <a:pt x="11" y="119"/>
                  </a:cubicBezTo>
                  <a:cubicBezTo>
                    <a:pt x="10" y="121"/>
                    <a:pt x="8" y="122"/>
                    <a:pt x="7" y="123"/>
                  </a:cubicBezTo>
                  <a:cubicBezTo>
                    <a:pt x="6" y="92"/>
                    <a:pt x="5" y="61"/>
                    <a:pt x="5" y="30"/>
                  </a:cubicBezTo>
                  <a:cubicBezTo>
                    <a:pt x="5" y="23"/>
                    <a:pt x="5" y="16"/>
                    <a:pt x="5" y="9"/>
                  </a:cubicBezTo>
                  <a:cubicBezTo>
                    <a:pt x="54" y="8"/>
                    <a:pt x="103" y="7"/>
                    <a:pt x="153" y="5"/>
                  </a:cubicBezTo>
                  <a:cubicBezTo>
                    <a:pt x="156" y="20"/>
                    <a:pt x="158" y="34"/>
                    <a:pt x="158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78" name="PA_文本框 77"/>
          <p:cNvSpPr txBox="1"/>
          <p:nvPr>
            <p:custDataLst>
              <p:tags r:id="rId2"/>
            </p:custDataLst>
          </p:nvPr>
        </p:nvSpPr>
        <p:spPr>
          <a:xfrm>
            <a:off x="3221790" y="2165460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第一名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9" name="PA_文本框 78"/>
          <p:cNvSpPr txBox="1"/>
          <p:nvPr>
            <p:custDataLst>
              <p:tags r:id="rId3"/>
            </p:custDataLst>
          </p:nvPr>
        </p:nvSpPr>
        <p:spPr>
          <a:xfrm>
            <a:off x="2017241" y="265664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第二名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0" name="PA_文本框 79"/>
          <p:cNvSpPr txBox="1"/>
          <p:nvPr>
            <p:custDataLst>
              <p:tags r:id="rId4"/>
            </p:custDataLst>
          </p:nvPr>
        </p:nvSpPr>
        <p:spPr>
          <a:xfrm>
            <a:off x="4199963" y="2925872"/>
            <a:ext cx="12190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第三名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3" name="PA_文本框 92"/>
          <p:cNvSpPr txBox="1"/>
          <p:nvPr>
            <p:custDataLst>
              <p:tags r:id="rId5"/>
            </p:custDataLst>
          </p:nvPr>
        </p:nvSpPr>
        <p:spPr>
          <a:xfrm>
            <a:off x="6722095" y="1927664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4" name="PA_文本框 93"/>
          <p:cNvSpPr txBox="1"/>
          <p:nvPr>
            <p:custDataLst>
              <p:tags r:id="rId6"/>
            </p:custDataLst>
          </p:nvPr>
        </p:nvSpPr>
        <p:spPr>
          <a:xfrm>
            <a:off x="6444283" y="2512439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5" name="PA_任意多边形 30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6444283" y="203507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6" name="PA_文本框 95"/>
          <p:cNvSpPr txBox="1"/>
          <p:nvPr>
            <p:custDataLst>
              <p:tags r:id="rId8"/>
            </p:custDataLst>
          </p:nvPr>
        </p:nvSpPr>
        <p:spPr>
          <a:xfrm>
            <a:off x="6722095" y="3916869"/>
            <a:ext cx="13051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3200" b="1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PA_文本框 96"/>
          <p:cNvSpPr txBox="1"/>
          <p:nvPr>
            <p:custDataLst>
              <p:tags r:id="rId9"/>
            </p:custDataLst>
          </p:nvPr>
        </p:nvSpPr>
        <p:spPr>
          <a:xfrm>
            <a:off x="6444283" y="4501644"/>
            <a:ext cx="4006233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2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8" name="PA_任意多边形 30"/>
          <p:cNvSpPr>
            <a:spLocks noEditPoints="1"/>
          </p:cNvSpPr>
          <p:nvPr>
            <p:custDataLst>
              <p:tags r:id="rId10"/>
            </p:custDataLst>
          </p:nvPr>
        </p:nvSpPr>
        <p:spPr bwMode="auto">
          <a:xfrm>
            <a:off x="6444283" y="40242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2" name="PA_组合 21"/>
          <p:cNvGrpSpPr/>
          <p:nvPr>
            <p:custDataLst>
              <p:tags r:id="rId11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23" name="文本框 22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06234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 autoUpdateAnimBg="0"/>
      <p:bldP spid="79" grpId="0" animBg="1" autoUpdateAnimBg="0"/>
      <p:bldP spid="80" grpId="0" animBg="1" autoUpdateAnimBg="0"/>
      <p:bldP spid="93" grpId="0"/>
      <p:bldP spid="94" grpId="0" animBg="1" autoUpdateAnimBg="0"/>
      <p:bldP spid="95" grpId="0" animBg="1"/>
      <p:bldP spid="96" grpId="0" animBg="1" autoUpdateAnimBg="0"/>
      <p:bldP spid="97" grpId="0"/>
      <p:bldP spid="9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PA_文本框 61"/>
          <p:cNvSpPr txBox="1"/>
          <p:nvPr>
            <p:custDataLst>
              <p:tags r:id="rId1"/>
            </p:custDataLst>
          </p:nvPr>
        </p:nvSpPr>
        <p:spPr>
          <a:xfrm>
            <a:off x="7381925" y="3037874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8" name="PA_文本框 87"/>
          <p:cNvSpPr txBox="1"/>
          <p:nvPr>
            <p:custDataLst>
              <p:tags r:id="rId2"/>
            </p:custDataLst>
          </p:nvPr>
        </p:nvSpPr>
        <p:spPr>
          <a:xfrm>
            <a:off x="7381925" y="3889613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89" name="PA_文本框 88"/>
          <p:cNvSpPr txBox="1"/>
          <p:nvPr>
            <p:custDataLst>
              <p:tags r:id="rId3"/>
            </p:custDataLst>
          </p:nvPr>
        </p:nvSpPr>
        <p:spPr>
          <a:xfrm>
            <a:off x="7381925" y="4741351"/>
            <a:ext cx="320375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8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</a:t>
            </a:r>
          </a:p>
        </p:txBody>
      </p:sp>
      <p:sp>
        <p:nvSpPr>
          <p:cNvPr id="37" name="PA_矩形 4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194993" y="2286716"/>
            <a:ext cx="182614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本章小结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2" name="PA_文本框 1"/>
          <p:cNvSpPr txBox="1"/>
          <p:nvPr>
            <p:custDataLst>
              <p:tags r:id="rId5"/>
            </p:custDataLst>
          </p:nvPr>
        </p:nvSpPr>
        <p:spPr>
          <a:xfrm>
            <a:off x="1491144" y="241387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" name="PA_文本框 8"/>
          <p:cNvSpPr txBox="1"/>
          <p:nvPr>
            <p:custDataLst>
              <p:tags r:id="rId6"/>
            </p:custDataLst>
          </p:nvPr>
        </p:nvSpPr>
        <p:spPr>
          <a:xfrm>
            <a:off x="6028518" y="2403179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PA_文本框 9"/>
          <p:cNvSpPr txBox="1"/>
          <p:nvPr>
            <p:custDataLst>
              <p:tags r:id="rId7"/>
            </p:custDataLst>
          </p:nvPr>
        </p:nvSpPr>
        <p:spPr>
          <a:xfrm>
            <a:off x="1491144" y="3328058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PA_文本框 10"/>
          <p:cNvSpPr txBox="1"/>
          <p:nvPr>
            <p:custDataLst>
              <p:tags r:id="rId8"/>
            </p:custDataLst>
          </p:nvPr>
        </p:nvSpPr>
        <p:spPr>
          <a:xfrm>
            <a:off x="5409540" y="3317362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PA_文本框 11"/>
          <p:cNvSpPr txBox="1"/>
          <p:nvPr>
            <p:custDataLst>
              <p:tags r:id="rId9"/>
            </p:custDataLst>
          </p:nvPr>
        </p:nvSpPr>
        <p:spPr>
          <a:xfrm>
            <a:off x="1491144" y="417073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PA_文本框 12"/>
          <p:cNvSpPr txBox="1"/>
          <p:nvPr>
            <p:custDataLst>
              <p:tags r:id="rId10"/>
            </p:custDataLst>
          </p:nvPr>
        </p:nvSpPr>
        <p:spPr>
          <a:xfrm>
            <a:off x="4790567" y="4189881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PA_文本框 13"/>
          <p:cNvSpPr txBox="1"/>
          <p:nvPr>
            <p:custDataLst>
              <p:tags r:id="rId11"/>
            </p:custDataLst>
          </p:nvPr>
        </p:nvSpPr>
        <p:spPr>
          <a:xfrm>
            <a:off x="1491144" y="5049895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类别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PA_文本框 14"/>
          <p:cNvSpPr txBox="1"/>
          <p:nvPr>
            <p:custDataLst>
              <p:tags r:id="rId12"/>
            </p:custDataLst>
          </p:nvPr>
        </p:nvSpPr>
        <p:spPr>
          <a:xfrm>
            <a:off x="5927462" y="5063523"/>
            <a:ext cx="929916" cy="521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2" name="PA_任意多边形 30"/>
          <p:cNvSpPr>
            <a:spLocks noEditPoints="1"/>
          </p:cNvSpPr>
          <p:nvPr>
            <p:custDataLst>
              <p:tags r:id="rId13"/>
            </p:custDataLst>
          </p:nvPr>
        </p:nvSpPr>
        <p:spPr bwMode="auto">
          <a:xfrm>
            <a:off x="2397657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3" name="PA_任意多边形 30"/>
          <p:cNvSpPr>
            <a:spLocks noEditPoints="1"/>
          </p:cNvSpPr>
          <p:nvPr>
            <p:custDataLst>
              <p:tags r:id="rId14"/>
            </p:custDataLst>
          </p:nvPr>
        </p:nvSpPr>
        <p:spPr bwMode="auto">
          <a:xfrm>
            <a:off x="2888298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4" name="PA_任意多边形 30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3387815" y="244996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5" name="PA_任意多边形 30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3846940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6" name="PA_任意多边形 30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4337581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7" name="PA_任意多边形 30"/>
          <p:cNvSpPr>
            <a:spLocks noEditPoints="1"/>
          </p:cNvSpPr>
          <p:nvPr>
            <p:custDataLst>
              <p:tags r:id="rId18"/>
            </p:custDataLst>
          </p:nvPr>
        </p:nvSpPr>
        <p:spPr bwMode="auto">
          <a:xfrm>
            <a:off x="4837098" y="245203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98" name="PA_任意多边形 30"/>
          <p:cNvSpPr>
            <a:spLocks noEditPoints="1"/>
          </p:cNvSpPr>
          <p:nvPr>
            <p:custDataLst>
              <p:tags r:id="rId19"/>
            </p:custDataLst>
          </p:nvPr>
        </p:nvSpPr>
        <p:spPr bwMode="auto">
          <a:xfrm>
            <a:off x="5349297" y="2439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1" name="PA_任意多边形 30"/>
          <p:cNvSpPr>
            <a:spLocks noEditPoints="1"/>
          </p:cNvSpPr>
          <p:nvPr>
            <p:custDataLst>
              <p:tags r:id="rId20"/>
            </p:custDataLst>
          </p:nvPr>
        </p:nvSpPr>
        <p:spPr bwMode="auto">
          <a:xfrm>
            <a:off x="2397657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2" name="PA_任意多边形 30"/>
          <p:cNvSpPr>
            <a:spLocks noEditPoints="1"/>
          </p:cNvSpPr>
          <p:nvPr>
            <p:custDataLst>
              <p:tags r:id="rId21"/>
            </p:custDataLst>
          </p:nvPr>
        </p:nvSpPr>
        <p:spPr bwMode="auto">
          <a:xfrm>
            <a:off x="2888298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3" name="PA_任意多边形 30"/>
          <p:cNvSpPr>
            <a:spLocks noEditPoints="1"/>
          </p:cNvSpPr>
          <p:nvPr>
            <p:custDataLst>
              <p:tags r:id="rId22"/>
            </p:custDataLst>
          </p:nvPr>
        </p:nvSpPr>
        <p:spPr bwMode="auto">
          <a:xfrm>
            <a:off x="3387815" y="330624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4" name="PA_任意多边形 30"/>
          <p:cNvSpPr>
            <a:spLocks noEditPoints="1"/>
          </p:cNvSpPr>
          <p:nvPr>
            <p:custDataLst>
              <p:tags r:id="rId23"/>
            </p:custDataLst>
          </p:nvPr>
        </p:nvSpPr>
        <p:spPr bwMode="auto">
          <a:xfrm>
            <a:off x="3846940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5" name="PA_任意多边形 30"/>
          <p:cNvSpPr>
            <a:spLocks noEditPoints="1"/>
          </p:cNvSpPr>
          <p:nvPr>
            <p:custDataLst>
              <p:tags r:id="rId24"/>
            </p:custDataLst>
          </p:nvPr>
        </p:nvSpPr>
        <p:spPr bwMode="auto">
          <a:xfrm>
            <a:off x="4337581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6" name="PA_任意多边形 30"/>
          <p:cNvSpPr>
            <a:spLocks noEditPoints="1"/>
          </p:cNvSpPr>
          <p:nvPr>
            <p:custDataLst>
              <p:tags r:id="rId25"/>
            </p:custDataLst>
          </p:nvPr>
        </p:nvSpPr>
        <p:spPr bwMode="auto">
          <a:xfrm>
            <a:off x="4837098" y="3308316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7" name="PA_任意多边形 30"/>
          <p:cNvSpPr>
            <a:spLocks noEditPoints="1"/>
          </p:cNvSpPr>
          <p:nvPr>
            <p:custDataLst>
              <p:tags r:id="rId26"/>
            </p:custDataLst>
          </p:nvPr>
        </p:nvSpPr>
        <p:spPr bwMode="auto">
          <a:xfrm>
            <a:off x="2397657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8" name="PA_任意多边形 30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2888298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09" name="PA_任意多边形 30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3387815" y="4191521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0" name="PA_任意多边形 30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3846940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1" name="PA_任意多边形 30"/>
          <p:cNvSpPr>
            <a:spLocks noEditPoints="1"/>
          </p:cNvSpPr>
          <p:nvPr>
            <p:custDataLst>
              <p:tags r:id="rId30"/>
            </p:custDataLst>
          </p:nvPr>
        </p:nvSpPr>
        <p:spPr bwMode="auto">
          <a:xfrm>
            <a:off x="4337581" y="4193592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3" name="PA_任意多边形 30"/>
          <p:cNvSpPr>
            <a:spLocks noEditPoints="1"/>
          </p:cNvSpPr>
          <p:nvPr>
            <p:custDataLst>
              <p:tags r:id="rId31"/>
            </p:custDataLst>
          </p:nvPr>
        </p:nvSpPr>
        <p:spPr bwMode="auto">
          <a:xfrm>
            <a:off x="2425695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4" name="PA_任意多边形 30"/>
          <p:cNvSpPr>
            <a:spLocks noEditPoints="1"/>
          </p:cNvSpPr>
          <p:nvPr>
            <p:custDataLst>
              <p:tags r:id="rId32"/>
            </p:custDataLst>
          </p:nvPr>
        </p:nvSpPr>
        <p:spPr bwMode="auto">
          <a:xfrm>
            <a:off x="2916336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5" name="PA_任意多边形 30"/>
          <p:cNvSpPr>
            <a:spLocks noEditPoints="1"/>
          </p:cNvSpPr>
          <p:nvPr>
            <p:custDataLst>
              <p:tags r:id="rId33"/>
            </p:custDataLst>
          </p:nvPr>
        </p:nvSpPr>
        <p:spPr bwMode="auto">
          <a:xfrm>
            <a:off x="34158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6" name="PA_任意多边形 30"/>
          <p:cNvSpPr>
            <a:spLocks noEditPoints="1"/>
          </p:cNvSpPr>
          <p:nvPr>
            <p:custDataLst>
              <p:tags r:id="rId34"/>
            </p:custDataLst>
          </p:nvPr>
        </p:nvSpPr>
        <p:spPr bwMode="auto">
          <a:xfrm>
            <a:off x="3874978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7" name="PA_任意多边形 30"/>
          <p:cNvSpPr>
            <a:spLocks noEditPoints="1"/>
          </p:cNvSpPr>
          <p:nvPr>
            <p:custDataLst>
              <p:tags r:id="rId35"/>
            </p:custDataLst>
          </p:nvPr>
        </p:nvSpPr>
        <p:spPr bwMode="auto">
          <a:xfrm>
            <a:off x="4365619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8" name="PA_任意多边形 30"/>
          <p:cNvSpPr>
            <a:spLocks noEditPoints="1"/>
          </p:cNvSpPr>
          <p:nvPr>
            <p:custDataLst>
              <p:tags r:id="rId36"/>
            </p:custDataLst>
          </p:nvPr>
        </p:nvSpPr>
        <p:spPr bwMode="auto">
          <a:xfrm>
            <a:off x="4865136" y="5069065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19" name="PA_任意多边形 30"/>
          <p:cNvSpPr>
            <a:spLocks noEditPoints="1"/>
          </p:cNvSpPr>
          <p:nvPr>
            <p:custDataLst>
              <p:tags r:id="rId37"/>
            </p:custDataLst>
          </p:nvPr>
        </p:nvSpPr>
        <p:spPr bwMode="auto">
          <a:xfrm>
            <a:off x="5364653" y="5066994"/>
            <a:ext cx="452407" cy="44894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>
              <a:solidFill>
                <a:schemeClr val="bg1"/>
              </a:solidFill>
            </a:endParaRPr>
          </a:p>
        </p:txBody>
      </p:sp>
      <p:sp>
        <p:nvSpPr>
          <p:cNvPr id="169" name="PA_任意多边形 5"/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7072317" y="2839368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0" name="PA_任意多边形 5"/>
          <p:cNvSpPr>
            <a:spLocks/>
          </p:cNvSpPr>
          <p:nvPr>
            <p:custDataLst>
              <p:tags r:id="rId39"/>
            </p:custDataLst>
          </p:nvPr>
        </p:nvSpPr>
        <p:spPr bwMode="auto">
          <a:xfrm rot="5400000">
            <a:off x="5688449" y="3961417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44" name="PA_组合 43"/>
          <p:cNvGrpSpPr/>
          <p:nvPr>
            <p:custDataLst>
              <p:tags r:id="rId40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45" name="文本框 44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1551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 autoUpdateAnimBg="0"/>
      <p:bldP spid="88" grpId="0" animBg="1" autoUpdateAnimBg="0"/>
      <p:bldP spid="89" grpId="0" animBg="1" autoUpdateAnimBg="0"/>
      <p:bldP spid="37" grpId="0" animBg="1" autoUpdateAnimBg="0"/>
      <p:bldP spid="2" grpId="0"/>
      <p:bldP spid="9" grpId="0" animBg="1" autoUpdateAnimBg="0"/>
      <p:bldP spid="10" grpId="0"/>
      <p:bldP spid="11" grpId="0" animBg="1" autoUpdateAnimBg="0"/>
      <p:bldP spid="12" grpId="0"/>
      <p:bldP spid="13" grpId="0"/>
      <p:bldP spid="14" grpId="0"/>
      <p:bldP spid="15" grpId="0" animBg="1" autoUpdateAnimBg="0"/>
      <p:bldP spid="92" grpId="0" animBg="1"/>
      <p:bldP spid="93" grpId="0" animBg="1" autoUpdateAnimBg="0"/>
      <p:bldP spid="94" grpId="0" animBg="1" autoUpdateAnimBg="0"/>
      <p:bldP spid="95" grpId="0" animBg="1" autoUpdateAnimBg="0"/>
      <p:bldP spid="96" grpId="0" animBg="1" autoUpdateAnimBg="0"/>
      <p:bldP spid="97" grpId="0" animBg="1"/>
      <p:bldP spid="98" grpId="0" animBg="1" autoUpdateAnimBg="0"/>
      <p:bldP spid="101" grpId="0" animBg="1"/>
      <p:bldP spid="102" grpId="0" animBg="1" autoUpdateAnimBg="0"/>
      <p:bldP spid="103" grpId="0" animBg="1"/>
      <p:bldP spid="104" grpId="0" animBg="1"/>
      <p:bldP spid="105" grpId="0" animBg="1"/>
      <p:bldP spid="106" grpId="0" animBg="1" autoUpdateAnimBg="0"/>
      <p:bldP spid="107" grpId="0" animBg="1"/>
      <p:bldP spid="108" grpId="0" animBg="1" autoUpdateAnimBg="0"/>
      <p:bldP spid="109" grpId="0" animBg="1" autoUpdateAnimBg="0"/>
      <p:bldP spid="110" grpId="0" animBg="1" autoUpdateAnimBg="0"/>
      <p:bldP spid="111" grpId="0" animBg="1" autoUpdateAnimBg="0"/>
      <p:bldP spid="113" grpId="0" animBg="1"/>
      <p:bldP spid="114" grpId="0" animBg="1" autoUpdateAnimBg="0"/>
      <p:bldP spid="115" grpId="0" animBg="1"/>
      <p:bldP spid="116" grpId="0" animBg="1" autoUpdateAnimBg="0"/>
      <p:bldP spid="117" grpId="0" animBg="1"/>
      <p:bldP spid="118" grpId="0" animBg="1"/>
      <p:bldP spid="119" grpId="0" animBg="1"/>
      <p:bldP spid="169" grpId="0" animBg="1" autoUpdateAnimBg="0"/>
      <p:bldP spid="17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PA_组合 55"/>
          <p:cNvGrpSpPr/>
          <p:nvPr>
            <p:custDataLst>
              <p:tags r:id="rId1"/>
            </p:custDataLst>
          </p:nvPr>
        </p:nvGrpSpPr>
        <p:grpSpPr>
          <a:xfrm>
            <a:off x="3059511" y="3156045"/>
            <a:ext cx="1681258" cy="1362163"/>
            <a:chOff x="3145479" y="3523562"/>
            <a:chExt cx="1295231" cy="1049402"/>
          </a:xfrm>
        </p:grpSpPr>
        <p:sp>
          <p:nvSpPr>
            <p:cNvPr id="3" name="Freeform 34"/>
            <p:cNvSpPr>
              <a:spLocks noEditPoints="1"/>
            </p:cNvSpPr>
            <p:nvPr/>
          </p:nvSpPr>
          <p:spPr bwMode="auto">
            <a:xfrm flipH="1">
              <a:off x="3145479" y="3523562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973736" y="3772438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4" name="PA_图片 5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38932"/>
          <a:stretch/>
        </p:blipFill>
        <p:spPr>
          <a:xfrm>
            <a:off x="5110828" y="781360"/>
            <a:ext cx="1623444" cy="4380931"/>
          </a:xfrm>
          <a:prstGeom prst="rect">
            <a:avLst/>
          </a:prstGeom>
        </p:spPr>
      </p:pic>
      <p:pic>
        <p:nvPicPr>
          <p:cNvPr id="55" name="PA_图片 5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7081" y="2225752"/>
            <a:ext cx="1655349" cy="1492145"/>
          </a:xfrm>
          <a:prstGeom prst="rect">
            <a:avLst/>
          </a:prstGeom>
        </p:spPr>
      </p:pic>
      <p:grpSp>
        <p:nvGrpSpPr>
          <p:cNvPr id="59" name="PA_组合 58"/>
          <p:cNvGrpSpPr/>
          <p:nvPr>
            <p:custDataLst>
              <p:tags r:id="rId4"/>
            </p:custDataLst>
          </p:nvPr>
        </p:nvGrpSpPr>
        <p:grpSpPr>
          <a:xfrm>
            <a:off x="3710344" y="5081491"/>
            <a:ext cx="4525651" cy="730745"/>
            <a:chOff x="4099906" y="5340798"/>
            <a:chExt cx="3992187" cy="730745"/>
          </a:xfrm>
        </p:grpSpPr>
        <p:sp>
          <p:nvSpPr>
            <p:cNvPr id="53" name="文本框 52"/>
            <p:cNvSpPr txBox="1"/>
            <p:nvPr/>
          </p:nvSpPr>
          <p:spPr>
            <a:xfrm flipH="1">
              <a:off x="4099906" y="5340798"/>
              <a:ext cx="399218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3.</a:t>
              </a:r>
              <a:r>
                <a:rPr lang="zh-CN" altLang="en-US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在此添加标题</a:t>
              </a:r>
              <a:endParaRPr lang="zh-CN" altLang="en-US" sz="4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116971" y="6025824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116971" y="5403175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14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PA_组合 25"/>
          <p:cNvGrpSpPr/>
          <p:nvPr>
            <p:custDataLst>
              <p:tags r:id="rId1"/>
            </p:custDataLst>
          </p:nvPr>
        </p:nvGrpSpPr>
        <p:grpSpPr>
          <a:xfrm rot="20550789">
            <a:off x="1571215" y="3908569"/>
            <a:ext cx="2195954" cy="1643551"/>
            <a:chOff x="3246438" y="1068388"/>
            <a:chExt cx="5711825" cy="4678363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3" name="Freeform 11"/>
            <p:cNvSpPr>
              <a:spLocks/>
            </p:cNvSpPr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</p:grpSpPr>
          <p:sp>
            <p:nvSpPr>
              <p:cNvPr id="35" name="Freeform 12"/>
              <p:cNvSpPr>
                <a:spLocks/>
              </p:cNvSpPr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" name="Freeform 15"/>
              <p:cNvSpPr>
                <a:spLocks/>
              </p:cNvSpPr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9" name="Freeform 16"/>
              <p:cNvSpPr>
                <a:spLocks/>
              </p:cNvSpPr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0" name="Freeform 17"/>
              <p:cNvSpPr>
                <a:spLocks/>
              </p:cNvSpPr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1" name="Freeform 18"/>
              <p:cNvSpPr>
                <a:spLocks/>
              </p:cNvSpPr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2" name="Freeform 19"/>
              <p:cNvSpPr>
                <a:spLocks/>
              </p:cNvSpPr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3" name="Freeform 20"/>
              <p:cNvSpPr>
                <a:spLocks/>
              </p:cNvSpPr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4" name="Freeform 21"/>
              <p:cNvSpPr>
                <a:spLocks/>
              </p:cNvSpPr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5" name="Freeform 22"/>
              <p:cNvSpPr>
                <a:spLocks/>
              </p:cNvSpPr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6" name="Freeform 23"/>
              <p:cNvSpPr>
                <a:spLocks/>
              </p:cNvSpPr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8" name="Freeform 25"/>
              <p:cNvSpPr>
                <a:spLocks/>
              </p:cNvSpPr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49" name="Freeform 26"/>
              <p:cNvSpPr>
                <a:spLocks/>
              </p:cNvSpPr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0" name="Freeform 27"/>
              <p:cNvSpPr>
                <a:spLocks/>
              </p:cNvSpPr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1" name="Freeform 28"/>
              <p:cNvSpPr>
                <a:spLocks/>
              </p:cNvSpPr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2" name="Freeform 29"/>
              <p:cNvSpPr>
                <a:spLocks/>
              </p:cNvSpPr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4" name="Freeform 31"/>
              <p:cNvSpPr>
                <a:spLocks/>
              </p:cNvSpPr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5" name="Freeform 32"/>
              <p:cNvSpPr>
                <a:spLocks/>
              </p:cNvSpPr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6" name="Freeform 33"/>
              <p:cNvSpPr>
                <a:spLocks/>
              </p:cNvSpPr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7" name="Freeform 34"/>
              <p:cNvSpPr>
                <a:spLocks/>
              </p:cNvSpPr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8" name="Freeform 35"/>
              <p:cNvSpPr>
                <a:spLocks/>
              </p:cNvSpPr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59" name="Freeform 36"/>
              <p:cNvSpPr>
                <a:spLocks/>
              </p:cNvSpPr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0" name="Freeform 37"/>
              <p:cNvSpPr>
                <a:spLocks/>
              </p:cNvSpPr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1" name="Freeform 38"/>
              <p:cNvSpPr>
                <a:spLocks/>
              </p:cNvSpPr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2" name="Freeform 39"/>
              <p:cNvSpPr>
                <a:spLocks/>
              </p:cNvSpPr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3" name="Freeform 40"/>
              <p:cNvSpPr>
                <a:spLocks/>
              </p:cNvSpPr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4" name="Freeform 41"/>
              <p:cNvSpPr>
                <a:spLocks/>
              </p:cNvSpPr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5" name="Freeform 42"/>
              <p:cNvSpPr>
                <a:spLocks/>
              </p:cNvSpPr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6" name="Freeform 43"/>
              <p:cNvSpPr>
                <a:spLocks/>
              </p:cNvSpPr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7" name="Freeform 44"/>
              <p:cNvSpPr>
                <a:spLocks/>
              </p:cNvSpPr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8" name="Freeform 45"/>
              <p:cNvSpPr>
                <a:spLocks/>
              </p:cNvSpPr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69" name="Freeform 46"/>
              <p:cNvSpPr>
                <a:spLocks/>
              </p:cNvSpPr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0" name="Freeform 47"/>
              <p:cNvSpPr>
                <a:spLocks/>
              </p:cNvSpPr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1" name="Freeform 48"/>
              <p:cNvSpPr>
                <a:spLocks/>
              </p:cNvSpPr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2" name="Freeform 49"/>
              <p:cNvSpPr>
                <a:spLocks/>
              </p:cNvSpPr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3" name="Freeform 50"/>
              <p:cNvSpPr>
                <a:spLocks/>
              </p:cNvSpPr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4" name="Freeform 51"/>
              <p:cNvSpPr>
                <a:spLocks/>
              </p:cNvSpPr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5" name="Freeform 52"/>
              <p:cNvSpPr>
                <a:spLocks/>
              </p:cNvSpPr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6" name="Freeform 53"/>
              <p:cNvSpPr>
                <a:spLocks/>
              </p:cNvSpPr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7" name="Freeform 54"/>
              <p:cNvSpPr>
                <a:spLocks/>
              </p:cNvSpPr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0" name="Freeform 57"/>
              <p:cNvSpPr>
                <a:spLocks/>
              </p:cNvSpPr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1" name="Freeform 58"/>
              <p:cNvSpPr>
                <a:spLocks/>
              </p:cNvSpPr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2" name="Freeform 59"/>
              <p:cNvSpPr>
                <a:spLocks/>
              </p:cNvSpPr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3" name="Freeform 60"/>
              <p:cNvSpPr>
                <a:spLocks/>
              </p:cNvSpPr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4" name="Freeform 71"/>
              <p:cNvSpPr>
                <a:spLocks/>
              </p:cNvSpPr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5" name="Freeform 72"/>
              <p:cNvSpPr>
                <a:spLocks/>
              </p:cNvSpPr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6" name="Freeform 73"/>
              <p:cNvSpPr>
                <a:spLocks/>
              </p:cNvSpPr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7" name="Freeform 74"/>
              <p:cNvSpPr>
                <a:spLocks/>
              </p:cNvSpPr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8" name="Freeform 75"/>
              <p:cNvSpPr>
                <a:spLocks/>
              </p:cNvSpPr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99" name="Freeform 76"/>
              <p:cNvSpPr>
                <a:spLocks/>
              </p:cNvSpPr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0" name="Freeform 77"/>
              <p:cNvSpPr>
                <a:spLocks/>
              </p:cNvSpPr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1" name="Freeform 78"/>
              <p:cNvSpPr>
                <a:spLocks/>
              </p:cNvSpPr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2" name="Freeform 79"/>
              <p:cNvSpPr>
                <a:spLocks/>
              </p:cNvSpPr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3" name="Freeform 80"/>
              <p:cNvSpPr>
                <a:spLocks/>
              </p:cNvSpPr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4" name="Freeform 81"/>
              <p:cNvSpPr>
                <a:spLocks/>
              </p:cNvSpPr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5" name="Freeform 82"/>
              <p:cNvSpPr>
                <a:spLocks/>
              </p:cNvSpPr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6" name="Freeform 83"/>
              <p:cNvSpPr>
                <a:spLocks/>
              </p:cNvSpPr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7" name="Freeform 84"/>
              <p:cNvSpPr>
                <a:spLocks/>
              </p:cNvSpPr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8" name="Freeform 85"/>
              <p:cNvSpPr>
                <a:spLocks/>
              </p:cNvSpPr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09" name="Freeform 86"/>
              <p:cNvSpPr>
                <a:spLocks/>
              </p:cNvSpPr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0" name="Freeform 87"/>
              <p:cNvSpPr>
                <a:spLocks/>
              </p:cNvSpPr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1" name="Freeform 88"/>
              <p:cNvSpPr>
                <a:spLocks/>
              </p:cNvSpPr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2" name="Freeform 89"/>
              <p:cNvSpPr>
                <a:spLocks/>
              </p:cNvSpPr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3" name="Freeform 90"/>
              <p:cNvSpPr>
                <a:spLocks/>
              </p:cNvSpPr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4" name="Freeform 91"/>
              <p:cNvSpPr>
                <a:spLocks/>
              </p:cNvSpPr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15" name="Freeform 92"/>
              <p:cNvSpPr>
                <a:spLocks/>
              </p:cNvSpPr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16" name="PA_组合 115"/>
          <p:cNvGrpSpPr/>
          <p:nvPr>
            <p:custDataLst>
              <p:tags r:id="rId2"/>
            </p:custDataLst>
          </p:nvPr>
        </p:nvGrpSpPr>
        <p:grpSpPr>
          <a:xfrm>
            <a:off x="1924508" y="1446523"/>
            <a:ext cx="3092210" cy="2447921"/>
            <a:chOff x="3246438" y="1068388"/>
            <a:chExt cx="5711825" cy="4678363"/>
          </a:xfrm>
        </p:grpSpPr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8" name="Freeform 6"/>
            <p:cNvSpPr>
              <a:spLocks/>
            </p:cNvSpPr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19" name="Freeform 7"/>
            <p:cNvSpPr>
              <a:spLocks/>
            </p:cNvSpPr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0" name="Freeform 8"/>
            <p:cNvSpPr>
              <a:spLocks/>
            </p:cNvSpPr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1" name="Freeform 9"/>
            <p:cNvSpPr>
              <a:spLocks/>
            </p:cNvSpPr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2" name="Freeform 10"/>
            <p:cNvSpPr>
              <a:spLocks/>
            </p:cNvSpPr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" name="Freeform 11"/>
            <p:cNvSpPr>
              <a:spLocks/>
            </p:cNvSpPr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</p:grpSpPr>
          <p:sp>
            <p:nvSpPr>
              <p:cNvPr id="125" name="Freeform 12"/>
              <p:cNvSpPr>
                <a:spLocks/>
              </p:cNvSpPr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6" name="Freeform 13"/>
              <p:cNvSpPr>
                <a:spLocks/>
              </p:cNvSpPr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7" name="Freeform 14"/>
              <p:cNvSpPr>
                <a:spLocks/>
              </p:cNvSpPr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8" name="Freeform 15"/>
              <p:cNvSpPr>
                <a:spLocks/>
              </p:cNvSpPr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9" name="Freeform 16"/>
              <p:cNvSpPr>
                <a:spLocks/>
              </p:cNvSpPr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0" name="Freeform 17"/>
              <p:cNvSpPr>
                <a:spLocks/>
              </p:cNvSpPr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1" name="Freeform 18"/>
              <p:cNvSpPr>
                <a:spLocks/>
              </p:cNvSpPr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2" name="Freeform 19"/>
              <p:cNvSpPr>
                <a:spLocks/>
              </p:cNvSpPr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3" name="Freeform 20"/>
              <p:cNvSpPr>
                <a:spLocks/>
              </p:cNvSpPr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4" name="Freeform 21"/>
              <p:cNvSpPr>
                <a:spLocks/>
              </p:cNvSpPr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5" name="Freeform 22"/>
              <p:cNvSpPr>
                <a:spLocks/>
              </p:cNvSpPr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6" name="Freeform 23"/>
              <p:cNvSpPr>
                <a:spLocks/>
              </p:cNvSpPr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7" name="Freeform 24"/>
              <p:cNvSpPr>
                <a:spLocks/>
              </p:cNvSpPr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8" name="Freeform 25"/>
              <p:cNvSpPr>
                <a:spLocks/>
              </p:cNvSpPr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39" name="Freeform 26"/>
              <p:cNvSpPr>
                <a:spLocks/>
              </p:cNvSpPr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0" name="Freeform 27"/>
              <p:cNvSpPr>
                <a:spLocks/>
              </p:cNvSpPr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1" name="Freeform 28"/>
              <p:cNvSpPr>
                <a:spLocks/>
              </p:cNvSpPr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2" name="Freeform 29"/>
              <p:cNvSpPr>
                <a:spLocks/>
              </p:cNvSpPr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3" name="Freeform 30"/>
              <p:cNvSpPr>
                <a:spLocks/>
              </p:cNvSpPr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4" name="Freeform 31"/>
              <p:cNvSpPr>
                <a:spLocks/>
              </p:cNvSpPr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5" name="Freeform 32"/>
              <p:cNvSpPr>
                <a:spLocks/>
              </p:cNvSpPr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6" name="Freeform 33"/>
              <p:cNvSpPr>
                <a:spLocks/>
              </p:cNvSpPr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7" name="Freeform 34"/>
              <p:cNvSpPr>
                <a:spLocks/>
              </p:cNvSpPr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49" name="Freeform 36"/>
              <p:cNvSpPr>
                <a:spLocks/>
              </p:cNvSpPr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0" name="Freeform 37"/>
              <p:cNvSpPr>
                <a:spLocks/>
              </p:cNvSpPr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2" name="Freeform 39"/>
              <p:cNvSpPr>
                <a:spLocks/>
              </p:cNvSpPr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3" name="Freeform 40"/>
              <p:cNvSpPr>
                <a:spLocks/>
              </p:cNvSpPr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4" name="Freeform 41"/>
              <p:cNvSpPr>
                <a:spLocks/>
              </p:cNvSpPr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5" name="Freeform 42"/>
              <p:cNvSpPr>
                <a:spLocks/>
              </p:cNvSpPr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6" name="Freeform 43"/>
              <p:cNvSpPr>
                <a:spLocks/>
              </p:cNvSpPr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7" name="Freeform 44"/>
              <p:cNvSpPr>
                <a:spLocks/>
              </p:cNvSpPr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8" name="Freeform 45"/>
              <p:cNvSpPr>
                <a:spLocks/>
              </p:cNvSpPr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59" name="Freeform 46"/>
              <p:cNvSpPr>
                <a:spLocks/>
              </p:cNvSpPr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0" name="Freeform 47"/>
              <p:cNvSpPr>
                <a:spLocks/>
              </p:cNvSpPr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1" name="Freeform 48"/>
              <p:cNvSpPr>
                <a:spLocks/>
              </p:cNvSpPr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2" name="Freeform 49"/>
              <p:cNvSpPr>
                <a:spLocks/>
              </p:cNvSpPr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3" name="Freeform 50"/>
              <p:cNvSpPr>
                <a:spLocks/>
              </p:cNvSpPr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4" name="Freeform 51"/>
              <p:cNvSpPr>
                <a:spLocks/>
              </p:cNvSpPr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5" name="Freeform 52"/>
              <p:cNvSpPr>
                <a:spLocks/>
              </p:cNvSpPr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6" name="Freeform 53"/>
              <p:cNvSpPr>
                <a:spLocks/>
              </p:cNvSpPr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7" name="Freeform 54"/>
              <p:cNvSpPr>
                <a:spLocks/>
              </p:cNvSpPr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8" name="Freeform 55"/>
              <p:cNvSpPr>
                <a:spLocks/>
              </p:cNvSpPr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69" name="Freeform 56"/>
              <p:cNvSpPr>
                <a:spLocks/>
              </p:cNvSpPr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0" name="Freeform 57"/>
              <p:cNvSpPr>
                <a:spLocks/>
              </p:cNvSpPr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1" name="Freeform 58"/>
              <p:cNvSpPr>
                <a:spLocks/>
              </p:cNvSpPr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2" name="Freeform 59"/>
              <p:cNvSpPr>
                <a:spLocks/>
              </p:cNvSpPr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3" name="Freeform 60"/>
              <p:cNvSpPr>
                <a:spLocks/>
              </p:cNvSpPr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4" name="Freeform 61"/>
              <p:cNvSpPr>
                <a:spLocks/>
              </p:cNvSpPr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5" name="Freeform 62"/>
              <p:cNvSpPr>
                <a:spLocks/>
              </p:cNvSpPr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6" name="Freeform 63"/>
              <p:cNvSpPr>
                <a:spLocks/>
              </p:cNvSpPr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7" name="Freeform 64"/>
              <p:cNvSpPr>
                <a:spLocks/>
              </p:cNvSpPr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8" name="Freeform 65"/>
              <p:cNvSpPr>
                <a:spLocks/>
              </p:cNvSpPr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79" name="Freeform 66"/>
              <p:cNvSpPr>
                <a:spLocks/>
              </p:cNvSpPr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0" name="Freeform 67"/>
              <p:cNvSpPr>
                <a:spLocks/>
              </p:cNvSpPr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1" name="Freeform 68"/>
              <p:cNvSpPr>
                <a:spLocks/>
              </p:cNvSpPr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2" name="Freeform 69"/>
              <p:cNvSpPr>
                <a:spLocks/>
              </p:cNvSpPr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3" name="Freeform 70"/>
              <p:cNvSpPr>
                <a:spLocks/>
              </p:cNvSpPr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4" name="Freeform 71"/>
              <p:cNvSpPr>
                <a:spLocks/>
              </p:cNvSpPr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5" name="Freeform 72"/>
              <p:cNvSpPr>
                <a:spLocks/>
              </p:cNvSpPr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6" name="Freeform 73"/>
              <p:cNvSpPr>
                <a:spLocks/>
              </p:cNvSpPr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7" name="Freeform 74"/>
              <p:cNvSpPr>
                <a:spLocks/>
              </p:cNvSpPr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8" name="Freeform 75"/>
              <p:cNvSpPr>
                <a:spLocks/>
              </p:cNvSpPr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89" name="Freeform 76"/>
              <p:cNvSpPr>
                <a:spLocks/>
              </p:cNvSpPr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0" name="Freeform 77"/>
              <p:cNvSpPr>
                <a:spLocks/>
              </p:cNvSpPr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1" name="Freeform 78"/>
              <p:cNvSpPr>
                <a:spLocks/>
              </p:cNvSpPr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2" name="Freeform 79"/>
              <p:cNvSpPr>
                <a:spLocks/>
              </p:cNvSpPr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3" name="Freeform 80"/>
              <p:cNvSpPr>
                <a:spLocks/>
              </p:cNvSpPr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4" name="Freeform 81"/>
              <p:cNvSpPr>
                <a:spLocks/>
              </p:cNvSpPr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5" name="Freeform 82"/>
              <p:cNvSpPr>
                <a:spLocks/>
              </p:cNvSpPr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6" name="Freeform 83"/>
              <p:cNvSpPr>
                <a:spLocks/>
              </p:cNvSpPr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7" name="Freeform 84"/>
              <p:cNvSpPr>
                <a:spLocks/>
              </p:cNvSpPr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8" name="Freeform 85"/>
              <p:cNvSpPr>
                <a:spLocks/>
              </p:cNvSpPr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99" name="Freeform 86"/>
              <p:cNvSpPr>
                <a:spLocks/>
              </p:cNvSpPr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0" name="Freeform 87"/>
              <p:cNvSpPr>
                <a:spLocks/>
              </p:cNvSpPr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1" name="Freeform 88"/>
              <p:cNvSpPr>
                <a:spLocks/>
              </p:cNvSpPr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2" name="Freeform 89"/>
              <p:cNvSpPr>
                <a:spLocks/>
              </p:cNvSpPr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3" name="Freeform 90"/>
              <p:cNvSpPr>
                <a:spLocks/>
              </p:cNvSpPr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4" name="Freeform 91"/>
              <p:cNvSpPr>
                <a:spLocks/>
              </p:cNvSpPr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05" name="Freeform 92"/>
              <p:cNvSpPr>
                <a:spLocks/>
              </p:cNvSpPr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06" name="PA_组合 205"/>
          <p:cNvGrpSpPr/>
          <p:nvPr>
            <p:custDataLst>
              <p:tags r:id="rId3"/>
            </p:custDataLst>
          </p:nvPr>
        </p:nvGrpSpPr>
        <p:grpSpPr>
          <a:xfrm flipH="1">
            <a:off x="7219420" y="2036783"/>
            <a:ext cx="2698523" cy="1980244"/>
            <a:chOff x="3246438" y="1068388"/>
            <a:chExt cx="5711825" cy="4678363"/>
          </a:xfrm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2" name="Freeform 10"/>
            <p:cNvSpPr>
              <a:spLocks/>
            </p:cNvSpPr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13" name="Freeform 11"/>
            <p:cNvSpPr>
              <a:spLocks/>
            </p:cNvSpPr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</p:grpSpPr>
          <p:sp>
            <p:nvSpPr>
              <p:cNvPr id="215" name="Freeform 12"/>
              <p:cNvSpPr>
                <a:spLocks/>
              </p:cNvSpPr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6" name="Freeform 13"/>
              <p:cNvSpPr>
                <a:spLocks/>
              </p:cNvSpPr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7" name="Freeform 14"/>
              <p:cNvSpPr>
                <a:spLocks/>
              </p:cNvSpPr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8" name="Freeform 15"/>
              <p:cNvSpPr>
                <a:spLocks/>
              </p:cNvSpPr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19" name="Freeform 16"/>
              <p:cNvSpPr>
                <a:spLocks/>
              </p:cNvSpPr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0" name="Freeform 17"/>
              <p:cNvSpPr>
                <a:spLocks/>
              </p:cNvSpPr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1" name="Freeform 18"/>
              <p:cNvSpPr>
                <a:spLocks/>
              </p:cNvSpPr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2" name="Freeform 19"/>
              <p:cNvSpPr>
                <a:spLocks/>
              </p:cNvSpPr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3" name="Freeform 20"/>
              <p:cNvSpPr>
                <a:spLocks/>
              </p:cNvSpPr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4" name="Freeform 21"/>
              <p:cNvSpPr>
                <a:spLocks/>
              </p:cNvSpPr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5" name="Freeform 22"/>
              <p:cNvSpPr>
                <a:spLocks/>
              </p:cNvSpPr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6" name="Freeform 23"/>
              <p:cNvSpPr>
                <a:spLocks/>
              </p:cNvSpPr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7" name="Freeform 24"/>
              <p:cNvSpPr>
                <a:spLocks/>
              </p:cNvSpPr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8" name="Freeform 25"/>
              <p:cNvSpPr>
                <a:spLocks/>
              </p:cNvSpPr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29" name="Freeform 26"/>
              <p:cNvSpPr>
                <a:spLocks/>
              </p:cNvSpPr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0" name="Freeform 27"/>
              <p:cNvSpPr>
                <a:spLocks/>
              </p:cNvSpPr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1" name="Freeform 28"/>
              <p:cNvSpPr>
                <a:spLocks/>
              </p:cNvSpPr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2" name="Freeform 29"/>
              <p:cNvSpPr>
                <a:spLocks/>
              </p:cNvSpPr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3" name="Freeform 30"/>
              <p:cNvSpPr>
                <a:spLocks/>
              </p:cNvSpPr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4" name="Freeform 31"/>
              <p:cNvSpPr>
                <a:spLocks/>
              </p:cNvSpPr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5" name="Freeform 32"/>
              <p:cNvSpPr>
                <a:spLocks/>
              </p:cNvSpPr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6" name="Freeform 33"/>
              <p:cNvSpPr>
                <a:spLocks/>
              </p:cNvSpPr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7" name="Freeform 34"/>
              <p:cNvSpPr>
                <a:spLocks/>
              </p:cNvSpPr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8" name="Freeform 35"/>
              <p:cNvSpPr>
                <a:spLocks/>
              </p:cNvSpPr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39" name="Freeform 36"/>
              <p:cNvSpPr>
                <a:spLocks/>
              </p:cNvSpPr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0" name="Freeform 37"/>
              <p:cNvSpPr>
                <a:spLocks/>
              </p:cNvSpPr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1" name="Freeform 38"/>
              <p:cNvSpPr>
                <a:spLocks/>
              </p:cNvSpPr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2" name="Freeform 39"/>
              <p:cNvSpPr>
                <a:spLocks/>
              </p:cNvSpPr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3" name="Freeform 40"/>
              <p:cNvSpPr>
                <a:spLocks/>
              </p:cNvSpPr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4" name="Freeform 41"/>
              <p:cNvSpPr>
                <a:spLocks/>
              </p:cNvSpPr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5" name="Freeform 42"/>
              <p:cNvSpPr>
                <a:spLocks/>
              </p:cNvSpPr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6" name="Freeform 43"/>
              <p:cNvSpPr>
                <a:spLocks/>
              </p:cNvSpPr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7" name="Freeform 44"/>
              <p:cNvSpPr>
                <a:spLocks/>
              </p:cNvSpPr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8" name="Freeform 45"/>
              <p:cNvSpPr>
                <a:spLocks/>
              </p:cNvSpPr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49" name="Freeform 46"/>
              <p:cNvSpPr>
                <a:spLocks/>
              </p:cNvSpPr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0" name="Freeform 47"/>
              <p:cNvSpPr>
                <a:spLocks/>
              </p:cNvSpPr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1" name="Freeform 48"/>
              <p:cNvSpPr>
                <a:spLocks/>
              </p:cNvSpPr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2" name="Freeform 49"/>
              <p:cNvSpPr>
                <a:spLocks/>
              </p:cNvSpPr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3" name="Freeform 50"/>
              <p:cNvSpPr>
                <a:spLocks/>
              </p:cNvSpPr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4" name="Freeform 51"/>
              <p:cNvSpPr>
                <a:spLocks/>
              </p:cNvSpPr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5" name="Freeform 52"/>
              <p:cNvSpPr>
                <a:spLocks/>
              </p:cNvSpPr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6" name="Freeform 53"/>
              <p:cNvSpPr>
                <a:spLocks/>
              </p:cNvSpPr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7" name="Freeform 54"/>
              <p:cNvSpPr>
                <a:spLocks/>
              </p:cNvSpPr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8" name="Freeform 55"/>
              <p:cNvSpPr>
                <a:spLocks/>
              </p:cNvSpPr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59" name="Freeform 56"/>
              <p:cNvSpPr>
                <a:spLocks/>
              </p:cNvSpPr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0" name="Freeform 57"/>
              <p:cNvSpPr>
                <a:spLocks/>
              </p:cNvSpPr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1" name="Freeform 58"/>
              <p:cNvSpPr>
                <a:spLocks/>
              </p:cNvSpPr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2" name="Freeform 59"/>
              <p:cNvSpPr>
                <a:spLocks/>
              </p:cNvSpPr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3" name="Freeform 60"/>
              <p:cNvSpPr>
                <a:spLocks/>
              </p:cNvSpPr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4" name="Freeform 61"/>
              <p:cNvSpPr>
                <a:spLocks/>
              </p:cNvSpPr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5" name="Freeform 62"/>
              <p:cNvSpPr>
                <a:spLocks/>
              </p:cNvSpPr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6" name="Freeform 63"/>
              <p:cNvSpPr>
                <a:spLocks/>
              </p:cNvSpPr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7" name="Freeform 64"/>
              <p:cNvSpPr>
                <a:spLocks/>
              </p:cNvSpPr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8" name="Freeform 65"/>
              <p:cNvSpPr>
                <a:spLocks/>
              </p:cNvSpPr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69" name="Freeform 66"/>
              <p:cNvSpPr>
                <a:spLocks/>
              </p:cNvSpPr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0" name="Freeform 67"/>
              <p:cNvSpPr>
                <a:spLocks/>
              </p:cNvSpPr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1" name="Freeform 68"/>
              <p:cNvSpPr>
                <a:spLocks/>
              </p:cNvSpPr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2" name="Freeform 69"/>
              <p:cNvSpPr>
                <a:spLocks/>
              </p:cNvSpPr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3" name="Freeform 70"/>
              <p:cNvSpPr>
                <a:spLocks/>
              </p:cNvSpPr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4" name="Freeform 71"/>
              <p:cNvSpPr>
                <a:spLocks/>
              </p:cNvSpPr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5" name="Freeform 72"/>
              <p:cNvSpPr>
                <a:spLocks/>
              </p:cNvSpPr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6" name="Freeform 73"/>
              <p:cNvSpPr>
                <a:spLocks/>
              </p:cNvSpPr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7" name="Freeform 74"/>
              <p:cNvSpPr>
                <a:spLocks/>
              </p:cNvSpPr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8" name="Freeform 75"/>
              <p:cNvSpPr>
                <a:spLocks/>
              </p:cNvSpPr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79" name="Freeform 76"/>
              <p:cNvSpPr>
                <a:spLocks/>
              </p:cNvSpPr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0" name="Freeform 77"/>
              <p:cNvSpPr>
                <a:spLocks/>
              </p:cNvSpPr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1" name="Freeform 78"/>
              <p:cNvSpPr>
                <a:spLocks/>
              </p:cNvSpPr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2" name="Freeform 79"/>
              <p:cNvSpPr>
                <a:spLocks/>
              </p:cNvSpPr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3" name="Freeform 80"/>
              <p:cNvSpPr>
                <a:spLocks/>
              </p:cNvSpPr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4" name="Freeform 81"/>
              <p:cNvSpPr>
                <a:spLocks/>
              </p:cNvSpPr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5" name="Freeform 82"/>
              <p:cNvSpPr>
                <a:spLocks/>
              </p:cNvSpPr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6" name="Freeform 83"/>
              <p:cNvSpPr>
                <a:spLocks/>
              </p:cNvSpPr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7" name="Freeform 84"/>
              <p:cNvSpPr>
                <a:spLocks/>
              </p:cNvSpPr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8" name="Freeform 85"/>
              <p:cNvSpPr>
                <a:spLocks/>
              </p:cNvSpPr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89" name="Freeform 86"/>
              <p:cNvSpPr>
                <a:spLocks/>
              </p:cNvSpPr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0" name="Freeform 87"/>
              <p:cNvSpPr>
                <a:spLocks/>
              </p:cNvSpPr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1" name="Freeform 88"/>
              <p:cNvSpPr>
                <a:spLocks/>
              </p:cNvSpPr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2" name="Freeform 89"/>
              <p:cNvSpPr>
                <a:spLocks/>
              </p:cNvSpPr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3" name="Freeform 90"/>
              <p:cNvSpPr>
                <a:spLocks/>
              </p:cNvSpPr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4" name="Freeform 91"/>
              <p:cNvSpPr>
                <a:spLocks/>
              </p:cNvSpPr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295" name="Freeform 92"/>
              <p:cNvSpPr>
                <a:spLocks/>
              </p:cNvSpPr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296" name="PA_组合 295"/>
          <p:cNvGrpSpPr/>
          <p:nvPr>
            <p:custDataLst>
              <p:tags r:id="rId4"/>
            </p:custDataLst>
          </p:nvPr>
        </p:nvGrpSpPr>
        <p:grpSpPr>
          <a:xfrm rot="626096" flipH="1">
            <a:off x="8240208" y="4030565"/>
            <a:ext cx="2506734" cy="1762160"/>
            <a:chOff x="3246438" y="1068388"/>
            <a:chExt cx="5711825" cy="4678363"/>
          </a:xfrm>
        </p:grpSpPr>
        <p:sp>
          <p:nvSpPr>
            <p:cNvPr id="297" name="Freeform 5"/>
            <p:cNvSpPr>
              <a:spLocks/>
            </p:cNvSpPr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8" name="Freeform 6"/>
            <p:cNvSpPr>
              <a:spLocks/>
            </p:cNvSpPr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299" name="Freeform 7"/>
            <p:cNvSpPr>
              <a:spLocks/>
            </p:cNvSpPr>
            <p:nvPr/>
          </p:nvSpPr>
          <p:spPr bwMode="auto">
            <a:xfrm>
              <a:off x="5292726" y="1068388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0" name="Freeform 8"/>
            <p:cNvSpPr>
              <a:spLocks/>
            </p:cNvSpPr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1" name="Freeform 9"/>
            <p:cNvSpPr>
              <a:spLocks/>
            </p:cNvSpPr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2" name="Freeform 10"/>
            <p:cNvSpPr>
              <a:spLocks/>
            </p:cNvSpPr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03" name="Freeform 11"/>
            <p:cNvSpPr>
              <a:spLocks/>
            </p:cNvSpPr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0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</p:grpSpPr>
          <p:sp>
            <p:nvSpPr>
              <p:cNvPr id="305" name="Freeform 12"/>
              <p:cNvSpPr>
                <a:spLocks/>
              </p:cNvSpPr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6" name="Freeform 13"/>
              <p:cNvSpPr>
                <a:spLocks/>
              </p:cNvSpPr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7" name="Freeform 14"/>
              <p:cNvSpPr>
                <a:spLocks/>
              </p:cNvSpPr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8" name="Freeform 15"/>
              <p:cNvSpPr>
                <a:spLocks/>
              </p:cNvSpPr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09" name="Freeform 16"/>
              <p:cNvSpPr>
                <a:spLocks/>
              </p:cNvSpPr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0" name="Freeform 17"/>
              <p:cNvSpPr>
                <a:spLocks/>
              </p:cNvSpPr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1" name="Freeform 18"/>
              <p:cNvSpPr>
                <a:spLocks/>
              </p:cNvSpPr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2" name="Freeform 19"/>
              <p:cNvSpPr>
                <a:spLocks/>
              </p:cNvSpPr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3" name="Freeform 20"/>
              <p:cNvSpPr>
                <a:spLocks/>
              </p:cNvSpPr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4" name="Freeform 21"/>
              <p:cNvSpPr>
                <a:spLocks/>
              </p:cNvSpPr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5" name="Freeform 22"/>
              <p:cNvSpPr>
                <a:spLocks/>
              </p:cNvSpPr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6" name="Freeform 23"/>
              <p:cNvSpPr>
                <a:spLocks/>
              </p:cNvSpPr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7" name="Freeform 24"/>
              <p:cNvSpPr>
                <a:spLocks/>
              </p:cNvSpPr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8" name="Freeform 25"/>
              <p:cNvSpPr>
                <a:spLocks/>
              </p:cNvSpPr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19" name="Freeform 26"/>
              <p:cNvSpPr>
                <a:spLocks/>
              </p:cNvSpPr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0" name="Freeform 27"/>
              <p:cNvSpPr>
                <a:spLocks/>
              </p:cNvSpPr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1" name="Freeform 28"/>
              <p:cNvSpPr>
                <a:spLocks/>
              </p:cNvSpPr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2" name="Freeform 29"/>
              <p:cNvSpPr>
                <a:spLocks/>
              </p:cNvSpPr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3" name="Freeform 30"/>
              <p:cNvSpPr>
                <a:spLocks/>
              </p:cNvSpPr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4" name="Freeform 31"/>
              <p:cNvSpPr>
                <a:spLocks/>
              </p:cNvSpPr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5" name="Freeform 32"/>
              <p:cNvSpPr>
                <a:spLocks/>
              </p:cNvSpPr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6" name="Freeform 33"/>
              <p:cNvSpPr>
                <a:spLocks/>
              </p:cNvSpPr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7" name="Freeform 34"/>
              <p:cNvSpPr>
                <a:spLocks/>
              </p:cNvSpPr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8" name="Freeform 35"/>
              <p:cNvSpPr>
                <a:spLocks/>
              </p:cNvSpPr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29" name="Freeform 36"/>
              <p:cNvSpPr>
                <a:spLocks/>
              </p:cNvSpPr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0" name="Freeform 37"/>
              <p:cNvSpPr>
                <a:spLocks/>
              </p:cNvSpPr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1" name="Freeform 38"/>
              <p:cNvSpPr>
                <a:spLocks/>
              </p:cNvSpPr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2" name="Freeform 39"/>
              <p:cNvSpPr>
                <a:spLocks/>
              </p:cNvSpPr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3" name="Freeform 40"/>
              <p:cNvSpPr>
                <a:spLocks/>
              </p:cNvSpPr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4" name="Freeform 41"/>
              <p:cNvSpPr>
                <a:spLocks/>
              </p:cNvSpPr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5" name="Freeform 42"/>
              <p:cNvSpPr>
                <a:spLocks/>
              </p:cNvSpPr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6" name="Freeform 43"/>
              <p:cNvSpPr>
                <a:spLocks/>
              </p:cNvSpPr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7" name="Freeform 44"/>
              <p:cNvSpPr>
                <a:spLocks/>
              </p:cNvSpPr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8" name="Freeform 45"/>
              <p:cNvSpPr>
                <a:spLocks/>
              </p:cNvSpPr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39" name="Freeform 46"/>
              <p:cNvSpPr>
                <a:spLocks/>
              </p:cNvSpPr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0" name="Freeform 47"/>
              <p:cNvSpPr>
                <a:spLocks/>
              </p:cNvSpPr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1" name="Freeform 48"/>
              <p:cNvSpPr>
                <a:spLocks/>
              </p:cNvSpPr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2" name="Freeform 49"/>
              <p:cNvSpPr>
                <a:spLocks/>
              </p:cNvSpPr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3" name="Freeform 50"/>
              <p:cNvSpPr>
                <a:spLocks/>
              </p:cNvSpPr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4" name="Freeform 51"/>
              <p:cNvSpPr>
                <a:spLocks/>
              </p:cNvSpPr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5" name="Freeform 52"/>
              <p:cNvSpPr>
                <a:spLocks/>
              </p:cNvSpPr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6" name="Freeform 53"/>
              <p:cNvSpPr>
                <a:spLocks/>
              </p:cNvSpPr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7" name="Freeform 54"/>
              <p:cNvSpPr>
                <a:spLocks/>
              </p:cNvSpPr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8" name="Freeform 55"/>
              <p:cNvSpPr>
                <a:spLocks/>
              </p:cNvSpPr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49" name="Freeform 56"/>
              <p:cNvSpPr>
                <a:spLocks/>
              </p:cNvSpPr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0" name="Freeform 57"/>
              <p:cNvSpPr>
                <a:spLocks/>
              </p:cNvSpPr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1" name="Freeform 58"/>
              <p:cNvSpPr>
                <a:spLocks/>
              </p:cNvSpPr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2" name="Freeform 59"/>
              <p:cNvSpPr>
                <a:spLocks/>
              </p:cNvSpPr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3" name="Freeform 60"/>
              <p:cNvSpPr>
                <a:spLocks/>
              </p:cNvSpPr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4" name="Freeform 61"/>
              <p:cNvSpPr>
                <a:spLocks/>
              </p:cNvSpPr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5" name="Freeform 62"/>
              <p:cNvSpPr>
                <a:spLocks/>
              </p:cNvSpPr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6" name="Freeform 63"/>
              <p:cNvSpPr>
                <a:spLocks/>
              </p:cNvSpPr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7" name="Freeform 64"/>
              <p:cNvSpPr>
                <a:spLocks/>
              </p:cNvSpPr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8" name="Freeform 65"/>
              <p:cNvSpPr>
                <a:spLocks/>
              </p:cNvSpPr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59" name="Freeform 66"/>
              <p:cNvSpPr>
                <a:spLocks/>
              </p:cNvSpPr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0" name="Freeform 67"/>
              <p:cNvSpPr>
                <a:spLocks/>
              </p:cNvSpPr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1" name="Freeform 68"/>
              <p:cNvSpPr>
                <a:spLocks/>
              </p:cNvSpPr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2" name="Freeform 69"/>
              <p:cNvSpPr>
                <a:spLocks/>
              </p:cNvSpPr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3" name="Freeform 70"/>
              <p:cNvSpPr>
                <a:spLocks/>
              </p:cNvSpPr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4" name="Freeform 71"/>
              <p:cNvSpPr>
                <a:spLocks/>
              </p:cNvSpPr>
              <p:nvPr/>
            </p:nvSpPr>
            <p:spPr bwMode="auto">
              <a:xfrm>
                <a:off x="4638676" y="1628776"/>
                <a:ext cx="109538" cy="19050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5" name="Freeform 72"/>
              <p:cNvSpPr>
                <a:spLocks/>
              </p:cNvSpPr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6" name="Freeform 73"/>
              <p:cNvSpPr>
                <a:spLocks/>
              </p:cNvSpPr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7" name="Freeform 74"/>
              <p:cNvSpPr>
                <a:spLocks/>
              </p:cNvSpPr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8" name="Freeform 75"/>
              <p:cNvSpPr>
                <a:spLocks/>
              </p:cNvSpPr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69" name="Freeform 76"/>
              <p:cNvSpPr>
                <a:spLocks/>
              </p:cNvSpPr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0" name="Freeform 77"/>
              <p:cNvSpPr>
                <a:spLocks/>
              </p:cNvSpPr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1" name="Freeform 78"/>
              <p:cNvSpPr>
                <a:spLocks/>
              </p:cNvSpPr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2" name="Freeform 79"/>
              <p:cNvSpPr>
                <a:spLocks/>
              </p:cNvSpPr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3" name="Freeform 80"/>
              <p:cNvSpPr>
                <a:spLocks/>
              </p:cNvSpPr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4" name="Freeform 81"/>
              <p:cNvSpPr>
                <a:spLocks/>
              </p:cNvSpPr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5" name="Freeform 82"/>
              <p:cNvSpPr>
                <a:spLocks/>
              </p:cNvSpPr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6" name="Freeform 83"/>
              <p:cNvSpPr>
                <a:spLocks/>
              </p:cNvSpPr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7" name="Freeform 84"/>
              <p:cNvSpPr>
                <a:spLocks/>
              </p:cNvSpPr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8" name="Freeform 85"/>
              <p:cNvSpPr>
                <a:spLocks/>
              </p:cNvSpPr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79" name="Freeform 86"/>
              <p:cNvSpPr>
                <a:spLocks/>
              </p:cNvSpPr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0" name="Freeform 87"/>
              <p:cNvSpPr>
                <a:spLocks/>
              </p:cNvSpPr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1" name="Freeform 88"/>
              <p:cNvSpPr>
                <a:spLocks/>
              </p:cNvSpPr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2" name="Freeform 89"/>
              <p:cNvSpPr>
                <a:spLocks/>
              </p:cNvSpPr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3" name="Freeform 90"/>
              <p:cNvSpPr>
                <a:spLocks/>
              </p:cNvSpPr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4" name="Freeform 91"/>
              <p:cNvSpPr>
                <a:spLocks/>
              </p:cNvSpPr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385" name="Freeform 92"/>
              <p:cNvSpPr>
                <a:spLocks/>
              </p:cNvSpPr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0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sp>
        <p:nvSpPr>
          <p:cNvPr id="386" name="PA_文本框 4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144394" y="2141165"/>
            <a:ext cx="2537983" cy="11079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it is not real text.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7" name="PA_文本框 4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509934" y="2538732"/>
            <a:ext cx="229080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8" name="PA_文本框 4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696970" y="4475123"/>
            <a:ext cx="1821275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If </a:t>
            </a:r>
            <a:r>
              <a:rPr lang="en-US" altLang="zh-CN" sz="18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it is not real text.</a:t>
            </a:r>
            <a:endParaRPr lang="zh-CN" altLang="en-US" sz="1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endParaRPr lang="zh-CN" altLang="en-US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89" name="PA_文本框 4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505196" y="4465655"/>
            <a:ext cx="217309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6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endParaRPr lang="zh-CN" altLang="en-US" sz="16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395" name="PA_图片 39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5292" y="1240543"/>
            <a:ext cx="1548518" cy="5182049"/>
          </a:xfrm>
          <a:prstGeom prst="rect">
            <a:avLst/>
          </a:prstGeom>
        </p:spPr>
      </p:pic>
      <p:grpSp>
        <p:nvGrpSpPr>
          <p:cNvPr id="396" name="PA_组合 395"/>
          <p:cNvGrpSpPr/>
          <p:nvPr>
            <p:custDataLst>
              <p:tags r:id="rId10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397" name="文本框 396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398" name="图片 397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16970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" grpId="0"/>
      <p:bldP spid="387" grpId="0" animBg="1" autoUpdateAnimBg="0"/>
      <p:bldP spid="388" grpId="0"/>
      <p:bldP spid="389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PA_组合 4"/>
          <p:cNvGrpSpPr/>
          <p:nvPr>
            <p:custDataLst>
              <p:tags r:id="rId1"/>
            </p:custDataLst>
          </p:nvPr>
        </p:nvGrpSpPr>
        <p:grpSpPr>
          <a:xfrm>
            <a:off x="1032927" y="1739318"/>
            <a:ext cx="4975988" cy="4095425"/>
            <a:chOff x="1032927" y="1739318"/>
            <a:chExt cx="4975988" cy="4095425"/>
          </a:xfrm>
        </p:grpSpPr>
        <p:sp>
          <p:nvSpPr>
            <p:cNvPr id="7212" name="Freeform 5"/>
            <p:cNvSpPr>
              <a:spLocks/>
            </p:cNvSpPr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3" name="Freeform 6"/>
            <p:cNvSpPr>
              <a:spLocks/>
            </p:cNvSpPr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4" name="Freeform 7"/>
            <p:cNvSpPr>
              <a:spLocks/>
            </p:cNvSpPr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5" name="Freeform 8"/>
            <p:cNvSpPr>
              <a:spLocks/>
            </p:cNvSpPr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6" name="Freeform 9"/>
            <p:cNvSpPr>
              <a:spLocks/>
            </p:cNvSpPr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7" name="Freeform 10"/>
            <p:cNvSpPr>
              <a:spLocks/>
            </p:cNvSpPr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8" name="Freeform 11"/>
            <p:cNvSpPr>
              <a:spLocks/>
            </p:cNvSpPr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19" name="Freeform 12"/>
            <p:cNvSpPr>
              <a:spLocks/>
            </p:cNvSpPr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0" name="Freeform 13"/>
            <p:cNvSpPr>
              <a:spLocks/>
            </p:cNvSpPr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1" name="Freeform 14"/>
            <p:cNvSpPr>
              <a:spLocks/>
            </p:cNvSpPr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2" name="Freeform 15"/>
            <p:cNvSpPr>
              <a:spLocks/>
            </p:cNvSpPr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3" name="Freeform 16"/>
            <p:cNvSpPr>
              <a:spLocks/>
            </p:cNvSpPr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4" name="Freeform 17"/>
            <p:cNvSpPr>
              <a:spLocks/>
            </p:cNvSpPr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5" name="Freeform 18"/>
            <p:cNvSpPr>
              <a:spLocks/>
            </p:cNvSpPr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6" name="Freeform 19"/>
            <p:cNvSpPr>
              <a:spLocks/>
            </p:cNvSpPr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7" name="Freeform 20"/>
            <p:cNvSpPr>
              <a:spLocks/>
            </p:cNvSpPr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8" name="Freeform 21"/>
            <p:cNvSpPr>
              <a:spLocks/>
            </p:cNvSpPr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29" name="Freeform 22"/>
            <p:cNvSpPr>
              <a:spLocks/>
            </p:cNvSpPr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0" name="Freeform 23"/>
            <p:cNvSpPr>
              <a:spLocks/>
            </p:cNvSpPr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1" name="Freeform 24"/>
            <p:cNvSpPr>
              <a:spLocks/>
            </p:cNvSpPr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2" name="Freeform 25"/>
            <p:cNvSpPr>
              <a:spLocks/>
            </p:cNvSpPr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3" name="Freeform 26"/>
            <p:cNvSpPr>
              <a:spLocks/>
            </p:cNvSpPr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4" name="Freeform 27"/>
            <p:cNvSpPr>
              <a:spLocks/>
            </p:cNvSpPr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5" name="Freeform 28"/>
            <p:cNvSpPr>
              <a:spLocks/>
            </p:cNvSpPr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6" name="Freeform 30"/>
            <p:cNvSpPr>
              <a:spLocks/>
            </p:cNvSpPr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7" name="Freeform 31"/>
            <p:cNvSpPr>
              <a:spLocks/>
            </p:cNvSpPr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8" name="Freeform 32"/>
            <p:cNvSpPr>
              <a:spLocks/>
            </p:cNvSpPr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39" name="Freeform 33"/>
            <p:cNvSpPr>
              <a:spLocks/>
            </p:cNvSpPr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0" name="Freeform 34"/>
            <p:cNvSpPr>
              <a:spLocks/>
            </p:cNvSpPr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1" name="Freeform 35"/>
            <p:cNvSpPr>
              <a:spLocks/>
            </p:cNvSpPr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2" name="Freeform 36"/>
            <p:cNvSpPr>
              <a:spLocks/>
            </p:cNvSpPr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43" name="Freeform 29"/>
            <p:cNvSpPr>
              <a:spLocks/>
            </p:cNvSpPr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sz="32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" name="PA_组合 43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7520431" y="1992666"/>
            <a:ext cx="3429024" cy="1118370"/>
            <a:chOff x="344487" y="1270212"/>
            <a:chExt cx="2339214" cy="837848"/>
          </a:xfrm>
        </p:grpSpPr>
        <p:sp>
          <p:nvSpPr>
            <p:cNvPr id="129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0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295693" cy="438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TAIWAN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31" name="PA_组合 43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7520431" y="3203963"/>
            <a:ext cx="3429024" cy="1118370"/>
            <a:chOff x="344487" y="1270212"/>
            <a:chExt cx="2339214" cy="837848"/>
          </a:xfrm>
        </p:grpSpPr>
        <p:sp>
          <p:nvSpPr>
            <p:cNvPr id="132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3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HEILONGJIANG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34" name="PA_组合 43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7520431" y="4459175"/>
            <a:ext cx="3429024" cy="1118370"/>
            <a:chOff x="344487" y="1270212"/>
            <a:chExt cx="2339214" cy="837848"/>
          </a:xfrm>
        </p:grpSpPr>
        <p:sp>
          <p:nvSpPr>
            <p:cNvPr id="135" name="TextBox 19"/>
            <p:cNvSpPr>
              <a:spLocks noChangeArrowheads="1"/>
            </p:cNvSpPr>
            <p:nvPr/>
          </p:nvSpPr>
          <p:spPr bwMode="auto">
            <a:xfrm>
              <a:off x="344487" y="154708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36" name="矩形 42"/>
            <p:cNvSpPr>
              <a:spLocks noChangeArrowheads="1"/>
            </p:cNvSpPr>
            <p:nvPr/>
          </p:nvSpPr>
          <p:spPr bwMode="auto">
            <a:xfrm>
              <a:off x="344487" y="1270212"/>
              <a:ext cx="1402134" cy="438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3200" b="1" dirty="0" smtClean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SHANDONG</a:t>
              </a:r>
              <a:endParaRPr lang="zh-CN" altLang="en-US" sz="32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137" name="PA_任意多边形 35"/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700447" y="2132375"/>
            <a:ext cx="591146" cy="890134"/>
          </a:xfrm>
          <a:custGeom>
            <a:avLst/>
            <a:gdLst>
              <a:gd name="T0" fmla="*/ 2147483646 w 139"/>
              <a:gd name="T1" fmla="*/ 0 h 338"/>
              <a:gd name="T2" fmla="*/ 2147483646 w 139"/>
              <a:gd name="T3" fmla="*/ 2147483646 h 338"/>
              <a:gd name="T4" fmla="*/ 0 w 139"/>
              <a:gd name="T5" fmla="*/ 2147483646 h 338"/>
              <a:gd name="T6" fmla="*/ 2147483646 w 139"/>
              <a:gd name="T7" fmla="*/ 2147483646 h 338"/>
              <a:gd name="T8" fmla="*/ 2147483646 w 139"/>
              <a:gd name="T9" fmla="*/ 2147483646 h 338"/>
              <a:gd name="T10" fmla="*/ 2147483646 w 139"/>
              <a:gd name="T11" fmla="*/ 2147483646 h 338"/>
              <a:gd name="T12" fmla="*/ 1881324819 w 139"/>
              <a:gd name="T13" fmla="*/ 2147483646 h 338"/>
              <a:gd name="T14" fmla="*/ 2147483646 w 139"/>
              <a:gd name="T15" fmla="*/ 2147483646 h 338"/>
              <a:gd name="T16" fmla="*/ 2147483646 w 139"/>
              <a:gd name="T17" fmla="*/ 2147483646 h 338"/>
              <a:gd name="T18" fmla="*/ 2147483646 w 139"/>
              <a:gd name="T19" fmla="*/ 2147483646 h 338"/>
              <a:gd name="T20" fmla="*/ 2147483646 w 139"/>
              <a:gd name="T21" fmla="*/ 2147483646 h 338"/>
              <a:gd name="T22" fmla="*/ 2147483646 w 139"/>
              <a:gd name="T23" fmla="*/ 2147483646 h 338"/>
              <a:gd name="T24" fmla="*/ 2147483646 w 139"/>
              <a:gd name="T25" fmla="*/ 2147483646 h 338"/>
              <a:gd name="T26" fmla="*/ 2147483646 w 139"/>
              <a:gd name="T27" fmla="*/ 2147483646 h 338"/>
              <a:gd name="T28" fmla="*/ 2147483646 w 139"/>
              <a:gd name="T29" fmla="*/ 2147483646 h 338"/>
              <a:gd name="T30" fmla="*/ 2147483646 w 139"/>
              <a:gd name="T31" fmla="*/ 2147483646 h 338"/>
              <a:gd name="T32" fmla="*/ 2147483646 w 139"/>
              <a:gd name="T33" fmla="*/ 2147483646 h 338"/>
              <a:gd name="T34" fmla="*/ 2147483646 w 139"/>
              <a:gd name="T35" fmla="*/ 2147483646 h 338"/>
              <a:gd name="T36" fmla="*/ 2147483646 w 139"/>
              <a:gd name="T37" fmla="*/ 2147483646 h 338"/>
              <a:gd name="T38" fmla="*/ 2147483646 w 139"/>
              <a:gd name="T39" fmla="*/ 2147483646 h 338"/>
              <a:gd name="T40" fmla="*/ 2147483646 w 139"/>
              <a:gd name="T41" fmla="*/ 2147483646 h 338"/>
              <a:gd name="T42" fmla="*/ 2147483646 w 139"/>
              <a:gd name="T43" fmla="*/ 2147483646 h 338"/>
              <a:gd name="T44" fmla="*/ 2147483646 w 139"/>
              <a:gd name="T45" fmla="*/ 2147483646 h 338"/>
              <a:gd name="T46" fmla="*/ 2147483646 w 139"/>
              <a:gd name="T47" fmla="*/ 2147483646 h 338"/>
              <a:gd name="T48" fmla="*/ 2147483646 w 139"/>
              <a:gd name="T49" fmla="*/ 2147483646 h 338"/>
              <a:gd name="T50" fmla="*/ 2147483646 w 139"/>
              <a:gd name="T51" fmla="*/ 2147483646 h 338"/>
              <a:gd name="T52" fmla="*/ 2147483646 w 139"/>
              <a:gd name="T53" fmla="*/ 2147483646 h 338"/>
              <a:gd name="T54" fmla="*/ 2147483646 w 139"/>
              <a:gd name="T55" fmla="*/ 2147483646 h 338"/>
              <a:gd name="T56" fmla="*/ 2147483646 w 139"/>
              <a:gd name="T57" fmla="*/ 2147483646 h 338"/>
              <a:gd name="T58" fmla="*/ 2147483646 w 139"/>
              <a:gd name="T59" fmla="*/ 2147483646 h 338"/>
              <a:gd name="T60" fmla="*/ 2147483646 w 139"/>
              <a:gd name="T61" fmla="*/ 0 h 33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"/>
              <a:gd name="T94" fmla="*/ 0 h 338"/>
              <a:gd name="T95" fmla="*/ 139 w 139"/>
              <a:gd name="T96" fmla="*/ 338 h 33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" h="338">
                <a:moveTo>
                  <a:pt x="105" y="0"/>
                </a:moveTo>
                <a:cubicBezTo>
                  <a:pt x="72" y="24"/>
                  <a:pt x="47" y="55"/>
                  <a:pt x="32" y="92"/>
                </a:cubicBezTo>
                <a:cubicBezTo>
                  <a:pt x="18" y="123"/>
                  <a:pt x="7" y="139"/>
                  <a:pt x="0" y="143"/>
                </a:cubicBezTo>
                <a:cubicBezTo>
                  <a:pt x="7" y="202"/>
                  <a:pt x="7" y="202"/>
                  <a:pt x="7" y="202"/>
                </a:cubicBezTo>
                <a:cubicBezTo>
                  <a:pt x="7" y="203"/>
                  <a:pt x="7" y="203"/>
                  <a:pt x="7" y="203"/>
                </a:cubicBezTo>
                <a:cubicBezTo>
                  <a:pt x="7" y="203"/>
                  <a:pt x="7" y="203"/>
                  <a:pt x="7" y="203"/>
                </a:cubicBezTo>
                <a:cubicBezTo>
                  <a:pt x="2" y="243"/>
                  <a:pt x="2" y="243"/>
                  <a:pt x="2" y="243"/>
                </a:cubicBezTo>
                <a:cubicBezTo>
                  <a:pt x="0" y="255"/>
                  <a:pt x="2" y="264"/>
                  <a:pt x="5" y="266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8" y="294"/>
                  <a:pt x="48" y="294"/>
                  <a:pt x="48" y="294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1" y="298"/>
                  <a:pt x="51" y="298"/>
                  <a:pt x="51" y="298"/>
                </a:cubicBezTo>
                <a:cubicBezTo>
                  <a:pt x="53" y="307"/>
                  <a:pt x="59" y="316"/>
                  <a:pt x="67" y="326"/>
                </a:cubicBezTo>
                <a:cubicBezTo>
                  <a:pt x="72" y="332"/>
                  <a:pt x="77" y="336"/>
                  <a:pt x="81" y="338"/>
                </a:cubicBezTo>
                <a:cubicBezTo>
                  <a:pt x="87" y="268"/>
                  <a:pt x="87" y="268"/>
                  <a:pt x="87" y="268"/>
                </a:cubicBezTo>
                <a:cubicBezTo>
                  <a:pt x="87" y="266"/>
                  <a:pt x="87" y="266"/>
                  <a:pt x="87" y="266"/>
                </a:cubicBezTo>
                <a:cubicBezTo>
                  <a:pt x="118" y="192"/>
                  <a:pt x="118" y="192"/>
                  <a:pt x="118" y="192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9" y="79"/>
                  <a:pt x="139" y="79"/>
                  <a:pt x="139" y="79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29" y="31"/>
                  <a:pt x="129" y="31"/>
                  <a:pt x="129" y="31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6" y="22"/>
                  <a:pt x="136" y="22"/>
                  <a:pt x="136" y="22"/>
                </a:cubicBezTo>
                <a:cubicBezTo>
                  <a:pt x="139" y="15"/>
                  <a:pt x="139" y="15"/>
                  <a:pt x="139" y="15"/>
                </a:cubicBezTo>
                <a:lnTo>
                  <a:pt x="105" y="0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8" name="PA_任意多边形 29"/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413741" y="3332751"/>
            <a:ext cx="946469" cy="911975"/>
          </a:xfrm>
          <a:custGeom>
            <a:avLst/>
            <a:gdLst>
              <a:gd name="T0" fmla="*/ 882527 w 950"/>
              <a:gd name="T1" fmla="*/ 372426 h 866"/>
              <a:gd name="T2" fmla="*/ 865483 w 950"/>
              <a:gd name="T3" fmla="*/ 291103 h 866"/>
              <a:gd name="T4" fmla="*/ 784995 w 950"/>
              <a:gd name="T5" fmla="*/ 372426 h 866"/>
              <a:gd name="T6" fmla="*/ 771738 w 950"/>
              <a:gd name="T7" fmla="*/ 395530 h 866"/>
              <a:gd name="T8" fmla="*/ 669471 w 950"/>
              <a:gd name="T9" fmla="*/ 413088 h 866"/>
              <a:gd name="T10" fmla="*/ 646745 w 950"/>
              <a:gd name="T11" fmla="*/ 372426 h 866"/>
              <a:gd name="T12" fmla="*/ 620231 w 950"/>
              <a:gd name="T13" fmla="*/ 346551 h 866"/>
              <a:gd name="T14" fmla="*/ 588983 w 950"/>
              <a:gd name="T15" fmla="*/ 320675 h 866"/>
              <a:gd name="T16" fmla="*/ 419485 w 950"/>
              <a:gd name="T17" fmla="*/ 289254 h 866"/>
              <a:gd name="T18" fmla="*/ 321952 w 950"/>
              <a:gd name="T19" fmla="*/ 138620 h 866"/>
              <a:gd name="T20" fmla="*/ 135409 w 950"/>
              <a:gd name="T21" fmla="*/ 19407 h 866"/>
              <a:gd name="T22" fmla="*/ 10416 w 950"/>
              <a:gd name="T23" fmla="*/ 34193 h 866"/>
              <a:gd name="T24" fmla="*/ 11363 w 950"/>
              <a:gd name="T25" fmla="*/ 49903 h 866"/>
              <a:gd name="T26" fmla="*/ 1894 w 950"/>
              <a:gd name="T27" fmla="*/ 68386 h 866"/>
              <a:gd name="T28" fmla="*/ 12310 w 950"/>
              <a:gd name="T29" fmla="*/ 110896 h 866"/>
              <a:gd name="T30" fmla="*/ 52080 w 950"/>
              <a:gd name="T31" fmla="*/ 91489 h 866"/>
              <a:gd name="T32" fmla="*/ 93745 w 950"/>
              <a:gd name="T33" fmla="*/ 120138 h 866"/>
              <a:gd name="T34" fmla="*/ 150560 w 950"/>
              <a:gd name="T35" fmla="*/ 187599 h 866"/>
              <a:gd name="T36" fmla="*/ 184649 w 950"/>
              <a:gd name="T37" fmla="*/ 159875 h 866"/>
              <a:gd name="T38" fmla="*/ 244305 w 950"/>
              <a:gd name="T39" fmla="*/ 126607 h 866"/>
              <a:gd name="T40" fmla="*/ 286916 w 950"/>
              <a:gd name="T41" fmla="*/ 172813 h 866"/>
              <a:gd name="T42" fmla="*/ 299226 w 950"/>
              <a:gd name="T43" fmla="*/ 243972 h 866"/>
              <a:gd name="T44" fmla="*/ 302067 w 950"/>
              <a:gd name="T45" fmla="*/ 320675 h 866"/>
              <a:gd name="T46" fmla="*/ 289757 w 950"/>
              <a:gd name="T47" fmla="*/ 351171 h 866"/>
              <a:gd name="T48" fmla="*/ 280288 w 950"/>
              <a:gd name="T49" fmla="*/ 364109 h 866"/>
              <a:gd name="T50" fmla="*/ 285969 w 950"/>
              <a:gd name="T51" fmla="*/ 409392 h 866"/>
              <a:gd name="T52" fmla="*/ 273659 w 950"/>
              <a:gd name="T53" fmla="*/ 449130 h 866"/>
              <a:gd name="T54" fmla="*/ 237676 w 950"/>
              <a:gd name="T55" fmla="*/ 442661 h 866"/>
              <a:gd name="T56" fmla="*/ 210216 w 950"/>
              <a:gd name="T57" fmla="*/ 498109 h 866"/>
              <a:gd name="T58" fmla="*/ 170445 w 950"/>
              <a:gd name="T59" fmla="*/ 533226 h 866"/>
              <a:gd name="T60" fmla="*/ 199800 w 950"/>
              <a:gd name="T61" fmla="*/ 574812 h 866"/>
              <a:gd name="T62" fmla="*/ 226313 w 950"/>
              <a:gd name="T63" fmla="*/ 606233 h 866"/>
              <a:gd name="T64" fmla="*/ 273659 w 950"/>
              <a:gd name="T65" fmla="*/ 617322 h 866"/>
              <a:gd name="T66" fmla="*/ 295438 w 950"/>
              <a:gd name="T67" fmla="*/ 662605 h 866"/>
              <a:gd name="T68" fmla="*/ 334262 w 950"/>
              <a:gd name="T69" fmla="*/ 692177 h 866"/>
              <a:gd name="T70" fmla="*/ 385396 w 950"/>
              <a:gd name="T71" fmla="*/ 677391 h 866"/>
              <a:gd name="T72" fmla="*/ 418538 w 950"/>
              <a:gd name="T73" fmla="*/ 669074 h 866"/>
              <a:gd name="T74" fmla="*/ 443158 w 950"/>
              <a:gd name="T75" fmla="*/ 705115 h 866"/>
              <a:gd name="T76" fmla="*/ 449786 w 950"/>
              <a:gd name="T77" fmla="*/ 705115 h 866"/>
              <a:gd name="T78" fmla="*/ 499973 w 950"/>
              <a:gd name="T79" fmla="*/ 689405 h 866"/>
              <a:gd name="T80" fmla="*/ 515123 w 950"/>
              <a:gd name="T81" fmla="*/ 711584 h 866"/>
              <a:gd name="T82" fmla="*/ 527433 w 950"/>
              <a:gd name="T83" fmla="*/ 725446 h 866"/>
              <a:gd name="T84" fmla="*/ 572885 w 950"/>
              <a:gd name="T85" fmla="*/ 751322 h 866"/>
              <a:gd name="T86" fmla="*/ 588036 w 950"/>
              <a:gd name="T87" fmla="*/ 739308 h 866"/>
              <a:gd name="T88" fmla="*/ 608868 w 950"/>
              <a:gd name="T89" fmla="*/ 725446 h 866"/>
              <a:gd name="T90" fmla="*/ 638223 w 950"/>
              <a:gd name="T91" fmla="*/ 767032 h 866"/>
              <a:gd name="T92" fmla="*/ 671365 w 950"/>
              <a:gd name="T93" fmla="*/ 800301 h 866"/>
              <a:gd name="T94" fmla="*/ 695038 w 950"/>
              <a:gd name="T95" fmla="*/ 756867 h 866"/>
              <a:gd name="T96" fmla="*/ 739543 w 950"/>
              <a:gd name="T97" fmla="*/ 734687 h 866"/>
              <a:gd name="T98" fmla="*/ 765110 w 950"/>
              <a:gd name="T99" fmla="*/ 743005 h 866"/>
              <a:gd name="T100" fmla="*/ 786889 w 950"/>
              <a:gd name="T101" fmla="*/ 767032 h 866"/>
              <a:gd name="T102" fmla="*/ 794464 w 950"/>
              <a:gd name="T103" fmla="*/ 701419 h 866"/>
              <a:gd name="T104" fmla="*/ 811509 w 950"/>
              <a:gd name="T105" fmla="*/ 593295 h 866"/>
              <a:gd name="T106" fmla="*/ 839916 w 950"/>
              <a:gd name="T107" fmla="*/ 597915 h 8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50" h="866">
                <a:moveTo>
                  <a:pt x="946" y="508"/>
                </a:moveTo>
                <a:cubicBezTo>
                  <a:pt x="930" y="405"/>
                  <a:pt x="930" y="405"/>
                  <a:pt x="930" y="405"/>
                </a:cubicBezTo>
                <a:cubicBezTo>
                  <a:pt x="931" y="403"/>
                  <a:pt x="931" y="403"/>
                  <a:pt x="931" y="403"/>
                </a:cubicBezTo>
                <a:cubicBezTo>
                  <a:pt x="932" y="403"/>
                  <a:pt x="932" y="403"/>
                  <a:pt x="932" y="403"/>
                </a:cubicBezTo>
                <a:cubicBezTo>
                  <a:pt x="940" y="391"/>
                  <a:pt x="944" y="381"/>
                  <a:pt x="942" y="374"/>
                </a:cubicBezTo>
                <a:cubicBezTo>
                  <a:pt x="937" y="368"/>
                  <a:pt x="937" y="368"/>
                  <a:pt x="937" y="368"/>
                </a:cubicBezTo>
                <a:cubicBezTo>
                  <a:pt x="926" y="360"/>
                  <a:pt x="921" y="343"/>
                  <a:pt x="92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07" y="314"/>
                  <a:pt x="898" y="317"/>
                  <a:pt x="890" y="322"/>
                </a:cubicBezTo>
                <a:cubicBezTo>
                  <a:pt x="881" y="329"/>
                  <a:pt x="876" y="336"/>
                  <a:pt x="875" y="341"/>
                </a:cubicBezTo>
                <a:cubicBezTo>
                  <a:pt x="871" y="354"/>
                  <a:pt x="857" y="362"/>
                  <a:pt x="834" y="370"/>
                </a:cubicBezTo>
                <a:cubicBezTo>
                  <a:pt x="829" y="403"/>
                  <a:pt x="829" y="403"/>
                  <a:pt x="829" y="403"/>
                </a:cubicBezTo>
                <a:cubicBezTo>
                  <a:pt x="829" y="404"/>
                  <a:pt x="829" y="404"/>
                  <a:pt x="829" y="404"/>
                </a:cubicBezTo>
                <a:cubicBezTo>
                  <a:pt x="828" y="405"/>
                  <a:pt x="828" y="405"/>
                  <a:pt x="828" y="405"/>
                </a:cubicBezTo>
                <a:cubicBezTo>
                  <a:pt x="816" y="426"/>
                  <a:pt x="816" y="426"/>
                  <a:pt x="816" y="426"/>
                </a:cubicBezTo>
                <a:cubicBezTo>
                  <a:pt x="815" y="428"/>
                  <a:pt x="815" y="428"/>
                  <a:pt x="815" y="428"/>
                </a:cubicBezTo>
                <a:cubicBezTo>
                  <a:pt x="814" y="428"/>
                  <a:pt x="814" y="428"/>
                  <a:pt x="814" y="428"/>
                </a:cubicBezTo>
                <a:cubicBezTo>
                  <a:pt x="813" y="428"/>
                  <a:pt x="813" y="428"/>
                  <a:pt x="813" y="428"/>
                </a:cubicBezTo>
                <a:cubicBezTo>
                  <a:pt x="708" y="447"/>
                  <a:pt x="708" y="447"/>
                  <a:pt x="708" y="447"/>
                </a:cubicBezTo>
                <a:cubicBezTo>
                  <a:pt x="707" y="447"/>
                  <a:pt x="707" y="447"/>
                  <a:pt x="707" y="447"/>
                </a:cubicBezTo>
                <a:cubicBezTo>
                  <a:pt x="704" y="447"/>
                  <a:pt x="704" y="447"/>
                  <a:pt x="704" y="447"/>
                </a:cubicBezTo>
                <a:cubicBezTo>
                  <a:pt x="704" y="445"/>
                  <a:pt x="704" y="445"/>
                  <a:pt x="704" y="445"/>
                </a:cubicBezTo>
                <a:cubicBezTo>
                  <a:pt x="674" y="412"/>
                  <a:pt x="674" y="412"/>
                  <a:pt x="674" y="412"/>
                </a:cubicBezTo>
                <a:cubicBezTo>
                  <a:pt x="683" y="403"/>
                  <a:pt x="683" y="403"/>
                  <a:pt x="683" y="403"/>
                </a:cubicBezTo>
                <a:cubicBezTo>
                  <a:pt x="671" y="387"/>
                  <a:pt x="671" y="387"/>
                  <a:pt x="671" y="387"/>
                </a:cubicBezTo>
                <a:cubicBezTo>
                  <a:pt x="657" y="376"/>
                  <a:pt x="657" y="376"/>
                  <a:pt x="657" y="376"/>
                </a:cubicBezTo>
                <a:cubicBezTo>
                  <a:pt x="656" y="375"/>
                  <a:pt x="656" y="375"/>
                  <a:pt x="656" y="375"/>
                </a:cubicBezTo>
                <a:cubicBezTo>
                  <a:pt x="655" y="375"/>
                  <a:pt x="655" y="375"/>
                  <a:pt x="655" y="375"/>
                </a:cubicBezTo>
                <a:cubicBezTo>
                  <a:pt x="655" y="374"/>
                  <a:pt x="655" y="374"/>
                  <a:pt x="655" y="374"/>
                </a:cubicBezTo>
                <a:cubicBezTo>
                  <a:pt x="655" y="373"/>
                  <a:pt x="655" y="373"/>
                  <a:pt x="655" y="373"/>
                </a:cubicBezTo>
                <a:cubicBezTo>
                  <a:pt x="649" y="344"/>
                  <a:pt x="649" y="344"/>
                  <a:pt x="649" y="344"/>
                </a:cubicBezTo>
                <a:cubicBezTo>
                  <a:pt x="622" y="347"/>
                  <a:pt x="622" y="347"/>
                  <a:pt x="622" y="347"/>
                </a:cubicBezTo>
                <a:cubicBezTo>
                  <a:pt x="620" y="344"/>
                  <a:pt x="620" y="344"/>
                  <a:pt x="620" y="344"/>
                </a:cubicBezTo>
                <a:cubicBezTo>
                  <a:pt x="597" y="331"/>
                  <a:pt x="597" y="331"/>
                  <a:pt x="597" y="331"/>
                </a:cubicBezTo>
                <a:cubicBezTo>
                  <a:pt x="513" y="316"/>
                  <a:pt x="513" y="316"/>
                  <a:pt x="513" y="316"/>
                </a:cubicBezTo>
                <a:cubicBezTo>
                  <a:pt x="443" y="313"/>
                  <a:pt x="443" y="313"/>
                  <a:pt x="443" y="313"/>
                </a:cubicBezTo>
                <a:cubicBezTo>
                  <a:pt x="441" y="315"/>
                  <a:pt x="441" y="315"/>
                  <a:pt x="441" y="315"/>
                </a:cubicBezTo>
                <a:cubicBezTo>
                  <a:pt x="438" y="315"/>
                  <a:pt x="436" y="314"/>
                  <a:pt x="435" y="312"/>
                </a:cubicBezTo>
                <a:cubicBezTo>
                  <a:pt x="395" y="221"/>
                  <a:pt x="395" y="221"/>
                  <a:pt x="395" y="221"/>
                </a:cubicBezTo>
                <a:cubicBezTo>
                  <a:pt x="391" y="214"/>
                  <a:pt x="374" y="190"/>
                  <a:pt x="340" y="150"/>
                </a:cubicBezTo>
                <a:cubicBezTo>
                  <a:pt x="308" y="111"/>
                  <a:pt x="290" y="90"/>
                  <a:pt x="285" y="86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0" y="19"/>
                  <a:pt x="140" y="19"/>
                  <a:pt x="140" y="19"/>
                </a:cubicBezTo>
                <a:cubicBezTo>
                  <a:pt x="132" y="14"/>
                  <a:pt x="122" y="9"/>
                  <a:pt x="106" y="6"/>
                </a:cubicBezTo>
                <a:cubicBezTo>
                  <a:pt x="92" y="0"/>
                  <a:pt x="60" y="11"/>
                  <a:pt x="11" y="37"/>
                </a:cubicBezTo>
                <a:cubicBezTo>
                  <a:pt x="9" y="38"/>
                  <a:pt x="9" y="38"/>
                  <a:pt x="9" y="38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2" y="54"/>
                  <a:pt x="12" y="54"/>
                  <a:pt x="12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2" y="73"/>
                  <a:pt x="2" y="73"/>
                  <a:pt x="2" y="73"/>
                </a:cubicBez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2" y="106"/>
                  <a:pt x="5" y="114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08"/>
                  <a:pt x="51" y="101"/>
                  <a:pt x="55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9" y="154"/>
                  <a:pt x="99" y="154"/>
                  <a:pt x="99" y="154"/>
                </a:cubicBezTo>
                <a:cubicBezTo>
                  <a:pt x="99" y="160"/>
                  <a:pt x="109" y="172"/>
                  <a:pt x="128" y="190"/>
                </a:cubicBezTo>
                <a:cubicBezTo>
                  <a:pt x="140" y="199"/>
                  <a:pt x="147" y="203"/>
                  <a:pt x="153" y="204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64" y="201"/>
                  <a:pt x="164" y="201"/>
                  <a:pt x="164" y="20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195" y="173"/>
                  <a:pt x="195" y="173"/>
                  <a:pt x="195" y="173"/>
                </a:cubicBezTo>
                <a:cubicBezTo>
                  <a:pt x="224" y="169"/>
                  <a:pt x="224" y="169"/>
                  <a:pt x="224" y="169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58" y="137"/>
                  <a:pt x="258" y="137"/>
                  <a:pt x="258" y="137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50"/>
                  <a:pt x="280" y="150"/>
                  <a:pt x="280" y="150"/>
                </a:cubicBezTo>
                <a:cubicBezTo>
                  <a:pt x="282" y="151"/>
                  <a:pt x="282" y="151"/>
                  <a:pt x="282" y="151"/>
                </a:cubicBezTo>
                <a:cubicBezTo>
                  <a:pt x="303" y="187"/>
                  <a:pt x="303" y="187"/>
                  <a:pt x="303" y="187"/>
                </a:cubicBezTo>
                <a:cubicBezTo>
                  <a:pt x="312" y="211"/>
                  <a:pt x="312" y="211"/>
                  <a:pt x="312" y="211"/>
                </a:cubicBezTo>
                <a:cubicBezTo>
                  <a:pt x="312" y="215"/>
                  <a:pt x="312" y="215"/>
                  <a:pt x="312" y="21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16" y="264"/>
                  <a:pt x="316" y="264"/>
                  <a:pt x="316" y="264"/>
                </a:cubicBezTo>
                <a:cubicBezTo>
                  <a:pt x="316" y="267"/>
                  <a:pt x="316" y="267"/>
                  <a:pt x="316" y="267"/>
                </a:cubicBezTo>
                <a:cubicBezTo>
                  <a:pt x="309" y="291"/>
                  <a:pt x="309" y="291"/>
                  <a:pt x="309" y="291"/>
                </a:cubicBezTo>
                <a:cubicBezTo>
                  <a:pt x="309" y="312"/>
                  <a:pt x="309" y="312"/>
                  <a:pt x="309" y="312"/>
                </a:cubicBezTo>
                <a:cubicBezTo>
                  <a:pt x="316" y="331"/>
                  <a:pt x="319" y="343"/>
                  <a:pt x="319" y="347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5"/>
                  <a:pt x="317" y="365"/>
                  <a:pt x="317" y="365"/>
                </a:cubicBezTo>
                <a:cubicBezTo>
                  <a:pt x="317" y="366"/>
                  <a:pt x="317" y="366"/>
                  <a:pt x="317" y="366"/>
                </a:cubicBezTo>
                <a:cubicBezTo>
                  <a:pt x="306" y="380"/>
                  <a:pt x="306" y="380"/>
                  <a:pt x="306" y="380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306" y="381"/>
                  <a:pt x="306" y="381"/>
                  <a:pt x="306" y="381"/>
                </a:cubicBezTo>
                <a:cubicBezTo>
                  <a:pt x="296" y="394"/>
                  <a:pt x="296" y="394"/>
                  <a:pt x="296" y="394"/>
                </a:cubicBezTo>
                <a:cubicBezTo>
                  <a:pt x="295" y="417"/>
                  <a:pt x="295" y="417"/>
                  <a:pt x="295" y="417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1" y="442"/>
                  <a:pt x="301" y="442"/>
                  <a:pt x="301" y="442"/>
                </a:cubicBezTo>
                <a:cubicBezTo>
                  <a:pt x="302" y="443"/>
                  <a:pt x="302" y="443"/>
                  <a:pt x="302" y="443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301" y="444"/>
                  <a:pt x="301" y="444"/>
                  <a:pt x="301" y="444"/>
                </a:cubicBezTo>
                <a:cubicBezTo>
                  <a:pt x="295" y="481"/>
                  <a:pt x="295" y="481"/>
                  <a:pt x="295" y="481"/>
                </a:cubicBezTo>
                <a:cubicBezTo>
                  <a:pt x="289" y="486"/>
                  <a:pt x="289" y="486"/>
                  <a:pt x="289" y="486"/>
                </a:cubicBezTo>
                <a:cubicBezTo>
                  <a:pt x="285" y="489"/>
                  <a:pt x="280" y="489"/>
                  <a:pt x="274" y="486"/>
                </a:cubicBezTo>
                <a:cubicBezTo>
                  <a:pt x="271" y="486"/>
                  <a:pt x="271" y="486"/>
                  <a:pt x="271" y="486"/>
                </a:cubicBezTo>
                <a:cubicBezTo>
                  <a:pt x="262" y="475"/>
                  <a:pt x="262" y="475"/>
                  <a:pt x="262" y="475"/>
                </a:cubicBezTo>
                <a:cubicBezTo>
                  <a:pt x="251" y="479"/>
                  <a:pt x="251" y="479"/>
                  <a:pt x="251" y="479"/>
                </a:cubicBezTo>
                <a:cubicBezTo>
                  <a:pt x="238" y="493"/>
                  <a:pt x="238" y="493"/>
                  <a:pt x="238" y="493"/>
                </a:cubicBezTo>
                <a:cubicBezTo>
                  <a:pt x="223" y="537"/>
                  <a:pt x="223" y="537"/>
                  <a:pt x="223" y="537"/>
                </a:cubicBezTo>
                <a:cubicBezTo>
                  <a:pt x="223" y="538"/>
                  <a:pt x="223" y="538"/>
                  <a:pt x="223" y="538"/>
                </a:cubicBezTo>
                <a:cubicBezTo>
                  <a:pt x="222" y="539"/>
                  <a:pt x="222" y="539"/>
                  <a:pt x="222" y="539"/>
                </a:cubicBezTo>
                <a:cubicBezTo>
                  <a:pt x="207" y="551"/>
                  <a:pt x="207" y="551"/>
                  <a:pt x="207" y="551"/>
                </a:cubicBezTo>
                <a:cubicBezTo>
                  <a:pt x="205" y="551"/>
                  <a:pt x="205" y="551"/>
                  <a:pt x="205" y="551"/>
                </a:cubicBezTo>
                <a:cubicBezTo>
                  <a:pt x="197" y="552"/>
                  <a:pt x="197" y="552"/>
                  <a:pt x="197" y="552"/>
                </a:cubicBezTo>
                <a:cubicBezTo>
                  <a:pt x="180" y="577"/>
                  <a:pt x="180" y="577"/>
                  <a:pt x="180" y="577"/>
                </a:cubicBezTo>
                <a:cubicBezTo>
                  <a:pt x="188" y="592"/>
                  <a:pt x="188" y="592"/>
                  <a:pt x="188" y="592"/>
                </a:cubicBezTo>
                <a:cubicBezTo>
                  <a:pt x="190" y="595"/>
                  <a:pt x="190" y="595"/>
                  <a:pt x="190" y="59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2"/>
                  <a:pt x="211" y="622"/>
                  <a:pt x="211" y="622"/>
                </a:cubicBezTo>
                <a:cubicBezTo>
                  <a:pt x="211" y="630"/>
                  <a:pt x="211" y="630"/>
                  <a:pt x="211" y="630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9" y="655"/>
                  <a:pt x="239" y="655"/>
                  <a:pt x="239" y="655"/>
                </a:cubicBezTo>
                <a:cubicBezTo>
                  <a:pt x="239" y="656"/>
                  <a:pt x="239" y="656"/>
                  <a:pt x="239" y="656"/>
                </a:cubicBezTo>
                <a:cubicBezTo>
                  <a:pt x="242" y="681"/>
                  <a:pt x="242" y="681"/>
                  <a:pt x="242" y="681"/>
                </a:cubicBezTo>
                <a:cubicBezTo>
                  <a:pt x="248" y="686"/>
                  <a:pt x="248" y="686"/>
                  <a:pt x="248" y="686"/>
                </a:cubicBezTo>
                <a:cubicBezTo>
                  <a:pt x="269" y="680"/>
                  <a:pt x="269" y="680"/>
                  <a:pt x="269" y="680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300" y="702"/>
                  <a:pt x="300" y="702"/>
                  <a:pt x="300" y="702"/>
                </a:cubicBezTo>
                <a:cubicBezTo>
                  <a:pt x="309" y="716"/>
                  <a:pt x="309" y="716"/>
                  <a:pt x="309" y="716"/>
                </a:cubicBezTo>
                <a:cubicBezTo>
                  <a:pt x="312" y="717"/>
                  <a:pt x="312" y="717"/>
                  <a:pt x="312" y="717"/>
                </a:cubicBezTo>
                <a:cubicBezTo>
                  <a:pt x="319" y="732"/>
                  <a:pt x="319" y="732"/>
                  <a:pt x="319" y="732"/>
                </a:cubicBezTo>
                <a:cubicBezTo>
                  <a:pt x="335" y="744"/>
                  <a:pt x="335" y="744"/>
                  <a:pt x="335" y="744"/>
                </a:cubicBezTo>
                <a:cubicBezTo>
                  <a:pt x="337" y="748"/>
                  <a:pt x="342" y="748"/>
                  <a:pt x="347" y="748"/>
                </a:cubicBezTo>
                <a:cubicBezTo>
                  <a:pt x="353" y="749"/>
                  <a:pt x="353" y="749"/>
                  <a:pt x="353" y="749"/>
                </a:cubicBezTo>
                <a:cubicBezTo>
                  <a:pt x="362" y="744"/>
                  <a:pt x="362" y="744"/>
                  <a:pt x="362" y="744"/>
                </a:cubicBezTo>
                <a:cubicBezTo>
                  <a:pt x="370" y="741"/>
                  <a:pt x="377" y="738"/>
                  <a:pt x="385" y="737"/>
                </a:cubicBezTo>
                <a:cubicBezTo>
                  <a:pt x="392" y="734"/>
                  <a:pt x="392" y="734"/>
                  <a:pt x="392" y="734"/>
                </a:cubicBezTo>
                <a:cubicBezTo>
                  <a:pt x="407" y="733"/>
                  <a:pt x="407" y="733"/>
                  <a:pt x="407" y="733"/>
                </a:cubicBezTo>
                <a:cubicBezTo>
                  <a:pt x="412" y="733"/>
                  <a:pt x="414" y="734"/>
                  <a:pt x="417" y="737"/>
                </a:cubicBezTo>
                <a:cubicBezTo>
                  <a:pt x="438" y="723"/>
                  <a:pt x="438" y="723"/>
                  <a:pt x="438" y="723"/>
                </a:cubicBezTo>
                <a:cubicBezTo>
                  <a:pt x="440" y="723"/>
                  <a:pt x="440" y="723"/>
                  <a:pt x="440" y="723"/>
                </a:cubicBezTo>
                <a:cubicBezTo>
                  <a:pt x="442" y="724"/>
                  <a:pt x="442" y="724"/>
                  <a:pt x="442" y="724"/>
                </a:cubicBezTo>
                <a:cubicBezTo>
                  <a:pt x="443" y="723"/>
                  <a:pt x="443" y="723"/>
                  <a:pt x="443" y="723"/>
                </a:cubicBezTo>
                <a:cubicBezTo>
                  <a:pt x="446" y="725"/>
                  <a:pt x="446" y="725"/>
                  <a:pt x="446" y="725"/>
                </a:cubicBezTo>
                <a:cubicBezTo>
                  <a:pt x="454" y="735"/>
                  <a:pt x="458" y="743"/>
                  <a:pt x="458" y="748"/>
                </a:cubicBezTo>
                <a:cubicBezTo>
                  <a:pt x="468" y="763"/>
                  <a:pt x="468" y="763"/>
                  <a:pt x="468" y="763"/>
                </a:cubicBezTo>
                <a:cubicBezTo>
                  <a:pt x="475" y="766"/>
                  <a:pt x="475" y="766"/>
                  <a:pt x="475" y="766"/>
                </a:cubicBezTo>
                <a:cubicBezTo>
                  <a:pt x="476" y="766"/>
                  <a:pt x="476" y="766"/>
                  <a:pt x="476" y="766"/>
                </a:cubicBezTo>
                <a:cubicBezTo>
                  <a:pt x="477" y="766"/>
                  <a:pt x="477" y="766"/>
                  <a:pt x="477" y="766"/>
                </a:cubicBezTo>
                <a:cubicBezTo>
                  <a:pt x="475" y="763"/>
                  <a:pt x="475" y="763"/>
                  <a:pt x="475" y="763"/>
                </a:cubicBezTo>
                <a:cubicBezTo>
                  <a:pt x="474" y="758"/>
                  <a:pt x="474" y="755"/>
                  <a:pt x="475" y="753"/>
                </a:cubicBezTo>
                <a:cubicBezTo>
                  <a:pt x="477" y="750"/>
                  <a:pt x="481" y="748"/>
                  <a:pt x="488" y="748"/>
                </a:cubicBezTo>
                <a:cubicBezTo>
                  <a:pt x="527" y="747"/>
                  <a:pt x="527" y="747"/>
                  <a:pt x="527" y="747"/>
                </a:cubicBezTo>
                <a:cubicBezTo>
                  <a:pt x="528" y="746"/>
                  <a:pt x="528" y="746"/>
                  <a:pt x="528" y="746"/>
                </a:cubicBezTo>
                <a:cubicBezTo>
                  <a:pt x="530" y="746"/>
                  <a:pt x="530" y="746"/>
                  <a:pt x="530" y="746"/>
                </a:cubicBezTo>
                <a:cubicBezTo>
                  <a:pt x="530" y="748"/>
                  <a:pt x="530" y="748"/>
                  <a:pt x="530" y="748"/>
                </a:cubicBezTo>
                <a:cubicBezTo>
                  <a:pt x="532" y="748"/>
                  <a:pt x="532" y="748"/>
                  <a:pt x="532" y="748"/>
                </a:cubicBezTo>
                <a:cubicBezTo>
                  <a:pt x="544" y="770"/>
                  <a:pt x="544" y="770"/>
                  <a:pt x="544" y="770"/>
                </a:cubicBezTo>
                <a:cubicBezTo>
                  <a:pt x="543" y="781"/>
                  <a:pt x="543" y="781"/>
                  <a:pt x="543" y="781"/>
                </a:cubicBezTo>
                <a:cubicBezTo>
                  <a:pt x="542" y="781"/>
                  <a:pt x="542" y="781"/>
                  <a:pt x="542" y="781"/>
                </a:cubicBezTo>
                <a:cubicBezTo>
                  <a:pt x="556" y="785"/>
                  <a:pt x="556" y="785"/>
                  <a:pt x="556" y="785"/>
                </a:cubicBezTo>
                <a:cubicBezTo>
                  <a:pt x="557" y="785"/>
                  <a:pt x="557" y="785"/>
                  <a:pt x="557" y="785"/>
                </a:cubicBezTo>
                <a:cubicBezTo>
                  <a:pt x="556" y="781"/>
                  <a:pt x="556" y="779"/>
                  <a:pt x="559" y="777"/>
                </a:cubicBezTo>
                <a:cubicBezTo>
                  <a:pt x="564" y="776"/>
                  <a:pt x="564" y="776"/>
                  <a:pt x="564" y="776"/>
                </a:cubicBezTo>
                <a:cubicBezTo>
                  <a:pt x="599" y="800"/>
                  <a:pt x="599" y="800"/>
                  <a:pt x="599" y="800"/>
                </a:cubicBezTo>
                <a:cubicBezTo>
                  <a:pt x="602" y="804"/>
                  <a:pt x="604" y="808"/>
                  <a:pt x="605" y="813"/>
                </a:cubicBezTo>
                <a:cubicBezTo>
                  <a:pt x="606" y="828"/>
                  <a:pt x="606" y="828"/>
                  <a:pt x="606" y="828"/>
                </a:cubicBezTo>
                <a:cubicBezTo>
                  <a:pt x="618" y="830"/>
                  <a:pt x="618" y="830"/>
                  <a:pt x="618" y="830"/>
                </a:cubicBezTo>
                <a:cubicBezTo>
                  <a:pt x="625" y="817"/>
                  <a:pt x="625" y="817"/>
                  <a:pt x="625" y="817"/>
                </a:cubicBezTo>
                <a:cubicBezTo>
                  <a:pt x="622" y="811"/>
                  <a:pt x="620" y="805"/>
                  <a:pt x="621" y="800"/>
                </a:cubicBezTo>
                <a:cubicBezTo>
                  <a:pt x="622" y="796"/>
                  <a:pt x="623" y="793"/>
                  <a:pt x="627" y="791"/>
                </a:cubicBezTo>
                <a:cubicBezTo>
                  <a:pt x="630" y="788"/>
                  <a:pt x="630" y="788"/>
                  <a:pt x="630" y="788"/>
                </a:cubicBezTo>
                <a:cubicBezTo>
                  <a:pt x="630" y="786"/>
                  <a:pt x="631" y="785"/>
                  <a:pt x="633" y="784"/>
                </a:cubicBezTo>
                <a:cubicBezTo>
                  <a:pt x="643" y="785"/>
                  <a:pt x="643" y="785"/>
                  <a:pt x="643" y="785"/>
                </a:cubicBezTo>
                <a:cubicBezTo>
                  <a:pt x="648" y="788"/>
                  <a:pt x="652" y="798"/>
                  <a:pt x="655" y="816"/>
                </a:cubicBezTo>
                <a:cubicBezTo>
                  <a:pt x="655" y="818"/>
                  <a:pt x="655" y="818"/>
                  <a:pt x="655" y="818"/>
                </a:cubicBezTo>
                <a:cubicBezTo>
                  <a:pt x="657" y="819"/>
                  <a:pt x="657" y="819"/>
                  <a:pt x="657" y="819"/>
                </a:cubicBezTo>
                <a:cubicBezTo>
                  <a:pt x="658" y="824"/>
                  <a:pt x="664" y="827"/>
                  <a:pt x="674" y="830"/>
                </a:cubicBezTo>
                <a:cubicBezTo>
                  <a:pt x="675" y="830"/>
                  <a:pt x="675" y="830"/>
                  <a:pt x="675" y="830"/>
                </a:cubicBezTo>
                <a:cubicBezTo>
                  <a:pt x="676" y="831"/>
                  <a:pt x="676" y="831"/>
                  <a:pt x="676" y="831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09" y="866"/>
                  <a:pt x="709" y="866"/>
                  <a:pt x="709" y="866"/>
                </a:cubicBezTo>
                <a:cubicBezTo>
                  <a:pt x="725" y="861"/>
                  <a:pt x="725" y="861"/>
                  <a:pt x="725" y="861"/>
                </a:cubicBezTo>
                <a:cubicBezTo>
                  <a:pt x="723" y="855"/>
                  <a:pt x="723" y="855"/>
                  <a:pt x="723" y="855"/>
                </a:cubicBezTo>
                <a:cubicBezTo>
                  <a:pt x="719" y="850"/>
                  <a:pt x="718" y="845"/>
                  <a:pt x="718" y="842"/>
                </a:cubicBezTo>
                <a:cubicBezTo>
                  <a:pt x="718" y="834"/>
                  <a:pt x="723" y="827"/>
                  <a:pt x="734" y="819"/>
                </a:cubicBezTo>
                <a:cubicBezTo>
                  <a:pt x="752" y="804"/>
                  <a:pt x="752" y="804"/>
                  <a:pt x="752" y="804"/>
                </a:cubicBezTo>
                <a:cubicBezTo>
                  <a:pt x="773" y="818"/>
                  <a:pt x="773" y="818"/>
                  <a:pt x="773" y="818"/>
                </a:cubicBezTo>
                <a:cubicBezTo>
                  <a:pt x="777" y="818"/>
                  <a:pt x="777" y="818"/>
                  <a:pt x="777" y="818"/>
                </a:cubicBezTo>
                <a:cubicBezTo>
                  <a:pt x="781" y="795"/>
                  <a:pt x="781" y="795"/>
                  <a:pt x="781" y="795"/>
                </a:cubicBezTo>
                <a:cubicBezTo>
                  <a:pt x="781" y="791"/>
                  <a:pt x="781" y="791"/>
                  <a:pt x="781" y="791"/>
                </a:cubicBezTo>
                <a:cubicBezTo>
                  <a:pt x="785" y="790"/>
                  <a:pt x="785" y="790"/>
                  <a:pt x="785" y="790"/>
                </a:cubicBezTo>
                <a:cubicBezTo>
                  <a:pt x="802" y="792"/>
                  <a:pt x="802" y="792"/>
                  <a:pt x="802" y="792"/>
                </a:cubicBezTo>
                <a:cubicBezTo>
                  <a:pt x="806" y="795"/>
                  <a:pt x="808" y="798"/>
                  <a:pt x="808" y="804"/>
                </a:cubicBezTo>
                <a:cubicBezTo>
                  <a:pt x="808" y="808"/>
                  <a:pt x="804" y="813"/>
                  <a:pt x="801" y="817"/>
                </a:cubicBezTo>
                <a:cubicBezTo>
                  <a:pt x="804" y="819"/>
                  <a:pt x="804" y="819"/>
                  <a:pt x="804" y="819"/>
                </a:cubicBezTo>
                <a:cubicBezTo>
                  <a:pt x="815" y="825"/>
                  <a:pt x="823" y="829"/>
                  <a:pt x="830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31" y="830"/>
                  <a:pt x="831" y="830"/>
                  <a:pt x="831" y="830"/>
                </a:cubicBezTo>
                <a:cubicBezTo>
                  <a:pt x="845" y="837"/>
                  <a:pt x="845" y="837"/>
                  <a:pt x="845" y="837"/>
                </a:cubicBezTo>
                <a:cubicBezTo>
                  <a:pt x="855" y="836"/>
                  <a:pt x="855" y="836"/>
                  <a:pt x="855" y="836"/>
                </a:cubicBezTo>
                <a:cubicBezTo>
                  <a:pt x="839" y="759"/>
                  <a:pt x="839" y="759"/>
                  <a:pt x="839" y="759"/>
                </a:cubicBezTo>
                <a:cubicBezTo>
                  <a:pt x="829" y="753"/>
                  <a:pt x="819" y="740"/>
                  <a:pt x="810" y="725"/>
                </a:cubicBezTo>
                <a:cubicBezTo>
                  <a:pt x="802" y="713"/>
                  <a:pt x="807" y="695"/>
                  <a:pt x="823" y="674"/>
                </a:cubicBezTo>
                <a:cubicBezTo>
                  <a:pt x="833" y="663"/>
                  <a:pt x="845" y="653"/>
                  <a:pt x="857" y="642"/>
                </a:cubicBezTo>
                <a:cubicBezTo>
                  <a:pt x="857" y="642"/>
                  <a:pt x="857" y="642"/>
                  <a:pt x="857" y="642"/>
                </a:cubicBezTo>
                <a:cubicBezTo>
                  <a:pt x="858" y="640"/>
                  <a:pt x="858" y="640"/>
                  <a:pt x="858" y="640"/>
                </a:cubicBezTo>
                <a:cubicBezTo>
                  <a:pt x="873" y="640"/>
                  <a:pt x="873" y="640"/>
                  <a:pt x="873" y="640"/>
                </a:cubicBezTo>
                <a:cubicBezTo>
                  <a:pt x="874" y="642"/>
                  <a:pt x="874" y="642"/>
                  <a:pt x="874" y="642"/>
                </a:cubicBezTo>
                <a:cubicBezTo>
                  <a:pt x="887" y="647"/>
                  <a:pt x="887" y="647"/>
                  <a:pt x="887" y="647"/>
                </a:cubicBezTo>
                <a:cubicBezTo>
                  <a:pt x="913" y="647"/>
                  <a:pt x="913" y="647"/>
                  <a:pt x="913" y="647"/>
                </a:cubicBezTo>
                <a:cubicBezTo>
                  <a:pt x="924" y="642"/>
                  <a:pt x="933" y="626"/>
                  <a:pt x="944" y="601"/>
                </a:cubicBezTo>
                <a:cubicBezTo>
                  <a:pt x="950" y="586"/>
                  <a:pt x="950" y="556"/>
                  <a:pt x="946" y="508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9" name="PA_任意多边形 3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6528927" y="4808977"/>
            <a:ext cx="913692" cy="634386"/>
          </a:xfrm>
          <a:custGeom>
            <a:avLst/>
            <a:gdLst>
              <a:gd name="T0" fmla="*/ 2147483646 w 573"/>
              <a:gd name="T1" fmla="*/ 2147483646 h 361"/>
              <a:gd name="T2" fmla="*/ 2147483646 w 573"/>
              <a:gd name="T3" fmla="*/ 2147483646 h 361"/>
              <a:gd name="T4" fmla="*/ 2147483646 w 573"/>
              <a:gd name="T5" fmla="*/ 2147483646 h 361"/>
              <a:gd name="T6" fmla="*/ 2147483646 w 573"/>
              <a:gd name="T7" fmla="*/ 2147483646 h 361"/>
              <a:gd name="T8" fmla="*/ 2147483646 w 573"/>
              <a:gd name="T9" fmla="*/ 2147483646 h 361"/>
              <a:gd name="T10" fmla="*/ 2147483646 w 573"/>
              <a:gd name="T11" fmla="*/ 1776698668 h 361"/>
              <a:gd name="T12" fmla="*/ 2147483646 w 573"/>
              <a:gd name="T13" fmla="*/ 2147483646 h 361"/>
              <a:gd name="T14" fmla="*/ 2147483646 w 573"/>
              <a:gd name="T15" fmla="*/ 2147483646 h 361"/>
              <a:gd name="T16" fmla="*/ 2147483646 w 573"/>
              <a:gd name="T17" fmla="*/ 2147483646 h 361"/>
              <a:gd name="T18" fmla="*/ 2147483646 w 573"/>
              <a:gd name="T19" fmla="*/ 2147483646 h 361"/>
              <a:gd name="T20" fmla="*/ 2147483646 w 573"/>
              <a:gd name="T21" fmla="*/ 2147483646 h 361"/>
              <a:gd name="T22" fmla="*/ 2147483646 w 573"/>
              <a:gd name="T23" fmla="*/ 2147483646 h 361"/>
              <a:gd name="T24" fmla="*/ 2147483646 w 573"/>
              <a:gd name="T25" fmla="*/ 2147483646 h 361"/>
              <a:gd name="T26" fmla="*/ 2147483646 w 573"/>
              <a:gd name="T27" fmla="*/ 2147483646 h 361"/>
              <a:gd name="T28" fmla="*/ 0 w 573"/>
              <a:gd name="T29" fmla="*/ 2147483646 h 361"/>
              <a:gd name="T30" fmla="*/ 2147483646 w 573"/>
              <a:gd name="T31" fmla="*/ 2147483646 h 361"/>
              <a:gd name="T32" fmla="*/ 2147483646 w 573"/>
              <a:gd name="T33" fmla="*/ 2147483646 h 361"/>
              <a:gd name="T34" fmla="*/ 2147483646 w 573"/>
              <a:gd name="T35" fmla="*/ 2147483646 h 361"/>
              <a:gd name="T36" fmla="*/ 2147483646 w 573"/>
              <a:gd name="T37" fmla="*/ 2147483646 h 361"/>
              <a:gd name="T38" fmla="*/ 2147483646 w 573"/>
              <a:gd name="T39" fmla="*/ 2147483646 h 361"/>
              <a:gd name="T40" fmla="*/ 2147483646 w 573"/>
              <a:gd name="T41" fmla="*/ 2147483646 h 361"/>
              <a:gd name="T42" fmla="*/ 2147483646 w 573"/>
              <a:gd name="T43" fmla="*/ 2147483646 h 361"/>
              <a:gd name="T44" fmla="*/ 2147483646 w 573"/>
              <a:gd name="T45" fmla="*/ 2147483646 h 361"/>
              <a:gd name="T46" fmla="*/ 2147483646 w 573"/>
              <a:gd name="T47" fmla="*/ 2147483646 h 361"/>
              <a:gd name="T48" fmla="*/ 2147483646 w 573"/>
              <a:gd name="T49" fmla="*/ 2147483646 h 361"/>
              <a:gd name="T50" fmla="*/ 2147483646 w 573"/>
              <a:gd name="T51" fmla="*/ 2147483646 h 361"/>
              <a:gd name="T52" fmla="*/ 2147483646 w 573"/>
              <a:gd name="T53" fmla="*/ 2147483646 h 361"/>
              <a:gd name="T54" fmla="*/ 2147483646 w 573"/>
              <a:gd name="T55" fmla="*/ 2147483646 h 361"/>
              <a:gd name="T56" fmla="*/ 2147483646 w 573"/>
              <a:gd name="T57" fmla="*/ 2147483646 h 361"/>
              <a:gd name="T58" fmla="*/ 2147483646 w 573"/>
              <a:gd name="T59" fmla="*/ 2147483646 h 361"/>
              <a:gd name="T60" fmla="*/ 2147483646 w 573"/>
              <a:gd name="T61" fmla="*/ 2147483646 h 361"/>
              <a:gd name="T62" fmla="*/ 2147483646 w 573"/>
              <a:gd name="T63" fmla="*/ 2147483646 h 361"/>
              <a:gd name="T64" fmla="*/ 2147483646 w 573"/>
              <a:gd name="T65" fmla="*/ 2147483646 h 361"/>
              <a:gd name="T66" fmla="*/ 2147483646 w 573"/>
              <a:gd name="T67" fmla="*/ 2147483646 h 361"/>
              <a:gd name="T68" fmla="*/ 2147483646 w 573"/>
              <a:gd name="T69" fmla="*/ 2147483646 h 361"/>
              <a:gd name="T70" fmla="*/ 2147483646 w 573"/>
              <a:gd name="T71" fmla="*/ 2147483646 h 361"/>
              <a:gd name="T72" fmla="*/ 2147483646 w 573"/>
              <a:gd name="T73" fmla="*/ 2147483646 h 361"/>
              <a:gd name="T74" fmla="*/ 2147483646 w 573"/>
              <a:gd name="T75" fmla="*/ 2147483646 h 361"/>
              <a:gd name="T76" fmla="*/ 2147483646 w 573"/>
              <a:gd name="T77" fmla="*/ 2147483646 h 361"/>
              <a:gd name="T78" fmla="*/ 2147483646 w 573"/>
              <a:gd name="T79" fmla="*/ 2147483646 h 361"/>
              <a:gd name="T80" fmla="*/ 2147483646 w 573"/>
              <a:gd name="T81" fmla="*/ 2147483646 h 361"/>
              <a:gd name="T82" fmla="*/ 2147483646 w 573"/>
              <a:gd name="T83" fmla="*/ 2147483646 h 361"/>
              <a:gd name="T84" fmla="*/ 2147483646 w 573"/>
              <a:gd name="T85" fmla="*/ 2147483646 h 361"/>
              <a:gd name="T86" fmla="*/ 2147483646 w 573"/>
              <a:gd name="T87" fmla="*/ 2147483646 h 361"/>
              <a:gd name="T88" fmla="*/ 2147483646 w 573"/>
              <a:gd name="T89" fmla="*/ 2147483646 h 361"/>
              <a:gd name="T90" fmla="*/ 2147483646 w 573"/>
              <a:gd name="T91" fmla="*/ 2147483646 h 361"/>
              <a:gd name="T92" fmla="*/ 2147483646 w 573"/>
              <a:gd name="T93" fmla="*/ 2147483646 h 361"/>
              <a:gd name="T94" fmla="*/ 2147483646 w 573"/>
              <a:gd name="T95" fmla="*/ 2147483646 h 361"/>
              <a:gd name="T96" fmla="*/ 2147483646 w 573"/>
              <a:gd name="T97" fmla="*/ 2147483646 h 361"/>
              <a:gd name="T98" fmla="*/ 2147483646 w 573"/>
              <a:gd name="T99" fmla="*/ 2147483646 h 361"/>
              <a:gd name="T100" fmla="*/ 2147483646 w 573"/>
              <a:gd name="T101" fmla="*/ 2147483646 h 3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73"/>
              <a:gd name="T154" fmla="*/ 0 h 361"/>
              <a:gd name="T155" fmla="*/ 573 w 573"/>
              <a:gd name="T156" fmla="*/ 361 h 36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73" h="361">
                <a:moveTo>
                  <a:pt x="525" y="11"/>
                </a:moveTo>
                <a:cubicBezTo>
                  <a:pt x="523" y="12"/>
                  <a:pt x="523" y="12"/>
                  <a:pt x="523" y="12"/>
                </a:cubicBezTo>
                <a:cubicBezTo>
                  <a:pt x="523" y="18"/>
                  <a:pt x="520" y="21"/>
                  <a:pt x="514" y="21"/>
                </a:cubicBezTo>
                <a:cubicBezTo>
                  <a:pt x="473" y="16"/>
                  <a:pt x="473" y="16"/>
                  <a:pt x="473" y="16"/>
                </a:cubicBezTo>
                <a:cubicBezTo>
                  <a:pt x="445" y="11"/>
                  <a:pt x="427" y="0"/>
                  <a:pt x="416" y="2"/>
                </a:cubicBezTo>
                <a:cubicBezTo>
                  <a:pt x="396" y="4"/>
                  <a:pt x="358" y="57"/>
                  <a:pt x="358" y="57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10" y="89"/>
                  <a:pt x="285" y="85"/>
                  <a:pt x="282" y="70"/>
                </a:cubicBezTo>
                <a:cubicBezTo>
                  <a:pt x="277" y="5"/>
                  <a:pt x="277" y="5"/>
                  <a:pt x="277" y="5"/>
                </a:cubicBezTo>
                <a:cubicBezTo>
                  <a:pt x="224" y="2"/>
                  <a:pt x="224" y="2"/>
                  <a:pt x="224" y="2"/>
                </a:cubicBezTo>
                <a:cubicBezTo>
                  <a:pt x="202" y="48"/>
                  <a:pt x="202" y="48"/>
                  <a:pt x="202" y="4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199" y="12"/>
                  <a:pt x="196" y="3"/>
                  <a:pt x="192" y="1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35" y="34"/>
                  <a:pt x="135" y="34"/>
                  <a:pt x="135" y="34"/>
                </a:cubicBezTo>
                <a:cubicBezTo>
                  <a:pt x="112" y="53"/>
                  <a:pt x="92" y="73"/>
                  <a:pt x="74" y="95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2"/>
                  <a:pt x="29" y="202"/>
                  <a:pt x="29" y="202"/>
                </a:cubicBezTo>
                <a:cubicBezTo>
                  <a:pt x="25" y="209"/>
                  <a:pt x="27" y="218"/>
                  <a:pt x="33" y="229"/>
                </a:cubicBezTo>
                <a:cubicBezTo>
                  <a:pt x="40" y="242"/>
                  <a:pt x="46" y="257"/>
                  <a:pt x="46" y="274"/>
                </a:cubicBezTo>
                <a:cubicBezTo>
                  <a:pt x="46" y="277"/>
                  <a:pt x="46" y="277"/>
                  <a:pt x="46" y="277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14"/>
                  <a:pt x="0" y="314"/>
                  <a:pt x="0" y="314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24" y="325"/>
                  <a:pt x="25" y="327"/>
                  <a:pt x="25" y="328"/>
                </a:cubicBezTo>
                <a:cubicBezTo>
                  <a:pt x="25" y="330"/>
                  <a:pt x="25" y="330"/>
                  <a:pt x="25" y="330"/>
                </a:cubicBezTo>
                <a:cubicBezTo>
                  <a:pt x="24" y="335"/>
                  <a:pt x="32" y="343"/>
                  <a:pt x="48" y="350"/>
                </a:cubicBezTo>
                <a:cubicBezTo>
                  <a:pt x="87" y="361"/>
                  <a:pt x="87" y="361"/>
                  <a:pt x="87" y="361"/>
                </a:cubicBezTo>
                <a:cubicBezTo>
                  <a:pt x="99" y="353"/>
                  <a:pt x="99" y="353"/>
                  <a:pt x="99" y="353"/>
                </a:cubicBezTo>
                <a:cubicBezTo>
                  <a:pt x="111" y="335"/>
                  <a:pt x="111" y="335"/>
                  <a:pt x="111" y="335"/>
                </a:cubicBezTo>
                <a:cubicBezTo>
                  <a:pt x="122" y="305"/>
                  <a:pt x="122" y="305"/>
                  <a:pt x="122" y="305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7" y="319"/>
                  <a:pt x="157" y="319"/>
                  <a:pt x="157" y="319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1"/>
                  <a:pt x="157" y="321"/>
                  <a:pt x="157" y="321"/>
                </a:cubicBezTo>
                <a:cubicBezTo>
                  <a:pt x="157" y="323"/>
                  <a:pt x="157" y="323"/>
                  <a:pt x="157" y="323"/>
                </a:cubicBezTo>
                <a:cubicBezTo>
                  <a:pt x="151" y="335"/>
                  <a:pt x="154" y="344"/>
                  <a:pt x="164" y="349"/>
                </a:cubicBezTo>
                <a:cubicBezTo>
                  <a:pt x="198" y="350"/>
                  <a:pt x="198" y="350"/>
                  <a:pt x="198" y="350"/>
                </a:cubicBezTo>
                <a:cubicBezTo>
                  <a:pt x="209" y="348"/>
                  <a:pt x="219" y="344"/>
                  <a:pt x="225" y="338"/>
                </a:cubicBezTo>
                <a:cubicBezTo>
                  <a:pt x="229" y="333"/>
                  <a:pt x="236" y="332"/>
                  <a:pt x="245" y="333"/>
                </a:cubicBezTo>
                <a:cubicBezTo>
                  <a:pt x="257" y="335"/>
                  <a:pt x="267" y="339"/>
                  <a:pt x="275" y="349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85" y="328"/>
                  <a:pt x="285" y="328"/>
                  <a:pt x="285" y="328"/>
                </a:cubicBezTo>
                <a:cubicBezTo>
                  <a:pt x="291" y="325"/>
                  <a:pt x="294" y="319"/>
                  <a:pt x="298" y="312"/>
                </a:cubicBezTo>
                <a:cubicBezTo>
                  <a:pt x="301" y="305"/>
                  <a:pt x="306" y="297"/>
                  <a:pt x="315" y="292"/>
                </a:cubicBezTo>
                <a:cubicBezTo>
                  <a:pt x="330" y="283"/>
                  <a:pt x="330" y="283"/>
                  <a:pt x="330" y="283"/>
                </a:cubicBezTo>
                <a:cubicBezTo>
                  <a:pt x="331" y="282"/>
                  <a:pt x="331" y="282"/>
                  <a:pt x="331" y="282"/>
                </a:cubicBezTo>
                <a:cubicBezTo>
                  <a:pt x="332" y="283"/>
                  <a:pt x="332" y="283"/>
                  <a:pt x="332" y="283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1" y="286"/>
                  <a:pt x="341" y="286"/>
                  <a:pt x="341" y="286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55" y="234"/>
                  <a:pt x="355" y="234"/>
                  <a:pt x="355" y="234"/>
                </a:cubicBezTo>
                <a:cubicBezTo>
                  <a:pt x="355" y="233"/>
                  <a:pt x="355" y="233"/>
                  <a:pt x="355" y="233"/>
                </a:cubicBezTo>
                <a:cubicBezTo>
                  <a:pt x="372" y="230"/>
                  <a:pt x="372" y="230"/>
                  <a:pt x="372" y="230"/>
                </a:cubicBezTo>
                <a:cubicBezTo>
                  <a:pt x="389" y="218"/>
                  <a:pt x="397" y="209"/>
                  <a:pt x="396" y="200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89" y="174"/>
                  <a:pt x="389" y="166"/>
                  <a:pt x="391" y="163"/>
                </a:cubicBezTo>
                <a:cubicBezTo>
                  <a:pt x="394" y="160"/>
                  <a:pt x="396" y="159"/>
                  <a:pt x="399" y="159"/>
                </a:cubicBezTo>
                <a:cubicBezTo>
                  <a:pt x="407" y="159"/>
                  <a:pt x="415" y="161"/>
                  <a:pt x="424" y="165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6"/>
                  <a:pt x="426" y="146"/>
                  <a:pt x="426" y="146"/>
                </a:cubicBezTo>
                <a:cubicBezTo>
                  <a:pt x="427" y="145"/>
                  <a:pt x="427" y="145"/>
                  <a:pt x="427" y="145"/>
                </a:cubicBezTo>
                <a:cubicBezTo>
                  <a:pt x="445" y="137"/>
                  <a:pt x="445" y="137"/>
                  <a:pt x="445" y="137"/>
                </a:cubicBezTo>
                <a:cubicBezTo>
                  <a:pt x="447" y="127"/>
                  <a:pt x="447" y="127"/>
                  <a:pt x="447" y="127"/>
                </a:cubicBezTo>
                <a:cubicBezTo>
                  <a:pt x="436" y="127"/>
                  <a:pt x="436" y="127"/>
                  <a:pt x="436" y="127"/>
                </a:cubicBezTo>
                <a:cubicBezTo>
                  <a:pt x="434" y="126"/>
                  <a:pt x="434" y="126"/>
                  <a:pt x="434" y="126"/>
                </a:cubicBezTo>
                <a:cubicBezTo>
                  <a:pt x="435" y="121"/>
                  <a:pt x="435" y="121"/>
                  <a:pt x="435" y="121"/>
                </a:cubicBezTo>
                <a:cubicBezTo>
                  <a:pt x="435" y="118"/>
                  <a:pt x="435" y="118"/>
                  <a:pt x="435" y="118"/>
                </a:cubicBezTo>
                <a:cubicBezTo>
                  <a:pt x="436" y="116"/>
                  <a:pt x="436" y="116"/>
                  <a:pt x="436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42" y="116"/>
                  <a:pt x="442" y="116"/>
                  <a:pt x="442" y="116"/>
                </a:cubicBezTo>
                <a:cubicBezTo>
                  <a:pt x="449" y="116"/>
                  <a:pt x="457" y="111"/>
                  <a:pt x="467" y="103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5" y="56"/>
                  <a:pt x="535" y="56"/>
                </a:cubicBezTo>
                <a:cubicBezTo>
                  <a:pt x="557" y="65"/>
                  <a:pt x="557" y="65"/>
                  <a:pt x="557" y="65"/>
                </a:cubicBezTo>
                <a:cubicBezTo>
                  <a:pt x="565" y="64"/>
                  <a:pt x="565" y="64"/>
                  <a:pt x="565" y="64"/>
                </a:cubicBezTo>
                <a:cubicBezTo>
                  <a:pt x="560" y="42"/>
                  <a:pt x="560" y="42"/>
                  <a:pt x="560" y="42"/>
                </a:cubicBezTo>
                <a:cubicBezTo>
                  <a:pt x="560" y="40"/>
                  <a:pt x="560" y="40"/>
                  <a:pt x="560" y="40"/>
                </a:cubicBezTo>
                <a:cubicBezTo>
                  <a:pt x="561" y="39"/>
                  <a:pt x="561" y="39"/>
                  <a:pt x="561" y="39"/>
                </a:cubicBezTo>
                <a:cubicBezTo>
                  <a:pt x="562" y="38"/>
                  <a:pt x="562" y="38"/>
                  <a:pt x="562" y="38"/>
                </a:cubicBezTo>
                <a:cubicBezTo>
                  <a:pt x="573" y="19"/>
                  <a:pt x="573" y="19"/>
                  <a:pt x="573" y="19"/>
                </a:cubicBezTo>
                <a:cubicBezTo>
                  <a:pt x="570" y="16"/>
                  <a:pt x="570" y="16"/>
                  <a:pt x="570" y="16"/>
                </a:cubicBezTo>
                <a:cubicBezTo>
                  <a:pt x="563" y="19"/>
                  <a:pt x="563" y="19"/>
                  <a:pt x="563" y="19"/>
                </a:cubicBezTo>
                <a:cubicBezTo>
                  <a:pt x="563" y="20"/>
                  <a:pt x="563" y="20"/>
                  <a:pt x="563" y="20"/>
                </a:cubicBezTo>
                <a:cubicBezTo>
                  <a:pt x="562" y="20"/>
                  <a:pt x="562" y="20"/>
                  <a:pt x="562" y="20"/>
                </a:cubicBezTo>
                <a:cubicBezTo>
                  <a:pt x="541" y="23"/>
                  <a:pt x="541" y="23"/>
                  <a:pt x="541" y="23"/>
                </a:cubicBezTo>
                <a:cubicBezTo>
                  <a:pt x="535" y="23"/>
                  <a:pt x="535" y="23"/>
                  <a:pt x="535" y="23"/>
                </a:cubicBezTo>
                <a:cubicBezTo>
                  <a:pt x="534" y="23"/>
                  <a:pt x="534" y="23"/>
                  <a:pt x="534" y="23"/>
                </a:cubicBezTo>
                <a:cubicBezTo>
                  <a:pt x="534" y="22"/>
                  <a:pt x="534" y="22"/>
                  <a:pt x="534" y="22"/>
                </a:cubicBezTo>
                <a:cubicBezTo>
                  <a:pt x="533" y="19"/>
                  <a:pt x="533" y="19"/>
                  <a:pt x="533" y="19"/>
                </a:cubicBezTo>
                <a:cubicBezTo>
                  <a:pt x="529" y="11"/>
                  <a:pt x="529" y="11"/>
                  <a:pt x="529" y="11"/>
                </a:cubicBezTo>
                <a:lnTo>
                  <a:pt x="525" y="11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endParaRPr lang="zh-CN" altLang="en-US" sz="32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" name="PA_组合 49"/>
          <p:cNvGrpSpPr/>
          <p:nvPr>
            <p:custDataLst>
              <p:tags r:id="rId8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51" name="文本框 50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13293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 animBg="1"/>
      <p:bldP spid="138" grpId="0" animBg="1" autoUpdateAnimBg="0"/>
      <p:bldP spid="13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A_组合 2"/>
          <p:cNvGrpSpPr/>
          <p:nvPr>
            <p:custDataLst>
              <p:tags r:id="rId1"/>
            </p:custDataLst>
          </p:nvPr>
        </p:nvGrpSpPr>
        <p:grpSpPr>
          <a:xfrm>
            <a:off x="1216160" y="4245146"/>
            <a:ext cx="817254" cy="1897664"/>
            <a:chOff x="1652888" y="4188272"/>
            <a:chExt cx="725134" cy="1872651"/>
          </a:xfrm>
          <a:solidFill>
            <a:schemeClr val="bg1"/>
          </a:solidFill>
        </p:grpSpPr>
        <p:sp>
          <p:nvSpPr>
            <p:cNvPr id="62" name="Freeform 5"/>
            <p:cNvSpPr>
              <a:spLocks/>
            </p:cNvSpPr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3" name="Freeform 6"/>
            <p:cNvSpPr>
              <a:spLocks/>
            </p:cNvSpPr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8" name="Freeform 11"/>
            <p:cNvSpPr>
              <a:spLocks/>
            </p:cNvSpPr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4" name="PA_组合 3"/>
          <p:cNvGrpSpPr/>
          <p:nvPr>
            <p:custDataLst>
              <p:tags r:id="rId2"/>
            </p:custDataLst>
          </p:nvPr>
        </p:nvGrpSpPr>
        <p:grpSpPr>
          <a:xfrm>
            <a:off x="2778254" y="4153486"/>
            <a:ext cx="770702" cy="1943495"/>
            <a:chOff x="3038904" y="4097821"/>
            <a:chExt cx="683829" cy="1917877"/>
          </a:xfrm>
          <a:solidFill>
            <a:schemeClr val="bg1"/>
          </a:solidFill>
        </p:grpSpPr>
        <p:sp>
          <p:nvSpPr>
            <p:cNvPr id="70" name="Freeform 13"/>
            <p:cNvSpPr>
              <a:spLocks/>
            </p:cNvSpPr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3" name="Freeform 16"/>
            <p:cNvSpPr>
              <a:spLocks/>
            </p:cNvSpPr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4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1" name="Freeform 24"/>
            <p:cNvSpPr>
              <a:spLocks/>
            </p:cNvSpPr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3" name="Freeform 26"/>
            <p:cNvSpPr>
              <a:spLocks/>
            </p:cNvSpPr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4" name="Freeform 27"/>
            <p:cNvSpPr>
              <a:spLocks/>
            </p:cNvSpPr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5" name="Freeform 28"/>
            <p:cNvSpPr>
              <a:spLocks/>
            </p:cNvSpPr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6" name="Freeform 29"/>
            <p:cNvSpPr>
              <a:spLocks/>
            </p:cNvSpPr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7" name="Freeform 30"/>
            <p:cNvSpPr>
              <a:spLocks/>
            </p:cNvSpPr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8" name="Freeform 31"/>
            <p:cNvSpPr>
              <a:spLocks/>
            </p:cNvSpPr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3"/>
            </p:custDataLst>
          </p:nvPr>
        </p:nvGrpSpPr>
        <p:grpSpPr>
          <a:xfrm>
            <a:off x="2164451" y="4577831"/>
            <a:ext cx="650011" cy="1519150"/>
            <a:chOff x="2494289" y="4516572"/>
            <a:chExt cx="576742" cy="1499126"/>
          </a:xfrm>
          <a:solidFill>
            <a:schemeClr val="bg1"/>
          </a:solidFill>
        </p:grpSpPr>
        <p:sp>
          <p:nvSpPr>
            <p:cNvPr id="80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9" name="Freeform 32"/>
            <p:cNvSpPr>
              <a:spLocks/>
            </p:cNvSpPr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0" name="Freeform 33"/>
            <p:cNvSpPr>
              <a:spLocks/>
            </p:cNvSpPr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1" name="Freeform 34"/>
            <p:cNvSpPr>
              <a:spLocks/>
            </p:cNvSpPr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2" name="Freeform 35"/>
            <p:cNvSpPr>
              <a:spLocks/>
            </p:cNvSpPr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3" name="Freeform 36"/>
            <p:cNvSpPr>
              <a:spLocks/>
            </p:cNvSpPr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94" name="Freeform 37"/>
            <p:cNvSpPr>
              <a:spLocks/>
            </p:cNvSpPr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5" name="PA_组合 4"/>
          <p:cNvGrpSpPr/>
          <p:nvPr>
            <p:custDataLst>
              <p:tags r:id="rId4"/>
            </p:custDataLst>
          </p:nvPr>
        </p:nvGrpSpPr>
        <p:grpSpPr>
          <a:xfrm>
            <a:off x="3485162" y="2361063"/>
            <a:ext cx="1022429" cy="3724036"/>
            <a:chOff x="3666130" y="3406046"/>
            <a:chExt cx="907182" cy="2597927"/>
          </a:xfrm>
          <a:solidFill>
            <a:schemeClr val="bg1"/>
          </a:solidFill>
        </p:grpSpPr>
        <p:sp>
          <p:nvSpPr>
            <p:cNvPr id="76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8"/>
            <p:cNvSpPr>
              <a:spLocks/>
            </p:cNvSpPr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9"/>
            <p:cNvSpPr>
              <a:spLocks/>
            </p:cNvSpPr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0"/>
            <p:cNvSpPr>
              <a:spLocks/>
            </p:cNvSpPr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1"/>
            <p:cNvSpPr>
              <a:spLocks/>
            </p:cNvSpPr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2"/>
            <p:cNvSpPr>
              <a:spLocks/>
            </p:cNvSpPr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3"/>
            <p:cNvSpPr>
              <a:spLocks/>
            </p:cNvSpPr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"/>
            <p:cNvSpPr>
              <a:spLocks/>
            </p:cNvSpPr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5"/>
            <p:cNvSpPr>
              <a:spLocks/>
            </p:cNvSpPr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6"/>
            <p:cNvSpPr>
              <a:spLocks/>
            </p:cNvSpPr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PA_组合 5"/>
          <p:cNvGrpSpPr/>
          <p:nvPr>
            <p:custDataLst>
              <p:tags r:id="rId5"/>
            </p:custDataLst>
          </p:nvPr>
        </p:nvGrpSpPr>
        <p:grpSpPr>
          <a:xfrm>
            <a:off x="4461039" y="3922643"/>
            <a:ext cx="789670" cy="2162456"/>
            <a:chOff x="4532007" y="3870021"/>
            <a:chExt cx="700659" cy="2133952"/>
          </a:xfrm>
          <a:solidFill>
            <a:schemeClr val="bg1"/>
          </a:solidFill>
        </p:grpSpPr>
        <p:sp>
          <p:nvSpPr>
            <p:cNvPr id="71" name="Freeform 14"/>
            <p:cNvSpPr>
              <a:spLocks/>
            </p:cNvSpPr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7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82" name="Freeform 25"/>
            <p:cNvSpPr>
              <a:spLocks/>
            </p:cNvSpPr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4" name="Freeform 47"/>
            <p:cNvSpPr>
              <a:spLocks/>
            </p:cNvSpPr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5" name="Freeform 48"/>
            <p:cNvSpPr>
              <a:spLocks/>
            </p:cNvSpPr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6" name="Freeform 49"/>
            <p:cNvSpPr>
              <a:spLocks/>
            </p:cNvSpPr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7" name="Freeform 50"/>
            <p:cNvSpPr>
              <a:spLocks/>
            </p:cNvSpPr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7" name="PA_组合 6"/>
          <p:cNvGrpSpPr/>
          <p:nvPr>
            <p:custDataLst>
              <p:tags r:id="rId6"/>
            </p:custDataLst>
          </p:nvPr>
        </p:nvGrpSpPr>
        <p:grpSpPr>
          <a:xfrm>
            <a:off x="5195534" y="4233264"/>
            <a:ext cx="956912" cy="1770361"/>
            <a:chOff x="5183710" y="4176547"/>
            <a:chExt cx="849050" cy="1747026"/>
          </a:xfrm>
          <a:solidFill>
            <a:schemeClr val="bg1"/>
          </a:solidFill>
        </p:grpSpPr>
        <p:sp>
          <p:nvSpPr>
            <p:cNvPr id="78" name="Freeform 21"/>
            <p:cNvSpPr>
              <a:spLocks/>
            </p:cNvSpPr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79" name="Freeform 22"/>
            <p:cNvSpPr>
              <a:spLocks/>
            </p:cNvSpPr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08" name="Freeform 51"/>
            <p:cNvSpPr>
              <a:spLocks/>
            </p:cNvSpPr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112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83" name="PA_组合 282"/>
          <p:cNvGrpSpPr/>
          <p:nvPr>
            <p:custDataLst>
              <p:tags r:id="rId7"/>
            </p:custDataLst>
          </p:nvPr>
        </p:nvGrpSpPr>
        <p:grpSpPr>
          <a:xfrm>
            <a:off x="6132049" y="4218264"/>
            <a:ext cx="817254" cy="1897664"/>
            <a:chOff x="1652888" y="4188272"/>
            <a:chExt cx="725134" cy="1872651"/>
          </a:xfrm>
          <a:solidFill>
            <a:schemeClr val="bg1"/>
          </a:solidFill>
        </p:grpSpPr>
        <p:sp>
          <p:nvSpPr>
            <p:cNvPr id="284" name="Freeform 5"/>
            <p:cNvSpPr>
              <a:spLocks/>
            </p:cNvSpPr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5" name="Freeform 6"/>
            <p:cNvSpPr>
              <a:spLocks/>
            </p:cNvSpPr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6" name="Freeform 7"/>
            <p:cNvSpPr>
              <a:spLocks/>
            </p:cNvSpPr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7" name="Freeform 8"/>
            <p:cNvSpPr>
              <a:spLocks/>
            </p:cNvSpPr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8" name="Freeform 9"/>
            <p:cNvSpPr>
              <a:spLocks/>
            </p:cNvSpPr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89" name="Freeform 10"/>
            <p:cNvSpPr>
              <a:spLocks/>
            </p:cNvSpPr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0" name="Freeform 11"/>
            <p:cNvSpPr>
              <a:spLocks/>
            </p:cNvSpPr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1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292" name="PA_组合 291"/>
          <p:cNvGrpSpPr/>
          <p:nvPr>
            <p:custDataLst>
              <p:tags r:id="rId8"/>
            </p:custDataLst>
          </p:nvPr>
        </p:nvGrpSpPr>
        <p:grpSpPr>
          <a:xfrm>
            <a:off x="7694143" y="4126604"/>
            <a:ext cx="770702" cy="1943495"/>
            <a:chOff x="3038904" y="4097821"/>
            <a:chExt cx="683829" cy="1917877"/>
          </a:xfrm>
          <a:solidFill>
            <a:schemeClr val="bg1"/>
          </a:solidFill>
        </p:grpSpPr>
        <p:sp>
          <p:nvSpPr>
            <p:cNvPr id="293" name="Freeform 13"/>
            <p:cNvSpPr>
              <a:spLocks/>
            </p:cNvSpPr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4" name="Freeform 15"/>
            <p:cNvSpPr>
              <a:spLocks/>
            </p:cNvSpPr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5" name="Freeform 16"/>
            <p:cNvSpPr>
              <a:spLocks/>
            </p:cNvSpPr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6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7" name="Freeform 18"/>
            <p:cNvSpPr>
              <a:spLocks/>
            </p:cNvSpPr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8" name="Freeform 24"/>
            <p:cNvSpPr>
              <a:spLocks/>
            </p:cNvSpPr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299" name="Freeform 26"/>
            <p:cNvSpPr>
              <a:spLocks/>
            </p:cNvSpPr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0" name="Freeform 27"/>
            <p:cNvSpPr>
              <a:spLocks/>
            </p:cNvSpPr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1" name="Freeform 28"/>
            <p:cNvSpPr>
              <a:spLocks/>
            </p:cNvSpPr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2" name="Freeform 29"/>
            <p:cNvSpPr>
              <a:spLocks/>
            </p:cNvSpPr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3" name="Freeform 30"/>
            <p:cNvSpPr>
              <a:spLocks/>
            </p:cNvSpPr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4" name="Freeform 31"/>
            <p:cNvSpPr>
              <a:spLocks/>
            </p:cNvSpPr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05" name="PA_组合 304"/>
          <p:cNvGrpSpPr/>
          <p:nvPr>
            <p:custDataLst>
              <p:tags r:id="rId9"/>
            </p:custDataLst>
          </p:nvPr>
        </p:nvGrpSpPr>
        <p:grpSpPr>
          <a:xfrm>
            <a:off x="6957924" y="4995081"/>
            <a:ext cx="772427" cy="1075018"/>
            <a:chOff x="2494289" y="4516572"/>
            <a:chExt cx="576742" cy="1499126"/>
          </a:xfrm>
          <a:solidFill>
            <a:schemeClr val="bg1"/>
          </a:solidFill>
        </p:grpSpPr>
        <p:sp>
          <p:nvSpPr>
            <p:cNvPr id="306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7" name="Freeform 32"/>
            <p:cNvSpPr>
              <a:spLocks/>
            </p:cNvSpPr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8" name="Freeform 33"/>
            <p:cNvSpPr>
              <a:spLocks/>
            </p:cNvSpPr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09" name="Freeform 34"/>
            <p:cNvSpPr>
              <a:spLocks/>
            </p:cNvSpPr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0" name="Freeform 35"/>
            <p:cNvSpPr>
              <a:spLocks/>
            </p:cNvSpPr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1" name="Freeform 36"/>
            <p:cNvSpPr>
              <a:spLocks/>
            </p:cNvSpPr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2" name="Freeform 37"/>
            <p:cNvSpPr>
              <a:spLocks/>
            </p:cNvSpPr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13" name="PA_组合 312"/>
          <p:cNvGrpSpPr/>
          <p:nvPr>
            <p:custDataLst>
              <p:tags r:id="rId10"/>
            </p:custDataLst>
          </p:nvPr>
        </p:nvGrpSpPr>
        <p:grpSpPr>
          <a:xfrm>
            <a:off x="8401051" y="3756659"/>
            <a:ext cx="1022429" cy="2301559"/>
            <a:chOff x="3666130" y="3406046"/>
            <a:chExt cx="907182" cy="2597927"/>
          </a:xfrm>
          <a:solidFill>
            <a:schemeClr val="bg1"/>
          </a:solidFill>
        </p:grpSpPr>
        <p:sp>
          <p:nvSpPr>
            <p:cNvPr id="314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5" name="Freeform 38"/>
            <p:cNvSpPr>
              <a:spLocks/>
            </p:cNvSpPr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6" name="Freeform 39"/>
            <p:cNvSpPr>
              <a:spLocks/>
            </p:cNvSpPr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7" name="Freeform 40"/>
            <p:cNvSpPr>
              <a:spLocks/>
            </p:cNvSpPr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8" name="Freeform 41"/>
            <p:cNvSpPr>
              <a:spLocks/>
            </p:cNvSpPr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19" name="Freeform 42"/>
            <p:cNvSpPr>
              <a:spLocks/>
            </p:cNvSpPr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0" name="Freeform 43"/>
            <p:cNvSpPr>
              <a:spLocks/>
            </p:cNvSpPr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1" name="Freeform 44"/>
            <p:cNvSpPr>
              <a:spLocks/>
            </p:cNvSpPr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2" name="Freeform 45"/>
            <p:cNvSpPr>
              <a:spLocks/>
            </p:cNvSpPr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3" name="Freeform 46"/>
            <p:cNvSpPr>
              <a:spLocks/>
            </p:cNvSpPr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24" name="PA_组合 323"/>
          <p:cNvGrpSpPr/>
          <p:nvPr>
            <p:custDataLst>
              <p:tags r:id="rId11"/>
            </p:custDataLst>
          </p:nvPr>
        </p:nvGrpSpPr>
        <p:grpSpPr>
          <a:xfrm>
            <a:off x="9376928" y="3481603"/>
            <a:ext cx="789670" cy="2576614"/>
            <a:chOff x="4532007" y="3870021"/>
            <a:chExt cx="700659" cy="2133952"/>
          </a:xfrm>
          <a:solidFill>
            <a:schemeClr val="bg1"/>
          </a:solidFill>
        </p:grpSpPr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6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7" name="Freeform 25"/>
            <p:cNvSpPr>
              <a:spLocks/>
            </p:cNvSpPr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8" name="Freeform 47"/>
            <p:cNvSpPr>
              <a:spLocks/>
            </p:cNvSpPr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29" name="Freeform 48"/>
            <p:cNvSpPr>
              <a:spLocks/>
            </p:cNvSpPr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0" name="Freeform 49"/>
            <p:cNvSpPr>
              <a:spLocks/>
            </p:cNvSpPr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1" name="Freeform 50"/>
            <p:cNvSpPr>
              <a:spLocks/>
            </p:cNvSpPr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grpSp>
        <p:nvGrpSpPr>
          <p:cNvPr id="332" name="PA_组合 331"/>
          <p:cNvGrpSpPr/>
          <p:nvPr>
            <p:custDataLst>
              <p:tags r:id="rId12"/>
            </p:custDataLst>
          </p:nvPr>
        </p:nvGrpSpPr>
        <p:grpSpPr>
          <a:xfrm>
            <a:off x="10111423" y="4577831"/>
            <a:ext cx="956912" cy="1398912"/>
            <a:chOff x="5183710" y="4176547"/>
            <a:chExt cx="849050" cy="1747026"/>
          </a:xfrm>
          <a:solidFill>
            <a:schemeClr val="bg1"/>
          </a:solidFill>
        </p:grpSpPr>
        <p:sp>
          <p:nvSpPr>
            <p:cNvPr id="333" name="Freeform 21"/>
            <p:cNvSpPr>
              <a:spLocks/>
            </p:cNvSpPr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4" name="Freeform 22"/>
            <p:cNvSpPr>
              <a:spLocks/>
            </p:cNvSpPr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5" name="Freeform 51"/>
            <p:cNvSpPr>
              <a:spLocks/>
            </p:cNvSpPr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  <p:sp>
          <p:nvSpPr>
            <p:cNvPr id="336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005790"/>
                </a:solidFill>
              </a:endParaRPr>
            </a:p>
          </p:txBody>
        </p:sp>
      </p:grpSp>
      <p:sp>
        <p:nvSpPr>
          <p:cNvPr id="13" name="PA_文本框 12"/>
          <p:cNvSpPr txBox="1"/>
          <p:nvPr>
            <p:custDataLst>
              <p:tags r:id="rId13"/>
            </p:custDataLst>
          </p:nvPr>
        </p:nvSpPr>
        <p:spPr>
          <a:xfrm>
            <a:off x="3536664" y="1681714"/>
            <a:ext cx="970927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40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MAX</a:t>
            </a:r>
            <a:endParaRPr lang="zh-CN" altLang="en-US" sz="4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7" name="PA_任意多边形 32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4117345" y="1729200"/>
            <a:ext cx="687388" cy="660400"/>
          </a:xfrm>
          <a:custGeom>
            <a:avLst/>
            <a:gdLst>
              <a:gd name="T0" fmla="*/ 183 w 183"/>
              <a:gd name="T1" fmla="*/ 5 h 176"/>
              <a:gd name="T2" fmla="*/ 169 w 183"/>
              <a:gd name="T3" fmla="*/ 31 h 176"/>
              <a:gd name="T4" fmla="*/ 166 w 183"/>
              <a:gd name="T5" fmla="*/ 33 h 176"/>
              <a:gd name="T6" fmla="*/ 156 w 183"/>
              <a:gd name="T7" fmla="*/ 51 h 176"/>
              <a:gd name="T8" fmla="*/ 154 w 183"/>
              <a:gd name="T9" fmla="*/ 51 h 176"/>
              <a:gd name="T10" fmla="*/ 153 w 183"/>
              <a:gd name="T11" fmla="*/ 56 h 176"/>
              <a:gd name="T12" fmla="*/ 149 w 183"/>
              <a:gd name="T13" fmla="*/ 57 h 176"/>
              <a:gd name="T14" fmla="*/ 148 w 183"/>
              <a:gd name="T15" fmla="*/ 44 h 176"/>
              <a:gd name="T16" fmla="*/ 132 w 183"/>
              <a:gd name="T17" fmla="*/ 60 h 176"/>
              <a:gd name="T18" fmla="*/ 122 w 183"/>
              <a:gd name="T19" fmla="*/ 70 h 176"/>
              <a:gd name="T20" fmla="*/ 78 w 183"/>
              <a:gd name="T21" fmla="*/ 110 h 176"/>
              <a:gd name="T22" fmla="*/ 65 w 183"/>
              <a:gd name="T23" fmla="*/ 123 h 176"/>
              <a:gd name="T24" fmla="*/ 63 w 183"/>
              <a:gd name="T25" fmla="*/ 124 h 176"/>
              <a:gd name="T26" fmla="*/ 52 w 183"/>
              <a:gd name="T27" fmla="*/ 134 h 176"/>
              <a:gd name="T28" fmla="*/ 41 w 183"/>
              <a:gd name="T29" fmla="*/ 145 h 176"/>
              <a:gd name="T30" fmla="*/ 30 w 183"/>
              <a:gd name="T31" fmla="*/ 152 h 176"/>
              <a:gd name="T32" fmla="*/ 20 w 183"/>
              <a:gd name="T33" fmla="*/ 161 h 176"/>
              <a:gd name="T34" fmla="*/ 2 w 183"/>
              <a:gd name="T35" fmla="*/ 176 h 176"/>
              <a:gd name="T36" fmla="*/ 0 w 183"/>
              <a:gd name="T37" fmla="*/ 174 h 176"/>
              <a:gd name="T38" fmla="*/ 24 w 183"/>
              <a:gd name="T39" fmla="*/ 155 h 176"/>
              <a:gd name="T40" fmla="*/ 52 w 183"/>
              <a:gd name="T41" fmla="*/ 130 h 176"/>
              <a:gd name="T42" fmla="*/ 84 w 183"/>
              <a:gd name="T43" fmla="*/ 103 h 176"/>
              <a:gd name="T44" fmla="*/ 89 w 183"/>
              <a:gd name="T45" fmla="*/ 99 h 176"/>
              <a:gd name="T46" fmla="*/ 97 w 183"/>
              <a:gd name="T47" fmla="*/ 91 h 176"/>
              <a:gd name="T48" fmla="*/ 107 w 183"/>
              <a:gd name="T49" fmla="*/ 83 h 176"/>
              <a:gd name="T50" fmla="*/ 134 w 183"/>
              <a:gd name="T51" fmla="*/ 55 h 176"/>
              <a:gd name="T52" fmla="*/ 147 w 183"/>
              <a:gd name="T53" fmla="*/ 41 h 176"/>
              <a:gd name="T54" fmla="*/ 137 w 183"/>
              <a:gd name="T55" fmla="*/ 40 h 176"/>
              <a:gd name="T56" fmla="*/ 142 w 183"/>
              <a:gd name="T57" fmla="*/ 36 h 176"/>
              <a:gd name="T58" fmla="*/ 148 w 183"/>
              <a:gd name="T59" fmla="*/ 32 h 176"/>
              <a:gd name="T60" fmla="*/ 150 w 183"/>
              <a:gd name="T61" fmla="*/ 30 h 176"/>
              <a:gd name="T62" fmla="*/ 172 w 183"/>
              <a:gd name="T63" fmla="*/ 11 h 176"/>
              <a:gd name="T64" fmla="*/ 183 w 183"/>
              <a:gd name="T65" fmla="*/ 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3" h="176">
                <a:moveTo>
                  <a:pt x="183" y="5"/>
                </a:moveTo>
                <a:cubicBezTo>
                  <a:pt x="178" y="13"/>
                  <a:pt x="173" y="21"/>
                  <a:pt x="169" y="31"/>
                </a:cubicBezTo>
                <a:cubicBezTo>
                  <a:pt x="168" y="31"/>
                  <a:pt x="167" y="32"/>
                  <a:pt x="166" y="33"/>
                </a:cubicBezTo>
                <a:cubicBezTo>
                  <a:pt x="164" y="40"/>
                  <a:pt x="158" y="44"/>
                  <a:pt x="156" y="51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54" y="53"/>
                  <a:pt x="153" y="54"/>
                  <a:pt x="153" y="56"/>
                </a:cubicBezTo>
                <a:cubicBezTo>
                  <a:pt x="151" y="56"/>
                  <a:pt x="151" y="57"/>
                  <a:pt x="149" y="57"/>
                </a:cubicBezTo>
                <a:cubicBezTo>
                  <a:pt x="149" y="52"/>
                  <a:pt x="149" y="49"/>
                  <a:pt x="148" y="44"/>
                </a:cubicBezTo>
                <a:cubicBezTo>
                  <a:pt x="143" y="49"/>
                  <a:pt x="138" y="55"/>
                  <a:pt x="132" y="60"/>
                </a:cubicBezTo>
                <a:cubicBezTo>
                  <a:pt x="129" y="64"/>
                  <a:pt x="125" y="67"/>
                  <a:pt x="122" y="70"/>
                </a:cubicBezTo>
                <a:cubicBezTo>
                  <a:pt x="108" y="84"/>
                  <a:pt x="93" y="98"/>
                  <a:pt x="78" y="110"/>
                </a:cubicBezTo>
                <a:cubicBezTo>
                  <a:pt x="74" y="115"/>
                  <a:pt x="69" y="119"/>
                  <a:pt x="65" y="123"/>
                </a:cubicBezTo>
                <a:cubicBezTo>
                  <a:pt x="64" y="124"/>
                  <a:pt x="64" y="124"/>
                  <a:pt x="63" y="124"/>
                </a:cubicBezTo>
                <a:cubicBezTo>
                  <a:pt x="60" y="128"/>
                  <a:pt x="56" y="131"/>
                  <a:pt x="52" y="134"/>
                </a:cubicBezTo>
                <a:cubicBezTo>
                  <a:pt x="48" y="137"/>
                  <a:pt x="44" y="141"/>
                  <a:pt x="41" y="145"/>
                </a:cubicBezTo>
                <a:cubicBezTo>
                  <a:pt x="38" y="148"/>
                  <a:pt x="33" y="149"/>
                  <a:pt x="30" y="152"/>
                </a:cubicBezTo>
                <a:cubicBezTo>
                  <a:pt x="26" y="155"/>
                  <a:pt x="24" y="158"/>
                  <a:pt x="20" y="161"/>
                </a:cubicBezTo>
                <a:cubicBezTo>
                  <a:pt x="14" y="166"/>
                  <a:pt x="8" y="171"/>
                  <a:pt x="2" y="176"/>
                </a:cubicBezTo>
                <a:cubicBezTo>
                  <a:pt x="1" y="175"/>
                  <a:pt x="1" y="174"/>
                  <a:pt x="0" y="174"/>
                </a:cubicBezTo>
                <a:cubicBezTo>
                  <a:pt x="8" y="168"/>
                  <a:pt x="16" y="162"/>
                  <a:pt x="24" y="155"/>
                </a:cubicBezTo>
                <a:cubicBezTo>
                  <a:pt x="33" y="146"/>
                  <a:pt x="44" y="140"/>
                  <a:pt x="52" y="130"/>
                </a:cubicBezTo>
                <a:cubicBezTo>
                  <a:pt x="63" y="122"/>
                  <a:pt x="73" y="112"/>
                  <a:pt x="84" y="103"/>
                </a:cubicBezTo>
                <a:cubicBezTo>
                  <a:pt x="85" y="101"/>
                  <a:pt x="87" y="100"/>
                  <a:pt x="89" y="99"/>
                </a:cubicBezTo>
                <a:cubicBezTo>
                  <a:pt x="92" y="96"/>
                  <a:pt x="94" y="93"/>
                  <a:pt x="97" y="91"/>
                </a:cubicBezTo>
                <a:cubicBezTo>
                  <a:pt x="100" y="88"/>
                  <a:pt x="104" y="86"/>
                  <a:pt x="107" y="83"/>
                </a:cubicBezTo>
                <a:cubicBezTo>
                  <a:pt x="116" y="74"/>
                  <a:pt x="125" y="64"/>
                  <a:pt x="134" y="55"/>
                </a:cubicBezTo>
                <a:cubicBezTo>
                  <a:pt x="139" y="51"/>
                  <a:pt x="143" y="46"/>
                  <a:pt x="147" y="41"/>
                </a:cubicBezTo>
                <a:cubicBezTo>
                  <a:pt x="143" y="39"/>
                  <a:pt x="140" y="43"/>
                  <a:pt x="137" y="40"/>
                </a:cubicBezTo>
                <a:cubicBezTo>
                  <a:pt x="136" y="37"/>
                  <a:pt x="140" y="37"/>
                  <a:pt x="142" y="36"/>
                </a:cubicBezTo>
                <a:cubicBezTo>
                  <a:pt x="144" y="35"/>
                  <a:pt x="145" y="33"/>
                  <a:pt x="148" y="32"/>
                </a:cubicBezTo>
                <a:cubicBezTo>
                  <a:pt x="148" y="31"/>
                  <a:pt x="150" y="31"/>
                  <a:pt x="150" y="30"/>
                </a:cubicBezTo>
                <a:cubicBezTo>
                  <a:pt x="158" y="26"/>
                  <a:pt x="166" y="18"/>
                  <a:pt x="172" y="11"/>
                </a:cubicBezTo>
                <a:cubicBezTo>
                  <a:pt x="175" y="8"/>
                  <a:pt x="180" y="0"/>
                  <a:pt x="18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349" name="PA_任意多边形 348"/>
          <p:cNvSpPr/>
          <p:nvPr>
            <p:custDataLst>
              <p:tags r:id="rId15"/>
            </p:custDataLst>
          </p:nvPr>
        </p:nvSpPr>
        <p:spPr>
          <a:xfrm flipV="1">
            <a:off x="1000120" y="6136027"/>
            <a:ext cx="10263858" cy="108281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5790"/>
              </a:solidFill>
            </a:endParaRPr>
          </a:p>
        </p:txBody>
      </p:sp>
      <p:grpSp>
        <p:nvGrpSpPr>
          <p:cNvPr id="119" name="PA_组合 118"/>
          <p:cNvGrpSpPr/>
          <p:nvPr>
            <p:custDataLst>
              <p:tags r:id="rId16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20" name="文本框 119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21" name="图片 120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70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37" grpId="0" animBg="1" autoUpdateAnimBg="0"/>
      <p:bldP spid="349" grpId="0" animBg="1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PA_任意多边形 101"/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0" name="PA_任意多边形 105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3" name="PA_任意多边形 101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4" name="PA_任意多边形 101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5" name="PA_任意多边形 101"/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6" name="PA_任意多边形 105"/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7" name="PA_任意多边形 105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8" name="PA_任意多边形 105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89" name="PA_任意多边形 101"/>
          <p:cNvSpPr>
            <a:spLocks noEditPoints="1"/>
          </p:cNvSpPr>
          <p:nvPr>
            <p:custDataLst>
              <p:tags r:id="rId9"/>
            </p:custDataLst>
          </p:nvPr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490" name="PA_任意多边形 101"/>
          <p:cNvSpPr>
            <a:spLocks noEditPoints="1"/>
          </p:cNvSpPr>
          <p:nvPr>
            <p:custDataLst>
              <p:tags r:id="rId10"/>
            </p:custDataLst>
          </p:nvPr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1" name="PA_文本框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40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02" name="PA_组合 43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7773131" y="1980366"/>
            <a:ext cx="3429024" cy="1086436"/>
            <a:chOff x="344487" y="1261515"/>
            <a:chExt cx="2339214" cy="813925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06" name="PA_任意多边形 105"/>
          <p:cNvSpPr>
            <a:spLocks noEditPoints="1"/>
          </p:cNvSpPr>
          <p:nvPr>
            <p:custDataLst>
              <p:tags r:id="rId13"/>
            </p:custDataLst>
          </p:nvPr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8" name="PA_任意多边形 101"/>
          <p:cNvSpPr>
            <a:spLocks noEditPoints="1"/>
          </p:cNvSpPr>
          <p:nvPr>
            <p:custDataLst>
              <p:tags r:id="rId14"/>
            </p:custDataLst>
          </p:nvPr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09" name="PA_任意多边形 101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0" name="PA_任意多边形 105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1" name="PA_任意多边形 105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2" name="PA_任意多边形 105"/>
          <p:cNvSpPr>
            <a:spLocks noEditPoints="1"/>
          </p:cNvSpPr>
          <p:nvPr>
            <p:custDataLst>
              <p:tags r:id="rId18"/>
            </p:custDataLst>
          </p:nvPr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3" name="PA_任意多边形 101"/>
          <p:cNvSpPr>
            <a:spLocks noEditPoints="1"/>
          </p:cNvSpPr>
          <p:nvPr>
            <p:custDataLst>
              <p:tags r:id="rId19"/>
            </p:custDataLst>
          </p:nvPr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4" name="PA_任意多边形 101"/>
          <p:cNvSpPr>
            <a:spLocks noEditPoints="1"/>
          </p:cNvSpPr>
          <p:nvPr>
            <p:custDataLst>
              <p:tags r:id="rId20"/>
            </p:custDataLst>
          </p:nvPr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15" name="PA_文本框 1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60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16" name="PA_组合 43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7776128" y="3294210"/>
            <a:ext cx="3429024" cy="1086436"/>
            <a:chOff x="344487" y="1261515"/>
            <a:chExt cx="2339214" cy="813925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20" name="PA_任意多边形 105"/>
          <p:cNvSpPr>
            <a:spLocks noEditPoints="1"/>
          </p:cNvSpPr>
          <p:nvPr>
            <p:custDataLst>
              <p:tags r:id="rId23"/>
            </p:custDataLst>
          </p:nvPr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2" name="PA_任意多边形 101"/>
          <p:cNvSpPr>
            <a:spLocks noEditPoints="1"/>
          </p:cNvSpPr>
          <p:nvPr>
            <p:custDataLst>
              <p:tags r:id="rId24"/>
            </p:custDataLst>
          </p:nvPr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4" name="PA_任意多边形 105"/>
          <p:cNvSpPr>
            <a:spLocks noEditPoints="1"/>
          </p:cNvSpPr>
          <p:nvPr>
            <p:custDataLst>
              <p:tags r:id="rId25"/>
            </p:custDataLst>
          </p:nvPr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5" name="PA_任意多边形 105"/>
          <p:cNvSpPr>
            <a:spLocks noEditPoints="1"/>
          </p:cNvSpPr>
          <p:nvPr>
            <p:custDataLst>
              <p:tags r:id="rId26"/>
            </p:custDataLst>
          </p:nvPr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6" name="PA_任意多边形 105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7" name="PA_任意多边形 101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8" name="PA_任意多边形 101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29" name="PA_文本框 1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70</a:t>
            </a:r>
            <a:r>
              <a:rPr lang="en-US" altLang="zh-CN" sz="32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530" name="PA_组合 43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7776128" y="4696244"/>
            <a:ext cx="3429024" cy="1086436"/>
            <a:chOff x="344487" y="1261515"/>
            <a:chExt cx="2339214" cy="813925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560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altLang="zh-CN" sz="2133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47" name="PA_任意多边形 105"/>
          <p:cNvSpPr>
            <a:spLocks noEditPoints="1"/>
          </p:cNvSpPr>
          <p:nvPr>
            <p:custDataLst>
              <p:tags r:id="rId32"/>
            </p:custDataLst>
          </p:nvPr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8" name="PA_任意多边形 105"/>
          <p:cNvSpPr>
            <a:spLocks noEditPoints="1"/>
          </p:cNvSpPr>
          <p:nvPr>
            <p:custDataLst>
              <p:tags r:id="rId33"/>
            </p:custDataLst>
          </p:nvPr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49" name="PA_任意多边形 105"/>
          <p:cNvSpPr>
            <a:spLocks noEditPoints="1"/>
          </p:cNvSpPr>
          <p:nvPr>
            <p:custDataLst>
              <p:tags r:id="rId34"/>
            </p:custDataLst>
          </p:nvPr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0" name="PA_任意多边形 105"/>
          <p:cNvSpPr>
            <a:spLocks noEditPoints="1"/>
          </p:cNvSpPr>
          <p:nvPr>
            <p:custDataLst>
              <p:tags r:id="rId35"/>
            </p:custDataLst>
          </p:nvPr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51" name="PA_任意多边形 105"/>
          <p:cNvSpPr>
            <a:spLocks noEditPoints="1"/>
          </p:cNvSpPr>
          <p:nvPr>
            <p:custDataLst>
              <p:tags r:id="rId36"/>
            </p:custDataLst>
          </p:nvPr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grpSp>
        <p:nvGrpSpPr>
          <p:cNvPr id="47" name="PA_组合 46"/>
          <p:cNvGrpSpPr/>
          <p:nvPr>
            <p:custDataLst>
              <p:tags r:id="rId37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48" name="文本框 47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62900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" grpId="0" animBg="1" autoUpdateAnimBg="0"/>
      <p:bldP spid="480" grpId="0" animBg="1" autoUpdateAnimBg="0"/>
      <p:bldP spid="483" grpId="0" animBg="1" autoUpdateAnimBg="0"/>
      <p:bldP spid="484" grpId="0" animBg="1" autoUpdateAnimBg="0"/>
      <p:bldP spid="485" grpId="0" animBg="1"/>
      <p:bldP spid="486" grpId="0" animBg="1" autoUpdateAnimBg="0"/>
      <p:bldP spid="487" grpId="0" animBg="1"/>
      <p:bldP spid="488" grpId="0" animBg="1" autoUpdateAnimBg="0"/>
      <p:bldP spid="489" grpId="0" animBg="1"/>
      <p:bldP spid="490" grpId="0" animBg="1"/>
      <p:bldP spid="501" grpId="0"/>
      <p:bldP spid="506" grpId="0" animBg="1"/>
      <p:bldP spid="508" grpId="0" animBg="1" autoUpdateAnimBg="0"/>
      <p:bldP spid="509" grpId="0" animBg="1" autoUpdateAnimBg="0"/>
      <p:bldP spid="510" grpId="0" animBg="1" autoUpdateAnimBg="0"/>
      <p:bldP spid="511" grpId="0" animBg="1" autoUpdateAnimBg="0"/>
      <p:bldP spid="512" grpId="0" animBg="1"/>
      <p:bldP spid="513" grpId="0" animBg="1" autoUpdateAnimBg="0"/>
      <p:bldP spid="514" grpId="0" animBg="1"/>
      <p:bldP spid="515" grpId="0" animBg="1" autoUpdateAnimBg="0"/>
      <p:bldP spid="520" grpId="0" animBg="1"/>
      <p:bldP spid="522" grpId="0" animBg="1"/>
      <p:bldP spid="524" grpId="0" animBg="1" autoUpdateAnimBg="0"/>
      <p:bldP spid="525" grpId="0" animBg="1"/>
      <p:bldP spid="526" grpId="0" animBg="1" autoUpdateAnimBg="0"/>
      <p:bldP spid="527" grpId="0" animBg="1" autoUpdateAnimBg="0"/>
      <p:bldP spid="528" grpId="0" animBg="1" autoUpdateAnimBg="0"/>
      <p:bldP spid="529" grpId="0" animBg="1" autoUpdateAnimBg="0"/>
      <p:bldP spid="547" grpId="0" animBg="1" autoUpdateAnimBg="0"/>
      <p:bldP spid="548" grpId="0" animBg="1"/>
      <p:bldP spid="549" grpId="0" animBg="1" autoUpdateAnimBg="0"/>
      <p:bldP spid="550" grpId="0" animBg="1"/>
      <p:bldP spid="55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PA_图片 25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4700" y="3078023"/>
            <a:ext cx="7786208" cy="3735912"/>
          </a:xfrm>
          <a:prstGeom prst="rect">
            <a:avLst/>
          </a:prstGeom>
        </p:spPr>
      </p:pic>
      <p:sp>
        <p:nvSpPr>
          <p:cNvPr id="261" name="PA_文本框 260"/>
          <p:cNvSpPr txBox="1"/>
          <p:nvPr>
            <p:custDataLst>
              <p:tags r:id="rId2"/>
            </p:custDataLst>
          </p:nvPr>
        </p:nvSpPr>
        <p:spPr>
          <a:xfrm>
            <a:off x="864516" y="1297896"/>
            <a:ext cx="3969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在此添加标题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2" name="PA_文本框 261"/>
          <p:cNvSpPr txBox="1"/>
          <p:nvPr>
            <p:custDataLst>
              <p:tags r:id="rId3"/>
            </p:custDataLst>
          </p:nvPr>
        </p:nvSpPr>
        <p:spPr>
          <a:xfrm>
            <a:off x="814977" y="2196890"/>
            <a:ext cx="39805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在此添加标题</a:t>
            </a:r>
          </a:p>
          <a:p>
            <a:pPr algn="dist"/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3" name="PA_文本框 262"/>
          <p:cNvSpPr txBox="1"/>
          <p:nvPr>
            <p:custDataLst>
              <p:tags r:id="rId4"/>
            </p:custDataLst>
          </p:nvPr>
        </p:nvSpPr>
        <p:spPr>
          <a:xfrm>
            <a:off x="831102" y="3078023"/>
            <a:ext cx="39690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在此添加标题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PA_文本框 263"/>
          <p:cNvSpPr txBox="1"/>
          <p:nvPr>
            <p:custDataLst>
              <p:tags r:id="rId5"/>
            </p:custDataLst>
          </p:nvPr>
        </p:nvSpPr>
        <p:spPr>
          <a:xfrm>
            <a:off x="781563" y="3947989"/>
            <a:ext cx="39805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在此添加标题</a:t>
            </a:r>
            <a:endParaRPr lang="zh-CN" altLang="en-US" sz="32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77" name="PA_任意多边形 476"/>
          <p:cNvSpPr/>
          <p:nvPr>
            <p:custDataLst>
              <p:tags r:id="rId6"/>
            </p:custDataLst>
          </p:nvPr>
        </p:nvSpPr>
        <p:spPr>
          <a:xfrm>
            <a:off x="957260" y="1841480"/>
            <a:ext cx="3783539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8" name="PA_任意多边形 477"/>
          <p:cNvSpPr/>
          <p:nvPr>
            <p:custDataLst>
              <p:tags r:id="rId7"/>
            </p:custDataLst>
          </p:nvPr>
        </p:nvSpPr>
        <p:spPr>
          <a:xfrm>
            <a:off x="913479" y="2712639"/>
            <a:ext cx="3783539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9" name="PA_任意多边形 478"/>
          <p:cNvSpPr/>
          <p:nvPr>
            <p:custDataLst>
              <p:tags r:id="rId8"/>
            </p:custDataLst>
          </p:nvPr>
        </p:nvSpPr>
        <p:spPr>
          <a:xfrm>
            <a:off x="957260" y="3639938"/>
            <a:ext cx="3783539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0" name="PA_任意多边形 479"/>
          <p:cNvSpPr/>
          <p:nvPr>
            <p:custDataLst>
              <p:tags r:id="rId9"/>
            </p:custDataLst>
          </p:nvPr>
        </p:nvSpPr>
        <p:spPr>
          <a:xfrm>
            <a:off x="913479" y="4511097"/>
            <a:ext cx="3783539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1" name="PA_组合 480"/>
          <p:cNvGrpSpPr/>
          <p:nvPr>
            <p:custDataLst>
              <p:tags r:id="rId10"/>
            </p:custDataLst>
          </p:nvPr>
        </p:nvGrpSpPr>
        <p:grpSpPr>
          <a:xfrm>
            <a:off x="5402930" y="1827113"/>
            <a:ext cx="1386140" cy="2272793"/>
            <a:chOff x="3186355" y="3415833"/>
            <a:chExt cx="1322199" cy="1739005"/>
          </a:xfrm>
        </p:grpSpPr>
        <p:sp>
          <p:nvSpPr>
            <p:cNvPr id="482" name="椭圆 31"/>
            <p:cNvSpPr/>
            <p:nvPr/>
          </p:nvSpPr>
          <p:spPr>
            <a:xfrm>
              <a:off x="3196603" y="3415833"/>
              <a:ext cx="1311951" cy="173900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  <a:gd name="connsiteX0" fmla="*/ 128078 w 687378"/>
                <a:gd name="connsiteY0" fmla="*/ 58090 h 647015"/>
                <a:gd name="connsiteX1" fmla="*/ 571432 w 687378"/>
                <a:gd name="connsiteY1" fmla="*/ 16673 h 647015"/>
                <a:gd name="connsiteX2" fmla="*/ 659670 w 687378"/>
                <a:gd name="connsiteY2" fmla="*/ 330492 h 647015"/>
                <a:gd name="connsiteX3" fmla="*/ 331423 w 687378"/>
                <a:gd name="connsiteY3" fmla="*/ 647015 h 647015"/>
                <a:gd name="connsiteX4" fmla="*/ 3176 w 687378"/>
                <a:gd name="connsiteY4" fmla="*/ 330492 h 647015"/>
                <a:gd name="connsiteX5" fmla="*/ 62645 w 687378"/>
                <a:gd name="connsiteY5" fmla="*/ 127576 h 647015"/>
                <a:gd name="connsiteX0" fmla="*/ 128078 w 677145"/>
                <a:gd name="connsiteY0" fmla="*/ 58090 h 663933"/>
                <a:gd name="connsiteX1" fmla="*/ 571432 w 677145"/>
                <a:gd name="connsiteY1" fmla="*/ 16673 h 663933"/>
                <a:gd name="connsiteX2" fmla="*/ 659670 w 677145"/>
                <a:gd name="connsiteY2" fmla="*/ 330492 h 663933"/>
                <a:gd name="connsiteX3" fmla="*/ 559815 w 677145"/>
                <a:gd name="connsiteY3" fmla="*/ 663933 h 663933"/>
                <a:gd name="connsiteX4" fmla="*/ 3176 w 677145"/>
                <a:gd name="connsiteY4" fmla="*/ 330492 h 663933"/>
                <a:gd name="connsiteX5" fmla="*/ 62645 w 677145"/>
                <a:gd name="connsiteY5" fmla="*/ 127576 h 663933"/>
                <a:gd name="connsiteX0" fmla="*/ 101940 w 644966"/>
                <a:gd name="connsiteY0" fmla="*/ 58090 h 685888"/>
                <a:gd name="connsiteX1" fmla="*/ 545294 w 644966"/>
                <a:gd name="connsiteY1" fmla="*/ 16673 h 685888"/>
                <a:gd name="connsiteX2" fmla="*/ 633532 w 644966"/>
                <a:gd name="connsiteY2" fmla="*/ 330492 h 685888"/>
                <a:gd name="connsiteX3" fmla="*/ 533677 w 644966"/>
                <a:gd name="connsiteY3" fmla="*/ 663933 h 685888"/>
                <a:gd name="connsiteX4" fmla="*/ 10874 w 644966"/>
                <a:gd name="connsiteY4" fmla="*/ 575801 h 685888"/>
                <a:gd name="connsiteX5" fmla="*/ 36507 w 644966"/>
                <a:gd name="connsiteY5" fmla="*/ 127576 h 685888"/>
                <a:gd name="connsiteX0" fmla="*/ 101940 w 642626"/>
                <a:gd name="connsiteY0" fmla="*/ 58090 h 654766"/>
                <a:gd name="connsiteX1" fmla="*/ 545294 w 642626"/>
                <a:gd name="connsiteY1" fmla="*/ 16673 h 654766"/>
                <a:gd name="connsiteX2" fmla="*/ 633532 w 642626"/>
                <a:gd name="connsiteY2" fmla="*/ 330492 h 654766"/>
                <a:gd name="connsiteX3" fmla="*/ 567513 w 642626"/>
                <a:gd name="connsiteY3" fmla="*/ 613179 h 654766"/>
                <a:gd name="connsiteX4" fmla="*/ 10874 w 642626"/>
                <a:gd name="connsiteY4" fmla="*/ 575801 h 654766"/>
                <a:gd name="connsiteX5" fmla="*/ 36507 w 642626"/>
                <a:gd name="connsiteY5" fmla="*/ 127576 h 654766"/>
                <a:gd name="connsiteX0" fmla="*/ 101940 w 642626"/>
                <a:gd name="connsiteY0" fmla="*/ 30477 h 627153"/>
                <a:gd name="connsiteX1" fmla="*/ 545294 w 642626"/>
                <a:gd name="connsiteY1" fmla="*/ 31354 h 627153"/>
                <a:gd name="connsiteX2" fmla="*/ 633532 w 642626"/>
                <a:gd name="connsiteY2" fmla="*/ 302879 h 627153"/>
                <a:gd name="connsiteX3" fmla="*/ 567513 w 642626"/>
                <a:gd name="connsiteY3" fmla="*/ 585566 h 627153"/>
                <a:gd name="connsiteX4" fmla="*/ 10874 w 642626"/>
                <a:gd name="connsiteY4" fmla="*/ 548188 h 627153"/>
                <a:gd name="connsiteX5" fmla="*/ 36507 w 642626"/>
                <a:gd name="connsiteY5" fmla="*/ 99963 h 627153"/>
                <a:gd name="connsiteX0" fmla="*/ 101940 w 641803"/>
                <a:gd name="connsiteY0" fmla="*/ 32533 h 629209"/>
                <a:gd name="connsiteX1" fmla="*/ 545294 w 641803"/>
                <a:gd name="connsiteY1" fmla="*/ 33410 h 629209"/>
                <a:gd name="connsiteX2" fmla="*/ 633532 w 641803"/>
                <a:gd name="connsiteY2" fmla="*/ 304935 h 629209"/>
                <a:gd name="connsiteX3" fmla="*/ 567513 w 641803"/>
                <a:gd name="connsiteY3" fmla="*/ 587622 h 629209"/>
                <a:gd name="connsiteX4" fmla="*/ 10874 w 641803"/>
                <a:gd name="connsiteY4" fmla="*/ 550244 h 629209"/>
                <a:gd name="connsiteX5" fmla="*/ 36507 w 641803"/>
                <a:gd name="connsiteY5" fmla="*/ 102019 h 629209"/>
                <a:gd name="connsiteX0" fmla="*/ 93785 w 633648"/>
                <a:gd name="connsiteY0" fmla="*/ 32533 h 629209"/>
                <a:gd name="connsiteX1" fmla="*/ 537139 w 633648"/>
                <a:gd name="connsiteY1" fmla="*/ 33410 h 629209"/>
                <a:gd name="connsiteX2" fmla="*/ 625377 w 633648"/>
                <a:gd name="connsiteY2" fmla="*/ 304935 h 629209"/>
                <a:gd name="connsiteX3" fmla="*/ 559358 w 633648"/>
                <a:gd name="connsiteY3" fmla="*/ 587622 h 629209"/>
                <a:gd name="connsiteX4" fmla="*/ 2719 w 633648"/>
                <a:gd name="connsiteY4" fmla="*/ 550244 h 629209"/>
                <a:gd name="connsiteX5" fmla="*/ 28352 w 633648"/>
                <a:gd name="connsiteY5" fmla="*/ 102019 h 629209"/>
                <a:gd name="connsiteX0" fmla="*/ 103603 w 643466"/>
                <a:gd name="connsiteY0" fmla="*/ 32533 h 629209"/>
                <a:gd name="connsiteX1" fmla="*/ 546957 w 643466"/>
                <a:gd name="connsiteY1" fmla="*/ 33410 h 629209"/>
                <a:gd name="connsiteX2" fmla="*/ 635195 w 643466"/>
                <a:gd name="connsiteY2" fmla="*/ 304935 h 629209"/>
                <a:gd name="connsiteX3" fmla="*/ 569176 w 643466"/>
                <a:gd name="connsiteY3" fmla="*/ 587622 h 629209"/>
                <a:gd name="connsiteX4" fmla="*/ 12537 w 643466"/>
                <a:gd name="connsiteY4" fmla="*/ 550244 h 629209"/>
                <a:gd name="connsiteX5" fmla="*/ 4334 w 643466"/>
                <a:gd name="connsiteY5" fmla="*/ 102019 h 629209"/>
                <a:gd name="connsiteX0" fmla="*/ 103603 w 643466"/>
                <a:gd name="connsiteY0" fmla="*/ 32533 h 613248"/>
                <a:gd name="connsiteX1" fmla="*/ 546957 w 643466"/>
                <a:gd name="connsiteY1" fmla="*/ 33410 h 613248"/>
                <a:gd name="connsiteX2" fmla="*/ 635195 w 643466"/>
                <a:gd name="connsiteY2" fmla="*/ 304935 h 613248"/>
                <a:gd name="connsiteX3" fmla="*/ 569176 w 643466"/>
                <a:gd name="connsiteY3" fmla="*/ 587622 h 613248"/>
                <a:gd name="connsiteX4" fmla="*/ 12537 w 643466"/>
                <a:gd name="connsiteY4" fmla="*/ 518643 h 613248"/>
                <a:gd name="connsiteX5" fmla="*/ 4334 w 643466"/>
                <a:gd name="connsiteY5" fmla="*/ 102019 h 613248"/>
                <a:gd name="connsiteX0" fmla="*/ 103603 w 622280"/>
                <a:gd name="connsiteY0" fmla="*/ 51723 h 632438"/>
                <a:gd name="connsiteX1" fmla="*/ 546957 w 622280"/>
                <a:gd name="connsiteY1" fmla="*/ 52600 h 632438"/>
                <a:gd name="connsiteX2" fmla="*/ 569176 w 622280"/>
                <a:gd name="connsiteY2" fmla="*/ 606812 h 632438"/>
                <a:gd name="connsiteX3" fmla="*/ 12537 w 622280"/>
                <a:gd name="connsiteY3" fmla="*/ 537833 h 632438"/>
                <a:gd name="connsiteX4" fmla="*/ 4334 w 622280"/>
                <a:gd name="connsiteY4" fmla="*/ 121209 h 632438"/>
                <a:gd name="connsiteX0" fmla="*/ 103603 w 640916"/>
                <a:gd name="connsiteY0" fmla="*/ 51277 h 628066"/>
                <a:gd name="connsiteX1" fmla="*/ 546957 w 640916"/>
                <a:gd name="connsiteY1" fmla="*/ 52154 h 628066"/>
                <a:gd name="connsiteX2" fmla="*/ 595444 w 640916"/>
                <a:gd name="connsiteY2" fmla="*/ 600046 h 628066"/>
                <a:gd name="connsiteX3" fmla="*/ 12537 w 640916"/>
                <a:gd name="connsiteY3" fmla="*/ 537387 h 628066"/>
                <a:gd name="connsiteX4" fmla="*/ 4334 w 640916"/>
                <a:gd name="connsiteY4" fmla="*/ 120763 h 628066"/>
                <a:gd name="connsiteX0" fmla="*/ 103603 w 629940"/>
                <a:gd name="connsiteY0" fmla="*/ 26437 h 603226"/>
                <a:gd name="connsiteX1" fmla="*/ 546957 w 629940"/>
                <a:gd name="connsiteY1" fmla="*/ 27314 h 603226"/>
                <a:gd name="connsiteX2" fmla="*/ 595444 w 629940"/>
                <a:gd name="connsiteY2" fmla="*/ 575206 h 603226"/>
                <a:gd name="connsiteX3" fmla="*/ 12537 w 629940"/>
                <a:gd name="connsiteY3" fmla="*/ 512547 h 603226"/>
                <a:gd name="connsiteX4" fmla="*/ 4334 w 629940"/>
                <a:gd name="connsiteY4" fmla="*/ 95923 h 603226"/>
                <a:gd name="connsiteX0" fmla="*/ 103603 w 651443"/>
                <a:gd name="connsiteY0" fmla="*/ 20041 h 614843"/>
                <a:gd name="connsiteX1" fmla="*/ 608249 w 651443"/>
                <a:gd name="connsiteY1" fmla="*/ 39879 h 614843"/>
                <a:gd name="connsiteX2" fmla="*/ 595444 w 651443"/>
                <a:gd name="connsiteY2" fmla="*/ 568810 h 614843"/>
                <a:gd name="connsiteX3" fmla="*/ 12537 w 651443"/>
                <a:gd name="connsiteY3" fmla="*/ 506151 h 614843"/>
                <a:gd name="connsiteX4" fmla="*/ 4334 w 651443"/>
                <a:gd name="connsiteY4" fmla="*/ 89527 h 614843"/>
                <a:gd name="connsiteX0" fmla="*/ 103603 w 640788"/>
                <a:gd name="connsiteY0" fmla="*/ 20041 h 614843"/>
                <a:gd name="connsiteX1" fmla="*/ 581981 w 640788"/>
                <a:gd name="connsiteY1" fmla="*/ 39879 h 614843"/>
                <a:gd name="connsiteX2" fmla="*/ 595444 w 640788"/>
                <a:gd name="connsiteY2" fmla="*/ 568810 h 614843"/>
                <a:gd name="connsiteX3" fmla="*/ 12537 w 640788"/>
                <a:gd name="connsiteY3" fmla="*/ 506151 h 614843"/>
                <a:gd name="connsiteX4" fmla="*/ 4334 w 640788"/>
                <a:gd name="connsiteY4" fmla="*/ 89527 h 614843"/>
                <a:gd name="connsiteX0" fmla="*/ 103603 w 673655"/>
                <a:gd name="connsiteY0" fmla="*/ 38763 h 618146"/>
                <a:gd name="connsiteX1" fmla="*/ 581981 w 673655"/>
                <a:gd name="connsiteY1" fmla="*/ 58601 h 618146"/>
                <a:gd name="connsiteX2" fmla="*/ 621713 w 673655"/>
                <a:gd name="connsiteY2" fmla="*/ 562250 h 618146"/>
                <a:gd name="connsiteX3" fmla="*/ 12537 w 673655"/>
                <a:gd name="connsiteY3" fmla="*/ 524873 h 618146"/>
                <a:gd name="connsiteX4" fmla="*/ 4334 w 673655"/>
                <a:gd name="connsiteY4" fmla="*/ 108249 h 618146"/>
                <a:gd name="connsiteX0" fmla="*/ 103603 w 654750"/>
                <a:gd name="connsiteY0" fmla="*/ 38763 h 605787"/>
                <a:gd name="connsiteX1" fmla="*/ 581981 w 654750"/>
                <a:gd name="connsiteY1" fmla="*/ 58601 h 605787"/>
                <a:gd name="connsiteX2" fmla="*/ 621713 w 654750"/>
                <a:gd name="connsiteY2" fmla="*/ 562250 h 605787"/>
                <a:gd name="connsiteX3" fmla="*/ 12537 w 654750"/>
                <a:gd name="connsiteY3" fmla="*/ 524873 h 605787"/>
                <a:gd name="connsiteX4" fmla="*/ 4334 w 654750"/>
                <a:gd name="connsiteY4" fmla="*/ 108249 h 605787"/>
                <a:gd name="connsiteX0" fmla="*/ 103603 w 643734"/>
                <a:gd name="connsiteY0" fmla="*/ 31800 h 598824"/>
                <a:gd name="connsiteX1" fmla="*/ 581981 w 643734"/>
                <a:gd name="connsiteY1" fmla="*/ 51638 h 598824"/>
                <a:gd name="connsiteX2" fmla="*/ 621713 w 643734"/>
                <a:gd name="connsiteY2" fmla="*/ 555287 h 598824"/>
                <a:gd name="connsiteX3" fmla="*/ 12537 w 643734"/>
                <a:gd name="connsiteY3" fmla="*/ 517910 h 598824"/>
                <a:gd name="connsiteX4" fmla="*/ 4334 w 643734"/>
                <a:gd name="connsiteY4" fmla="*/ 101286 h 598824"/>
                <a:gd name="connsiteX0" fmla="*/ 103603 w 643734"/>
                <a:gd name="connsiteY0" fmla="*/ 24551 h 591575"/>
                <a:gd name="connsiteX1" fmla="*/ 581981 w 643734"/>
                <a:gd name="connsiteY1" fmla="*/ 44389 h 591575"/>
                <a:gd name="connsiteX2" fmla="*/ 621713 w 643734"/>
                <a:gd name="connsiteY2" fmla="*/ 548038 h 591575"/>
                <a:gd name="connsiteX3" fmla="*/ 12537 w 643734"/>
                <a:gd name="connsiteY3" fmla="*/ 510661 h 591575"/>
                <a:gd name="connsiteX4" fmla="*/ 4334 w 643734"/>
                <a:gd name="connsiteY4" fmla="*/ 94037 h 591575"/>
                <a:gd name="connsiteX0" fmla="*/ 103603 w 643734"/>
                <a:gd name="connsiteY0" fmla="*/ 20135 h 587159"/>
                <a:gd name="connsiteX1" fmla="*/ 581981 w 643734"/>
                <a:gd name="connsiteY1" fmla="*/ 39973 h 587159"/>
                <a:gd name="connsiteX2" fmla="*/ 621713 w 643734"/>
                <a:gd name="connsiteY2" fmla="*/ 543622 h 587159"/>
                <a:gd name="connsiteX3" fmla="*/ 12537 w 643734"/>
                <a:gd name="connsiteY3" fmla="*/ 506245 h 587159"/>
                <a:gd name="connsiteX4" fmla="*/ 4334 w 643734"/>
                <a:gd name="connsiteY4" fmla="*/ 89621 h 587159"/>
                <a:gd name="connsiteX0" fmla="*/ 51067 w 657504"/>
                <a:gd name="connsiteY0" fmla="*/ 31623 h 592327"/>
                <a:gd name="connsiteX1" fmla="*/ 581981 w 657504"/>
                <a:gd name="connsiteY1" fmla="*/ 45141 h 592327"/>
                <a:gd name="connsiteX2" fmla="*/ 621713 w 657504"/>
                <a:gd name="connsiteY2" fmla="*/ 548790 h 592327"/>
                <a:gd name="connsiteX3" fmla="*/ 12537 w 657504"/>
                <a:gd name="connsiteY3" fmla="*/ 511413 h 592327"/>
                <a:gd name="connsiteX4" fmla="*/ 4334 w 657504"/>
                <a:gd name="connsiteY4" fmla="*/ 94789 h 592327"/>
                <a:gd name="connsiteX0" fmla="*/ 51067 w 676118"/>
                <a:gd name="connsiteY0" fmla="*/ 31623 h 604686"/>
                <a:gd name="connsiteX1" fmla="*/ 581981 w 676118"/>
                <a:gd name="connsiteY1" fmla="*/ 45141 h 604686"/>
                <a:gd name="connsiteX2" fmla="*/ 621713 w 676118"/>
                <a:gd name="connsiteY2" fmla="*/ 548790 h 604686"/>
                <a:gd name="connsiteX3" fmla="*/ 12537 w 676118"/>
                <a:gd name="connsiteY3" fmla="*/ 511413 h 604686"/>
                <a:gd name="connsiteX4" fmla="*/ 4334 w 676118"/>
                <a:gd name="connsiteY4" fmla="*/ 94789 h 604686"/>
                <a:gd name="connsiteX0" fmla="*/ 51067 w 659741"/>
                <a:gd name="connsiteY0" fmla="*/ 18182 h 591245"/>
                <a:gd name="connsiteX1" fmla="*/ 581981 w 659741"/>
                <a:gd name="connsiteY1" fmla="*/ 31700 h 591245"/>
                <a:gd name="connsiteX2" fmla="*/ 621713 w 659741"/>
                <a:gd name="connsiteY2" fmla="*/ 535349 h 591245"/>
                <a:gd name="connsiteX3" fmla="*/ 12537 w 659741"/>
                <a:gd name="connsiteY3" fmla="*/ 497972 h 591245"/>
                <a:gd name="connsiteX4" fmla="*/ 4334 w 659741"/>
                <a:gd name="connsiteY4" fmla="*/ 81348 h 591245"/>
                <a:gd name="connsiteX0" fmla="*/ 51067 w 671131"/>
                <a:gd name="connsiteY0" fmla="*/ 18182 h 591245"/>
                <a:gd name="connsiteX1" fmla="*/ 617005 w 671131"/>
                <a:gd name="connsiteY1" fmla="*/ 31700 h 591245"/>
                <a:gd name="connsiteX2" fmla="*/ 621713 w 671131"/>
                <a:gd name="connsiteY2" fmla="*/ 535349 h 591245"/>
                <a:gd name="connsiteX3" fmla="*/ 12537 w 671131"/>
                <a:gd name="connsiteY3" fmla="*/ 497972 h 591245"/>
                <a:gd name="connsiteX4" fmla="*/ 4334 w 671131"/>
                <a:gd name="connsiteY4" fmla="*/ 81348 h 591245"/>
                <a:gd name="connsiteX0" fmla="*/ 51067 w 648099"/>
                <a:gd name="connsiteY0" fmla="*/ 18182 h 578886"/>
                <a:gd name="connsiteX1" fmla="*/ 617005 w 648099"/>
                <a:gd name="connsiteY1" fmla="*/ 31700 h 578886"/>
                <a:gd name="connsiteX2" fmla="*/ 621713 w 648099"/>
                <a:gd name="connsiteY2" fmla="*/ 535349 h 578886"/>
                <a:gd name="connsiteX3" fmla="*/ 12537 w 648099"/>
                <a:gd name="connsiteY3" fmla="*/ 497972 h 578886"/>
                <a:gd name="connsiteX4" fmla="*/ 4334 w 648099"/>
                <a:gd name="connsiteY4" fmla="*/ 81348 h 578886"/>
                <a:gd name="connsiteX0" fmla="*/ 51067 w 648099"/>
                <a:gd name="connsiteY0" fmla="*/ 18182 h 565791"/>
                <a:gd name="connsiteX1" fmla="*/ 617005 w 648099"/>
                <a:gd name="connsiteY1" fmla="*/ 31700 h 565791"/>
                <a:gd name="connsiteX2" fmla="*/ 621713 w 648099"/>
                <a:gd name="connsiteY2" fmla="*/ 535349 h 565791"/>
                <a:gd name="connsiteX3" fmla="*/ 12537 w 648099"/>
                <a:gd name="connsiteY3" fmla="*/ 497972 h 565791"/>
                <a:gd name="connsiteX4" fmla="*/ 4334 w 648099"/>
                <a:gd name="connsiteY4" fmla="*/ 81348 h 56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3" name="文本框 482"/>
            <p:cNvSpPr txBox="1"/>
            <p:nvPr/>
          </p:nvSpPr>
          <p:spPr>
            <a:xfrm>
              <a:off x="3186355" y="3489811"/>
              <a:ext cx="1233033" cy="1665027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72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目录</a:t>
              </a:r>
              <a:endParaRPr lang="zh-CN" altLang="en-US" sz="72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026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" grpId="0" animBg="1" autoUpdateAnimBg="0"/>
      <p:bldP spid="262" grpId="0"/>
      <p:bldP spid="263" grpId="0"/>
      <p:bldP spid="264" grpId="0"/>
      <p:bldP spid="477" grpId="0" animBg="1"/>
      <p:bldP spid="478" grpId="0" animBg="1"/>
      <p:bldP spid="479" grpId="0" animBg="1"/>
      <p:bldP spid="48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_图文框  1"/>
          <p:cNvSpPr/>
          <p:nvPr>
            <p:custDataLst>
              <p:tags r:id="rId1"/>
            </p:custDataLst>
          </p:nvPr>
        </p:nvSpPr>
        <p:spPr>
          <a:xfrm rot="16200000">
            <a:off x="2383155" y="589190"/>
            <a:ext cx="3160177" cy="6294487"/>
          </a:xfrm>
          <a:prstGeom prst="frame">
            <a:avLst>
              <a:gd name="adj1" fmla="val 1851"/>
            </a:avLst>
          </a:prstGeom>
          <a:blipFill dpi="0" rotWithShape="0">
            <a:blip r:embed="rId11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PA_矩形 2"/>
          <p:cNvSpPr/>
          <p:nvPr>
            <p:custDataLst>
              <p:tags r:id="rId2"/>
            </p:custDataLst>
          </p:nvPr>
        </p:nvSpPr>
        <p:spPr>
          <a:xfrm>
            <a:off x="1064525" y="2356312"/>
            <a:ext cx="2932838" cy="2747951"/>
          </a:xfrm>
          <a:prstGeom prst="rect">
            <a:avLst/>
          </a:prstGeom>
          <a:blipFill dpi="0" rotWithShape="1">
            <a:blip r:embed="rId12"/>
            <a:srcRect/>
            <a:stretch>
              <a:fillRect l="-19000" r="-2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6" name="PA_矩形 255"/>
          <p:cNvSpPr/>
          <p:nvPr>
            <p:custDataLst>
              <p:tags r:id="rId3"/>
            </p:custDataLst>
          </p:nvPr>
        </p:nvSpPr>
        <p:spPr>
          <a:xfrm>
            <a:off x="4150355" y="3383170"/>
            <a:ext cx="262862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</a:t>
            </a:r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</a:t>
            </a: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7" name="PA_文本框 256"/>
          <p:cNvSpPr txBox="1"/>
          <p:nvPr>
            <p:custDataLst>
              <p:tags r:id="rId4"/>
            </p:custDataLst>
          </p:nvPr>
        </p:nvSpPr>
        <p:spPr>
          <a:xfrm>
            <a:off x="7618322" y="2156344"/>
            <a:ext cx="33846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 Survey result  </a:t>
            </a:r>
            <a:endParaRPr lang="zh-CN" altLang="en-US" sz="40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8" name="PA_矩形 257"/>
          <p:cNvSpPr/>
          <p:nvPr>
            <p:custDataLst>
              <p:tags r:id="rId5"/>
            </p:custDataLst>
          </p:nvPr>
        </p:nvSpPr>
        <p:spPr>
          <a:xfrm>
            <a:off x="7618322" y="2934437"/>
            <a:ext cx="402321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A designer can use default text to simulate what text would look like</a:t>
            </a:r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.</a:t>
            </a: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default text to simulate what text would look like. A designer can use default text to simulate what text would look like.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en-US" altLang="zh-CN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</a:t>
            </a:r>
            <a:endParaRPr lang="zh-CN" altLang="en-US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59" name="PA_文本框 258"/>
          <p:cNvSpPr txBox="1"/>
          <p:nvPr>
            <p:custDataLst>
              <p:tags r:id="rId6"/>
            </p:custDataLst>
          </p:nvPr>
        </p:nvSpPr>
        <p:spPr>
          <a:xfrm>
            <a:off x="9389660" y="4916412"/>
            <a:ext cx="21646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——The Writer </a:t>
            </a:r>
            <a:endParaRPr lang="zh-CN" altLang="en-US" sz="28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3" name="PA_任意多边形 257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 rot="860218">
            <a:off x="4193710" y="2421227"/>
            <a:ext cx="2579740" cy="1005312"/>
          </a:xfrm>
          <a:custGeom>
            <a:avLst/>
            <a:gdLst>
              <a:gd name="T0" fmla="*/ 88 w 382"/>
              <a:gd name="T1" fmla="*/ 301 h 304"/>
              <a:gd name="T2" fmla="*/ 64 w 382"/>
              <a:gd name="T3" fmla="*/ 296 h 304"/>
              <a:gd name="T4" fmla="*/ 51 w 382"/>
              <a:gd name="T5" fmla="*/ 295 h 304"/>
              <a:gd name="T6" fmla="*/ 47 w 382"/>
              <a:gd name="T7" fmla="*/ 290 h 304"/>
              <a:gd name="T8" fmla="*/ 22 w 382"/>
              <a:gd name="T9" fmla="*/ 275 h 304"/>
              <a:gd name="T10" fmla="*/ 2 w 382"/>
              <a:gd name="T11" fmla="*/ 261 h 304"/>
              <a:gd name="T12" fmla="*/ 19 w 382"/>
              <a:gd name="T13" fmla="*/ 213 h 304"/>
              <a:gd name="T14" fmla="*/ 5 w 382"/>
              <a:gd name="T15" fmla="*/ 210 h 304"/>
              <a:gd name="T16" fmla="*/ 27 w 382"/>
              <a:gd name="T17" fmla="*/ 176 h 304"/>
              <a:gd name="T18" fmla="*/ 72 w 382"/>
              <a:gd name="T19" fmla="*/ 142 h 304"/>
              <a:gd name="T20" fmla="*/ 90 w 382"/>
              <a:gd name="T21" fmla="*/ 126 h 304"/>
              <a:gd name="T22" fmla="*/ 126 w 382"/>
              <a:gd name="T23" fmla="*/ 103 h 304"/>
              <a:gd name="T24" fmla="*/ 147 w 382"/>
              <a:gd name="T25" fmla="*/ 100 h 304"/>
              <a:gd name="T26" fmla="*/ 163 w 382"/>
              <a:gd name="T27" fmla="*/ 93 h 304"/>
              <a:gd name="T28" fmla="*/ 199 w 382"/>
              <a:gd name="T29" fmla="*/ 84 h 304"/>
              <a:gd name="T30" fmla="*/ 237 w 382"/>
              <a:gd name="T31" fmla="*/ 67 h 304"/>
              <a:gd name="T32" fmla="*/ 258 w 382"/>
              <a:gd name="T33" fmla="*/ 64 h 304"/>
              <a:gd name="T34" fmla="*/ 278 w 382"/>
              <a:gd name="T35" fmla="*/ 52 h 304"/>
              <a:gd name="T36" fmla="*/ 306 w 382"/>
              <a:gd name="T37" fmla="*/ 27 h 304"/>
              <a:gd name="T38" fmla="*/ 338 w 382"/>
              <a:gd name="T39" fmla="*/ 2 h 304"/>
              <a:gd name="T40" fmla="*/ 333 w 382"/>
              <a:gd name="T41" fmla="*/ 8 h 304"/>
              <a:gd name="T42" fmla="*/ 304 w 382"/>
              <a:gd name="T43" fmla="*/ 32 h 304"/>
              <a:gd name="T44" fmla="*/ 308 w 382"/>
              <a:gd name="T45" fmla="*/ 40 h 304"/>
              <a:gd name="T46" fmla="*/ 284 w 382"/>
              <a:gd name="T47" fmla="*/ 54 h 304"/>
              <a:gd name="T48" fmla="*/ 251 w 382"/>
              <a:gd name="T49" fmla="*/ 88 h 304"/>
              <a:gd name="T50" fmla="*/ 254 w 382"/>
              <a:gd name="T51" fmla="*/ 91 h 304"/>
              <a:gd name="T52" fmla="*/ 245 w 382"/>
              <a:gd name="T53" fmla="*/ 105 h 304"/>
              <a:gd name="T54" fmla="*/ 271 w 382"/>
              <a:gd name="T55" fmla="*/ 109 h 304"/>
              <a:gd name="T56" fmla="*/ 284 w 382"/>
              <a:gd name="T57" fmla="*/ 100 h 304"/>
              <a:gd name="T58" fmla="*/ 276 w 382"/>
              <a:gd name="T59" fmla="*/ 110 h 304"/>
              <a:gd name="T60" fmla="*/ 245 w 382"/>
              <a:gd name="T61" fmla="*/ 124 h 304"/>
              <a:gd name="T62" fmla="*/ 252 w 382"/>
              <a:gd name="T63" fmla="*/ 133 h 304"/>
              <a:gd name="T64" fmla="*/ 310 w 382"/>
              <a:gd name="T65" fmla="*/ 119 h 304"/>
              <a:gd name="T66" fmla="*/ 366 w 382"/>
              <a:gd name="T67" fmla="*/ 109 h 304"/>
              <a:gd name="T68" fmla="*/ 317 w 382"/>
              <a:gd name="T69" fmla="*/ 119 h 304"/>
              <a:gd name="T70" fmla="*/ 282 w 382"/>
              <a:gd name="T71" fmla="*/ 134 h 304"/>
              <a:gd name="T72" fmla="*/ 316 w 382"/>
              <a:gd name="T73" fmla="*/ 136 h 304"/>
              <a:gd name="T74" fmla="*/ 326 w 382"/>
              <a:gd name="T75" fmla="*/ 136 h 304"/>
              <a:gd name="T76" fmla="*/ 294 w 382"/>
              <a:gd name="T77" fmla="*/ 145 h 304"/>
              <a:gd name="T78" fmla="*/ 256 w 382"/>
              <a:gd name="T79" fmla="*/ 160 h 304"/>
              <a:gd name="T80" fmla="*/ 240 w 382"/>
              <a:gd name="T81" fmla="*/ 188 h 304"/>
              <a:gd name="T82" fmla="*/ 217 w 382"/>
              <a:gd name="T83" fmla="*/ 195 h 304"/>
              <a:gd name="T84" fmla="*/ 201 w 382"/>
              <a:gd name="T85" fmla="*/ 209 h 304"/>
              <a:gd name="T86" fmla="*/ 210 w 382"/>
              <a:gd name="T87" fmla="*/ 233 h 304"/>
              <a:gd name="T88" fmla="*/ 252 w 382"/>
              <a:gd name="T89" fmla="*/ 232 h 304"/>
              <a:gd name="T90" fmla="*/ 227 w 382"/>
              <a:gd name="T91" fmla="*/ 237 h 304"/>
              <a:gd name="T92" fmla="*/ 182 w 382"/>
              <a:gd name="T93" fmla="*/ 240 h 304"/>
              <a:gd name="T94" fmla="*/ 215 w 382"/>
              <a:gd name="T95" fmla="*/ 243 h 304"/>
              <a:gd name="T96" fmla="*/ 193 w 382"/>
              <a:gd name="T97" fmla="*/ 248 h 304"/>
              <a:gd name="T98" fmla="*/ 159 w 382"/>
              <a:gd name="T99" fmla="*/ 252 h 304"/>
              <a:gd name="T100" fmla="*/ 139 w 382"/>
              <a:gd name="T101" fmla="*/ 269 h 304"/>
              <a:gd name="T102" fmla="*/ 116 w 382"/>
              <a:gd name="T103" fmla="*/ 289 h 304"/>
              <a:gd name="T104" fmla="*/ 115 w 382"/>
              <a:gd name="T105" fmla="*/ 291 h 304"/>
              <a:gd name="T106" fmla="*/ 260 w 382"/>
              <a:gd name="T107" fmla="*/ 71 h 304"/>
              <a:gd name="T108" fmla="*/ 250 w 382"/>
              <a:gd name="T109" fmla="*/ 79 h 304"/>
              <a:gd name="T110" fmla="*/ 260 w 382"/>
              <a:gd name="T111" fmla="*/ 71 h 304"/>
              <a:gd name="T112" fmla="*/ 175 w 382"/>
              <a:gd name="T113" fmla="*/ 243 h 304"/>
              <a:gd name="T114" fmla="*/ 196 w 382"/>
              <a:gd name="T115" fmla="*/ 244 h 304"/>
              <a:gd name="T116" fmla="*/ 273 w 382"/>
              <a:gd name="T117" fmla="*/ 144 h 304"/>
              <a:gd name="T118" fmla="*/ 273 w 382"/>
              <a:gd name="T119" fmla="*/ 144 h 304"/>
              <a:gd name="T120" fmla="*/ 269 w 382"/>
              <a:gd name="T121" fmla="*/ 134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2" h="304">
                <a:moveTo>
                  <a:pt x="91" y="303"/>
                </a:moveTo>
                <a:cubicBezTo>
                  <a:pt x="90" y="304"/>
                  <a:pt x="92" y="301"/>
                  <a:pt x="91" y="300"/>
                </a:cubicBezTo>
                <a:cubicBezTo>
                  <a:pt x="90" y="300"/>
                  <a:pt x="89" y="300"/>
                  <a:pt x="88" y="301"/>
                </a:cubicBezTo>
                <a:cubicBezTo>
                  <a:pt x="87" y="301"/>
                  <a:pt x="89" y="300"/>
                  <a:pt x="88" y="299"/>
                </a:cubicBezTo>
                <a:cubicBezTo>
                  <a:pt x="86" y="298"/>
                  <a:pt x="86" y="300"/>
                  <a:pt x="84" y="301"/>
                </a:cubicBezTo>
                <a:cubicBezTo>
                  <a:pt x="76" y="301"/>
                  <a:pt x="73" y="297"/>
                  <a:pt x="64" y="296"/>
                </a:cubicBezTo>
                <a:cubicBezTo>
                  <a:pt x="62" y="298"/>
                  <a:pt x="60" y="300"/>
                  <a:pt x="58" y="303"/>
                </a:cubicBezTo>
                <a:cubicBezTo>
                  <a:pt x="55" y="301"/>
                  <a:pt x="51" y="301"/>
                  <a:pt x="47" y="300"/>
                </a:cubicBezTo>
                <a:cubicBezTo>
                  <a:pt x="48" y="297"/>
                  <a:pt x="51" y="297"/>
                  <a:pt x="51" y="295"/>
                </a:cubicBezTo>
                <a:cubicBezTo>
                  <a:pt x="47" y="292"/>
                  <a:pt x="43" y="296"/>
                  <a:pt x="39" y="296"/>
                </a:cubicBezTo>
                <a:cubicBezTo>
                  <a:pt x="38" y="293"/>
                  <a:pt x="41" y="294"/>
                  <a:pt x="44" y="294"/>
                </a:cubicBezTo>
                <a:cubicBezTo>
                  <a:pt x="46" y="293"/>
                  <a:pt x="46" y="291"/>
                  <a:pt x="47" y="290"/>
                </a:cubicBezTo>
                <a:cubicBezTo>
                  <a:pt x="44" y="288"/>
                  <a:pt x="38" y="290"/>
                  <a:pt x="36" y="285"/>
                </a:cubicBezTo>
                <a:cubicBezTo>
                  <a:pt x="34" y="285"/>
                  <a:pt x="34" y="285"/>
                  <a:pt x="33" y="284"/>
                </a:cubicBezTo>
                <a:cubicBezTo>
                  <a:pt x="31" y="279"/>
                  <a:pt x="25" y="278"/>
                  <a:pt x="22" y="275"/>
                </a:cubicBezTo>
                <a:cubicBezTo>
                  <a:pt x="24" y="273"/>
                  <a:pt x="28" y="272"/>
                  <a:pt x="30" y="269"/>
                </a:cubicBezTo>
                <a:cubicBezTo>
                  <a:pt x="25" y="267"/>
                  <a:pt x="17" y="268"/>
                  <a:pt x="15" y="263"/>
                </a:cubicBezTo>
                <a:cubicBezTo>
                  <a:pt x="10" y="265"/>
                  <a:pt x="6" y="262"/>
                  <a:pt x="2" y="261"/>
                </a:cubicBezTo>
                <a:cubicBezTo>
                  <a:pt x="1" y="260"/>
                  <a:pt x="2" y="258"/>
                  <a:pt x="0" y="258"/>
                </a:cubicBezTo>
                <a:cubicBezTo>
                  <a:pt x="2" y="253"/>
                  <a:pt x="3" y="248"/>
                  <a:pt x="2" y="243"/>
                </a:cubicBezTo>
                <a:cubicBezTo>
                  <a:pt x="8" y="234"/>
                  <a:pt x="13" y="223"/>
                  <a:pt x="19" y="213"/>
                </a:cubicBezTo>
                <a:cubicBezTo>
                  <a:pt x="13" y="211"/>
                  <a:pt x="8" y="218"/>
                  <a:pt x="3" y="221"/>
                </a:cubicBezTo>
                <a:cubicBezTo>
                  <a:pt x="3" y="221"/>
                  <a:pt x="2" y="220"/>
                  <a:pt x="1" y="220"/>
                </a:cubicBezTo>
                <a:cubicBezTo>
                  <a:pt x="2" y="216"/>
                  <a:pt x="7" y="214"/>
                  <a:pt x="5" y="210"/>
                </a:cubicBezTo>
                <a:cubicBezTo>
                  <a:pt x="8" y="205"/>
                  <a:pt x="11" y="199"/>
                  <a:pt x="15" y="193"/>
                </a:cubicBezTo>
                <a:cubicBezTo>
                  <a:pt x="18" y="188"/>
                  <a:pt x="22" y="183"/>
                  <a:pt x="27" y="179"/>
                </a:cubicBezTo>
                <a:cubicBezTo>
                  <a:pt x="26" y="178"/>
                  <a:pt x="27" y="177"/>
                  <a:pt x="27" y="176"/>
                </a:cubicBezTo>
                <a:cubicBezTo>
                  <a:pt x="28" y="176"/>
                  <a:pt x="29" y="176"/>
                  <a:pt x="30" y="176"/>
                </a:cubicBezTo>
                <a:cubicBezTo>
                  <a:pt x="34" y="175"/>
                  <a:pt x="35" y="172"/>
                  <a:pt x="37" y="169"/>
                </a:cubicBezTo>
                <a:cubicBezTo>
                  <a:pt x="45" y="158"/>
                  <a:pt x="64" y="154"/>
                  <a:pt x="72" y="142"/>
                </a:cubicBezTo>
                <a:cubicBezTo>
                  <a:pt x="74" y="142"/>
                  <a:pt x="75" y="140"/>
                  <a:pt x="77" y="139"/>
                </a:cubicBezTo>
                <a:cubicBezTo>
                  <a:pt x="77" y="138"/>
                  <a:pt x="78" y="137"/>
                  <a:pt x="78" y="136"/>
                </a:cubicBezTo>
                <a:cubicBezTo>
                  <a:pt x="83" y="133"/>
                  <a:pt x="86" y="130"/>
                  <a:pt x="90" y="126"/>
                </a:cubicBezTo>
                <a:cubicBezTo>
                  <a:pt x="92" y="127"/>
                  <a:pt x="95" y="125"/>
                  <a:pt x="95" y="123"/>
                </a:cubicBezTo>
                <a:cubicBezTo>
                  <a:pt x="100" y="122"/>
                  <a:pt x="106" y="122"/>
                  <a:pt x="104" y="117"/>
                </a:cubicBezTo>
                <a:cubicBezTo>
                  <a:pt x="114" y="115"/>
                  <a:pt x="118" y="107"/>
                  <a:pt x="126" y="103"/>
                </a:cubicBezTo>
                <a:cubicBezTo>
                  <a:pt x="128" y="103"/>
                  <a:pt x="129" y="103"/>
                  <a:pt x="131" y="103"/>
                </a:cubicBezTo>
                <a:cubicBezTo>
                  <a:pt x="135" y="103"/>
                  <a:pt x="136" y="100"/>
                  <a:pt x="141" y="100"/>
                </a:cubicBezTo>
                <a:cubicBezTo>
                  <a:pt x="143" y="100"/>
                  <a:pt x="145" y="101"/>
                  <a:pt x="147" y="100"/>
                </a:cubicBezTo>
                <a:cubicBezTo>
                  <a:pt x="150" y="100"/>
                  <a:pt x="152" y="96"/>
                  <a:pt x="155" y="96"/>
                </a:cubicBezTo>
                <a:cubicBezTo>
                  <a:pt x="156" y="95"/>
                  <a:pt x="154" y="94"/>
                  <a:pt x="155" y="94"/>
                </a:cubicBezTo>
                <a:cubicBezTo>
                  <a:pt x="157" y="93"/>
                  <a:pt x="160" y="93"/>
                  <a:pt x="163" y="93"/>
                </a:cubicBezTo>
                <a:cubicBezTo>
                  <a:pt x="170" y="90"/>
                  <a:pt x="178" y="88"/>
                  <a:pt x="185" y="84"/>
                </a:cubicBezTo>
                <a:cubicBezTo>
                  <a:pt x="189" y="88"/>
                  <a:pt x="193" y="84"/>
                  <a:pt x="197" y="83"/>
                </a:cubicBezTo>
                <a:cubicBezTo>
                  <a:pt x="199" y="83"/>
                  <a:pt x="198" y="85"/>
                  <a:pt x="199" y="84"/>
                </a:cubicBezTo>
                <a:cubicBezTo>
                  <a:pt x="207" y="83"/>
                  <a:pt x="214" y="82"/>
                  <a:pt x="222" y="79"/>
                </a:cubicBezTo>
                <a:cubicBezTo>
                  <a:pt x="225" y="76"/>
                  <a:pt x="229" y="72"/>
                  <a:pt x="233" y="69"/>
                </a:cubicBezTo>
                <a:cubicBezTo>
                  <a:pt x="235" y="69"/>
                  <a:pt x="236" y="67"/>
                  <a:pt x="237" y="67"/>
                </a:cubicBezTo>
                <a:cubicBezTo>
                  <a:pt x="240" y="66"/>
                  <a:pt x="242" y="69"/>
                  <a:pt x="245" y="71"/>
                </a:cubicBezTo>
                <a:cubicBezTo>
                  <a:pt x="249" y="70"/>
                  <a:pt x="252" y="68"/>
                  <a:pt x="256" y="66"/>
                </a:cubicBezTo>
                <a:cubicBezTo>
                  <a:pt x="257" y="65"/>
                  <a:pt x="258" y="64"/>
                  <a:pt x="258" y="64"/>
                </a:cubicBezTo>
                <a:cubicBezTo>
                  <a:pt x="262" y="62"/>
                  <a:pt x="265" y="61"/>
                  <a:pt x="268" y="59"/>
                </a:cubicBezTo>
                <a:cubicBezTo>
                  <a:pt x="270" y="58"/>
                  <a:pt x="271" y="56"/>
                  <a:pt x="273" y="55"/>
                </a:cubicBezTo>
                <a:cubicBezTo>
                  <a:pt x="274" y="54"/>
                  <a:pt x="276" y="53"/>
                  <a:pt x="278" y="52"/>
                </a:cubicBezTo>
                <a:cubicBezTo>
                  <a:pt x="280" y="51"/>
                  <a:pt x="281" y="48"/>
                  <a:pt x="284" y="46"/>
                </a:cubicBezTo>
                <a:cubicBezTo>
                  <a:pt x="288" y="43"/>
                  <a:pt x="294" y="41"/>
                  <a:pt x="297" y="35"/>
                </a:cubicBezTo>
                <a:cubicBezTo>
                  <a:pt x="301" y="33"/>
                  <a:pt x="305" y="32"/>
                  <a:pt x="306" y="27"/>
                </a:cubicBezTo>
                <a:cubicBezTo>
                  <a:pt x="307" y="27"/>
                  <a:pt x="309" y="27"/>
                  <a:pt x="309" y="25"/>
                </a:cubicBezTo>
                <a:cubicBezTo>
                  <a:pt x="311" y="25"/>
                  <a:pt x="311" y="24"/>
                  <a:pt x="313" y="24"/>
                </a:cubicBezTo>
                <a:cubicBezTo>
                  <a:pt x="321" y="16"/>
                  <a:pt x="331" y="11"/>
                  <a:pt x="338" y="2"/>
                </a:cubicBezTo>
                <a:cubicBezTo>
                  <a:pt x="340" y="1"/>
                  <a:pt x="342" y="1"/>
                  <a:pt x="343" y="0"/>
                </a:cubicBezTo>
                <a:cubicBezTo>
                  <a:pt x="343" y="4"/>
                  <a:pt x="336" y="4"/>
                  <a:pt x="336" y="8"/>
                </a:cubicBezTo>
                <a:cubicBezTo>
                  <a:pt x="335" y="8"/>
                  <a:pt x="334" y="9"/>
                  <a:pt x="333" y="8"/>
                </a:cubicBezTo>
                <a:cubicBezTo>
                  <a:pt x="329" y="14"/>
                  <a:pt x="321" y="16"/>
                  <a:pt x="318" y="22"/>
                </a:cubicBezTo>
                <a:cubicBezTo>
                  <a:pt x="317" y="22"/>
                  <a:pt x="317" y="23"/>
                  <a:pt x="317" y="22"/>
                </a:cubicBezTo>
                <a:cubicBezTo>
                  <a:pt x="314" y="27"/>
                  <a:pt x="309" y="30"/>
                  <a:pt x="304" y="32"/>
                </a:cubicBezTo>
                <a:cubicBezTo>
                  <a:pt x="304" y="33"/>
                  <a:pt x="303" y="35"/>
                  <a:pt x="303" y="36"/>
                </a:cubicBezTo>
                <a:cubicBezTo>
                  <a:pt x="298" y="37"/>
                  <a:pt x="296" y="40"/>
                  <a:pt x="293" y="43"/>
                </a:cubicBezTo>
                <a:cubicBezTo>
                  <a:pt x="298" y="45"/>
                  <a:pt x="304" y="41"/>
                  <a:pt x="308" y="40"/>
                </a:cubicBezTo>
                <a:cubicBezTo>
                  <a:pt x="309" y="41"/>
                  <a:pt x="310" y="41"/>
                  <a:pt x="310" y="42"/>
                </a:cubicBezTo>
                <a:cubicBezTo>
                  <a:pt x="305" y="48"/>
                  <a:pt x="294" y="47"/>
                  <a:pt x="289" y="53"/>
                </a:cubicBezTo>
                <a:cubicBezTo>
                  <a:pt x="287" y="52"/>
                  <a:pt x="285" y="53"/>
                  <a:pt x="284" y="54"/>
                </a:cubicBezTo>
                <a:cubicBezTo>
                  <a:pt x="284" y="55"/>
                  <a:pt x="284" y="56"/>
                  <a:pt x="284" y="57"/>
                </a:cubicBezTo>
                <a:cubicBezTo>
                  <a:pt x="283" y="56"/>
                  <a:pt x="283" y="55"/>
                  <a:pt x="283" y="55"/>
                </a:cubicBezTo>
                <a:cubicBezTo>
                  <a:pt x="268" y="61"/>
                  <a:pt x="256" y="75"/>
                  <a:pt x="251" y="88"/>
                </a:cubicBezTo>
                <a:cubicBezTo>
                  <a:pt x="251" y="89"/>
                  <a:pt x="252" y="88"/>
                  <a:pt x="252" y="89"/>
                </a:cubicBezTo>
                <a:cubicBezTo>
                  <a:pt x="254" y="89"/>
                  <a:pt x="253" y="87"/>
                  <a:pt x="255" y="87"/>
                </a:cubicBezTo>
                <a:cubicBezTo>
                  <a:pt x="256" y="88"/>
                  <a:pt x="255" y="90"/>
                  <a:pt x="254" y="91"/>
                </a:cubicBezTo>
                <a:cubicBezTo>
                  <a:pt x="254" y="92"/>
                  <a:pt x="256" y="91"/>
                  <a:pt x="256" y="92"/>
                </a:cubicBezTo>
                <a:cubicBezTo>
                  <a:pt x="255" y="95"/>
                  <a:pt x="251" y="96"/>
                  <a:pt x="249" y="98"/>
                </a:cubicBezTo>
                <a:cubicBezTo>
                  <a:pt x="249" y="102"/>
                  <a:pt x="246" y="103"/>
                  <a:pt x="245" y="105"/>
                </a:cubicBezTo>
                <a:cubicBezTo>
                  <a:pt x="246" y="107"/>
                  <a:pt x="247" y="107"/>
                  <a:pt x="248" y="106"/>
                </a:cubicBezTo>
                <a:cubicBezTo>
                  <a:pt x="248" y="112"/>
                  <a:pt x="258" y="109"/>
                  <a:pt x="261" y="111"/>
                </a:cubicBezTo>
                <a:cubicBezTo>
                  <a:pt x="263" y="109"/>
                  <a:pt x="268" y="110"/>
                  <a:pt x="271" y="109"/>
                </a:cubicBezTo>
                <a:cubicBezTo>
                  <a:pt x="272" y="108"/>
                  <a:pt x="273" y="107"/>
                  <a:pt x="275" y="107"/>
                </a:cubicBezTo>
                <a:cubicBezTo>
                  <a:pt x="277" y="106"/>
                  <a:pt x="279" y="106"/>
                  <a:pt x="281" y="105"/>
                </a:cubicBezTo>
                <a:cubicBezTo>
                  <a:pt x="282" y="104"/>
                  <a:pt x="283" y="102"/>
                  <a:pt x="284" y="100"/>
                </a:cubicBezTo>
                <a:cubicBezTo>
                  <a:pt x="288" y="100"/>
                  <a:pt x="289" y="96"/>
                  <a:pt x="293" y="97"/>
                </a:cubicBezTo>
                <a:cubicBezTo>
                  <a:pt x="295" y="102"/>
                  <a:pt x="290" y="104"/>
                  <a:pt x="287" y="107"/>
                </a:cubicBezTo>
                <a:cubicBezTo>
                  <a:pt x="283" y="105"/>
                  <a:pt x="280" y="109"/>
                  <a:pt x="276" y="110"/>
                </a:cubicBezTo>
                <a:cubicBezTo>
                  <a:pt x="270" y="113"/>
                  <a:pt x="263" y="114"/>
                  <a:pt x="259" y="118"/>
                </a:cubicBezTo>
                <a:cubicBezTo>
                  <a:pt x="254" y="118"/>
                  <a:pt x="249" y="120"/>
                  <a:pt x="245" y="122"/>
                </a:cubicBezTo>
                <a:cubicBezTo>
                  <a:pt x="245" y="122"/>
                  <a:pt x="244" y="123"/>
                  <a:pt x="245" y="124"/>
                </a:cubicBezTo>
                <a:cubicBezTo>
                  <a:pt x="242" y="125"/>
                  <a:pt x="239" y="125"/>
                  <a:pt x="237" y="127"/>
                </a:cubicBezTo>
                <a:cubicBezTo>
                  <a:pt x="240" y="133"/>
                  <a:pt x="245" y="128"/>
                  <a:pt x="250" y="129"/>
                </a:cubicBezTo>
                <a:cubicBezTo>
                  <a:pt x="251" y="130"/>
                  <a:pt x="251" y="132"/>
                  <a:pt x="252" y="133"/>
                </a:cubicBezTo>
                <a:cubicBezTo>
                  <a:pt x="259" y="131"/>
                  <a:pt x="265" y="127"/>
                  <a:pt x="273" y="127"/>
                </a:cubicBezTo>
                <a:cubicBezTo>
                  <a:pt x="280" y="126"/>
                  <a:pt x="287" y="123"/>
                  <a:pt x="293" y="122"/>
                </a:cubicBezTo>
                <a:cubicBezTo>
                  <a:pt x="299" y="121"/>
                  <a:pt x="304" y="120"/>
                  <a:pt x="310" y="119"/>
                </a:cubicBezTo>
                <a:cubicBezTo>
                  <a:pt x="327" y="115"/>
                  <a:pt x="344" y="112"/>
                  <a:pt x="359" y="107"/>
                </a:cubicBezTo>
                <a:cubicBezTo>
                  <a:pt x="367" y="109"/>
                  <a:pt x="375" y="100"/>
                  <a:pt x="382" y="106"/>
                </a:cubicBezTo>
                <a:cubicBezTo>
                  <a:pt x="378" y="110"/>
                  <a:pt x="372" y="109"/>
                  <a:pt x="366" y="109"/>
                </a:cubicBezTo>
                <a:cubicBezTo>
                  <a:pt x="360" y="110"/>
                  <a:pt x="354" y="112"/>
                  <a:pt x="346" y="113"/>
                </a:cubicBezTo>
                <a:cubicBezTo>
                  <a:pt x="341" y="114"/>
                  <a:pt x="334" y="115"/>
                  <a:pt x="329" y="117"/>
                </a:cubicBezTo>
                <a:cubicBezTo>
                  <a:pt x="326" y="118"/>
                  <a:pt x="321" y="118"/>
                  <a:pt x="317" y="119"/>
                </a:cubicBezTo>
                <a:cubicBezTo>
                  <a:pt x="307" y="121"/>
                  <a:pt x="297" y="125"/>
                  <a:pt x="287" y="126"/>
                </a:cubicBezTo>
                <a:cubicBezTo>
                  <a:pt x="281" y="127"/>
                  <a:pt x="274" y="128"/>
                  <a:pt x="269" y="131"/>
                </a:cubicBezTo>
                <a:cubicBezTo>
                  <a:pt x="270" y="138"/>
                  <a:pt x="277" y="133"/>
                  <a:pt x="282" y="134"/>
                </a:cubicBezTo>
                <a:cubicBezTo>
                  <a:pt x="281" y="135"/>
                  <a:pt x="278" y="135"/>
                  <a:pt x="277" y="136"/>
                </a:cubicBezTo>
                <a:cubicBezTo>
                  <a:pt x="285" y="139"/>
                  <a:pt x="292" y="136"/>
                  <a:pt x="300" y="137"/>
                </a:cubicBezTo>
                <a:cubicBezTo>
                  <a:pt x="303" y="134"/>
                  <a:pt x="312" y="130"/>
                  <a:pt x="316" y="136"/>
                </a:cubicBezTo>
                <a:cubicBezTo>
                  <a:pt x="318" y="135"/>
                  <a:pt x="320" y="135"/>
                  <a:pt x="322" y="135"/>
                </a:cubicBezTo>
                <a:cubicBezTo>
                  <a:pt x="323" y="135"/>
                  <a:pt x="324" y="135"/>
                  <a:pt x="324" y="133"/>
                </a:cubicBezTo>
                <a:cubicBezTo>
                  <a:pt x="325" y="134"/>
                  <a:pt x="326" y="135"/>
                  <a:pt x="326" y="136"/>
                </a:cubicBezTo>
                <a:cubicBezTo>
                  <a:pt x="323" y="137"/>
                  <a:pt x="316" y="135"/>
                  <a:pt x="313" y="138"/>
                </a:cubicBezTo>
                <a:cubicBezTo>
                  <a:pt x="306" y="138"/>
                  <a:pt x="300" y="140"/>
                  <a:pt x="296" y="145"/>
                </a:cubicBezTo>
                <a:cubicBezTo>
                  <a:pt x="294" y="145"/>
                  <a:pt x="294" y="144"/>
                  <a:pt x="294" y="145"/>
                </a:cubicBezTo>
                <a:cubicBezTo>
                  <a:pt x="290" y="149"/>
                  <a:pt x="284" y="150"/>
                  <a:pt x="279" y="152"/>
                </a:cubicBezTo>
                <a:cubicBezTo>
                  <a:pt x="274" y="153"/>
                  <a:pt x="269" y="158"/>
                  <a:pt x="264" y="160"/>
                </a:cubicBezTo>
                <a:cubicBezTo>
                  <a:pt x="261" y="159"/>
                  <a:pt x="258" y="161"/>
                  <a:pt x="256" y="160"/>
                </a:cubicBezTo>
                <a:cubicBezTo>
                  <a:pt x="249" y="165"/>
                  <a:pt x="237" y="164"/>
                  <a:pt x="230" y="169"/>
                </a:cubicBezTo>
                <a:cubicBezTo>
                  <a:pt x="229" y="174"/>
                  <a:pt x="226" y="177"/>
                  <a:pt x="226" y="184"/>
                </a:cubicBezTo>
                <a:cubicBezTo>
                  <a:pt x="230" y="188"/>
                  <a:pt x="237" y="183"/>
                  <a:pt x="240" y="188"/>
                </a:cubicBezTo>
                <a:cubicBezTo>
                  <a:pt x="239" y="192"/>
                  <a:pt x="233" y="191"/>
                  <a:pt x="230" y="194"/>
                </a:cubicBezTo>
                <a:cubicBezTo>
                  <a:pt x="226" y="193"/>
                  <a:pt x="220" y="194"/>
                  <a:pt x="218" y="197"/>
                </a:cubicBezTo>
                <a:cubicBezTo>
                  <a:pt x="217" y="197"/>
                  <a:pt x="218" y="195"/>
                  <a:pt x="217" y="195"/>
                </a:cubicBezTo>
                <a:cubicBezTo>
                  <a:pt x="215" y="195"/>
                  <a:pt x="214" y="194"/>
                  <a:pt x="213" y="196"/>
                </a:cubicBezTo>
                <a:cubicBezTo>
                  <a:pt x="216" y="201"/>
                  <a:pt x="210" y="203"/>
                  <a:pt x="208" y="207"/>
                </a:cubicBezTo>
                <a:cubicBezTo>
                  <a:pt x="205" y="207"/>
                  <a:pt x="203" y="208"/>
                  <a:pt x="201" y="209"/>
                </a:cubicBezTo>
                <a:cubicBezTo>
                  <a:pt x="201" y="214"/>
                  <a:pt x="198" y="218"/>
                  <a:pt x="197" y="222"/>
                </a:cubicBezTo>
                <a:cubicBezTo>
                  <a:pt x="196" y="226"/>
                  <a:pt x="193" y="231"/>
                  <a:pt x="199" y="233"/>
                </a:cubicBezTo>
                <a:cubicBezTo>
                  <a:pt x="202" y="234"/>
                  <a:pt x="206" y="233"/>
                  <a:pt x="210" y="233"/>
                </a:cubicBezTo>
                <a:cubicBezTo>
                  <a:pt x="213" y="232"/>
                  <a:pt x="217" y="233"/>
                  <a:pt x="219" y="232"/>
                </a:cubicBezTo>
                <a:cubicBezTo>
                  <a:pt x="222" y="232"/>
                  <a:pt x="228" y="229"/>
                  <a:pt x="231" y="233"/>
                </a:cubicBezTo>
                <a:cubicBezTo>
                  <a:pt x="238" y="234"/>
                  <a:pt x="246" y="230"/>
                  <a:pt x="252" y="232"/>
                </a:cubicBezTo>
                <a:cubicBezTo>
                  <a:pt x="249" y="236"/>
                  <a:pt x="243" y="234"/>
                  <a:pt x="237" y="234"/>
                </a:cubicBezTo>
                <a:cubicBezTo>
                  <a:pt x="234" y="234"/>
                  <a:pt x="232" y="235"/>
                  <a:pt x="229" y="235"/>
                </a:cubicBezTo>
                <a:cubicBezTo>
                  <a:pt x="228" y="235"/>
                  <a:pt x="228" y="237"/>
                  <a:pt x="227" y="237"/>
                </a:cubicBezTo>
                <a:cubicBezTo>
                  <a:pt x="223" y="238"/>
                  <a:pt x="220" y="235"/>
                  <a:pt x="217" y="235"/>
                </a:cubicBezTo>
                <a:cubicBezTo>
                  <a:pt x="215" y="235"/>
                  <a:pt x="214" y="236"/>
                  <a:pt x="213" y="236"/>
                </a:cubicBezTo>
                <a:cubicBezTo>
                  <a:pt x="203" y="237"/>
                  <a:pt x="190" y="233"/>
                  <a:pt x="182" y="240"/>
                </a:cubicBezTo>
                <a:cubicBezTo>
                  <a:pt x="184" y="243"/>
                  <a:pt x="194" y="242"/>
                  <a:pt x="197" y="241"/>
                </a:cubicBezTo>
                <a:cubicBezTo>
                  <a:pt x="199" y="243"/>
                  <a:pt x="203" y="240"/>
                  <a:pt x="205" y="243"/>
                </a:cubicBezTo>
                <a:cubicBezTo>
                  <a:pt x="209" y="242"/>
                  <a:pt x="212" y="242"/>
                  <a:pt x="215" y="243"/>
                </a:cubicBezTo>
                <a:cubicBezTo>
                  <a:pt x="215" y="244"/>
                  <a:pt x="213" y="244"/>
                  <a:pt x="213" y="246"/>
                </a:cubicBezTo>
                <a:cubicBezTo>
                  <a:pt x="212" y="247"/>
                  <a:pt x="210" y="246"/>
                  <a:pt x="208" y="247"/>
                </a:cubicBezTo>
                <a:cubicBezTo>
                  <a:pt x="204" y="249"/>
                  <a:pt x="198" y="247"/>
                  <a:pt x="193" y="248"/>
                </a:cubicBezTo>
                <a:cubicBezTo>
                  <a:pt x="189" y="248"/>
                  <a:pt x="183" y="248"/>
                  <a:pt x="181" y="251"/>
                </a:cubicBezTo>
                <a:cubicBezTo>
                  <a:pt x="180" y="251"/>
                  <a:pt x="180" y="250"/>
                  <a:pt x="180" y="249"/>
                </a:cubicBezTo>
                <a:cubicBezTo>
                  <a:pt x="172" y="248"/>
                  <a:pt x="166" y="251"/>
                  <a:pt x="159" y="252"/>
                </a:cubicBezTo>
                <a:cubicBezTo>
                  <a:pt x="158" y="254"/>
                  <a:pt x="158" y="256"/>
                  <a:pt x="159" y="257"/>
                </a:cubicBezTo>
                <a:cubicBezTo>
                  <a:pt x="157" y="259"/>
                  <a:pt x="157" y="261"/>
                  <a:pt x="157" y="264"/>
                </a:cubicBezTo>
                <a:cubicBezTo>
                  <a:pt x="149" y="262"/>
                  <a:pt x="146" y="270"/>
                  <a:pt x="139" y="269"/>
                </a:cubicBezTo>
                <a:cubicBezTo>
                  <a:pt x="135" y="271"/>
                  <a:pt x="133" y="274"/>
                  <a:pt x="130" y="276"/>
                </a:cubicBezTo>
                <a:cubicBezTo>
                  <a:pt x="130" y="278"/>
                  <a:pt x="132" y="276"/>
                  <a:pt x="132" y="277"/>
                </a:cubicBezTo>
                <a:cubicBezTo>
                  <a:pt x="128" y="282"/>
                  <a:pt x="121" y="284"/>
                  <a:pt x="116" y="289"/>
                </a:cubicBezTo>
                <a:cubicBezTo>
                  <a:pt x="117" y="290"/>
                  <a:pt x="119" y="289"/>
                  <a:pt x="120" y="291"/>
                </a:cubicBezTo>
                <a:cubicBezTo>
                  <a:pt x="118" y="293"/>
                  <a:pt x="116" y="294"/>
                  <a:pt x="113" y="295"/>
                </a:cubicBezTo>
                <a:cubicBezTo>
                  <a:pt x="112" y="294"/>
                  <a:pt x="115" y="293"/>
                  <a:pt x="115" y="291"/>
                </a:cubicBezTo>
                <a:cubicBezTo>
                  <a:pt x="108" y="290"/>
                  <a:pt x="104" y="299"/>
                  <a:pt x="96" y="298"/>
                </a:cubicBezTo>
                <a:cubicBezTo>
                  <a:pt x="94" y="300"/>
                  <a:pt x="93" y="301"/>
                  <a:pt x="91" y="303"/>
                </a:cubicBezTo>
                <a:close/>
                <a:moveTo>
                  <a:pt x="260" y="71"/>
                </a:moveTo>
                <a:cubicBezTo>
                  <a:pt x="259" y="71"/>
                  <a:pt x="259" y="72"/>
                  <a:pt x="257" y="72"/>
                </a:cubicBezTo>
                <a:cubicBezTo>
                  <a:pt x="257" y="72"/>
                  <a:pt x="257" y="73"/>
                  <a:pt x="257" y="73"/>
                </a:cubicBezTo>
                <a:cubicBezTo>
                  <a:pt x="254" y="75"/>
                  <a:pt x="252" y="77"/>
                  <a:pt x="250" y="79"/>
                </a:cubicBezTo>
                <a:cubicBezTo>
                  <a:pt x="247" y="80"/>
                  <a:pt x="244" y="81"/>
                  <a:pt x="243" y="84"/>
                </a:cubicBezTo>
                <a:cubicBezTo>
                  <a:pt x="244" y="85"/>
                  <a:pt x="244" y="86"/>
                  <a:pt x="246" y="86"/>
                </a:cubicBezTo>
                <a:cubicBezTo>
                  <a:pt x="252" y="82"/>
                  <a:pt x="257" y="76"/>
                  <a:pt x="260" y="71"/>
                </a:cubicBezTo>
                <a:close/>
                <a:moveTo>
                  <a:pt x="178" y="245"/>
                </a:moveTo>
                <a:cubicBezTo>
                  <a:pt x="179" y="244"/>
                  <a:pt x="178" y="243"/>
                  <a:pt x="178" y="243"/>
                </a:cubicBezTo>
                <a:cubicBezTo>
                  <a:pt x="176" y="242"/>
                  <a:pt x="176" y="243"/>
                  <a:pt x="175" y="243"/>
                </a:cubicBezTo>
                <a:cubicBezTo>
                  <a:pt x="176" y="244"/>
                  <a:pt x="175" y="244"/>
                  <a:pt x="175" y="245"/>
                </a:cubicBezTo>
                <a:cubicBezTo>
                  <a:pt x="176" y="245"/>
                  <a:pt x="178" y="246"/>
                  <a:pt x="178" y="245"/>
                </a:cubicBezTo>
                <a:close/>
                <a:moveTo>
                  <a:pt x="196" y="244"/>
                </a:moveTo>
                <a:cubicBezTo>
                  <a:pt x="192" y="243"/>
                  <a:pt x="186" y="242"/>
                  <a:pt x="182" y="244"/>
                </a:cubicBezTo>
                <a:cubicBezTo>
                  <a:pt x="186" y="246"/>
                  <a:pt x="194" y="246"/>
                  <a:pt x="196" y="244"/>
                </a:cubicBezTo>
                <a:close/>
                <a:moveTo>
                  <a:pt x="273" y="144"/>
                </a:moveTo>
                <a:cubicBezTo>
                  <a:pt x="279" y="143"/>
                  <a:pt x="288" y="145"/>
                  <a:pt x="291" y="139"/>
                </a:cubicBezTo>
                <a:cubicBezTo>
                  <a:pt x="285" y="140"/>
                  <a:pt x="276" y="139"/>
                  <a:pt x="270" y="142"/>
                </a:cubicBezTo>
                <a:cubicBezTo>
                  <a:pt x="271" y="143"/>
                  <a:pt x="272" y="143"/>
                  <a:pt x="273" y="144"/>
                </a:cubicBezTo>
                <a:close/>
                <a:moveTo>
                  <a:pt x="269" y="134"/>
                </a:moveTo>
                <a:cubicBezTo>
                  <a:pt x="268" y="134"/>
                  <a:pt x="266" y="133"/>
                  <a:pt x="265" y="135"/>
                </a:cubicBezTo>
                <a:cubicBezTo>
                  <a:pt x="266" y="136"/>
                  <a:pt x="269" y="136"/>
                  <a:pt x="269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64" name="PA_文本框 263"/>
          <p:cNvSpPr txBox="1"/>
          <p:nvPr>
            <p:custDataLst>
              <p:tags r:id="rId8"/>
            </p:custDataLst>
          </p:nvPr>
        </p:nvSpPr>
        <p:spPr>
          <a:xfrm>
            <a:off x="4329752" y="2737476"/>
            <a:ext cx="14315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</a:t>
            </a:r>
            <a:endParaRPr lang="zh-CN" altLang="en-US" sz="280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" name="PA_组合 12"/>
          <p:cNvGrpSpPr/>
          <p:nvPr>
            <p:custDataLst>
              <p:tags r:id="rId9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4" name="文本框 13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47905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  <p:bldP spid="3" grpId="0" animBg="1" autoUpdateAnimBg="0"/>
      <p:bldP spid="256" grpId="0" animBg="1" autoUpdateAnimBg="0"/>
      <p:bldP spid="257" grpId="0" animBg="1" autoUpdateAnimBg="0"/>
      <p:bldP spid="258" grpId="0"/>
      <p:bldP spid="259" grpId="0" animBg="1" autoUpdateAnimBg="0"/>
      <p:bldP spid="263" grpId="0" animBg="1"/>
      <p:bldP spid="264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PA_组合 55"/>
          <p:cNvGrpSpPr/>
          <p:nvPr>
            <p:custDataLst>
              <p:tags r:id="rId1"/>
            </p:custDataLst>
          </p:nvPr>
        </p:nvGrpSpPr>
        <p:grpSpPr>
          <a:xfrm>
            <a:off x="3059511" y="3156045"/>
            <a:ext cx="1681258" cy="1362163"/>
            <a:chOff x="3145479" y="3523562"/>
            <a:chExt cx="1295231" cy="1049402"/>
          </a:xfrm>
        </p:grpSpPr>
        <p:sp>
          <p:nvSpPr>
            <p:cNvPr id="3" name="Freeform 34"/>
            <p:cNvSpPr>
              <a:spLocks noEditPoints="1"/>
            </p:cNvSpPr>
            <p:nvPr/>
          </p:nvSpPr>
          <p:spPr bwMode="auto">
            <a:xfrm flipH="1">
              <a:off x="3145479" y="3523562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973736" y="3772438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4" name="PA_图片 5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38932"/>
          <a:stretch/>
        </p:blipFill>
        <p:spPr>
          <a:xfrm>
            <a:off x="5110828" y="781360"/>
            <a:ext cx="1623444" cy="4380931"/>
          </a:xfrm>
          <a:prstGeom prst="rect">
            <a:avLst/>
          </a:prstGeom>
        </p:spPr>
      </p:pic>
      <p:pic>
        <p:nvPicPr>
          <p:cNvPr id="55" name="PA_图片 5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7081" y="2225752"/>
            <a:ext cx="1655349" cy="1492145"/>
          </a:xfrm>
          <a:prstGeom prst="rect">
            <a:avLst/>
          </a:prstGeom>
        </p:spPr>
      </p:pic>
      <p:grpSp>
        <p:nvGrpSpPr>
          <p:cNvPr id="59" name="PA_组合 58"/>
          <p:cNvGrpSpPr/>
          <p:nvPr>
            <p:custDataLst>
              <p:tags r:id="rId4"/>
            </p:custDataLst>
          </p:nvPr>
        </p:nvGrpSpPr>
        <p:grpSpPr>
          <a:xfrm>
            <a:off x="3710344" y="5081491"/>
            <a:ext cx="4525651" cy="730745"/>
            <a:chOff x="4099906" y="5340798"/>
            <a:chExt cx="3992187" cy="730745"/>
          </a:xfrm>
        </p:grpSpPr>
        <p:sp>
          <p:nvSpPr>
            <p:cNvPr id="53" name="文本框 52"/>
            <p:cNvSpPr txBox="1"/>
            <p:nvPr/>
          </p:nvSpPr>
          <p:spPr>
            <a:xfrm flipH="1">
              <a:off x="4099906" y="5340798"/>
              <a:ext cx="399218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4.</a:t>
              </a:r>
              <a:r>
                <a:rPr lang="zh-CN" altLang="en-US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在此添加标题</a:t>
              </a:r>
              <a:endParaRPr lang="zh-CN" altLang="en-US" sz="4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116971" y="6025824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116971" y="5403175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584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PA_组合 43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47716" y="1888368"/>
            <a:ext cx="2952729" cy="1001473"/>
            <a:chOff x="344487" y="1202286"/>
            <a:chExt cx="2892425" cy="750274"/>
          </a:xfrm>
        </p:grpSpPr>
        <p:sp>
          <p:nvSpPr>
            <p:cNvPr id="1948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0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9" name="矩形 42"/>
            <p:cNvSpPr>
              <a:spLocks noChangeArrowheads="1"/>
            </p:cNvSpPr>
            <p:nvPr/>
          </p:nvSpPr>
          <p:spPr bwMode="auto">
            <a:xfrm>
              <a:off x="875199" y="1202286"/>
              <a:ext cx="1760581" cy="3458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3" name="PA_组合 46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064649" y="3334053"/>
            <a:ext cx="2479515" cy="1000620"/>
            <a:chOff x="344487" y="1202286"/>
            <a:chExt cx="2892425" cy="751174"/>
          </a:xfrm>
        </p:grpSpPr>
        <p:sp>
          <p:nvSpPr>
            <p:cNvPr id="1948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7" name="矩形 52"/>
            <p:cNvSpPr>
              <a:spLocks noChangeArrowheads="1"/>
            </p:cNvSpPr>
            <p:nvPr/>
          </p:nvSpPr>
          <p:spPr bwMode="auto">
            <a:xfrm>
              <a:off x="960358" y="1202286"/>
              <a:ext cx="2096586" cy="346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4" name="PA_组合 55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1064649" y="4779736"/>
            <a:ext cx="2952729" cy="1000619"/>
            <a:chOff x="344487" y="1202286"/>
            <a:chExt cx="2892425" cy="751173"/>
          </a:xfrm>
        </p:grpSpPr>
        <p:sp>
          <p:nvSpPr>
            <p:cNvPr id="1948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5" name="矩形 61"/>
            <p:cNvSpPr>
              <a:spLocks noChangeArrowheads="1"/>
            </p:cNvSpPr>
            <p:nvPr/>
          </p:nvSpPr>
          <p:spPr bwMode="auto">
            <a:xfrm>
              <a:off x="8616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5" name="PA_组合 62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8382060" y="1810025"/>
            <a:ext cx="2952729" cy="1000619"/>
            <a:chOff x="344487" y="1202286"/>
            <a:chExt cx="2892425" cy="751173"/>
          </a:xfrm>
        </p:grpSpPr>
        <p:sp>
          <p:nvSpPr>
            <p:cNvPr id="1948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3" name="矩形 64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6" name="PA_组合 6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8477309" y="4684458"/>
            <a:ext cx="2952729" cy="1000619"/>
            <a:chOff x="344487" y="1202286"/>
            <a:chExt cx="2892425" cy="751173"/>
          </a:xfrm>
        </p:grpSpPr>
        <p:sp>
          <p:nvSpPr>
            <p:cNvPr id="19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81" name="矩形 67"/>
            <p:cNvSpPr>
              <a:spLocks noChangeArrowheads="1"/>
            </p:cNvSpPr>
            <p:nvPr/>
          </p:nvSpPr>
          <p:spPr bwMode="auto">
            <a:xfrm>
              <a:off x="357157" y="1202286"/>
              <a:ext cx="1760581" cy="346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7" name="PA_组合 6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8411701" y="3238776"/>
            <a:ext cx="2479515" cy="1000620"/>
            <a:chOff x="344487" y="1202286"/>
            <a:chExt cx="2892425" cy="751174"/>
          </a:xfrm>
        </p:grpSpPr>
        <p:sp>
          <p:nvSpPr>
            <p:cNvPr id="19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9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 designer can use default text to simulate what text would look like. </a:t>
              </a:r>
            </a:p>
          </p:txBody>
        </p:sp>
        <p:sp>
          <p:nvSpPr>
            <p:cNvPr id="19479" name="矩形 70"/>
            <p:cNvSpPr>
              <a:spLocks noChangeArrowheads="1"/>
            </p:cNvSpPr>
            <p:nvPr/>
          </p:nvSpPr>
          <p:spPr bwMode="auto">
            <a:xfrm>
              <a:off x="357159" y="1202286"/>
              <a:ext cx="2096587" cy="3465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>
                  <a:solidFill>
                    <a:schemeClr val="bg1"/>
                  </a:solidFill>
                  <a:latin typeface="方正静蕾简体" pitchFamily="2" charset="-122"/>
                  <a:ea typeface="方正静蕾简体" pitchFamily="2" charset="-122"/>
                </a:rPr>
                <a:t>ADD TITLE HERE</a:t>
              </a:r>
              <a:endParaRPr lang="zh-CN" altLang="en-US" sz="2400" b="1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34" name="PA_任意多边形 400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3685008" y="194973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35" name="PA_任意多边形 400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3685008" y="342928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36" name="PA_任意多边形 400"/>
          <p:cNvSpPr>
            <a:spLocks noEditPoints="1"/>
          </p:cNvSpPr>
          <p:nvPr>
            <p:custDataLst>
              <p:tags r:id="rId9"/>
            </p:custDataLst>
          </p:nvPr>
        </p:nvSpPr>
        <p:spPr bwMode="auto">
          <a:xfrm>
            <a:off x="3685008" y="4858045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37" name="PA_任意多边形 400"/>
          <p:cNvSpPr>
            <a:spLocks noEditPoints="1"/>
          </p:cNvSpPr>
          <p:nvPr>
            <p:custDataLst>
              <p:tags r:id="rId10"/>
            </p:custDataLst>
          </p:nvPr>
        </p:nvSpPr>
        <p:spPr bwMode="auto">
          <a:xfrm>
            <a:off x="7368133" y="1994187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38" name="PA_任意多边形 400"/>
          <p:cNvSpPr>
            <a:spLocks noEditPoints="1"/>
          </p:cNvSpPr>
          <p:nvPr>
            <p:custDataLst>
              <p:tags r:id="rId11"/>
            </p:custDataLst>
          </p:nvPr>
        </p:nvSpPr>
        <p:spPr bwMode="auto">
          <a:xfrm>
            <a:off x="7368133" y="337849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39" name="PA_任意多边形 400"/>
          <p:cNvSpPr>
            <a:spLocks noEditPoints="1"/>
          </p:cNvSpPr>
          <p:nvPr>
            <p:custDataLst>
              <p:tags r:id="rId12"/>
            </p:custDataLst>
          </p:nvPr>
        </p:nvSpPr>
        <p:spPr bwMode="auto">
          <a:xfrm>
            <a:off x="7368133" y="4807251"/>
            <a:ext cx="918633" cy="908051"/>
          </a:xfrm>
          <a:custGeom>
            <a:avLst/>
            <a:gdLst/>
            <a:ahLst/>
            <a:cxnLst>
              <a:cxn ang="0">
                <a:pos x="375" y="23"/>
              </a:cxn>
              <a:cxn ang="0">
                <a:pos x="169" y="35"/>
              </a:cxn>
              <a:cxn ang="0">
                <a:pos x="72" y="72"/>
              </a:cxn>
              <a:cxn ang="0">
                <a:pos x="18" y="149"/>
              </a:cxn>
              <a:cxn ang="0">
                <a:pos x="1" y="239"/>
              </a:cxn>
              <a:cxn ang="0">
                <a:pos x="13" y="489"/>
              </a:cxn>
              <a:cxn ang="0">
                <a:pos x="11" y="693"/>
              </a:cxn>
              <a:cxn ang="0">
                <a:pos x="31" y="1058"/>
              </a:cxn>
              <a:cxn ang="0">
                <a:pos x="59" y="1182"/>
              </a:cxn>
              <a:cxn ang="0">
                <a:pos x="89" y="1227"/>
              </a:cxn>
              <a:cxn ang="0">
                <a:pos x="87" y="1209"/>
              </a:cxn>
              <a:cxn ang="0">
                <a:pos x="271" y="1276"/>
              </a:cxn>
              <a:cxn ang="0">
                <a:pos x="547" y="1286"/>
              </a:cxn>
              <a:cxn ang="0">
                <a:pos x="1078" y="1256"/>
              </a:cxn>
              <a:cxn ang="0">
                <a:pos x="1169" y="1233"/>
              </a:cxn>
              <a:cxn ang="0">
                <a:pos x="1248" y="1189"/>
              </a:cxn>
              <a:cxn ang="0">
                <a:pos x="1291" y="1112"/>
              </a:cxn>
              <a:cxn ang="0">
                <a:pos x="1300" y="926"/>
              </a:cxn>
              <a:cxn ang="0">
                <a:pos x="1291" y="606"/>
              </a:cxn>
              <a:cxn ang="0">
                <a:pos x="1298" y="215"/>
              </a:cxn>
              <a:cxn ang="0">
                <a:pos x="1279" y="115"/>
              </a:cxn>
              <a:cxn ang="0">
                <a:pos x="1220" y="41"/>
              </a:cxn>
              <a:cxn ang="0">
                <a:pos x="1131" y="0"/>
              </a:cxn>
              <a:cxn ang="0">
                <a:pos x="23" y="613"/>
              </a:cxn>
              <a:cxn ang="0">
                <a:pos x="42" y="919"/>
              </a:cxn>
              <a:cxn ang="0">
                <a:pos x="18" y="269"/>
              </a:cxn>
              <a:cxn ang="0">
                <a:pos x="13" y="242"/>
              </a:cxn>
              <a:cxn ang="0">
                <a:pos x="540" y="1272"/>
              </a:cxn>
              <a:cxn ang="0">
                <a:pos x="287" y="1263"/>
              </a:cxn>
              <a:cxn ang="0">
                <a:pos x="458" y="1261"/>
              </a:cxn>
              <a:cxn ang="0">
                <a:pos x="925" y="1254"/>
              </a:cxn>
              <a:cxn ang="0">
                <a:pos x="947" y="1254"/>
              </a:cxn>
              <a:cxn ang="0">
                <a:pos x="956" y="1251"/>
              </a:cxn>
              <a:cxn ang="0">
                <a:pos x="947" y="1254"/>
              </a:cxn>
              <a:cxn ang="0">
                <a:pos x="1268" y="1134"/>
              </a:cxn>
              <a:cxn ang="0">
                <a:pos x="1213" y="1192"/>
              </a:cxn>
              <a:cxn ang="0">
                <a:pos x="1102" y="1227"/>
              </a:cxn>
              <a:cxn ang="0">
                <a:pos x="887" y="1234"/>
              </a:cxn>
              <a:cxn ang="0">
                <a:pos x="316" y="1238"/>
              </a:cxn>
              <a:cxn ang="0">
                <a:pos x="162" y="1211"/>
              </a:cxn>
              <a:cxn ang="0">
                <a:pos x="97" y="1172"/>
              </a:cxn>
              <a:cxn ang="0">
                <a:pos x="90" y="1178"/>
              </a:cxn>
              <a:cxn ang="0">
                <a:pos x="62" y="1122"/>
              </a:cxn>
              <a:cxn ang="0">
                <a:pos x="44" y="790"/>
              </a:cxn>
              <a:cxn ang="0">
                <a:pos x="42" y="160"/>
              </a:cxn>
              <a:cxn ang="0">
                <a:pos x="67" y="99"/>
              </a:cxn>
              <a:cxn ang="0">
                <a:pos x="97" y="76"/>
              </a:cxn>
              <a:cxn ang="0">
                <a:pos x="202" y="48"/>
              </a:cxn>
              <a:cxn ang="0">
                <a:pos x="852" y="27"/>
              </a:cxn>
              <a:cxn ang="0">
                <a:pos x="1130" y="35"/>
              </a:cxn>
              <a:cxn ang="0">
                <a:pos x="1207" y="77"/>
              </a:cxn>
              <a:cxn ang="0">
                <a:pos x="1252" y="152"/>
              </a:cxn>
              <a:cxn ang="0">
                <a:pos x="1282" y="849"/>
              </a:cxn>
              <a:cxn ang="0">
                <a:pos x="1270" y="121"/>
              </a:cxn>
              <a:cxn ang="0">
                <a:pos x="1289" y="242"/>
              </a:cxn>
              <a:cxn ang="0">
                <a:pos x="1283" y="464"/>
              </a:cxn>
              <a:cxn ang="0">
                <a:pos x="1273" y="262"/>
              </a:cxn>
              <a:cxn ang="0">
                <a:pos x="1235" y="92"/>
              </a:cxn>
              <a:cxn ang="0">
                <a:pos x="1102" y="11"/>
              </a:cxn>
              <a:cxn ang="0">
                <a:pos x="1197" y="38"/>
              </a:cxn>
              <a:cxn ang="0">
                <a:pos x="1245" y="83"/>
              </a:cxn>
            </a:cxnLst>
            <a:rect l="0" t="0" r="r" b="b"/>
            <a:pathLst>
              <a:path w="1303" h="1287">
                <a:moveTo>
                  <a:pt x="1131" y="0"/>
                </a:moveTo>
                <a:lnTo>
                  <a:pt x="389" y="17"/>
                </a:lnTo>
                <a:lnTo>
                  <a:pt x="389" y="17"/>
                </a:lnTo>
                <a:lnTo>
                  <a:pt x="385" y="18"/>
                </a:lnTo>
                <a:lnTo>
                  <a:pt x="379" y="20"/>
                </a:lnTo>
                <a:lnTo>
                  <a:pt x="375" y="23"/>
                </a:lnTo>
                <a:lnTo>
                  <a:pt x="372" y="23"/>
                </a:lnTo>
                <a:lnTo>
                  <a:pt x="372" y="23"/>
                </a:lnTo>
                <a:lnTo>
                  <a:pt x="270" y="27"/>
                </a:lnTo>
                <a:lnTo>
                  <a:pt x="219" y="31"/>
                </a:lnTo>
                <a:lnTo>
                  <a:pt x="169" y="35"/>
                </a:lnTo>
                <a:lnTo>
                  <a:pt x="169" y="35"/>
                </a:lnTo>
                <a:lnTo>
                  <a:pt x="149" y="38"/>
                </a:lnTo>
                <a:lnTo>
                  <a:pt x="131" y="42"/>
                </a:lnTo>
                <a:lnTo>
                  <a:pt x="114" y="48"/>
                </a:lnTo>
                <a:lnTo>
                  <a:pt x="98" y="55"/>
                </a:lnTo>
                <a:lnTo>
                  <a:pt x="84" y="63"/>
                </a:lnTo>
                <a:lnTo>
                  <a:pt x="72" y="72"/>
                </a:lnTo>
                <a:lnTo>
                  <a:pt x="60" y="83"/>
                </a:lnTo>
                <a:lnTo>
                  <a:pt x="49" y="94"/>
                </a:lnTo>
                <a:lnTo>
                  <a:pt x="41" y="106"/>
                </a:lnTo>
                <a:lnTo>
                  <a:pt x="32" y="120"/>
                </a:lnTo>
                <a:lnTo>
                  <a:pt x="25" y="134"/>
                </a:lnTo>
                <a:lnTo>
                  <a:pt x="18" y="149"/>
                </a:lnTo>
                <a:lnTo>
                  <a:pt x="13" y="165"/>
                </a:lnTo>
                <a:lnTo>
                  <a:pt x="8" y="181"/>
                </a:lnTo>
                <a:lnTo>
                  <a:pt x="6" y="198"/>
                </a:lnTo>
                <a:lnTo>
                  <a:pt x="3" y="217"/>
                </a:lnTo>
                <a:lnTo>
                  <a:pt x="3" y="217"/>
                </a:lnTo>
                <a:lnTo>
                  <a:pt x="1" y="239"/>
                </a:lnTo>
                <a:lnTo>
                  <a:pt x="0" y="262"/>
                </a:lnTo>
                <a:lnTo>
                  <a:pt x="0" y="307"/>
                </a:lnTo>
                <a:lnTo>
                  <a:pt x="1" y="353"/>
                </a:lnTo>
                <a:lnTo>
                  <a:pt x="6" y="398"/>
                </a:lnTo>
                <a:lnTo>
                  <a:pt x="10" y="444"/>
                </a:lnTo>
                <a:lnTo>
                  <a:pt x="13" y="489"/>
                </a:lnTo>
                <a:lnTo>
                  <a:pt x="14" y="534"/>
                </a:lnTo>
                <a:lnTo>
                  <a:pt x="14" y="557"/>
                </a:lnTo>
                <a:lnTo>
                  <a:pt x="14" y="579"/>
                </a:lnTo>
                <a:lnTo>
                  <a:pt x="14" y="579"/>
                </a:lnTo>
                <a:lnTo>
                  <a:pt x="11" y="635"/>
                </a:lnTo>
                <a:lnTo>
                  <a:pt x="11" y="693"/>
                </a:lnTo>
                <a:lnTo>
                  <a:pt x="14" y="752"/>
                </a:lnTo>
                <a:lnTo>
                  <a:pt x="18" y="814"/>
                </a:lnTo>
                <a:lnTo>
                  <a:pt x="25" y="937"/>
                </a:lnTo>
                <a:lnTo>
                  <a:pt x="28" y="999"/>
                </a:lnTo>
                <a:lnTo>
                  <a:pt x="31" y="1058"/>
                </a:lnTo>
                <a:lnTo>
                  <a:pt x="31" y="1058"/>
                </a:lnTo>
                <a:lnTo>
                  <a:pt x="31" y="1078"/>
                </a:lnTo>
                <a:lnTo>
                  <a:pt x="32" y="1095"/>
                </a:lnTo>
                <a:lnTo>
                  <a:pt x="35" y="1112"/>
                </a:lnTo>
                <a:lnTo>
                  <a:pt x="39" y="1127"/>
                </a:lnTo>
                <a:lnTo>
                  <a:pt x="48" y="1155"/>
                </a:lnTo>
                <a:lnTo>
                  <a:pt x="59" y="1182"/>
                </a:lnTo>
                <a:lnTo>
                  <a:pt x="59" y="1182"/>
                </a:lnTo>
                <a:lnTo>
                  <a:pt x="65" y="1196"/>
                </a:lnTo>
                <a:lnTo>
                  <a:pt x="73" y="1210"/>
                </a:lnTo>
                <a:lnTo>
                  <a:pt x="77" y="1216"/>
                </a:lnTo>
                <a:lnTo>
                  <a:pt x="83" y="1221"/>
                </a:lnTo>
                <a:lnTo>
                  <a:pt x="89" y="1227"/>
                </a:lnTo>
                <a:lnTo>
                  <a:pt x="96" y="1231"/>
                </a:lnTo>
                <a:lnTo>
                  <a:pt x="96" y="1231"/>
                </a:lnTo>
                <a:lnTo>
                  <a:pt x="94" y="1224"/>
                </a:lnTo>
                <a:lnTo>
                  <a:pt x="91" y="1219"/>
                </a:lnTo>
                <a:lnTo>
                  <a:pt x="89" y="1214"/>
                </a:lnTo>
                <a:lnTo>
                  <a:pt x="87" y="1209"/>
                </a:lnTo>
                <a:lnTo>
                  <a:pt x="87" y="1209"/>
                </a:lnTo>
                <a:lnTo>
                  <a:pt x="119" y="1227"/>
                </a:lnTo>
                <a:lnTo>
                  <a:pt x="153" y="1242"/>
                </a:lnTo>
                <a:lnTo>
                  <a:pt x="191" y="1256"/>
                </a:lnTo>
                <a:lnTo>
                  <a:pt x="230" y="1268"/>
                </a:lnTo>
                <a:lnTo>
                  <a:pt x="271" y="1276"/>
                </a:lnTo>
                <a:lnTo>
                  <a:pt x="315" y="1283"/>
                </a:lnTo>
                <a:lnTo>
                  <a:pt x="360" y="1287"/>
                </a:lnTo>
                <a:lnTo>
                  <a:pt x="408" y="1287"/>
                </a:lnTo>
                <a:lnTo>
                  <a:pt x="408" y="1287"/>
                </a:lnTo>
                <a:lnTo>
                  <a:pt x="478" y="1287"/>
                </a:lnTo>
                <a:lnTo>
                  <a:pt x="547" y="1286"/>
                </a:lnTo>
                <a:lnTo>
                  <a:pt x="686" y="1280"/>
                </a:lnTo>
                <a:lnTo>
                  <a:pt x="967" y="1266"/>
                </a:lnTo>
                <a:lnTo>
                  <a:pt x="967" y="1266"/>
                </a:lnTo>
                <a:lnTo>
                  <a:pt x="1013" y="1263"/>
                </a:lnTo>
                <a:lnTo>
                  <a:pt x="1057" y="1259"/>
                </a:lnTo>
                <a:lnTo>
                  <a:pt x="1078" y="1256"/>
                </a:lnTo>
                <a:lnTo>
                  <a:pt x="1098" y="1252"/>
                </a:lnTo>
                <a:lnTo>
                  <a:pt x="1117" y="1247"/>
                </a:lnTo>
                <a:lnTo>
                  <a:pt x="1135" y="1240"/>
                </a:lnTo>
                <a:lnTo>
                  <a:pt x="1135" y="1240"/>
                </a:lnTo>
                <a:lnTo>
                  <a:pt x="1152" y="1237"/>
                </a:lnTo>
                <a:lnTo>
                  <a:pt x="1169" y="1233"/>
                </a:lnTo>
                <a:lnTo>
                  <a:pt x="1185" y="1228"/>
                </a:lnTo>
                <a:lnTo>
                  <a:pt x="1199" y="1223"/>
                </a:lnTo>
                <a:lnTo>
                  <a:pt x="1213" y="1216"/>
                </a:lnTo>
                <a:lnTo>
                  <a:pt x="1225" y="1207"/>
                </a:lnTo>
                <a:lnTo>
                  <a:pt x="1237" y="1199"/>
                </a:lnTo>
                <a:lnTo>
                  <a:pt x="1248" y="1189"/>
                </a:lnTo>
                <a:lnTo>
                  <a:pt x="1258" y="1178"/>
                </a:lnTo>
                <a:lnTo>
                  <a:pt x="1266" y="1167"/>
                </a:lnTo>
                <a:lnTo>
                  <a:pt x="1275" y="1154"/>
                </a:lnTo>
                <a:lnTo>
                  <a:pt x="1282" y="1141"/>
                </a:lnTo>
                <a:lnTo>
                  <a:pt x="1287" y="1126"/>
                </a:lnTo>
                <a:lnTo>
                  <a:pt x="1291" y="1112"/>
                </a:lnTo>
                <a:lnTo>
                  <a:pt x="1294" y="1095"/>
                </a:lnTo>
                <a:lnTo>
                  <a:pt x="1297" y="1078"/>
                </a:lnTo>
                <a:lnTo>
                  <a:pt x="1297" y="1078"/>
                </a:lnTo>
                <a:lnTo>
                  <a:pt x="1300" y="1029"/>
                </a:lnTo>
                <a:lnTo>
                  <a:pt x="1301" y="978"/>
                </a:lnTo>
                <a:lnTo>
                  <a:pt x="1300" y="926"/>
                </a:lnTo>
                <a:lnTo>
                  <a:pt x="1298" y="876"/>
                </a:lnTo>
                <a:lnTo>
                  <a:pt x="1293" y="772"/>
                </a:lnTo>
                <a:lnTo>
                  <a:pt x="1291" y="720"/>
                </a:lnTo>
                <a:lnTo>
                  <a:pt x="1290" y="666"/>
                </a:lnTo>
                <a:lnTo>
                  <a:pt x="1290" y="666"/>
                </a:lnTo>
                <a:lnTo>
                  <a:pt x="1291" y="606"/>
                </a:lnTo>
                <a:lnTo>
                  <a:pt x="1293" y="545"/>
                </a:lnTo>
                <a:lnTo>
                  <a:pt x="1300" y="426"/>
                </a:lnTo>
                <a:lnTo>
                  <a:pt x="1301" y="367"/>
                </a:lnTo>
                <a:lnTo>
                  <a:pt x="1303" y="307"/>
                </a:lnTo>
                <a:lnTo>
                  <a:pt x="1301" y="246"/>
                </a:lnTo>
                <a:lnTo>
                  <a:pt x="1298" y="215"/>
                </a:lnTo>
                <a:lnTo>
                  <a:pt x="1296" y="184"/>
                </a:lnTo>
                <a:lnTo>
                  <a:pt x="1296" y="184"/>
                </a:lnTo>
                <a:lnTo>
                  <a:pt x="1293" y="166"/>
                </a:lnTo>
                <a:lnTo>
                  <a:pt x="1289" y="148"/>
                </a:lnTo>
                <a:lnTo>
                  <a:pt x="1284" y="131"/>
                </a:lnTo>
                <a:lnTo>
                  <a:pt x="1279" y="115"/>
                </a:lnTo>
                <a:lnTo>
                  <a:pt x="1270" y="100"/>
                </a:lnTo>
                <a:lnTo>
                  <a:pt x="1263" y="86"/>
                </a:lnTo>
                <a:lnTo>
                  <a:pt x="1254" y="73"/>
                </a:lnTo>
                <a:lnTo>
                  <a:pt x="1244" y="62"/>
                </a:lnTo>
                <a:lnTo>
                  <a:pt x="1232" y="51"/>
                </a:lnTo>
                <a:lnTo>
                  <a:pt x="1220" y="41"/>
                </a:lnTo>
                <a:lnTo>
                  <a:pt x="1207" y="31"/>
                </a:lnTo>
                <a:lnTo>
                  <a:pt x="1193" y="24"/>
                </a:lnTo>
                <a:lnTo>
                  <a:pt x="1179" y="17"/>
                </a:lnTo>
                <a:lnTo>
                  <a:pt x="1164" y="10"/>
                </a:lnTo>
                <a:lnTo>
                  <a:pt x="1148" y="6"/>
                </a:lnTo>
                <a:lnTo>
                  <a:pt x="1131" y="0"/>
                </a:lnTo>
                <a:lnTo>
                  <a:pt x="1131" y="0"/>
                </a:lnTo>
                <a:close/>
                <a:moveTo>
                  <a:pt x="44" y="1026"/>
                </a:moveTo>
                <a:lnTo>
                  <a:pt x="37" y="842"/>
                </a:lnTo>
                <a:lnTo>
                  <a:pt x="37" y="842"/>
                </a:lnTo>
                <a:lnTo>
                  <a:pt x="30" y="738"/>
                </a:lnTo>
                <a:lnTo>
                  <a:pt x="23" y="613"/>
                </a:lnTo>
                <a:lnTo>
                  <a:pt x="23" y="613"/>
                </a:lnTo>
                <a:lnTo>
                  <a:pt x="28" y="662"/>
                </a:lnTo>
                <a:lnTo>
                  <a:pt x="32" y="713"/>
                </a:lnTo>
                <a:lnTo>
                  <a:pt x="37" y="763"/>
                </a:lnTo>
                <a:lnTo>
                  <a:pt x="38" y="815"/>
                </a:lnTo>
                <a:lnTo>
                  <a:pt x="42" y="919"/>
                </a:lnTo>
                <a:lnTo>
                  <a:pt x="44" y="1026"/>
                </a:lnTo>
                <a:lnTo>
                  <a:pt x="44" y="1026"/>
                </a:lnTo>
                <a:close/>
                <a:moveTo>
                  <a:pt x="20" y="260"/>
                </a:moveTo>
                <a:lnTo>
                  <a:pt x="20" y="260"/>
                </a:lnTo>
                <a:lnTo>
                  <a:pt x="18" y="266"/>
                </a:lnTo>
                <a:lnTo>
                  <a:pt x="18" y="269"/>
                </a:lnTo>
                <a:lnTo>
                  <a:pt x="17" y="269"/>
                </a:lnTo>
                <a:lnTo>
                  <a:pt x="15" y="267"/>
                </a:lnTo>
                <a:lnTo>
                  <a:pt x="13" y="262"/>
                </a:lnTo>
                <a:lnTo>
                  <a:pt x="13" y="259"/>
                </a:lnTo>
                <a:lnTo>
                  <a:pt x="13" y="259"/>
                </a:lnTo>
                <a:lnTo>
                  <a:pt x="13" y="242"/>
                </a:lnTo>
                <a:lnTo>
                  <a:pt x="14" y="224"/>
                </a:lnTo>
                <a:lnTo>
                  <a:pt x="18" y="191"/>
                </a:lnTo>
                <a:lnTo>
                  <a:pt x="18" y="191"/>
                </a:lnTo>
                <a:lnTo>
                  <a:pt x="23" y="181"/>
                </a:lnTo>
                <a:lnTo>
                  <a:pt x="20" y="260"/>
                </a:lnTo>
                <a:close/>
                <a:moveTo>
                  <a:pt x="540" y="1272"/>
                </a:moveTo>
                <a:lnTo>
                  <a:pt x="540" y="1272"/>
                </a:lnTo>
                <a:lnTo>
                  <a:pt x="453" y="1273"/>
                </a:lnTo>
                <a:lnTo>
                  <a:pt x="409" y="1273"/>
                </a:lnTo>
                <a:lnTo>
                  <a:pt x="367" y="1272"/>
                </a:lnTo>
                <a:lnTo>
                  <a:pt x="326" y="1269"/>
                </a:lnTo>
                <a:lnTo>
                  <a:pt x="287" y="1263"/>
                </a:lnTo>
                <a:lnTo>
                  <a:pt x="249" y="1256"/>
                </a:lnTo>
                <a:lnTo>
                  <a:pt x="214" y="1247"/>
                </a:lnTo>
                <a:lnTo>
                  <a:pt x="311" y="1256"/>
                </a:lnTo>
                <a:lnTo>
                  <a:pt x="311" y="1256"/>
                </a:lnTo>
                <a:lnTo>
                  <a:pt x="384" y="1261"/>
                </a:lnTo>
                <a:lnTo>
                  <a:pt x="458" y="1261"/>
                </a:lnTo>
                <a:lnTo>
                  <a:pt x="534" y="1261"/>
                </a:lnTo>
                <a:lnTo>
                  <a:pt x="613" y="1259"/>
                </a:lnTo>
                <a:lnTo>
                  <a:pt x="769" y="1255"/>
                </a:lnTo>
                <a:lnTo>
                  <a:pt x="847" y="1254"/>
                </a:lnTo>
                <a:lnTo>
                  <a:pt x="925" y="1254"/>
                </a:lnTo>
                <a:lnTo>
                  <a:pt x="925" y="1254"/>
                </a:lnTo>
                <a:lnTo>
                  <a:pt x="828" y="1261"/>
                </a:lnTo>
                <a:lnTo>
                  <a:pt x="732" y="1265"/>
                </a:lnTo>
                <a:lnTo>
                  <a:pt x="638" y="1269"/>
                </a:lnTo>
                <a:lnTo>
                  <a:pt x="540" y="1272"/>
                </a:lnTo>
                <a:lnTo>
                  <a:pt x="540" y="1272"/>
                </a:lnTo>
                <a:close/>
                <a:moveTo>
                  <a:pt x="947" y="1254"/>
                </a:moveTo>
                <a:lnTo>
                  <a:pt x="947" y="1254"/>
                </a:lnTo>
                <a:lnTo>
                  <a:pt x="927" y="1254"/>
                </a:lnTo>
                <a:lnTo>
                  <a:pt x="927" y="1254"/>
                </a:lnTo>
                <a:lnTo>
                  <a:pt x="936" y="1252"/>
                </a:lnTo>
                <a:lnTo>
                  <a:pt x="946" y="1251"/>
                </a:lnTo>
                <a:lnTo>
                  <a:pt x="956" y="1251"/>
                </a:lnTo>
                <a:lnTo>
                  <a:pt x="964" y="1252"/>
                </a:lnTo>
                <a:lnTo>
                  <a:pt x="964" y="1252"/>
                </a:lnTo>
                <a:lnTo>
                  <a:pt x="961" y="1255"/>
                </a:lnTo>
                <a:lnTo>
                  <a:pt x="957" y="1255"/>
                </a:lnTo>
                <a:lnTo>
                  <a:pt x="947" y="1254"/>
                </a:lnTo>
                <a:lnTo>
                  <a:pt x="947" y="1254"/>
                </a:lnTo>
                <a:close/>
                <a:moveTo>
                  <a:pt x="1280" y="1077"/>
                </a:moveTo>
                <a:lnTo>
                  <a:pt x="1280" y="1077"/>
                </a:lnTo>
                <a:lnTo>
                  <a:pt x="1279" y="1092"/>
                </a:lnTo>
                <a:lnTo>
                  <a:pt x="1276" y="1108"/>
                </a:lnTo>
                <a:lnTo>
                  <a:pt x="1272" y="1122"/>
                </a:lnTo>
                <a:lnTo>
                  <a:pt x="1268" y="1134"/>
                </a:lnTo>
                <a:lnTo>
                  <a:pt x="1261" y="1147"/>
                </a:lnTo>
                <a:lnTo>
                  <a:pt x="1254" y="1157"/>
                </a:lnTo>
                <a:lnTo>
                  <a:pt x="1245" y="1167"/>
                </a:lnTo>
                <a:lnTo>
                  <a:pt x="1235" y="1176"/>
                </a:lnTo>
                <a:lnTo>
                  <a:pt x="1224" y="1185"/>
                </a:lnTo>
                <a:lnTo>
                  <a:pt x="1213" y="1192"/>
                </a:lnTo>
                <a:lnTo>
                  <a:pt x="1202" y="1199"/>
                </a:lnTo>
                <a:lnTo>
                  <a:pt x="1189" y="1204"/>
                </a:lnTo>
                <a:lnTo>
                  <a:pt x="1161" y="1214"/>
                </a:lnTo>
                <a:lnTo>
                  <a:pt x="1131" y="1223"/>
                </a:lnTo>
                <a:lnTo>
                  <a:pt x="1131" y="1223"/>
                </a:lnTo>
                <a:lnTo>
                  <a:pt x="1102" y="1227"/>
                </a:lnTo>
                <a:lnTo>
                  <a:pt x="1072" y="1231"/>
                </a:lnTo>
                <a:lnTo>
                  <a:pt x="1041" y="1233"/>
                </a:lnTo>
                <a:lnTo>
                  <a:pt x="1010" y="1234"/>
                </a:lnTo>
                <a:lnTo>
                  <a:pt x="949" y="1234"/>
                </a:lnTo>
                <a:lnTo>
                  <a:pt x="887" y="1234"/>
                </a:lnTo>
                <a:lnTo>
                  <a:pt x="887" y="1234"/>
                </a:lnTo>
                <a:lnTo>
                  <a:pt x="741" y="1238"/>
                </a:lnTo>
                <a:lnTo>
                  <a:pt x="596" y="1242"/>
                </a:lnTo>
                <a:lnTo>
                  <a:pt x="524" y="1244"/>
                </a:lnTo>
                <a:lnTo>
                  <a:pt x="454" y="1244"/>
                </a:lnTo>
                <a:lnTo>
                  <a:pt x="384" y="1242"/>
                </a:lnTo>
                <a:lnTo>
                  <a:pt x="316" y="1238"/>
                </a:lnTo>
                <a:lnTo>
                  <a:pt x="316" y="1238"/>
                </a:lnTo>
                <a:lnTo>
                  <a:pt x="261" y="1233"/>
                </a:lnTo>
                <a:lnTo>
                  <a:pt x="236" y="1230"/>
                </a:lnTo>
                <a:lnTo>
                  <a:pt x="211" y="1224"/>
                </a:lnTo>
                <a:lnTo>
                  <a:pt x="186" y="1219"/>
                </a:lnTo>
                <a:lnTo>
                  <a:pt x="162" y="1211"/>
                </a:lnTo>
                <a:lnTo>
                  <a:pt x="139" y="1204"/>
                </a:lnTo>
                <a:lnTo>
                  <a:pt x="118" y="1195"/>
                </a:lnTo>
                <a:lnTo>
                  <a:pt x="118" y="1195"/>
                </a:lnTo>
                <a:lnTo>
                  <a:pt x="112" y="1190"/>
                </a:lnTo>
                <a:lnTo>
                  <a:pt x="107" y="1185"/>
                </a:lnTo>
                <a:lnTo>
                  <a:pt x="97" y="1172"/>
                </a:lnTo>
                <a:lnTo>
                  <a:pt x="97" y="1172"/>
                </a:lnTo>
                <a:lnTo>
                  <a:pt x="98" y="1176"/>
                </a:lnTo>
                <a:lnTo>
                  <a:pt x="97" y="1181"/>
                </a:lnTo>
                <a:lnTo>
                  <a:pt x="96" y="1181"/>
                </a:lnTo>
                <a:lnTo>
                  <a:pt x="94" y="1181"/>
                </a:lnTo>
                <a:lnTo>
                  <a:pt x="90" y="1178"/>
                </a:lnTo>
                <a:lnTo>
                  <a:pt x="90" y="1178"/>
                </a:lnTo>
                <a:lnTo>
                  <a:pt x="83" y="1169"/>
                </a:lnTo>
                <a:lnTo>
                  <a:pt x="77" y="1161"/>
                </a:lnTo>
                <a:lnTo>
                  <a:pt x="73" y="1152"/>
                </a:lnTo>
                <a:lnTo>
                  <a:pt x="69" y="1143"/>
                </a:lnTo>
                <a:lnTo>
                  <a:pt x="62" y="1122"/>
                </a:lnTo>
                <a:lnTo>
                  <a:pt x="58" y="1099"/>
                </a:lnTo>
                <a:lnTo>
                  <a:pt x="55" y="1075"/>
                </a:lnTo>
                <a:lnTo>
                  <a:pt x="52" y="1051"/>
                </a:lnTo>
                <a:lnTo>
                  <a:pt x="51" y="1002"/>
                </a:lnTo>
                <a:lnTo>
                  <a:pt x="51" y="1002"/>
                </a:lnTo>
                <a:lnTo>
                  <a:pt x="44" y="790"/>
                </a:lnTo>
                <a:lnTo>
                  <a:pt x="39" y="683"/>
                </a:lnTo>
                <a:lnTo>
                  <a:pt x="37" y="576"/>
                </a:lnTo>
                <a:lnTo>
                  <a:pt x="35" y="471"/>
                </a:lnTo>
                <a:lnTo>
                  <a:pt x="35" y="366"/>
                </a:lnTo>
                <a:lnTo>
                  <a:pt x="38" y="263"/>
                </a:lnTo>
                <a:lnTo>
                  <a:pt x="42" y="160"/>
                </a:lnTo>
                <a:lnTo>
                  <a:pt x="42" y="160"/>
                </a:lnTo>
                <a:lnTo>
                  <a:pt x="45" y="144"/>
                </a:lnTo>
                <a:lnTo>
                  <a:pt x="51" y="128"/>
                </a:lnTo>
                <a:lnTo>
                  <a:pt x="58" y="113"/>
                </a:lnTo>
                <a:lnTo>
                  <a:pt x="67" y="99"/>
                </a:lnTo>
                <a:lnTo>
                  <a:pt x="67" y="99"/>
                </a:lnTo>
                <a:lnTo>
                  <a:pt x="69" y="96"/>
                </a:lnTo>
                <a:lnTo>
                  <a:pt x="72" y="94"/>
                </a:lnTo>
                <a:lnTo>
                  <a:pt x="72" y="93"/>
                </a:lnTo>
                <a:lnTo>
                  <a:pt x="72" y="93"/>
                </a:lnTo>
                <a:lnTo>
                  <a:pt x="84" y="83"/>
                </a:lnTo>
                <a:lnTo>
                  <a:pt x="97" y="76"/>
                </a:lnTo>
                <a:lnTo>
                  <a:pt x="112" y="68"/>
                </a:lnTo>
                <a:lnTo>
                  <a:pt x="128" y="62"/>
                </a:lnTo>
                <a:lnTo>
                  <a:pt x="145" y="56"/>
                </a:lnTo>
                <a:lnTo>
                  <a:pt x="163" y="52"/>
                </a:lnTo>
                <a:lnTo>
                  <a:pt x="183" y="49"/>
                </a:lnTo>
                <a:lnTo>
                  <a:pt x="202" y="48"/>
                </a:lnTo>
                <a:lnTo>
                  <a:pt x="202" y="48"/>
                </a:lnTo>
                <a:lnTo>
                  <a:pt x="309" y="41"/>
                </a:lnTo>
                <a:lnTo>
                  <a:pt x="417" y="35"/>
                </a:lnTo>
                <a:lnTo>
                  <a:pt x="526" y="33"/>
                </a:lnTo>
                <a:lnTo>
                  <a:pt x="635" y="30"/>
                </a:lnTo>
                <a:lnTo>
                  <a:pt x="852" y="27"/>
                </a:lnTo>
                <a:lnTo>
                  <a:pt x="1065" y="23"/>
                </a:lnTo>
                <a:lnTo>
                  <a:pt x="1065" y="23"/>
                </a:lnTo>
                <a:lnTo>
                  <a:pt x="1082" y="25"/>
                </a:lnTo>
                <a:lnTo>
                  <a:pt x="1099" y="27"/>
                </a:lnTo>
                <a:lnTo>
                  <a:pt x="1114" y="31"/>
                </a:lnTo>
                <a:lnTo>
                  <a:pt x="1130" y="35"/>
                </a:lnTo>
                <a:lnTo>
                  <a:pt x="1144" y="40"/>
                </a:lnTo>
                <a:lnTo>
                  <a:pt x="1158" y="47"/>
                </a:lnTo>
                <a:lnTo>
                  <a:pt x="1172" y="52"/>
                </a:lnTo>
                <a:lnTo>
                  <a:pt x="1183" y="61"/>
                </a:lnTo>
                <a:lnTo>
                  <a:pt x="1196" y="69"/>
                </a:lnTo>
                <a:lnTo>
                  <a:pt x="1207" y="77"/>
                </a:lnTo>
                <a:lnTo>
                  <a:pt x="1217" y="87"/>
                </a:lnTo>
                <a:lnTo>
                  <a:pt x="1225" y="99"/>
                </a:lnTo>
                <a:lnTo>
                  <a:pt x="1234" y="111"/>
                </a:lnTo>
                <a:lnTo>
                  <a:pt x="1241" y="124"/>
                </a:lnTo>
                <a:lnTo>
                  <a:pt x="1248" y="138"/>
                </a:lnTo>
                <a:lnTo>
                  <a:pt x="1252" y="152"/>
                </a:lnTo>
                <a:lnTo>
                  <a:pt x="1252" y="152"/>
                </a:lnTo>
                <a:lnTo>
                  <a:pt x="1265" y="385"/>
                </a:lnTo>
                <a:lnTo>
                  <a:pt x="1270" y="502"/>
                </a:lnTo>
                <a:lnTo>
                  <a:pt x="1276" y="618"/>
                </a:lnTo>
                <a:lnTo>
                  <a:pt x="1279" y="734"/>
                </a:lnTo>
                <a:lnTo>
                  <a:pt x="1282" y="849"/>
                </a:lnTo>
                <a:lnTo>
                  <a:pt x="1282" y="963"/>
                </a:lnTo>
                <a:lnTo>
                  <a:pt x="1280" y="1077"/>
                </a:lnTo>
                <a:lnTo>
                  <a:pt x="1280" y="1077"/>
                </a:lnTo>
                <a:close/>
                <a:moveTo>
                  <a:pt x="1268" y="121"/>
                </a:moveTo>
                <a:lnTo>
                  <a:pt x="1268" y="121"/>
                </a:lnTo>
                <a:lnTo>
                  <a:pt x="1270" y="121"/>
                </a:lnTo>
                <a:lnTo>
                  <a:pt x="1272" y="122"/>
                </a:lnTo>
                <a:lnTo>
                  <a:pt x="1272" y="122"/>
                </a:lnTo>
                <a:lnTo>
                  <a:pt x="1276" y="141"/>
                </a:lnTo>
                <a:lnTo>
                  <a:pt x="1280" y="160"/>
                </a:lnTo>
                <a:lnTo>
                  <a:pt x="1286" y="200"/>
                </a:lnTo>
                <a:lnTo>
                  <a:pt x="1289" y="242"/>
                </a:lnTo>
                <a:lnTo>
                  <a:pt x="1290" y="284"/>
                </a:lnTo>
                <a:lnTo>
                  <a:pt x="1290" y="328"/>
                </a:lnTo>
                <a:lnTo>
                  <a:pt x="1289" y="371"/>
                </a:lnTo>
                <a:lnTo>
                  <a:pt x="1283" y="451"/>
                </a:lnTo>
                <a:lnTo>
                  <a:pt x="1283" y="451"/>
                </a:lnTo>
                <a:lnTo>
                  <a:pt x="1283" y="464"/>
                </a:lnTo>
                <a:lnTo>
                  <a:pt x="1282" y="471"/>
                </a:lnTo>
                <a:lnTo>
                  <a:pt x="1280" y="477"/>
                </a:lnTo>
                <a:lnTo>
                  <a:pt x="1280" y="477"/>
                </a:lnTo>
                <a:lnTo>
                  <a:pt x="1279" y="389"/>
                </a:lnTo>
                <a:lnTo>
                  <a:pt x="1276" y="305"/>
                </a:lnTo>
                <a:lnTo>
                  <a:pt x="1273" y="262"/>
                </a:lnTo>
                <a:lnTo>
                  <a:pt x="1270" y="219"/>
                </a:lnTo>
                <a:lnTo>
                  <a:pt x="1266" y="176"/>
                </a:lnTo>
                <a:lnTo>
                  <a:pt x="1261" y="134"/>
                </a:lnTo>
                <a:lnTo>
                  <a:pt x="1261" y="134"/>
                </a:lnTo>
                <a:lnTo>
                  <a:pt x="1248" y="111"/>
                </a:lnTo>
                <a:lnTo>
                  <a:pt x="1235" y="92"/>
                </a:lnTo>
                <a:lnTo>
                  <a:pt x="1218" y="73"/>
                </a:lnTo>
                <a:lnTo>
                  <a:pt x="1200" y="56"/>
                </a:lnTo>
                <a:lnTo>
                  <a:pt x="1179" y="41"/>
                </a:lnTo>
                <a:lnTo>
                  <a:pt x="1155" y="30"/>
                </a:lnTo>
                <a:lnTo>
                  <a:pt x="1130" y="18"/>
                </a:lnTo>
                <a:lnTo>
                  <a:pt x="1102" y="11"/>
                </a:lnTo>
                <a:lnTo>
                  <a:pt x="1102" y="11"/>
                </a:lnTo>
                <a:lnTo>
                  <a:pt x="1124" y="14"/>
                </a:lnTo>
                <a:lnTo>
                  <a:pt x="1144" y="17"/>
                </a:lnTo>
                <a:lnTo>
                  <a:pt x="1162" y="23"/>
                </a:lnTo>
                <a:lnTo>
                  <a:pt x="1180" y="30"/>
                </a:lnTo>
                <a:lnTo>
                  <a:pt x="1197" y="38"/>
                </a:lnTo>
                <a:lnTo>
                  <a:pt x="1213" y="48"/>
                </a:lnTo>
                <a:lnTo>
                  <a:pt x="1228" y="59"/>
                </a:lnTo>
                <a:lnTo>
                  <a:pt x="1241" y="69"/>
                </a:lnTo>
                <a:lnTo>
                  <a:pt x="1235" y="73"/>
                </a:lnTo>
                <a:lnTo>
                  <a:pt x="1235" y="73"/>
                </a:lnTo>
                <a:lnTo>
                  <a:pt x="1245" y="83"/>
                </a:lnTo>
                <a:lnTo>
                  <a:pt x="1254" y="94"/>
                </a:lnTo>
                <a:lnTo>
                  <a:pt x="1262" y="107"/>
                </a:lnTo>
                <a:lnTo>
                  <a:pt x="1268" y="121"/>
                </a:lnTo>
                <a:lnTo>
                  <a:pt x="1268" y="121"/>
                </a:lnTo>
                <a:close/>
              </a:path>
            </a:pathLst>
          </a:custGeom>
          <a:solidFill>
            <a:srgbClr val="605448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0" name="PA_任意多边形 33"/>
          <p:cNvSpPr>
            <a:spLocks noEditPoints="1"/>
          </p:cNvSpPr>
          <p:nvPr>
            <p:custDataLst>
              <p:tags r:id="rId13"/>
            </p:custDataLst>
          </p:nvPr>
        </p:nvSpPr>
        <p:spPr bwMode="auto">
          <a:xfrm>
            <a:off x="7594034" y="3500258"/>
            <a:ext cx="502231" cy="691033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1" name="PA_任意多边形 38"/>
          <p:cNvSpPr>
            <a:spLocks noEditPoints="1"/>
          </p:cNvSpPr>
          <p:nvPr>
            <p:custDataLst>
              <p:tags r:id="rId14"/>
            </p:custDataLst>
          </p:nvPr>
        </p:nvSpPr>
        <p:spPr bwMode="auto">
          <a:xfrm>
            <a:off x="7594034" y="4953296"/>
            <a:ext cx="502230" cy="666755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2" name="PA_任意多边形 47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3875508" y="2075232"/>
            <a:ext cx="406019" cy="687299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3" name="PA_任意多边形 48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3970759" y="4953296"/>
            <a:ext cx="432957" cy="683563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4" name="PA_任意多边形 49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3875509" y="3524536"/>
            <a:ext cx="502231" cy="683563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45" name="PA_任意多边形 50"/>
          <p:cNvSpPr>
            <a:spLocks noEditPoints="1"/>
          </p:cNvSpPr>
          <p:nvPr>
            <p:custDataLst>
              <p:tags r:id="rId18"/>
            </p:custDataLst>
          </p:nvPr>
        </p:nvSpPr>
        <p:spPr bwMode="auto">
          <a:xfrm>
            <a:off x="7620011" y="2095776"/>
            <a:ext cx="461821" cy="687299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307" name="PA_图片 306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3120" y="1275292"/>
            <a:ext cx="1548518" cy="5182049"/>
          </a:xfrm>
          <a:prstGeom prst="rect">
            <a:avLst/>
          </a:prstGeom>
        </p:spPr>
      </p:pic>
      <p:grpSp>
        <p:nvGrpSpPr>
          <p:cNvPr id="308" name="PA_组合 307"/>
          <p:cNvGrpSpPr/>
          <p:nvPr>
            <p:custDataLst>
              <p:tags r:id="rId20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309" name="文本框 308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310" name="图片 309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83241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 autoUpdateAnimBg="0"/>
      <p:bldP spid="36" grpId="0" animBg="1"/>
      <p:bldP spid="37" grpId="0" animBg="1"/>
      <p:bldP spid="38" grpId="0" animBg="1"/>
      <p:bldP spid="39" grpId="0" animBg="1" autoUpdateAnimBg="0"/>
      <p:bldP spid="40" grpId="0" animBg="1"/>
      <p:bldP spid="41" grpId="0" animBg="1" autoUpdateAnimBg="0"/>
      <p:bldP spid="42" grpId="0" animBg="1" autoUpdateAnimBg="0"/>
      <p:bldP spid="43" grpId="0" animBg="1" autoUpdateAnimBg="0"/>
      <p:bldP spid="44" grpId="0" animBg="1" autoUpdateAnimBg="0"/>
      <p:bldP spid="4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_任意多边形 1"/>
          <p:cNvSpPr/>
          <p:nvPr>
            <p:custDataLst>
              <p:tags r:id="rId1"/>
            </p:custDataLst>
          </p:nvPr>
        </p:nvSpPr>
        <p:spPr>
          <a:xfrm>
            <a:off x="4468442" y="2522559"/>
            <a:ext cx="2912663" cy="2543324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66" name="PA_椭圆 31"/>
          <p:cNvSpPr/>
          <p:nvPr>
            <p:custDataLst>
              <p:tags r:id="rId2"/>
            </p:custDataLst>
          </p:nvPr>
        </p:nvSpPr>
        <p:spPr>
          <a:xfrm>
            <a:off x="5363400" y="2022917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00" name="PA_椭圆 31"/>
          <p:cNvSpPr/>
          <p:nvPr>
            <p:custDataLst>
              <p:tags r:id="rId3"/>
            </p:custDataLst>
          </p:nvPr>
        </p:nvSpPr>
        <p:spPr>
          <a:xfrm>
            <a:off x="4003477" y="4156048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 useBgFill="1">
        <p:nvSpPr>
          <p:cNvPr id="101" name="PA_椭圆 31"/>
          <p:cNvSpPr/>
          <p:nvPr>
            <p:custDataLst>
              <p:tags r:id="rId4"/>
            </p:custDataLst>
          </p:nvPr>
        </p:nvSpPr>
        <p:spPr>
          <a:xfrm>
            <a:off x="6697792" y="4141374"/>
            <a:ext cx="1103096" cy="111132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3466" h="629209">
                <a:moveTo>
                  <a:pt x="103603" y="32533"/>
                </a:moveTo>
                <a:cubicBezTo>
                  <a:pt x="175931" y="-9990"/>
                  <a:pt x="458358" y="-11990"/>
                  <a:pt x="546957" y="33410"/>
                </a:cubicBezTo>
                <a:cubicBezTo>
                  <a:pt x="635556" y="78810"/>
                  <a:pt x="631492" y="212566"/>
                  <a:pt x="635195" y="304935"/>
                </a:cubicBezTo>
                <a:cubicBezTo>
                  <a:pt x="638898" y="397304"/>
                  <a:pt x="672952" y="546737"/>
                  <a:pt x="569176" y="587622"/>
                </a:cubicBezTo>
                <a:cubicBezTo>
                  <a:pt x="465400" y="628507"/>
                  <a:pt x="24082" y="670068"/>
                  <a:pt x="12537" y="550244"/>
                </a:cubicBezTo>
                <a:cubicBezTo>
                  <a:pt x="992" y="430420"/>
                  <a:pt x="-4426" y="210669"/>
                  <a:pt x="4334" y="102019"/>
                </a:cubicBezTo>
              </a:path>
            </a:pathLst>
          </a:custGeom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3" name="PA_文本框 82"/>
          <p:cNvSpPr txBox="1"/>
          <p:nvPr>
            <p:custDataLst>
              <p:tags r:id="rId5"/>
            </p:custDataLst>
          </p:nvPr>
        </p:nvSpPr>
        <p:spPr>
          <a:xfrm>
            <a:off x="7370114" y="2578580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5" name="PA_文本框 84"/>
          <p:cNvSpPr txBox="1"/>
          <p:nvPr>
            <p:custDataLst>
              <p:tags r:id="rId6"/>
            </p:custDataLst>
          </p:nvPr>
        </p:nvSpPr>
        <p:spPr>
          <a:xfrm>
            <a:off x="7420916" y="2019869"/>
            <a:ext cx="9925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关键字</a:t>
            </a:r>
          </a:p>
        </p:txBody>
      </p:sp>
      <p:sp>
        <p:nvSpPr>
          <p:cNvPr id="86" name="PA_文本框 85"/>
          <p:cNvSpPr txBox="1"/>
          <p:nvPr>
            <p:custDataLst>
              <p:tags r:id="rId7"/>
            </p:custDataLst>
          </p:nvPr>
        </p:nvSpPr>
        <p:spPr>
          <a:xfrm>
            <a:off x="8282061" y="4707843"/>
            <a:ext cx="2486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87" name="PA_文本框 86"/>
          <p:cNvSpPr txBox="1"/>
          <p:nvPr>
            <p:custDataLst>
              <p:tags r:id="rId8"/>
            </p:custDataLst>
          </p:nvPr>
        </p:nvSpPr>
        <p:spPr>
          <a:xfrm>
            <a:off x="8379613" y="4165680"/>
            <a:ext cx="9925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关键字</a:t>
            </a:r>
          </a:p>
        </p:txBody>
      </p:sp>
      <p:sp>
        <p:nvSpPr>
          <p:cNvPr id="90" name="PA_文本框 89"/>
          <p:cNvSpPr txBox="1"/>
          <p:nvPr>
            <p:custDataLst>
              <p:tags r:id="rId9"/>
            </p:custDataLst>
          </p:nvPr>
        </p:nvSpPr>
        <p:spPr>
          <a:xfrm>
            <a:off x="1168151" y="4745087"/>
            <a:ext cx="23809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/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</a:p>
        </p:txBody>
      </p:sp>
      <p:sp>
        <p:nvSpPr>
          <p:cNvPr id="92" name="PA_文本框 91"/>
          <p:cNvSpPr txBox="1"/>
          <p:nvPr>
            <p:custDataLst>
              <p:tags r:id="rId10"/>
            </p:custDataLst>
          </p:nvPr>
        </p:nvSpPr>
        <p:spPr>
          <a:xfrm>
            <a:off x="2585613" y="4270554"/>
            <a:ext cx="9925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pPr algn="dist"/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关键字</a:t>
            </a:r>
          </a:p>
        </p:txBody>
      </p:sp>
      <p:grpSp>
        <p:nvGrpSpPr>
          <p:cNvPr id="7" name="PA_组合 6"/>
          <p:cNvGrpSpPr/>
          <p:nvPr>
            <p:custDataLst>
              <p:tags r:id="rId11"/>
            </p:custDataLst>
          </p:nvPr>
        </p:nvGrpSpPr>
        <p:grpSpPr>
          <a:xfrm>
            <a:off x="5646082" y="2244761"/>
            <a:ext cx="440636" cy="718972"/>
            <a:chOff x="5844088" y="2600655"/>
            <a:chExt cx="385904" cy="611158"/>
          </a:xfrm>
          <a:noFill/>
        </p:grpSpPr>
        <p:grpSp>
          <p:nvGrpSpPr>
            <p:cNvPr id="5" name="组合 4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  <a:grpFill/>
          </p:grpSpPr>
          <p:sp>
            <p:nvSpPr>
              <p:cNvPr id="3" name="任意多边形 2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" name="任意多边形 3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grp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" name="任意多边形 5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" fmla="*/ 41489 w 152020"/>
                <a:gd name="connsiteY0" fmla="*/ 158991 h 158991"/>
                <a:gd name="connsiteX1" fmla="*/ 1295 w 152020"/>
                <a:gd name="connsiteY1" fmla="*/ 98701 h 158991"/>
                <a:gd name="connsiteX2" fmla="*/ 82359 w 152020"/>
                <a:gd name="connsiteY2" fmla="*/ 2042 h 158991"/>
                <a:gd name="connsiteX3" fmla="*/ 152020 w 152020"/>
                <a:gd name="connsiteY3" fmla="*/ 43435 h 158991"/>
                <a:gd name="connsiteX0" fmla="*/ 41916 w 152447"/>
                <a:gd name="connsiteY0" fmla="*/ 148552 h 148552"/>
                <a:gd name="connsiteX1" fmla="*/ 1722 w 152447"/>
                <a:gd name="connsiteY1" fmla="*/ 88262 h 148552"/>
                <a:gd name="connsiteX2" fmla="*/ 91205 w 152447"/>
                <a:gd name="connsiteY2" fmla="*/ 3075 h 148552"/>
                <a:gd name="connsiteX3" fmla="*/ 152447 w 152447"/>
                <a:gd name="connsiteY3" fmla="*/ 32996 h 14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grp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PA_组合 11"/>
          <p:cNvGrpSpPr/>
          <p:nvPr>
            <p:custDataLst>
              <p:tags r:id="rId12"/>
            </p:custDataLst>
          </p:nvPr>
        </p:nvGrpSpPr>
        <p:grpSpPr>
          <a:xfrm>
            <a:off x="6985207" y="4445498"/>
            <a:ext cx="540769" cy="506909"/>
            <a:chOff x="7002966" y="4415883"/>
            <a:chExt cx="507443" cy="461687"/>
          </a:xfrm>
        </p:grpSpPr>
        <p:grpSp>
          <p:nvGrpSpPr>
            <p:cNvPr id="10" name="组合 9"/>
            <p:cNvGrpSpPr/>
            <p:nvPr/>
          </p:nvGrpSpPr>
          <p:grpSpPr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8" name="任意多边形 7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任意多边形 8"/>
              <p:cNvSpPr/>
              <p:nvPr/>
            </p:nvSpPr>
            <p:spPr>
              <a:xfrm>
                <a:off x="7396700" y="4776984"/>
                <a:ext cx="201133" cy="166254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" fmla="*/ 0 w 238298"/>
                  <a:gd name="connsiteY0" fmla="*/ 227214 h 227214"/>
                  <a:gd name="connsiteX1" fmla="*/ 38793 w 238298"/>
                  <a:gd name="connsiteY1" fmla="*/ 99752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" fmla="*/ 0 w 238298"/>
                  <a:gd name="connsiteY0" fmla="*/ 227214 h 227214"/>
                  <a:gd name="connsiteX1" fmla="*/ 38793 w 238298"/>
                  <a:gd name="connsiteY1" fmla="*/ 99752 h 227214"/>
                  <a:gd name="connsiteX2" fmla="*/ 44334 w 238298"/>
                  <a:gd name="connsiteY2" fmla="*/ 0 h 227214"/>
                  <a:gd name="connsiteX3" fmla="*/ 160712 w 238298"/>
                  <a:gd name="connsiteY3" fmla="*/ 16625 h 227214"/>
                  <a:gd name="connsiteX4" fmla="*/ 238298 w 238298"/>
                  <a:gd name="connsiteY4" fmla="*/ 0 h 22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4" name="任意多边形 103"/>
            <p:cNvSpPr/>
            <p:nvPr/>
          </p:nvSpPr>
          <p:spPr>
            <a:xfrm>
              <a:off x="7077564" y="4606380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7075055" y="4517389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>
              <a:off x="7089852" y="4685188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7081722" y="4766978"/>
              <a:ext cx="245741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PA_组合 14"/>
          <p:cNvGrpSpPr/>
          <p:nvPr>
            <p:custDataLst>
              <p:tags r:id="rId13"/>
            </p:custDataLst>
          </p:nvPr>
        </p:nvGrpSpPr>
        <p:grpSpPr>
          <a:xfrm>
            <a:off x="4214840" y="4430966"/>
            <a:ext cx="636260" cy="585378"/>
            <a:chOff x="4577745" y="4336117"/>
            <a:chExt cx="557229" cy="497597"/>
          </a:xfrm>
        </p:grpSpPr>
        <p:sp>
          <p:nvSpPr>
            <p:cNvPr id="13" name="任意多边形 12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" fmla="*/ 11897 w 542181"/>
                <a:gd name="connsiteY0" fmla="*/ 307480 h 440817"/>
                <a:gd name="connsiteX1" fmla="*/ 41411 w 542181"/>
                <a:gd name="connsiteY1" fmla="*/ 415479 h 440817"/>
                <a:gd name="connsiteX2" fmla="*/ 228023 w 542181"/>
                <a:gd name="connsiteY2" fmla="*/ 415479 h 440817"/>
                <a:gd name="connsiteX3" fmla="*/ 514162 w 542181"/>
                <a:gd name="connsiteY3" fmla="*/ 135560 h 440817"/>
                <a:gd name="connsiteX4" fmla="*/ 495501 w 542181"/>
                <a:gd name="connsiteY4" fmla="*/ 4932 h 440817"/>
                <a:gd name="connsiteX5" fmla="*/ 196921 w 542181"/>
                <a:gd name="connsiteY5" fmla="*/ 297291 h 440817"/>
                <a:gd name="connsiteX6" fmla="*/ 11897 w 542181"/>
                <a:gd name="connsiteY6" fmla="*/ 307480 h 440817"/>
                <a:gd name="connsiteX0" fmla="*/ 26945 w 557229"/>
                <a:gd name="connsiteY0" fmla="*/ 307480 h 440817"/>
                <a:gd name="connsiteX1" fmla="*/ 23898 w 557229"/>
                <a:gd name="connsiteY1" fmla="*/ 415479 h 440817"/>
                <a:gd name="connsiteX2" fmla="*/ 243071 w 557229"/>
                <a:gd name="connsiteY2" fmla="*/ 415479 h 440817"/>
                <a:gd name="connsiteX3" fmla="*/ 529210 w 557229"/>
                <a:gd name="connsiteY3" fmla="*/ 135560 h 440817"/>
                <a:gd name="connsiteX4" fmla="*/ 510549 w 557229"/>
                <a:gd name="connsiteY4" fmla="*/ 4932 h 440817"/>
                <a:gd name="connsiteX5" fmla="*/ 211969 w 557229"/>
                <a:gd name="connsiteY5" fmla="*/ 297291 h 440817"/>
                <a:gd name="connsiteX6" fmla="*/ 26945 w 557229"/>
                <a:gd name="connsiteY6" fmla="*/ 307480 h 440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" fmla="*/ 205934 w 510734"/>
                <a:gd name="connsiteY0" fmla="*/ 491889 h 491889"/>
                <a:gd name="connsiteX1" fmla="*/ 131289 w 510734"/>
                <a:gd name="connsiteY1" fmla="*/ 367481 h 491889"/>
                <a:gd name="connsiteX2" fmla="*/ 4962 w 510734"/>
                <a:gd name="connsiteY2" fmla="*/ 376082 h 491889"/>
                <a:gd name="connsiteX3" fmla="*/ 317902 w 510734"/>
                <a:gd name="connsiteY3" fmla="*/ 31579 h 491889"/>
                <a:gd name="connsiteX4" fmla="*/ 510734 w 510734"/>
                <a:gd name="connsiteY4" fmla="*/ 37799 h 491889"/>
                <a:gd name="connsiteX0" fmla="*/ 205532 w 510332"/>
                <a:gd name="connsiteY0" fmla="*/ 491889 h 491889"/>
                <a:gd name="connsiteX1" fmla="*/ 136314 w 510332"/>
                <a:gd name="connsiteY1" fmla="*/ 383761 h 491889"/>
                <a:gd name="connsiteX2" fmla="*/ 4560 w 510332"/>
                <a:gd name="connsiteY2" fmla="*/ 376082 h 491889"/>
                <a:gd name="connsiteX3" fmla="*/ 317500 w 510332"/>
                <a:gd name="connsiteY3" fmla="*/ 31579 h 491889"/>
                <a:gd name="connsiteX4" fmla="*/ 510332 w 510332"/>
                <a:gd name="connsiteY4" fmla="*/ 37799 h 491889"/>
                <a:gd name="connsiteX0" fmla="*/ 159192 w 510119"/>
                <a:gd name="connsiteY0" fmla="*/ 489175 h 489175"/>
                <a:gd name="connsiteX1" fmla="*/ 136101 w 510119"/>
                <a:gd name="connsiteY1" fmla="*/ 383761 h 489175"/>
                <a:gd name="connsiteX2" fmla="*/ 4347 w 510119"/>
                <a:gd name="connsiteY2" fmla="*/ 376082 h 489175"/>
                <a:gd name="connsiteX3" fmla="*/ 317287 w 510119"/>
                <a:gd name="connsiteY3" fmla="*/ 31579 h 489175"/>
                <a:gd name="connsiteX4" fmla="*/ 510119 w 510119"/>
                <a:gd name="connsiteY4" fmla="*/ 37799 h 489175"/>
                <a:gd name="connsiteX0" fmla="*/ 159192 w 510119"/>
                <a:gd name="connsiteY0" fmla="*/ 489175 h 489175"/>
                <a:gd name="connsiteX1" fmla="*/ 136101 w 510119"/>
                <a:gd name="connsiteY1" fmla="*/ 383761 h 489175"/>
                <a:gd name="connsiteX2" fmla="*/ 4347 w 510119"/>
                <a:gd name="connsiteY2" fmla="*/ 376082 h 489175"/>
                <a:gd name="connsiteX3" fmla="*/ 317287 w 510119"/>
                <a:gd name="connsiteY3" fmla="*/ 31579 h 489175"/>
                <a:gd name="connsiteX4" fmla="*/ 510119 w 510119"/>
                <a:gd name="connsiteY4" fmla="*/ 37799 h 489175"/>
                <a:gd name="connsiteX0" fmla="*/ 151016 w 510083"/>
                <a:gd name="connsiteY0" fmla="*/ 483748 h 483748"/>
                <a:gd name="connsiteX1" fmla="*/ 136065 w 510083"/>
                <a:gd name="connsiteY1" fmla="*/ 383761 h 483748"/>
                <a:gd name="connsiteX2" fmla="*/ 4311 w 510083"/>
                <a:gd name="connsiteY2" fmla="*/ 376082 h 483748"/>
                <a:gd name="connsiteX3" fmla="*/ 317251 w 510083"/>
                <a:gd name="connsiteY3" fmla="*/ 31579 h 483748"/>
                <a:gd name="connsiteX4" fmla="*/ 510083 w 510083"/>
                <a:gd name="connsiteY4" fmla="*/ 37799 h 483748"/>
                <a:gd name="connsiteX0" fmla="*/ 150514 w 509581"/>
                <a:gd name="connsiteY0" fmla="*/ 483748 h 483748"/>
                <a:gd name="connsiteX1" fmla="*/ 135563 w 509581"/>
                <a:gd name="connsiteY1" fmla="*/ 383761 h 483748"/>
                <a:gd name="connsiteX2" fmla="*/ 3809 w 509581"/>
                <a:gd name="connsiteY2" fmla="*/ 376082 h 483748"/>
                <a:gd name="connsiteX3" fmla="*/ 316749 w 509581"/>
                <a:gd name="connsiteY3" fmla="*/ 31579 h 483748"/>
                <a:gd name="connsiteX4" fmla="*/ 509581 w 509581"/>
                <a:gd name="connsiteY4" fmla="*/ 37799 h 483748"/>
                <a:gd name="connsiteX0" fmla="*/ 146758 w 505825"/>
                <a:gd name="connsiteY0" fmla="*/ 483748 h 483748"/>
                <a:gd name="connsiteX1" fmla="*/ 131807 w 505825"/>
                <a:gd name="connsiteY1" fmla="*/ 383761 h 483748"/>
                <a:gd name="connsiteX2" fmla="*/ 53 w 505825"/>
                <a:gd name="connsiteY2" fmla="*/ 376082 h 483748"/>
                <a:gd name="connsiteX3" fmla="*/ 312993 w 505825"/>
                <a:gd name="connsiteY3" fmla="*/ 31579 h 483748"/>
                <a:gd name="connsiteX4" fmla="*/ 505825 w 505825"/>
                <a:gd name="connsiteY4" fmla="*/ 37799 h 483748"/>
                <a:gd name="connsiteX0" fmla="*/ 154904 w 513971"/>
                <a:gd name="connsiteY0" fmla="*/ 482779 h 482779"/>
                <a:gd name="connsiteX1" fmla="*/ 139953 w 513971"/>
                <a:gd name="connsiteY1" fmla="*/ 382792 h 482779"/>
                <a:gd name="connsiteX2" fmla="*/ 59 w 513971"/>
                <a:gd name="connsiteY2" fmla="*/ 361546 h 482779"/>
                <a:gd name="connsiteX3" fmla="*/ 321139 w 513971"/>
                <a:gd name="connsiteY3" fmla="*/ 30610 h 482779"/>
                <a:gd name="connsiteX4" fmla="*/ 513971 w 513971"/>
                <a:gd name="connsiteY4" fmla="*/ 36830 h 482779"/>
                <a:gd name="connsiteX0" fmla="*/ 154895 w 513962"/>
                <a:gd name="connsiteY0" fmla="*/ 482779 h 482779"/>
                <a:gd name="connsiteX1" fmla="*/ 139944 w 513962"/>
                <a:gd name="connsiteY1" fmla="*/ 382792 h 482779"/>
                <a:gd name="connsiteX2" fmla="*/ 50 w 513962"/>
                <a:gd name="connsiteY2" fmla="*/ 361546 h 482779"/>
                <a:gd name="connsiteX3" fmla="*/ 321130 w 513962"/>
                <a:gd name="connsiteY3" fmla="*/ 30610 h 482779"/>
                <a:gd name="connsiteX4" fmla="*/ 513962 w 513962"/>
                <a:gd name="connsiteY4" fmla="*/ 36830 h 48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0" name="PA_组合 79"/>
          <p:cNvGrpSpPr/>
          <p:nvPr>
            <p:custDataLst>
              <p:tags r:id="rId14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82" name="文本框 81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08" name="图片 10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0886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  <p:bldP spid="66" grpId="0" animBg="1" autoUpdateAnimBg="0"/>
      <p:bldP spid="100" grpId="0" animBg="1" autoUpdateAnimBg="0"/>
      <p:bldP spid="101" grpId="0" animBg="1" autoUpdateAnimBg="0"/>
      <p:bldP spid="83" grpId="0"/>
      <p:bldP spid="85" grpId="0" animBg="1" autoUpdateAnimBg="0"/>
      <p:bldP spid="86" grpId="0"/>
      <p:bldP spid="87" grpId="0" animBg="1" autoUpdateAnimBg="0"/>
      <p:bldP spid="90" grpId="0"/>
      <p:bldP spid="9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A_任意多边形 4"/>
          <p:cNvSpPr/>
          <p:nvPr>
            <p:custDataLst>
              <p:tags r:id="rId1"/>
            </p:custDataLst>
          </p:nvPr>
        </p:nvSpPr>
        <p:spPr>
          <a:xfrm>
            <a:off x="7053816" y="3186754"/>
            <a:ext cx="1443894" cy="1579730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" fmla="*/ 1517526 w 1954966"/>
              <a:gd name="connsiteY0" fmla="*/ 523716 h 2116969"/>
              <a:gd name="connsiteX1" fmla="*/ 1837300 w 1954966"/>
              <a:gd name="connsiteY1" fmla="*/ 427342 h 2116969"/>
              <a:gd name="connsiteX2" fmla="*/ 1954966 w 1954966"/>
              <a:gd name="connsiteY2" fmla="*/ 631144 h 2116969"/>
              <a:gd name="connsiteX3" fmla="*/ 1711616 w 1954966"/>
              <a:gd name="connsiteY3" fmla="*/ 859890 h 2116969"/>
              <a:gd name="connsiteX4" fmla="*/ 1711616 w 1954966"/>
              <a:gd name="connsiteY4" fmla="*/ 1257080 h 2116969"/>
              <a:gd name="connsiteX5" fmla="*/ 1954966 w 1954966"/>
              <a:gd name="connsiteY5" fmla="*/ 1485826 h 2116969"/>
              <a:gd name="connsiteX6" fmla="*/ 1837300 w 1954966"/>
              <a:gd name="connsiteY6" fmla="*/ 1689628 h 2116969"/>
              <a:gd name="connsiteX7" fmla="*/ 1517526 w 1954966"/>
              <a:gd name="connsiteY7" fmla="*/ 1593254 h 2116969"/>
              <a:gd name="connsiteX8" fmla="*/ 1173549 w 1954966"/>
              <a:gd name="connsiteY8" fmla="*/ 1791849 h 2116969"/>
              <a:gd name="connsiteX9" fmla="*/ 1097124 w 1954966"/>
              <a:gd name="connsiteY9" fmla="*/ 2116969 h 2116969"/>
              <a:gd name="connsiteX10" fmla="*/ 861794 w 1954966"/>
              <a:gd name="connsiteY10" fmla="*/ 2116969 h 2116969"/>
              <a:gd name="connsiteX11" fmla="*/ 785369 w 1954966"/>
              <a:gd name="connsiteY11" fmla="*/ 1791849 h 2116969"/>
              <a:gd name="connsiteX12" fmla="*/ 441392 w 1954966"/>
              <a:gd name="connsiteY12" fmla="*/ 1593254 h 2116969"/>
              <a:gd name="connsiteX13" fmla="*/ 121618 w 1954966"/>
              <a:gd name="connsiteY13" fmla="*/ 1689628 h 2116969"/>
              <a:gd name="connsiteX14" fmla="*/ 3952 w 1954966"/>
              <a:gd name="connsiteY14" fmla="*/ 1485826 h 2116969"/>
              <a:gd name="connsiteX15" fmla="*/ 247302 w 1954966"/>
              <a:gd name="connsiteY15" fmla="*/ 1257080 h 2116969"/>
              <a:gd name="connsiteX16" fmla="*/ 247302 w 1954966"/>
              <a:gd name="connsiteY16" fmla="*/ 859890 h 2116969"/>
              <a:gd name="connsiteX17" fmla="*/ 3952 w 1954966"/>
              <a:gd name="connsiteY17" fmla="*/ 631144 h 2116969"/>
              <a:gd name="connsiteX18" fmla="*/ 121618 w 1954966"/>
              <a:gd name="connsiteY18" fmla="*/ 427342 h 2116969"/>
              <a:gd name="connsiteX19" fmla="*/ 441392 w 1954966"/>
              <a:gd name="connsiteY19" fmla="*/ 523716 h 2116969"/>
              <a:gd name="connsiteX20" fmla="*/ 785369 w 1954966"/>
              <a:gd name="connsiteY20" fmla="*/ 325121 h 2116969"/>
              <a:gd name="connsiteX21" fmla="*/ 861794 w 1954966"/>
              <a:gd name="connsiteY21" fmla="*/ 1 h 2116969"/>
              <a:gd name="connsiteX22" fmla="*/ 1097124 w 1954966"/>
              <a:gd name="connsiteY22" fmla="*/ 1 h 2116969"/>
              <a:gd name="connsiteX23" fmla="*/ 1173549 w 1954966"/>
              <a:gd name="connsiteY23" fmla="*/ 325121 h 2116969"/>
              <a:gd name="connsiteX24" fmla="*/ 1517526 w 1954966"/>
              <a:gd name="connsiteY24" fmla="*/ 523716 h 2116969"/>
              <a:gd name="connsiteX0" fmla="*/ 1539857 w 1977297"/>
              <a:gd name="connsiteY0" fmla="*/ 523714 h 2116967"/>
              <a:gd name="connsiteX1" fmla="*/ 1859631 w 1977297"/>
              <a:gd name="connsiteY1" fmla="*/ 427340 h 2116967"/>
              <a:gd name="connsiteX2" fmla="*/ 1977297 w 1977297"/>
              <a:gd name="connsiteY2" fmla="*/ 631142 h 2116967"/>
              <a:gd name="connsiteX3" fmla="*/ 1733947 w 1977297"/>
              <a:gd name="connsiteY3" fmla="*/ 859888 h 2116967"/>
              <a:gd name="connsiteX4" fmla="*/ 1733947 w 1977297"/>
              <a:gd name="connsiteY4" fmla="*/ 1257078 h 2116967"/>
              <a:gd name="connsiteX5" fmla="*/ 1977297 w 1977297"/>
              <a:gd name="connsiteY5" fmla="*/ 1485824 h 2116967"/>
              <a:gd name="connsiteX6" fmla="*/ 1859631 w 1977297"/>
              <a:gd name="connsiteY6" fmla="*/ 1689626 h 2116967"/>
              <a:gd name="connsiteX7" fmla="*/ 1539857 w 1977297"/>
              <a:gd name="connsiteY7" fmla="*/ 1593252 h 2116967"/>
              <a:gd name="connsiteX8" fmla="*/ 1195880 w 1977297"/>
              <a:gd name="connsiteY8" fmla="*/ 1791847 h 2116967"/>
              <a:gd name="connsiteX9" fmla="*/ 1119455 w 1977297"/>
              <a:gd name="connsiteY9" fmla="*/ 2116967 h 2116967"/>
              <a:gd name="connsiteX10" fmla="*/ 884125 w 1977297"/>
              <a:gd name="connsiteY10" fmla="*/ 2116967 h 2116967"/>
              <a:gd name="connsiteX11" fmla="*/ 807700 w 1977297"/>
              <a:gd name="connsiteY11" fmla="*/ 1791847 h 2116967"/>
              <a:gd name="connsiteX12" fmla="*/ 463723 w 1977297"/>
              <a:gd name="connsiteY12" fmla="*/ 1593252 h 2116967"/>
              <a:gd name="connsiteX13" fmla="*/ 143949 w 1977297"/>
              <a:gd name="connsiteY13" fmla="*/ 1689626 h 2116967"/>
              <a:gd name="connsiteX14" fmla="*/ 26283 w 1977297"/>
              <a:gd name="connsiteY14" fmla="*/ 1485824 h 2116967"/>
              <a:gd name="connsiteX15" fmla="*/ 269633 w 1977297"/>
              <a:gd name="connsiteY15" fmla="*/ 1257078 h 2116967"/>
              <a:gd name="connsiteX16" fmla="*/ 269633 w 1977297"/>
              <a:gd name="connsiteY16" fmla="*/ 859888 h 2116967"/>
              <a:gd name="connsiteX17" fmla="*/ 26283 w 1977297"/>
              <a:gd name="connsiteY17" fmla="*/ 631142 h 2116967"/>
              <a:gd name="connsiteX18" fmla="*/ 143949 w 1977297"/>
              <a:gd name="connsiteY18" fmla="*/ 427340 h 2116967"/>
              <a:gd name="connsiteX19" fmla="*/ 463723 w 1977297"/>
              <a:gd name="connsiteY19" fmla="*/ 523714 h 2116967"/>
              <a:gd name="connsiteX20" fmla="*/ 807700 w 1977297"/>
              <a:gd name="connsiteY20" fmla="*/ 325119 h 2116967"/>
              <a:gd name="connsiteX21" fmla="*/ 884125 w 1977297"/>
              <a:gd name="connsiteY21" fmla="*/ -1 h 2116967"/>
              <a:gd name="connsiteX22" fmla="*/ 1119455 w 1977297"/>
              <a:gd name="connsiteY22" fmla="*/ -1 h 2116967"/>
              <a:gd name="connsiteX23" fmla="*/ 1195880 w 1977297"/>
              <a:gd name="connsiteY23" fmla="*/ 325119 h 2116967"/>
              <a:gd name="connsiteX24" fmla="*/ 1539857 w 1977297"/>
              <a:gd name="connsiteY24" fmla="*/ 523714 h 2116967"/>
              <a:gd name="connsiteX0" fmla="*/ 1539859 w 1977299"/>
              <a:gd name="connsiteY0" fmla="*/ 523716 h 2116969"/>
              <a:gd name="connsiteX1" fmla="*/ 1859633 w 1977299"/>
              <a:gd name="connsiteY1" fmla="*/ 427342 h 2116969"/>
              <a:gd name="connsiteX2" fmla="*/ 1977299 w 1977299"/>
              <a:gd name="connsiteY2" fmla="*/ 631144 h 2116969"/>
              <a:gd name="connsiteX3" fmla="*/ 1733949 w 1977299"/>
              <a:gd name="connsiteY3" fmla="*/ 859890 h 2116969"/>
              <a:gd name="connsiteX4" fmla="*/ 1733949 w 1977299"/>
              <a:gd name="connsiteY4" fmla="*/ 1257080 h 2116969"/>
              <a:gd name="connsiteX5" fmla="*/ 1977299 w 1977299"/>
              <a:gd name="connsiteY5" fmla="*/ 1485826 h 2116969"/>
              <a:gd name="connsiteX6" fmla="*/ 1859633 w 1977299"/>
              <a:gd name="connsiteY6" fmla="*/ 1689628 h 2116969"/>
              <a:gd name="connsiteX7" fmla="*/ 1539859 w 1977299"/>
              <a:gd name="connsiteY7" fmla="*/ 1593254 h 2116969"/>
              <a:gd name="connsiteX8" fmla="*/ 1195882 w 1977299"/>
              <a:gd name="connsiteY8" fmla="*/ 1791849 h 2116969"/>
              <a:gd name="connsiteX9" fmla="*/ 1119457 w 1977299"/>
              <a:gd name="connsiteY9" fmla="*/ 2116969 h 2116969"/>
              <a:gd name="connsiteX10" fmla="*/ 884127 w 1977299"/>
              <a:gd name="connsiteY10" fmla="*/ 2116969 h 2116969"/>
              <a:gd name="connsiteX11" fmla="*/ 807702 w 1977299"/>
              <a:gd name="connsiteY11" fmla="*/ 1791849 h 2116969"/>
              <a:gd name="connsiteX12" fmla="*/ 463725 w 1977299"/>
              <a:gd name="connsiteY12" fmla="*/ 1593254 h 2116969"/>
              <a:gd name="connsiteX13" fmla="*/ 143951 w 1977299"/>
              <a:gd name="connsiteY13" fmla="*/ 1689628 h 2116969"/>
              <a:gd name="connsiteX14" fmla="*/ 26285 w 1977299"/>
              <a:gd name="connsiteY14" fmla="*/ 1485826 h 2116969"/>
              <a:gd name="connsiteX15" fmla="*/ 269635 w 1977299"/>
              <a:gd name="connsiteY15" fmla="*/ 1257080 h 2116969"/>
              <a:gd name="connsiteX16" fmla="*/ 269635 w 1977299"/>
              <a:gd name="connsiteY16" fmla="*/ 859890 h 2116969"/>
              <a:gd name="connsiteX17" fmla="*/ 26285 w 1977299"/>
              <a:gd name="connsiteY17" fmla="*/ 631144 h 2116969"/>
              <a:gd name="connsiteX18" fmla="*/ 143951 w 1977299"/>
              <a:gd name="connsiteY18" fmla="*/ 427342 h 2116969"/>
              <a:gd name="connsiteX19" fmla="*/ 463725 w 1977299"/>
              <a:gd name="connsiteY19" fmla="*/ 523716 h 2116969"/>
              <a:gd name="connsiteX20" fmla="*/ 807702 w 1977299"/>
              <a:gd name="connsiteY20" fmla="*/ 325121 h 2116969"/>
              <a:gd name="connsiteX21" fmla="*/ 884127 w 1977299"/>
              <a:gd name="connsiteY21" fmla="*/ 1 h 2116969"/>
              <a:gd name="connsiteX22" fmla="*/ 1119457 w 1977299"/>
              <a:gd name="connsiteY22" fmla="*/ 1 h 2116969"/>
              <a:gd name="connsiteX23" fmla="*/ 1195882 w 1977299"/>
              <a:gd name="connsiteY23" fmla="*/ 325121 h 2116969"/>
              <a:gd name="connsiteX24" fmla="*/ 1539859 w 1977299"/>
              <a:gd name="connsiteY24" fmla="*/ 523716 h 2116969"/>
              <a:gd name="connsiteX0" fmla="*/ 1539859 w 1977299"/>
              <a:gd name="connsiteY0" fmla="*/ 523714 h 2116967"/>
              <a:gd name="connsiteX1" fmla="*/ 1859633 w 1977299"/>
              <a:gd name="connsiteY1" fmla="*/ 427340 h 2116967"/>
              <a:gd name="connsiteX2" fmla="*/ 1977299 w 1977299"/>
              <a:gd name="connsiteY2" fmla="*/ 631142 h 2116967"/>
              <a:gd name="connsiteX3" fmla="*/ 1733949 w 1977299"/>
              <a:gd name="connsiteY3" fmla="*/ 859888 h 2116967"/>
              <a:gd name="connsiteX4" fmla="*/ 1733949 w 1977299"/>
              <a:gd name="connsiteY4" fmla="*/ 1257078 h 2116967"/>
              <a:gd name="connsiteX5" fmla="*/ 1977299 w 1977299"/>
              <a:gd name="connsiteY5" fmla="*/ 1485824 h 2116967"/>
              <a:gd name="connsiteX6" fmla="*/ 1859633 w 1977299"/>
              <a:gd name="connsiteY6" fmla="*/ 1689626 h 2116967"/>
              <a:gd name="connsiteX7" fmla="*/ 1539859 w 1977299"/>
              <a:gd name="connsiteY7" fmla="*/ 1593252 h 2116967"/>
              <a:gd name="connsiteX8" fmla="*/ 1195882 w 1977299"/>
              <a:gd name="connsiteY8" fmla="*/ 1791847 h 2116967"/>
              <a:gd name="connsiteX9" fmla="*/ 1119457 w 1977299"/>
              <a:gd name="connsiteY9" fmla="*/ 2116967 h 2116967"/>
              <a:gd name="connsiteX10" fmla="*/ 884127 w 1977299"/>
              <a:gd name="connsiteY10" fmla="*/ 2116967 h 2116967"/>
              <a:gd name="connsiteX11" fmla="*/ 807702 w 1977299"/>
              <a:gd name="connsiteY11" fmla="*/ 1791847 h 2116967"/>
              <a:gd name="connsiteX12" fmla="*/ 463725 w 1977299"/>
              <a:gd name="connsiteY12" fmla="*/ 1593252 h 2116967"/>
              <a:gd name="connsiteX13" fmla="*/ 143951 w 1977299"/>
              <a:gd name="connsiteY13" fmla="*/ 1689626 h 2116967"/>
              <a:gd name="connsiteX14" fmla="*/ 26285 w 1977299"/>
              <a:gd name="connsiteY14" fmla="*/ 1485824 h 2116967"/>
              <a:gd name="connsiteX15" fmla="*/ 269635 w 1977299"/>
              <a:gd name="connsiteY15" fmla="*/ 1257078 h 2116967"/>
              <a:gd name="connsiteX16" fmla="*/ 269635 w 1977299"/>
              <a:gd name="connsiteY16" fmla="*/ 859888 h 2116967"/>
              <a:gd name="connsiteX17" fmla="*/ 26285 w 1977299"/>
              <a:gd name="connsiteY17" fmla="*/ 631142 h 2116967"/>
              <a:gd name="connsiteX18" fmla="*/ 143951 w 1977299"/>
              <a:gd name="connsiteY18" fmla="*/ 427340 h 2116967"/>
              <a:gd name="connsiteX19" fmla="*/ 463725 w 1977299"/>
              <a:gd name="connsiteY19" fmla="*/ 523714 h 2116967"/>
              <a:gd name="connsiteX20" fmla="*/ 807702 w 1977299"/>
              <a:gd name="connsiteY20" fmla="*/ 325119 h 2116967"/>
              <a:gd name="connsiteX21" fmla="*/ 884127 w 1977299"/>
              <a:gd name="connsiteY21" fmla="*/ -1 h 2116967"/>
              <a:gd name="connsiteX22" fmla="*/ 1119457 w 1977299"/>
              <a:gd name="connsiteY22" fmla="*/ -1 h 2116967"/>
              <a:gd name="connsiteX23" fmla="*/ 1195882 w 1977299"/>
              <a:gd name="connsiteY23" fmla="*/ 325119 h 2116967"/>
              <a:gd name="connsiteX24" fmla="*/ 1539859 w 1977299"/>
              <a:gd name="connsiteY24" fmla="*/ 523714 h 2116967"/>
              <a:gd name="connsiteX0" fmla="*/ 1539859 w 1977299"/>
              <a:gd name="connsiteY0" fmla="*/ 523716 h 2157608"/>
              <a:gd name="connsiteX1" fmla="*/ 1859633 w 1977299"/>
              <a:gd name="connsiteY1" fmla="*/ 427342 h 2157608"/>
              <a:gd name="connsiteX2" fmla="*/ 1977299 w 1977299"/>
              <a:gd name="connsiteY2" fmla="*/ 631144 h 2157608"/>
              <a:gd name="connsiteX3" fmla="*/ 1733949 w 1977299"/>
              <a:gd name="connsiteY3" fmla="*/ 859890 h 2157608"/>
              <a:gd name="connsiteX4" fmla="*/ 1733949 w 1977299"/>
              <a:gd name="connsiteY4" fmla="*/ 1257080 h 2157608"/>
              <a:gd name="connsiteX5" fmla="*/ 1977299 w 1977299"/>
              <a:gd name="connsiteY5" fmla="*/ 1485826 h 2157608"/>
              <a:gd name="connsiteX6" fmla="*/ 1859633 w 1977299"/>
              <a:gd name="connsiteY6" fmla="*/ 1689628 h 2157608"/>
              <a:gd name="connsiteX7" fmla="*/ 1539859 w 1977299"/>
              <a:gd name="connsiteY7" fmla="*/ 1593254 h 2157608"/>
              <a:gd name="connsiteX8" fmla="*/ 1195882 w 1977299"/>
              <a:gd name="connsiteY8" fmla="*/ 1791849 h 2157608"/>
              <a:gd name="connsiteX9" fmla="*/ 1119457 w 1977299"/>
              <a:gd name="connsiteY9" fmla="*/ 2116969 h 2157608"/>
              <a:gd name="connsiteX10" fmla="*/ 884127 w 1977299"/>
              <a:gd name="connsiteY10" fmla="*/ 2116969 h 2157608"/>
              <a:gd name="connsiteX11" fmla="*/ 807702 w 1977299"/>
              <a:gd name="connsiteY11" fmla="*/ 1791849 h 2157608"/>
              <a:gd name="connsiteX12" fmla="*/ 463725 w 1977299"/>
              <a:gd name="connsiteY12" fmla="*/ 1593254 h 2157608"/>
              <a:gd name="connsiteX13" fmla="*/ 143951 w 1977299"/>
              <a:gd name="connsiteY13" fmla="*/ 1689628 h 2157608"/>
              <a:gd name="connsiteX14" fmla="*/ 26285 w 1977299"/>
              <a:gd name="connsiteY14" fmla="*/ 1485826 h 2157608"/>
              <a:gd name="connsiteX15" fmla="*/ 269635 w 1977299"/>
              <a:gd name="connsiteY15" fmla="*/ 1257080 h 2157608"/>
              <a:gd name="connsiteX16" fmla="*/ 269635 w 1977299"/>
              <a:gd name="connsiteY16" fmla="*/ 859890 h 2157608"/>
              <a:gd name="connsiteX17" fmla="*/ 26285 w 1977299"/>
              <a:gd name="connsiteY17" fmla="*/ 631144 h 2157608"/>
              <a:gd name="connsiteX18" fmla="*/ 143951 w 1977299"/>
              <a:gd name="connsiteY18" fmla="*/ 427342 h 2157608"/>
              <a:gd name="connsiteX19" fmla="*/ 463725 w 1977299"/>
              <a:gd name="connsiteY19" fmla="*/ 523716 h 2157608"/>
              <a:gd name="connsiteX20" fmla="*/ 807702 w 1977299"/>
              <a:gd name="connsiteY20" fmla="*/ 325121 h 2157608"/>
              <a:gd name="connsiteX21" fmla="*/ 884127 w 1977299"/>
              <a:gd name="connsiteY21" fmla="*/ 1 h 2157608"/>
              <a:gd name="connsiteX22" fmla="*/ 1119457 w 1977299"/>
              <a:gd name="connsiteY22" fmla="*/ 1 h 2157608"/>
              <a:gd name="connsiteX23" fmla="*/ 1195882 w 1977299"/>
              <a:gd name="connsiteY23" fmla="*/ 325121 h 2157608"/>
              <a:gd name="connsiteX24" fmla="*/ 1539859 w 1977299"/>
              <a:gd name="connsiteY24" fmla="*/ 523716 h 2157608"/>
              <a:gd name="connsiteX0" fmla="*/ 1539859 w 1977299"/>
              <a:gd name="connsiteY0" fmla="*/ 523714 h 2179536"/>
              <a:gd name="connsiteX1" fmla="*/ 1859633 w 1977299"/>
              <a:gd name="connsiteY1" fmla="*/ 427340 h 2179536"/>
              <a:gd name="connsiteX2" fmla="*/ 1977299 w 1977299"/>
              <a:gd name="connsiteY2" fmla="*/ 631142 h 2179536"/>
              <a:gd name="connsiteX3" fmla="*/ 1733949 w 1977299"/>
              <a:gd name="connsiteY3" fmla="*/ 859888 h 2179536"/>
              <a:gd name="connsiteX4" fmla="*/ 1733949 w 1977299"/>
              <a:gd name="connsiteY4" fmla="*/ 1257078 h 2179536"/>
              <a:gd name="connsiteX5" fmla="*/ 1977299 w 1977299"/>
              <a:gd name="connsiteY5" fmla="*/ 1485824 h 2179536"/>
              <a:gd name="connsiteX6" fmla="*/ 1859633 w 1977299"/>
              <a:gd name="connsiteY6" fmla="*/ 1689626 h 2179536"/>
              <a:gd name="connsiteX7" fmla="*/ 1539859 w 1977299"/>
              <a:gd name="connsiteY7" fmla="*/ 1593252 h 2179536"/>
              <a:gd name="connsiteX8" fmla="*/ 1195882 w 1977299"/>
              <a:gd name="connsiteY8" fmla="*/ 1791847 h 2179536"/>
              <a:gd name="connsiteX9" fmla="*/ 1119457 w 1977299"/>
              <a:gd name="connsiteY9" fmla="*/ 2116967 h 2179536"/>
              <a:gd name="connsiteX10" fmla="*/ 884127 w 1977299"/>
              <a:gd name="connsiteY10" fmla="*/ 2116967 h 2179536"/>
              <a:gd name="connsiteX11" fmla="*/ 807702 w 1977299"/>
              <a:gd name="connsiteY11" fmla="*/ 1791847 h 2179536"/>
              <a:gd name="connsiteX12" fmla="*/ 463725 w 1977299"/>
              <a:gd name="connsiteY12" fmla="*/ 1593252 h 2179536"/>
              <a:gd name="connsiteX13" fmla="*/ 143951 w 1977299"/>
              <a:gd name="connsiteY13" fmla="*/ 1689626 h 2179536"/>
              <a:gd name="connsiteX14" fmla="*/ 26285 w 1977299"/>
              <a:gd name="connsiteY14" fmla="*/ 1485824 h 2179536"/>
              <a:gd name="connsiteX15" fmla="*/ 269635 w 1977299"/>
              <a:gd name="connsiteY15" fmla="*/ 1257078 h 2179536"/>
              <a:gd name="connsiteX16" fmla="*/ 269635 w 1977299"/>
              <a:gd name="connsiteY16" fmla="*/ 859888 h 2179536"/>
              <a:gd name="connsiteX17" fmla="*/ 26285 w 1977299"/>
              <a:gd name="connsiteY17" fmla="*/ 631142 h 2179536"/>
              <a:gd name="connsiteX18" fmla="*/ 143951 w 1977299"/>
              <a:gd name="connsiteY18" fmla="*/ 427340 h 2179536"/>
              <a:gd name="connsiteX19" fmla="*/ 463725 w 1977299"/>
              <a:gd name="connsiteY19" fmla="*/ 523714 h 2179536"/>
              <a:gd name="connsiteX20" fmla="*/ 807702 w 1977299"/>
              <a:gd name="connsiteY20" fmla="*/ 325119 h 2179536"/>
              <a:gd name="connsiteX21" fmla="*/ 884127 w 1977299"/>
              <a:gd name="connsiteY21" fmla="*/ -1 h 2179536"/>
              <a:gd name="connsiteX22" fmla="*/ 1119457 w 1977299"/>
              <a:gd name="connsiteY22" fmla="*/ -1 h 2179536"/>
              <a:gd name="connsiteX23" fmla="*/ 1195882 w 1977299"/>
              <a:gd name="connsiteY23" fmla="*/ 325119 h 2179536"/>
              <a:gd name="connsiteX24" fmla="*/ 1539859 w 1977299"/>
              <a:gd name="connsiteY24" fmla="*/ 523714 h 2179536"/>
              <a:gd name="connsiteX0" fmla="*/ 1539859 w 1981249"/>
              <a:gd name="connsiteY0" fmla="*/ 523716 h 2179538"/>
              <a:gd name="connsiteX1" fmla="*/ 1859633 w 1981249"/>
              <a:gd name="connsiteY1" fmla="*/ 427342 h 2179538"/>
              <a:gd name="connsiteX2" fmla="*/ 1977299 w 1981249"/>
              <a:gd name="connsiteY2" fmla="*/ 631144 h 2179538"/>
              <a:gd name="connsiteX3" fmla="*/ 1733949 w 1981249"/>
              <a:gd name="connsiteY3" fmla="*/ 859890 h 2179538"/>
              <a:gd name="connsiteX4" fmla="*/ 1733949 w 1981249"/>
              <a:gd name="connsiteY4" fmla="*/ 1257080 h 2179538"/>
              <a:gd name="connsiteX5" fmla="*/ 1977299 w 1981249"/>
              <a:gd name="connsiteY5" fmla="*/ 1485826 h 2179538"/>
              <a:gd name="connsiteX6" fmla="*/ 1859633 w 1981249"/>
              <a:gd name="connsiteY6" fmla="*/ 1689628 h 2179538"/>
              <a:gd name="connsiteX7" fmla="*/ 1539859 w 1981249"/>
              <a:gd name="connsiteY7" fmla="*/ 1593254 h 2179538"/>
              <a:gd name="connsiteX8" fmla="*/ 1195882 w 1981249"/>
              <a:gd name="connsiteY8" fmla="*/ 1791849 h 2179538"/>
              <a:gd name="connsiteX9" fmla="*/ 1119457 w 1981249"/>
              <a:gd name="connsiteY9" fmla="*/ 2116969 h 2179538"/>
              <a:gd name="connsiteX10" fmla="*/ 884127 w 1981249"/>
              <a:gd name="connsiteY10" fmla="*/ 2116969 h 2179538"/>
              <a:gd name="connsiteX11" fmla="*/ 807702 w 1981249"/>
              <a:gd name="connsiteY11" fmla="*/ 1791849 h 2179538"/>
              <a:gd name="connsiteX12" fmla="*/ 463725 w 1981249"/>
              <a:gd name="connsiteY12" fmla="*/ 1593254 h 2179538"/>
              <a:gd name="connsiteX13" fmla="*/ 143951 w 1981249"/>
              <a:gd name="connsiteY13" fmla="*/ 1689628 h 2179538"/>
              <a:gd name="connsiteX14" fmla="*/ 26285 w 1981249"/>
              <a:gd name="connsiteY14" fmla="*/ 1485826 h 2179538"/>
              <a:gd name="connsiteX15" fmla="*/ 269635 w 1981249"/>
              <a:gd name="connsiteY15" fmla="*/ 1257080 h 2179538"/>
              <a:gd name="connsiteX16" fmla="*/ 269635 w 1981249"/>
              <a:gd name="connsiteY16" fmla="*/ 859890 h 2179538"/>
              <a:gd name="connsiteX17" fmla="*/ 26285 w 1981249"/>
              <a:gd name="connsiteY17" fmla="*/ 631144 h 2179538"/>
              <a:gd name="connsiteX18" fmla="*/ 143951 w 1981249"/>
              <a:gd name="connsiteY18" fmla="*/ 427342 h 2179538"/>
              <a:gd name="connsiteX19" fmla="*/ 463725 w 1981249"/>
              <a:gd name="connsiteY19" fmla="*/ 523716 h 2179538"/>
              <a:gd name="connsiteX20" fmla="*/ 807702 w 1981249"/>
              <a:gd name="connsiteY20" fmla="*/ 325121 h 2179538"/>
              <a:gd name="connsiteX21" fmla="*/ 884127 w 1981249"/>
              <a:gd name="connsiteY21" fmla="*/ 1 h 2179538"/>
              <a:gd name="connsiteX22" fmla="*/ 1119457 w 1981249"/>
              <a:gd name="connsiteY22" fmla="*/ 1 h 2179538"/>
              <a:gd name="connsiteX23" fmla="*/ 1195882 w 1981249"/>
              <a:gd name="connsiteY23" fmla="*/ 325121 h 2179538"/>
              <a:gd name="connsiteX24" fmla="*/ 1539859 w 1981249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23716 h 2179538"/>
              <a:gd name="connsiteX1" fmla="*/ 1859633 w 2003583"/>
              <a:gd name="connsiteY1" fmla="*/ 427342 h 2179538"/>
              <a:gd name="connsiteX2" fmla="*/ 1977299 w 2003583"/>
              <a:gd name="connsiteY2" fmla="*/ 631144 h 2179538"/>
              <a:gd name="connsiteX3" fmla="*/ 1733949 w 2003583"/>
              <a:gd name="connsiteY3" fmla="*/ 859890 h 2179538"/>
              <a:gd name="connsiteX4" fmla="*/ 1733949 w 2003583"/>
              <a:gd name="connsiteY4" fmla="*/ 1257080 h 2179538"/>
              <a:gd name="connsiteX5" fmla="*/ 1977299 w 2003583"/>
              <a:gd name="connsiteY5" fmla="*/ 1485826 h 2179538"/>
              <a:gd name="connsiteX6" fmla="*/ 1859633 w 2003583"/>
              <a:gd name="connsiteY6" fmla="*/ 1689628 h 2179538"/>
              <a:gd name="connsiteX7" fmla="*/ 1539859 w 2003583"/>
              <a:gd name="connsiteY7" fmla="*/ 1593254 h 2179538"/>
              <a:gd name="connsiteX8" fmla="*/ 1195882 w 2003583"/>
              <a:gd name="connsiteY8" fmla="*/ 1791849 h 2179538"/>
              <a:gd name="connsiteX9" fmla="*/ 1119457 w 2003583"/>
              <a:gd name="connsiteY9" fmla="*/ 2116969 h 2179538"/>
              <a:gd name="connsiteX10" fmla="*/ 884127 w 2003583"/>
              <a:gd name="connsiteY10" fmla="*/ 2116969 h 2179538"/>
              <a:gd name="connsiteX11" fmla="*/ 807702 w 2003583"/>
              <a:gd name="connsiteY11" fmla="*/ 1791849 h 2179538"/>
              <a:gd name="connsiteX12" fmla="*/ 463725 w 2003583"/>
              <a:gd name="connsiteY12" fmla="*/ 1593254 h 2179538"/>
              <a:gd name="connsiteX13" fmla="*/ 143951 w 2003583"/>
              <a:gd name="connsiteY13" fmla="*/ 1689628 h 2179538"/>
              <a:gd name="connsiteX14" fmla="*/ 26285 w 2003583"/>
              <a:gd name="connsiteY14" fmla="*/ 1485826 h 2179538"/>
              <a:gd name="connsiteX15" fmla="*/ 269635 w 2003583"/>
              <a:gd name="connsiteY15" fmla="*/ 1257080 h 2179538"/>
              <a:gd name="connsiteX16" fmla="*/ 269635 w 2003583"/>
              <a:gd name="connsiteY16" fmla="*/ 859890 h 2179538"/>
              <a:gd name="connsiteX17" fmla="*/ 26285 w 2003583"/>
              <a:gd name="connsiteY17" fmla="*/ 631144 h 2179538"/>
              <a:gd name="connsiteX18" fmla="*/ 143951 w 2003583"/>
              <a:gd name="connsiteY18" fmla="*/ 427342 h 2179538"/>
              <a:gd name="connsiteX19" fmla="*/ 463725 w 2003583"/>
              <a:gd name="connsiteY19" fmla="*/ 523716 h 2179538"/>
              <a:gd name="connsiteX20" fmla="*/ 807702 w 2003583"/>
              <a:gd name="connsiteY20" fmla="*/ 325121 h 2179538"/>
              <a:gd name="connsiteX21" fmla="*/ 884127 w 2003583"/>
              <a:gd name="connsiteY21" fmla="*/ 1 h 2179538"/>
              <a:gd name="connsiteX22" fmla="*/ 1119457 w 2003583"/>
              <a:gd name="connsiteY22" fmla="*/ 1 h 2179538"/>
              <a:gd name="connsiteX23" fmla="*/ 1195882 w 2003583"/>
              <a:gd name="connsiteY23" fmla="*/ 325121 h 2179538"/>
              <a:gd name="connsiteX24" fmla="*/ 1539859 w 2003583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64355 h 2220177"/>
              <a:gd name="connsiteX1" fmla="*/ 1859633 w 2003583"/>
              <a:gd name="connsiteY1" fmla="*/ 467981 h 2220177"/>
              <a:gd name="connsiteX2" fmla="*/ 1977299 w 2003583"/>
              <a:gd name="connsiteY2" fmla="*/ 671783 h 2220177"/>
              <a:gd name="connsiteX3" fmla="*/ 1733949 w 2003583"/>
              <a:gd name="connsiteY3" fmla="*/ 900529 h 2220177"/>
              <a:gd name="connsiteX4" fmla="*/ 1733949 w 2003583"/>
              <a:gd name="connsiteY4" fmla="*/ 1297719 h 2220177"/>
              <a:gd name="connsiteX5" fmla="*/ 1977299 w 2003583"/>
              <a:gd name="connsiteY5" fmla="*/ 1526465 h 2220177"/>
              <a:gd name="connsiteX6" fmla="*/ 1859633 w 2003583"/>
              <a:gd name="connsiteY6" fmla="*/ 1730267 h 2220177"/>
              <a:gd name="connsiteX7" fmla="*/ 1539859 w 2003583"/>
              <a:gd name="connsiteY7" fmla="*/ 1633893 h 2220177"/>
              <a:gd name="connsiteX8" fmla="*/ 1195882 w 2003583"/>
              <a:gd name="connsiteY8" fmla="*/ 1832488 h 2220177"/>
              <a:gd name="connsiteX9" fmla="*/ 1119457 w 2003583"/>
              <a:gd name="connsiteY9" fmla="*/ 2157608 h 2220177"/>
              <a:gd name="connsiteX10" fmla="*/ 884127 w 2003583"/>
              <a:gd name="connsiteY10" fmla="*/ 2157608 h 2220177"/>
              <a:gd name="connsiteX11" fmla="*/ 807702 w 2003583"/>
              <a:gd name="connsiteY11" fmla="*/ 1832488 h 2220177"/>
              <a:gd name="connsiteX12" fmla="*/ 463725 w 2003583"/>
              <a:gd name="connsiteY12" fmla="*/ 1633893 h 2220177"/>
              <a:gd name="connsiteX13" fmla="*/ 143951 w 2003583"/>
              <a:gd name="connsiteY13" fmla="*/ 1730267 h 2220177"/>
              <a:gd name="connsiteX14" fmla="*/ 26285 w 2003583"/>
              <a:gd name="connsiteY14" fmla="*/ 1526465 h 2220177"/>
              <a:gd name="connsiteX15" fmla="*/ 269635 w 2003583"/>
              <a:gd name="connsiteY15" fmla="*/ 1297719 h 2220177"/>
              <a:gd name="connsiteX16" fmla="*/ 269635 w 2003583"/>
              <a:gd name="connsiteY16" fmla="*/ 900529 h 2220177"/>
              <a:gd name="connsiteX17" fmla="*/ 26285 w 2003583"/>
              <a:gd name="connsiteY17" fmla="*/ 671783 h 2220177"/>
              <a:gd name="connsiteX18" fmla="*/ 143951 w 2003583"/>
              <a:gd name="connsiteY18" fmla="*/ 467981 h 2220177"/>
              <a:gd name="connsiteX19" fmla="*/ 463725 w 2003583"/>
              <a:gd name="connsiteY19" fmla="*/ 564355 h 2220177"/>
              <a:gd name="connsiteX20" fmla="*/ 807702 w 2003583"/>
              <a:gd name="connsiteY20" fmla="*/ 365760 h 2220177"/>
              <a:gd name="connsiteX21" fmla="*/ 884127 w 2003583"/>
              <a:gd name="connsiteY21" fmla="*/ 40640 h 2220177"/>
              <a:gd name="connsiteX22" fmla="*/ 1119457 w 2003583"/>
              <a:gd name="connsiteY22" fmla="*/ 40640 h 2220177"/>
              <a:gd name="connsiteX23" fmla="*/ 1195882 w 2003583"/>
              <a:gd name="connsiteY23" fmla="*/ 365760 h 2220177"/>
              <a:gd name="connsiteX24" fmla="*/ 1539859 w 2003583"/>
              <a:gd name="connsiteY24" fmla="*/ 564355 h 222017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15989 w 2003583"/>
              <a:gd name="connsiteY1" fmla="*/ 481182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25306"/>
              <a:gd name="connsiteX1" fmla="*/ 1815989 w 2003583"/>
              <a:gd name="connsiteY1" fmla="*/ 481182 h 2225306"/>
              <a:gd name="connsiteX2" fmla="*/ 1977299 w 2003583"/>
              <a:gd name="connsiteY2" fmla="*/ 693713 h 2225306"/>
              <a:gd name="connsiteX3" fmla="*/ 1733949 w 2003583"/>
              <a:gd name="connsiteY3" fmla="*/ 922459 h 2225306"/>
              <a:gd name="connsiteX4" fmla="*/ 1733949 w 2003583"/>
              <a:gd name="connsiteY4" fmla="*/ 1319649 h 2225306"/>
              <a:gd name="connsiteX5" fmla="*/ 1977299 w 2003583"/>
              <a:gd name="connsiteY5" fmla="*/ 1548395 h 2225306"/>
              <a:gd name="connsiteX6" fmla="*/ 1859633 w 2003583"/>
              <a:gd name="connsiteY6" fmla="*/ 1752197 h 2225306"/>
              <a:gd name="connsiteX7" fmla="*/ 1539859 w 2003583"/>
              <a:gd name="connsiteY7" fmla="*/ 1655823 h 2225306"/>
              <a:gd name="connsiteX8" fmla="*/ 1195882 w 2003583"/>
              <a:gd name="connsiteY8" fmla="*/ 1854418 h 2225306"/>
              <a:gd name="connsiteX9" fmla="*/ 1119457 w 2003583"/>
              <a:gd name="connsiteY9" fmla="*/ 2179538 h 2225306"/>
              <a:gd name="connsiteX10" fmla="*/ 849212 w 2003583"/>
              <a:gd name="connsiteY10" fmla="*/ 2188266 h 2225306"/>
              <a:gd name="connsiteX11" fmla="*/ 807702 w 2003583"/>
              <a:gd name="connsiteY11" fmla="*/ 1854418 h 2225306"/>
              <a:gd name="connsiteX12" fmla="*/ 463725 w 2003583"/>
              <a:gd name="connsiteY12" fmla="*/ 1655823 h 2225306"/>
              <a:gd name="connsiteX13" fmla="*/ 143951 w 2003583"/>
              <a:gd name="connsiteY13" fmla="*/ 1752197 h 2225306"/>
              <a:gd name="connsiteX14" fmla="*/ 26285 w 2003583"/>
              <a:gd name="connsiteY14" fmla="*/ 1548395 h 2225306"/>
              <a:gd name="connsiteX15" fmla="*/ 269635 w 2003583"/>
              <a:gd name="connsiteY15" fmla="*/ 1319649 h 2225306"/>
              <a:gd name="connsiteX16" fmla="*/ 269635 w 2003583"/>
              <a:gd name="connsiteY16" fmla="*/ 922459 h 2225306"/>
              <a:gd name="connsiteX17" fmla="*/ 26285 w 2003583"/>
              <a:gd name="connsiteY17" fmla="*/ 693713 h 2225306"/>
              <a:gd name="connsiteX18" fmla="*/ 143951 w 2003583"/>
              <a:gd name="connsiteY18" fmla="*/ 489911 h 2225306"/>
              <a:gd name="connsiteX19" fmla="*/ 463725 w 2003583"/>
              <a:gd name="connsiteY19" fmla="*/ 586285 h 2225306"/>
              <a:gd name="connsiteX20" fmla="*/ 807702 w 2003583"/>
              <a:gd name="connsiteY20" fmla="*/ 387690 h 2225306"/>
              <a:gd name="connsiteX21" fmla="*/ 884127 w 2003583"/>
              <a:gd name="connsiteY21" fmla="*/ 62570 h 2225306"/>
              <a:gd name="connsiteX22" fmla="*/ 1119457 w 2003583"/>
              <a:gd name="connsiteY22" fmla="*/ 62570 h 2225306"/>
              <a:gd name="connsiteX23" fmla="*/ 1195882 w 2003583"/>
              <a:gd name="connsiteY23" fmla="*/ 387690 h 2225306"/>
              <a:gd name="connsiteX24" fmla="*/ 1539859 w 2003583"/>
              <a:gd name="connsiteY24" fmla="*/ 586285 h 2225306"/>
              <a:gd name="connsiteX0" fmla="*/ 1551437 w 2015161"/>
              <a:gd name="connsiteY0" fmla="*/ 586285 h 2225304"/>
              <a:gd name="connsiteX1" fmla="*/ 1827567 w 2015161"/>
              <a:gd name="connsiteY1" fmla="*/ 481182 h 2225304"/>
              <a:gd name="connsiteX2" fmla="*/ 1988877 w 2015161"/>
              <a:gd name="connsiteY2" fmla="*/ 693713 h 2225304"/>
              <a:gd name="connsiteX3" fmla="*/ 1745527 w 2015161"/>
              <a:gd name="connsiteY3" fmla="*/ 922459 h 2225304"/>
              <a:gd name="connsiteX4" fmla="*/ 1745527 w 2015161"/>
              <a:gd name="connsiteY4" fmla="*/ 1319649 h 2225304"/>
              <a:gd name="connsiteX5" fmla="*/ 1988877 w 2015161"/>
              <a:gd name="connsiteY5" fmla="*/ 1548395 h 2225304"/>
              <a:gd name="connsiteX6" fmla="*/ 1871211 w 2015161"/>
              <a:gd name="connsiteY6" fmla="*/ 1752197 h 2225304"/>
              <a:gd name="connsiteX7" fmla="*/ 1551437 w 2015161"/>
              <a:gd name="connsiteY7" fmla="*/ 1655823 h 2225304"/>
              <a:gd name="connsiteX8" fmla="*/ 1207460 w 2015161"/>
              <a:gd name="connsiteY8" fmla="*/ 1854418 h 2225304"/>
              <a:gd name="connsiteX9" fmla="*/ 1131035 w 2015161"/>
              <a:gd name="connsiteY9" fmla="*/ 2179538 h 2225304"/>
              <a:gd name="connsiteX10" fmla="*/ 860790 w 2015161"/>
              <a:gd name="connsiteY10" fmla="*/ 2188266 h 2225304"/>
              <a:gd name="connsiteX11" fmla="*/ 819280 w 2015161"/>
              <a:gd name="connsiteY11" fmla="*/ 1854418 h 2225304"/>
              <a:gd name="connsiteX12" fmla="*/ 475303 w 2015161"/>
              <a:gd name="connsiteY12" fmla="*/ 1655823 h 2225304"/>
              <a:gd name="connsiteX13" fmla="*/ 155529 w 2015161"/>
              <a:gd name="connsiteY13" fmla="*/ 1752197 h 2225304"/>
              <a:gd name="connsiteX14" fmla="*/ 2948 w 2015161"/>
              <a:gd name="connsiteY14" fmla="*/ 1522210 h 2225304"/>
              <a:gd name="connsiteX15" fmla="*/ 281213 w 2015161"/>
              <a:gd name="connsiteY15" fmla="*/ 1319649 h 2225304"/>
              <a:gd name="connsiteX16" fmla="*/ 281213 w 2015161"/>
              <a:gd name="connsiteY16" fmla="*/ 922459 h 2225304"/>
              <a:gd name="connsiteX17" fmla="*/ 37863 w 2015161"/>
              <a:gd name="connsiteY17" fmla="*/ 693713 h 2225304"/>
              <a:gd name="connsiteX18" fmla="*/ 155529 w 2015161"/>
              <a:gd name="connsiteY18" fmla="*/ 489911 h 2225304"/>
              <a:gd name="connsiteX19" fmla="*/ 475303 w 2015161"/>
              <a:gd name="connsiteY19" fmla="*/ 586285 h 2225304"/>
              <a:gd name="connsiteX20" fmla="*/ 819280 w 2015161"/>
              <a:gd name="connsiteY20" fmla="*/ 387690 h 2225304"/>
              <a:gd name="connsiteX21" fmla="*/ 895705 w 2015161"/>
              <a:gd name="connsiteY21" fmla="*/ 62570 h 2225304"/>
              <a:gd name="connsiteX22" fmla="*/ 1131035 w 2015161"/>
              <a:gd name="connsiteY22" fmla="*/ 62570 h 2225304"/>
              <a:gd name="connsiteX23" fmla="*/ 1207460 w 2015161"/>
              <a:gd name="connsiteY23" fmla="*/ 387690 h 2225304"/>
              <a:gd name="connsiteX24" fmla="*/ 1551437 w 2015161"/>
              <a:gd name="connsiteY24" fmla="*/ 586285 h 2225304"/>
              <a:gd name="connsiteX0" fmla="*/ 1551439 w 2015163"/>
              <a:gd name="connsiteY0" fmla="*/ 586285 h 2225306"/>
              <a:gd name="connsiteX1" fmla="*/ 1827569 w 2015163"/>
              <a:gd name="connsiteY1" fmla="*/ 481182 h 2225306"/>
              <a:gd name="connsiteX2" fmla="*/ 1988879 w 2015163"/>
              <a:gd name="connsiteY2" fmla="*/ 693713 h 2225306"/>
              <a:gd name="connsiteX3" fmla="*/ 1745529 w 2015163"/>
              <a:gd name="connsiteY3" fmla="*/ 922459 h 2225306"/>
              <a:gd name="connsiteX4" fmla="*/ 1745529 w 2015163"/>
              <a:gd name="connsiteY4" fmla="*/ 1319649 h 2225306"/>
              <a:gd name="connsiteX5" fmla="*/ 1988879 w 2015163"/>
              <a:gd name="connsiteY5" fmla="*/ 1548395 h 2225306"/>
              <a:gd name="connsiteX6" fmla="*/ 1871213 w 2015163"/>
              <a:gd name="connsiteY6" fmla="*/ 1752197 h 2225306"/>
              <a:gd name="connsiteX7" fmla="*/ 1551439 w 2015163"/>
              <a:gd name="connsiteY7" fmla="*/ 1655823 h 2225306"/>
              <a:gd name="connsiteX8" fmla="*/ 1207462 w 2015163"/>
              <a:gd name="connsiteY8" fmla="*/ 1854418 h 2225306"/>
              <a:gd name="connsiteX9" fmla="*/ 1131037 w 2015163"/>
              <a:gd name="connsiteY9" fmla="*/ 2179538 h 2225306"/>
              <a:gd name="connsiteX10" fmla="*/ 860792 w 2015163"/>
              <a:gd name="connsiteY10" fmla="*/ 2188266 h 2225306"/>
              <a:gd name="connsiteX11" fmla="*/ 819282 w 2015163"/>
              <a:gd name="connsiteY11" fmla="*/ 1854418 h 2225306"/>
              <a:gd name="connsiteX12" fmla="*/ 475305 w 2015163"/>
              <a:gd name="connsiteY12" fmla="*/ 1655823 h 2225306"/>
              <a:gd name="connsiteX13" fmla="*/ 155531 w 2015163"/>
              <a:gd name="connsiteY13" fmla="*/ 1752197 h 2225306"/>
              <a:gd name="connsiteX14" fmla="*/ 2950 w 2015163"/>
              <a:gd name="connsiteY14" fmla="*/ 1522210 h 2225306"/>
              <a:gd name="connsiteX15" fmla="*/ 281215 w 2015163"/>
              <a:gd name="connsiteY15" fmla="*/ 1319649 h 2225306"/>
              <a:gd name="connsiteX16" fmla="*/ 281215 w 2015163"/>
              <a:gd name="connsiteY16" fmla="*/ 922459 h 2225306"/>
              <a:gd name="connsiteX17" fmla="*/ 37865 w 2015163"/>
              <a:gd name="connsiteY17" fmla="*/ 693713 h 2225306"/>
              <a:gd name="connsiteX18" fmla="*/ 155531 w 2015163"/>
              <a:gd name="connsiteY18" fmla="*/ 463725 h 2225306"/>
              <a:gd name="connsiteX19" fmla="*/ 475305 w 2015163"/>
              <a:gd name="connsiteY19" fmla="*/ 586285 h 2225306"/>
              <a:gd name="connsiteX20" fmla="*/ 819282 w 2015163"/>
              <a:gd name="connsiteY20" fmla="*/ 387690 h 2225306"/>
              <a:gd name="connsiteX21" fmla="*/ 895707 w 2015163"/>
              <a:gd name="connsiteY21" fmla="*/ 62570 h 2225306"/>
              <a:gd name="connsiteX22" fmla="*/ 1131037 w 2015163"/>
              <a:gd name="connsiteY22" fmla="*/ 62570 h 2225306"/>
              <a:gd name="connsiteX23" fmla="*/ 1207462 w 2015163"/>
              <a:gd name="connsiteY23" fmla="*/ 387690 h 2225306"/>
              <a:gd name="connsiteX24" fmla="*/ 1551439 w 2015163"/>
              <a:gd name="connsiteY24" fmla="*/ 586285 h 2225306"/>
              <a:gd name="connsiteX0" fmla="*/ 1551439 w 2015163"/>
              <a:gd name="connsiteY0" fmla="*/ 575030 h 2214049"/>
              <a:gd name="connsiteX1" fmla="*/ 1827569 w 2015163"/>
              <a:gd name="connsiteY1" fmla="*/ 469927 h 2214049"/>
              <a:gd name="connsiteX2" fmla="*/ 1988879 w 2015163"/>
              <a:gd name="connsiteY2" fmla="*/ 682458 h 2214049"/>
              <a:gd name="connsiteX3" fmla="*/ 1745529 w 2015163"/>
              <a:gd name="connsiteY3" fmla="*/ 911204 h 2214049"/>
              <a:gd name="connsiteX4" fmla="*/ 1745529 w 2015163"/>
              <a:gd name="connsiteY4" fmla="*/ 1308394 h 2214049"/>
              <a:gd name="connsiteX5" fmla="*/ 1988879 w 2015163"/>
              <a:gd name="connsiteY5" fmla="*/ 1537140 h 2214049"/>
              <a:gd name="connsiteX6" fmla="*/ 1871213 w 2015163"/>
              <a:gd name="connsiteY6" fmla="*/ 1740942 h 2214049"/>
              <a:gd name="connsiteX7" fmla="*/ 1551439 w 2015163"/>
              <a:gd name="connsiteY7" fmla="*/ 1644568 h 2214049"/>
              <a:gd name="connsiteX8" fmla="*/ 1207462 w 2015163"/>
              <a:gd name="connsiteY8" fmla="*/ 1843163 h 2214049"/>
              <a:gd name="connsiteX9" fmla="*/ 1131037 w 2015163"/>
              <a:gd name="connsiteY9" fmla="*/ 2168283 h 2214049"/>
              <a:gd name="connsiteX10" fmla="*/ 860792 w 2015163"/>
              <a:gd name="connsiteY10" fmla="*/ 2177011 h 2214049"/>
              <a:gd name="connsiteX11" fmla="*/ 819282 w 2015163"/>
              <a:gd name="connsiteY11" fmla="*/ 1843163 h 2214049"/>
              <a:gd name="connsiteX12" fmla="*/ 475305 w 2015163"/>
              <a:gd name="connsiteY12" fmla="*/ 1644568 h 2214049"/>
              <a:gd name="connsiteX13" fmla="*/ 155531 w 2015163"/>
              <a:gd name="connsiteY13" fmla="*/ 1740942 h 2214049"/>
              <a:gd name="connsiteX14" fmla="*/ 2950 w 2015163"/>
              <a:gd name="connsiteY14" fmla="*/ 1510955 h 2214049"/>
              <a:gd name="connsiteX15" fmla="*/ 281215 w 2015163"/>
              <a:gd name="connsiteY15" fmla="*/ 1308394 h 2214049"/>
              <a:gd name="connsiteX16" fmla="*/ 281215 w 2015163"/>
              <a:gd name="connsiteY16" fmla="*/ 911204 h 2214049"/>
              <a:gd name="connsiteX17" fmla="*/ 37865 w 2015163"/>
              <a:gd name="connsiteY17" fmla="*/ 682458 h 2214049"/>
              <a:gd name="connsiteX18" fmla="*/ 155531 w 2015163"/>
              <a:gd name="connsiteY18" fmla="*/ 452470 h 2214049"/>
              <a:gd name="connsiteX19" fmla="*/ 475305 w 2015163"/>
              <a:gd name="connsiteY19" fmla="*/ 575030 h 2214049"/>
              <a:gd name="connsiteX20" fmla="*/ 819282 w 2015163"/>
              <a:gd name="connsiteY20" fmla="*/ 376435 h 2214049"/>
              <a:gd name="connsiteX21" fmla="*/ 895707 w 2015163"/>
              <a:gd name="connsiteY21" fmla="*/ 51315 h 2214049"/>
              <a:gd name="connsiteX22" fmla="*/ 1165952 w 2015163"/>
              <a:gd name="connsiteY22" fmla="*/ 33857 h 2214049"/>
              <a:gd name="connsiteX23" fmla="*/ 1207462 w 2015163"/>
              <a:gd name="connsiteY23" fmla="*/ 376435 h 2214049"/>
              <a:gd name="connsiteX24" fmla="*/ 1551439 w 2015163"/>
              <a:gd name="connsiteY24" fmla="*/ 575030 h 2214049"/>
              <a:gd name="connsiteX0" fmla="*/ 1551439 w 2015163"/>
              <a:gd name="connsiteY0" fmla="*/ 575028 h 2214049"/>
              <a:gd name="connsiteX1" fmla="*/ 1810111 w 2015163"/>
              <a:gd name="connsiteY1" fmla="*/ 443740 h 2214049"/>
              <a:gd name="connsiteX2" fmla="*/ 1988879 w 2015163"/>
              <a:gd name="connsiteY2" fmla="*/ 682456 h 2214049"/>
              <a:gd name="connsiteX3" fmla="*/ 1745529 w 2015163"/>
              <a:gd name="connsiteY3" fmla="*/ 911202 h 2214049"/>
              <a:gd name="connsiteX4" fmla="*/ 1745529 w 2015163"/>
              <a:gd name="connsiteY4" fmla="*/ 1308392 h 2214049"/>
              <a:gd name="connsiteX5" fmla="*/ 1988879 w 2015163"/>
              <a:gd name="connsiteY5" fmla="*/ 1537138 h 2214049"/>
              <a:gd name="connsiteX6" fmla="*/ 1871213 w 2015163"/>
              <a:gd name="connsiteY6" fmla="*/ 1740940 h 2214049"/>
              <a:gd name="connsiteX7" fmla="*/ 1551439 w 2015163"/>
              <a:gd name="connsiteY7" fmla="*/ 1644566 h 2214049"/>
              <a:gd name="connsiteX8" fmla="*/ 1207462 w 2015163"/>
              <a:gd name="connsiteY8" fmla="*/ 1843161 h 2214049"/>
              <a:gd name="connsiteX9" fmla="*/ 1131037 w 2015163"/>
              <a:gd name="connsiteY9" fmla="*/ 2168281 h 2214049"/>
              <a:gd name="connsiteX10" fmla="*/ 860792 w 2015163"/>
              <a:gd name="connsiteY10" fmla="*/ 2177009 h 2214049"/>
              <a:gd name="connsiteX11" fmla="*/ 819282 w 2015163"/>
              <a:gd name="connsiteY11" fmla="*/ 1843161 h 2214049"/>
              <a:gd name="connsiteX12" fmla="*/ 475305 w 2015163"/>
              <a:gd name="connsiteY12" fmla="*/ 1644566 h 2214049"/>
              <a:gd name="connsiteX13" fmla="*/ 155531 w 2015163"/>
              <a:gd name="connsiteY13" fmla="*/ 1740940 h 2214049"/>
              <a:gd name="connsiteX14" fmla="*/ 2950 w 2015163"/>
              <a:gd name="connsiteY14" fmla="*/ 1510953 h 2214049"/>
              <a:gd name="connsiteX15" fmla="*/ 281215 w 2015163"/>
              <a:gd name="connsiteY15" fmla="*/ 1308392 h 2214049"/>
              <a:gd name="connsiteX16" fmla="*/ 281215 w 2015163"/>
              <a:gd name="connsiteY16" fmla="*/ 911202 h 2214049"/>
              <a:gd name="connsiteX17" fmla="*/ 37865 w 2015163"/>
              <a:gd name="connsiteY17" fmla="*/ 682456 h 2214049"/>
              <a:gd name="connsiteX18" fmla="*/ 155531 w 2015163"/>
              <a:gd name="connsiteY18" fmla="*/ 452468 h 2214049"/>
              <a:gd name="connsiteX19" fmla="*/ 475305 w 2015163"/>
              <a:gd name="connsiteY19" fmla="*/ 575028 h 2214049"/>
              <a:gd name="connsiteX20" fmla="*/ 819282 w 2015163"/>
              <a:gd name="connsiteY20" fmla="*/ 376433 h 2214049"/>
              <a:gd name="connsiteX21" fmla="*/ 895707 w 2015163"/>
              <a:gd name="connsiteY21" fmla="*/ 51313 h 2214049"/>
              <a:gd name="connsiteX22" fmla="*/ 1165952 w 2015163"/>
              <a:gd name="connsiteY22" fmla="*/ 33855 h 2214049"/>
              <a:gd name="connsiteX23" fmla="*/ 1207462 w 2015163"/>
              <a:gd name="connsiteY23" fmla="*/ 376433 h 2214049"/>
              <a:gd name="connsiteX24" fmla="*/ 1551439 w 2015163"/>
              <a:gd name="connsiteY24" fmla="*/ 575028 h 2214049"/>
              <a:gd name="connsiteX0" fmla="*/ 1551439 w 1990924"/>
              <a:gd name="connsiteY0" fmla="*/ 575028 h 2214047"/>
              <a:gd name="connsiteX1" fmla="*/ 1810111 w 1990924"/>
              <a:gd name="connsiteY1" fmla="*/ 443740 h 2214047"/>
              <a:gd name="connsiteX2" fmla="*/ 1988879 w 1990924"/>
              <a:gd name="connsiteY2" fmla="*/ 682456 h 2214047"/>
              <a:gd name="connsiteX3" fmla="*/ 1745529 w 1990924"/>
              <a:gd name="connsiteY3" fmla="*/ 911202 h 2214047"/>
              <a:gd name="connsiteX4" fmla="*/ 1745529 w 1990924"/>
              <a:gd name="connsiteY4" fmla="*/ 1308392 h 2214047"/>
              <a:gd name="connsiteX5" fmla="*/ 1988879 w 1990924"/>
              <a:gd name="connsiteY5" fmla="*/ 1537138 h 2214047"/>
              <a:gd name="connsiteX6" fmla="*/ 1845026 w 1990924"/>
              <a:gd name="connsiteY6" fmla="*/ 1775854 h 2214047"/>
              <a:gd name="connsiteX7" fmla="*/ 1551439 w 1990924"/>
              <a:gd name="connsiteY7" fmla="*/ 1644566 h 2214047"/>
              <a:gd name="connsiteX8" fmla="*/ 1207462 w 1990924"/>
              <a:gd name="connsiteY8" fmla="*/ 1843161 h 2214047"/>
              <a:gd name="connsiteX9" fmla="*/ 1131037 w 1990924"/>
              <a:gd name="connsiteY9" fmla="*/ 2168281 h 2214047"/>
              <a:gd name="connsiteX10" fmla="*/ 860792 w 1990924"/>
              <a:gd name="connsiteY10" fmla="*/ 2177009 h 2214047"/>
              <a:gd name="connsiteX11" fmla="*/ 819282 w 1990924"/>
              <a:gd name="connsiteY11" fmla="*/ 1843161 h 2214047"/>
              <a:gd name="connsiteX12" fmla="*/ 475305 w 1990924"/>
              <a:gd name="connsiteY12" fmla="*/ 1644566 h 2214047"/>
              <a:gd name="connsiteX13" fmla="*/ 155531 w 1990924"/>
              <a:gd name="connsiteY13" fmla="*/ 1740940 h 2214047"/>
              <a:gd name="connsiteX14" fmla="*/ 2950 w 1990924"/>
              <a:gd name="connsiteY14" fmla="*/ 1510953 h 2214047"/>
              <a:gd name="connsiteX15" fmla="*/ 281215 w 1990924"/>
              <a:gd name="connsiteY15" fmla="*/ 1308392 h 2214047"/>
              <a:gd name="connsiteX16" fmla="*/ 281215 w 1990924"/>
              <a:gd name="connsiteY16" fmla="*/ 911202 h 2214047"/>
              <a:gd name="connsiteX17" fmla="*/ 37865 w 1990924"/>
              <a:gd name="connsiteY17" fmla="*/ 682456 h 2214047"/>
              <a:gd name="connsiteX18" fmla="*/ 155531 w 1990924"/>
              <a:gd name="connsiteY18" fmla="*/ 452468 h 2214047"/>
              <a:gd name="connsiteX19" fmla="*/ 475305 w 1990924"/>
              <a:gd name="connsiteY19" fmla="*/ 575028 h 2214047"/>
              <a:gd name="connsiteX20" fmla="*/ 819282 w 1990924"/>
              <a:gd name="connsiteY20" fmla="*/ 376433 h 2214047"/>
              <a:gd name="connsiteX21" fmla="*/ 895707 w 1990924"/>
              <a:gd name="connsiteY21" fmla="*/ 51313 h 2214047"/>
              <a:gd name="connsiteX22" fmla="*/ 1165952 w 1990924"/>
              <a:gd name="connsiteY22" fmla="*/ 33855 h 2214047"/>
              <a:gd name="connsiteX23" fmla="*/ 1207462 w 1990924"/>
              <a:gd name="connsiteY23" fmla="*/ 376433 h 2214047"/>
              <a:gd name="connsiteX24" fmla="*/ 1551439 w 1990924"/>
              <a:gd name="connsiteY24" fmla="*/ 575028 h 221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605448"/>
              </a:solidFill>
            </a:endParaRPr>
          </a:p>
        </p:txBody>
      </p:sp>
      <p:sp>
        <p:nvSpPr>
          <p:cNvPr id="10" name="PA_任意多边形 9"/>
          <p:cNvSpPr/>
          <p:nvPr>
            <p:custDataLst>
              <p:tags r:id="rId2"/>
            </p:custDataLst>
          </p:nvPr>
        </p:nvSpPr>
        <p:spPr>
          <a:xfrm>
            <a:off x="9406250" y="3501206"/>
            <a:ext cx="1279947" cy="2044532"/>
          </a:xfrm>
          <a:custGeom>
            <a:avLst/>
            <a:gdLst>
              <a:gd name="connsiteX0" fmla="*/ 0 w 1080210"/>
              <a:gd name="connsiteY0" fmla="*/ 0 h 1819275"/>
              <a:gd name="connsiteX1" fmla="*/ 1009650 w 1080210"/>
              <a:gd name="connsiteY1" fmla="*/ 542925 h 1819275"/>
              <a:gd name="connsiteX2" fmla="*/ 914400 w 1080210"/>
              <a:gd name="connsiteY2" fmla="*/ 1819275 h 1819275"/>
              <a:gd name="connsiteX0" fmla="*/ 0 w 1120501"/>
              <a:gd name="connsiteY0" fmla="*/ 0 h 1819275"/>
              <a:gd name="connsiteX1" fmla="*/ 1009650 w 1120501"/>
              <a:gd name="connsiteY1" fmla="*/ 542925 h 1819275"/>
              <a:gd name="connsiteX2" fmla="*/ 914400 w 1120501"/>
              <a:gd name="connsiteY2" fmla="*/ 1819275 h 1819275"/>
              <a:gd name="connsiteX0" fmla="*/ 0 w 1120501"/>
              <a:gd name="connsiteY0" fmla="*/ 0 h 1819275"/>
              <a:gd name="connsiteX1" fmla="*/ 1009650 w 1120501"/>
              <a:gd name="connsiteY1" fmla="*/ 542925 h 1819275"/>
              <a:gd name="connsiteX2" fmla="*/ 914400 w 1120501"/>
              <a:gd name="connsiteY2" fmla="*/ 1819275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20501" h="1819275">
                <a:moveTo>
                  <a:pt x="0" y="0"/>
                </a:moveTo>
                <a:cubicBezTo>
                  <a:pt x="428625" y="24606"/>
                  <a:pt x="857250" y="239713"/>
                  <a:pt x="1009650" y="542925"/>
                </a:cubicBezTo>
                <a:cubicBezTo>
                  <a:pt x="1162050" y="846138"/>
                  <a:pt x="1181100" y="1313656"/>
                  <a:pt x="914400" y="1819275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2" name="PA_任意多边形 11"/>
          <p:cNvSpPr/>
          <p:nvPr>
            <p:custDataLst>
              <p:tags r:id="rId3"/>
            </p:custDataLst>
          </p:nvPr>
        </p:nvSpPr>
        <p:spPr>
          <a:xfrm>
            <a:off x="7679874" y="2195274"/>
            <a:ext cx="257521" cy="717192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19075"/>
              <a:gd name="connsiteY0" fmla="*/ 638175 h 638175"/>
              <a:gd name="connsiteX1" fmla="*/ 219075 w 219075"/>
              <a:gd name="connsiteY1" fmla="*/ 0 h 638175"/>
              <a:gd name="connsiteX0" fmla="*/ 6366 w 225441"/>
              <a:gd name="connsiteY0" fmla="*/ 638175 h 638175"/>
              <a:gd name="connsiteX1" fmla="*/ 225441 w 225441"/>
              <a:gd name="connsiteY1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13" name="PA_任意多边形 12"/>
          <p:cNvSpPr/>
          <p:nvPr>
            <p:custDataLst>
              <p:tags r:id="rId4"/>
            </p:custDataLst>
          </p:nvPr>
        </p:nvSpPr>
        <p:spPr>
          <a:xfrm>
            <a:off x="6870661" y="3073032"/>
            <a:ext cx="490073" cy="867052"/>
          </a:xfrm>
          <a:custGeom>
            <a:avLst/>
            <a:gdLst>
              <a:gd name="connsiteX0" fmla="*/ 428625 w 428625"/>
              <a:gd name="connsiteY0" fmla="*/ 0 h 771525"/>
              <a:gd name="connsiteX1" fmla="*/ 0 w 428625"/>
              <a:gd name="connsiteY1" fmla="*/ 771525 h 771525"/>
              <a:gd name="connsiteX0" fmla="*/ 428625 w 428625"/>
              <a:gd name="connsiteY0" fmla="*/ 0 h 771525"/>
              <a:gd name="connsiteX1" fmla="*/ 0 w 428625"/>
              <a:gd name="connsiteY1" fmla="*/ 771525 h 771525"/>
              <a:gd name="connsiteX0" fmla="*/ 428625 w 428625"/>
              <a:gd name="connsiteY0" fmla="*/ 0 h 771525"/>
              <a:gd name="connsiteX1" fmla="*/ 0 w 428625"/>
              <a:gd name="connsiteY1" fmla="*/ 771525 h 771525"/>
              <a:gd name="connsiteX0" fmla="*/ 429023 w 429023"/>
              <a:gd name="connsiteY0" fmla="*/ 0 h 771525"/>
              <a:gd name="connsiteX1" fmla="*/ 398 w 429023"/>
              <a:gd name="connsiteY1" fmla="*/ 77152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9023" h="771525">
                <a:moveTo>
                  <a:pt x="429023" y="0"/>
                </a:moveTo>
                <a:cubicBezTo>
                  <a:pt x="152798" y="142875"/>
                  <a:pt x="-9127" y="371475"/>
                  <a:pt x="398" y="771525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</a:endParaRPr>
          </a:p>
        </p:txBody>
      </p:sp>
      <p:sp>
        <p:nvSpPr>
          <p:cNvPr id="86" name="PA_任意多边形 85"/>
          <p:cNvSpPr/>
          <p:nvPr>
            <p:custDataLst>
              <p:tags r:id="rId5"/>
            </p:custDataLst>
          </p:nvPr>
        </p:nvSpPr>
        <p:spPr>
          <a:xfrm rot="20467880">
            <a:off x="8021326" y="2056284"/>
            <a:ext cx="1358616" cy="148642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" fmla="*/ 1517526 w 1954966"/>
              <a:gd name="connsiteY0" fmla="*/ 523716 h 2116969"/>
              <a:gd name="connsiteX1" fmla="*/ 1837300 w 1954966"/>
              <a:gd name="connsiteY1" fmla="*/ 427342 h 2116969"/>
              <a:gd name="connsiteX2" fmla="*/ 1954966 w 1954966"/>
              <a:gd name="connsiteY2" fmla="*/ 631144 h 2116969"/>
              <a:gd name="connsiteX3" fmla="*/ 1711616 w 1954966"/>
              <a:gd name="connsiteY3" fmla="*/ 859890 h 2116969"/>
              <a:gd name="connsiteX4" fmla="*/ 1711616 w 1954966"/>
              <a:gd name="connsiteY4" fmla="*/ 1257080 h 2116969"/>
              <a:gd name="connsiteX5" fmla="*/ 1954966 w 1954966"/>
              <a:gd name="connsiteY5" fmla="*/ 1485826 h 2116969"/>
              <a:gd name="connsiteX6" fmla="*/ 1837300 w 1954966"/>
              <a:gd name="connsiteY6" fmla="*/ 1689628 h 2116969"/>
              <a:gd name="connsiteX7" fmla="*/ 1517526 w 1954966"/>
              <a:gd name="connsiteY7" fmla="*/ 1593254 h 2116969"/>
              <a:gd name="connsiteX8" fmla="*/ 1173549 w 1954966"/>
              <a:gd name="connsiteY8" fmla="*/ 1791849 h 2116969"/>
              <a:gd name="connsiteX9" fmla="*/ 1097124 w 1954966"/>
              <a:gd name="connsiteY9" fmla="*/ 2116969 h 2116969"/>
              <a:gd name="connsiteX10" fmla="*/ 861794 w 1954966"/>
              <a:gd name="connsiteY10" fmla="*/ 2116969 h 2116969"/>
              <a:gd name="connsiteX11" fmla="*/ 785369 w 1954966"/>
              <a:gd name="connsiteY11" fmla="*/ 1791849 h 2116969"/>
              <a:gd name="connsiteX12" fmla="*/ 441392 w 1954966"/>
              <a:gd name="connsiteY12" fmla="*/ 1593254 h 2116969"/>
              <a:gd name="connsiteX13" fmla="*/ 121618 w 1954966"/>
              <a:gd name="connsiteY13" fmla="*/ 1689628 h 2116969"/>
              <a:gd name="connsiteX14" fmla="*/ 3952 w 1954966"/>
              <a:gd name="connsiteY14" fmla="*/ 1485826 h 2116969"/>
              <a:gd name="connsiteX15" fmla="*/ 247302 w 1954966"/>
              <a:gd name="connsiteY15" fmla="*/ 1257080 h 2116969"/>
              <a:gd name="connsiteX16" fmla="*/ 247302 w 1954966"/>
              <a:gd name="connsiteY16" fmla="*/ 859890 h 2116969"/>
              <a:gd name="connsiteX17" fmla="*/ 3952 w 1954966"/>
              <a:gd name="connsiteY17" fmla="*/ 631144 h 2116969"/>
              <a:gd name="connsiteX18" fmla="*/ 121618 w 1954966"/>
              <a:gd name="connsiteY18" fmla="*/ 427342 h 2116969"/>
              <a:gd name="connsiteX19" fmla="*/ 441392 w 1954966"/>
              <a:gd name="connsiteY19" fmla="*/ 523716 h 2116969"/>
              <a:gd name="connsiteX20" fmla="*/ 785369 w 1954966"/>
              <a:gd name="connsiteY20" fmla="*/ 325121 h 2116969"/>
              <a:gd name="connsiteX21" fmla="*/ 861794 w 1954966"/>
              <a:gd name="connsiteY21" fmla="*/ 1 h 2116969"/>
              <a:gd name="connsiteX22" fmla="*/ 1097124 w 1954966"/>
              <a:gd name="connsiteY22" fmla="*/ 1 h 2116969"/>
              <a:gd name="connsiteX23" fmla="*/ 1173549 w 1954966"/>
              <a:gd name="connsiteY23" fmla="*/ 325121 h 2116969"/>
              <a:gd name="connsiteX24" fmla="*/ 1517526 w 1954966"/>
              <a:gd name="connsiteY24" fmla="*/ 523716 h 2116969"/>
              <a:gd name="connsiteX0" fmla="*/ 1539857 w 1977297"/>
              <a:gd name="connsiteY0" fmla="*/ 523714 h 2116967"/>
              <a:gd name="connsiteX1" fmla="*/ 1859631 w 1977297"/>
              <a:gd name="connsiteY1" fmla="*/ 427340 h 2116967"/>
              <a:gd name="connsiteX2" fmla="*/ 1977297 w 1977297"/>
              <a:gd name="connsiteY2" fmla="*/ 631142 h 2116967"/>
              <a:gd name="connsiteX3" fmla="*/ 1733947 w 1977297"/>
              <a:gd name="connsiteY3" fmla="*/ 859888 h 2116967"/>
              <a:gd name="connsiteX4" fmla="*/ 1733947 w 1977297"/>
              <a:gd name="connsiteY4" fmla="*/ 1257078 h 2116967"/>
              <a:gd name="connsiteX5" fmla="*/ 1977297 w 1977297"/>
              <a:gd name="connsiteY5" fmla="*/ 1485824 h 2116967"/>
              <a:gd name="connsiteX6" fmla="*/ 1859631 w 1977297"/>
              <a:gd name="connsiteY6" fmla="*/ 1689626 h 2116967"/>
              <a:gd name="connsiteX7" fmla="*/ 1539857 w 1977297"/>
              <a:gd name="connsiteY7" fmla="*/ 1593252 h 2116967"/>
              <a:gd name="connsiteX8" fmla="*/ 1195880 w 1977297"/>
              <a:gd name="connsiteY8" fmla="*/ 1791847 h 2116967"/>
              <a:gd name="connsiteX9" fmla="*/ 1119455 w 1977297"/>
              <a:gd name="connsiteY9" fmla="*/ 2116967 h 2116967"/>
              <a:gd name="connsiteX10" fmla="*/ 884125 w 1977297"/>
              <a:gd name="connsiteY10" fmla="*/ 2116967 h 2116967"/>
              <a:gd name="connsiteX11" fmla="*/ 807700 w 1977297"/>
              <a:gd name="connsiteY11" fmla="*/ 1791847 h 2116967"/>
              <a:gd name="connsiteX12" fmla="*/ 463723 w 1977297"/>
              <a:gd name="connsiteY12" fmla="*/ 1593252 h 2116967"/>
              <a:gd name="connsiteX13" fmla="*/ 143949 w 1977297"/>
              <a:gd name="connsiteY13" fmla="*/ 1689626 h 2116967"/>
              <a:gd name="connsiteX14" fmla="*/ 26283 w 1977297"/>
              <a:gd name="connsiteY14" fmla="*/ 1485824 h 2116967"/>
              <a:gd name="connsiteX15" fmla="*/ 269633 w 1977297"/>
              <a:gd name="connsiteY15" fmla="*/ 1257078 h 2116967"/>
              <a:gd name="connsiteX16" fmla="*/ 269633 w 1977297"/>
              <a:gd name="connsiteY16" fmla="*/ 859888 h 2116967"/>
              <a:gd name="connsiteX17" fmla="*/ 26283 w 1977297"/>
              <a:gd name="connsiteY17" fmla="*/ 631142 h 2116967"/>
              <a:gd name="connsiteX18" fmla="*/ 143949 w 1977297"/>
              <a:gd name="connsiteY18" fmla="*/ 427340 h 2116967"/>
              <a:gd name="connsiteX19" fmla="*/ 463723 w 1977297"/>
              <a:gd name="connsiteY19" fmla="*/ 523714 h 2116967"/>
              <a:gd name="connsiteX20" fmla="*/ 807700 w 1977297"/>
              <a:gd name="connsiteY20" fmla="*/ 325119 h 2116967"/>
              <a:gd name="connsiteX21" fmla="*/ 884125 w 1977297"/>
              <a:gd name="connsiteY21" fmla="*/ -1 h 2116967"/>
              <a:gd name="connsiteX22" fmla="*/ 1119455 w 1977297"/>
              <a:gd name="connsiteY22" fmla="*/ -1 h 2116967"/>
              <a:gd name="connsiteX23" fmla="*/ 1195880 w 1977297"/>
              <a:gd name="connsiteY23" fmla="*/ 325119 h 2116967"/>
              <a:gd name="connsiteX24" fmla="*/ 1539857 w 1977297"/>
              <a:gd name="connsiteY24" fmla="*/ 523714 h 2116967"/>
              <a:gd name="connsiteX0" fmla="*/ 1539859 w 1977299"/>
              <a:gd name="connsiteY0" fmla="*/ 523716 h 2116969"/>
              <a:gd name="connsiteX1" fmla="*/ 1859633 w 1977299"/>
              <a:gd name="connsiteY1" fmla="*/ 427342 h 2116969"/>
              <a:gd name="connsiteX2" fmla="*/ 1977299 w 1977299"/>
              <a:gd name="connsiteY2" fmla="*/ 631144 h 2116969"/>
              <a:gd name="connsiteX3" fmla="*/ 1733949 w 1977299"/>
              <a:gd name="connsiteY3" fmla="*/ 859890 h 2116969"/>
              <a:gd name="connsiteX4" fmla="*/ 1733949 w 1977299"/>
              <a:gd name="connsiteY4" fmla="*/ 1257080 h 2116969"/>
              <a:gd name="connsiteX5" fmla="*/ 1977299 w 1977299"/>
              <a:gd name="connsiteY5" fmla="*/ 1485826 h 2116969"/>
              <a:gd name="connsiteX6" fmla="*/ 1859633 w 1977299"/>
              <a:gd name="connsiteY6" fmla="*/ 1689628 h 2116969"/>
              <a:gd name="connsiteX7" fmla="*/ 1539859 w 1977299"/>
              <a:gd name="connsiteY7" fmla="*/ 1593254 h 2116969"/>
              <a:gd name="connsiteX8" fmla="*/ 1195882 w 1977299"/>
              <a:gd name="connsiteY8" fmla="*/ 1791849 h 2116969"/>
              <a:gd name="connsiteX9" fmla="*/ 1119457 w 1977299"/>
              <a:gd name="connsiteY9" fmla="*/ 2116969 h 2116969"/>
              <a:gd name="connsiteX10" fmla="*/ 884127 w 1977299"/>
              <a:gd name="connsiteY10" fmla="*/ 2116969 h 2116969"/>
              <a:gd name="connsiteX11" fmla="*/ 807702 w 1977299"/>
              <a:gd name="connsiteY11" fmla="*/ 1791849 h 2116969"/>
              <a:gd name="connsiteX12" fmla="*/ 463725 w 1977299"/>
              <a:gd name="connsiteY12" fmla="*/ 1593254 h 2116969"/>
              <a:gd name="connsiteX13" fmla="*/ 143951 w 1977299"/>
              <a:gd name="connsiteY13" fmla="*/ 1689628 h 2116969"/>
              <a:gd name="connsiteX14" fmla="*/ 26285 w 1977299"/>
              <a:gd name="connsiteY14" fmla="*/ 1485826 h 2116969"/>
              <a:gd name="connsiteX15" fmla="*/ 269635 w 1977299"/>
              <a:gd name="connsiteY15" fmla="*/ 1257080 h 2116969"/>
              <a:gd name="connsiteX16" fmla="*/ 269635 w 1977299"/>
              <a:gd name="connsiteY16" fmla="*/ 859890 h 2116969"/>
              <a:gd name="connsiteX17" fmla="*/ 26285 w 1977299"/>
              <a:gd name="connsiteY17" fmla="*/ 631144 h 2116969"/>
              <a:gd name="connsiteX18" fmla="*/ 143951 w 1977299"/>
              <a:gd name="connsiteY18" fmla="*/ 427342 h 2116969"/>
              <a:gd name="connsiteX19" fmla="*/ 463725 w 1977299"/>
              <a:gd name="connsiteY19" fmla="*/ 523716 h 2116969"/>
              <a:gd name="connsiteX20" fmla="*/ 807702 w 1977299"/>
              <a:gd name="connsiteY20" fmla="*/ 325121 h 2116969"/>
              <a:gd name="connsiteX21" fmla="*/ 884127 w 1977299"/>
              <a:gd name="connsiteY21" fmla="*/ 1 h 2116969"/>
              <a:gd name="connsiteX22" fmla="*/ 1119457 w 1977299"/>
              <a:gd name="connsiteY22" fmla="*/ 1 h 2116969"/>
              <a:gd name="connsiteX23" fmla="*/ 1195882 w 1977299"/>
              <a:gd name="connsiteY23" fmla="*/ 325121 h 2116969"/>
              <a:gd name="connsiteX24" fmla="*/ 1539859 w 1977299"/>
              <a:gd name="connsiteY24" fmla="*/ 523716 h 2116969"/>
              <a:gd name="connsiteX0" fmla="*/ 1539859 w 1977299"/>
              <a:gd name="connsiteY0" fmla="*/ 523714 h 2116967"/>
              <a:gd name="connsiteX1" fmla="*/ 1859633 w 1977299"/>
              <a:gd name="connsiteY1" fmla="*/ 427340 h 2116967"/>
              <a:gd name="connsiteX2" fmla="*/ 1977299 w 1977299"/>
              <a:gd name="connsiteY2" fmla="*/ 631142 h 2116967"/>
              <a:gd name="connsiteX3" fmla="*/ 1733949 w 1977299"/>
              <a:gd name="connsiteY3" fmla="*/ 859888 h 2116967"/>
              <a:gd name="connsiteX4" fmla="*/ 1733949 w 1977299"/>
              <a:gd name="connsiteY4" fmla="*/ 1257078 h 2116967"/>
              <a:gd name="connsiteX5" fmla="*/ 1977299 w 1977299"/>
              <a:gd name="connsiteY5" fmla="*/ 1485824 h 2116967"/>
              <a:gd name="connsiteX6" fmla="*/ 1859633 w 1977299"/>
              <a:gd name="connsiteY6" fmla="*/ 1689626 h 2116967"/>
              <a:gd name="connsiteX7" fmla="*/ 1539859 w 1977299"/>
              <a:gd name="connsiteY7" fmla="*/ 1593252 h 2116967"/>
              <a:gd name="connsiteX8" fmla="*/ 1195882 w 1977299"/>
              <a:gd name="connsiteY8" fmla="*/ 1791847 h 2116967"/>
              <a:gd name="connsiteX9" fmla="*/ 1119457 w 1977299"/>
              <a:gd name="connsiteY9" fmla="*/ 2116967 h 2116967"/>
              <a:gd name="connsiteX10" fmla="*/ 884127 w 1977299"/>
              <a:gd name="connsiteY10" fmla="*/ 2116967 h 2116967"/>
              <a:gd name="connsiteX11" fmla="*/ 807702 w 1977299"/>
              <a:gd name="connsiteY11" fmla="*/ 1791847 h 2116967"/>
              <a:gd name="connsiteX12" fmla="*/ 463725 w 1977299"/>
              <a:gd name="connsiteY12" fmla="*/ 1593252 h 2116967"/>
              <a:gd name="connsiteX13" fmla="*/ 143951 w 1977299"/>
              <a:gd name="connsiteY13" fmla="*/ 1689626 h 2116967"/>
              <a:gd name="connsiteX14" fmla="*/ 26285 w 1977299"/>
              <a:gd name="connsiteY14" fmla="*/ 1485824 h 2116967"/>
              <a:gd name="connsiteX15" fmla="*/ 269635 w 1977299"/>
              <a:gd name="connsiteY15" fmla="*/ 1257078 h 2116967"/>
              <a:gd name="connsiteX16" fmla="*/ 269635 w 1977299"/>
              <a:gd name="connsiteY16" fmla="*/ 859888 h 2116967"/>
              <a:gd name="connsiteX17" fmla="*/ 26285 w 1977299"/>
              <a:gd name="connsiteY17" fmla="*/ 631142 h 2116967"/>
              <a:gd name="connsiteX18" fmla="*/ 143951 w 1977299"/>
              <a:gd name="connsiteY18" fmla="*/ 427340 h 2116967"/>
              <a:gd name="connsiteX19" fmla="*/ 463725 w 1977299"/>
              <a:gd name="connsiteY19" fmla="*/ 523714 h 2116967"/>
              <a:gd name="connsiteX20" fmla="*/ 807702 w 1977299"/>
              <a:gd name="connsiteY20" fmla="*/ 325119 h 2116967"/>
              <a:gd name="connsiteX21" fmla="*/ 884127 w 1977299"/>
              <a:gd name="connsiteY21" fmla="*/ -1 h 2116967"/>
              <a:gd name="connsiteX22" fmla="*/ 1119457 w 1977299"/>
              <a:gd name="connsiteY22" fmla="*/ -1 h 2116967"/>
              <a:gd name="connsiteX23" fmla="*/ 1195882 w 1977299"/>
              <a:gd name="connsiteY23" fmla="*/ 325119 h 2116967"/>
              <a:gd name="connsiteX24" fmla="*/ 1539859 w 1977299"/>
              <a:gd name="connsiteY24" fmla="*/ 523714 h 2116967"/>
              <a:gd name="connsiteX0" fmla="*/ 1539859 w 1977299"/>
              <a:gd name="connsiteY0" fmla="*/ 523716 h 2157608"/>
              <a:gd name="connsiteX1" fmla="*/ 1859633 w 1977299"/>
              <a:gd name="connsiteY1" fmla="*/ 427342 h 2157608"/>
              <a:gd name="connsiteX2" fmla="*/ 1977299 w 1977299"/>
              <a:gd name="connsiteY2" fmla="*/ 631144 h 2157608"/>
              <a:gd name="connsiteX3" fmla="*/ 1733949 w 1977299"/>
              <a:gd name="connsiteY3" fmla="*/ 859890 h 2157608"/>
              <a:gd name="connsiteX4" fmla="*/ 1733949 w 1977299"/>
              <a:gd name="connsiteY4" fmla="*/ 1257080 h 2157608"/>
              <a:gd name="connsiteX5" fmla="*/ 1977299 w 1977299"/>
              <a:gd name="connsiteY5" fmla="*/ 1485826 h 2157608"/>
              <a:gd name="connsiteX6" fmla="*/ 1859633 w 1977299"/>
              <a:gd name="connsiteY6" fmla="*/ 1689628 h 2157608"/>
              <a:gd name="connsiteX7" fmla="*/ 1539859 w 1977299"/>
              <a:gd name="connsiteY7" fmla="*/ 1593254 h 2157608"/>
              <a:gd name="connsiteX8" fmla="*/ 1195882 w 1977299"/>
              <a:gd name="connsiteY8" fmla="*/ 1791849 h 2157608"/>
              <a:gd name="connsiteX9" fmla="*/ 1119457 w 1977299"/>
              <a:gd name="connsiteY9" fmla="*/ 2116969 h 2157608"/>
              <a:gd name="connsiteX10" fmla="*/ 884127 w 1977299"/>
              <a:gd name="connsiteY10" fmla="*/ 2116969 h 2157608"/>
              <a:gd name="connsiteX11" fmla="*/ 807702 w 1977299"/>
              <a:gd name="connsiteY11" fmla="*/ 1791849 h 2157608"/>
              <a:gd name="connsiteX12" fmla="*/ 463725 w 1977299"/>
              <a:gd name="connsiteY12" fmla="*/ 1593254 h 2157608"/>
              <a:gd name="connsiteX13" fmla="*/ 143951 w 1977299"/>
              <a:gd name="connsiteY13" fmla="*/ 1689628 h 2157608"/>
              <a:gd name="connsiteX14" fmla="*/ 26285 w 1977299"/>
              <a:gd name="connsiteY14" fmla="*/ 1485826 h 2157608"/>
              <a:gd name="connsiteX15" fmla="*/ 269635 w 1977299"/>
              <a:gd name="connsiteY15" fmla="*/ 1257080 h 2157608"/>
              <a:gd name="connsiteX16" fmla="*/ 269635 w 1977299"/>
              <a:gd name="connsiteY16" fmla="*/ 859890 h 2157608"/>
              <a:gd name="connsiteX17" fmla="*/ 26285 w 1977299"/>
              <a:gd name="connsiteY17" fmla="*/ 631144 h 2157608"/>
              <a:gd name="connsiteX18" fmla="*/ 143951 w 1977299"/>
              <a:gd name="connsiteY18" fmla="*/ 427342 h 2157608"/>
              <a:gd name="connsiteX19" fmla="*/ 463725 w 1977299"/>
              <a:gd name="connsiteY19" fmla="*/ 523716 h 2157608"/>
              <a:gd name="connsiteX20" fmla="*/ 807702 w 1977299"/>
              <a:gd name="connsiteY20" fmla="*/ 325121 h 2157608"/>
              <a:gd name="connsiteX21" fmla="*/ 884127 w 1977299"/>
              <a:gd name="connsiteY21" fmla="*/ 1 h 2157608"/>
              <a:gd name="connsiteX22" fmla="*/ 1119457 w 1977299"/>
              <a:gd name="connsiteY22" fmla="*/ 1 h 2157608"/>
              <a:gd name="connsiteX23" fmla="*/ 1195882 w 1977299"/>
              <a:gd name="connsiteY23" fmla="*/ 325121 h 2157608"/>
              <a:gd name="connsiteX24" fmla="*/ 1539859 w 1977299"/>
              <a:gd name="connsiteY24" fmla="*/ 523716 h 2157608"/>
              <a:gd name="connsiteX0" fmla="*/ 1539859 w 1977299"/>
              <a:gd name="connsiteY0" fmla="*/ 523714 h 2179536"/>
              <a:gd name="connsiteX1" fmla="*/ 1859633 w 1977299"/>
              <a:gd name="connsiteY1" fmla="*/ 427340 h 2179536"/>
              <a:gd name="connsiteX2" fmla="*/ 1977299 w 1977299"/>
              <a:gd name="connsiteY2" fmla="*/ 631142 h 2179536"/>
              <a:gd name="connsiteX3" fmla="*/ 1733949 w 1977299"/>
              <a:gd name="connsiteY3" fmla="*/ 859888 h 2179536"/>
              <a:gd name="connsiteX4" fmla="*/ 1733949 w 1977299"/>
              <a:gd name="connsiteY4" fmla="*/ 1257078 h 2179536"/>
              <a:gd name="connsiteX5" fmla="*/ 1977299 w 1977299"/>
              <a:gd name="connsiteY5" fmla="*/ 1485824 h 2179536"/>
              <a:gd name="connsiteX6" fmla="*/ 1859633 w 1977299"/>
              <a:gd name="connsiteY6" fmla="*/ 1689626 h 2179536"/>
              <a:gd name="connsiteX7" fmla="*/ 1539859 w 1977299"/>
              <a:gd name="connsiteY7" fmla="*/ 1593252 h 2179536"/>
              <a:gd name="connsiteX8" fmla="*/ 1195882 w 1977299"/>
              <a:gd name="connsiteY8" fmla="*/ 1791847 h 2179536"/>
              <a:gd name="connsiteX9" fmla="*/ 1119457 w 1977299"/>
              <a:gd name="connsiteY9" fmla="*/ 2116967 h 2179536"/>
              <a:gd name="connsiteX10" fmla="*/ 884127 w 1977299"/>
              <a:gd name="connsiteY10" fmla="*/ 2116967 h 2179536"/>
              <a:gd name="connsiteX11" fmla="*/ 807702 w 1977299"/>
              <a:gd name="connsiteY11" fmla="*/ 1791847 h 2179536"/>
              <a:gd name="connsiteX12" fmla="*/ 463725 w 1977299"/>
              <a:gd name="connsiteY12" fmla="*/ 1593252 h 2179536"/>
              <a:gd name="connsiteX13" fmla="*/ 143951 w 1977299"/>
              <a:gd name="connsiteY13" fmla="*/ 1689626 h 2179536"/>
              <a:gd name="connsiteX14" fmla="*/ 26285 w 1977299"/>
              <a:gd name="connsiteY14" fmla="*/ 1485824 h 2179536"/>
              <a:gd name="connsiteX15" fmla="*/ 269635 w 1977299"/>
              <a:gd name="connsiteY15" fmla="*/ 1257078 h 2179536"/>
              <a:gd name="connsiteX16" fmla="*/ 269635 w 1977299"/>
              <a:gd name="connsiteY16" fmla="*/ 859888 h 2179536"/>
              <a:gd name="connsiteX17" fmla="*/ 26285 w 1977299"/>
              <a:gd name="connsiteY17" fmla="*/ 631142 h 2179536"/>
              <a:gd name="connsiteX18" fmla="*/ 143951 w 1977299"/>
              <a:gd name="connsiteY18" fmla="*/ 427340 h 2179536"/>
              <a:gd name="connsiteX19" fmla="*/ 463725 w 1977299"/>
              <a:gd name="connsiteY19" fmla="*/ 523714 h 2179536"/>
              <a:gd name="connsiteX20" fmla="*/ 807702 w 1977299"/>
              <a:gd name="connsiteY20" fmla="*/ 325119 h 2179536"/>
              <a:gd name="connsiteX21" fmla="*/ 884127 w 1977299"/>
              <a:gd name="connsiteY21" fmla="*/ -1 h 2179536"/>
              <a:gd name="connsiteX22" fmla="*/ 1119457 w 1977299"/>
              <a:gd name="connsiteY22" fmla="*/ -1 h 2179536"/>
              <a:gd name="connsiteX23" fmla="*/ 1195882 w 1977299"/>
              <a:gd name="connsiteY23" fmla="*/ 325119 h 2179536"/>
              <a:gd name="connsiteX24" fmla="*/ 1539859 w 1977299"/>
              <a:gd name="connsiteY24" fmla="*/ 523714 h 2179536"/>
              <a:gd name="connsiteX0" fmla="*/ 1539859 w 1981249"/>
              <a:gd name="connsiteY0" fmla="*/ 523716 h 2179538"/>
              <a:gd name="connsiteX1" fmla="*/ 1859633 w 1981249"/>
              <a:gd name="connsiteY1" fmla="*/ 427342 h 2179538"/>
              <a:gd name="connsiteX2" fmla="*/ 1977299 w 1981249"/>
              <a:gd name="connsiteY2" fmla="*/ 631144 h 2179538"/>
              <a:gd name="connsiteX3" fmla="*/ 1733949 w 1981249"/>
              <a:gd name="connsiteY3" fmla="*/ 859890 h 2179538"/>
              <a:gd name="connsiteX4" fmla="*/ 1733949 w 1981249"/>
              <a:gd name="connsiteY4" fmla="*/ 1257080 h 2179538"/>
              <a:gd name="connsiteX5" fmla="*/ 1977299 w 1981249"/>
              <a:gd name="connsiteY5" fmla="*/ 1485826 h 2179538"/>
              <a:gd name="connsiteX6" fmla="*/ 1859633 w 1981249"/>
              <a:gd name="connsiteY6" fmla="*/ 1689628 h 2179538"/>
              <a:gd name="connsiteX7" fmla="*/ 1539859 w 1981249"/>
              <a:gd name="connsiteY7" fmla="*/ 1593254 h 2179538"/>
              <a:gd name="connsiteX8" fmla="*/ 1195882 w 1981249"/>
              <a:gd name="connsiteY8" fmla="*/ 1791849 h 2179538"/>
              <a:gd name="connsiteX9" fmla="*/ 1119457 w 1981249"/>
              <a:gd name="connsiteY9" fmla="*/ 2116969 h 2179538"/>
              <a:gd name="connsiteX10" fmla="*/ 884127 w 1981249"/>
              <a:gd name="connsiteY10" fmla="*/ 2116969 h 2179538"/>
              <a:gd name="connsiteX11" fmla="*/ 807702 w 1981249"/>
              <a:gd name="connsiteY11" fmla="*/ 1791849 h 2179538"/>
              <a:gd name="connsiteX12" fmla="*/ 463725 w 1981249"/>
              <a:gd name="connsiteY12" fmla="*/ 1593254 h 2179538"/>
              <a:gd name="connsiteX13" fmla="*/ 143951 w 1981249"/>
              <a:gd name="connsiteY13" fmla="*/ 1689628 h 2179538"/>
              <a:gd name="connsiteX14" fmla="*/ 26285 w 1981249"/>
              <a:gd name="connsiteY14" fmla="*/ 1485826 h 2179538"/>
              <a:gd name="connsiteX15" fmla="*/ 269635 w 1981249"/>
              <a:gd name="connsiteY15" fmla="*/ 1257080 h 2179538"/>
              <a:gd name="connsiteX16" fmla="*/ 269635 w 1981249"/>
              <a:gd name="connsiteY16" fmla="*/ 859890 h 2179538"/>
              <a:gd name="connsiteX17" fmla="*/ 26285 w 1981249"/>
              <a:gd name="connsiteY17" fmla="*/ 631144 h 2179538"/>
              <a:gd name="connsiteX18" fmla="*/ 143951 w 1981249"/>
              <a:gd name="connsiteY18" fmla="*/ 427342 h 2179538"/>
              <a:gd name="connsiteX19" fmla="*/ 463725 w 1981249"/>
              <a:gd name="connsiteY19" fmla="*/ 523716 h 2179538"/>
              <a:gd name="connsiteX20" fmla="*/ 807702 w 1981249"/>
              <a:gd name="connsiteY20" fmla="*/ 325121 h 2179538"/>
              <a:gd name="connsiteX21" fmla="*/ 884127 w 1981249"/>
              <a:gd name="connsiteY21" fmla="*/ 1 h 2179538"/>
              <a:gd name="connsiteX22" fmla="*/ 1119457 w 1981249"/>
              <a:gd name="connsiteY22" fmla="*/ 1 h 2179538"/>
              <a:gd name="connsiteX23" fmla="*/ 1195882 w 1981249"/>
              <a:gd name="connsiteY23" fmla="*/ 325121 h 2179538"/>
              <a:gd name="connsiteX24" fmla="*/ 1539859 w 1981249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23716 h 2179538"/>
              <a:gd name="connsiteX1" fmla="*/ 1859633 w 2003583"/>
              <a:gd name="connsiteY1" fmla="*/ 427342 h 2179538"/>
              <a:gd name="connsiteX2" fmla="*/ 1977299 w 2003583"/>
              <a:gd name="connsiteY2" fmla="*/ 631144 h 2179538"/>
              <a:gd name="connsiteX3" fmla="*/ 1733949 w 2003583"/>
              <a:gd name="connsiteY3" fmla="*/ 859890 h 2179538"/>
              <a:gd name="connsiteX4" fmla="*/ 1733949 w 2003583"/>
              <a:gd name="connsiteY4" fmla="*/ 1257080 h 2179538"/>
              <a:gd name="connsiteX5" fmla="*/ 1977299 w 2003583"/>
              <a:gd name="connsiteY5" fmla="*/ 1485826 h 2179538"/>
              <a:gd name="connsiteX6" fmla="*/ 1859633 w 2003583"/>
              <a:gd name="connsiteY6" fmla="*/ 1689628 h 2179538"/>
              <a:gd name="connsiteX7" fmla="*/ 1539859 w 2003583"/>
              <a:gd name="connsiteY7" fmla="*/ 1593254 h 2179538"/>
              <a:gd name="connsiteX8" fmla="*/ 1195882 w 2003583"/>
              <a:gd name="connsiteY8" fmla="*/ 1791849 h 2179538"/>
              <a:gd name="connsiteX9" fmla="*/ 1119457 w 2003583"/>
              <a:gd name="connsiteY9" fmla="*/ 2116969 h 2179538"/>
              <a:gd name="connsiteX10" fmla="*/ 884127 w 2003583"/>
              <a:gd name="connsiteY10" fmla="*/ 2116969 h 2179538"/>
              <a:gd name="connsiteX11" fmla="*/ 807702 w 2003583"/>
              <a:gd name="connsiteY11" fmla="*/ 1791849 h 2179538"/>
              <a:gd name="connsiteX12" fmla="*/ 463725 w 2003583"/>
              <a:gd name="connsiteY12" fmla="*/ 1593254 h 2179538"/>
              <a:gd name="connsiteX13" fmla="*/ 143951 w 2003583"/>
              <a:gd name="connsiteY13" fmla="*/ 1689628 h 2179538"/>
              <a:gd name="connsiteX14" fmla="*/ 26285 w 2003583"/>
              <a:gd name="connsiteY14" fmla="*/ 1485826 h 2179538"/>
              <a:gd name="connsiteX15" fmla="*/ 269635 w 2003583"/>
              <a:gd name="connsiteY15" fmla="*/ 1257080 h 2179538"/>
              <a:gd name="connsiteX16" fmla="*/ 269635 w 2003583"/>
              <a:gd name="connsiteY16" fmla="*/ 859890 h 2179538"/>
              <a:gd name="connsiteX17" fmla="*/ 26285 w 2003583"/>
              <a:gd name="connsiteY17" fmla="*/ 631144 h 2179538"/>
              <a:gd name="connsiteX18" fmla="*/ 143951 w 2003583"/>
              <a:gd name="connsiteY18" fmla="*/ 427342 h 2179538"/>
              <a:gd name="connsiteX19" fmla="*/ 463725 w 2003583"/>
              <a:gd name="connsiteY19" fmla="*/ 523716 h 2179538"/>
              <a:gd name="connsiteX20" fmla="*/ 807702 w 2003583"/>
              <a:gd name="connsiteY20" fmla="*/ 325121 h 2179538"/>
              <a:gd name="connsiteX21" fmla="*/ 884127 w 2003583"/>
              <a:gd name="connsiteY21" fmla="*/ 1 h 2179538"/>
              <a:gd name="connsiteX22" fmla="*/ 1119457 w 2003583"/>
              <a:gd name="connsiteY22" fmla="*/ 1 h 2179538"/>
              <a:gd name="connsiteX23" fmla="*/ 1195882 w 2003583"/>
              <a:gd name="connsiteY23" fmla="*/ 325121 h 2179538"/>
              <a:gd name="connsiteX24" fmla="*/ 1539859 w 2003583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64355 h 2220177"/>
              <a:gd name="connsiteX1" fmla="*/ 1859633 w 2003583"/>
              <a:gd name="connsiteY1" fmla="*/ 467981 h 2220177"/>
              <a:gd name="connsiteX2" fmla="*/ 1977299 w 2003583"/>
              <a:gd name="connsiteY2" fmla="*/ 671783 h 2220177"/>
              <a:gd name="connsiteX3" fmla="*/ 1733949 w 2003583"/>
              <a:gd name="connsiteY3" fmla="*/ 900529 h 2220177"/>
              <a:gd name="connsiteX4" fmla="*/ 1733949 w 2003583"/>
              <a:gd name="connsiteY4" fmla="*/ 1297719 h 2220177"/>
              <a:gd name="connsiteX5" fmla="*/ 1977299 w 2003583"/>
              <a:gd name="connsiteY5" fmla="*/ 1526465 h 2220177"/>
              <a:gd name="connsiteX6" fmla="*/ 1859633 w 2003583"/>
              <a:gd name="connsiteY6" fmla="*/ 1730267 h 2220177"/>
              <a:gd name="connsiteX7" fmla="*/ 1539859 w 2003583"/>
              <a:gd name="connsiteY7" fmla="*/ 1633893 h 2220177"/>
              <a:gd name="connsiteX8" fmla="*/ 1195882 w 2003583"/>
              <a:gd name="connsiteY8" fmla="*/ 1832488 h 2220177"/>
              <a:gd name="connsiteX9" fmla="*/ 1119457 w 2003583"/>
              <a:gd name="connsiteY9" fmla="*/ 2157608 h 2220177"/>
              <a:gd name="connsiteX10" fmla="*/ 884127 w 2003583"/>
              <a:gd name="connsiteY10" fmla="*/ 2157608 h 2220177"/>
              <a:gd name="connsiteX11" fmla="*/ 807702 w 2003583"/>
              <a:gd name="connsiteY11" fmla="*/ 1832488 h 2220177"/>
              <a:gd name="connsiteX12" fmla="*/ 463725 w 2003583"/>
              <a:gd name="connsiteY12" fmla="*/ 1633893 h 2220177"/>
              <a:gd name="connsiteX13" fmla="*/ 143951 w 2003583"/>
              <a:gd name="connsiteY13" fmla="*/ 1730267 h 2220177"/>
              <a:gd name="connsiteX14" fmla="*/ 26285 w 2003583"/>
              <a:gd name="connsiteY14" fmla="*/ 1526465 h 2220177"/>
              <a:gd name="connsiteX15" fmla="*/ 269635 w 2003583"/>
              <a:gd name="connsiteY15" fmla="*/ 1297719 h 2220177"/>
              <a:gd name="connsiteX16" fmla="*/ 269635 w 2003583"/>
              <a:gd name="connsiteY16" fmla="*/ 900529 h 2220177"/>
              <a:gd name="connsiteX17" fmla="*/ 26285 w 2003583"/>
              <a:gd name="connsiteY17" fmla="*/ 671783 h 2220177"/>
              <a:gd name="connsiteX18" fmla="*/ 143951 w 2003583"/>
              <a:gd name="connsiteY18" fmla="*/ 467981 h 2220177"/>
              <a:gd name="connsiteX19" fmla="*/ 463725 w 2003583"/>
              <a:gd name="connsiteY19" fmla="*/ 564355 h 2220177"/>
              <a:gd name="connsiteX20" fmla="*/ 807702 w 2003583"/>
              <a:gd name="connsiteY20" fmla="*/ 365760 h 2220177"/>
              <a:gd name="connsiteX21" fmla="*/ 884127 w 2003583"/>
              <a:gd name="connsiteY21" fmla="*/ 40640 h 2220177"/>
              <a:gd name="connsiteX22" fmla="*/ 1119457 w 2003583"/>
              <a:gd name="connsiteY22" fmla="*/ 40640 h 2220177"/>
              <a:gd name="connsiteX23" fmla="*/ 1195882 w 2003583"/>
              <a:gd name="connsiteY23" fmla="*/ 365760 h 2220177"/>
              <a:gd name="connsiteX24" fmla="*/ 1539859 w 2003583"/>
              <a:gd name="connsiteY24" fmla="*/ 564355 h 222017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15989 w 2003583"/>
              <a:gd name="connsiteY1" fmla="*/ 481182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25306"/>
              <a:gd name="connsiteX1" fmla="*/ 1815989 w 2003583"/>
              <a:gd name="connsiteY1" fmla="*/ 481182 h 2225306"/>
              <a:gd name="connsiteX2" fmla="*/ 1977299 w 2003583"/>
              <a:gd name="connsiteY2" fmla="*/ 693713 h 2225306"/>
              <a:gd name="connsiteX3" fmla="*/ 1733949 w 2003583"/>
              <a:gd name="connsiteY3" fmla="*/ 922459 h 2225306"/>
              <a:gd name="connsiteX4" fmla="*/ 1733949 w 2003583"/>
              <a:gd name="connsiteY4" fmla="*/ 1319649 h 2225306"/>
              <a:gd name="connsiteX5" fmla="*/ 1977299 w 2003583"/>
              <a:gd name="connsiteY5" fmla="*/ 1548395 h 2225306"/>
              <a:gd name="connsiteX6" fmla="*/ 1859633 w 2003583"/>
              <a:gd name="connsiteY6" fmla="*/ 1752197 h 2225306"/>
              <a:gd name="connsiteX7" fmla="*/ 1539859 w 2003583"/>
              <a:gd name="connsiteY7" fmla="*/ 1655823 h 2225306"/>
              <a:gd name="connsiteX8" fmla="*/ 1195882 w 2003583"/>
              <a:gd name="connsiteY8" fmla="*/ 1854418 h 2225306"/>
              <a:gd name="connsiteX9" fmla="*/ 1119457 w 2003583"/>
              <a:gd name="connsiteY9" fmla="*/ 2179538 h 2225306"/>
              <a:gd name="connsiteX10" fmla="*/ 849212 w 2003583"/>
              <a:gd name="connsiteY10" fmla="*/ 2188266 h 2225306"/>
              <a:gd name="connsiteX11" fmla="*/ 807702 w 2003583"/>
              <a:gd name="connsiteY11" fmla="*/ 1854418 h 2225306"/>
              <a:gd name="connsiteX12" fmla="*/ 463725 w 2003583"/>
              <a:gd name="connsiteY12" fmla="*/ 1655823 h 2225306"/>
              <a:gd name="connsiteX13" fmla="*/ 143951 w 2003583"/>
              <a:gd name="connsiteY13" fmla="*/ 1752197 h 2225306"/>
              <a:gd name="connsiteX14" fmla="*/ 26285 w 2003583"/>
              <a:gd name="connsiteY14" fmla="*/ 1548395 h 2225306"/>
              <a:gd name="connsiteX15" fmla="*/ 269635 w 2003583"/>
              <a:gd name="connsiteY15" fmla="*/ 1319649 h 2225306"/>
              <a:gd name="connsiteX16" fmla="*/ 269635 w 2003583"/>
              <a:gd name="connsiteY16" fmla="*/ 922459 h 2225306"/>
              <a:gd name="connsiteX17" fmla="*/ 26285 w 2003583"/>
              <a:gd name="connsiteY17" fmla="*/ 693713 h 2225306"/>
              <a:gd name="connsiteX18" fmla="*/ 143951 w 2003583"/>
              <a:gd name="connsiteY18" fmla="*/ 489911 h 2225306"/>
              <a:gd name="connsiteX19" fmla="*/ 463725 w 2003583"/>
              <a:gd name="connsiteY19" fmla="*/ 586285 h 2225306"/>
              <a:gd name="connsiteX20" fmla="*/ 807702 w 2003583"/>
              <a:gd name="connsiteY20" fmla="*/ 387690 h 2225306"/>
              <a:gd name="connsiteX21" fmla="*/ 884127 w 2003583"/>
              <a:gd name="connsiteY21" fmla="*/ 62570 h 2225306"/>
              <a:gd name="connsiteX22" fmla="*/ 1119457 w 2003583"/>
              <a:gd name="connsiteY22" fmla="*/ 62570 h 2225306"/>
              <a:gd name="connsiteX23" fmla="*/ 1195882 w 2003583"/>
              <a:gd name="connsiteY23" fmla="*/ 387690 h 2225306"/>
              <a:gd name="connsiteX24" fmla="*/ 1539859 w 2003583"/>
              <a:gd name="connsiteY24" fmla="*/ 586285 h 2225306"/>
              <a:gd name="connsiteX0" fmla="*/ 1551437 w 2015161"/>
              <a:gd name="connsiteY0" fmla="*/ 586285 h 2225304"/>
              <a:gd name="connsiteX1" fmla="*/ 1827567 w 2015161"/>
              <a:gd name="connsiteY1" fmla="*/ 481182 h 2225304"/>
              <a:gd name="connsiteX2" fmla="*/ 1988877 w 2015161"/>
              <a:gd name="connsiteY2" fmla="*/ 693713 h 2225304"/>
              <a:gd name="connsiteX3" fmla="*/ 1745527 w 2015161"/>
              <a:gd name="connsiteY3" fmla="*/ 922459 h 2225304"/>
              <a:gd name="connsiteX4" fmla="*/ 1745527 w 2015161"/>
              <a:gd name="connsiteY4" fmla="*/ 1319649 h 2225304"/>
              <a:gd name="connsiteX5" fmla="*/ 1988877 w 2015161"/>
              <a:gd name="connsiteY5" fmla="*/ 1548395 h 2225304"/>
              <a:gd name="connsiteX6" fmla="*/ 1871211 w 2015161"/>
              <a:gd name="connsiteY6" fmla="*/ 1752197 h 2225304"/>
              <a:gd name="connsiteX7" fmla="*/ 1551437 w 2015161"/>
              <a:gd name="connsiteY7" fmla="*/ 1655823 h 2225304"/>
              <a:gd name="connsiteX8" fmla="*/ 1207460 w 2015161"/>
              <a:gd name="connsiteY8" fmla="*/ 1854418 h 2225304"/>
              <a:gd name="connsiteX9" fmla="*/ 1131035 w 2015161"/>
              <a:gd name="connsiteY9" fmla="*/ 2179538 h 2225304"/>
              <a:gd name="connsiteX10" fmla="*/ 860790 w 2015161"/>
              <a:gd name="connsiteY10" fmla="*/ 2188266 h 2225304"/>
              <a:gd name="connsiteX11" fmla="*/ 819280 w 2015161"/>
              <a:gd name="connsiteY11" fmla="*/ 1854418 h 2225304"/>
              <a:gd name="connsiteX12" fmla="*/ 475303 w 2015161"/>
              <a:gd name="connsiteY12" fmla="*/ 1655823 h 2225304"/>
              <a:gd name="connsiteX13" fmla="*/ 155529 w 2015161"/>
              <a:gd name="connsiteY13" fmla="*/ 1752197 h 2225304"/>
              <a:gd name="connsiteX14" fmla="*/ 2948 w 2015161"/>
              <a:gd name="connsiteY14" fmla="*/ 1522210 h 2225304"/>
              <a:gd name="connsiteX15" fmla="*/ 281213 w 2015161"/>
              <a:gd name="connsiteY15" fmla="*/ 1319649 h 2225304"/>
              <a:gd name="connsiteX16" fmla="*/ 281213 w 2015161"/>
              <a:gd name="connsiteY16" fmla="*/ 922459 h 2225304"/>
              <a:gd name="connsiteX17" fmla="*/ 37863 w 2015161"/>
              <a:gd name="connsiteY17" fmla="*/ 693713 h 2225304"/>
              <a:gd name="connsiteX18" fmla="*/ 155529 w 2015161"/>
              <a:gd name="connsiteY18" fmla="*/ 489911 h 2225304"/>
              <a:gd name="connsiteX19" fmla="*/ 475303 w 2015161"/>
              <a:gd name="connsiteY19" fmla="*/ 586285 h 2225304"/>
              <a:gd name="connsiteX20" fmla="*/ 819280 w 2015161"/>
              <a:gd name="connsiteY20" fmla="*/ 387690 h 2225304"/>
              <a:gd name="connsiteX21" fmla="*/ 895705 w 2015161"/>
              <a:gd name="connsiteY21" fmla="*/ 62570 h 2225304"/>
              <a:gd name="connsiteX22" fmla="*/ 1131035 w 2015161"/>
              <a:gd name="connsiteY22" fmla="*/ 62570 h 2225304"/>
              <a:gd name="connsiteX23" fmla="*/ 1207460 w 2015161"/>
              <a:gd name="connsiteY23" fmla="*/ 387690 h 2225304"/>
              <a:gd name="connsiteX24" fmla="*/ 1551437 w 2015161"/>
              <a:gd name="connsiteY24" fmla="*/ 586285 h 2225304"/>
              <a:gd name="connsiteX0" fmla="*/ 1551439 w 2015163"/>
              <a:gd name="connsiteY0" fmla="*/ 586285 h 2225306"/>
              <a:gd name="connsiteX1" fmla="*/ 1827569 w 2015163"/>
              <a:gd name="connsiteY1" fmla="*/ 481182 h 2225306"/>
              <a:gd name="connsiteX2" fmla="*/ 1988879 w 2015163"/>
              <a:gd name="connsiteY2" fmla="*/ 693713 h 2225306"/>
              <a:gd name="connsiteX3" fmla="*/ 1745529 w 2015163"/>
              <a:gd name="connsiteY3" fmla="*/ 922459 h 2225306"/>
              <a:gd name="connsiteX4" fmla="*/ 1745529 w 2015163"/>
              <a:gd name="connsiteY4" fmla="*/ 1319649 h 2225306"/>
              <a:gd name="connsiteX5" fmla="*/ 1988879 w 2015163"/>
              <a:gd name="connsiteY5" fmla="*/ 1548395 h 2225306"/>
              <a:gd name="connsiteX6" fmla="*/ 1871213 w 2015163"/>
              <a:gd name="connsiteY6" fmla="*/ 1752197 h 2225306"/>
              <a:gd name="connsiteX7" fmla="*/ 1551439 w 2015163"/>
              <a:gd name="connsiteY7" fmla="*/ 1655823 h 2225306"/>
              <a:gd name="connsiteX8" fmla="*/ 1207462 w 2015163"/>
              <a:gd name="connsiteY8" fmla="*/ 1854418 h 2225306"/>
              <a:gd name="connsiteX9" fmla="*/ 1131037 w 2015163"/>
              <a:gd name="connsiteY9" fmla="*/ 2179538 h 2225306"/>
              <a:gd name="connsiteX10" fmla="*/ 860792 w 2015163"/>
              <a:gd name="connsiteY10" fmla="*/ 2188266 h 2225306"/>
              <a:gd name="connsiteX11" fmla="*/ 819282 w 2015163"/>
              <a:gd name="connsiteY11" fmla="*/ 1854418 h 2225306"/>
              <a:gd name="connsiteX12" fmla="*/ 475305 w 2015163"/>
              <a:gd name="connsiteY12" fmla="*/ 1655823 h 2225306"/>
              <a:gd name="connsiteX13" fmla="*/ 155531 w 2015163"/>
              <a:gd name="connsiteY13" fmla="*/ 1752197 h 2225306"/>
              <a:gd name="connsiteX14" fmla="*/ 2950 w 2015163"/>
              <a:gd name="connsiteY14" fmla="*/ 1522210 h 2225306"/>
              <a:gd name="connsiteX15" fmla="*/ 281215 w 2015163"/>
              <a:gd name="connsiteY15" fmla="*/ 1319649 h 2225306"/>
              <a:gd name="connsiteX16" fmla="*/ 281215 w 2015163"/>
              <a:gd name="connsiteY16" fmla="*/ 922459 h 2225306"/>
              <a:gd name="connsiteX17" fmla="*/ 37865 w 2015163"/>
              <a:gd name="connsiteY17" fmla="*/ 693713 h 2225306"/>
              <a:gd name="connsiteX18" fmla="*/ 155531 w 2015163"/>
              <a:gd name="connsiteY18" fmla="*/ 463725 h 2225306"/>
              <a:gd name="connsiteX19" fmla="*/ 475305 w 2015163"/>
              <a:gd name="connsiteY19" fmla="*/ 586285 h 2225306"/>
              <a:gd name="connsiteX20" fmla="*/ 819282 w 2015163"/>
              <a:gd name="connsiteY20" fmla="*/ 387690 h 2225306"/>
              <a:gd name="connsiteX21" fmla="*/ 895707 w 2015163"/>
              <a:gd name="connsiteY21" fmla="*/ 62570 h 2225306"/>
              <a:gd name="connsiteX22" fmla="*/ 1131037 w 2015163"/>
              <a:gd name="connsiteY22" fmla="*/ 62570 h 2225306"/>
              <a:gd name="connsiteX23" fmla="*/ 1207462 w 2015163"/>
              <a:gd name="connsiteY23" fmla="*/ 387690 h 2225306"/>
              <a:gd name="connsiteX24" fmla="*/ 1551439 w 2015163"/>
              <a:gd name="connsiteY24" fmla="*/ 586285 h 2225306"/>
              <a:gd name="connsiteX0" fmla="*/ 1551439 w 2015163"/>
              <a:gd name="connsiteY0" fmla="*/ 575030 h 2214049"/>
              <a:gd name="connsiteX1" fmla="*/ 1827569 w 2015163"/>
              <a:gd name="connsiteY1" fmla="*/ 469927 h 2214049"/>
              <a:gd name="connsiteX2" fmla="*/ 1988879 w 2015163"/>
              <a:gd name="connsiteY2" fmla="*/ 682458 h 2214049"/>
              <a:gd name="connsiteX3" fmla="*/ 1745529 w 2015163"/>
              <a:gd name="connsiteY3" fmla="*/ 911204 h 2214049"/>
              <a:gd name="connsiteX4" fmla="*/ 1745529 w 2015163"/>
              <a:gd name="connsiteY4" fmla="*/ 1308394 h 2214049"/>
              <a:gd name="connsiteX5" fmla="*/ 1988879 w 2015163"/>
              <a:gd name="connsiteY5" fmla="*/ 1537140 h 2214049"/>
              <a:gd name="connsiteX6" fmla="*/ 1871213 w 2015163"/>
              <a:gd name="connsiteY6" fmla="*/ 1740942 h 2214049"/>
              <a:gd name="connsiteX7" fmla="*/ 1551439 w 2015163"/>
              <a:gd name="connsiteY7" fmla="*/ 1644568 h 2214049"/>
              <a:gd name="connsiteX8" fmla="*/ 1207462 w 2015163"/>
              <a:gd name="connsiteY8" fmla="*/ 1843163 h 2214049"/>
              <a:gd name="connsiteX9" fmla="*/ 1131037 w 2015163"/>
              <a:gd name="connsiteY9" fmla="*/ 2168283 h 2214049"/>
              <a:gd name="connsiteX10" fmla="*/ 860792 w 2015163"/>
              <a:gd name="connsiteY10" fmla="*/ 2177011 h 2214049"/>
              <a:gd name="connsiteX11" fmla="*/ 819282 w 2015163"/>
              <a:gd name="connsiteY11" fmla="*/ 1843163 h 2214049"/>
              <a:gd name="connsiteX12" fmla="*/ 475305 w 2015163"/>
              <a:gd name="connsiteY12" fmla="*/ 1644568 h 2214049"/>
              <a:gd name="connsiteX13" fmla="*/ 155531 w 2015163"/>
              <a:gd name="connsiteY13" fmla="*/ 1740942 h 2214049"/>
              <a:gd name="connsiteX14" fmla="*/ 2950 w 2015163"/>
              <a:gd name="connsiteY14" fmla="*/ 1510955 h 2214049"/>
              <a:gd name="connsiteX15" fmla="*/ 281215 w 2015163"/>
              <a:gd name="connsiteY15" fmla="*/ 1308394 h 2214049"/>
              <a:gd name="connsiteX16" fmla="*/ 281215 w 2015163"/>
              <a:gd name="connsiteY16" fmla="*/ 911204 h 2214049"/>
              <a:gd name="connsiteX17" fmla="*/ 37865 w 2015163"/>
              <a:gd name="connsiteY17" fmla="*/ 682458 h 2214049"/>
              <a:gd name="connsiteX18" fmla="*/ 155531 w 2015163"/>
              <a:gd name="connsiteY18" fmla="*/ 452470 h 2214049"/>
              <a:gd name="connsiteX19" fmla="*/ 475305 w 2015163"/>
              <a:gd name="connsiteY19" fmla="*/ 575030 h 2214049"/>
              <a:gd name="connsiteX20" fmla="*/ 819282 w 2015163"/>
              <a:gd name="connsiteY20" fmla="*/ 376435 h 2214049"/>
              <a:gd name="connsiteX21" fmla="*/ 895707 w 2015163"/>
              <a:gd name="connsiteY21" fmla="*/ 51315 h 2214049"/>
              <a:gd name="connsiteX22" fmla="*/ 1165952 w 2015163"/>
              <a:gd name="connsiteY22" fmla="*/ 33857 h 2214049"/>
              <a:gd name="connsiteX23" fmla="*/ 1207462 w 2015163"/>
              <a:gd name="connsiteY23" fmla="*/ 376435 h 2214049"/>
              <a:gd name="connsiteX24" fmla="*/ 1551439 w 2015163"/>
              <a:gd name="connsiteY24" fmla="*/ 575030 h 2214049"/>
              <a:gd name="connsiteX0" fmla="*/ 1551439 w 2015163"/>
              <a:gd name="connsiteY0" fmla="*/ 575028 h 2214049"/>
              <a:gd name="connsiteX1" fmla="*/ 1810111 w 2015163"/>
              <a:gd name="connsiteY1" fmla="*/ 443740 h 2214049"/>
              <a:gd name="connsiteX2" fmla="*/ 1988879 w 2015163"/>
              <a:gd name="connsiteY2" fmla="*/ 682456 h 2214049"/>
              <a:gd name="connsiteX3" fmla="*/ 1745529 w 2015163"/>
              <a:gd name="connsiteY3" fmla="*/ 911202 h 2214049"/>
              <a:gd name="connsiteX4" fmla="*/ 1745529 w 2015163"/>
              <a:gd name="connsiteY4" fmla="*/ 1308392 h 2214049"/>
              <a:gd name="connsiteX5" fmla="*/ 1988879 w 2015163"/>
              <a:gd name="connsiteY5" fmla="*/ 1537138 h 2214049"/>
              <a:gd name="connsiteX6" fmla="*/ 1871213 w 2015163"/>
              <a:gd name="connsiteY6" fmla="*/ 1740940 h 2214049"/>
              <a:gd name="connsiteX7" fmla="*/ 1551439 w 2015163"/>
              <a:gd name="connsiteY7" fmla="*/ 1644566 h 2214049"/>
              <a:gd name="connsiteX8" fmla="*/ 1207462 w 2015163"/>
              <a:gd name="connsiteY8" fmla="*/ 1843161 h 2214049"/>
              <a:gd name="connsiteX9" fmla="*/ 1131037 w 2015163"/>
              <a:gd name="connsiteY9" fmla="*/ 2168281 h 2214049"/>
              <a:gd name="connsiteX10" fmla="*/ 860792 w 2015163"/>
              <a:gd name="connsiteY10" fmla="*/ 2177009 h 2214049"/>
              <a:gd name="connsiteX11" fmla="*/ 819282 w 2015163"/>
              <a:gd name="connsiteY11" fmla="*/ 1843161 h 2214049"/>
              <a:gd name="connsiteX12" fmla="*/ 475305 w 2015163"/>
              <a:gd name="connsiteY12" fmla="*/ 1644566 h 2214049"/>
              <a:gd name="connsiteX13" fmla="*/ 155531 w 2015163"/>
              <a:gd name="connsiteY13" fmla="*/ 1740940 h 2214049"/>
              <a:gd name="connsiteX14" fmla="*/ 2950 w 2015163"/>
              <a:gd name="connsiteY14" fmla="*/ 1510953 h 2214049"/>
              <a:gd name="connsiteX15" fmla="*/ 281215 w 2015163"/>
              <a:gd name="connsiteY15" fmla="*/ 1308392 h 2214049"/>
              <a:gd name="connsiteX16" fmla="*/ 281215 w 2015163"/>
              <a:gd name="connsiteY16" fmla="*/ 911202 h 2214049"/>
              <a:gd name="connsiteX17" fmla="*/ 37865 w 2015163"/>
              <a:gd name="connsiteY17" fmla="*/ 682456 h 2214049"/>
              <a:gd name="connsiteX18" fmla="*/ 155531 w 2015163"/>
              <a:gd name="connsiteY18" fmla="*/ 452468 h 2214049"/>
              <a:gd name="connsiteX19" fmla="*/ 475305 w 2015163"/>
              <a:gd name="connsiteY19" fmla="*/ 575028 h 2214049"/>
              <a:gd name="connsiteX20" fmla="*/ 819282 w 2015163"/>
              <a:gd name="connsiteY20" fmla="*/ 376433 h 2214049"/>
              <a:gd name="connsiteX21" fmla="*/ 895707 w 2015163"/>
              <a:gd name="connsiteY21" fmla="*/ 51313 h 2214049"/>
              <a:gd name="connsiteX22" fmla="*/ 1165952 w 2015163"/>
              <a:gd name="connsiteY22" fmla="*/ 33855 h 2214049"/>
              <a:gd name="connsiteX23" fmla="*/ 1207462 w 2015163"/>
              <a:gd name="connsiteY23" fmla="*/ 376433 h 2214049"/>
              <a:gd name="connsiteX24" fmla="*/ 1551439 w 2015163"/>
              <a:gd name="connsiteY24" fmla="*/ 575028 h 2214049"/>
              <a:gd name="connsiteX0" fmla="*/ 1551439 w 1990924"/>
              <a:gd name="connsiteY0" fmla="*/ 575028 h 2214047"/>
              <a:gd name="connsiteX1" fmla="*/ 1810111 w 1990924"/>
              <a:gd name="connsiteY1" fmla="*/ 443740 h 2214047"/>
              <a:gd name="connsiteX2" fmla="*/ 1988879 w 1990924"/>
              <a:gd name="connsiteY2" fmla="*/ 682456 h 2214047"/>
              <a:gd name="connsiteX3" fmla="*/ 1745529 w 1990924"/>
              <a:gd name="connsiteY3" fmla="*/ 911202 h 2214047"/>
              <a:gd name="connsiteX4" fmla="*/ 1745529 w 1990924"/>
              <a:gd name="connsiteY4" fmla="*/ 1308392 h 2214047"/>
              <a:gd name="connsiteX5" fmla="*/ 1988879 w 1990924"/>
              <a:gd name="connsiteY5" fmla="*/ 1537138 h 2214047"/>
              <a:gd name="connsiteX6" fmla="*/ 1845026 w 1990924"/>
              <a:gd name="connsiteY6" fmla="*/ 1775854 h 2214047"/>
              <a:gd name="connsiteX7" fmla="*/ 1551439 w 1990924"/>
              <a:gd name="connsiteY7" fmla="*/ 1644566 h 2214047"/>
              <a:gd name="connsiteX8" fmla="*/ 1207462 w 1990924"/>
              <a:gd name="connsiteY8" fmla="*/ 1843161 h 2214047"/>
              <a:gd name="connsiteX9" fmla="*/ 1131037 w 1990924"/>
              <a:gd name="connsiteY9" fmla="*/ 2168281 h 2214047"/>
              <a:gd name="connsiteX10" fmla="*/ 860792 w 1990924"/>
              <a:gd name="connsiteY10" fmla="*/ 2177009 h 2214047"/>
              <a:gd name="connsiteX11" fmla="*/ 819282 w 1990924"/>
              <a:gd name="connsiteY11" fmla="*/ 1843161 h 2214047"/>
              <a:gd name="connsiteX12" fmla="*/ 475305 w 1990924"/>
              <a:gd name="connsiteY12" fmla="*/ 1644566 h 2214047"/>
              <a:gd name="connsiteX13" fmla="*/ 155531 w 1990924"/>
              <a:gd name="connsiteY13" fmla="*/ 1740940 h 2214047"/>
              <a:gd name="connsiteX14" fmla="*/ 2950 w 1990924"/>
              <a:gd name="connsiteY14" fmla="*/ 1510953 h 2214047"/>
              <a:gd name="connsiteX15" fmla="*/ 281215 w 1990924"/>
              <a:gd name="connsiteY15" fmla="*/ 1308392 h 2214047"/>
              <a:gd name="connsiteX16" fmla="*/ 281215 w 1990924"/>
              <a:gd name="connsiteY16" fmla="*/ 911202 h 2214047"/>
              <a:gd name="connsiteX17" fmla="*/ 37865 w 1990924"/>
              <a:gd name="connsiteY17" fmla="*/ 682456 h 2214047"/>
              <a:gd name="connsiteX18" fmla="*/ 155531 w 1990924"/>
              <a:gd name="connsiteY18" fmla="*/ 452468 h 2214047"/>
              <a:gd name="connsiteX19" fmla="*/ 475305 w 1990924"/>
              <a:gd name="connsiteY19" fmla="*/ 575028 h 2214047"/>
              <a:gd name="connsiteX20" fmla="*/ 819282 w 1990924"/>
              <a:gd name="connsiteY20" fmla="*/ 376433 h 2214047"/>
              <a:gd name="connsiteX21" fmla="*/ 895707 w 1990924"/>
              <a:gd name="connsiteY21" fmla="*/ 51313 h 2214047"/>
              <a:gd name="connsiteX22" fmla="*/ 1165952 w 1990924"/>
              <a:gd name="connsiteY22" fmla="*/ 33855 h 2214047"/>
              <a:gd name="connsiteX23" fmla="*/ 1207462 w 1990924"/>
              <a:gd name="connsiteY23" fmla="*/ 376433 h 2214047"/>
              <a:gd name="connsiteX24" fmla="*/ 1551439 w 1990924"/>
              <a:gd name="connsiteY24" fmla="*/ 575028 h 221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605448"/>
              </a:solidFill>
            </a:endParaRPr>
          </a:p>
        </p:txBody>
      </p:sp>
      <p:sp>
        <p:nvSpPr>
          <p:cNvPr id="87" name="PA_任意多边形 86"/>
          <p:cNvSpPr/>
          <p:nvPr>
            <p:custDataLst>
              <p:tags r:id="rId6"/>
            </p:custDataLst>
          </p:nvPr>
        </p:nvSpPr>
        <p:spPr>
          <a:xfrm rot="1127014">
            <a:off x="8522820" y="3727826"/>
            <a:ext cx="1814485" cy="199331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" fmla="*/ 1517526 w 1954966"/>
              <a:gd name="connsiteY0" fmla="*/ 523716 h 2116969"/>
              <a:gd name="connsiteX1" fmla="*/ 1837300 w 1954966"/>
              <a:gd name="connsiteY1" fmla="*/ 427342 h 2116969"/>
              <a:gd name="connsiteX2" fmla="*/ 1954966 w 1954966"/>
              <a:gd name="connsiteY2" fmla="*/ 631144 h 2116969"/>
              <a:gd name="connsiteX3" fmla="*/ 1711616 w 1954966"/>
              <a:gd name="connsiteY3" fmla="*/ 859890 h 2116969"/>
              <a:gd name="connsiteX4" fmla="*/ 1711616 w 1954966"/>
              <a:gd name="connsiteY4" fmla="*/ 1257080 h 2116969"/>
              <a:gd name="connsiteX5" fmla="*/ 1954966 w 1954966"/>
              <a:gd name="connsiteY5" fmla="*/ 1485826 h 2116969"/>
              <a:gd name="connsiteX6" fmla="*/ 1837300 w 1954966"/>
              <a:gd name="connsiteY6" fmla="*/ 1689628 h 2116969"/>
              <a:gd name="connsiteX7" fmla="*/ 1517526 w 1954966"/>
              <a:gd name="connsiteY7" fmla="*/ 1593254 h 2116969"/>
              <a:gd name="connsiteX8" fmla="*/ 1173549 w 1954966"/>
              <a:gd name="connsiteY8" fmla="*/ 1791849 h 2116969"/>
              <a:gd name="connsiteX9" fmla="*/ 1097124 w 1954966"/>
              <a:gd name="connsiteY9" fmla="*/ 2116969 h 2116969"/>
              <a:gd name="connsiteX10" fmla="*/ 861794 w 1954966"/>
              <a:gd name="connsiteY10" fmla="*/ 2116969 h 2116969"/>
              <a:gd name="connsiteX11" fmla="*/ 785369 w 1954966"/>
              <a:gd name="connsiteY11" fmla="*/ 1791849 h 2116969"/>
              <a:gd name="connsiteX12" fmla="*/ 441392 w 1954966"/>
              <a:gd name="connsiteY12" fmla="*/ 1593254 h 2116969"/>
              <a:gd name="connsiteX13" fmla="*/ 121618 w 1954966"/>
              <a:gd name="connsiteY13" fmla="*/ 1689628 h 2116969"/>
              <a:gd name="connsiteX14" fmla="*/ 3952 w 1954966"/>
              <a:gd name="connsiteY14" fmla="*/ 1485826 h 2116969"/>
              <a:gd name="connsiteX15" fmla="*/ 247302 w 1954966"/>
              <a:gd name="connsiteY15" fmla="*/ 1257080 h 2116969"/>
              <a:gd name="connsiteX16" fmla="*/ 247302 w 1954966"/>
              <a:gd name="connsiteY16" fmla="*/ 859890 h 2116969"/>
              <a:gd name="connsiteX17" fmla="*/ 3952 w 1954966"/>
              <a:gd name="connsiteY17" fmla="*/ 631144 h 2116969"/>
              <a:gd name="connsiteX18" fmla="*/ 121618 w 1954966"/>
              <a:gd name="connsiteY18" fmla="*/ 427342 h 2116969"/>
              <a:gd name="connsiteX19" fmla="*/ 441392 w 1954966"/>
              <a:gd name="connsiteY19" fmla="*/ 523716 h 2116969"/>
              <a:gd name="connsiteX20" fmla="*/ 785369 w 1954966"/>
              <a:gd name="connsiteY20" fmla="*/ 325121 h 2116969"/>
              <a:gd name="connsiteX21" fmla="*/ 861794 w 1954966"/>
              <a:gd name="connsiteY21" fmla="*/ 1 h 2116969"/>
              <a:gd name="connsiteX22" fmla="*/ 1097124 w 1954966"/>
              <a:gd name="connsiteY22" fmla="*/ 1 h 2116969"/>
              <a:gd name="connsiteX23" fmla="*/ 1173549 w 1954966"/>
              <a:gd name="connsiteY23" fmla="*/ 325121 h 2116969"/>
              <a:gd name="connsiteX24" fmla="*/ 1517526 w 1954966"/>
              <a:gd name="connsiteY24" fmla="*/ 523716 h 2116969"/>
              <a:gd name="connsiteX0" fmla="*/ 1539857 w 1977297"/>
              <a:gd name="connsiteY0" fmla="*/ 523714 h 2116967"/>
              <a:gd name="connsiteX1" fmla="*/ 1859631 w 1977297"/>
              <a:gd name="connsiteY1" fmla="*/ 427340 h 2116967"/>
              <a:gd name="connsiteX2" fmla="*/ 1977297 w 1977297"/>
              <a:gd name="connsiteY2" fmla="*/ 631142 h 2116967"/>
              <a:gd name="connsiteX3" fmla="*/ 1733947 w 1977297"/>
              <a:gd name="connsiteY3" fmla="*/ 859888 h 2116967"/>
              <a:gd name="connsiteX4" fmla="*/ 1733947 w 1977297"/>
              <a:gd name="connsiteY4" fmla="*/ 1257078 h 2116967"/>
              <a:gd name="connsiteX5" fmla="*/ 1977297 w 1977297"/>
              <a:gd name="connsiteY5" fmla="*/ 1485824 h 2116967"/>
              <a:gd name="connsiteX6" fmla="*/ 1859631 w 1977297"/>
              <a:gd name="connsiteY6" fmla="*/ 1689626 h 2116967"/>
              <a:gd name="connsiteX7" fmla="*/ 1539857 w 1977297"/>
              <a:gd name="connsiteY7" fmla="*/ 1593252 h 2116967"/>
              <a:gd name="connsiteX8" fmla="*/ 1195880 w 1977297"/>
              <a:gd name="connsiteY8" fmla="*/ 1791847 h 2116967"/>
              <a:gd name="connsiteX9" fmla="*/ 1119455 w 1977297"/>
              <a:gd name="connsiteY9" fmla="*/ 2116967 h 2116967"/>
              <a:gd name="connsiteX10" fmla="*/ 884125 w 1977297"/>
              <a:gd name="connsiteY10" fmla="*/ 2116967 h 2116967"/>
              <a:gd name="connsiteX11" fmla="*/ 807700 w 1977297"/>
              <a:gd name="connsiteY11" fmla="*/ 1791847 h 2116967"/>
              <a:gd name="connsiteX12" fmla="*/ 463723 w 1977297"/>
              <a:gd name="connsiteY12" fmla="*/ 1593252 h 2116967"/>
              <a:gd name="connsiteX13" fmla="*/ 143949 w 1977297"/>
              <a:gd name="connsiteY13" fmla="*/ 1689626 h 2116967"/>
              <a:gd name="connsiteX14" fmla="*/ 26283 w 1977297"/>
              <a:gd name="connsiteY14" fmla="*/ 1485824 h 2116967"/>
              <a:gd name="connsiteX15" fmla="*/ 269633 w 1977297"/>
              <a:gd name="connsiteY15" fmla="*/ 1257078 h 2116967"/>
              <a:gd name="connsiteX16" fmla="*/ 269633 w 1977297"/>
              <a:gd name="connsiteY16" fmla="*/ 859888 h 2116967"/>
              <a:gd name="connsiteX17" fmla="*/ 26283 w 1977297"/>
              <a:gd name="connsiteY17" fmla="*/ 631142 h 2116967"/>
              <a:gd name="connsiteX18" fmla="*/ 143949 w 1977297"/>
              <a:gd name="connsiteY18" fmla="*/ 427340 h 2116967"/>
              <a:gd name="connsiteX19" fmla="*/ 463723 w 1977297"/>
              <a:gd name="connsiteY19" fmla="*/ 523714 h 2116967"/>
              <a:gd name="connsiteX20" fmla="*/ 807700 w 1977297"/>
              <a:gd name="connsiteY20" fmla="*/ 325119 h 2116967"/>
              <a:gd name="connsiteX21" fmla="*/ 884125 w 1977297"/>
              <a:gd name="connsiteY21" fmla="*/ -1 h 2116967"/>
              <a:gd name="connsiteX22" fmla="*/ 1119455 w 1977297"/>
              <a:gd name="connsiteY22" fmla="*/ -1 h 2116967"/>
              <a:gd name="connsiteX23" fmla="*/ 1195880 w 1977297"/>
              <a:gd name="connsiteY23" fmla="*/ 325119 h 2116967"/>
              <a:gd name="connsiteX24" fmla="*/ 1539857 w 1977297"/>
              <a:gd name="connsiteY24" fmla="*/ 523714 h 2116967"/>
              <a:gd name="connsiteX0" fmla="*/ 1539859 w 1977299"/>
              <a:gd name="connsiteY0" fmla="*/ 523716 h 2116969"/>
              <a:gd name="connsiteX1" fmla="*/ 1859633 w 1977299"/>
              <a:gd name="connsiteY1" fmla="*/ 427342 h 2116969"/>
              <a:gd name="connsiteX2" fmla="*/ 1977299 w 1977299"/>
              <a:gd name="connsiteY2" fmla="*/ 631144 h 2116969"/>
              <a:gd name="connsiteX3" fmla="*/ 1733949 w 1977299"/>
              <a:gd name="connsiteY3" fmla="*/ 859890 h 2116969"/>
              <a:gd name="connsiteX4" fmla="*/ 1733949 w 1977299"/>
              <a:gd name="connsiteY4" fmla="*/ 1257080 h 2116969"/>
              <a:gd name="connsiteX5" fmla="*/ 1977299 w 1977299"/>
              <a:gd name="connsiteY5" fmla="*/ 1485826 h 2116969"/>
              <a:gd name="connsiteX6" fmla="*/ 1859633 w 1977299"/>
              <a:gd name="connsiteY6" fmla="*/ 1689628 h 2116969"/>
              <a:gd name="connsiteX7" fmla="*/ 1539859 w 1977299"/>
              <a:gd name="connsiteY7" fmla="*/ 1593254 h 2116969"/>
              <a:gd name="connsiteX8" fmla="*/ 1195882 w 1977299"/>
              <a:gd name="connsiteY8" fmla="*/ 1791849 h 2116969"/>
              <a:gd name="connsiteX9" fmla="*/ 1119457 w 1977299"/>
              <a:gd name="connsiteY9" fmla="*/ 2116969 h 2116969"/>
              <a:gd name="connsiteX10" fmla="*/ 884127 w 1977299"/>
              <a:gd name="connsiteY10" fmla="*/ 2116969 h 2116969"/>
              <a:gd name="connsiteX11" fmla="*/ 807702 w 1977299"/>
              <a:gd name="connsiteY11" fmla="*/ 1791849 h 2116969"/>
              <a:gd name="connsiteX12" fmla="*/ 463725 w 1977299"/>
              <a:gd name="connsiteY12" fmla="*/ 1593254 h 2116969"/>
              <a:gd name="connsiteX13" fmla="*/ 143951 w 1977299"/>
              <a:gd name="connsiteY13" fmla="*/ 1689628 h 2116969"/>
              <a:gd name="connsiteX14" fmla="*/ 26285 w 1977299"/>
              <a:gd name="connsiteY14" fmla="*/ 1485826 h 2116969"/>
              <a:gd name="connsiteX15" fmla="*/ 269635 w 1977299"/>
              <a:gd name="connsiteY15" fmla="*/ 1257080 h 2116969"/>
              <a:gd name="connsiteX16" fmla="*/ 269635 w 1977299"/>
              <a:gd name="connsiteY16" fmla="*/ 859890 h 2116969"/>
              <a:gd name="connsiteX17" fmla="*/ 26285 w 1977299"/>
              <a:gd name="connsiteY17" fmla="*/ 631144 h 2116969"/>
              <a:gd name="connsiteX18" fmla="*/ 143951 w 1977299"/>
              <a:gd name="connsiteY18" fmla="*/ 427342 h 2116969"/>
              <a:gd name="connsiteX19" fmla="*/ 463725 w 1977299"/>
              <a:gd name="connsiteY19" fmla="*/ 523716 h 2116969"/>
              <a:gd name="connsiteX20" fmla="*/ 807702 w 1977299"/>
              <a:gd name="connsiteY20" fmla="*/ 325121 h 2116969"/>
              <a:gd name="connsiteX21" fmla="*/ 884127 w 1977299"/>
              <a:gd name="connsiteY21" fmla="*/ 1 h 2116969"/>
              <a:gd name="connsiteX22" fmla="*/ 1119457 w 1977299"/>
              <a:gd name="connsiteY22" fmla="*/ 1 h 2116969"/>
              <a:gd name="connsiteX23" fmla="*/ 1195882 w 1977299"/>
              <a:gd name="connsiteY23" fmla="*/ 325121 h 2116969"/>
              <a:gd name="connsiteX24" fmla="*/ 1539859 w 1977299"/>
              <a:gd name="connsiteY24" fmla="*/ 523716 h 2116969"/>
              <a:gd name="connsiteX0" fmla="*/ 1539859 w 1977299"/>
              <a:gd name="connsiteY0" fmla="*/ 523714 h 2116967"/>
              <a:gd name="connsiteX1" fmla="*/ 1859633 w 1977299"/>
              <a:gd name="connsiteY1" fmla="*/ 427340 h 2116967"/>
              <a:gd name="connsiteX2" fmla="*/ 1977299 w 1977299"/>
              <a:gd name="connsiteY2" fmla="*/ 631142 h 2116967"/>
              <a:gd name="connsiteX3" fmla="*/ 1733949 w 1977299"/>
              <a:gd name="connsiteY3" fmla="*/ 859888 h 2116967"/>
              <a:gd name="connsiteX4" fmla="*/ 1733949 w 1977299"/>
              <a:gd name="connsiteY4" fmla="*/ 1257078 h 2116967"/>
              <a:gd name="connsiteX5" fmla="*/ 1977299 w 1977299"/>
              <a:gd name="connsiteY5" fmla="*/ 1485824 h 2116967"/>
              <a:gd name="connsiteX6" fmla="*/ 1859633 w 1977299"/>
              <a:gd name="connsiteY6" fmla="*/ 1689626 h 2116967"/>
              <a:gd name="connsiteX7" fmla="*/ 1539859 w 1977299"/>
              <a:gd name="connsiteY7" fmla="*/ 1593252 h 2116967"/>
              <a:gd name="connsiteX8" fmla="*/ 1195882 w 1977299"/>
              <a:gd name="connsiteY8" fmla="*/ 1791847 h 2116967"/>
              <a:gd name="connsiteX9" fmla="*/ 1119457 w 1977299"/>
              <a:gd name="connsiteY9" fmla="*/ 2116967 h 2116967"/>
              <a:gd name="connsiteX10" fmla="*/ 884127 w 1977299"/>
              <a:gd name="connsiteY10" fmla="*/ 2116967 h 2116967"/>
              <a:gd name="connsiteX11" fmla="*/ 807702 w 1977299"/>
              <a:gd name="connsiteY11" fmla="*/ 1791847 h 2116967"/>
              <a:gd name="connsiteX12" fmla="*/ 463725 w 1977299"/>
              <a:gd name="connsiteY12" fmla="*/ 1593252 h 2116967"/>
              <a:gd name="connsiteX13" fmla="*/ 143951 w 1977299"/>
              <a:gd name="connsiteY13" fmla="*/ 1689626 h 2116967"/>
              <a:gd name="connsiteX14" fmla="*/ 26285 w 1977299"/>
              <a:gd name="connsiteY14" fmla="*/ 1485824 h 2116967"/>
              <a:gd name="connsiteX15" fmla="*/ 269635 w 1977299"/>
              <a:gd name="connsiteY15" fmla="*/ 1257078 h 2116967"/>
              <a:gd name="connsiteX16" fmla="*/ 269635 w 1977299"/>
              <a:gd name="connsiteY16" fmla="*/ 859888 h 2116967"/>
              <a:gd name="connsiteX17" fmla="*/ 26285 w 1977299"/>
              <a:gd name="connsiteY17" fmla="*/ 631142 h 2116967"/>
              <a:gd name="connsiteX18" fmla="*/ 143951 w 1977299"/>
              <a:gd name="connsiteY18" fmla="*/ 427340 h 2116967"/>
              <a:gd name="connsiteX19" fmla="*/ 463725 w 1977299"/>
              <a:gd name="connsiteY19" fmla="*/ 523714 h 2116967"/>
              <a:gd name="connsiteX20" fmla="*/ 807702 w 1977299"/>
              <a:gd name="connsiteY20" fmla="*/ 325119 h 2116967"/>
              <a:gd name="connsiteX21" fmla="*/ 884127 w 1977299"/>
              <a:gd name="connsiteY21" fmla="*/ -1 h 2116967"/>
              <a:gd name="connsiteX22" fmla="*/ 1119457 w 1977299"/>
              <a:gd name="connsiteY22" fmla="*/ -1 h 2116967"/>
              <a:gd name="connsiteX23" fmla="*/ 1195882 w 1977299"/>
              <a:gd name="connsiteY23" fmla="*/ 325119 h 2116967"/>
              <a:gd name="connsiteX24" fmla="*/ 1539859 w 1977299"/>
              <a:gd name="connsiteY24" fmla="*/ 523714 h 2116967"/>
              <a:gd name="connsiteX0" fmla="*/ 1539859 w 1977299"/>
              <a:gd name="connsiteY0" fmla="*/ 523716 h 2157608"/>
              <a:gd name="connsiteX1" fmla="*/ 1859633 w 1977299"/>
              <a:gd name="connsiteY1" fmla="*/ 427342 h 2157608"/>
              <a:gd name="connsiteX2" fmla="*/ 1977299 w 1977299"/>
              <a:gd name="connsiteY2" fmla="*/ 631144 h 2157608"/>
              <a:gd name="connsiteX3" fmla="*/ 1733949 w 1977299"/>
              <a:gd name="connsiteY3" fmla="*/ 859890 h 2157608"/>
              <a:gd name="connsiteX4" fmla="*/ 1733949 w 1977299"/>
              <a:gd name="connsiteY4" fmla="*/ 1257080 h 2157608"/>
              <a:gd name="connsiteX5" fmla="*/ 1977299 w 1977299"/>
              <a:gd name="connsiteY5" fmla="*/ 1485826 h 2157608"/>
              <a:gd name="connsiteX6" fmla="*/ 1859633 w 1977299"/>
              <a:gd name="connsiteY6" fmla="*/ 1689628 h 2157608"/>
              <a:gd name="connsiteX7" fmla="*/ 1539859 w 1977299"/>
              <a:gd name="connsiteY7" fmla="*/ 1593254 h 2157608"/>
              <a:gd name="connsiteX8" fmla="*/ 1195882 w 1977299"/>
              <a:gd name="connsiteY8" fmla="*/ 1791849 h 2157608"/>
              <a:gd name="connsiteX9" fmla="*/ 1119457 w 1977299"/>
              <a:gd name="connsiteY9" fmla="*/ 2116969 h 2157608"/>
              <a:gd name="connsiteX10" fmla="*/ 884127 w 1977299"/>
              <a:gd name="connsiteY10" fmla="*/ 2116969 h 2157608"/>
              <a:gd name="connsiteX11" fmla="*/ 807702 w 1977299"/>
              <a:gd name="connsiteY11" fmla="*/ 1791849 h 2157608"/>
              <a:gd name="connsiteX12" fmla="*/ 463725 w 1977299"/>
              <a:gd name="connsiteY12" fmla="*/ 1593254 h 2157608"/>
              <a:gd name="connsiteX13" fmla="*/ 143951 w 1977299"/>
              <a:gd name="connsiteY13" fmla="*/ 1689628 h 2157608"/>
              <a:gd name="connsiteX14" fmla="*/ 26285 w 1977299"/>
              <a:gd name="connsiteY14" fmla="*/ 1485826 h 2157608"/>
              <a:gd name="connsiteX15" fmla="*/ 269635 w 1977299"/>
              <a:gd name="connsiteY15" fmla="*/ 1257080 h 2157608"/>
              <a:gd name="connsiteX16" fmla="*/ 269635 w 1977299"/>
              <a:gd name="connsiteY16" fmla="*/ 859890 h 2157608"/>
              <a:gd name="connsiteX17" fmla="*/ 26285 w 1977299"/>
              <a:gd name="connsiteY17" fmla="*/ 631144 h 2157608"/>
              <a:gd name="connsiteX18" fmla="*/ 143951 w 1977299"/>
              <a:gd name="connsiteY18" fmla="*/ 427342 h 2157608"/>
              <a:gd name="connsiteX19" fmla="*/ 463725 w 1977299"/>
              <a:gd name="connsiteY19" fmla="*/ 523716 h 2157608"/>
              <a:gd name="connsiteX20" fmla="*/ 807702 w 1977299"/>
              <a:gd name="connsiteY20" fmla="*/ 325121 h 2157608"/>
              <a:gd name="connsiteX21" fmla="*/ 884127 w 1977299"/>
              <a:gd name="connsiteY21" fmla="*/ 1 h 2157608"/>
              <a:gd name="connsiteX22" fmla="*/ 1119457 w 1977299"/>
              <a:gd name="connsiteY22" fmla="*/ 1 h 2157608"/>
              <a:gd name="connsiteX23" fmla="*/ 1195882 w 1977299"/>
              <a:gd name="connsiteY23" fmla="*/ 325121 h 2157608"/>
              <a:gd name="connsiteX24" fmla="*/ 1539859 w 1977299"/>
              <a:gd name="connsiteY24" fmla="*/ 523716 h 2157608"/>
              <a:gd name="connsiteX0" fmla="*/ 1539859 w 1977299"/>
              <a:gd name="connsiteY0" fmla="*/ 523714 h 2179536"/>
              <a:gd name="connsiteX1" fmla="*/ 1859633 w 1977299"/>
              <a:gd name="connsiteY1" fmla="*/ 427340 h 2179536"/>
              <a:gd name="connsiteX2" fmla="*/ 1977299 w 1977299"/>
              <a:gd name="connsiteY2" fmla="*/ 631142 h 2179536"/>
              <a:gd name="connsiteX3" fmla="*/ 1733949 w 1977299"/>
              <a:gd name="connsiteY3" fmla="*/ 859888 h 2179536"/>
              <a:gd name="connsiteX4" fmla="*/ 1733949 w 1977299"/>
              <a:gd name="connsiteY4" fmla="*/ 1257078 h 2179536"/>
              <a:gd name="connsiteX5" fmla="*/ 1977299 w 1977299"/>
              <a:gd name="connsiteY5" fmla="*/ 1485824 h 2179536"/>
              <a:gd name="connsiteX6" fmla="*/ 1859633 w 1977299"/>
              <a:gd name="connsiteY6" fmla="*/ 1689626 h 2179536"/>
              <a:gd name="connsiteX7" fmla="*/ 1539859 w 1977299"/>
              <a:gd name="connsiteY7" fmla="*/ 1593252 h 2179536"/>
              <a:gd name="connsiteX8" fmla="*/ 1195882 w 1977299"/>
              <a:gd name="connsiteY8" fmla="*/ 1791847 h 2179536"/>
              <a:gd name="connsiteX9" fmla="*/ 1119457 w 1977299"/>
              <a:gd name="connsiteY9" fmla="*/ 2116967 h 2179536"/>
              <a:gd name="connsiteX10" fmla="*/ 884127 w 1977299"/>
              <a:gd name="connsiteY10" fmla="*/ 2116967 h 2179536"/>
              <a:gd name="connsiteX11" fmla="*/ 807702 w 1977299"/>
              <a:gd name="connsiteY11" fmla="*/ 1791847 h 2179536"/>
              <a:gd name="connsiteX12" fmla="*/ 463725 w 1977299"/>
              <a:gd name="connsiteY12" fmla="*/ 1593252 h 2179536"/>
              <a:gd name="connsiteX13" fmla="*/ 143951 w 1977299"/>
              <a:gd name="connsiteY13" fmla="*/ 1689626 h 2179536"/>
              <a:gd name="connsiteX14" fmla="*/ 26285 w 1977299"/>
              <a:gd name="connsiteY14" fmla="*/ 1485824 h 2179536"/>
              <a:gd name="connsiteX15" fmla="*/ 269635 w 1977299"/>
              <a:gd name="connsiteY15" fmla="*/ 1257078 h 2179536"/>
              <a:gd name="connsiteX16" fmla="*/ 269635 w 1977299"/>
              <a:gd name="connsiteY16" fmla="*/ 859888 h 2179536"/>
              <a:gd name="connsiteX17" fmla="*/ 26285 w 1977299"/>
              <a:gd name="connsiteY17" fmla="*/ 631142 h 2179536"/>
              <a:gd name="connsiteX18" fmla="*/ 143951 w 1977299"/>
              <a:gd name="connsiteY18" fmla="*/ 427340 h 2179536"/>
              <a:gd name="connsiteX19" fmla="*/ 463725 w 1977299"/>
              <a:gd name="connsiteY19" fmla="*/ 523714 h 2179536"/>
              <a:gd name="connsiteX20" fmla="*/ 807702 w 1977299"/>
              <a:gd name="connsiteY20" fmla="*/ 325119 h 2179536"/>
              <a:gd name="connsiteX21" fmla="*/ 884127 w 1977299"/>
              <a:gd name="connsiteY21" fmla="*/ -1 h 2179536"/>
              <a:gd name="connsiteX22" fmla="*/ 1119457 w 1977299"/>
              <a:gd name="connsiteY22" fmla="*/ -1 h 2179536"/>
              <a:gd name="connsiteX23" fmla="*/ 1195882 w 1977299"/>
              <a:gd name="connsiteY23" fmla="*/ 325119 h 2179536"/>
              <a:gd name="connsiteX24" fmla="*/ 1539859 w 1977299"/>
              <a:gd name="connsiteY24" fmla="*/ 523714 h 2179536"/>
              <a:gd name="connsiteX0" fmla="*/ 1539859 w 1981249"/>
              <a:gd name="connsiteY0" fmla="*/ 523716 h 2179538"/>
              <a:gd name="connsiteX1" fmla="*/ 1859633 w 1981249"/>
              <a:gd name="connsiteY1" fmla="*/ 427342 h 2179538"/>
              <a:gd name="connsiteX2" fmla="*/ 1977299 w 1981249"/>
              <a:gd name="connsiteY2" fmla="*/ 631144 h 2179538"/>
              <a:gd name="connsiteX3" fmla="*/ 1733949 w 1981249"/>
              <a:gd name="connsiteY3" fmla="*/ 859890 h 2179538"/>
              <a:gd name="connsiteX4" fmla="*/ 1733949 w 1981249"/>
              <a:gd name="connsiteY4" fmla="*/ 1257080 h 2179538"/>
              <a:gd name="connsiteX5" fmla="*/ 1977299 w 1981249"/>
              <a:gd name="connsiteY5" fmla="*/ 1485826 h 2179538"/>
              <a:gd name="connsiteX6" fmla="*/ 1859633 w 1981249"/>
              <a:gd name="connsiteY6" fmla="*/ 1689628 h 2179538"/>
              <a:gd name="connsiteX7" fmla="*/ 1539859 w 1981249"/>
              <a:gd name="connsiteY7" fmla="*/ 1593254 h 2179538"/>
              <a:gd name="connsiteX8" fmla="*/ 1195882 w 1981249"/>
              <a:gd name="connsiteY8" fmla="*/ 1791849 h 2179538"/>
              <a:gd name="connsiteX9" fmla="*/ 1119457 w 1981249"/>
              <a:gd name="connsiteY9" fmla="*/ 2116969 h 2179538"/>
              <a:gd name="connsiteX10" fmla="*/ 884127 w 1981249"/>
              <a:gd name="connsiteY10" fmla="*/ 2116969 h 2179538"/>
              <a:gd name="connsiteX11" fmla="*/ 807702 w 1981249"/>
              <a:gd name="connsiteY11" fmla="*/ 1791849 h 2179538"/>
              <a:gd name="connsiteX12" fmla="*/ 463725 w 1981249"/>
              <a:gd name="connsiteY12" fmla="*/ 1593254 h 2179538"/>
              <a:gd name="connsiteX13" fmla="*/ 143951 w 1981249"/>
              <a:gd name="connsiteY13" fmla="*/ 1689628 h 2179538"/>
              <a:gd name="connsiteX14" fmla="*/ 26285 w 1981249"/>
              <a:gd name="connsiteY14" fmla="*/ 1485826 h 2179538"/>
              <a:gd name="connsiteX15" fmla="*/ 269635 w 1981249"/>
              <a:gd name="connsiteY15" fmla="*/ 1257080 h 2179538"/>
              <a:gd name="connsiteX16" fmla="*/ 269635 w 1981249"/>
              <a:gd name="connsiteY16" fmla="*/ 859890 h 2179538"/>
              <a:gd name="connsiteX17" fmla="*/ 26285 w 1981249"/>
              <a:gd name="connsiteY17" fmla="*/ 631144 h 2179538"/>
              <a:gd name="connsiteX18" fmla="*/ 143951 w 1981249"/>
              <a:gd name="connsiteY18" fmla="*/ 427342 h 2179538"/>
              <a:gd name="connsiteX19" fmla="*/ 463725 w 1981249"/>
              <a:gd name="connsiteY19" fmla="*/ 523716 h 2179538"/>
              <a:gd name="connsiteX20" fmla="*/ 807702 w 1981249"/>
              <a:gd name="connsiteY20" fmla="*/ 325121 h 2179538"/>
              <a:gd name="connsiteX21" fmla="*/ 884127 w 1981249"/>
              <a:gd name="connsiteY21" fmla="*/ 1 h 2179538"/>
              <a:gd name="connsiteX22" fmla="*/ 1119457 w 1981249"/>
              <a:gd name="connsiteY22" fmla="*/ 1 h 2179538"/>
              <a:gd name="connsiteX23" fmla="*/ 1195882 w 1981249"/>
              <a:gd name="connsiteY23" fmla="*/ 325121 h 2179538"/>
              <a:gd name="connsiteX24" fmla="*/ 1539859 w 1981249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23716 h 2179538"/>
              <a:gd name="connsiteX1" fmla="*/ 1859633 w 2003583"/>
              <a:gd name="connsiteY1" fmla="*/ 427342 h 2179538"/>
              <a:gd name="connsiteX2" fmla="*/ 1977299 w 2003583"/>
              <a:gd name="connsiteY2" fmla="*/ 631144 h 2179538"/>
              <a:gd name="connsiteX3" fmla="*/ 1733949 w 2003583"/>
              <a:gd name="connsiteY3" fmla="*/ 859890 h 2179538"/>
              <a:gd name="connsiteX4" fmla="*/ 1733949 w 2003583"/>
              <a:gd name="connsiteY4" fmla="*/ 1257080 h 2179538"/>
              <a:gd name="connsiteX5" fmla="*/ 1977299 w 2003583"/>
              <a:gd name="connsiteY5" fmla="*/ 1485826 h 2179538"/>
              <a:gd name="connsiteX6" fmla="*/ 1859633 w 2003583"/>
              <a:gd name="connsiteY6" fmla="*/ 1689628 h 2179538"/>
              <a:gd name="connsiteX7" fmla="*/ 1539859 w 2003583"/>
              <a:gd name="connsiteY7" fmla="*/ 1593254 h 2179538"/>
              <a:gd name="connsiteX8" fmla="*/ 1195882 w 2003583"/>
              <a:gd name="connsiteY8" fmla="*/ 1791849 h 2179538"/>
              <a:gd name="connsiteX9" fmla="*/ 1119457 w 2003583"/>
              <a:gd name="connsiteY9" fmla="*/ 2116969 h 2179538"/>
              <a:gd name="connsiteX10" fmla="*/ 884127 w 2003583"/>
              <a:gd name="connsiteY10" fmla="*/ 2116969 h 2179538"/>
              <a:gd name="connsiteX11" fmla="*/ 807702 w 2003583"/>
              <a:gd name="connsiteY11" fmla="*/ 1791849 h 2179538"/>
              <a:gd name="connsiteX12" fmla="*/ 463725 w 2003583"/>
              <a:gd name="connsiteY12" fmla="*/ 1593254 h 2179538"/>
              <a:gd name="connsiteX13" fmla="*/ 143951 w 2003583"/>
              <a:gd name="connsiteY13" fmla="*/ 1689628 h 2179538"/>
              <a:gd name="connsiteX14" fmla="*/ 26285 w 2003583"/>
              <a:gd name="connsiteY14" fmla="*/ 1485826 h 2179538"/>
              <a:gd name="connsiteX15" fmla="*/ 269635 w 2003583"/>
              <a:gd name="connsiteY15" fmla="*/ 1257080 h 2179538"/>
              <a:gd name="connsiteX16" fmla="*/ 269635 w 2003583"/>
              <a:gd name="connsiteY16" fmla="*/ 859890 h 2179538"/>
              <a:gd name="connsiteX17" fmla="*/ 26285 w 2003583"/>
              <a:gd name="connsiteY17" fmla="*/ 631144 h 2179538"/>
              <a:gd name="connsiteX18" fmla="*/ 143951 w 2003583"/>
              <a:gd name="connsiteY18" fmla="*/ 427342 h 2179538"/>
              <a:gd name="connsiteX19" fmla="*/ 463725 w 2003583"/>
              <a:gd name="connsiteY19" fmla="*/ 523716 h 2179538"/>
              <a:gd name="connsiteX20" fmla="*/ 807702 w 2003583"/>
              <a:gd name="connsiteY20" fmla="*/ 325121 h 2179538"/>
              <a:gd name="connsiteX21" fmla="*/ 884127 w 2003583"/>
              <a:gd name="connsiteY21" fmla="*/ 1 h 2179538"/>
              <a:gd name="connsiteX22" fmla="*/ 1119457 w 2003583"/>
              <a:gd name="connsiteY22" fmla="*/ 1 h 2179538"/>
              <a:gd name="connsiteX23" fmla="*/ 1195882 w 2003583"/>
              <a:gd name="connsiteY23" fmla="*/ 325121 h 2179538"/>
              <a:gd name="connsiteX24" fmla="*/ 1539859 w 2003583"/>
              <a:gd name="connsiteY24" fmla="*/ 523716 h 2179538"/>
              <a:gd name="connsiteX0" fmla="*/ 1539859 w 2003583"/>
              <a:gd name="connsiteY0" fmla="*/ 523714 h 2179536"/>
              <a:gd name="connsiteX1" fmla="*/ 1859633 w 2003583"/>
              <a:gd name="connsiteY1" fmla="*/ 427340 h 2179536"/>
              <a:gd name="connsiteX2" fmla="*/ 1977299 w 2003583"/>
              <a:gd name="connsiteY2" fmla="*/ 631142 h 2179536"/>
              <a:gd name="connsiteX3" fmla="*/ 1733949 w 2003583"/>
              <a:gd name="connsiteY3" fmla="*/ 859888 h 2179536"/>
              <a:gd name="connsiteX4" fmla="*/ 1733949 w 2003583"/>
              <a:gd name="connsiteY4" fmla="*/ 1257078 h 2179536"/>
              <a:gd name="connsiteX5" fmla="*/ 1977299 w 2003583"/>
              <a:gd name="connsiteY5" fmla="*/ 1485824 h 2179536"/>
              <a:gd name="connsiteX6" fmla="*/ 1859633 w 2003583"/>
              <a:gd name="connsiteY6" fmla="*/ 1689626 h 2179536"/>
              <a:gd name="connsiteX7" fmla="*/ 1539859 w 2003583"/>
              <a:gd name="connsiteY7" fmla="*/ 1593252 h 2179536"/>
              <a:gd name="connsiteX8" fmla="*/ 1195882 w 2003583"/>
              <a:gd name="connsiteY8" fmla="*/ 1791847 h 2179536"/>
              <a:gd name="connsiteX9" fmla="*/ 1119457 w 2003583"/>
              <a:gd name="connsiteY9" fmla="*/ 2116967 h 2179536"/>
              <a:gd name="connsiteX10" fmla="*/ 884127 w 2003583"/>
              <a:gd name="connsiteY10" fmla="*/ 2116967 h 2179536"/>
              <a:gd name="connsiteX11" fmla="*/ 807702 w 2003583"/>
              <a:gd name="connsiteY11" fmla="*/ 1791847 h 2179536"/>
              <a:gd name="connsiteX12" fmla="*/ 463725 w 2003583"/>
              <a:gd name="connsiteY12" fmla="*/ 1593252 h 2179536"/>
              <a:gd name="connsiteX13" fmla="*/ 143951 w 2003583"/>
              <a:gd name="connsiteY13" fmla="*/ 1689626 h 2179536"/>
              <a:gd name="connsiteX14" fmla="*/ 26285 w 2003583"/>
              <a:gd name="connsiteY14" fmla="*/ 1485824 h 2179536"/>
              <a:gd name="connsiteX15" fmla="*/ 269635 w 2003583"/>
              <a:gd name="connsiteY15" fmla="*/ 1257078 h 2179536"/>
              <a:gd name="connsiteX16" fmla="*/ 269635 w 2003583"/>
              <a:gd name="connsiteY16" fmla="*/ 859888 h 2179536"/>
              <a:gd name="connsiteX17" fmla="*/ 26285 w 2003583"/>
              <a:gd name="connsiteY17" fmla="*/ 631142 h 2179536"/>
              <a:gd name="connsiteX18" fmla="*/ 143951 w 2003583"/>
              <a:gd name="connsiteY18" fmla="*/ 427340 h 2179536"/>
              <a:gd name="connsiteX19" fmla="*/ 463725 w 2003583"/>
              <a:gd name="connsiteY19" fmla="*/ 523714 h 2179536"/>
              <a:gd name="connsiteX20" fmla="*/ 807702 w 2003583"/>
              <a:gd name="connsiteY20" fmla="*/ 325119 h 2179536"/>
              <a:gd name="connsiteX21" fmla="*/ 884127 w 2003583"/>
              <a:gd name="connsiteY21" fmla="*/ -1 h 2179536"/>
              <a:gd name="connsiteX22" fmla="*/ 1119457 w 2003583"/>
              <a:gd name="connsiteY22" fmla="*/ -1 h 2179536"/>
              <a:gd name="connsiteX23" fmla="*/ 1195882 w 2003583"/>
              <a:gd name="connsiteY23" fmla="*/ 325119 h 2179536"/>
              <a:gd name="connsiteX24" fmla="*/ 1539859 w 2003583"/>
              <a:gd name="connsiteY24" fmla="*/ 523714 h 2179536"/>
              <a:gd name="connsiteX0" fmla="*/ 1539859 w 2003583"/>
              <a:gd name="connsiteY0" fmla="*/ 564355 h 2220177"/>
              <a:gd name="connsiteX1" fmla="*/ 1859633 w 2003583"/>
              <a:gd name="connsiteY1" fmla="*/ 467981 h 2220177"/>
              <a:gd name="connsiteX2" fmla="*/ 1977299 w 2003583"/>
              <a:gd name="connsiteY2" fmla="*/ 671783 h 2220177"/>
              <a:gd name="connsiteX3" fmla="*/ 1733949 w 2003583"/>
              <a:gd name="connsiteY3" fmla="*/ 900529 h 2220177"/>
              <a:gd name="connsiteX4" fmla="*/ 1733949 w 2003583"/>
              <a:gd name="connsiteY4" fmla="*/ 1297719 h 2220177"/>
              <a:gd name="connsiteX5" fmla="*/ 1977299 w 2003583"/>
              <a:gd name="connsiteY5" fmla="*/ 1526465 h 2220177"/>
              <a:gd name="connsiteX6" fmla="*/ 1859633 w 2003583"/>
              <a:gd name="connsiteY6" fmla="*/ 1730267 h 2220177"/>
              <a:gd name="connsiteX7" fmla="*/ 1539859 w 2003583"/>
              <a:gd name="connsiteY7" fmla="*/ 1633893 h 2220177"/>
              <a:gd name="connsiteX8" fmla="*/ 1195882 w 2003583"/>
              <a:gd name="connsiteY8" fmla="*/ 1832488 h 2220177"/>
              <a:gd name="connsiteX9" fmla="*/ 1119457 w 2003583"/>
              <a:gd name="connsiteY9" fmla="*/ 2157608 h 2220177"/>
              <a:gd name="connsiteX10" fmla="*/ 884127 w 2003583"/>
              <a:gd name="connsiteY10" fmla="*/ 2157608 h 2220177"/>
              <a:gd name="connsiteX11" fmla="*/ 807702 w 2003583"/>
              <a:gd name="connsiteY11" fmla="*/ 1832488 h 2220177"/>
              <a:gd name="connsiteX12" fmla="*/ 463725 w 2003583"/>
              <a:gd name="connsiteY12" fmla="*/ 1633893 h 2220177"/>
              <a:gd name="connsiteX13" fmla="*/ 143951 w 2003583"/>
              <a:gd name="connsiteY13" fmla="*/ 1730267 h 2220177"/>
              <a:gd name="connsiteX14" fmla="*/ 26285 w 2003583"/>
              <a:gd name="connsiteY14" fmla="*/ 1526465 h 2220177"/>
              <a:gd name="connsiteX15" fmla="*/ 269635 w 2003583"/>
              <a:gd name="connsiteY15" fmla="*/ 1297719 h 2220177"/>
              <a:gd name="connsiteX16" fmla="*/ 269635 w 2003583"/>
              <a:gd name="connsiteY16" fmla="*/ 900529 h 2220177"/>
              <a:gd name="connsiteX17" fmla="*/ 26285 w 2003583"/>
              <a:gd name="connsiteY17" fmla="*/ 671783 h 2220177"/>
              <a:gd name="connsiteX18" fmla="*/ 143951 w 2003583"/>
              <a:gd name="connsiteY18" fmla="*/ 467981 h 2220177"/>
              <a:gd name="connsiteX19" fmla="*/ 463725 w 2003583"/>
              <a:gd name="connsiteY19" fmla="*/ 564355 h 2220177"/>
              <a:gd name="connsiteX20" fmla="*/ 807702 w 2003583"/>
              <a:gd name="connsiteY20" fmla="*/ 365760 h 2220177"/>
              <a:gd name="connsiteX21" fmla="*/ 884127 w 2003583"/>
              <a:gd name="connsiteY21" fmla="*/ 40640 h 2220177"/>
              <a:gd name="connsiteX22" fmla="*/ 1119457 w 2003583"/>
              <a:gd name="connsiteY22" fmla="*/ 40640 h 2220177"/>
              <a:gd name="connsiteX23" fmla="*/ 1195882 w 2003583"/>
              <a:gd name="connsiteY23" fmla="*/ 365760 h 2220177"/>
              <a:gd name="connsiteX24" fmla="*/ 1539859 w 2003583"/>
              <a:gd name="connsiteY24" fmla="*/ 564355 h 222017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59633 w 2003583"/>
              <a:gd name="connsiteY1" fmla="*/ 489911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42107"/>
              <a:gd name="connsiteX1" fmla="*/ 1815989 w 2003583"/>
              <a:gd name="connsiteY1" fmla="*/ 481182 h 2242107"/>
              <a:gd name="connsiteX2" fmla="*/ 1977299 w 2003583"/>
              <a:gd name="connsiteY2" fmla="*/ 693713 h 2242107"/>
              <a:gd name="connsiteX3" fmla="*/ 1733949 w 2003583"/>
              <a:gd name="connsiteY3" fmla="*/ 922459 h 2242107"/>
              <a:gd name="connsiteX4" fmla="*/ 1733949 w 2003583"/>
              <a:gd name="connsiteY4" fmla="*/ 1319649 h 2242107"/>
              <a:gd name="connsiteX5" fmla="*/ 1977299 w 2003583"/>
              <a:gd name="connsiteY5" fmla="*/ 1548395 h 2242107"/>
              <a:gd name="connsiteX6" fmla="*/ 1859633 w 2003583"/>
              <a:gd name="connsiteY6" fmla="*/ 1752197 h 2242107"/>
              <a:gd name="connsiteX7" fmla="*/ 1539859 w 2003583"/>
              <a:gd name="connsiteY7" fmla="*/ 1655823 h 2242107"/>
              <a:gd name="connsiteX8" fmla="*/ 1195882 w 2003583"/>
              <a:gd name="connsiteY8" fmla="*/ 1854418 h 2242107"/>
              <a:gd name="connsiteX9" fmla="*/ 1119457 w 2003583"/>
              <a:gd name="connsiteY9" fmla="*/ 2179538 h 2242107"/>
              <a:gd name="connsiteX10" fmla="*/ 884127 w 2003583"/>
              <a:gd name="connsiteY10" fmla="*/ 2179538 h 2242107"/>
              <a:gd name="connsiteX11" fmla="*/ 807702 w 2003583"/>
              <a:gd name="connsiteY11" fmla="*/ 1854418 h 2242107"/>
              <a:gd name="connsiteX12" fmla="*/ 463725 w 2003583"/>
              <a:gd name="connsiteY12" fmla="*/ 1655823 h 2242107"/>
              <a:gd name="connsiteX13" fmla="*/ 143951 w 2003583"/>
              <a:gd name="connsiteY13" fmla="*/ 1752197 h 2242107"/>
              <a:gd name="connsiteX14" fmla="*/ 26285 w 2003583"/>
              <a:gd name="connsiteY14" fmla="*/ 1548395 h 2242107"/>
              <a:gd name="connsiteX15" fmla="*/ 269635 w 2003583"/>
              <a:gd name="connsiteY15" fmla="*/ 1319649 h 2242107"/>
              <a:gd name="connsiteX16" fmla="*/ 269635 w 2003583"/>
              <a:gd name="connsiteY16" fmla="*/ 922459 h 2242107"/>
              <a:gd name="connsiteX17" fmla="*/ 26285 w 2003583"/>
              <a:gd name="connsiteY17" fmla="*/ 693713 h 2242107"/>
              <a:gd name="connsiteX18" fmla="*/ 143951 w 2003583"/>
              <a:gd name="connsiteY18" fmla="*/ 489911 h 2242107"/>
              <a:gd name="connsiteX19" fmla="*/ 463725 w 2003583"/>
              <a:gd name="connsiteY19" fmla="*/ 586285 h 2242107"/>
              <a:gd name="connsiteX20" fmla="*/ 807702 w 2003583"/>
              <a:gd name="connsiteY20" fmla="*/ 387690 h 2242107"/>
              <a:gd name="connsiteX21" fmla="*/ 884127 w 2003583"/>
              <a:gd name="connsiteY21" fmla="*/ 62570 h 2242107"/>
              <a:gd name="connsiteX22" fmla="*/ 1119457 w 2003583"/>
              <a:gd name="connsiteY22" fmla="*/ 62570 h 2242107"/>
              <a:gd name="connsiteX23" fmla="*/ 1195882 w 2003583"/>
              <a:gd name="connsiteY23" fmla="*/ 387690 h 2242107"/>
              <a:gd name="connsiteX24" fmla="*/ 1539859 w 2003583"/>
              <a:gd name="connsiteY24" fmla="*/ 586285 h 2242107"/>
              <a:gd name="connsiteX0" fmla="*/ 1539859 w 2003583"/>
              <a:gd name="connsiteY0" fmla="*/ 586285 h 2225306"/>
              <a:gd name="connsiteX1" fmla="*/ 1815989 w 2003583"/>
              <a:gd name="connsiteY1" fmla="*/ 481182 h 2225306"/>
              <a:gd name="connsiteX2" fmla="*/ 1977299 w 2003583"/>
              <a:gd name="connsiteY2" fmla="*/ 693713 h 2225306"/>
              <a:gd name="connsiteX3" fmla="*/ 1733949 w 2003583"/>
              <a:gd name="connsiteY3" fmla="*/ 922459 h 2225306"/>
              <a:gd name="connsiteX4" fmla="*/ 1733949 w 2003583"/>
              <a:gd name="connsiteY4" fmla="*/ 1319649 h 2225306"/>
              <a:gd name="connsiteX5" fmla="*/ 1977299 w 2003583"/>
              <a:gd name="connsiteY5" fmla="*/ 1548395 h 2225306"/>
              <a:gd name="connsiteX6" fmla="*/ 1859633 w 2003583"/>
              <a:gd name="connsiteY6" fmla="*/ 1752197 h 2225306"/>
              <a:gd name="connsiteX7" fmla="*/ 1539859 w 2003583"/>
              <a:gd name="connsiteY7" fmla="*/ 1655823 h 2225306"/>
              <a:gd name="connsiteX8" fmla="*/ 1195882 w 2003583"/>
              <a:gd name="connsiteY8" fmla="*/ 1854418 h 2225306"/>
              <a:gd name="connsiteX9" fmla="*/ 1119457 w 2003583"/>
              <a:gd name="connsiteY9" fmla="*/ 2179538 h 2225306"/>
              <a:gd name="connsiteX10" fmla="*/ 849212 w 2003583"/>
              <a:gd name="connsiteY10" fmla="*/ 2188266 h 2225306"/>
              <a:gd name="connsiteX11" fmla="*/ 807702 w 2003583"/>
              <a:gd name="connsiteY11" fmla="*/ 1854418 h 2225306"/>
              <a:gd name="connsiteX12" fmla="*/ 463725 w 2003583"/>
              <a:gd name="connsiteY12" fmla="*/ 1655823 h 2225306"/>
              <a:gd name="connsiteX13" fmla="*/ 143951 w 2003583"/>
              <a:gd name="connsiteY13" fmla="*/ 1752197 h 2225306"/>
              <a:gd name="connsiteX14" fmla="*/ 26285 w 2003583"/>
              <a:gd name="connsiteY14" fmla="*/ 1548395 h 2225306"/>
              <a:gd name="connsiteX15" fmla="*/ 269635 w 2003583"/>
              <a:gd name="connsiteY15" fmla="*/ 1319649 h 2225306"/>
              <a:gd name="connsiteX16" fmla="*/ 269635 w 2003583"/>
              <a:gd name="connsiteY16" fmla="*/ 922459 h 2225306"/>
              <a:gd name="connsiteX17" fmla="*/ 26285 w 2003583"/>
              <a:gd name="connsiteY17" fmla="*/ 693713 h 2225306"/>
              <a:gd name="connsiteX18" fmla="*/ 143951 w 2003583"/>
              <a:gd name="connsiteY18" fmla="*/ 489911 h 2225306"/>
              <a:gd name="connsiteX19" fmla="*/ 463725 w 2003583"/>
              <a:gd name="connsiteY19" fmla="*/ 586285 h 2225306"/>
              <a:gd name="connsiteX20" fmla="*/ 807702 w 2003583"/>
              <a:gd name="connsiteY20" fmla="*/ 387690 h 2225306"/>
              <a:gd name="connsiteX21" fmla="*/ 884127 w 2003583"/>
              <a:gd name="connsiteY21" fmla="*/ 62570 h 2225306"/>
              <a:gd name="connsiteX22" fmla="*/ 1119457 w 2003583"/>
              <a:gd name="connsiteY22" fmla="*/ 62570 h 2225306"/>
              <a:gd name="connsiteX23" fmla="*/ 1195882 w 2003583"/>
              <a:gd name="connsiteY23" fmla="*/ 387690 h 2225306"/>
              <a:gd name="connsiteX24" fmla="*/ 1539859 w 2003583"/>
              <a:gd name="connsiteY24" fmla="*/ 586285 h 2225306"/>
              <a:gd name="connsiteX0" fmla="*/ 1551437 w 2015161"/>
              <a:gd name="connsiteY0" fmla="*/ 586285 h 2225304"/>
              <a:gd name="connsiteX1" fmla="*/ 1827567 w 2015161"/>
              <a:gd name="connsiteY1" fmla="*/ 481182 h 2225304"/>
              <a:gd name="connsiteX2" fmla="*/ 1988877 w 2015161"/>
              <a:gd name="connsiteY2" fmla="*/ 693713 h 2225304"/>
              <a:gd name="connsiteX3" fmla="*/ 1745527 w 2015161"/>
              <a:gd name="connsiteY3" fmla="*/ 922459 h 2225304"/>
              <a:gd name="connsiteX4" fmla="*/ 1745527 w 2015161"/>
              <a:gd name="connsiteY4" fmla="*/ 1319649 h 2225304"/>
              <a:gd name="connsiteX5" fmla="*/ 1988877 w 2015161"/>
              <a:gd name="connsiteY5" fmla="*/ 1548395 h 2225304"/>
              <a:gd name="connsiteX6" fmla="*/ 1871211 w 2015161"/>
              <a:gd name="connsiteY6" fmla="*/ 1752197 h 2225304"/>
              <a:gd name="connsiteX7" fmla="*/ 1551437 w 2015161"/>
              <a:gd name="connsiteY7" fmla="*/ 1655823 h 2225304"/>
              <a:gd name="connsiteX8" fmla="*/ 1207460 w 2015161"/>
              <a:gd name="connsiteY8" fmla="*/ 1854418 h 2225304"/>
              <a:gd name="connsiteX9" fmla="*/ 1131035 w 2015161"/>
              <a:gd name="connsiteY9" fmla="*/ 2179538 h 2225304"/>
              <a:gd name="connsiteX10" fmla="*/ 860790 w 2015161"/>
              <a:gd name="connsiteY10" fmla="*/ 2188266 h 2225304"/>
              <a:gd name="connsiteX11" fmla="*/ 819280 w 2015161"/>
              <a:gd name="connsiteY11" fmla="*/ 1854418 h 2225304"/>
              <a:gd name="connsiteX12" fmla="*/ 475303 w 2015161"/>
              <a:gd name="connsiteY12" fmla="*/ 1655823 h 2225304"/>
              <a:gd name="connsiteX13" fmla="*/ 155529 w 2015161"/>
              <a:gd name="connsiteY13" fmla="*/ 1752197 h 2225304"/>
              <a:gd name="connsiteX14" fmla="*/ 2948 w 2015161"/>
              <a:gd name="connsiteY14" fmla="*/ 1522210 h 2225304"/>
              <a:gd name="connsiteX15" fmla="*/ 281213 w 2015161"/>
              <a:gd name="connsiteY15" fmla="*/ 1319649 h 2225304"/>
              <a:gd name="connsiteX16" fmla="*/ 281213 w 2015161"/>
              <a:gd name="connsiteY16" fmla="*/ 922459 h 2225304"/>
              <a:gd name="connsiteX17" fmla="*/ 37863 w 2015161"/>
              <a:gd name="connsiteY17" fmla="*/ 693713 h 2225304"/>
              <a:gd name="connsiteX18" fmla="*/ 155529 w 2015161"/>
              <a:gd name="connsiteY18" fmla="*/ 489911 h 2225304"/>
              <a:gd name="connsiteX19" fmla="*/ 475303 w 2015161"/>
              <a:gd name="connsiteY19" fmla="*/ 586285 h 2225304"/>
              <a:gd name="connsiteX20" fmla="*/ 819280 w 2015161"/>
              <a:gd name="connsiteY20" fmla="*/ 387690 h 2225304"/>
              <a:gd name="connsiteX21" fmla="*/ 895705 w 2015161"/>
              <a:gd name="connsiteY21" fmla="*/ 62570 h 2225304"/>
              <a:gd name="connsiteX22" fmla="*/ 1131035 w 2015161"/>
              <a:gd name="connsiteY22" fmla="*/ 62570 h 2225304"/>
              <a:gd name="connsiteX23" fmla="*/ 1207460 w 2015161"/>
              <a:gd name="connsiteY23" fmla="*/ 387690 h 2225304"/>
              <a:gd name="connsiteX24" fmla="*/ 1551437 w 2015161"/>
              <a:gd name="connsiteY24" fmla="*/ 586285 h 2225304"/>
              <a:gd name="connsiteX0" fmla="*/ 1551439 w 2015163"/>
              <a:gd name="connsiteY0" fmla="*/ 586285 h 2225306"/>
              <a:gd name="connsiteX1" fmla="*/ 1827569 w 2015163"/>
              <a:gd name="connsiteY1" fmla="*/ 481182 h 2225306"/>
              <a:gd name="connsiteX2" fmla="*/ 1988879 w 2015163"/>
              <a:gd name="connsiteY2" fmla="*/ 693713 h 2225306"/>
              <a:gd name="connsiteX3" fmla="*/ 1745529 w 2015163"/>
              <a:gd name="connsiteY3" fmla="*/ 922459 h 2225306"/>
              <a:gd name="connsiteX4" fmla="*/ 1745529 w 2015163"/>
              <a:gd name="connsiteY4" fmla="*/ 1319649 h 2225306"/>
              <a:gd name="connsiteX5" fmla="*/ 1988879 w 2015163"/>
              <a:gd name="connsiteY5" fmla="*/ 1548395 h 2225306"/>
              <a:gd name="connsiteX6" fmla="*/ 1871213 w 2015163"/>
              <a:gd name="connsiteY6" fmla="*/ 1752197 h 2225306"/>
              <a:gd name="connsiteX7" fmla="*/ 1551439 w 2015163"/>
              <a:gd name="connsiteY7" fmla="*/ 1655823 h 2225306"/>
              <a:gd name="connsiteX8" fmla="*/ 1207462 w 2015163"/>
              <a:gd name="connsiteY8" fmla="*/ 1854418 h 2225306"/>
              <a:gd name="connsiteX9" fmla="*/ 1131037 w 2015163"/>
              <a:gd name="connsiteY9" fmla="*/ 2179538 h 2225306"/>
              <a:gd name="connsiteX10" fmla="*/ 860792 w 2015163"/>
              <a:gd name="connsiteY10" fmla="*/ 2188266 h 2225306"/>
              <a:gd name="connsiteX11" fmla="*/ 819282 w 2015163"/>
              <a:gd name="connsiteY11" fmla="*/ 1854418 h 2225306"/>
              <a:gd name="connsiteX12" fmla="*/ 475305 w 2015163"/>
              <a:gd name="connsiteY12" fmla="*/ 1655823 h 2225306"/>
              <a:gd name="connsiteX13" fmla="*/ 155531 w 2015163"/>
              <a:gd name="connsiteY13" fmla="*/ 1752197 h 2225306"/>
              <a:gd name="connsiteX14" fmla="*/ 2950 w 2015163"/>
              <a:gd name="connsiteY14" fmla="*/ 1522210 h 2225306"/>
              <a:gd name="connsiteX15" fmla="*/ 281215 w 2015163"/>
              <a:gd name="connsiteY15" fmla="*/ 1319649 h 2225306"/>
              <a:gd name="connsiteX16" fmla="*/ 281215 w 2015163"/>
              <a:gd name="connsiteY16" fmla="*/ 922459 h 2225306"/>
              <a:gd name="connsiteX17" fmla="*/ 37865 w 2015163"/>
              <a:gd name="connsiteY17" fmla="*/ 693713 h 2225306"/>
              <a:gd name="connsiteX18" fmla="*/ 155531 w 2015163"/>
              <a:gd name="connsiteY18" fmla="*/ 463725 h 2225306"/>
              <a:gd name="connsiteX19" fmla="*/ 475305 w 2015163"/>
              <a:gd name="connsiteY19" fmla="*/ 586285 h 2225306"/>
              <a:gd name="connsiteX20" fmla="*/ 819282 w 2015163"/>
              <a:gd name="connsiteY20" fmla="*/ 387690 h 2225306"/>
              <a:gd name="connsiteX21" fmla="*/ 895707 w 2015163"/>
              <a:gd name="connsiteY21" fmla="*/ 62570 h 2225306"/>
              <a:gd name="connsiteX22" fmla="*/ 1131037 w 2015163"/>
              <a:gd name="connsiteY22" fmla="*/ 62570 h 2225306"/>
              <a:gd name="connsiteX23" fmla="*/ 1207462 w 2015163"/>
              <a:gd name="connsiteY23" fmla="*/ 387690 h 2225306"/>
              <a:gd name="connsiteX24" fmla="*/ 1551439 w 2015163"/>
              <a:gd name="connsiteY24" fmla="*/ 586285 h 2225306"/>
              <a:gd name="connsiteX0" fmla="*/ 1551439 w 2015163"/>
              <a:gd name="connsiteY0" fmla="*/ 575030 h 2214049"/>
              <a:gd name="connsiteX1" fmla="*/ 1827569 w 2015163"/>
              <a:gd name="connsiteY1" fmla="*/ 469927 h 2214049"/>
              <a:gd name="connsiteX2" fmla="*/ 1988879 w 2015163"/>
              <a:gd name="connsiteY2" fmla="*/ 682458 h 2214049"/>
              <a:gd name="connsiteX3" fmla="*/ 1745529 w 2015163"/>
              <a:gd name="connsiteY3" fmla="*/ 911204 h 2214049"/>
              <a:gd name="connsiteX4" fmla="*/ 1745529 w 2015163"/>
              <a:gd name="connsiteY4" fmla="*/ 1308394 h 2214049"/>
              <a:gd name="connsiteX5" fmla="*/ 1988879 w 2015163"/>
              <a:gd name="connsiteY5" fmla="*/ 1537140 h 2214049"/>
              <a:gd name="connsiteX6" fmla="*/ 1871213 w 2015163"/>
              <a:gd name="connsiteY6" fmla="*/ 1740942 h 2214049"/>
              <a:gd name="connsiteX7" fmla="*/ 1551439 w 2015163"/>
              <a:gd name="connsiteY7" fmla="*/ 1644568 h 2214049"/>
              <a:gd name="connsiteX8" fmla="*/ 1207462 w 2015163"/>
              <a:gd name="connsiteY8" fmla="*/ 1843163 h 2214049"/>
              <a:gd name="connsiteX9" fmla="*/ 1131037 w 2015163"/>
              <a:gd name="connsiteY9" fmla="*/ 2168283 h 2214049"/>
              <a:gd name="connsiteX10" fmla="*/ 860792 w 2015163"/>
              <a:gd name="connsiteY10" fmla="*/ 2177011 h 2214049"/>
              <a:gd name="connsiteX11" fmla="*/ 819282 w 2015163"/>
              <a:gd name="connsiteY11" fmla="*/ 1843163 h 2214049"/>
              <a:gd name="connsiteX12" fmla="*/ 475305 w 2015163"/>
              <a:gd name="connsiteY12" fmla="*/ 1644568 h 2214049"/>
              <a:gd name="connsiteX13" fmla="*/ 155531 w 2015163"/>
              <a:gd name="connsiteY13" fmla="*/ 1740942 h 2214049"/>
              <a:gd name="connsiteX14" fmla="*/ 2950 w 2015163"/>
              <a:gd name="connsiteY14" fmla="*/ 1510955 h 2214049"/>
              <a:gd name="connsiteX15" fmla="*/ 281215 w 2015163"/>
              <a:gd name="connsiteY15" fmla="*/ 1308394 h 2214049"/>
              <a:gd name="connsiteX16" fmla="*/ 281215 w 2015163"/>
              <a:gd name="connsiteY16" fmla="*/ 911204 h 2214049"/>
              <a:gd name="connsiteX17" fmla="*/ 37865 w 2015163"/>
              <a:gd name="connsiteY17" fmla="*/ 682458 h 2214049"/>
              <a:gd name="connsiteX18" fmla="*/ 155531 w 2015163"/>
              <a:gd name="connsiteY18" fmla="*/ 452470 h 2214049"/>
              <a:gd name="connsiteX19" fmla="*/ 475305 w 2015163"/>
              <a:gd name="connsiteY19" fmla="*/ 575030 h 2214049"/>
              <a:gd name="connsiteX20" fmla="*/ 819282 w 2015163"/>
              <a:gd name="connsiteY20" fmla="*/ 376435 h 2214049"/>
              <a:gd name="connsiteX21" fmla="*/ 895707 w 2015163"/>
              <a:gd name="connsiteY21" fmla="*/ 51315 h 2214049"/>
              <a:gd name="connsiteX22" fmla="*/ 1165952 w 2015163"/>
              <a:gd name="connsiteY22" fmla="*/ 33857 h 2214049"/>
              <a:gd name="connsiteX23" fmla="*/ 1207462 w 2015163"/>
              <a:gd name="connsiteY23" fmla="*/ 376435 h 2214049"/>
              <a:gd name="connsiteX24" fmla="*/ 1551439 w 2015163"/>
              <a:gd name="connsiteY24" fmla="*/ 575030 h 2214049"/>
              <a:gd name="connsiteX0" fmla="*/ 1551439 w 2015163"/>
              <a:gd name="connsiteY0" fmla="*/ 575028 h 2214049"/>
              <a:gd name="connsiteX1" fmla="*/ 1810111 w 2015163"/>
              <a:gd name="connsiteY1" fmla="*/ 443740 h 2214049"/>
              <a:gd name="connsiteX2" fmla="*/ 1988879 w 2015163"/>
              <a:gd name="connsiteY2" fmla="*/ 682456 h 2214049"/>
              <a:gd name="connsiteX3" fmla="*/ 1745529 w 2015163"/>
              <a:gd name="connsiteY3" fmla="*/ 911202 h 2214049"/>
              <a:gd name="connsiteX4" fmla="*/ 1745529 w 2015163"/>
              <a:gd name="connsiteY4" fmla="*/ 1308392 h 2214049"/>
              <a:gd name="connsiteX5" fmla="*/ 1988879 w 2015163"/>
              <a:gd name="connsiteY5" fmla="*/ 1537138 h 2214049"/>
              <a:gd name="connsiteX6" fmla="*/ 1871213 w 2015163"/>
              <a:gd name="connsiteY6" fmla="*/ 1740940 h 2214049"/>
              <a:gd name="connsiteX7" fmla="*/ 1551439 w 2015163"/>
              <a:gd name="connsiteY7" fmla="*/ 1644566 h 2214049"/>
              <a:gd name="connsiteX8" fmla="*/ 1207462 w 2015163"/>
              <a:gd name="connsiteY8" fmla="*/ 1843161 h 2214049"/>
              <a:gd name="connsiteX9" fmla="*/ 1131037 w 2015163"/>
              <a:gd name="connsiteY9" fmla="*/ 2168281 h 2214049"/>
              <a:gd name="connsiteX10" fmla="*/ 860792 w 2015163"/>
              <a:gd name="connsiteY10" fmla="*/ 2177009 h 2214049"/>
              <a:gd name="connsiteX11" fmla="*/ 819282 w 2015163"/>
              <a:gd name="connsiteY11" fmla="*/ 1843161 h 2214049"/>
              <a:gd name="connsiteX12" fmla="*/ 475305 w 2015163"/>
              <a:gd name="connsiteY12" fmla="*/ 1644566 h 2214049"/>
              <a:gd name="connsiteX13" fmla="*/ 155531 w 2015163"/>
              <a:gd name="connsiteY13" fmla="*/ 1740940 h 2214049"/>
              <a:gd name="connsiteX14" fmla="*/ 2950 w 2015163"/>
              <a:gd name="connsiteY14" fmla="*/ 1510953 h 2214049"/>
              <a:gd name="connsiteX15" fmla="*/ 281215 w 2015163"/>
              <a:gd name="connsiteY15" fmla="*/ 1308392 h 2214049"/>
              <a:gd name="connsiteX16" fmla="*/ 281215 w 2015163"/>
              <a:gd name="connsiteY16" fmla="*/ 911202 h 2214049"/>
              <a:gd name="connsiteX17" fmla="*/ 37865 w 2015163"/>
              <a:gd name="connsiteY17" fmla="*/ 682456 h 2214049"/>
              <a:gd name="connsiteX18" fmla="*/ 155531 w 2015163"/>
              <a:gd name="connsiteY18" fmla="*/ 452468 h 2214049"/>
              <a:gd name="connsiteX19" fmla="*/ 475305 w 2015163"/>
              <a:gd name="connsiteY19" fmla="*/ 575028 h 2214049"/>
              <a:gd name="connsiteX20" fmla="*/ 819282 w 2015163"/>
              <a:gd name="connsiteY20" fmla="*/ 376433 h 2214049"/>
              <a:gd name="connsiteX21" fmla="*/ 895707 w 2015163"/>
              <a:gd name="connsiteY21" fmla="*/ 51313 h 2214049"/>
              <a:gd name="connsiteX22" fmla="*/ 1165952 w 2015163"/>
              <a:gd name="connsiteY22" fmla="*/ 33855 h 2214049"/>
              <a:gd name="connsiteX23" fmla="*/ 1207462 w 2015163"/>
              <a:gd name="connsiteY23" fmla="*/ 376433 h 2214049"/>
              <a:gd name="connsiteX24" fmla="*/ 1551439 w 2015163"/>
              <a:gd name="connsiteY24" fmla="*/ 575028 h 2214049"/>
              <a:gd name="connsiteX0" fmla="*/ 1551439 w 1990924"/>
              <a:gd name="connsiteY0" fmla="*/ 575028 h 2214047"/>
              <a:gd name="connsiteX1" fmla="*/ 1810111 w 1990924"/>
              <a:gd name="connsiteY1" fmla="*/ 443740 h 2214047"/>
              <a:gd name="connsiteX2" fmla="*/ 1988879 w 1990924"/>
              <a:gd name="connsiteY2" fmla="*/ 682456 h 2214047"/>
              <a:gd name="connsiteX3" fmla="*/ 1745529 w 1990924"/>
              <a:gd name="connsiteY3" fmla="*/ 911202 h 2214047"/>
              <a:gd name="connsiteX4" fmla="*/ 1745529 w 1990924"/>
              <a:gd name="connsiteY4" fmla="*/ 1308392 h 2214047"/>
              <a:gd name="connsiteX5" fmla="*/ 1988879 w 1990924"/>
              <a:gd name="connsiteY5" fmla="*/ 1537138 h 2214047"/>
              <a:gd name="connsiteX6" fmla="*/ 1845026 w 1990924"/>
              <a:gd name="connsiteY6" fmla="*/ 1775854 h 2214047"/>
              <a:gd name="connsiteX7" fmla="*/ 1551439 w 1990924"/>
              <a:gd name="connsiteY7" fmla="*/ 1644566 h 2214047"/>
              <a:gd name="connsiteX8" fmla="*/ 1207462 w 1990924"/>
              <a:gd name="connsiteY8" fmla="*/ 1843161 h 2214047"/>
              <a:gd name="connsiteX9" fmla="*/ 1131037 w 1990924"/>
              <a:gd name="connsiteY9" fmla="*/ 2168281 h 2214047"/>
              <a:gd name="connsiteX10" fmla="*/ 860792 w 1990924"/>
              <a:gd name="connsiteY10" fmla="*/ 2177009 h 2214047"/>
              <a:gd name="connsiteX11" fmla="*/ 819282 w 1990924"/>
              <a:gd name="connsiteY11" fmla="*/ 1843161 h 2214047"/>
              <a:gd name="connsiteX12" fmla="*/ 475305 w 1990924"/>
              <a:gd name="connsiteY12" fmla="*/ 1644566 h 2214047"/>
              <a:gd name="connsiteX13" fmla="*/ 155531 w 1990924"/>
              <a:gd name="connsiteY13" fmla="*/ 1740940 h 2214047"/>
              <a:gd name="connsiteX14" fmla="*/ 2950 w 1990924"/>
              <a:gd name="connsiteY14" fmla="*/ 1510953 h 2214047"/>
              <a:gd name="connsiteX15" fmla="*/ 281215 w 1990924"/>
              <a:gd name="connsiteY15" fmla="*/ 1308392 h 2214047"/>
              <a:gd name="connsiteX16" fmla="*/ 281215 w 1990924"/>
              <a:gd name="connsiteY16" fmla="*/ 911202 h 2214047"/>
              <a:gd name="connsiteX17" fmla="*/ 37865 w 1990924"/>
              <a:gd name="connsiteY17" fmla="*/ 682456 h 2214047"/>
              <a:gd name="connsiteX18" fmla="*/ 155531 w 1990924"/>
              <a:gd name="connsiteY18" fmla="*/ 452468 h 2214047"/>
              <a:gd name="connsiteX19" fmla="*/ 475305 w 1990924"/>
              <a:gd name="connsiteY19" fmla="*/ 575028 h 2214047"/>
              <a:gd name="connsiteX20" fmla="*/ 819282 w 1990924"/>
              <a:gd name="connsiteY20" fmla="*/ 376433 h 2214047"/>
              <a:gd name="connsiteX21" fmla="*/ 895707 w 1990924"/>
              <a:gd name="connsiteY21" fmla="*/ 51313 h 2214047"/>
              <a:gd name="connsiteX22" fmla="*/ 1165952 w 1990924"/>
              <a:gd name="connsiteY22" fmla="*/ 33855 h 2214047"/>
              <a:gd name="connsiteX23" fmla="*/ 1207462 w 1990924"/>
              <a:gd name="connsiteY23" fmla="*/ 376433 h 2214047"/>
              <a:gd name="connsiteX24" fmla="*/ 1551439 w 1990924"/>
              <a:gd name="connsiteY24" fmla="*/ 575028 h 2214047"/>
              <a:gd name="connsiteX0" fmla="*/ 1551439 w 1990924"/>
              <a:gd name="connsiteY0" fmla="*/ 572746 h 2211766"/>
              <a:gd name="connsiteX1" fmla="*/ 1810111 w 1990924"/>
              <a:gd name="connsiteY1" fmla="*/ 441458 h 2211766"/>
              <a:gd name="connsiteX2" fmla="*/ 1988879 w 1990924"/>
              <a:gd name="connsiteY2" fmla="*/ 680174 h 2211766"/>
              <a:gd name="connsiteX3" fmla="*/ 1745529 w 1990924"/>
              <a:gd name="connsiteY3" fmla="*/ 908920 h 2211766"/>
              <a:gd name="connsiteX4" fmla="*/ 1745529 w 1990924"/>
              <a:gd name="connsiteY4" fmla="*/ 1306110 h 2211766"/>
              <a:gd name="connsiteX5" fmla="*/ 1988879 w 1990924"/>
              <a:gd name="connsiteY5" fmla="*/ 1534856 h 2211766"/>
              <a:gd name="connsiteX6" fmla="*/ 1845026 w 1990924"/>
              <a:gd name="connsiteY6" fmla="*/ 1773572 h 2211766"/>
              <a:gd name="connsiteX7" fmla="*/ 1551439 w 1990924"/>
              <a:gd name="connsiteY7" fmla="*/ 1642284 h 2211766"/>
              <a:gd name="connsiteX8" fmla="*/ 1207462 w 1990924"/>
              <a:gd name="connsiteY8" fmla="*/ 1840879 h 2211766"/>
              <a:gd name="connsiteX9" fmla="*/ 1131037 w 1990924"/>
              <a:gd name="connsiteY9" fmla="*/ 2165999 h 2211766"/>
              <a:gd name="connsiteX10" fmla="*/ 860792 w 1990924"/>
              <a:gd name="connsiteY10" fmla="*/ 2174727 h 2211766"/>
              <a:gd name="connsiteX11" fmla="*/ 819282 w 1990924"/>
              <a:gd name="connsiteY11" fmla="*/ 1840879 h 2211766"/>
              <a:gd name="connsiteX12" fmla="*/ 475305 w 1990924"/>
              <a:gd name="connsiteY12" fmla="*/ 1642284 h 2211766"/>
              <a:gd name="connsiteX13" fmla="*/ 155531 w 1990924"/>
              <a:gd name="connsiteY13" fmla="*/ 1738658 h 2211766"/>
              <a:gd name="connsiteX14" fmla="*/ 2950 w 1990924"/>
              <a:gd name="connsiteY14" fmla="*/ 1508671 h 2211766"/>
              <a:gd name="connsiteX15" fmla="*/ 281215 w 1990924"/>
              <a:gd name="connsiteY15" fmla="*/ 1306110 h 2211766"/>
              <a:gd name="connsiteX16" fmla="*/ 281215 w 1990924"/>
              <a:gd name="connsiteY16" fmla="*/ 908920 h 2211766"/>
              <a:gd name="connsiteX17" fmla="*/ 37865 w 1990924"/>
              <a:gd name="connsiteY17" fmla="*/ 680174 h 2211766"/>
              <a:gd name="connsiteX18" fmla="*/ 155531 w 1990924"/>
              <a:gd name="connsiteY18" fmla="*/ 450186 h 2211766"/>
              <a:gd name="connsiteX19" fmla="*/ 475305 w 1990924"/>
              <a:gd name="connsiteY19" fmla="*/ 572746 h 2211766"/>
              <a:gd name="connsiteX20" fmla="*/ 819282 w 1990924"/>
              <a:gd name="connsiteY20" fmla="*/ 374151 h 2211766"/>
              <a:gd name="connsiteX21" fmla="*/ 895707 w 1990924"/>
              <a:gd name="connsiteY21" fmla="*/ 49031 h 2211766"/>
              <a:gd name="connsiteX22" fmla="*/ 1165952 w 1990924"/>
              <a:gd name="connsiteY22" fmla="*/ 31573 h 2211766"/>
              <a:gd name="connsiteX23" fmla="*/ 1207462 w 1990924"/>
              <a:gd name="connsiteY23" fmla="*/ 374151 h 2211766"/>
              <a:gd name="connsiteX24" fmla="*/ 1551439 w 1990924"/>
              <a:gd name="connsiteY24" fmla="*/ 572746 h 2211766"/>
              <a:gd name="connsiteX0" fmla="*/ 1551439 w 1990924"/>
              <a:gd name="connsiteY0" fmla="*/ 584097 h 2223117"/>
              <a:gd name="connsiteX1" fmla="*/ 1810111 w 1990924"/>
              <a:gd name="connsiteY1" fmla="*/ 452809 h 2223117"/>
              <a:gd name="connsiteX2" fmla="*/ 1988879 w 1990924"/>
              <a:gd name="connsiteY2" fmla="*/ 691525 h 2223117"/>
              <a:gd name="connsiteX3" fmla="*/ 1745529 w 1990924"/>
              <a:gd name="connsiteY3" fmla="*/ 920271 h 2223117"/>
              <a:gd name="connsiteX4" fmla="*/ 1745529 w 1990924"/>
              <a:gd name="connsiteY4" fmla="*/ 1317461 h 2223117"/>
              <a:gd name="connsiteX5" fmla="*/ 1988879 w 1990924"/>
              <a:gd name="connsiteY5" fmla="*/ 1546207 h 2223117"/>
              <a:gd name="connsiteX6" fmla="*/ 1845026 w 1990924"/>
              <a:gd name="connsiteY6" fmla="*/ 1784923 h 2223117"/>
              <a:gd name="connsiteX7" fmla="*/ 1551439 w 1990924"/>
              <a:gd name="connsiteY7" fmla="*/ 1653635 h 2223117"/>
              <a:gd name="connsiteX8" fmla="*/ 1207462 w 1990924"/>
              <a:gd name="connsiteY8" fmla="*/ 1852230 h 2223117"/>
              <a:gd name="connsiteX9" fmla="*/ 1131037 w 1990924"/>
              <a:gd name="connsiteY9" fmla="*/ 2177350 h 2223117"/>
              <a:gd name="connsiteX10" fmla="*/ 860792 w 1990924"/>
              <a:gd name="connsiteY10" fmla="*/ 2186078 h 2223117"/>
              <a:gd name="connsiteX11" fmla="*/ 819282 w 1990924"/>
              <a:gd name="connsiteY11" fmla="*/ 1852230 h 2223117"/>
              <a:gd name="connsiteX12" fmla="*/ 475305 w 1990924"/>
              <a:gd name="connsiteY12" fmla="*/ 1653635 h 2223117"/>
              <a:gd name="connsiteX13" fmla="*/ 155531 w 1990924"/>
              <a:gd name="connsiteY13" fmla="*/ 1750009 h 2223117"/>
              <a:gd name="connsiteX14" fmla="*/ 2950 w 1990924"/>
              <a:gd name="connsiteY14" fmla="*/ 1520022 h 2223117"/>
              <a:gd name="connsiteX15" fmla="*/ 281215 w 1990924"/>
              <a:gd name="connsiteY15" fmla="*/ 1317461 h 2223117"/>
              <a:gd name="connsiteX16" fmla="*/ 281215 w 1990924"/>
              <a:gd name="connsiteY16" fmla="*/ 920271 h 2223117"/>
              <a:gd name="connsiteX17" fmla="*/ 37865 w 1990924"/>
              <a:gd name="connsiteY17" fmla="*/ 691525 h 2223117"/>
              <a:gd name="connsiteX18" fmla="*/ 155531 w 1990924"/>
              <a:gd name="connsiteY18" fmla="*/ 461537 h 2223117"/>
              <a:gd name="connsiteX19" fmla="*/ 475305 w 1990924"/>
              <a:gd name="connsiteY19" fmla="*/ 584097 h 2223117"/>
              <a:gd name="connsiteX20" fmla="*/ 819282 w 1990924"/>
              <a:gd name="connsiteY20" fmla="*/ 385502 h 2223117"/>
              <a:gd name="connsiteX21" fmla="*/ 888019 w 1990924"/>
              <a:gd name="connsiteY21" fmla="*/ 37776 h 2223117"/>
              <a:gd name="connsiteX22" fmla="*/ 1165952 w 1990924"/>
              <a:gd name="connsiteY22" fmla="*/ 42924 h 2223117"/>
              <a:gd name="connsiteX23" fmla="*/ 1207462 w 1990924"/>
              <a:gd name="connsiteY23" fmla="*/ 385502 h 2223117"/>
              <a:gd name="connsiteX24" fmla="*/ 1551439 w 1990924"/>
              <a:gd name="connsiteY24" fmla="*/ 584097 h 222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90924" h="2223117">
                <a:moveTo>
                  <a:pt x="1551439" y="584097"/>
                </a:moveTo>
                <a:lnTo>
                  <a:pt x="1810111" y="452809"/>
                </a:lnTo>
                <a:cubicBezTo>
                  <a:pt x="1916702" y="420684"/>
                  <a:pt x="1999643" y="613615"/>
                  <a:pt x="1988879" y="691525"/>
                </a:cubicBezTo>
                <a:cubicBezTo>
                  <a:pt x="1978115" y="769435"/>
                  <a:pt x="1855917" y="842135"/>
                  <a:pt x="1745529" y="920271"/>
                </a:cubicBezTo>
                <a:cubicBezTo>
                  <a:pt x="1780804" y="1050318"/>
                  <a:pt x="1780804" y="1187414"/>
                  <a:pt x="1745529" y="1317461"/>
                </a:cubicBezTo>
                <a:cubicBezTo>
                  <a:pt x="1826646" y="1393710"/>
                  <a:pt x="1972296" y="1468297"/>
                  <a:pt x="1988879" y="1546207"/>
                </a:cubicBezTo>
                <a:cubicBezTo>
                  <a:pt x="2005462" y="1624117"/>
                  <a:pt x="1917933" y="1767018"/>
                  <a:pt x="1845026" y="1784923"/>
                </a:cubicBezTo>
                <a:cubicBezTo>
                  <a:pt x="1772119" y="1802828"/>
                  <a:pt x="1679522" y="1706428"/>
                  <a:pt x="1551439" y="1653635"/>
                </a:cubicBezTo>
                <a:cubicBezTo>
                  <a:pt x="1456452" y="1749208"/>
                  <a:pt x="1337724" y="1817756"/>
                  <a:pt x="1207462" y="1852230"/>
                </a:cubicBezTo>
                <a:cubicBezTo>
                  <a:pt x="1181987" y="1960603"/>
                  <a:pt x="1188815" y="2121709"/>
                  <a:pt x="1131037" y="2177350"/>
                </a:cubicBezTo>
                <a:cubicBezTo>
                  <a:pt x="1073259" y="2232991"/>
                  <a:pt x="912751" y="2240265"/>
                  <a:pt x="860792" y="2186078"/>
                </a:cubicBezTo>
                <a:cubicBezTo>
                  <a:pt x="808833" y="2131891"/>
                  <a:pt x="810792" y="1956972"/>
                  <a:pt x="819282" y="1852230"/>
                </a:cubicBezTo>
                <a:cubicBezTo>
                  <a:pt x="689020" y="1817755"/>
                  <a:pt x="570292" y="1749207"/>
                  <a:pt x="475305" y="1653635"/>
                </a:cubicBezTo>
                <a:cubicBezTo>
                  <a:pt x="368714" y="1685760"/>
                  <a:pt x="234257" y="1772278"/>
                  <a:pt x="155531" y="1750009"/>
                </a:cubicBezTo>
                <a:cubicBezTo>
                  <a:pt x="76805" y="1727740"/>
                  <a:pt x="-17997" y="1592113"/>
                  <a:pt x="2950" y="1520022"/>
                </a:cubicBezTo>
                <a:cubicBezTo>
                  <a:pt x="23897" y="1447931"/>
                  <a:pt x="223198" y="1369411"/>
                  <a:pt x="281215" y="1317461"/>
                </a:cubicBezTo>
                <a:cubicBezTo>
                  <a:pt x="245940" y="1187414"/>
                  <a:pt x="245940" y="1050318"/>
                  <a:pt x="281215" y="920271"/>
                </a:cubicBezTo>
                <a:cubicBezTo>
                  <a:pt x="200098" y="844022"/>
                  <a:pt x="58812" y="767981"/>
                  <a:pt x="37865" y="691525"/>
                </a:cubicBezTo>
                <a:cubicBezTo>
                  <a:pt x="16918" y="615069"/>
                  <a:pt x="82624" y="479442"/>
                  <a:pt x="155531" y="461537"/>
                </a:cubicBezTo>
                <a:cubicBezTo>
                  <a:pt x="228438" y="443632"/>
                  <a:pt x="364680" y="540034"/>
                  <a:pt x="475305" y="584097"/>
                </a:cubicBezTo>
                <a:cubicBezTo>
                  <a:pt x="570292" y="488524"/>
                  <a:pt x="689020" y="419976"/>
                  <a:pt x="819282" y="385502"/>
                </a:cubicBezTo>
                <a:cubicBezTo>
                  <a:pt x="844757" y="277129"/>
                  <a:pt x="815094" y="87414"/>
                  <a:pt x="888019" y="37776"/>
                </a:cubicBezTo>
                <a:cubicBezTo>
                  <a:pt x="960944" y="-11862"/>
                  <a:pt x="1112712" y="-15030"/>
                  <a:pt x="1165952" y="42924"/>
                </a:cubicBezTo>
                <a:cubicBezTo>
                  <a:pt x="1219193" y="100878"/>
                  <a:pt x="1198495" y="263302"/>
                  <a:pt x="1207462" y="385502"/>
                </a:cubicBezTo>
                <a:cubicBezTo>
                  <a:pt x="1337724" y="419977"/>
                  <a:pt x="1456452" y="488525"/>
                  <a:pt x="1551439" y="584097"/>
                </a:cubicBezTo>
                <a:close/>
              </a:path>
            </a:pathLst>
          </a:custGeom>
          <a:noFill/>
          <a:ln w="25400">
            <a:solidFill>
              <a:schemeClr val="bg1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605448"/>
              </a:solidFill>
            </a:endParaRPr>
          </a:p>
        </p:txBody>
      </p:sp>
      <p:sp>
        <p:nvSpPr>
          <p:cNvPr id="91" name="PA_文本框 90"/>
          <p:cNvSpPr txBox="1"/>
          <p:nvPr>
            <p:custDataLst>
              <p:tags r:id="rId7"/>
            </p:custDataLst>
          </p:nvPr>
        </p:nvSpPr>
        <p:spPr>
          <a:xfrm>
            <a:off x="2269868" y="257034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2" name="PA_矩形 91"/>
          <p:cNvSpPr/>
          <p:nvPr>
            <p:custDataLst>
              <p:tags r:id="rId8"/>
            </p:custDataLst>
          </p:nvPr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PA_任意多边形 15"/>
          <p:cNvSpPr/>
          <p:nvPr>
            <p:custDataLst>
              <p:tags r:id="rId9"/>
            </p:custDataLst>
          </p:nvPr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4" name="PA_文本框 93"/>
          <p:cNvSpPr txBox="1"/>
          <p:nvPr>
            <p:custDataLst>
              <p:tags r:id="rId10"/>
            </p:custDataLst>
          </p:nvPr>
        </p:nvSpPr>
        <p:spPr>
          <a:xfrm>
            <a:off x="2269868" y="373340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5" name="PA_矩形 94"/>
          <p:cNvSpPr/>
          <p:nvPr>
            <p:custDataLst>
              <p:tags r:id="rId11"/>
            </p:custDataLst>
          </p:nvPr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PA_任意多边形 95"/>
          <p:cNvSpPr/>
          <p:nvPr>
            <p:custDataLst>
              <p:tags r:id="rId12"/>
            </p:custDataLst>
          </p:nvPr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8" name="PA_文本框 97"/>
          <p:cNvSpPr txBox="1"/>
          <p:nvPr>
            <p:custDataLst>
              <p:tags r:id="rId13"/>
            </p:custDataLst>
          </p:nvPr>
        </p:nvSpPr>
        <p:spPr>
          <a:xfrm>
            <a:off x="2269868" y="4896466"/>
            <a:ext cx="4203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9" name="PA_矩形 98"/>
          <p:cNvSpPr/>
          <p:nvPr>
            <p:custDataLst>
              <p:tags r:id="rId14"/>
            </p:custDataLst>
          </p:nvPr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PA_任意多边形 99"/>
          <p:cNvSpPr/>
          <p:nvPr>
            <p:custDataLst>
              <p:tags r:id="rId15"/>
            </p:custDataLst>
          </p:nvPr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pic>
        <p:nvPicPr>
          <p:cNvPr id="383" name="PA_图片 382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6839" y="2467584"/>
            <a:ext cx="811652" cy="568157"/>
          </a:xfrm>
          <a:prstGeom prst="rect">
            <a:avLst/>
          </a:prstGeom>
        </p:spPr>
      </p:pic>
      <p:pic>
        <p:nvPicPr>
          <p:cNvPr id="384" name="PA_图片 383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28189" y="3587912"/>
            <a:ext cx="1064555" cy="745189"/>
          </a:xfrm>
          <a:prstGeom prst="rect">
            <a:avLst/>
          </a:prstGeom>
        </p:spPr>
      </p:pic>
      <p:pic>
        <p:nvPicPr>
          <p:cNvPr id="385" name="PA_图片 384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4551" y="4206217"/>
            <a:ext cx="1418380" cy="992867"/>
          </a:xfrm>
          <a:prstGeom prst="rect">
            <a:avLst/>
          </a:prstGeom>
        </p:spPr>
      </p:pic>
      <p:grpSp>
        <p:nvGrpSpPr>
          <p:cNvPr id="386" name="PA_组合 385"/>
          <p:cNvGrpSpPr/>
          <p:nvPr>
            <p:custDataLst>
              <p:tags r:id="rId19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387" name="文本框 386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388" name="图片 387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18976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 autoUpdateAnimBg="0"/>
      <p:bldP spid="10" grpId="0" animBg="1" autoUpdateAnimBg="0"/>
      <p:bldP spid="12" grpId="0" animBg="1" autoUpdateAnimBg="0"/>
      <p:bldP spid="13" grpId="0" animBg="1" autoUpdateAnimBg="0"/>
      <p:bldP spid="86" grpId="0" animBg="1"/>
      <p:bldP spid="87" grpId="0" animBg="1" autoUpdateAnimBg="0"/>
      <p:bldP spid="91" grpId="0"/>
      <p:bldP spid="92" grpId="0" animBg="1" autoUpdateAnimBg="0"/>
      <p:bldP spid="16" grpId="0" animBg="1"/>
      <p:bldP spid="94" grpId="0"/>
      <p:bldP spid="95" grpId="0"/>
      <p:bldP spid="96" grpId="0" animBg="1" autoUpdateAnimBg="0"/>
      <p:bldP spid="98" grpId="0"/>
      <p:bldP spid="99" grpId="0" animBg="1" autoUpdateAnimBg="0"/>
      <p:bldP spid="100" grpId="0" animBg="1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_任意多边形 5"/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 rot="169628">
            <a:off x="1651435" y="260184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9" name="PA_任意多边形 5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 rot="169628">
            <a:off x="4228624" y="3303691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0" name="PA_任意多边形 5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 rot="169628">
            <a:off x="6748808" y="2844902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1" name="PA_任意多边形 5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 rot="169628">
            <a:off x="9325998" y="243492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" name="PA_任意多边形 10"/>
          <p:cNvSpPr/>
          <p:nvPr>
            <p:custDataLst>
              <p:tags r:id="rId5"/>
            </p:custDataLst>
          </p:nvPr>
        </p:nvSpPr>
        <p:spPr>
          <a:xfrm>
            <a:off x="2475878" y="2439671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2" name="PA_文本框 71"/>
          <p:cNvSpPr txBox="1"/>
          <p:nvPr>
            <p:custDataLst>
              <p:tags r:id="rId6"/>
            </p:custDataLst>
          </p:nvPr>
        </p:nvSpPr>
        <p:spPr>
          <a:xfrm>
            <a:off x="1795224" y="304916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3" name="PA_文本框 72"/>
          <p:cNvSpPr txBox="1"/>
          <p:nvPr>
            <p:custDataLst>
              <p:tags r:id="rId7"/>
            </p:custDataLst>
          </p:nvPr>
        </p:nvSpPr>
        <p:spPr>
          <a:xfrm>
            <a:off x="4410491" y="38074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4" name="PA_文本框 73"/>
          <p:cNvSpPr txBox="1"/>
          <p:nvPr>
            <p:custDataLst>
              <p:tags r:id="rId8"/>
            </p:custDataLst>
          </p:nvPr>
        </p:nvSpPr>
        <p:spPr>
          <a:xfrm>
            <a:off x="6930675" y="332199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5" name="PA_文本框 74"/>
          <p:cNvSpPr txBox="1"/>
          <p:nvPr>
            <p:custDataLst>
              <p:tags r:id="rId9"/>
            </p:custDataLst>
          </p:nvPr>
        </p:nvSpPr>
        <p:spPr>
          <a:xfrm>
            <a:off x="9459559" y="2902970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标题</a:t>
            </a:r>
            <a:endParaRPr lang="zh-CN" altLang="en-US" sz="32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PA_文本框 75"/>
          <p:cNvSpPr txBox="1"/>
          <p:nvPr>
            <p:custDataLst>
              <p:tags r:id="rId10"/>
            </p:custDataLst>
          </p:nvPr>
        </p:nvSpPr>
        <p:spPr>
          <a:xfrm>
            <a:off x="1231050" y="4392272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7" name="PA_文本框 76"/>
          <p:cNvSpPr txBox="1"/>
          <p:nvPr>
            <p:custDataLst>
              <p:tags r:id="rId11"/>
            </p:custDataLst>
          </p:nvPr>
        </p:nvSpPr>
        <p:spPr>
          <a:xfrm>
            <a:off x="3822355" y="497702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1" name="PA_文本框 80"/>
          <p:cNvSpPr txBox="1"/>
          <p:nvPr>
            <p:custDataLst>
              <p:tags r:id="rId12"/>
            </p:custDataLst>
          </p:nvPr>
        </p:nvSpPr>
        <p:spPr>
          <a:xfrm>
            <a:off x="6431682" y="445807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2" name="PA_文本框 81"/>
          <p:cNvSpPr txBox="1"/>
          <p:nvPr>
            <p:custDataLst>
              <p:tags r:id="rId13"/>
            </p:custDataLst>
          </p:nvPr>
        </p:nvSpPr>
        <p:spPr>
          <a:xfrm>
            <a:off x="9002733" y="4161853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80" name="PA_组合 79"/>
          <p:cNvGrpSpPr/>
          <p:nvPr>
            <p:custDataLst>
              <p:tags r:id="rId14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83" name="文本框 82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84" name="图片 83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86874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 autoUpdateAnimBg="0"/>
      <p:bldP spid="69" grpId="0" animBg="1" autoUpdateAnimBg="0"/>
      <p:bldP spid="70" grpId="0" animBg="1" autoUpdateAnimBg="0"/>
      <p:bldP spid="71" grpId="0" animBg="1" autoUpdateAnimBg="0"/>
      <p:bldP spid="11" grpId="0" animBg="1"/>
      <p:bldP spid="72" grpId="0" animBg="1" autoUpdateAnimBg="0"/>
      <p:bldP spid="73" grpId="0"/>
      <p:bldP spid="74" grpId="0" animBg="1" autoUpdateAnimBg="0"/>
      <p:bldP spid="75" grpId="0"/>
      <p:bldP spid="76" grpId="0"/>
      <p:bldP spid="77" grpId="0"/>
      <p:bldP spid="81" grpId="0" animBg="1" autoUpdateAnimBg="0"/>
      <p:bldP spid="8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PA_组合 191"/>
          <p:cNvGrpSpPr/>
          <p:nvPr>
            <p:custDataLst>
              <p:tags r:id="rId1"/>
            </p:custDataLst>
          </p:nvPr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chemeClr val="bg1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4" name="PA_矩形 4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2494" y="2568754"/>
            <a:ext cx="3997692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If it is not real text.</a:t>
            </a:r>
            <a:endParaRPr lang="zh-CN" altLang="en-US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  <a:p>
            <a:endParaRPr lang="zh-CN" altLang="en-US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itchFamily="2" charset="-122"/>
            </a:endParaRPr>
          </a:p>
        </p:txBody>
      </p:sp>
      <p:sp>
        <p:nvSpPr>
          <p:cNvPr id="305" name="PA_文本框 4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737962" y="2090616"/>
            <a:ext cx="308675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itchFamily="2" charset="-122"/>
              </a:rPr>
              <a:t>在此添加您的标题</a:t>
            </a:r>
          </a:p>
        </p:txBody>
      </p:sp>
      <p:pic>
        <p:nvPicPr>
          <p:cNvPr id="76" name="PA_图片 7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1178" y="968998"/>
            <a:ext cx="1779446" cy="5486111"/>
          </a:xfrm>
          <a:prstGeom prst="rect">
            <a:avLst/>
          </a:prstGeom>
        </p:spPr>
      </p:pic>
      <p:pic>
        <p:nvPicPr>
          <p:cNvPr id="77" name="PA_图片 7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0624" y="4454685"/>
            <a:ext cx="1329469" cy="1321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51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" grpId="0" animBg="1" autoUpdateAnimBg="0"/>
      <p:bldP spid="305" grpId="0" animBg="1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PA_任意多边形 535"/>
          <p:cNvSpPr/>
          <p:nvPr>
            <p:custDataLst>
              <p:tags r:id="rId1"/>
            </p:custDataLst>
          </p:nvPr>
        </p:nvSpPr>
        <p:spPr>
          <a:xfrm>
            <a:off x="0" y="5764264"/>
            <a:ext cx="12293600" cy="70263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8" name="PA_任意多边形 537"/>
          <p:cNvSpPr/>
          <p:nvPr>
            <p:custDataLst>
              <p:tags r:id="rId2"/>
            </p:custDataLst>
          </p:nvPr>
        </p:nvSpPr>
        <p:spPr>
          <a:xfrm flipV="1">
            <a:off x="101600" y="6497658"/>
            <a:ext cx="12293600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8575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42" name="PA_图片 541"/>
          <p:cNvPicPr>
            <a:picLocks noChangeAspect="1"/>
          </p:cNvPicPr>
          <p:nvPr>
            <p:custDataLst>
              <p:tags r:id="rId3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347259" y="6148983"/>
            <a:ext cx="586854" cy="75162"/>
          </a:xfrm>
          <a:prstGeom prst="rect">
            <a:avLst/>
          </a:prstGeom>
        </p:spPr>
      </p:pic>
      <p:pic>
        <p:nvPicPr>
          <p:cNvPr id="543" name="PA_图片 542"/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700662" y="6148983"/>
            <a:ext cx="586854" cy="75162"/>
          </a:xfrm>
          <a:prstGeom prst="rect">
            <a:avLst/>
          </a:prstGeom>
        </p:spPr>
      </p:pic>
      <p:pic>
        <p:nvPicPr>
          <p:cNvPr id="544" name="PA_图片 543"/>
          <p:cNvPicPr>
            <a:picLocks noChangeAspect="1"/>
          </p:cNvPicPr>
          <p:nvPr>
            <p:custDataLst>
              <p:tags r:id="rId5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3097282" y="6148983"/>
            <a:ext cx="586854" cy="75162"/>
          </a:xfrm>
          <a:prstGeom prst="rect">
            <a:avLst/>
          </a:prstGeom>
        </p:spPr>
      </p:pic>
      <p:pic>
        <p:nvPicPr>
          <p:cNvPr id="545" name="PA_图片 544"/>
          <p:cNvPicPr>
            <a:picLocks noChangeAspect="1"/>
          </p:cNvPicPr>
          <p:nvPr>
            <p:custDataLst>
              <p:tags r:id="rId6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4450685" y="6148983"/>
            <a:ext cx="586854" cy="75162"/>
          </a:xfrm>
          <a:prstGeom prst="rect">
            <a:avLst/>
          </a:prstGeom>
        </p:spPr>
      </p:pic>
      <p:pic>
        <p:nvPicPr>
          <p:cNvPr id="546" name="PA_图片 545"/>
          <p:cNvPicPr>
            <a:picLocks noChangeAspect="1"/>
          </p:cNvPicPr>
          <p:nvPr>
            <p:custDataLst>
              <p:tags r:id="rId7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5917820" y="6148983"/>
            <a:ext cx="586854" cy="75162"/>
          </a:xfrm>
          <a:prstGeom prst="rect">
            <a:avLst/>
          </a:prstGeom>
        </p:spPr>
      </p:pic>
      <p:pic>
        <p:nvPicPr>
          <p:cNvPr id="547" name="PA_图片 546"/>
          <p:cNvPicPr>
            <a:picLocks noChangeAspect="1"/>
          </p:cNvPicPr>
          <p:nvPr>
            <p:custDataLst>
              <p:tags r:id="rId8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7271223" y="6148983"/>
            <a:ext cx="586854" cy="75162"/>
          </a:xfrm>
          <a:prstGeom prst="rect">
            <a:avLst/>
          </a:prstGeom>
        </p:spPr>
      </p:pic>
      <p:pic>
        <p:nvPicPr>
          <p:cNvPr id="548" name="PA_图片 547"/>
          <p:cNvPicPr>
            <a:picLocks noChangeAspect="1"/>
          </p:cNvPicPr>
          <p:nvPr>
            <p:custDataLst>
              <p:tags r:id="rId9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8667843" y="6148983"/>
            <a:ext cx="586854" cy="75162"/>
          </a:xfrm>
          <a:prstGeom prst="rect">
            <a:avLst/>
          </a:prstGeom>
        </p:spPr>
      </p:pic>
      <p:pic>
        <p:nvPicPr>
          <p:cNvPr id="549" name="PA_图片 548"/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0021246" y="6148983"/>
            <a:ext cx="586854" cy="75162"/>
          </a:xfrm>
          <a:prstGeom prst="rect">
            <a:avLst/>
          </a:prstGeom>
        </p:spPr>
      </p:pic>
      <p:pic>
        <p:nvPicPr>
          <p:cNvPr id="550" name="PA_图片 549"/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r="94166" b="11162"/>
          <a:stretch/>
        </p:blipFill>
        <p:spPr>
          <a:xfrm>
            <a:off x="11497478" y="6148983"/>
            <a:ext cx="586854" cy="75162"/>
          </a:xfrm>
          <a:prstGeom prst="rect">
            <a:avLst/>
          </a:prstGeom>
        </p:spPr>
      </p:pic>
      <p:pic>
        <p:nvPicPr>
          <p:cNvPr id="551" name="PA_图片 550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586" y="2079662"/>
            <a:ext cx="1122041" cy="3754864"/>
          </a:xfrm>
          <a:prstGeom prst="rect">
            <a:avLst/>
          </a:prstGeom>
        </p:spPr>
      </p:pic>
      <p:pic>
        <p:nvPicPr>
          <p:cNvPr id="552" name="PA_图片 551"/>
          <p:cNvPicPr>
            <a:picLocks noChangeAspect="1"/>
          </p:cNvPicPr>
          <p:nvPr>
            <p:custDataLst>
              <p:tags r:id="rId13"/>
            </p:custDataLst>
          </p:nvPr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309"/>
          <a:stretch/>
        </p:blipFill>
        <p:spPr>
          <a:xfrm>
            <a:off x="1610043" y="327955"/>
            <a:ext cx="1349149" cy="5467361"/>
          </a:xfrm>
          <a:prstGeom prst="rect">
            <a:avLst/>
          </a:prstGeom>
        </p:spPr>
      </p:pic>
      <p:pic>
        <p:nvPicPr>
          <p:cNvPr id="554" name="PA_图片 553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092715" y="3333288"/>
            <a:ext cx="2279575" cy="2430976"/>
          </a:xfrm>
          <a:prstGeom prst="rect">
            <a:avLst/>
          </a:prstGeom>
        </p:spPr>
      </p:pic>
      <p:pic>
        <p:nvPicPr>
          <p:cNvPr id="555" name="PA_图片 554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1340" y="4417849"/>
            <a:ext cx="1556345" cy="1338257"/>
          </a:xfrm>
          <a:prstGeom prst="rect">
            <a:avLst/>
          </a:prstGeom>
        </p:spPr>
      </p:pic>
      <p:pic>
        <p:nvPicPr>
          <p:cNvPr id="556" name="PA_图片 555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607" y="1744342"/>
            <a:ext cx="1762737" cy="1588946"/>
          </a:xfrm>
          <a:prstGeom prst="rect">
            <a:avLst/>
          </a:prstGeom>
        </p:spPr>
      </p:pic>
      <p:pic>
        <p:nvPicPr>
          <p:cNvPr id="709" name="PA_图片 708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257" y="4454077"/>
            <a:ext cx="1548522" cy="1083967"/>
          </a:xfrm>
          <a:prstGeom prst="rect">
            <a:avLst/>
          </a:prstGeom>
        </p:spPr>
      </p:pic>
      <p:pic>
        <p:nvPicPr>
          <p:cNvPr id="710" name="PA_图片 709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3339" y="3427844"/>
            <a:ext cx="883675" cy="626606"/>
          </a:xfrm>
          <a:prstGeom prst="rect">
            <a:avLst/>
          </a:prstGeom>
        </p:spPr>
      </p:pic>
      <p:sp>
        <p:nvSpPr>
          <p:cNvPr id="956" name="PA_图文框  955"/>
          <p:cNvSpPr/>
          <p:nvPr>
            <p:custDataLst>
              <p:tags r:id="rId19"/>
            </p:custDataLst>
          </p:nvPr>
        </p:nvSpPr>
        <p:spPr>
          <a:xfrm>
            <a:off x="5794988" y="1525974"/>
            <a:ext cx="5992959" cy="1664737"/>
          </a:xfrm>
          <a:prstGeom prst="frame">
            <a:avLst>
              <a:gd name="adj1" fmla="val 2229"/>
            </a:avLst>
          </a:prstGeom>
          <a:blipFill dpi="0" rotWithShape="1">
            <a:blip r:embed="rId32"/>
            <a:srcRect/>
            <a:stretch>
              <a:fillRect l="-50000" r="-4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57" name="PA_文本框 956"/>
          <p:cNvSpPr txBox="1"/>
          <p:nvPr>
            <p:custDataLst>
              <p:tags r:id="rId20"/>
            </p:custDataLst>
          </p:nvPr>
        </p:nvSpPr>
        <p:spPr>
          <a:xfrm>
            <a:off x="6088415" y="1745847"/>
            <a:ext cx="54302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感谢您的聆听</a:t>
            </a:r>
            <a:endParaRPr lang="zh-CN" altLang="en-US" sz="5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8" name="PA_文本框 957"/>
          <p:cNvSpPr txBox="1"/>
          <p:nvPr>
            <p:custDataLst>
              <p:tags r:id="rId21"/>
            </p:custDataLst>
          </p:nvPr>
        </p:nvSpPr>
        <p:spPr>
          <a:xfrm>
            <a:off x="6237025" y="2488645"/>
            <a:ext cx="52195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4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CLICK TO ADD TITLE HERE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59" name="PA_文本框 958"/>
          <p:cNvSpPr txBox="1"/>
          <p:nvPr>
            <p:custDataLst>
              <p:tags r:id="rId22"/>
            </p:custDataLst>
          </p:nvPr>
        </p:nvSpPr>
        <p:spPr>
          <a:xfrm>
            <a:off x="8667844" y="3399891"/>
            <a:ext cx="3109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汇报人：</a:t>
            </a:r>
            <a:r>
              <a:rPr lang="en-US" altLang="zh-CN" sz="24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CHENYING0907</a:t>
            </a:r>
            <a:endParaRPr lang="zh-CN" altLang="en-US" sz="24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92833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6" grpId="0" animBg="1" autoUpdateAnimBg="0"/>
      <p:bldP spid="538" grpId="0" animBg="1" autoUpdateAnimBg="0"/>
      <p:bldP spid="956" grpId="0" animBg="1" autoUpdateAnimBg="0"/>
      <p:bldP spid="957" grpId="0"/>
      <p:bldP spid="958" grpId="0" animBg="1" autoUpdateAnimBg="0"/>
      <p:bldP spid="95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</p:grpSpPr>
        <p:sp>
          <p:nvSpPr>
            <p:cNvPr id="12343" name="Freeform 55"/>
            <p:cNvSpPr>
              <a:spLocks/>
            </p:cNvSpPr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4" name="Freeform 56"/>
            <p:cNvSpPr>
              <a:spLocks/>
            </p:cNvSpPr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5" name="Freeform 57"/>
            <p:cNvSpPr>
              <a:spLocks/>
            </p:cNvSpPr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6" name="Freeform 58"/>
            <p:cNvSpPr>
              <a:spLocks/>
            </p:cNvSpPr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7" name="Freeform 59"/>
            <p:cNvSpPr>
              <a:spLocks/>
            </p:cNvSpPr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8" name="Freeform 60"/>
            <p:cNvSpPr>
              <a:spLocks/>
            </p:cNvSpPr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49" name="Freeform 61"/>
            <p:cNvSpPr>
              <a:spLocks/>
            </p:cNvSpPr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0" name="Freeform 62"/>
            <p:cNvSpPr>
              <a:spLocks/>
            </p:cNvSpPr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1" name="Freeform 63"/>
            <p:cNvSpPr>
              <a:spLocks/>
            </p:cNvSpPr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2" name="Freeform 64"/>
            <p:cNvSpPr>
              <a:spLocks/>
            </p:cNvSpPr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3" name="Freeform 65"/>
            <p:cNvSpPr>
              <a:spLocks/>
            </p:cNvSpPr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4" name="Freeform 66"/>
            <p:cNvSpPr>
              <a:spLocks/>
            </p:cNvSpPr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5" name="Freeform 67"/>
            <p:cNvSpPr>
              <a:spLocks/>
            </p:cNvSpPr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6" name="Freeform 68"/>
            <p:cNvSpPr>
              <a:spLocks/>
            </p:cNvSpPr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7" name="Freeform 69"/>
            <p:cNvSpPr>
              <a:spLocks/>
            </p:cNvSpPr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8" name="Freeform 70"/>
            <p:cNvSpPr>
              <a:spLocks/>
            </p:cNvSpPr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59" name="Freeform 71"/>
            <p:cNvSpPr>
              <a:spLocks/>
            </p:cNvSpPr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0" name="Freeform 72"/>
            <p:cNvSpPr>
              <a:spLocks/>
            </p:cNvSpPr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1" name="Freeform 73"/>
            <p:cNvSpPr>
              <a:spLocks/>
            </p:cNvSpPr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2" name="Freeform 74"/>
            <p:cNvSpPr>
              <a:spLocks/>
            </p:cNvSpPr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3" name="Freeform 75"/>
            <p:cNvSpPr>
              <a:spLocks/>
            </p:cNvSpPr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4" name="Freeform 76"/>
            <p:cNvSpPr>
              <a:spLocks/>
            </p:cNvSpPr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5" name="Freeform 77"/>
            <p:cNvSpPr>
              <a:spLocks/>
            </p:cNvSpPr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6" name="Freeform 78"/>
            <p:cNvSpPr>
              <a:spLocks/>
            </p:cNvSpPr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7" name="Freeform 79"/>
            <p:cNvSpPr>
              <a:spLocks/>
            </p:cNvSpPr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8" name="Freeform 80"/>
            <p:cNvSpPr>
              <a:spLocks/>
            </p:cNvSpPr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69" name="Freeform 81"/>
            <p:cNvSpPr>
              <a:spLocks/>
            </p:cNvSpPr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0" name="Freeform 82"/>
            <p:cNvSpPr>
              <a:spLocks/>
            </p:cNvSpPr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1" name="Freeform 83"/>
            <p:cNvSpPr>
              <a:spLocks/>
            </p:cNvSpPr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2" name="Freeform 84"/>
            <p:cNvSpPr>
              <a:spLocks/>
            </p:cNvSpPr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3" name="Freeform 85"/>
            <p:cNvSpPr>
              <a:spLocks/>
            </p:cNvSpPr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4" name="Freeform 86"/>
            <p:cNvSpPr>
              <a:spLocks/>
            </p:cNvSpPr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5" name="Freeform 87"/>
            <p:cNvSpPr>
              <a:spLocks/>
            </p:cNvSpPr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6" name="Freeform 88"/>
            <p:cNvSpPr>
              <a:spLocks/>
            </p:cNvSpPr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7" name="Freeform 89"/>
            <p:cNvSpPr>
              <a:spLocks/>
            </p:cNvSpPr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8" name="Freeform 90"/>
            <p:cNvSpPr>
              <a:spLocks/>
            </p:cNvSpPr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79" name="Freeform 91"/>
            <p:cNvSpPr>
              <a:spLocks/>
            </p:cNvSpPr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0" name="Freeform 92"/>
            <p:cNvSpPr>
              <a:spLocks/>
            </p:cNvSpPr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1" name="Freeform 93"/>
            <p:cNvSpPr>
              <a:spLocks/>
            </p:cNvSpPr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2" name="Freeform 94"/>
            <p:cNvSpPr>
              <a:spLocks/>
            </p:cNvSpPr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3" name="Freeform 95"/>
            <p:cNvSpPr>
              <a:spLocks/>
            </p:cNvSpPr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4" name="Freeform 96"/>
            <p:cNvSpPr>
              <a:spLocks/>
            </p:cNvSpPr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5" name="Freeform 97"/>
            <p:cNvSpPr>
              <a:spLocks/>
            </p:cNvSpPr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6" name="Freeform 98"/>
            <p:cNvSpPr>
              <a:spLocks/>
            </p:cNvSpPr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7" name="Freeform 99"/>
            <p:cNvSpPr>
              <a:spLocks/>
            </p:cNvSpPr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8" name="Freeform 100"/>
            <p:cNvSpPr>
              <a:spLocks/>
            </p:cNvSpPr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89" name="Freeform 101"/>
            <p:cNvSpPr>
              <a:spLocks/>
            </p:cNvSpPr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0" name="Freeform 102"/>
            <p:cNvSpPr>
              <a:spLocks/>
            </p:cNvSpPr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1" name="Freeform 103"/>
            <p:cNvSpPr>
              <a:spLocks/>
            </p:cNvSpPr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2" name="Freeform 104"/>
            <p:cNvSpPr>
              <a:spLocks/>
            </p:cNvSpPr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3" name="Freeform 105"/>
            <p:cNvSpPr>
              <a:spLocks/>
            </p:cNvSpPr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4" name="Freeform 106"/>
            <p:cNvSpPr>
              <a:spLocks/>
            </p:cNvSpPr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5" name="Freeform 107"/>
            <p:cNvSpPr>
              <a:spLocks/>
            </p:cNvSpPr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6" name="Freeform 108"/>
            <p:cNvSpPr>
              <a:spLocks/>
            </p:cNvSpPr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7" name="Freeform 109"/>
            <p:cNvSpPr>
              <a:spLocks/>
            </p:cNvSpPr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8" name="Freeform 110"/>
            <p:cNvSpPr>
              <a:spLocks/>
            </p:cNvSpPr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399" name="Freeform 111"/>
            <p:cNvSpPr>
              <a:spLocks/>
            </p:cNvSpPr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0" name="Freeform 112"/>
            <p:cNvSpPr>
              <a:spLocks/>
            </p:cNvSpPr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1" name="Freeform 113"/>
            <p:cNvSpPr>
              <a:spLocks/>
            </p:cNvSpPr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2" name="Freeform 114"/>
            <p:cNvSpPr>
              <a:spLocks/>
            </p:cNvSpPr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3" name="Freeform 115"/>
            <p:cNvSpPr>
              <a:spLocks/>
            </p:cNvSpPr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4" name="Freeform 116"/>
            <p:cNvSpPr>
              <a:spLocks/>
            </p:cNvSpPr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5" name="Freeform 117"/>
            <p:cNvSpPr>
              <a:spLocks/>
            </p:cNvSpPr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6" name="Freeform 118"/>
            <p:cNvSpPr>
              <a:spLocks/>
            </p:cNvSpPr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7" name="Freeform 119"/>
            <p:cNvSpPr>
              <a:spLocks/>
            </p:cNvSpPr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8" name="Freeform 120"/>
            <p:cNvSpPr>
              <a:spLocks/>
            </p:cNvSpPr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09" name="Freeform 121"/>
            <p:cNvSpPr>
              <a:spLocks/>
            </p:cNvSpPr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0" name="Freeform 122"/>
            <p:cNvSpPr>
              <a:spLocks/>
            </p:cNvSpPr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1" name="Freeform 123"/>
            <p:cNvSpPr>
              <a:spLocks/>
            </p:cNvSpPr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2" name="Freeform 124"/>
            <p:cNvSpPr>
              <a:spLocks/>
            </p:cNvSpPr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3" name="Freeform 125"/>
            <p:cNvSpPr>
              <a:spLocks/>
            </p:cNvSpPr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4" name="Freeform 126"/>
            <p:cNvSpPr>
              <a:spLocks/>
            </p:cNvSpPr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5" name="Freeform 127"/>
            <p:cNvSpPr>
              <a:spLocks/>
            </p:cNvSpPr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</p:grpSpPr>
        <p:sp>
          <p:nvSpPr>
            <p:cNvPr id="12416" name="Freeform 128"/>
            <p:cNvSpPr>
              <a:spLocks/>
            </p:cNvSpPr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7" name="Freeform 129"/>
            <p:cNvSpPr>
              <a:spLocks/>
            </p:cNvSpPr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8" name="Freeform 130"/>
            <p:cNvSpPr>
              <a:spLocks/>
            </p:cNvSpPr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19" name="Freeform 131"/>
            <p:cNvSpPr>
              <a:spLocks/>
            </p:cNvSpPr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0" name="Freeform 132"/>
            <p:cNvSpPr>
              <a:spLocks/>
            </p:cNvSpPr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1" name="Freeform 133"/>
            <p:cNvSpPr>
              <a:spLocks/>
            </p:cNvSpPr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2" name="Freeform 134"/>
            <p:cNvSpPr>
              <a:spLocks/>
            </p:cNvSpPr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3" name="Freeform 135"/>
            <p:cNvSpPr>
              <a:spLocks/>
            </p:cNvSpPr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4" name="Freeform 136"/>
            <p:cNvSpPr>
              <a:spLocks/>
            </p:cNvSpPr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5" name="Freeform 137"/>
            <p:cNvSpPr>
              <a:spLocks/>
            </p:cNvSpPr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6" name="Freeform 138"/>
            <p:cNvSpPr>
              <a:spLocks/>
            </p:cNvSpPr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7" name="Freeform 139"/>
            <p:cNvSpPr>
              <a:spLocks/>
            </p:cNvSpPr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8" name="Freeform 140"/>
            <p:cNvSpPr>
              <a:spLocks/>
            </p:cNvSpPr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29" name="Freeform 141"/>
            <p:cNvSpPr>
              <a:spLocks/>
            </p:cNvSpPr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0" name="Freeform 142"/>
            <p:cNvSpPr>
              <a:spLocks/>
            </p:cNvSpPr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1" name="Freeform 143"/>
            <p:cNvSpPr>
              <a:spLocks/>
            </p:cNvSpPr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2" name="Freeform 144"/>
            <p:cNvSpPr>
              <a:spLocks/>
            </p:cNvSpPr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3" name="Freeform 145"/>
            <p:cNvSpPr>
              <a:spLocks/>
            </p:cNvSpPr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4" name="Freeform 146"/>
            <p:cNvSpPr>
              <a:spLocks/>
            </p:cNvSpPr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5" name="Freeform 147"/>
            <p:cNvSpPr>
              <a:spLocks/>
            </p:cNvSpPr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6" name="Freeform 148"/>
            <p:cNvSpPr>
              <a:spLocks/>
            </p:cNvSpPr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7" name="Freeform 149"/>
            <p:cNvSpPr>
              <a:spLocks/>
            </p:cNvSpPr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8" name="Freeform 150"/>
            <p:cNvSpPr>
              <a:spLocks/>
            </p:cNvSpPr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39" name="Freeform 151"/>
            <p:cNvSpPr>
              <a:spLocks/>
            </p:cNvSpPr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0" name="Freeform 152"/>
            <p:cNvSpPr>
              <a:spLocks/>
            </p:cNvSpPr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1" name="Freeform 153"/>
            <p:cNvSpPr>
              <a:spLocks/>
            </p:cNvSpPr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2" name="Freeform 154"/>
            <p:cNvSpPr>
              <a:spLocks/>
            </p:cNvSpPr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3" name="Freeform 155"/>
            <p:cNvSpPr>
              <a:spLocks/>
            </p:cNvSpPr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4" name="Freeform 156"/>
            <p:cNvSpPr>
              <a:spLocks/>
            </p:cNvSpPr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5" name="Freeform 157"/>
            <p:cNvSpPr>
              <a:spLocks/>
            </p:cNvSpPr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6" name="Freeform 158"/>
            <p:cNvSpPr>
              <a:spLocks/>
            </p:cNvSpPr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7" name="Freeform 159"/>
            <p:cNvSpPr>
              <a:spLocks/>
            </p:cNvSpPr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8" name="Freeform 160"/>
            <p:cNvSpPr>
              <a:spLocks/>
            </p:cNvSpPr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49" name="Freeform 161"/>
            <p:cNvSpPr>
              <a:spLocks/>
            </p:cNvSpPr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50" name="Freeform 162"/>
            <p:cNvSpPr>
              <a:spLocks/>
            </p:cNvSpPr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451" name="Freeform 163"/>
            <p:cNvSpPr>
              <a:spLocks/>
            </p:cNvSpPr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</p:grpSpPr>
        <p:sp>
          <p:nvSpPr>
            <p:cNvPr id="12520" name="Freeform 232"/>
            <p:cNvSpPr>
              <a:spLocks/>
            </p:cNvSpPr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22" name="Freeform 234"/>
            <p:cNvSpPr>
              <a:spLocks/>
            </p:cNvSpPr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23" name="Freeform 235"/>
            <p:cNvSpPr>
              <a:spLocks/>
            </p:cNvSpPr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</p:grpSpPr>
          <p:sp>
            <p:nvSpPr>
              <p:cNvPr id="12452" name="Freeform 164"/>
              <p:cNvSpPr>
                <a:spLocks/>
              </p:cNvSpPr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3" name="Freeform 165"/>
              <p:cNvSpPr>
                <a:spLocks/>
              </p:cNvSpPr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4" name="Freeform 166"/>
              <p:cNvSpPr>
                <a:spLocks/>
              </p:cNvSpPr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5" name="Freeform 167"/>
              <p:cNvSpPr>
                <a:spLocks/>
              </p:cNvSpPr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6" name="Freeform 168"/>
              <p:cNvSpPr>
                <a:spLocks/>
              </p:cNvSpPr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7" name="Freeform 169"/>
              <p:cNvSpPr>
                <a:spLocks/>
              </p:cNvSpPr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8" name="Freeform 170"/>
              <p:cNvSpPr>
                <a:spLocks/>
              </p:cNvSpPr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59" name="Freeform 171"/>
              <p:cNvSpPr>
                <a:spLocks/>
              </p:cNvSpPr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0" name="Freeform 172"/>
              <p:cNvSpPr>
                <a:spLocks/>
              </p:cNvSpPr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1" name="Freeform 173"/>
              <p:cNvSpPr>
                <a:spLocks/>
              </p:cNvSpPr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2" name="Freeform 174"/>
              <p:cNvSpPr>
                <a:spLocks/>
              </p:cNvSpPr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3" name="Freeform 175"/>
              <p:cNvSpPr>
                <a:spLocks/>
              </p:cNvSpPr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4" name="Freeform 176"/>
              <p:cNvSpPr>
                <a:spLocks/>
              </p:cNvSpPr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5" name="Freeform 177"/>
              <p:cNvSpPr>
                <a:spLocks/>
              </p:cNvSpPr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6" name="Freeform 178"/>
              <p:cNvSpPr>
                <a:spLocks/>
              </p:cNvSpPr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7" name="Freeform 179"/>
              <p:cNvSpPr>
                <a:spLocks/>
              </p:cNvSpPr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8" name="Freeform 180"/>
              <p:cNvSpPr>
                <a:spLocks/>
              </p:cNvSpPr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69" name="Freeform 181"/>
              <p:cNvSpPr>
                <a:spLocks/>
              </p:cNvSpPr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0" name="Freeform 182"/>
              <p:cNvSpPr>
                <a:spLocks/>
              </p:cNvSpPr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1" name="Freeform 183"/>
              <p:cNvSpPr>
                <a:spLocks/>
              </p:cNvSpPr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2" name="Freeform 184"/>
              <p:cNvSpPr>
                <a:spLocks/>
              </p:cNvSpPr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3" name="Freeform 185"/>
              <p:cNvSpPr>
                <a:spLocks/>
              </p:cNvSpPr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4" name="Freeform 186"/>
              <p:cNvSpPr>
                <a:spLocks/>
              </p:cNvSpPr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5" name="Freeform 187"/>
              <p:cNvSpPr>
                <a:spLocks/>
              </p:cNvSpPr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6" name="Freeform 188"/>
              <p:cNvSpPr>
                <a:spLocks/>
              </p:cNvSpPr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7" name="Freeform 189"/>
              <p:cNvSpPr>
                <a:spLocks/>
              </p:cNvSpPr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8" name="Freeform 190"/>
              <p:cNvSpPr>
                <a:spLocks/>
              </p:cNvSpPr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79" name="Freeform 191"/>
              <p:cNvSpPr>
                <a:spLocks/>
              </p:cNvSpPr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0" name="Freeform 192"/>
              <p:cNvSpPr>
                <a:spLocks/>
              </p:cNvSpPr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1" name="Freeform 193"/>
              <p:cNvSpPr>
                <a:spLocks/>
              </p:cNvSpPr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2" name="Freeform 194"/>
              <p:cNvSpPr>
                <a:spLocks/>
              </p:cNvSpPr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3" name="Freeform 195"/>
              <p:cNvSpPr>
                <a:spLocks/>
              </p:cNvSpPr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4" name="Freeform 196"/>
              <p:cNvSpPr>
                <a:spLocks/>
              </p:cNvSpPr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5" name="Freeform 197"/>
              <p:cNvSpPr>
                <a:spLocks/>
              </p:cNvSpPr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6" name="Freeform 198"/>
              <p:cNvSpPr>
                <a:spLocks/>
              </p:cNvSpPr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7" name="Freeform 199"/>
              <p:cNvSpPr>
                <a:spLocks/>
              </p:cNvSpPr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8" name="Freeform 200"/>
              <p:cNvSpPr>
                <a:spLocks/>
              </p:cNvSpPr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89" name="Freeform 201"/>
              <p:cNvSpPr>
                <a:spLocks/>
              </p:cNvSpPr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0" name="Freeform 202"/>
              <p:cNvSpPr>
                <a:spLocks/>
              </p:cNvSpPr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1" name="Freeform 203"/>
              <p:cNvSpPr>
                <a:spLocks/>
              </p:cNvSpPr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2" name="Freeform 204"/>
              <p:cNvSpPr>
                <a:spLocks/>
              </p:cNvSpPr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4" name="Freeform 206"/>
              <p:cNvSpPr>
                <a:spLocks/>
              </p:cNvSpPr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5" name="Freeform 207"/>
              <p:cNvSpPr>
                <a:spLocks/>
              </p:cNvSpPr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6" name="Freeform 208"/>
              <p:cNvSpPr>
                <a:spLocks/>
              </p:cNvSpPr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7" name="Freeform 209"/>
              <p:cNvSpPr>
                <a:spLocks/>
              </p:cNvSpPr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8" name="Freeform 210"/>
              <p:cNvSpPr>
                <a:spLocks/>
              </p:cNvSpPr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499" name="Freeform 211"/>
              <p:cNvSpPr>
                <a:spLocks/>
              </p:cNvSpPr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0" name="Freeform 212"/>
              <p:cNvSpPr>
                <a:spLocks/>
              </p:cNvSpPr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1" name="Freeform 213"/>
              <p:cNvSpPr>
                <a:spLocks/>
              </p:cNvSpPr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2" name="Freeform 214"/>
              <p:cNvSpPr>
                <a:spLocks/>
              </p:cNvSpPr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3" name="Freeform 215"/>
              <p:cNvSpPr>
                <a:spLocks/>
              </p:cNvSpPr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4" name="Freeform 216"/>
              <p:cNvSpPr>
                <a:spLocks/>
              </p:cNvSpPr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5" name="Freeform 217"/>
              <p:cNvSpPr>
                <a:spLocks/>
              </p:cNvSpPr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6" name="Freeform 218"/>
              <p:cNvSpPr>
                <a:spLocks/>
              </p:cNvSpPr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7" name="Freeform 219"/>
              <p:cNvSpPr>
                <a:spLocks/>
              </p:cNvSpPr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8" name="Freeform 220"/>
              <p:cNvSpPr>
                <a:spLocks/>
              </p:cNvSpPr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09" name="Freeform 221"/>
              <p:cNvSpPr>
                <a:spLocks/>
              </p:cNvSpPr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0" name="Freeform 222"/>
              <p:cNvSpPr>
                <a:spLocks/>
              </p:cNvSpPr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1" name="Freeform 223"/>
              <p:cNvSpPr>
                <a:spLocks/>
              </p:cNvSpPr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2" name="Freeform 224"/>
              <p:cNvSpPr>
                <a:spLocks/>
              </p:cNvSpPr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3" name="Freeform 225"/>
              <p:cNvSpPr>
                <a:spLocks/>
              </p:cNvSpPr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4" name="Freeform 226"/>
              <p:cNvSpPr>
                <a:spLocks/>
              </p:cNvSpPr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5" name="Freeform 227"/>
              <p:cNvSpPr>
                <a:spLocks/>
              </p:cNvSpPr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6" name="Freeform 228"/>
              <p:cNvSpPr>
                <a:spLocks/>
              </p:cNvSpPr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7" name="Freeform 229"/>
              <p:cNvSpPr>
                <a:spLocks/>
              </p:cNvSpPr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8" name="Freeform 230"/>
              <p:cNvSpPr>
                <a:spLocks/>
              </p:cNvSpPr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19" name="Freeform 231"/>
              <p:cNvSpPr>
                <a:spLocks/>
              </p:cNvSpPr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21" name="Freeform 233"/>
              <p:cNvSpPr>
                <a:spLocks/>
              </p:cNvSpPr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24" name="Freeform 236"/>
              <p:cNvSpPr>
                <a:spLocks/>
              </p:cNvSpPr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25" name="Freeform 237"/>
              <p:cNvSpPr>
                <a:spLocks/>
              </p:cNvSpPr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26" name="Freeform 238"/>
              <p:cNvSpPr>
                <a:spLocks/>
              </p:cNvSpPr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  <p:sp>
            <p:nvSpPr>
              <p:cNvPr id="12527" name="Freeform 239"/>
              <p:cNvSpPr>
                <a:spLocks/>
              </p:cNvSpPr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400">
                  <a:latin typeface="方正静蕾简体" panose="02000000000000000000" pitchFamily="2" charset="-122"/>
                  <a:ea typeface="方正静蕾简体" panose="02000000000000000000" pitchFamily="2" charset="-122"/>
                </a:endParaRPr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</p:grpSpPr>
        <p:sp>
          <p:nvSpPr>
            <p:cNvPr id="12528" name="Freeform 240"/>
            <p:cNvSpPr>
              <a:spLocks/>
            </p:cNvSpPr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29" name="Freeform 241"/>
            <p:cNvSpPr>
              <a:spLocks/>
            </p:cNvSpPr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0" name="Freeform 242"/>
            <p:cNvSpPr>
              <a:spLocks/>
            </p:cNvSpPr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1" name="Freeform 243"/>
            <p:cNvSpPr>
              <a:spLocks/>
            </p:cNvSpPr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2" name="Freeform 244"/>
            <p:cNvSpPr>
              <a:spLocks/>
            </p:cNvSpPr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3" name="Freeform 245"/>
            <p:cNvSpPr>
              <a:spLocks/>
            </p:cNvSpPr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4" name="Freeform 246"/>
            <p:cNvSpPr>
              <a:spLocks/>
            </p:cNvSpPr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5" name="Freeform 247"/>
            <p:cNvSpPr>
              <a:spLocks/>
            </p:cNvSpPr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6" name="Freeform 248"/>
            <p:cNvSpPr>
              <a:spLocks/>
            </p:cNvSpPr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7" name="Freeform 249"/>
            <p:cNvSpPr>
              <a:spLocks/>
            </p:cNvSpPr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8" name="Freeform 250"/>
            <p:cNvSpPr>
              <a:spLocks/>
            </p:cNvSpPr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39" name="Freeform 251"/>
            <p:cNvSpPr>
              <a:spLocks/>
            </p:cNvSpPr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0" name="Freeform 252"/>
            <p:cNvSpPr>
              <a:spLocks/>
            </p:cNvSpPr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1" name="Freeform 253"/>
            <p:cNvSpPr>
              <a:spLocks/>
            </p:cNvSpPr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2" name="Freeform 254"/>
            <p:cNvSpPr>
              <a:spLocks/>
            </p:cNvSpPr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3" name="Freeform 255"/>
            <p:cNvSpPr>
              <a:spLocks/>
            </p:cNvSpPr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4" name="Freeform 256"/>
            <p:cNvSpPr>
              <a:spLocks/>
            </p:cNvSpPr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5" name="Freeform 257"/>
            <p:cNvSpPr>
              <a:spLocks/>
            </p:cNvSpPr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6" name="Freeform 258"/>
            <p:cNvSpPr>
              <a:spLocks/>
            </p:cNvSpPr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7" name="Freeform 259"/>
            <p:cNvSpPr>
              <a:spLocks/>
            </p:cNvSpPr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8" name="Freeform 260"/>
            <p:cNvSpPr>
              <a:spLocks/>
            </p:cNvSpPr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49" name="Freeform 261"/>
            <p:cNvSpPr>
              <a:spLocks/>
            </p:cNvSpPr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0" name="Freeform 262"/>
            <p:cNvSpPr>
              <a:spLocks/>
            </p:cNvSpPr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1" name="Freeform 263"/>
            <p:cNvSpPr>
              <a:spLocks/>
            </p:cNvSpPr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2" name="Freeform 264"/>
            <p:cNvSpPr>
              <a:spLocks/>
            </p:cNvSpPr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3" name="Freeform 265"/>
            <p:cNvSpPr>
              <a:spLocks/>
            </p:cNvSpPr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4" name="Freeform 266"/>
            <p:cNvSpPr>
              <a:spLocks/>
            </p:cNvSpPr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5" name="Freeform 267"/>
            <p:cNvSpPr>
              <a:spLocks/>
            </p:cNvSpPr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6" name="Freeform 268"/>
            <p:cNvSpPr>
              <a:spLocks/>
            </p:cNvSpPr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7" name="Freeform 269"/>
            <p:cNvSpPr>
              <a:spLocks/>
            </p:cNvSpPr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8" name="Freeform 270"/>
            <p:cNvSpPr>
              <a:spLocks/>
            </p:cNvSpPr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59" name="Freeform 271"/>
            <p:cNvSpPr>
              <a:spLocks/>
            </p:cNvSpPr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0" name="Freeform 272"/>
            <p:cNvSpPr>
              <a:spLocks/>
            </p:cNvSpPr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1" name="Freeform 273"/>
            <p:cNvSpPr>
              <a:spLocks/>
            </p:cNvSpPr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2" name="Freeform 274"/>
            <p:cNvSpPr>
              <a:spLocks/>
            </p:cNvSpPr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3" name="Freeform 275"/>
            <p:cNvSpPr>
              <a:spLocks/>
            </p:cNvSpPr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4" name="Freeform 276"/>
            <p:cNvSpPr>
              <a:spLocks/>
            </p:cNvSpPr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5" name="Freeform 277"/>
            <p:cNvSpPr>
              <a:spLocks/>
            </p:cNvSpPr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6" name="Freeform 278"/>
            <p:cNvSpPr>
              <a:spLocks/>
            </p:cNvSpPr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7" name="Freeform 279"/>
            <p:cNvSpPr>
              <a:spLocks/>
            </p:cNvSpPr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8" name="Freeform 280"/>
            <p:cNvSpPr>
              <a:spLocks/>
            </p:cNvSpPr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69" name="Freeform 281"/>
            <p:cNvSpPr>
              <a:spLocks/>
            </p:cNvSpPr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0" name="Freeform 282"/>
            <p:cNvSpPr>
              <a:spLocks/>
            </p:cNvSpPr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1" name="Freeform 283"/>
            <p:cNvSpPr>
              <a:spLocks/>
            </p:cNvSpPr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2" name="Freeform 284"/>
            <p:cNvSpPr>
              <a:spLocks/>
            </p:cNvSpPr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3" name="Freeform 285"/>
            <p:cNvSpPr>
              <a:spLocks/>
            </p:cNvSpPr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4" name="Freeform 286"/>
            <p:cNvSpPr>
              <a:spLocks/>
            </p:cNvSpPr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5" name="Freeform 287"/>
            <p:cNvSpPr>
              <a:spLocks/>
            </p:cNvSpPr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6" name="Freeform 288"/>
            <p:cNvSpPr>
              <a:spLocks/>
            </p:cNvSpPr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7" name="Freeform 289"/>
            <p:cNvSpPr>
              <a:spLocks/>
            </p:cNvSpPr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8" name="Freeform 290"/>
            <p:cNvSpPr>
              <a:spLocks/>
            </p:cNvSpPr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79" name="Freeform 291"/>
            <p:cNvSpPr>
              <a:spLocks/>
            </p:cNvSpPr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0" name="Freeform 292"/>
            <p:cNvSpPr>
              <a:spLocks/>
            </p:cNvSpPr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1" name="Freeform 293"/>
            <p:cNvSpPr>
              <a:spLocks/>
            </p:cNvSpPr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2" name="Freeform 294"/>
            <p:cNvSpPr>
              <a:spLocks/>
            </p:cNvSpPr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3" name="Freeform 295"/>
            <p:cNvSpPr>
              <a:spLocks/>
            </p:cNvSpPr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4" name="Freeform 296"/>
            <p:cNvSpPr>
              <a:spLocks/>
            </p:cNvSpPr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5" name="Freeform 297"/>
            <p:cNvSpPr>
              <a:spLocks/>
            </p:cNvSpPr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6" name="Freeform 298"/>
            <p:cNvSpPr>
              <a:spLocks/>
            </p:cNvSpPr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7" name="Freeform 299"/>
            <p:cNvSpPr>
              <a:spLocks/>
            </p:cNvSpPr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8" name="Freeform 300"/>
            <p:cNvSpPr>
              <a:spLocks/>
            </p:cNvSpPr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89" name="Freeform 301"/>
            <p:cNvSpPr>
              <a:spLocks/>
            </p:cNvSpPr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0" name="Freeform 302"/>
            <p:cNvSpPr>
              <a:spLocks/>
            </p:cNvSpPr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1" name="Freeform 303"/>
            <p:cNvSpPr>
              <a:spLocks/>
            </p:cNvSpPr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2" name="Freeform 304"/>
            <p:cNvSpPr>
              <a:spLocks/>
            </p:cNvSpPr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3" name="Freeform 305"/>
            <p:cNvSpPr>
              <a:spLocks/>
            </p:cNvSpPr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4" name="Freeform 306"/>
            <p:cNvSpPr>
              <a:spLocks/>
            </p:cNvSpPr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5" name="Freeform 307"/>
            <p:cNvSpPr>
              <a:spLocks/>
            </p:cNvSpPr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</p:grpSpPr>
        <p:sp>
          <p:nvSpPr>
            <p:cNvPr id="12606" name="Freeform 318"/>
            <p:cNvSpPr>
              <a:spLocks/>
            </p:cNvSpPr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7" name="Freeform 319"/>
            <p:cNvSpPr>
              <a:spLocks/>
            </p:cNvSpPr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8" name="Freeform 320"/>
            <p:cNvSpPr>
              <a:spLocks/>
            </p:cNvSpPr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09" name="Freeform 321"/>
            <p:cNvSpPr>
              <a:spLocks/>
            </p:cNvSpPr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0" name="Freeform 322"/>
            <p:cNvSpPr>
              <a:spLocks/>
            </p:cNvSpPr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1" name="Freeform 323"/>
            <p:cNvSpPr>
              <a:spLocks/>
            </p:cNvSpPr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2" name="Freeform 324"/>
            <p:cNvSpPr>
              <a:spLocks/>
            </p:cNvSpPr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3" name="Freeform 325"/>
            <p:cNvSpPr>
              <a:spLocks/>
            </p:cNvSpPr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4" name="Freeform 326"/>
            <p:cNvSpPr>
              <a:spLocks/>
            </p:cNvSpPr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5" name="Freeform 327"/>
            <p:cNvSpPr>
              <a:spLocks/>
            </p:cNvSpPr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6" name="Freeform 328"/>
            <p:cNvSpPr>
              <a:spLocks/>
            </p:cNvSpPr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7" name="Freeform 329"/>
            <p:cNvSpPr>
              <a:spLocks/>
            </p:cNvSpPr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8" name="Freeform 330"/>
            <p:cNvSpPr>
              <a:spLocks/>
            </p:cNvSpPr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19" name="Freeform 331"/>
            <p:cNvSpPr>
              <a:spLocks/>
            </p:cNvSpPr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0" name="Freeform 332"/>
            <p:cNvSpPr>
              <a:spLocks/>
            </p:cNvSpPr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1" name="Freeform 333"/>
            <p:cNvSpPr>
              <a:spLocks/>
            </p:cNvSpPr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2" name="Freeform 334"/>
            <p:cNvSpPr>
              <a:spLocks/>
            </p:cNvSpPr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3" name="Freeform 335"/>
            <p:cNvSpPr>
              <a:spLocks/>
            </p:cNvSpPr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4" name="Freeform 336"/>
            <p:cNvSpPr>
              <a:spLocks/>
            </p:cNvSpPr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5" name="Freeform 337"/>
            <p:cNvSpPr>
              <a:spLocks/>
            </p:cNvSpPr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6" name="Freeform 338"/>
            <p:cNvSpPr>
              <a:spLocks/>
            </p:cNvSpPr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7" name="Freeform 339"/>
            <p:cNvSpPr>
              <a:spLocks/>
            </p:cNvSpPr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8" name="Freeform 340"/>
            <p:cNvSpPr>
              <a:spLocks/>
            </p:cNvSpPr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29" name="Freeform 341"/>
            <p:cNvSpPr>
              <a:spLocks/>
            </p:cNvSpPr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0" name="Freeform 342"/>
            <p:cNvSpPr>
              <a:spLocks/>
            </p:cNvSpPr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1" name="Freeform 343"/>
            <p:cNvSpPr>
              <a:spLocks/>
            </p:cNvSpPr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2" name="Freeform 344"/>
            <p:cNvSpPr>
              <a:spLocks/>
            </p:cNvSpPr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3" name="Freeform 345"/>
            <p:cNvSpPr>
              <a:spLocks/>
            </p:cNvSpPr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4" name="Freeform 346"/>
            <p:cNvSpPr>
              <a:spLocks/>
            </p:cNvSpPr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5" name="Freeform 347"/>
            <p:cNvSpPr>
              <a:spLocks/>
            </p:cNvSpPr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6" name="Freeform 348"/>
            <p:cNvSpPr>
              <a:spLocks/>
            </p:cNvSpPr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7" name="Freeform 349"/>
            <p:cNvSpPr>
              <a:spLocks/>
            </p:cNvSpPr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8" name="Freeform 350"/>
            <p:cNvSpPr>
              <a:spLocks/>
            </p:cNvSpPr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39" name="Freeform 351"/>
            <p:cNvSpPr>
              <a:spLocks/>
            </p:cNvSpPr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0" name="Freeform 352"/>
            <p:cNvSpPr>
              <a:spLocks/>
            </p:cNvSpPr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1" name="Freeform 353"/>
            <p:cNvSpPr>
              <a:spLocks/>
            </p:cNvSpPr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2" name="Freeform 354"/>
            <p:cNvSpPr>
              <a:spLocks/>
            </p:cNvSpPr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3" name="Freeform 355"/>
            <p:cNvSpPr>
              <a:spLocks/>
            </p:cNvSpPr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4" name="Freeform 356"/>
            <p:cNvSpPr>
              <a:spLocks/>
            </p:cNvSpPr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5" name="Freeform 357"/>
            <p:cNvSpPr>
              <a:spLocks/>
            </p:cNvSpPr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6" name="Freeform 358"/>
            <p:cNvSpPr>
              <a:spLocks/>
            </p:cNvSpPr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7" name="Freeform 359"/>
            <p:cNvSpPr>
              <a:spLocks/>
            </p:cNvSpPr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8" name="Freeform 360"/>
            <p:cNvSpPr>
              <a:spLocks/>
            </p:cNvSpPr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49" name="Freeform 361"/>
            <p:cNvSpPr>
              <a:spLocks/>
            </p:cNvSpPr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0" name="Freeform 362"/>
            <p:cNvSpPr>
              <a:spLocks/>
            </p:cNvSpPr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1" name="Freeform 363"/>
            <p:cNvSpPr>
              <a:spLocks/>
            </p:cNvSpPr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2" name="Freeform 364"/>
            <p:cNvSpPr>
              <a:spLocks/>
            </p:cNvSpPr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3" name="Freeform 365"/>
            <p:cNvSpPr>
              <a:spLocks/>
            </p:cNvSpPr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4" name="Freeform 366"/>
            <p:cNvSpPr>
              <a:spLocks/>
            </p:cNvSpPr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5" name="Freeform 367"/>
            <p:cNvSpPr>
              <a:spLocks/>
            </p:cNvSpPr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6" name="Freeform 368"/>
            <p:cNvSpPr>
              <a:spLocks/>
            </p:cNvSpPr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7" name="Freeform 369"/>
            <p:cNvSpPr>
              <a:spLocks/>
            </p:cNvSpPr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8" name="Freeform 370"/>
            <p:cNvSpPr>
              <a:spLocks/>
            </p:cNvSpPr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59" name="Freeform 371"/>
            <p:cNvSpPr>
              <a:spLocks/>
            </p:cNvSpPr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0" name="Freeform 372"/>
            <p:cNvSpPr>
              <a:spLocks/>
            </p:cNvSpPr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1" name="Freeform 373"/>
            <p:cNvSpPr>
              <a:spLocks/>
            </p:cNvSpPr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2" name="Freeform 374"/>
            <p:cNvSpPr>
              <a:spLocks/>
            </p:cNvSpPr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3" name="Freeform 375"/>
            <p:cNvSpPr>
              <a:spLocks/>
            </p:cNvSpPr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4" name="Freeform 376"/>
            <p:cNvSpPr>
              <a:spLocks/>
            </p:cNvSpPr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</p:grpSpPr>
        <p:sp>
          <p:nvSpPr>
            <p:cNvPr id="12666" name="Freeform 378"/>
            <p:cNvSpPr>
              <a:spLocks/>
            </p:cNvSpPr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7" name="Freeform 379"/>
            <p:cNvSpPr>
              <a:spLocks/>
            </p:cNvSpPr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8" name="Freeform 380"/>
            <p:cNvSpPr>
              <a:spLocks/>
            </p:cNvSpPr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69" name="Freeform 381"/>
            <p:cNvSpPr>
              <a:spLocks/>
            </p:cNvSpPr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0" name="Freeform 382"/>
            <p:cNvSpPr>
              <a:spLocks/>
            </p:cNvSpPr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1" name="Freeform 383"/>
            <p:cNvSpPr>
              <a:spLocks/>
            </p:cNvSpPr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2" name="Freeform 384"/>
            <p:cNvSpPr>
              <a:spLocks/>
            </p:cNvSpPr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3" name="Freeform 385"/>
            <p:cNvSpPr>
              <a:spLocks/>
            </p:cNvSpPr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4" name="Freeform 386"/>
            <p:cNvSpPr>
              <a:spLocks/>
            </p:cNvSpPr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5" name="Freeform 387"/>
            <p:cNvSpPr>
              <a:spLocks/>
            </p:cNvSpPr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6" name="Freeform 388"/>
            <p:cNvSpPr>
              <a:spLocks/>
            </p:cNvSpPr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7" name="Freeform 389"/>
            <p:cNvSpPr>
              <a:spLocks/>
            </p:cNvSpPr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8" name="Freeform 390"/>
            <p:cNvSpPr>
              <a:spLocks/>
            </p:cNvSpPr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79" name="Freeform 391"/>
            <p:cNvSpPr>
              <a:spLocks/>
            </p:cNvSpPr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0" name="Freeform 392"/>
            <p:cNvSpPr>
              <a:spLocks/>
            </p:cNvSpPr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1" name="Freeform 393"/>
            <p:cNvSpPr>
              <a:spLocks/>
            </p:cNvSpPr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2" name="Freeform 394"/>
            <p:cNvSpPr>
              <a:spLocks/>
            </p:cNvSpPr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3" name="Freeform 395"/>
            <p:cNvSpPr>
              <a:spLocks/>
            </p:cNvSpPr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4" name="Freeform 396"/>
            <p:cNvSpPr>
              <a:spLocks/>
            </p:cNvSpPr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5" name="Freeform 397"/>
            <p:cNvSpPr>
              <a:spLocks/>
            </p:cNvSpPr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6" name="Freeform 398"/>
            <p:cNvSpPr>
              <a:spLocks/>
            </p:cNvSpPr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7" name="Freeform 399"/>
            <p:cNvSpPr>
              <a:spLocks/>
            </p:cNvSpPr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8" name="Freeform 400"/>
            <p:cNvSpPr>
              <a:spLocks/>
            </p:cNvSpPr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0" name="Freeform 402"/>
            <p:cNvSpPr>
              <a:spLocks/>
            </p:cNvSpPr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1" name="Freeform 403"/>
            <p:cNvSpPr>
              <a:spLocks/>
            </p:cNvSpPr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2" name="Freeform 404"/>
            <p:cNvSpPr>
              <a:spLocks/>
            </p:cNvSpPr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3" name="Freeform 405"/>
            <p:cNvSpPr>
              <a:spLocks/>
            </p:cNvSpPr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5" name="Freeform 407"/>
            <p:cNvSpPr>
              <a:spLocks/>
            </p:cNvSpPr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</p:grpSpPr>
        <p:sp>
          <p:nvSpPr>
            <p:cNvPr id="12696" name="Freeform 408"/>
            <p:cNvSpPr>
              <a:spLocks/>
            </p:cNvSpPr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7" name="Freeform 409"/>
            <p:cNvSpPr>
              <a:spLocks/>
            </p:cNvSpPr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8" name="Freeform 410"/>
            <p:cNvSpPr>
              <a:spLocks/>
            </p:cNvSpPr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699" name="Freeform 411"/>
            <p:cNvSpPr>
              <a:spLocks/>
            </p:cNvSpPr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0" name="Freeform 412"/>
            <p:cNvSpPr>
              <a:spLocks/>
            </p:cNvSpPr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1" name="Freeform 413"/>
            <p:cNvSpPr>
              <a:spLocks/>
            </p:cNvSpPr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2" name="Freeform 414"/>
            <p:cNvSpPr>
              <a:spLocks/>
            </p:cNvSpPr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3" name="Freeform 415"/>
            <p:cNvSpPr>
              <a:spLocks/>
            </p:cNvSpPr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4" name="Freeform 416"/>
            <p:cNvSpPr>
              <a:spLocks/>
            </p:cNvSpPr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5" name="Freeform 417"/>
            <p:cNvSpPr>
              <a:spLocks/>
            </p:cNvSpPr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6" name="Freeform 418"/>
            <p:cNvSpPr>
              <a:spLocks/>
            </p:cNvSpPr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7" name="Freeform 419"/>
            <p:cNvSpPr>
              <a:spLocks/>
            </p:cNvSpPr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8" name="Freeform 420"/>
            <p:cNvSpPr>
              <a:spLocks/>
            </p:cNvSpPr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09" name="Freeform 421"/>
            <p:cNvSpPr>
              <a:spLocks/>
            </p:cNvSpPr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0" name="Freeform 422"/>
            <p:cNvSpPr>
              <a:spLocks/>
            </p:cNvSpPr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1" name="Freeform 423"/>
            <p:cNvSpPr>
              <a:spLocks/>
            </p:cNvSpPr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2" name="Freeform 424"/>
            <p:cNvSpPr>
              <a:spLocks/>
            </p:cNvSpPr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3" name="Freeform 425"/>
            <p:cNvSpPr>
              <a:spLocks/>
            </p:cNvSpPr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4" name="Freeform 426"/>
            <p:cNvSpPr>
              <a:spLocks/>
            </p:cNvSpPr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5" name="Freeform 427"/>
            <p:cNvSpPr>
              <a:spLocks/>
            </p:cNvSpPr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6" name="Freeform 428"/>
            <p:cNvSpPr>
              <a:spLocks/>
            </p:cNvSpPr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7" name="Freeform 429"/>
            <p:cNvSpPr>
              <a:spLocks/>
            </p:cNvSpPr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8" name="Freeform 430"/>
            <p:cNvSpPr>
              <a:spLocks/>
            </p:cNvSpPr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19" name="Freeform 431"/>
            <p:cNvSpPr>
              <a:spLocks/>
            </p:cNvSpPr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0" name="Freeform 432"/>
            <p:cNvSpPr>
              <a:spLocks/>
            </p:cNvSpPr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1" name="Freeform 433"/>
            <p:cNvSpPr>
              <a:spLocks/>
            </p:cNvSpPr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2" name="Freeform 434"/>
            <p:cNvSpPr>
              <a:spLocks/>
            </p:cNvSpPr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3" name="Freeform 435"/>
            <p:cNvSpPr>
              <a:spLocks/>
            </p:cNvSpPr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4" name="Freeform 436"/>
            <p:cNvSpPr>
              <a:spLocks/>
            </p:cNvSpPr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5" name="Freeform 437"/>
            <p:cNvSpPr>
              <a:spLocks/>
            </p:cNvSpPr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6" name="Freeform 438"/>
            <p:cNvSpPr>
              <a:spLocks/>
            </p:cNvSpPr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7" name="Freeform 439"/>
            <p:cNvSpPr>
              <a:spLocks/>
            </p:cNvSpPr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8" name="Freeform 440"/>
            <p:cNvSpPr>
              <a:spLocks/>
            </p:cNvSpPr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29" name="Freeform 441"/>
            <p:cNvSpPr>
              <a:spLocks/>
            </p:cNvSpPr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0" name="Freeform 442"/>
            <p:cNvSpPr>
              <a:spLocks/>
            </p:cNvSpPr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1" name="Freeform 443"/>
            <p:cNvSpPr>
              <a:spLocks/>
            </p:cNvSpPr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2" name="Freeform 444"/>
            <p:cNvSpPr>
              <a:spLocks/>
            </p:cNvSpPr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3" name="Freeform 445"/>
            <p:cNvSpPr>
              <a:spLocks/>
            </p:cNvSpPr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4" name="Freeform 446"/>
            <p:cNvSpPr>
              <a:spLocks/>
            </p:cNvSpPr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5" name="Freeform 447"/>
            <p:cNvSpPr>
              <a:spLocks/>
            </p:cNvSpPr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6" name="Freeform 448"/>
            <p:cNvSpPr>
              <a:spLocks/>
            </p:cNvSpPr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7" name="Freeform 449"/>
            <p:cNvSpPr>
              <a:spLocks/>
            </p:cNvSpPr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8" name="Freeform 450"/>
            <p:cNvSpPr>
              <a:spLocks/>
            </p:cNvSpPr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39" name="Freeform 451"/>
            <p:cNvSpPr>
              <a:spLocks/>
            </p:cNvSpPr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0" name="Freeform 452"/>
            <p:cNvSpPr>
              <a:spLocks/>
            </p:cNvSpPr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1" name="Freeform 453"/>
            <p:cNvSpPr>
              <a:spLocks/>
            </p:cNvSpPr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2" name="Freeform 454"/>
            <p:cNvSpPr>
              <a:spLocks/>
            </p:cNvSpPr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3" name="Freeform 455"/>
            <p:cNvSpPr>
              <a:spLocks/>
            </p:cNvSpPr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4" name="Freeform 456"/>
            <p:cNvSpPr>
              <a:spLocks/>
            </p:cNvSpPr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5" name="Freeform 457"/>
            <p:cNvSpPr>
              <a:spLocks/>
            </p:cNvSpPr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6" name="Freeform 458"/>
            <p:cNvSpPr>
              <a:spLocks/>
            </p:cNvSpPr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7" name="Freeform 459"/>
            <p:cNvSpPr>
              <a:spLocks/>
            </p:cNvSpPr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49" name="Freeform 461"/>
            <p:cNvSpPr>
              <a:spLocks/>
            </p:cNvSpPr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0" name="Freeform 462"/>
            <p:cNvSpPr>
              <a:spLocks/>
            </p:cNvSpPr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</p:grpSpPr>
        <p:sp>
          <p:nvSpPr>
            <p:cNvPr id="12751" name="Freeform 463"/>
            <p:cNvSpPr>
              <a:spLocks/>
            </p:cNvSpPr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2" name="Freeform 464"/>
            <p:cNvSpPr>
              <a:spLocks/>
            </p:cNvSpPr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3" name="Freeform 465"/>
            <p:cNvSpPr>
              <a:spLocks/>
            </p:cNvSpPr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4" name="Freeform 466"/>
            <p:cNvSpPr>
              <a:spLocks/>
            </p:cNvSpPr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5" name="Freeform 467"/>
            <p:cNvSpPr>
              <a:spLocks/>
            </p:cNvSpPr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6" name="Freeform 468"/>
            <p:cNvSpPr>
              <a:spLocks/>
            </p:cNvSpPr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7" name="Freeform 469"/>
            <p:cNvSpPr>
              <a:spLocks/>
            </p:cNvSpPr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8" name="Freeform 470"/>
            <p:cNvSpPr>
              <a:spLocks/>
            </p:cNvSpPr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59" name="Freeform 471"/>
            <p:cNvSpPr>
              <a:spLocks/>
            </p:cNvSpPr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0" name="Freeform 472"/>
            <p:cNvSpPr>
              <a:spLocks/>
            </p:cNvSpPr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1" name="Freeform 473"/>
            <p:cNvSpPr>
              <a:spLocks/>
            </p:cNvSpPr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2" name="Freeform 474"/>
            <p:cNvSpPr>
              <a:spLocks/>
            </p:cNvSpPr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3" name="Freeform 475"/>
            <p:cNvSpPr>
              <a:spLocks/>
            </p:cNvSpPr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4" name="Freeform 476"/>
            <p:cNvSpPr>
              <a:spLocks/>
            </p:cNvSpPr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5" name="Freeform 477"/>
            <p:cNvSpPr>
              <a:spLocks/>
            </p:cNvSpPr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6" name="Freeform 478"/>
            <p:cNvSpPr>
              <a:spLocks/>
            </p:cNvSpPr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7" name="Freeform 479"/>
            <p:cNvSpPr>
              <a:spLocks/>
            </p:cNvSpPr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8" name="Freeform 480"/>
            <p:cNvSpPr>
              <a:spLocks/>
            </p:cNvSpPr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69" name="Freeform 481"/>
            <p:cNvSpPr>
              <a:spLocks/>
            </p:cNvSpPr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0" name="Freeform 482"/>
            <p:cNvSpPr>
              <a:spLocks/>
            </p:cNvSpPr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1" name="Freeform 483"/>
            <p:cNvSpPr>
              <a:spLocks/>
            </p:cNvSpPr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2" name="Freeform 484"/>
            <p:cNvSpPr>
              <a:spLocks/>
            </p:cNvSpPr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3" name="Freeform 485"/>
            <p:cNvSpPr>
              <a:spLocks/>
            </p:cNvSpPr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4" name="Freeform 486"/>
            <p:cNvSpPr>
              <a:spLocks/>
            </p:cNvSpPr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5" name="Freeform 487"/>
            <p:cNvSpPr>
              <a:spLocks/>
            </p:cNvSpPr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6" name="Freeform 488"/>
            <p:cNvSpPr>
              <a:spLocks/>
            </p:cNvSpPr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7" name="Freeform 489"/>
            <p:cNvSpPr>
              <a:spLocks/>
            </p:cNvSpPr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8" name="Freeform 490"/>
            <p:cNvSpPr>
              <a:spLocks/>
            </p:cNvSpPr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79" name="Freeform 491"/>
            <p:cNvSpPr>
              <a:spLocks/>
            </p:cNvSpPr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0" name="Freeform 492"/>
            <p:cNvSpPr>
              <a:spLocks/>
            </p:cNvSpPr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1" name="Freeform 493"/>
            <p:cNvSpPr>
              <a:spLocks/>
            </p:cNvSpPr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2" name="Freeform 494"/>
            <p:cNvSpPr>
              <a:spLocks/>
            </p:cNvSpPr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3" name="Freeform 495"/>
            <p:cNvSpPr>
              <a:spLocks/>
            </p:cNvSpPr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4" name="Freeform 496"/>
            <p:cNvSpPr>
              <a:spLocks/>
            </p:cNvSpPr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5" name="Freeform 497"/>
            <p:cNvSpPr>
              <a:spLocks/>
            </p:cNvSpPr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6" name="Freeform 498"/>
            <p:cNvSpPr>
              <a:spLocks/>
            </p:cNvSpPr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7" name="Freeform 499"/>
            <p:cNvSpPr>
              <a:spLocks/>
            </p:cNvSpPr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8" name="Freeform 500"/>
            <p:cNvSpPr>
              <a:spLocks/>
            </p:cNvSpPr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89" name="Freeform 501"/>
            <p:cNvSpPr>
              <a:spLocks/>
            </p:cNvSpPr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0" name="Freeform 502"/>
            <p:cNvSpPr>
              <a:spLocks/>
            </p:cNvSpPr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1" name="Freeform 503"/>
            <p:cNvSpPr>
              <a:spLocks/>
            </p:cNvSpPr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2" name="Freeform 504"/>
            <p:cNvSpPr>
              <a:spLocks/>
            </p:cNvSpPr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3" name="Freeform 505"/>
            <p:cNvSpPr>
              <a:spLocks/>
            </p:cNvSpPr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4" name="Freeform 506"/>
            <p:cNvSpPr>
              <a:spLocks/>
            </p:cNvSpPr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5" name="Freeform 507"/>
            <p:cNvSpPr>
              <a:spLocks/>
            </p:cNvSpPr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6" name="Freeform 508"/>
            <p:cNvSpPr>
              <a:spLocks/>
            </p:cNvSpPr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7" name="Freeform 509"/>
            <p:cNvSpPr>
              <a:spLocks/>
            </p:cNvSpPr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8" name="Freeform 510"/>
            <p:cNvSpPr>
              <a:spLocks/>
            </p:cNvSpPr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799" name="Freeform 511"/>
            <p:cNvSpPr>
              <a:spLocks/>
            </p:cNvSpPr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3" name="Freeform 515"/>
            <p:cNvSpPr>
              <a:spLocks/>
            </p:cNvSpPr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4" name="Freeform 516"/>
            <p:cNvSpPr>
              <a:spLocks/>
            </p:cNvSpPr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5" name="Freeform 517"/>
            <p:cNvSpPr>
              <a:spLocks/>
            </p:cNvSpPr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6" name="Freeform 518"/>
            <p:cNvSpPr>
              <a:spLocks/>
            </p:cNvSpPr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7" name="Freeform 519"/>
            <p:cNvSpPr>
              <a:spLocks/>
            </p:cNvSpPr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8" name="Freeform 520"/>
            <p:cNvSpPr>
              <a:spLocks/>
            </p:cNvSpPr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09" name="Freeform 521"/>
            <p:cNvSpPr>
              <a:spLocks/>
            </p:cNvSpPr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</p:grpSpPr>
        <p:sp>
          <p:nvSpPr>
            <p:cNvPr id="12811" name="Freeform 523"/>
            <p:cNvSpPr>
              <a:spLocks/>
            </p:cNvSpPr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2" name="Freeform 524"/>
            <p:cNvSpPr>
              <a:spLocks/>
            </p:cNvSpPr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3" name="Freeform 525"/>
            <p:cNvSpPr>
              <a:spLocks/>
            </p:cNvSpPr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4" name="Freeform 526"/>
            <p:cNvSpPr>
              <a:spLocks/>
            </p:cNvSpPr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5" name="Freeform 527"/>
            <p:cNvSpPr>
              <a:spLocks/>
            </p:cNvSpPr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6" name="Freeform 528"/>
            <p:cNvSpPr>
              <a:spLocks/>
            </p:cNvSpPr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7" name="Freeform 529"/>
            <p:cNvSpPr>
              <a:spLocks/>
            </p:cNvSpPr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8" name="Freeform 530"/>
            <p:cNvSpPr>
              <a:spLocks/>
            </p:cNvSpPr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19" name="Freeform 531"/>
            <p:cNvSpPr>
              <a:spLocks/>
            </p:cNvSpPr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0" name="Freeform 532"/>
            <p:cNvSpPr>
              <a:spLocks/>
            </p:cNvSpPr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1" name="Freeform 533"/>
            <p:cNvSpPr>
              <a:spLocks/>
            </p:cNvSpPr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2" name="Freeform 534"/>
            <p:cNvSpPr>
              <a:spLocks/>
            </p:cNvSpPr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3" name="Freeform 535"/>
            <p:cNvSpPr>
              <a:spLocks/>
            </p:cNvSpPr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4" name="Freeform 536"/>
            <p:cNvSpPr>
              <a:spLocks/>
            </p:cNvSpPr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5" name="Freeform 537"/>
            <p:cNvSpPr>
              <a:spLocks/>
            </p:cNvSpPr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6" name="Freeform 538"/>
            <p:cNvSpPr>
              <a:spLocks/>
            </p:cNvSpPr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7" name="Freeform 539"/>
            <p:cNvSpPr>
              <a:spLocks/>
            </p:cNvSpPr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8" name="Freeform 540"/>
            <p:cNvSpPr>
              <a:spLocks/>
            </p:cNvSpPr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29" name="Freeform 541"/>
            <p:cNvSpPr>
              <a:spLocks/>
            </p:cNvSpPr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0" name="Freeform 542"/>
            <p:cNvSpPr>
              <a:spLocks/>
            </p:cNvSpPr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1" name="Freeform 543"/>
            <p:cNvSpPr>
              <a:spLocks/>
            </p:cNvSpPr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2" name="Freeform 544"/>
            <p:cNvSpPr>
              <a:spLocks/>
            </p:cNvSpPr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3" name="Freeform 545"/>
            <p:cNvSpPr>
              <a:spLocks/>
            </p:cNvSpPr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4" name="Freeform 546"/>
            <p:cNvSpPr>
              <a:spLocks/>
            </p:cNvSpPr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5" name="Freeform 547"/>
            <p:cNvSpPr>
              <a:spLocks/>
            </p:cNvSpPr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6" name="Freeform 548"/>
            <p:cNvSpPr>
              <a:spLocks/>
            </p:cNvSpPr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7" name="Freeform 549"/>
            <p:cNvSpPr>
              <a:spLocks/>
            </p:cNvSpPr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8" name="Freeform 550"/>
            <p:cNvSpPr>
              <a:spLocks/>
            </p:cNvSpPr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39" name="Freeform 551"/>
            <p:cNvSpPr>
              <a:spLocks/>
            </p:cNvSpPr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0" name="Freeform 552"/>
            <p:cNvSpPr>
              <a:spLocks/>
            </p:cNvSpPr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1" name="Freeform 553"/>
            <p:cNvSpPr>
              <a:spLocks/>
            </p:cNvSpPr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2" name="Freeform 554"/>
            <p:cNvSpPr>
              <a:spLocks/>
            </p:cNvSpPr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3" name="Freeform 555"/>
            <p:cNvSpPr>
              <a:spLocks/>
            </p:cNvSpPr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4" name="Freeform 556"/>
            <p:cNvSpPr>
              <a:spLocks/>
            </p:cNvSpPr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5" name="Freeform 557"/>
            <p:cNvSpPr>
              <a:spLocks/>
            </p:cNvSpPr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6" name="Freeform 558"/>
            <p:cNvSpPr>
              <a:spLocks/>
            </p:cNvSpPr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7" name="Freeform 559"/>
            <p:cNvSpPr>
              <a:spLocks/>
            </p:cNvSpPr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</p:grpSpPr>
        <p:sp>
          <p:nvSpPr>
            <p:cNvPr id="12848" name="Freeform 560"/>
            <p:cNvSpPr>
              <a:spLocks/>
            </p:cNvSpPr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49" name="Freeform 561"/>
            <p:cNvSpPr>
              <a:spLocks/>
            </p:cNvSpPr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0" name="Freeform 562"/>
            <p:cNvSpPr>
              <a:spLocks/>
            </p:cNvSpPr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1" name="Freeform 563"/>
            <p:cNvSpPr>
              <a:spLocks/>
            </p:cNvSpPr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2" name="Freeform 564"/>
            <p:cNvSpPr>
              <a:spLocks/>
            </p:cNvSpPr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3" name="Freeform 565"/>
            <p:cNvSpPr>
              <a:spLocks/>
            </p:cNvSpPr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4" name="Freeform 566"/>
            <p:cNvSpPr>
              <a:spLocks/>
            </p:cNvSpPr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5" name="Freeform 567"/>
            <p:cNvSpPr>
              <a:spLocks/>
            </p:cNvSpPr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6" name="Freeform 568"/>
            <p:cNvSpPr>
              <a:spLocks/>
            </p:cNvSpPr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7" name="Freeform 569"/>
            <p:cNvSpPr>
              <a:spLocks/>
            </p:cNvSpPr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8" name="Freeform 570"/>
            <p:cNvSpPr>
              <a:spLocks/>
            </p:cNvSpPr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59" name="Freeform 571"/>
            <p:cNvSpPr>
              <a:spLocks/>
            </p:cNvSpPr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0" name="Freeform 572"/>
            <p:cNvSpPr>
              <a:spLocks/>
            </p:cNvSpPr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1" name="Freeform 573"/>
            <p:cNvSpPr>
              <a:spLocks/>
            </p:cNvSpPr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2" name="Freeform 574"/>
            <p:cNvSpPr>
              <a:spLocks/>
            </p:cNvSpPr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3" name="Freeform 575"/>
            <p:cNvSpPr>
              <a:spLocks/>
            </p:cNvSpPr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4" name="Freeform 576"/>
            <p:cNvSpPr>
              <a:spLocks/>
            </p:cNvSpPr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5" name="Freeform 577"/>
            <p:cNvSpPr>
              <a:spLocks/>
            </p:cNvSpPr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6" name="Freeform 578"/>
            <p:cNvSpPr>
              <a:spLocks/>
            </p:cNvSpPr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7" name="Freeform 579"/>
            <p:cNvSpPr>
              <a:spLocks/>
            </p:cNvSpPr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8" name="Freeform 580"/>
            <p:cNvSpPr>
              <a:spLocks/>
            </p:cNvSpPr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69" name="Freeform 581"/>
            <p:cNvSpPr>
              <a:spLocks/>
            </p:cNvSpPr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0" name="Freeform 582"/>
            <p:cNvSpPr>
              <a:spLocks/>
            </p:cNvSpPr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1" name="Freeform 583"/>
            <p:cNvSpPr>
              <a:spLocks/>
            </p:cNvSpPr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2" name="Freeform 584"/>
            <p:cNvSpPr>
              <a:spLocks/>
            </p:cNvSpPr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3" name="Freeform 585"/>
            <p:cNvSpPr>
              <a:spLocks/>
            </p:cNvSpPr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4" name="Freeform 586"/>
            <p:cNvSpPr>
              <a:spLocks/>
            </p:cNvSpPr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5" name="Freeform 587"/>
            <p:cNvSpPr>
              <a:spLocks/>
            </p:cNvSpPr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6" name="Freeform 588"/>
            <p:cNvSpPr>
              <a:spLocks/>
            </p:cNvSpPr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7" name="Freeform 589"/>
            <p:cNvSpPr>
              <a:spLocks/>
            </p:cNvSpPr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8" name="Freeform 590"/>
            <p:cNvSpPr>
              <a:spLocks/>
            </p:cNvSpPr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79" name="Freeform 591"/>
            <p:cNvSpPr>
              <a:spLocks/>
            </p:cNvSpPr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0" name="Freeform 592"/>
            <p:cNvSpPr>
              <a:spLocks/>
            </p:cNvSpPr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2" name="Freeform 594"/>
            <p:cNvSpPr>
              <a:spLocks/>
            </p:cNvSpPr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3" name="Freeform 595"/>
            <p:cNvSpPr>
              <a:spLocks/>
            </p:cNvSpPr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</p:grpSpPr>
        <p:sp>
          <p:nvSpPr>
            <p:cNvPr id="12884" name="Freeform 596"/>
            <p:cNvSpPr>
              <a:spLocks/>
            </p:cNvSpPr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5" name="Freeform 597"/>
            <p:cNvSpPr>
              <a:spLocks/>
            </p:cNvSpPr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6" name="Freeform 598"/>
            <p:cNvSpPr>
              <a:spLocks/>
            </p:cNvSpPr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7" name="Freeform 599"/>
            <p:cNvSpPr>
              <a:spLocks/>
            </p:cNvSpPr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8" name="Freeform 600"/>
            <p:cNvSpPr>
              <a:spLocks/>
            </p:cNvSpPr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89" name="Freeform 601"/>
            <p:cNvSpPr>
              <a:spLocks/>
            </p:cNvSpPr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0" name="Freeform 602"/>
            <p:cNvSpPr>
              <a:spLocks/>
            </p:cNvSpPr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1" name="Freeform 603"/>
            <p:cNvSpPr>
              <a:spLocks/>
            </p:cNvSpPr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2" name="Freeform 604"/>
            <p:cNvSpPr>
              <a:spLocks/>
            </p:cNvSpPr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3" name="Freeform 605"/>
            <p:cNvSpPr>
              <a:spLocks/>
            </p:cNvSpPr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4" name="Freeform 606"/>
            <p:cNvSpPr>
              <a:spLocks/>
            </p:cNvSpPr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6" name="Freeform 608"/>
            <p:cNvSpPr>
              <a:spLocks/>
            </p:cNvSpPr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7" name="Freeform 609"/>
            <p:cNvSpPr>
              <a:spLocks/>
            </p:cNvSpPr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8" name="Freeform 610"/>
            <p:cNvSpPr>
              <a:spLocks/>
            </p:cNvSpPr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899" name="Freeform 611"/>
            <p:cNvSpPr>
              <a:spLocks/>
            </p:cNvSpPr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0" name="Freeform 612"/>
            <p:cNvSpPr>
              <a:spLocks/>
            </p:cNvSpPr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1" name="Freeform 613"/>
            <p:cNvSpPr>
              <a:spLocks/>
            </p:cNvSpPr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2" name="Freeform 614"/>
            <p:cNvSpPr>
              <a:spLocks/>
            </p:cNvSpPr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3" name="Freeform 615"/>
            <p:cNvSpPr>
              <a:spLocks/>
            </p:cNvSpPr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4" name="Freeform 616"/>
            <p:cNvSpPr>
              <a:spLocks/>
            </p:cNvSpPr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5" name="Freeform 617"/>
            <p:cNvSpPr>
              <a:spLocks/>
            </p:cNvSpPr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6" name="Freeform 618"/>
            <p:cNvSpPr>
              <a:spLocks/>
            </p:cNvSpPr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7" name="Freeform 619"/>
            <p:cNvSpPr>
              <a:spLocks/>
            </p:cNvSpPr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8" name="Freeform 620"/>
            <p:cNvSpPr>
              <a:spLocks/>
            </p:cNvSpPr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09" name="Freeform 621"/>
            <p:cNvSpPr>
              <a:spLocks/>
            </p:cNvSpPr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0" name="Freeform 622"/>
            <p:cNvSpPr>
              <a:spLocks/>
            </p:cNvSpPr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1" name="Freeform 623"/>
            <p:cNvSpPr>
              <a:spLocks/>
            </p:cNvSpPr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2" name="Freeform 624"/>
            <p:cNvSpPr>
              <a:spLocks/>
            </p:cNvSpPr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3" name="Freeform 625"/>
            <p:cNvSpPr>
              <a:spLocks/>
            </p:cNvSpPr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4" name="Freeform 626"/>
            <p:cNvSpPr>
              <a:spLocks/>
            </p:cNvSpPr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5" name="Freeform 627"/>
            <p:cNvSpPr>
              <a:spLocks/>
            </p:cNvSpPr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6" name="Freeform 628"/>
            <p:cNvSpPr>
              <a:spLocks/>
            </p:cNvSpPr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7" name="Freeform 629"/>
            <p:cNvSpPr>
              <a:spLocks/>
            </p:cNvSpPr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8" name="Freeform 630"/>
            <p:cNvSpPr>
              <a:spLocks/>
            </p:cNvSpPr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19" name="Freeform 631"/>
            <p:cNvSpPr>
              <a:spLocks/>
            </p:cNvSpPr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0" name="Freeform 632"/>
            <p:cNvSpPr>
              <a:spLocks/>
            </p:cNvSpPr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1" name="Freeform 633"/>
            <p:cNvSpPr>
              <a:spLocks/>
            </p:cNvSpPr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2" name="Freeform 634"/>
            <p:cNvSpPr>
              <a:spLocks/>
            </p:cNvSpPr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3" name="Freeform 635"/>
            <p:cNvSpPr>
              <a:spLocks/>
            </p:cNvSpPr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4" name="Freeform 636"/>
            <p:cNvSpPr>
              <a:spLocks/>
            </p:cNvSpPr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5" name="Freeform 637"/>
            <p:cNvSpPr>
              <a:spLocks/>
            </p:cNvSpPr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6" name="Freeform 638"/>
            <p:cNvSpPr>
              <a:spLocks/>
            </p:cNvSpPr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7" name="Freeform 639"/>
            <p:cNvSpPr>
              <a:spLocks/>
            </p:cNvSpPr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8" name="Freeform 640"/>
            <p:cNvSpPr>
              <a:spLocks/>
            </p:cNvSpPr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29" name="Freeform 641"/>
            <p:cNvSpPr>
              <a:spLocks/>
            </p:cNvSpPr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0" name="Freeform 642"/>
            <p:cNvSpPr>
              <a:spLocks/>
            </p:cNvSpPr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1" name="Freeform 643"/>
            <p:cNvSpPr>
              <a:spLocks/>
            </p:cNvSpPr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2" name="Freeform 644"/>
            <p:cNvSpPr>
              <a:spLocks/>
            </p:cNvSpPr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3" name="Freeform 645"/>
            <p:cNvSpPr>
              <a:spLocks/>
            </p:cNvSpPr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4" name="Freeform 646"/>
            <p:cNvSpPr>
              <a:spLocks/>
            </p:cNvSpPr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5" name="Freeform 647"/>
            <p:cNvSpPr>
              <a:spLocks/>
            </p:cNvSpPr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6" name="Freeform 648"/>
            <p:cNvSpPr>
              <a:spLocks/>
            </p:cNvSpPr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7" name="Freeform 649"/>
            <p:cNvSpPr>
              <a:spLocks/>
            </p:cNvSpPr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8" name="Freeform 650"/>
            <p:cNvSpPr>
              <a:spLocks/>
            </p:cNvSpPr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39" name="Freeform 651"/>
            <p:cNvSpPr>
              <a:spLocks/>
            </p:cNvSpPr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0" name="Freeform 652"/>
            <p:cNvSpPr>
              <a:spLocks/>
            </p:cNvSpPr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1" name="Freeform 653"/>
            <p:cNvSpPr>
              <a:spLocks/>
            </p:cNvSpPr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2" name="Freeform 654"/>
            <p:cNvSpPr>
              <a:spLocks/>
            </p:cNvSpPr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3" name="Freeform 655"/>
            <p:cNvSpPr>
              <a:spLocks/>
            </p:cNvSpPr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5" name="Freeform 657"/>
            <p:cNvSpPr>
              <a:spLocks/>
            </p:cNvSpPr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6" name="Freeform 658"/>
            <p:cNvSpPr>
              <a:spLocks/>
            </p:cNvSpPr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7" name="Freeform 659"/>
            <p:cNvSpPr>
              <a:spLocks/>
            </p:cNvSpPr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8" name="Freeform 660"/>
            <p:cNvSpPr>
              <a:spLocks/>
            </p:cNvSpPr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49" name="Freeform 661"/>
            <p:cNvSpPr>
              <a:spLocks/>
            </p:cNvSpPr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0" name="Freeform 662"/>
            <p:cNvSpPr>
              <a:spLocks/>
            </p:cNvSpPr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1" name="Freeform 663"/>
            <p:cNvSpPr>
              <a:spLocks/>
            </p:cNvSpPr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</p:grpSpPr>
        <p:sp>
          <p:nvSpPr>
            <p:cNvPr id="12952" name="Freeform 664"/>
            <p:cNvSpPr>
              <a:spLocks/>
            </p:cNvSpPr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3" name="Freeform 665"/>
            <p:cNvSpPr>
              <a:spLocks/>
            </p:cNvSpPr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4" name="Freeform 666"/>
            <p:cNvSpPr>
              <a:spLocks/>
            </p:cNvSpPr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5" name="Freeform 667"/>
            <p:cNvSpPr>
              <a:spLocks/>
            </p:cNvSpPr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6" name="Freeform 668"/>
            <p:cNvSpPr>
              <a:spLocks/>
            </p:cNvSpPr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7" name="Freeform 669"/>
            <p:cNvSpPr>
              <a:spLocks/>
            </p:cNvSpPr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8" name="Freeform 670"/>
            <p:cNvSpPr>
              <a:spLocks/>
            </p:cNvSpPr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59" name="Freeform 671"/>
            <p:cNvSpPr>
              <a:spLocks/>
            </p:cNvSpPr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0" name="Freeform 672"/>
            <p:cNvSpPr>
              <a:spLocks/>
            </p:cNvSpPr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1" name="Freeform 673"/>
            <p:cNvSpPr>
              <a:spLocks/>
            </p:cNvSpPr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2" name="Freeform 674"/>
            <p:cNvSpPr>
              <a:spLocks/>
            </p:cNvSpPr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3" name="Freeform 675"/>
            <p:cNvSpPr>
              <a:spLocks/>
            </p:cNvSpPr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4" name="Freeform 676"/>
            <p:cNvSpPr>
              <a:spLocks/>
            </p:cNvSpPr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5" name="Freeform 677"/>
            <p:cNvSpPr>
              <a:spLocks/>
            </p:cNvSpPr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6" name="Freeform 678"/>
            <p:cNvSpPr>
              <a:spLocks/>
            </p:cNvSpPr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7" name="Freeform 679"/>
            <p:cNvSpPr>
              <a:spLocks/>
            </p:cNvSpPr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8" name="Freeform 680"/>
            <p:cNvSpPr>
              <a:spLocks/>
            </p:cNvSpPr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69" name="Freeform 681"/>
            <p:cNvSpPr>
              <a:spLocks/>
            </p:cNvSpPr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0" name="Freeform 682"/>
            <p:cNvSpPr>
              <a:spLocks/>
            </p:cNvSpPr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1" name="Freeform 683"/>
            <p:cNvSpPr>
              <a:spLocks/>
            </p:cNvSpPr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2" name="Freeform 684"/>
            <p:cNvSpPr>
              <a:spLocks/>
            </p:cNvSpPr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3" name="Freeform 685"/>
            <p:cNvSpPr>
              <a:spLocks/>
            </p:cNvSpPr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4" name="Freeform 686"/>
            <p:cNvSpPr>
              <a:spLocks/>
            </p:cNvSpPr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5" name="Freeform 687"/>
            <p:cNvSpPr>
              <a:spLocks/>
            </p:cNvSpPr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6" name="Freeform 688"/>
            <p:cNvSpPr>
              <a:spLocks/>
            </p:cNvSpPr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7" name="Freeform 689"/>
            <p:cNvSpPr>
              <a:spLocks/>
            </p:cNvSpPr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8" name="Freeform 690"/>
            <p:cNvSpPr>
              <a:spLocks/>
            </p:cNvSpPr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9" name="Freeform 691"/>
            <p:cNvSpPr>
              <a:spLocks/>
            </p:cNvSpPr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0" name="Freeform 692"/>
            <p:cNvSpPr>
              <a:spLocks/>
            </p:cNvSpPr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1" name="Freeform 693"/>
            <p:cNvSpPr>
              <a:spLocks/>
            </p:cNvSpPr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2" name="Freeform 694"/>
            <p:cNvSpPr>
              <a:spLocks/>
            </p:cNvSpPr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3" name="Freeform 695"/>
            <p:cNvSpPr>
              <a:spLocks/>
            </p:cNvSpPr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4" name="Freeform 696"/>
            <p:cNvSpPr>
              <a:spLocks/>
            </p:cNvSpPr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5" name="Freeform 697"/>
            <p:cNvSpPr>
              <a:spLocks/>
            </p:cNvSpPr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6" name="Freeform 698"/>
            <p:cNvSpPr>
              <a:spLocks/>
            </p:cNvSpPr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7" name="Freeform 699"/>
            <p:cNvSpPr>
              <a:spLocks/>
            </p:cNvSpPr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8" name="Freeform 700"/>
            <p:cNvSpPr>
              <a:spLocks/>
            </p:cNvSpPr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9" name="Freeform 701"/>
            <p:cNvSpPr>
              <a:spLocks/>
            </p:cNvSpPr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0" name="Freeform 702"/>
            <p:cNvSpPr>
              <a:spLocks/>
            </p:cNvSpPr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1" name="Freeform 703"/>
            <p:cNvSpPr>
              <a:spLocks/>
            </p:cNvSpPr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2" name="Freeform 704"/>
            <p:cNvSpPr>
              <a:spLocks/>
            </p:cNvSpPr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3" name="Freeform 705"/>
            <p:cNvSpPr>
              <a:spLocks/>
            </p:cNvSpPr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4" name="Freeform 706"/>
            <p:cNvSpPr>
              <a:spLocks/>
            </p:cNvSpPr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5" name="Freeform 707"/>
            <p:cNvSpPr>
              <a:spLocks/>
            </p:cNvSpPr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7" name="Freeform 709"/>
            <p:cNvSpPr>
              <a:spLocks/>
            </p:cNvSpPr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8" name="Freeform 710"/>
            <p:cNvSpPr>
              <a:spLocks/>
            </p:cNvSpPr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9" name="Freeform 711"/>
            <p:cNvSpPr>
              <a:spLocks/>
            </p:cNvSpPr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0" name="Freeform 712"/>
            <p:cNvSpPr>
              <a:spLocks/>
            </p:cNvSpPr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1" name="Freeform 713"/>
            <p:cNvSpPr>
              <a:spLocks/>
            </p:cNvSpPr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3" name="Freeform 715"/>
            <p:cNvSpPr>
              <a:spLocks/>
            </p:cNvSpPr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4" name="Freeform 716"/>
            <p:cNvSpPr>
              <a:spLocks/>
            </p:cNvSpPr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</p:grpSpPr>
        <p:sp>
          <p:nvSpPr>
            <p:cNvPr id="13005" name="Freeform 717"/>
            <p:cNvSpPr>
              <a:spLocks/>
            </p:cNvSpPr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6" name="Freeform 718"/>
            <p:cNvSpPr>
              <a:spLocks/>
            </p:cNvSpPr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7" name="Freeform 719"/>
            <p:cNvSpPr>
              <a:spLocks/>
            </p:cNvSpPr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8" name="Freeform 720"/>
            <p:cNvSpPr>
              <a:spLocks/>
            </p:cNvSpPr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9" name="Freeform 721"/>
            <p:cNvSpPr>
              <a:spLocks/>
            </p:cNvSpPr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0" name="Freeform 722"/>
            <p:cNvSpPr>
              <a:spLocks/>
            </p:cNvSpPr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1" name="Freeform 723"/>
            <p:cNvSpPr>
              <a:spLocks/>
            </p:cNvSpPr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2" name="Freeform 724"/>
            <p:cNvSpPr>
              <a:spLocks/>
            </p:cNvSpPr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3" name="Freeform 725"/>
            <p:cNvSpPr>
              <a:spLocks/>
            </p:cNvSpPr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4" name="Freeform 726"/>
            <p:cNvSpPr>
              <a:spLocks/>
            </p:cNvSpPr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5" name="Freeform 727"/>
            <p:cNvSpPr>
              <a:spLocks/>
            </p:cNvSpPr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6" name="Freeform 728"/>
            <p:cNvSpPr>
              <a:spLocks/>
            </p:cNvSpPr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7" name="Freeform 729"/>
            <p:cNvSpPr>
              <a:spLocks/>
            </p:cNvSpPr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8" name="Freeform 730"/>
            <p:cNvSpPr>
              <a:spLocks/>
            </p:cNvSpPr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9" name="Freeform 731"/>
            <p:cNvSpPr>
              <a:spLocks/>
            </p:cNvSpPr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0" name="Freeform 732"/>
            <p:cNvSpPr>
              <a:spLocks/>
            </p:cNvSpPr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1" name="Freeform 733"/>
            <p:cNvSpPr>
              <a:spLocks/>
            </p:cNvSpPr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2" name="Freeform 734"/>
            <p:cNvSpPr>
              <a:spLocks/>
            </p:cNvSpPr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3" name="Freeform 735"/>
            <p:cNvSpPr>
              <a:spLocks/>
            </p:cNvSpPr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4" name="Freeform 736"/>
            <p:cNvSpPr>
              <a:spLocks/>
            </p:cNvSpPr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5" name="Freeform 737"/>
            <p:cNvSpPr>
              <a:spLocks/>
            </p:cNvSpPr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6" name="Freeform 738"/>
            <p:cNvSpPr>
              <a:spLocks/>
            </p:cNvSpPr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7" name="Freeform 739"/>
            <p:cNvSpPr>
              <a:spLocks/>
            </p:cNvSpPr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8" name="Freeform 740"/>
            <p:cNvSpPr>
              <a:spLocks/>
            </p:cNvSpPr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9" name="Freeform 741"/>
            <p:cNvSpPr>
              <a:spLocks/>
            </p:cNvSpPr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0" name="Freeform 742"/>
            <p:cNvSpPr>
              <a:spLocks/>
            </p:cNvSpPr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1" name="Freeform 743"/>
            <p:cNvSpPr>
              <a:spLocks/>
            </p:cNvSpPr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2" name="Freeform 744"/>
            <p:cNvSpPr>
              <a:spLocks/>
            </p:cNvSpPr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3" name="Freeform 745"/>
            <p:cNvSpPr>
              <a:spLocks/>
            </p:cNvSpPr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4" name="Freeform 746"/>
            <p:cNvSpPr>
              <a:spLocks/>
            </p:cNvSpPr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5" name="Freeform 747"/>
            <p:cNvSpPr>
              <a:spLocks/>
            </p:cNvSpPr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6" name="Freeform 748"/>
            <p:cNvSpPr>
              <a:spLocks/>
            </p:cNvSpPr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7" name="Freeform 749"/>
            <p:cNvSpPr>
              <a:spLocks/>
            </p:cNvSpPr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8" name="Freeform 750"/>
            <p:cNvSpPr>
              <a:spLocks/>
            </p:cNvSpPr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9" name="Freeform 751"/>
            <p:cNvSpPr>
              <a:spLocks/>
            </p:cNvSpPr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0" name="Freeform 752"/>
            <p:cNvSpPr>
              <a:spLocks/>
            </p:cNvSpPr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1" name="Freeform 753"/>
            <p:cNvSpPr>
              <a:spLocks/>
            </p:cNvSpPr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2" name="Freeform 754"/>
            <p:cNvSpPr>
              <a:spLocks/>
            </p:cNvSpPr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3" name="Freeform 755"/>
            <p:cNvSpPr>
              <a:spLocks/>
            </p:cNvSpPr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4" name="Freeform 756"/>
            <p:cNvSpPr>
              <a:spLocks/>
            </p:cNvSpPr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5" name="Freeform 757"/>
            <p:cNvSpPr>
              <a:spLocks/>
            </p:cNvSpPr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6" name="Freeform 758"/>
            <p:cNvSpPr>
              <a:spLocks/>
            </p:cNvSpPr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7" name="Freeform 759"/>
            <p:cNvSpPr>
              <a:spLocks/>
            </p:cNvSpPr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8" name="Freeform 760"/>
            <p:cNvSpPr>
              <a:spLocks/>
            </p:cNvSpPr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9" name="Freeform 761"/>
            <p:cNvSpPr>
              <a:spLocks/>
            </p:cNvSpPr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0" name="Freeform 762"/>
            <p:cNvSpPr>
              <a:spLocks/>
            </p:cNvSpPr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1" name="Freeform 763"/>
            <p:cNvSpPr>
              <a:spLocks/>
            </p:cNvSpPr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2" name="Freeform 764"/>
            <p:cNvSpPr>
              <a:spLocks/>
            </p:cNvSpPr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5" name="Freeform 767"/>
            <p:cNvSpPr>
              <a:spLocks/>
            </p:cNvSpPr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6" name="Freeform 768"/>
            <p:cNvSpPr>
              <a:spLocks/>
            </p:cNvSpPr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7" name="Freeform 769"/>
            <p:cNvSpPr>
              <a:spLocks/>
            </p:cNvSpPr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8" name="Freeform 770"/>
            <p:cNvSpPr>
              <a:spLocks/>
            </p:cNvSpPr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0" name="Freeform 772"/>
            <p:cNvSpPr>
              <a:spLocks/>
            </p:cNvSpPr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1" name="Freeform 773"/>
            <p:cNvSpPr>
              <a:spLocks/>
            </p:cNvSpPr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2" name="Freeform 774"/>
            <p:cNvSpPr>
              <a:spLocks/>
            </p:cNvSpPr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3" name="Freeform 775"/>
            <p:cNvSpPr>
              <a:spLocks/>
            </p:cNvSpPr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4" name="Freeform 776"/>
            <p:cNvSpPr>
              <a:spLocks/>
            </p:cNvSpPr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5" name="Freeform 777"/>
            <p:cNvSpPr>
              <a:spLocks/>
            </p:cNvSpPr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6" name="Freeform 778"/>
            <p:cNvSpPr>
              <a:spLocks/>
            </p:cNvSpPr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7" name="Freeform 779"/>
            <p:cNvSpPr>
              <a:spLocks/>
            </p:cNvSpPr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8" name="Freeform 780"/>
            <p:cNvSpPr>
              <a:spLocks/>
            </p:cNvSpPr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0" name="Freeform 782"/>
            <p:cNvSpPr>
              <a:spLocks/>
            </p:cNvSpPr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1" name="Freeform 783"/>
            <p:cNvSpPr>
              <a:spLocks/>
            </p:cNvSpPr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2" name="Freeform 784"/>
            <p:cNvSpPr>
              <a:spLocks/>
            </p:cNvSpPr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3" name="Freeform 785"/>
            <p:cNvSpPr>
              <a:spLocks/>
            </p:cNvSpPr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4" name="Freeform 786"/>
            <p:cNvSpPr>
              <a:spLocks/>
            </p:cNvSpPr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5" name="Freeform 787"/>
            <p:cNvSpPr>
              <a:spLocks/>
            </p:cNvSpPr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6" name="Freeform 788"/>
            <p:cNvSpPr>
              <a:spLocks/>
            </p:cNvSpPr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7" name="Freeform 789"/>
            <p:cNvSpPr>
              <a:spLocks/>
            </p:cNvSpPr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</p:grpSpPr>
        <p:sp>
          <p:nvSpPr>
            <p:cNvPr id="13079" name="Freeform 791"/>
            <p:cNvSpPr>
              <a:spLocks/>
            </p:cNvSpPr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0" name="Freeform 792"/>
            <p:cNvSpPr>
              <a:spLocks/>
            </p:cNvSpPr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1" name="Freeform 793"/>
            <p:cNvSpPr>
              <a:spLocks/>
            </p:cNvSpPr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2" name="Freeform 794"/>
            <p:cNvSpPr>
              <a:spLocks/>
            </p:cNvSpPr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3" name="Freeform 795"/>
            <p:cNvSpPr>
              <a:spLocks/>
            </p:cNvSpPr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4" name="Freeform 796"/>
            <p:cNvSpPr>
              <a:spLocks/>
            </p:cNvSpPr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5" name="Freeform 797"/>
            <p:cNvSpPr>
              <a:spLocks/>
            </p:cNvSpPr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6" name="Freeform 798"/>
            <p:cNvSpPr>
              <a:spLocks/>
            </p:cNvSpPr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7" name="Freeform 799"/>
            <p:cNvSpPr>
              <a:spLocks/>
            </p:cNvSpPr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8" name="Freeform 800"/>
            <p:cNvSpPr>
              <a:spLocks/>
            </p:cNvSpPr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9" name="Freeform 801"/>
            <p:cNvSpPr>
              <a:spLocks/>
            </p:cNvSpPr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0" name="Freeform 802"/>
            <p:cNvSpPr>
              <a:spLocks/>
            </p:cNvSpPr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1" name="Freeform 803"/>
            <p:cNvSpPr>
              <a:spLocks/>
            </p:cNvSpPr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2" name="Freeform 804"/>
            <p:cNvSpPr>
              <a:spLocks/>
            </p:cNvSpPr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3" name="Freeform 805"/>
            <p:cNvSpPr>
              <a:spLocks/>
            </p:cNvSpPr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4" name="Freeform 806"/>
            <p:cNvSpPr>
              <a:spLocks/>
            </p:cNvSpPr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5" name="Freeform 807"/>
            <p:cNvSpPr>
              <a:spLocks/>
            </p:cNvSpPr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7" name="Freeform 809"/>
            <p:cNvSpPr>
              <a:spLocks/>
            </p:cNvSpPr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8" name="Freeform 810"/>
            <p:cNvSpPr>
              <a:spLocks/>
            </p:cNvSpPr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9" name="Freeform 811"/>
            <p:cNvSpPr>
              <a:spLocks/>
            </p:cNvSpPr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0" name="Freeform 812"/>
            <p:cNvSpPr>
              <a:spLocks/>
            </p:cNvSpPr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1" name="Freeform 813"/>
            <p:cNvSpPr>
              <a:spLocks/>
            </p:cNvSpPr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2" name="Freeform 814"/>
            <p:cNvSpPr>
              <a:spLocks/>
            </p:cNvSpPr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3" name="Freeform 815"/>
            <p:cNvSpPr>
              <a:spLocks/>
            </p:cNvSpPr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4" name="Freeform 816"/>
            <p:cNvSpPr>
              <a:spLocks/>
            </p:cNvSpPr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5" name="Freeform 817"/>
            <p:cNvSpPr>
              <a:spLocks/>
            </p:cNvSpPr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6" name="Freeform 818"/>
            <p:cNvSpPr>
              <a:spLocks/>
            </p:cNvSpPr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7" name="Freeform 819"/>
            <p:cNvSpPr>
              <a:spLocks/>
            </p:cNvSpPr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8" name="Freeform 820"/>
            <p:cNvSpPr>
              <a:spLocks/>
            </p:cNvSpPr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9" name="Freeform 821"/>
            <p:cNvSpPr>
              <a:spLocks/>
            </p:cNvSpPr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0" name="Freeform 822"/>
            <p:cNvSpPr>
              <a:spLocks/>
            </p:cNvSpPr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1" name="Freeform 823"/>
            <p:cNvSpPr>
              <a:spLocks/>
            </p:cNvSpPr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2" name="Freeform 824"/>
            <p:cNvSpPr>
              <a:spLocks/>
            </p:cNvSpPr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3" name="Freeform 825"/>
            <p:cNvSpPr>
              <a:spLocks/>
            </p:cNvSpPr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4" name="Freeform 826"/>
            <p:cNvSpPr>
              <a:spLocks/>
            </p:cNvSpPr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5" name="Freeform 827"/>
            <p:cNvSpPr>
              <a:spLocks/>
            </p:cNvSpPr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6" name="Freeform 828"/>
            <p:cNvSpPr>
              <a:spLocks/>
            </p:cNvSpPr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7" name="Freeform 829"/>
            <p:cNvSpPr>
              <a:spLocks/>
            </p:cNvSpPr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8" name="Freeform 830"/>
            <p:cNvSpPr>
              <a:spLocks/>
            </p:cNvSpPr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9" name="Freeform 831"/>
            <p:cNvSpPr>
              <a:spLocks/>
            </p:cNvSpPr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0" name="Freeform 832"/>
            <p:cNvSpPr>
              <a:spLocks/>
            </p:cNvSpPr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1" name="Freeform 833"/>
            <p:cNvSpPr>
              <a:spLocks/>
            </p:cNvSpPr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2" name="Freeform 834"/>
            <p:cNvSpPr>
              <a:spLocks/>
            </p:cNvSpPr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3" name="Freeform 835"/>
            <p:cNvSpPr>
              <a:spLocks/>
            </p:cNvSpPr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4" name="Freeform 836"/>
            <p:cNvSpPr>
              <a:spLocks/>
            </p:cNvSpPr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5" name="Freeform 837"/>
            <p:cNvSpPr>
              <a:spLocks/>
            </p:cNvSpPr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6" name="Freeform 838"/>
            <p:cNvSpPr>
              <a:spLocks/>
            </p:cNvSpPr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7" name="Freeform 839"/>
            <p:cNvSpPr>
              <a:spLocks/>
            </p:cNvSpPr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8" name="Freeform 840"/>
            <p:cNvSpPr>
              <a:spLocks/>
            </p:cNvSpPr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9" name="Freeform 841"/>
            <p:cNvSpPr>
              <a:spLocks/>
            </p:cNvSpPr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0" name="Freeform 842"/>
            <p:cNvSpPr>
              <a:spLocks/>
            </p:cNvSpPr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1" name="Freeform 843"/>
            <p:cNvSpPr>
              <a:spLocks/>
            </p:cNvSpPr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2" name="Freeform 844"/>
            <p:cNvSpPr>
              <a:spLocks/>
            </p:cNvSpPr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3" name="Freeform 845"/>
            <p:cNvSpPr>
              <a:spLocks/>
            </p:cNvSpPr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4" name="Freeform 846"/>
            <p:cNvSpPr>
              <a:spLocks/>
            </p:cNvSpPr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5" name="Freeform 847"/>
            <p:cNvSpPr>
              <a:spLocks/>
            </p:cNvSpPr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6" name="Freeform 848"/>
            <p:cNvSpPr>
              <a:spLocks/>
            </p:cNvSpPr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7" name="Freeform 849"/>
            <p:cNvSpPr>
              <a:spLocks/>
            </p:cNvSpPr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8" name="Freeform 850"/>
            <p:cNvSpPr>
              <a:spLocks/>
            </p:cNvSpPr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9" name="Freeform 851"/>
            <p:cNvSpPr>
              <a:spLocks/>
            </p:cNvSpPr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0" name="Freeform 852"/>
            <p:cNvSpPr>
              <a:spLocks/>
            </p:cNvSpPr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1" name="Freeform 853"/>
            <p:cNvSpPr>
              <a:spLocks/>
            </p:cNvSpPr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2" name="Freeform 854"/>
            <p:cNvSpPr>
              <a:spLocks/>
            </p:cNvSpPr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3" name="Freeform 855"/>
            <p:cNvSpPr>
              <a:spLocks/>
            </p:cNvSpPr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4" name="Freeform 856"/>
            <p:cNvSpPr>
              <a:spLocks/>
            </p:cNvSpPr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5" name="Freeform 857"/>
            <p:cNvSpPr>
              <a:spLocks/>
            </p:cNvSpPr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6" name="Freeform 858"/>
            <p:cNvSpPr>
              <a:spLocks/>
            </p:cNvSpPr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7" name="Freeform 859"/>
            <p:cNvSpPr>
              <a:spLocks/>
            </p:cNvSpPr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8" name="Freeform 860"/>
            <p:cNvSpPr>
              <a:spLocks/>
            </p:cNvSpPr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9" name="Freeform 861"/>
            <p:cNvSpPr>
              <a:spLocks/>
            </p:cNvSpPr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0" name="Freeform 862"/>
            <p:cNvSpPr>
              <a:spLocks/>
            </p:cNvSpPr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5" name="Freeform 867"/>
            <p:cNvSpPr>
              <a:spLocks/>
            </p:cNvSpPr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6" name="Freeform 868"/>
            <p:cNvSpPr>
              <a:spLocks/>
            </p:cNvSpPr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9" name="Freeform 871"/>
            <p:cNvSpPr>
              <a:spLocks/>
            </p:cNvSpPr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0" name="Freeform 872"/>
            <p:cNvSpPr>
              <a:spLocks/>
            </p:cNvSpPr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</p:grpSpPr>
        <p:sp>
          <p:nvSpPr>
            <p:cNvPr id="13161" name="Freeform 873"/>
            <p:cNvSpPr>
              <a:spLocks/>
            </p:cNvSpPr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2" name="Freeform 874"/>
            <p:cNvSpPr>
              <a:spLocks/>
            </p:cNvSpPr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3" name="Freeform 875"/>
            <p:cNvSpPr>
              <a:spLocks/>
            </p:cNvSpPr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4" name="Freeform 876"/>
            <p:cNvSpPr>
              <a:spLocks/>
            </p:cNvSpPr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5" name="Freeform 877"/>
            <p:cNvSpPr>
              <a:spLocks/>
            </p:cNvSpPr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6" name="Freeform 878"/>
            <p:cNvSpPr>
              <a:spLocks/>
            </p:cNvSpPr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7" name="Freeform 879"/>
            <p:cNvSpPr>
              <a:spLocks/>
            </p:cNvSpPr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8" name="Freeform 880"/>
            <p:cNvSpPr>
              <a:spLocks/>
            </p:cNvSpPr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9" name="Freeform 881"/>
            <p:cNvSpPr>
              <a:spLocks/>
            </p:cNvSpPr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0" name="Freeform 882"/>
            <p:cNvSpPr>
              <a:spLocks/>
            </p:cNvSpPr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1" name="Freeform 883"/>
            <p:cNvSpPr>
              <a:spLocks/>
            </p:cNvSpPr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2" name="Freeform 884"/>
            <p:cNvSpPr>
              <a:spLocks/>
            </p:cNvSpPr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3" name="Freeform 885"/>
            <p:cNvSpPr>
              <a:spLocks/>
            </p:cNvSpPr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4" name="Freeform 886"/>
            <p:cNvSpPr>
              <a:spLocks/>
            </p:cNvSpPr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5" name="Freeform 887"/>
            <p:cNvSpPr>
              <a:spLocks/>
            </p:cNvSpPr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6" name="Freeform 888"/>
            <p:cNvSpPr>
              <a:spLocks/>
            </p:cNvSpPr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7" name="Freeform 889"/>
            <p:cNvSpPr>
              <a:spLocks/>
            </p:cNvSpPr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8" name="Freeform 890"/>
            <p:cNvSpPr>
              <a:spLocks/>
            </p:cNvSpPr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9" name="Freeform 891"/>
            <p:cNvSpPr>
              <a:spLocks/>
            </p:cNvSpPr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0" name="Freeform 892"/>
            <p:cNvSpPr>
              <a:spLocks/>
            </p:cNvSpPr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1" name="Freeform 893"/>
            <p:cNvSpPr>
              <a:spLocks/>
            </p:cNvSpPr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2" name="Freeform 894"/>
            <p:cNvSpPr>
              <a:spLocks/>
            </p:cNvSpPr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3" name="Freeform 895"/>
            <p:cNvSpPr>
              <a:spLocks/>
            </p:cNvSpPr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4" name="Freeform 896"/>
            <p:cNvSpPr>
              <a:spLocks/>
            </p:cNvSpPr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5" name="Freeform 897"/>
            <p:cNvSpPr>
              <a:spLocks/>
            </p:cNvSpPr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6" name="Freeform 898"/>
            <p:cNvSpPr>
              <a:spLocks/>
            </p:cNvSpPr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7" name="Freeform 899"/>
            <p:cNvSpPr>
              <a:spLocks/>
            </p:cNvSpPr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8" name="Freeform 900"/>
            <p:cNvSpPr>
              <a:spLocks/>
            </p:cNvSpPr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9" name="Freeform 901"/>
            <p:cNvSpPr>
              <a:spLocks/>
            </p:cNvSpPr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0" name="Freeform 902"/>
            <p:cNvSpPr>
              <a:spLocks/>
            </p:cNvSpPr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1" name="Freeform 903"/>
            <p:cNvSpPr>
              <a:spLocks/>
            </p:cNvSpPr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2" name="Freeform 904"/>
            <p:cNvSpPr>
              <a:spLocks/>
            </p:cNvSpPr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3" name="Freeform 905"/>
            <p:cNvSpPr>
              <a:spLocks/>
            </p:cNvSpPr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4" name="Freeform 906"/>
            <p:cNvSpPr>
              <a:spLocks/>
            </p:cNvSpPr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5" name="Freeform 907"/>
            <p:cNvSpPr>
              <a:spLocks/>
            </p:cNvSpPr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6" name="Freeform 908"/>
            <p:cNvSpPr>
              <a:spLocks/>
            </p:cNvSpPr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7" name="Freeform 909"/>
            <p:cNvSpPr>
              <a:spLocks/>
            </p:cNvSpPr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8" name="Freeform 910"/>
            <p:cNvSpPr>
              <a:spLocks/>
            </p:cNvSpPr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9" name="Freeform 911"/>
            <p:cNvSpPr>
              <a:spLocks/>
            </p:cNvSpPr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0" name="Freeform 912"/>
            <p:cNvSpPr>
              <a:spLocks/>
            </p:cNvSpPr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1" name="Freeform 913"/>
            <p:cNvSpPr>
              <a:spLocks/>
            </p:cNvSpPr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2" name="Freeform 914"/>
            <p:cNvSpPr>
              <a:spLocks/>
            </p:cNvSpPr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3" name="Freeform 915"/>
            <p:cNvSpPr>
              <a:spLocks/>
            </p:cNvSpPr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4" name="Freeform 916"/>
            <p:cNvSpPr>
              <a:spLocks/>
            </p:cNvSpPr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6" name="Freeform 918"/>
            <p:cNvSpPr>
              <a:spLocks/>
            </p:cNvSpPr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7" name="Freeform 919"/>
            <p:cNvSpPr>
              <a:spLocks/>
            </p:cNvSpPr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8" name="Freeform 920"/>
            <p:cNvSpPr>
              <a:spLocks/>
            </p:cNvSpPr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9" name="Freeform 921"/>
            <p:cNvSpPr>
              <a:spLocks/>
            </p:cNvSpPr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0" name="Freeform 922"/>
            <p:cNvSpPr>
              <a:spLocks/>
            </p:cNvSpPr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</p:grpSpPr>
        <p:sp>
          <p:nvSpPr>
            <p:cNvPr id="13212" name="Freeform 924"/>
            <p:cNvSpPr>
              <a:spLocks/>
            </p:cNvSpPr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3" name="Freeform 925"/>
            <p:cNvSpPr>
              <a:spLocks/>
            </p:cNvSpPr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4" name="Freeform 926"/>
            <p:cNvSpPr>
              <a:spLocks/>
            </p:cNvSpPr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5" name="Freeform 927"/>
            <p:cNvSpPr>
              <a:spLocks/>
            </p:cNvSpPr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6" name="Freeform 928"/>
            <p:cNvSpPr>
              <a:spLocks/>
            </p:cNvSpPr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7" name="Freeform 929"/>
            <p:cNvSpPr>
              <a:spLocks/>
            </p:cNvSpPr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8" name="Freeform 930"/>
            <p:cNvSpPr>
              <a:spLocks/>
            </p:cNvSpPr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9" name="Freeform 931"/>
            <p:cNvSpPr>
              <a:spLocks/>
            </p:cNvSpPr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0" name="Freeform 932"/>
            <p:cNvSpPr>
              <a:spLocks/>
            </p:cNvSpPr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1" name="Freeform 933"/>
            <p:cNvSpPr>
              <a:spLocks/>
            </p:cNvSpPr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2" name="Freeform 934"/>
            <p:cNvSpPr>
              <a:spLocks/>
            </p:cNvSpPr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3" name="Freeform 935"/>
            <p:cNvSpPr>
              <a:spLocks/>
            </p:cNvSpPr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4" name="Freeform 936"/>
            <p:cNvSpPr>
              <a:spLocks/>
            </p:cNvSpPr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5" name="Freeform 937"/>
            <p:cNvSpPr>
              <a:spLocks/>
            </p:cNvSpPr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6" name="Freeform 938"/>
            <p:cNvSpPr>
              <a:spLocks/>
            </p:cNvSpPr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7" name="Freeform 939"/>
            <p:cNvSpPr>
              <a:spLocks/>
            </p:cNvSpPr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8" name="Freeform 940"/>
            <p:cNvSpPr>
              <a:spLocks/>
            </p:cNvSpPr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9" name="Freeform 941"/>
            <p:cNvSpPr>
              <a:spLocks/>
            </p:cNvSpPr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0" name="Freeform 942"/>
            <p:cNvSpPr>
              <a:spLocks/>
            </p:cNvSpPr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1" name="Freeform 943"/>
            <p:cNvSpPr>
              <a:spLocks/>
            </p:cNvSpPr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2" name="Freeform 944"/>
            <p:cNvSpPr>
              <a:spLocks/>
            </p:cNvSpPr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3" name="Freeform 945"/>
            <p:cNvSpPr>
              <a:spLocks/>
            </p:cNvSpPr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4" name="Freeform 946"/>
            <p:cNvSpPr>
              <a:spLocks/>
            </p:cNvSpPr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5" name="Freeform 947"/>
            <p:cNvSpPr>
              <a:spLocks/>
            </p:cNvSpPr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6" name="Freeform 948"/>
            <p:cNvSpPr>
              <a:spLocks/>
            </p:cNvSpPr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7" name="Freeform 949"/>
            <p:cNvSpPr>
              <a:spLocks/>
            </p:cNvSpPr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8" name="Freeform 950"/>
            <p:cNvSpPr>
              <a:spLocks/>
            </p:cNvSpPr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9" name="Freeform 951"/>
            <p:cNvSpPr>
              <a:spLocks/>
            </p:cNvSpPr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0" name="Freeform 952"/>
            <p:cNvSpPr>
              <a:spLocks/>
            </p:cNvSpPr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1" name="Freeform 953"/>
            <p:cNvSpPr>
              <a:spLocks/>
            </p:cNvSpPr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2" name="Freeform 954"/>
            <p:cNvSpPr>
              <a:spLocks/>
            </p:cNvSpPr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3" name="Freeform 955"/>
            <p:cNvSpPr>
              <a:spLocks/>
            </p:cNvSpPr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4" name="Freeform 956"/>
            <p:cNvSpPr>
              <a:spLocks/>
            </p:cNvSpPr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5" name="Freeform 957"/>
            <p:cNvSpPr>
              <a:spLocks/>
            </p:cNvSpPr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6" name="Freeform 958"/>
            <p:cNvSpPr>
              <a:spLocks/>
            </p:cNvSpPr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7" name="Freeform 959"/>
            <p:cNvSpPr>
              <a:spLocks/>
            </p:cNvSpPr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8" name="Freeform 960"/>
            <p:cNvSpPr>
              <a:spLocks/>
            </p:cNvSpPr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9" name="Freeform 961"/>
            <p:cNvSpPr>
              <a:spLocks/>
            </p:cNvSpPr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0" name="Freeform 962"/>
            <p:cNvSpPr>
              <a:spLocks/>
            </p:cNvSpPr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1" name="Freeform 963"/>
            <p:cNvSpPr>
              <a:spLocks/>
            </p:cNvSpPr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2" name="Freeform 964"/>
            <p:cNvSpPr>
              <a:spLocks/>
            </p:cNvSpPr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3" name="Freeform 965"/>
            <p:cNvSpPr>
              <a:spLocks/>
            </p:cNvSpPr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4" name="Freeform 966"/>
            <p:cNvSpPr>
              <a:spLocks/>
            </p:cNvSpPr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5" name="Freeform 967"/>
            <p:cNvSpPr>
              <a:spLocks/>
            </p:cNvSpPr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6" name="Freeform 968"/>
            <p:cNvSpPr>
              <a:spLocks/>
            </p:cNvSpPr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8" name="Freeform 970"/>
            <p:cNvSpPr>
              <a:spLocks/>
            </p:cNvSpPr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9" name="Freeform 971"/>
            <p:cNvSpPr>
              <a:spLocks/>
            </p:cNvSpPr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0" name="Freeform 972"/>
            <p:cNvSpPr>
              <a:spLocks/>
            </p:cNvSpPr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1" name="Freeform 973"/>
            <p:cNvSpPr>
              <a:spLocks/>
            </p:cNvSpPr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</p:grpSpPr>
        <p:sp>
          <p:nvSpPr>
            <p:cNvPr id="13262" name="Freeform 974"/>
            <p:cNvSpPr>
              <a:spLocks/>
            </p:cNvSpPr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3" name="Freeform 975"/>
            <p:cNvSpPr>
              <a:spLocks/>
            </p:cNvSpPr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4" name="Freeform 976"/>
            <p:cNvSpPr>
              <a:spLocks/>
            </p:cNvSpPr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5" name="Freeform 977"/>
            <p:cNvSpPr>
              <a:spLocks/>
            </p:cNvSpPr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6" name="Freeform 978"/>
            <p:cNvSpPr>
              <a:spLocks/>
            </p:cNvSpPr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7" name="Freeform 979"/>
            <p:cNvSpPr>
              <a:spLocks/>
            </p:cNvSpPr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8" name="Freeform 980"/>
            <p:cNvSpPr>
              <a:spLocks/>
            </p:cNvSpPr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9" name="Freeform 981"/>
            <p:cNvSpPr>
              <a:spLocks/>
            </p:cNvSpPr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0" name="Freeform 982"/>
            <p:cNvSpPr>
              <a:spLocks/>
            </p:cNvSpPr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1" name="Freeform 983"/>
            <p:cNvSpPr>
              <a:spLocks/>
            </p:cNvSpPr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2" name="Freeform 984"/>
            <p:cNvSpPr>
              <a:spLocks/>
            </p:cNvSpPr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3" name="Freeform 985"/>
            <p:cNvSpPr>
              <a:spLocks/>
            </p:cNvSpPr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4" name="Freeform 986"/>
            <p:cNvSpPr>
              <a:spLocks/>
            </p:cNvSpPr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5" name="Freeform 987"/>
            <p:cNvSpPr>
              <a:spLocks/>
            </p:cNvSpPr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6" name="Freeform 988"/>
            <p:cNvSpPr>
              <a:spLocks/>
            </p:cNvSpPr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7" name="Freeform 989"/>
            <p:cNvSpPr>
              <a:spLocks/>
            </p:cNvSpPr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8" name="Freeform 990"/>
            <p:cNvSpPr>
              <a:spLocks/>
            </p:cNvSpPr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9" name="Freeform 991"/>
            <p:cNvSpPr>
              <a:spLocks/>
            </p:cNvSpPr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0" name="Freeform 992"/>
            <p:cNvSpPr>
              <a:spLocks/>
            </p:cNvSpPr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1" name="Freeform 993"/>
            <p:cNvSpPr>
              <a:spLocks/>
            </p:cNvSpPr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2" name="Freeform 994"/>
            <p:cNvSpPr>
              <a:spLocks/>
            </p:cNvSpPr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3" name="Freeform 995"/>
            <p:cNvSpPr>
              <a:spLocks/>
            </p:cNvSpPr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4" name="Freeform 996"/>
            <p:cNvSpPr>
              <a:spLocks/>
            </p:cNvSpPr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5" name="Freeform 997"/>
            <p:cNvSpPr>
              <a:spLocks/>
            </p:cNvSpPr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6" name="Freeform 998"/>
            <p:cNvSpPr>
              <a:spLocks/>
            </p:cNvSpPr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7" name="Freeform 999"/>
            <p:cNvSpPr>
              <a:spLocks/>
            </p:cNvSpPr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8" name="Freeform 1000"/>
            <p:cNvSpPr>
              <a:spLocks/>
            </p:cNvSpPr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9" name="Freeform 1001"/>
            <p:cNvSpPr>
              <a:spLocks/>
            </p:cNvSpPr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0" name="Freeform 1002"/>
            <p:cNvSpPr>
              <a:spLocks/>
            </p:cNvSpPr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1" name="Freeform 1003"/>
            <p:cNvSpPr>
              <a:spLocks/>
            </p:cNvSpPr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2" name="Freeform 1004"/>
            <p:cNvSpPr>
              <a:spLocks/>
            </p:cNvSpPr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3" name="Freeform 1005"/>
            <p:cNvSpPr>
              <a:spLocks/>
            </p:cNvSpPr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4" name="Freeform 1006"/>
            <p:cNvSpPr>
              <a:spLocks/>
            </p:cNvSpPr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5" name="Freeform 1007"/>
            <p:cNvSpPr>
              <a:spLocks/>
            </p:cNvSpPr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6" name="Freeform 1008"/>
            <p:cNvSpPr>
              <a:spLocks/>
            </p:cNvSpPr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8" name="Freeform 1010"/>
            <p:cNvSpPr>
              <a:spLocks/>
            </p:cNvSpPr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9" name="Freeform 1011"/>
            <p:cNvSpPr>
              <a:spLocks/>
            </p:cNvSpPr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0" name="Freeform 1012"/>
            <p:cNvSpPr>
              <a:spLocks/>
            </p:cNvSpPr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1" name="Freeform 1013"/>
            <p:cNvSpPr>
              <a:spLocks/>
            </p:cNvSpPr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2" name="Freeform 1014"/>
            <p:cNvSpPr>
              <a:spLocks/>
            </p:cNvSpPr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3" name="Freeform 1015"/>
            <p:cNvSpPr>
              <a:spLocks/>
            </p:cNvSpPr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4" name="Freeform 1016"/>
            <p:cNvSpPr>
              <a:spLocks/>
            </p:cNvSpPr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5" name="Freeform 1017"/>
            <p:cNvSpPr>
              <a:spLocks/>
            </p:cNvSpPr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6" name="Freeform 1018"/>
            <p:cNvSpPr>
              <a:spLocks/>
            </p:cNvSpPr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7" name="Freeform 1019"/>
            <p:cNvSpPr>
              <a:spLocks/>
            </p:cNvSpPr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8" name="Freeform 1020"/>
            <p:cNvSpPr>
              <a:spLocks/>
            </p:cNvSpPr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9" name="Freeform 1021"/>
            <p:cNvSpPr>
              <a:spLocks/>
            </p:cNvSpPr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0" name="Freeform 1022"/>
            <p:cNvSpPr>
              <a:spLocks/>
            </p:cNvSpPr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1" name="Freeform 1023"/>
            <p:cNvSpPr>
              <a:spLocks/>
            </p:cNvSpPr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2" name="Freeform 1024"/>
            <p:cNvSpPr>
              <a:spLocks/>
            </p:cNvSpPr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3" name="Freeform 1025"/>
            <p:cNvSpPr>
              <a:spLocks/>
            </p:cNvSpPr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4" name="Freeform 1026"/>
            <p:cNvSpPr>
              <a:spLocks/>
            </p:cNvSpPr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5" name="Freeform 1027"/>
            <p:cNvSpPr>
              <a:spLocks/>
            </p:cNvSpPr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6" name="Freeform 1028"/>
            <p:cNvSpPr>
              <a:spLocks/>
            </p:cNvSpPr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7" name="Freeform 1029"/>
            <p:cNvSpPr>
              <a:spLocks/>
            </p:cNvSpPr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8" name="Freeform 1030"/>
            <p:cNvSpPr>
              <a:spLocks/>
            </p:cNvSpPr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9" name="Freeform 1031"/>
            <p:cNvSpPr>
              <a:spLocks/>
            </p:cNvSpPr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0" name="Freeform 1032"/>
            <p:cNvSpPr>
              <a:spLocks/>
            </p:cNvSpPr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1" name="Freeform 1033"/>
            <p:cNvSpPr>
              <a:spLocks/>
            </p:cNvSpPr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2" name="Freeform 1034"/>
            <p:cNvSpPr>
              <a:spLocks/>
            </p:cNvSpPr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</p:grpSpPr>
        <p:sp>
          <p:nvSpPr>
            <p:cNvPr id="13325" name="Freeform 1037"/>
            <p:cNvSpPr>
              <a:spLocks/>
            </p:cNvSpPr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6" name="Freeform 1038"/>
            <p:cNvSpPr>
              <a:spLocks/>
            </p:cNvSpPr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7" name="Freeform 1039"/>
            <p:cNvSpPr>
              <a:spLocks/>
            </p:cNvSpPr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8" name="Freeform 1040"/>
            <p:cNvSpPr>
              <a:spLocks/>
            </p:cNvSpPr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9" name="Freeform 1041"/>
            <p:cNvSpPr>
              <a:spLocks/>
            </p:cNvSpPr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0" name="Freeform 1042"/>
            <p:cNvSpPr>
              <a:spLocks/>
            </p:cNvSpPr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1" name="Freeform 1043"/>
            <p:cNvSpPr>
              <a:spLocks/>
            </p:cNvSpPr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2" name="Freeform 1044"/>
            <p:cNvSpPr>
              <a:spLocks/>
            </p:cNvSpPr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3" name="Freeform 1045"/>
            <p:cNvSpPr>
              <a:spLocks/>
            </p:cNvSpPr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4" name="Freeform 1046"/>
            <p:cNvSpPr>
              <a:spLocks/>
            </p:cNvSpPr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5" name="Freeform 1047"/>
            <p:cNvSpPr>
              <a:spLocks/>
            </p:cNvSpPr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6" name="Freeform 1048"/>
            <p:cNvSpPr>
              <a:spLocks/>
            </p:cNvSpPr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7" name="Freeform 1049"/>
            <p:cNvSpPr>
              <a:spLocks/>
            </p:cNvSpPr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8" name="Freeform 1050"/>
            <p:cNvSpPr>
              <a:spLocks/>
            </p:cNvSpPr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9" name="Freeform 1051"/>
            <p:cNvSpPr>
              <a:spLocks/>
            </p:cNvSpPr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0" name="Freeform 1052"/>
            <p:cNvSpPr>
              <a:spLocks/>
            </p:cNvSpPr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1" name="Freeform 1053"/>
            <p:cNvSpPr>
              <a:spLocks/>
            </p:cNvSpPr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2" name="Freeform 1054"/>
            <p:cNvSpPr>
              <a:spLocks/>
            </p:cNvSpPr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3" name="Freeform 1055"/>
            <p:cNvSpPr>
              <a:spLocks/>
            </p:cNvSpPr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4" name="Freeform 1056"/>
            <p:cNvSpPr>
              <a:spLocks/>
            </p:cNvSpPr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5" name="Freeform 1057"/>
            <p:cNvSpPr>
              <a:spLocks/>
            </p:cNvSpPr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6" name="Freeform 1058"/>
            <p:cNvSpPr>
              <a:spLocks/>
            </p:cNvSpPr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7" name="Freeform 1059"/>
            <p:cNvSpPr>
              <a:spLocks/>
            </p:cNvSpPr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8" name="Freeform 1060"/>
            <p:cNvSpPr>
              <a:spLocks/>
            </p:cNvSpPr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9" name="Freeform 1061"/>
            <p:cNvSpPr>
              <a:spLocks/>
            </p:cNvSpPr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0" name="Freeform 1062"/>
            <p:cNvSpPr>
              <a:spLocks/>
            </p:cNvSpPr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1" name="Freeform 1063"/>
            <p:cNvSpPr>
              <a:spLocks/>
            </p:cNvSpPr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2" name="Freeform 1064"/>
            <p:cNvSpPr>
              <a:spLocks/>
            </p:cNvSpPr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3" name="Freeform 1065"/>
            <p:cNvSpPr>
              <a:spLocks/>
            </p:cNvSpPr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4" name="Freeform 1066"/>
            <p:cNvSpPr>
              <a:spLocks/>
            </p:cNvSpPr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5" name="Freeform 1067"/>
            <p:cNvSpPr>
              <a:spLocks/>
            </p:cNvSpPr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6" name="Freeform 1068"/>
            <p:cNvSpPr>
              <a:spLocks/>
            </p:cNvSpPr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7" name="Freeform 1069"/>
            <p:cNvSpPr>
              <a:spLocks/>
            </p:cNvSpPr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8" name="Freeform 1070"/>
            <p:cNvSpPr>
              <a:spLocks/>
            </p:cNvSpPr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9" name="Freeform 1071"/>
            <p:cNvSpPr>
              <a:spLocks/>
            </p:cNvSpPr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0" name="Freeform 1072"/>
            <p:cNvSpPr>
              <a:spLocks/>
            </p:cNvSpPr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1" name="Freeform 1073"/>
            <p:cNvSpPr>
              <a:spLocks/>
            </p:cNvSpPr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2" name="Freeform 1074"/>
            <p:cNvSpPr>
              <a:spLocks/>
            </p:cNvSpPr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3" name="Freeform 1075"/>
            <p:cNvSpPr>
              <a:spLocks/>
            </p:cNvSpPr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4" name="Freeform 1076"/>
            <p:cNvSpPr>
              <a:spLocks/>
            </p:cNvSpPr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5" name="Freeform 1077"/>
            <p:cNvSpPr>
              <a:spLocks/>
            </p:cNvSpPr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6" name="Freeform 1078"/>
            <p:cNvSpPr>
              <a:spLocks/>
            </p:cNvSpPr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7" name="Freeform 1079"/>
            <p:cNvSpPr>
              <a:spLocks/>
            </p:cNvSpPr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8" name="Freeform 1080"/>
            <p:cNvSpPr>
              <a:spLocks/>
            </p:cNvSpPr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9" name="Freeform 1081"/>
            <p:cNvSpPr>
              <a:spLocks/>
            </p:cNvSpPr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0" name="Freeform 1082"/>
            <p:cNvSpPr>
              <a:spLocks/>
            </p:cNvSpPr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1" name="Freeform 1083"/>
            <p:cNvSpPr>
              <a:spLocks/>
            </p:cNvSpPr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2" name="Freeform 1084"/>
            <p:cNvSpPr>
              <a:spLocks/>
            </p:cNvSpPr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3" name="Freeform 1085"/>
            <p:cNvSpPr>
              <a:spLocks/>
            </p:cNvSpPr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4" name="Freeform 1086"/>
            <p:cNvSpPr>
              <a:spLocks/>
            </p:cNvSpPr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5" name="Freeform 1087"/>
            <p:cNvSpPr>
              <a:spLocks/>
            </p:cNvSpPr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6" name="Freeform 1088"/>
            <p:cNvSpPr>
              <a:spLocks/>
            </p:cNvSpPr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7" name="Freeform 1089"/>
            <p:cNvSpPr>
              <a:spLocks/>
            </p:cNvSpPr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8" name="Freeform 1090"/>
            <p:cNvSpPr>
              <a:spLocks/>
            </p:cNvSpPr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9" name="Freeform 1091"/>
            <p:cNvSpPr>
              <a:spLocks/>
            </p:cNvSpPr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0" name="Freeform 1092"/>
            <p:cNvSpPr>
              <a:spLocks/>
            </p:cNvSpPr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1" name="Freeform 1093"/>
            <p:cNvSpPr>
              <a:spLocks/>
            </p:cNvSpPr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2" name="Freeform 1094"/>
            <p:cNvSpPr>
              <a:spLocks/>
            </p:cNvSpPr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3" name="Freeform 1095"/>
            <p:cNvSpPr>
              <a:spLocks/>
            </p:cNvSpPr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4" name="Freeform 1096"/>
            <p:cNvSpPr>
              <a:spLocks/>
            </p:cNvSpPr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5" name="Freeform 1097"/>
            <p:cNvSpPr>
              <a:spLocks/>
            </p:cNvSpPr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6" name="Freeform 1098"/>
            <p:cNvSpPr>
              <a:spLocks/>
            </p:cNvSpPr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7" name="Freeform 1099"/>
            <p:cNvSpPr>
              <a:spLocks/>
            </p:cNvSpPr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8" name="Freeform 1100"/>
            <p:cNvSpPr>
              <a:spLocks/>
            </p:cNvSpPr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9" name="Freeform 1101"/>
            <p:cNvSpPr>
              <a:spLocks/>
            </p:cNvSpPr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0" name="Freeform 1102"/>
            <p:cNvSpPr>
              <a:spLocks/>
            </p:cNvSpPr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1" name="Freeform 1103"/>
            <p:cNvSpPr>
              <a:spLocks/>
            </p:cNvSpPr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2" name="Freeform 1104"/>
            <p:cNvSpPr>
              <a:spLocks/>
            </p:cNvSpPr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3" name="Freeform 1105"/>
            <p:cNvSpPr>
              <a:spLocks/>
            </p:cNvSpPr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4" name="Freeform 1106"/>
            <p:cNvSpPr>
              <a:spLocks/>
            </p:cNvSpPr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5" name="Freeform 1107"/>
            <p:cNvSpPr>
              <a:spLocks/>
            </p:cNvSpPr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6" name="Freeform 1108"/>
            <p:cNvSpPr>
              <a:spLocks/>
            </p:cNvSpPr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7" name="Freeform 1109"/>
            <p:cNvSpPr>
              <a:spLocks/>
            </p:cNvSpPr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8" name="Freeform 1110"/>
            <p:cNvSpPr>
              <a:spLocks/>
            </p:cNvSpPr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9" name="Freeform 1111"/>
            <p:cNvSpPr>
              <a:spLocks/>
            </p:cNvSpPr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0" name="Freeform 1112"/>
            <p:cNvSpPr>
              <a:spLocks/>
            </p:cNvSpPr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1" name="Freeform 1113"/>
            <p:cNvSpPr>
              <a:spLocks/>
            </p:cNvSpPr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2" name="Freeform 1114"/>
            <p:cNvSpPr>
              <a:spLocks/>
            </p:cNvSpPr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3" name="Freeform 1115"/>
            <p:cNvSpPr>
              <a:spLocks/>
            </p:cNvSpPr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4" name="Freeform 1116"/>
            <p:cNvSpPr>
              <a:spLocks/>
            </p:cNvSpPr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5" name="Freeform 1117"/>
            <p:cNvSpPr>
              <a:spLocks/>
            </p:cNvSpPr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6" name="Freeform 1118"/>
            <p:cNvSpPr>
              <a:spLocks/>
            </p:cNvSpPr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7" name="Freeform 1119"/>
            <p:cNvSpPr>
              <a:spLocks/>
            </p:cNvSpPr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8" name="Freeform 1120"/>
            <p:cNvSpPr>
              <a:spLocks/>
            </p:cNvSpPr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4" name="Freeform 1126"/>
            <p:cNvSpPr>
              <a:spLocks/>
            </p:cNvSpPr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5" name="Freeform 1127"/>
            <p:cNvSpPr>
              <a:spLocks/>
            </p:cNvSpPr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6" name="Freeform 1128"/>
            <p:cNvSpPr>
              <a:spLocks/>
            </p:cNvSpPr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7" name="Freeform 1129"/>
            <p:cNvSpPr>
              <a:spLocks/>
            </p:cNvSpPr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8" name="Freeform 1130"/>
            <p:cNvSpPr>
              <a:spLocks/>
            </p:cNvSpPr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9" name="Freeform 1131"/>
            <p:cNvSpPr>
              <a:spLocks/>
            </p:cNvSpPr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0" name="Freeform 1132"/>
            <p:cNvSpPr>
              <a:spLocks/>
            </p:cNvSpPr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</p:grpSpPr>
        <p:sp>
          <p:nvSpPr>
            <p:cNvPr id="13422" name="Freeform 1134"/>
            <p:cNvSpPr>
              <a:spLocks/>
            </p:cNvSpPr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3" name="Freeform 1135"/>
            <p:cNvSpPr>
              <a:spLocks/>
            </p:cNvSpPr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4" name="Freeform 1136"/>
            <p:cNvSpPr>
              <a:spLocks/>
            </p:cNvSpPr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5" name="Freeform 1137"/>
            <p:cNvSpPr>
              <a:spLocks/>
            </p:cNvSpPr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6" name="Freeform 1138"/>
            <p:cNvSpPr>
              <a:spLocks/>
            </p:cNvSpPr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7" name="Freeform 1139"/>
            <p:cNvSpPr>
              <a:spLocks/>
            </p:cNvSpPr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8" name="Freeform 1140"/>
            <p:cNvSpPr>
              <a:spLocks/>
            </p:cNvSpPr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9" name="Freeform 1141"/>
            <p:cNvSpPr>
              <a:spLocks/>
            </p:cNvSpPr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0" name="Freeform 1142"/>
            <p:cNvSpPr>
              <a:spLocks/>
            </p:cNvSpPr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1" name="Freeform 1143"/>
            <p:cNvSpPr>
              <a:spLocks/>
            </p:cNvSpPr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2" name="Freeform 1144"/>
            <p:cNvSpPr>
              <a:spLocks/>
            </p:cNvSpPr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3" name="Freeform 1145"/>
            <p:cNvSpPr>
              <a:spLocks/>
            </p:cNvSpPr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4" name="Freeform 1146"/>
            <p:cNvSpPr>
              <a:spLocks/>
            </p:cNvSpPr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5" name="Freeform 1147"/>
            <p:cNvSpPr>
              <a:spLocks/>
            </p:cNvSpPr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6" name="Freeform 1148"/>
            <p:cNvSpPr>
              <a:spLocks/>
            </p:cNvSpPr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7" name="Freeform 1149"/>
            <p:cNvSpPr>
              <a:spLocks/>
            </p:cNvSpPr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8" name="Freeform 1150"/>
            <p:cNvSpPr>
              <a:spLocks/>
            </p:cNvSpPr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9" name="Freeform 1151"/>
            <p:cNvSpPr>
              <a:spLocks/>
            </p:cNvSpPr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0" name="Freeform 1152"/>
            <p:cNvSpPr>
              <a:spLocks/>
            </p:cNvSpPr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1" name="Freeform 1153"/>
            <p:cNvSpPr>
              <a:spLocks/>
            </p:cNvSpPr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2" name="Freeform 1154"/>
            <p:cNvSpPr>
              <a:spLocks/>
            </p:cNvSpPr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3" name="Freeform 1155"/>
            <p:cNvSpPr>
              <a:spLocks/>
            </p:cNvSpPr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4" name="Freeform 1156"/>
            <p:cNvSpPr>
              <a:spLocks/>
            </p:cNvSpPr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5" name="Freeform 1157"/>
            <p:cNvSpPr>
              <a:spLocks/>
            </p:cNvSpPr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6" name="Freeform 1158"/>
            <p:cNvSpPr>
              <a:spLocks/>
            </p:cNvSpPr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7" name="Freeform 1159"/>
            <p:cNvSpPr>
              <a:spLocks/>
            </p:cNvSpPr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8" name="Freeform 1160"/>
            <p:cNvSpPr>
              <a:spLocks/>
            </p:cNvSpPr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9" name="Freeform 1161"/>
            <p:cNvSpPr>
              <a:spLocks/>
            </p:cNvSpPr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0" name="Freeform 1162"/>
            <p:cNvSpPr>
              <a:spLocks/>
            </p:cNvSpPr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1" name="Freeform 1163"/>
            <p:cNvSpPr>
              <a:spLocks/>
            </p:cNvSpPr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2" name="Freeform 1164"/>
            <p:cNvSpPr>
              <a:spLocks/>
            </p:cNvSpPr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3" name="Freeform 1165"/>
            <p:cNvSpPr>
              <a:spLocks/>
            </p:cNvSpPr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4" name="Freeform 1166"/>
            <p:cNvSpPr>
              <a:spLocks/>
            </p:cNvSpPr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5" name="Freeform 1167"/>
            <p:cNvSpPr>
              <a:spLocks/>
            </p:cNvSpPr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6" name="Freeform 1168"/>
            <p:cNvSpPr>
              <a:spLocks/>
            </p:cNvSpPr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7" name="Freeform 1169"/>
            <p:cNvSpPr>
              <a:spLocks/>
            </p:cNvSpPr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8" name="Freeform 1170"/>
            <p:cNvSpPr>
              <a:spLocks/>
            </p:cNvSpPr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0" name="Freeform 1172"/>
            <p:cNvSpPr>
              <a:spLocks/>
            </p:cNvSpPr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1" name="Freeform 1173"/>
            <p:cNvSpPr>
              <a:spLocks/>
            </p:cNvSpPr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2" name="Freeform 1174"/>
            <p:cNvSpPr>
              <a:spLocks/>
            </p:cNvSpPr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3" name="Freeform 1175"/>
            <p:cNvSpPr>
              <a:spLocks/>
            </p:cNvSpPr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4" name="Freeform 1176"/>
            <p:cNvSpPr>
              <a:spLocks/>
            </p:cNvSpPr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5" name="Freeform 1177"/>
            <p:cNvSpPr>
              <a:spLocks/>
            </p:cNvSpPr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6" name="Freeform 1178"/>
            <p:cNvSpPr>
              <a:spLocks/>
            </p:cNvSpPr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7" name="Freeform 1179"/>
            <p:cNvSpPr>
              <a:spLocks/>
            </p:cNvSpPr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</p:grpSpPr>
        <p:sp>
          <p:nvSpPr>
            <p:cNvPr id="13468" name="Freeform 1180"/>
            <p:cNvSpPr>
              <a:spLocks/>
            </p:cNvSpPr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9" name="Freeform 1181"/>
            <p:cNvSpPr>
              <a:spLocks/>
            </p:cNvSpPr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0" name="Freeform 1182"/>
            <p:cNvSpPr>
              <a:spLocks/>
            </p:cNvSpPr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1" name="Freeform 1183"/>
            <p:cNvSpPr>
              <a:spLocks/>
            </p:cNvSpPr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2" name="Freeform 1184"/>
            <p:cNvSpPr>
              <a:spLocks/>
            </p:cNvSpPr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3" name="Freeform 1185"/>
            <p:cNvSpPr>
              <a:spLocks/>
            </p:cNvSpPr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4" name="Freeform 1186"/>
            <p:cNvSpPr>
              <a:spLocks/>
            </p:cNvSpPr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5" name="Freeform 1187"/>
            <p:cNvSpPr>
              <a:spLocks/>
            </p:cNvSpPr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6" name="Freeform 1188"/>
            <p:cNvSpPr>
              <a:spLocks/>
            </p:cNvSpPr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7" name="Freeform 1189"/>
            <p:cNvSpPr>
              <a:spLocks/>
            </p:cNvSpPr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8" name="Freeform 1190"/>
            <p:cNvSpPr>
              <a:spLocks/>
            </p:cNvSpPr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9" name="Freeform 1191"/>
            <p:cNvSpPr>
              <a:spLocks/>
            </p:cNvSpPr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0" name="Freeform 1192"/>
            <p:cNvSpPr>
              <a:spLocks/>
            </p:cNvSpPr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1" name="Freeform 1193"/>
            <p:cNvSpPr>
              <a:spLocks/>
            </p:cNvSpPr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2" name="Freeform 1194"/>
            <p:cNvSpPr>
              <a:spLocks/>
            </p:cNvSpPr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3" name="Freeform 1195"/>
            <p:cNvSpPr>
              <a:spLocks/>
            </p:cNvSpPr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4" name="Freeform 1196"/>
            <p:cNvSpPr>
              <a:spLocks/>
            </p:cNvSpPr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5" name="Freeform 1197"/>
            <p:cNvSpPr>
              <a:spLocks/>
            </p:cNvSpPr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6" name="Freeform 1198"/>
            <p:cNvSpPr>
              <a:spLocks/>
            </p:cNvSpPr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7" name="Freeform 1199"/>
            <p:cNvSpPr>
              <a:spLocks/>
            </p:cNvSpPr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8" name="Freeform 1200"/>
            <p:cNvSpPr>
              <a:spLocks/>
            </p:cNvSpPr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9" name="Freeform 1201"/>
            <p:cNvSpPr>
              <a:spLocks/>
            </p:cNvSpPr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0" name="Freeform 1202"/>
            <p:cNvSpPr>
              <a:spLocks/>
            </p:cNvSpPr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1" name="Freeform 1203"/>
            <p:cNvSpPr>
              <a:spLocks/>
            </p:cNvSpPr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2" name="Freeform 1204"/>
            <p:cNvSpPr>
              <a:spLocks/>
            </p:cNvSpPr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3" name="Freeform 1205"/>
            <p:cNvSpPr>
              <a:spLocks/>
            </p:cNvSpPr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4" name="Freeform 1206"/>
            <p:cNvSpPr>
              <a:spLocks/>
            </p:cNvSpPr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5" name="Freeform 1207"/>
            <p:cNvSpPr>
              <a:spLocks/>
            </p:cNvSpPr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6" name="Freeform 1208"/>
            <p:cNvSpPr>
              <a:spLocks/>
            </p:cNvSpPr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7" name="Freeform 1209"/>
            <p:cNvSpPr>
              <a:spLocks/>
            </p:cNvSpPr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9" name="Freeform 1211"/>
            <p:cNvSpPr>
              <a:spLocks/>
            </p:cNvSpPr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0" name="Freeform 1212"/>
            <p:cNvSpPr>
              <a:spLocks/>
            </p:cNvSpPr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1" name="Freeform 1213"/>
            <p:cNvSpPr>
              <a:spLocks/>
            </p:cNvSpPr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2" name="Freeform 1214"/>
            <p:cNvSpPr>
              <a:spLocks/>
            </p:cNvSpPr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3" name="Freeform 1215"/>
            <p:cNvSpPr>
              <a:spLocks/>
            </p:cNvSpPr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4" name="Freeform 1216"/>
            <p:cNvSpPr>
              <a:spLocks/>
            </p:cNvSpPr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5" name="Freeform 1217"/>
            <p:cNvSpPr>
              <a:spLocks/>
            </p:cNvSpPr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6" name="Freeform 1218"/>
            <p:cNvSpPr>
              <a:spLocks/>
            </p:cNvSpPr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7" name="Freeform 1219"/>
            <p:cNvSpPr>
              <a:spLocks/>
            </p:cNvSpPr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8" name="Freeform 1220"/>
            <p:cNvSpPr>
              <a:spLocks/>
            </p:cNvSpPr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9" name="Freeform 1221"/>
            <p:cNvSpPr>
              <a:spLocks/>
            </p:cNvSpPr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0" name="Freeform 1222"/>
            <p:cNvSpPr>
              <a:spLocks/>
            </p:cNvSpPr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1" name="Freeform 1223"/>
            <p:cNvSpPr>
              <a:spLocks/>
            </p:cNvSpPr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2" name="Freeform 1224"/>
            <p:cNvSpPr>
              <a:spLocks/>
            </p:cNvSpPr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3" name="Freeform 1225"/>
            <p:cNvSpPr>
              <a:spLocks/>
            </p:cNvSpPr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4" name="Freeform 1226"/>
            <p:cNvSpPr>
              <a:spLocks/>
            </p:cNvSpPr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5" name="Freeform 1227"/>
            <p:cNvSpPr>
              <a:spLocks/>
            </p:cNvSpPr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6" name="Freeform 1228"/>
            <p:cNvSpPr>
              <a:spLocks/>
            </p:cNvSpPr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7" name="Freeform 1229"/>
            <p:cNvSpPr>
              <a:spLocks/>
            </p:cNvSpPr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8" name="Freeform 1230"/>
            <p:cNvSpPr>
              <a:spLocks/>
            </p:cNvSpPr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9" name="Freeform 1231"/>
            <p:cNvSpPr>
              <a:spLocks/>
            </p:cNvSpPr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0" name="Freeform 1232"/>
            <p:cNvSpPr>
              <a:spLocks/>
            </p:cNvSpPr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1" name="Freeform 1233"/>
            <p:cNvSpPr>
              <a:spLocks/>
            </p:cNvSpPr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2" name="Freeform 1234"/>
            <p:cNvSpPr>
              <a:spLocks/>
            </p:cNvSpPr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3" name="Freeform 1235"/>
            <p:cNvSpPr>
              <a:spLocks/>
            </p:cNvSpPr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4" name="Freeform 1236"/>
            <p:cNvSpPr>
              <a:spLocks/>
            </p:cNvSpPr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5" name="Freeform 1237"/>
            <p:cNvSpPr>
              <a:spLocks/>
            </p:cNvSpPr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6" name="Freeform 1238"/>
            <p:cNvSpPr>
              <a:spLocks/>
            </p:cNvSpPr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7" name="Freeform 1239"/>
            <p:cNvSpPr>
              <a:spLocks/>
            </p:cNvSpPr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8" name="Freeform 1240"/>
            <p:cNvSpPr>
              <a:spLocks/>
            </p:cNvSpPr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9" name="Freeform 1241"/>
            <p:cNvSpPr>
              <a:spLocks/>
            </p:cNvSpPr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0" name="Freeform 1242"/>
            <p:cNvSpPr>
              <a:spLocks/>
            </p:cNvSpPr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1" name="Freeform 1243"/>
            <p:cNvSpPr>
              <a:spLocks/>
            </p:cNvSpPr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2" name="Freeform 1244"/>
            <p:cNvSpPr>
              <a:spLocks/>
            </p:cNvSpPr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3" name="Freeform 1245"/>
            <p:cNvSpPr>
              <a:spLocks/>
            </p:cNvSpPr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4" name="Freeform 1246"/>
            <p:cNvSpPr>
              <a:spLocks/>
            </p:cNvSpPr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5" name="Freeform 1247"/>
            <p:cNvSpPr>
              <a:spLocks/>
            </p:cNvSpPr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6" name="Freeform 1248"/>
            <p:cNvSpPr>
              <a:spLocks/>
            </p:cNvSpPr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7" name="Freeform 1249"/>
            <p:cNvSpPr>
              <a:spLocks/>
            </p:cNvSpPr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8" name="Freeform 1250"/>
            <p:cNvSpPr>
              <a:spLocks/>
            </p:cNvSpPr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0" name="Freeform 1252"/>
            <p:cNvSpPr>
              <a:spLocks/>
            </p:cNvSpPr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1" name="Freeform 1253"/>
            <p:cNvSpPr>
              <a:spLocks/>
            </p:cNvSpPr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2" name="Freeform 1254"/>
            <p:cNvSpPr>
              <a:spLocks/>
            </p:cNvSpPr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3" name="Freeform 1255"/>
            <p:cNvSpPr>
              <a:spLocks/>
            </p:cNvSpPr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4" name="Freeform 1256"/>
            <p:cNvSpPr>
              <a:spLocks/>
            </p:cNvSpPr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5" name="Freeform 1257"/>
            <p:cNvSpPr>
              <a:spLocks/>
            </p:cNvSpPr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6" name="Freeform 1258"/>
            <p:cNvSpPr>
              <a:spLocks/>
            </p:cNvSpPr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7" name="Freeform 1259"/>
            <p:cNvSpPr>
              <a:spLocks/>
            </p:cNvSpPr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8" name="Freeform 1260"/>
            <p:cNvSpPr>
              <a:spLocks/>
            </p:cNvSpPr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9" name="Freeform 1261"/>
            <p:cNvSpPr>
              <a:spLocks/>
            </p:cNvSpPr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0" name="Freeform 1262"/>
            <p:cNvSpPr>
              <a:spLocks/>
            </p:cNvSpPr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1" name="Freeform 1263"/>
            <p:cNvSpPr>
              <a:spLocks/>
            </p:cNvSpPr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2" name="Freeform 1264"/>
            <p:cNvSpPr>
              <a:spLocks/>
            </p:cNvSpPr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3" name="Freeform 1265"/>
            <p:cNvSpPr>
              <a:spLocks/>
            </p:cNvSpPr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4" name="Freeform 1266"/>
            <p:cNvSpPr>
              <a:spLocks/>
            </p:cNvSpPr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5" name="Freeform 1267"/>
            <p:cNvSpPr>
              <a:spLocks/>
            </p:cNvSpPr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6" name="Freeform 1268"/>
            <p:cNvSpPr>
              <a:spLocks/>
            </p:cNvSpPr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7" name="Freeform 1269"/>
            <p:cNvSpPr>
              <a:spLocks/>
            </p:cNvSpPr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8" name="Freeform 1270"/>
            <p:cNvSpPr>
              <a:spLocks/>
            </p:cNvSpPr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9" name="Freeform 1271"/>
            <p:cNvSpPr>
              <a:spLocks/>
            </p:cNvSpPr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</p:grpSpPr>
        <p:sp>
          <p:nvSpPr>
            <p:cNvPr id="1296" name="Freeform 276"/>
            <p:cNvSpPr>
              <a:spLocks/>
            </p:cNvSpPr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7" name="Freeform 277"/>
            <p:cNvSpPr>
              <a:spLocks/>
            </p:cNvSpPr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8" name="Freeform 278"/>
            <p:cNvSpPr>
              <a:spLocks/>
            </p:cNvSpPr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299" name="Freeform 279"/>
            <p:cNvSpPr>
              <a:spLocks/>
            </p:cNvSpPr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0" name="Freeform 280"/>
            <p:cNvSpPr>
              <a:spLocks/>
            </p:cNvSpPr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1" name="Freeform 281"/>
            <p:cNvSpPr>
              <a:spLocks/>
            </p:cNvSpPr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2" name="Freeform 282"/>
            <p:cNvSpPr>
              <a:spLocks/>
            </p:cNvSpPr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3" name="Freeform 283"/>
            <p:cNvSpPr>
              <a:spLocks/>
            </p:cNvSpPr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4" name="Freeform 284"/>
            <p:cNvSpPr>
              <a:spLocks/>
            </p:cNvSpPr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5" name="Freeform 285"/>
            <p:cNvSpPr>
              <a:spLocks/>
            </p:cNvSpPr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6" name="Freeform 286"/>
            <p:cNvSpPr>
              <a:spLocks/>
            </p:cNvSpPr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7" name="Freeform 287"/>
            <p:cNvSpPr>
              <a:spLocks/>
            </p:cNvSpPr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8" name="Freeform 288"/>
            <p:cNvSpPr>
              <a:spLocks/>
            </p:cNvSpPr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09" name="Freeform 289"/>
            <p:cNvSpPr>
              <a:spLocks/>
            </p:cNvSpPr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0" name="Freeform 290"/>
            <p:cNvSpPr>
              <a:spLocks/>
            </p:cNvSpPr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1" name="Freeform 291"/>
            <p:cNvSpPr>
              <a:spLocks/>
            </p:cNvSpPr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2" name="Freeform 292"/>
            <p:cNvSpPr>
              <a:spLocks/>
            </p:cNvSpPr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3" name="Freeform 293"/>
            <p:cNvSpPr>
              <a:spLocks/>
            </p:cNvSpPr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4" name="Freeform 294"/>
            <p:cNvSpPr>
              <a:spLocks/>
            </p:cNvSpPr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5" name="Freeform 295"/>
            <p:cNvSpPr>
              <a:spLocks/>
            </p:cNvSpPr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6" name="Freeform 296"/>
            <p:cNvSpPr>
              <a:spLocks/>
            </p:cNvSpPr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7" name="Freeform 297"/>
            <p:cNvSpPr>
              <a:spLocks/>
            </p:cNvSpPr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8" name="Freeform 298"/>
            <p:cNvSpPr>
              <a:spLocks/>
            </p:cNvSpPr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19" name="Freeform 299"/>
            <p:cNvSpPr>
              <a:spLocks/>
            </p:cNvSpPr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0" name="Freeform 300"/>
            <p:cNvSpPr>
              <a:spLocks/>
            </p:cNvSpPr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1" name="Freeform 301"/>
            <p:cNvSpPr>
              <a:spLocks/>
            </p:cNvSpPr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2" name="Freeform 302"/>
            <p:cNvSpPr>
              <a:spLocks/>
            </p:cNvSpPr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3" name="Freeform 303"/>
            <p:cNvSpPr>
              <a:spLocks/>
            </p:cNvSpPr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4" name="Freeform 304"/>
            <p:cNvSpPr>
              <a:spLocks/>
            </p:cNvSpPr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5" name="Freeform 305"/>
            <p:cNvSpPr>
              <a:spLocks/>
            </p:cNvSpPr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6" name="Freeform 306"/>
            <p:cNvSpPr>
              <a:spLocks/>
            </p:cNvSpPr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7" name="Freeform 307"/>
            <p:cNvSpPr>
              <a:spLocks/>
            </p:cNvSpPr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8" name="Freeform 308"/>
            <p:cNvSpPr>
              <a:spLocks/>
            </p:cNvSpPr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29" name="Freeform 309"/>
            <p:cNvSpPr>
              <a:spLocks/>
            </p:cNvSpPr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0" name="Freeform 310"/>
            <p:cNvSpPr>
              <a:spLocks/>
            </p:cNvSpPr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1" name="Freeform 311"/>
            <p:cNvSpPr>
              <a:spLocks/>
            </p:cNvSpPr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2" name="Freeform 312"/>
            <p:cNvSpPr>
              <a:spLocks/>
            </p:cNvSpPr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3" name="Freeform 313"/>
            <p:cNvSpPr>
              <a:spLocks/>
            </p:cNvSpPr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4" name="Freeform 314"/>
            <p:cNvSpPr>
              <a:spLocks/>
            </p:cNvSpPr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5" name="Freeform 315"/>
            <p:cNvSpPr>
              <a:spLocks/>
            </p:cNvSpPr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6" name="Freeform 316"/>
            <p:cNvSpPr>
              <a:spLocks/>
            </p:cNvSpPr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7" name="Freeform 317"/>
            <p:cNvSpPr>
              <a:spLocks/>
            </p:cNvSpPr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8" name="Freeform 318"/>
            <p:cNvSpPr>
              <a:spLocks/>
            </p:cNvSpPr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39" name="Freeform 319"/>
            <p:cNvSpPr>
              <a:spLocks/>
            </p:cNvSpPr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0" name="Freeform 320"/>
            <p:cNvSpPr>
              <a:spLocks/>
            </p:cNvSpPr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1" name="Freeform 321"/>
            <p:cNvSpPr>
              <a:spLocks/>
            </p:cNvSpPr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2" name="Freeform 322"/>
            <p:cNvSpPr>
              <a:spLocks/>
            </p:cNvSpPr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3" name="Freeform 323"/>
            <p:cNvSpPr>
              <a:spLocks/>
            </p:cNvSpPr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4" name="Freeform 324"/>
            <p:cNvSpPr>
              <a:spLocks/>
            </p:cNvSpPr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5" name="Freeform 325"/>
            <p:cNvSpPr>
              <a:spLocks/>
            </p:cNvSpPr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6" name="Freeform 326"/>
            <p:cNvSpPr>
              <a:spLocks/>
            </p:cNvSpPr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7" name="Freeform 327"/>
            <p:cNvSpPr>
              <a:spLocks/>
            </p:cNvSpPr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8" name="Freeform 328"/>
            <p:cNvSpPr>
              <a:spLocks/>
            </p:cNvSpPr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49" name="Freeform 329"/>
            <p:cNvSpPr>
              <a:spLocks/>
            </p:cNvSpPr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0" name="Freeform 330"/>
            <p:cNvSpPr>
              <a:spLocks/>
            </p:cNvSpPr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1" name="Freeform 331"/>
            <p:cNvSpPr>
              <a:spLocks/>
            </p:cNvSpPr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2" name="Freeform 332"/>
            <p:cNvSpPr>
              <a:spLocks/>
            </p:cNvSpPr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3" name="Freeform 333"/>
            <p:cNvSpPr>
              <a:spLocks/>
            </p:cNvSpPr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4" name="Freeform 334"/>
            <p:cNvSpPr>
              <a:spLocks/>
            </p:cNvSpPr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5" name="Freeform 335"/>
            <p:cNvSpPr>
              <a:spLocks/>
            </p:cNvSpPr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6" name="Freeform 336"/>
            <p:cNvSpPr>
              <a:spLocks/>
            </p:cNvSpPr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7" name="Freeform 337"/>
            <p:cNvSpPr>
              <a:spLocks/>
            </p:cNvSpPr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8" name="Freeform 338"/>
            <p:cNvSpPr>
              <a:spLocks/>
            </p:cNvSpPr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</p:grpSpPr>
        <p:sp>
          <p:nvSpPr>
            <p:cNvPr id="1364" name="Freeform 576"/>
            <p:cNvSpPr>
              <a:spLocks/>
            </p:cNvSpPr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5" name="Freeform 577"/>
            <p:cNvSpPr>
              <a:spLocks/>
            </p:cNvSpPr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6" name="Freeform 578"/>
            <p:cNvSpPr>
              <a:spLocks/>
            </p:cNvSpPr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7" name="Freeform 579"/>
            <p:cNvSpPr>
              <a:spLocks/>
            </p:cNvSpPr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8" name="Freeform 580"/>
            <p:cNvSpPr>
              <a:spLocks/>
            </p:cNvSpPr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69" name="Freeform 581"/>
            <p:cNvSpPr>
              <a:spLocks/>
            </p:cNvSpPr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0" name="Freeform 582"/>
            <p:cNvSpPr>
              <a:spLocks/>
            </p:cNvSpPr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1" name="Freeform 583"/>
            <p:cNvSpPr>
              <a:spLocks/>
            </p:cNvSpPr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2" name="Freeform 584"/>
            <p:cNvSpPr>
              <a:spLocks/>
            </p:cNvSpPr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3" name="Freeform 585"/>
            <p:cNvSpPr>
              <a:spLocks/>
            </p:cNvSpPr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4" name="Freeform 586"/>
            <p:cNvSpPr>
              <a:spLocks/>
            </p:cNvSpPr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5" name="Freeform 587"/>
            <p:cNvSpPr>
              <a:spLocks/>
            </p:cNvSpPr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6" name="Freeform 588"/>
            <p:cNvSpPr>
              <a:spLocks/>
            </p:cNvSpPr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7" name="Freeform 589"/>
            <p:cNvSpPr>
              <a:spLocks/>
            </p:cNvSpPr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8" name="Freeform 590"/>
            <p:cNvSpPr>
              <a:spLocks/>
            </p:cNvSpPr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79" name="Freeform 591"/>
            <p:cNvSpPr>
              <a:spLocks/>
            </p:cNvSpPr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0" name="Freeform 592"/>
            <p:cNvSpPr>
              <a:spLocks/>
            </p:cNvSpPr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1" name="Freeform 593"/>
            <p:cNvSpPr>
              <a:spLocks/>
            </p:cNvSpPr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2" name="Freeform 594"/>
            <p:cNvSpPr>
              <a:spLocks/>
            </p:cNvSpPr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3" name="Freeform 595"/>
            <p:cNvSpPr>
              <a:spLocks/>
            </p:cNvSpPr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4" name="Freeform 596"/>
            <p:cNvSpPr>
              <a:spLocks/>
            </p:cNvSpPr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5" name="Freeform 597"/>
            <p:cNvSpPr>
              <a:spLocks/>
            </p:cNvSpPr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6" name="Freeform 598"/>
            <p:cNvSpPr>
              <a:spLocks/>
            </p:cNvSpPr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7" name="Freeform 599"/>
            <p:cNvSpPr>
              <a:spLocks/>
            </p:cNvSpPr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8" name="Freeform 600"/>
            <p:cNvSpPr>
              <a:spLocks/>
            </p:cNvSpPr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89" name="Freeform 601"/>
            <p:cNvSpPr>
              <a:spLocks/>
            </p:cNvSpPr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0" name="Freeform 602"/>
            <p:cNvSpPr>
              <a:spLocks/>
            </p:cNvSpPr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1" name="Freeform 603"/>
            <p:cNvSpPr>
              <a:spLocks/>
            </p:cNvSpPr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2" name="Freeform 604"/>
            <p:cNvSpPr>
              <a:spLocks/>
            </p:cNvSpPr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3" name="Freeform 605"/>
            <p:cNvSpPr>
              <a:spLocks/>
            </p:cNvSpPr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4" name="Freeform 606"/>
            <p:cNvSpPr>
              <a:spLocks/>
            </p:cNvSpPr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5" name="Freeform 608"/>
            <p:cNvSpPr>
              <a:spLocks/>
            </p:cNvSpPr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6" name="Freeform 609"/>
            <p:cNvSpPr>
              <a:spLocks/>
            </p:cNvSpPr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7" name="Freeform 610"/>
            <p:cNvSpPr>
              <a:spLocks/>
            </p:cNvSpPr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8" name="Freeform 611"/>
            <p:cNvSpPr>
              <a:spLocks/>
            </p:cNvSpPr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399" name="Freeform 612"/>
            <p:cNvSpPr>
              <a:spLocks/>
            </p:cNvSpPr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0" name="Freeform 613"/>
            <p:cNvSpPr>
              <a:spLocks/>
            </p:cNvSpPr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1" name="Freeform 614"/>
            <p:cNvSpPr>
              <a:spLocks/>
            </p:cNvSpPr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2" name="Freeform 615"/>
            <p:cNvSpPr>
              <a:spLocks/>
            </p:cNvSpPr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3" name="Freeform 616"/>
            <p:cNvSpPr>
              <a:spLocks/>
            </p:cNvSpPr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4" name="Freeform 617"/>
            <p:cNvSpPr>
              <a:spLocks/>
            </p:cNvSpPr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5" name="Freeform 618"/>
            <p:cNvSpPr>
              <a:spLocks/>
            </p:cNvSpPr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6" name="Freeform 619"/>
            <p:cNvSpPr>
              <a:spLocks/>
            </p:cNvSpPr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7" name="Freeform 620"/>
            <p:cNvSpPr>
              <a:spLocks/>
            </p:cNvSpPr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8" name="Freeform 621"/>
            <p:cNvSpPr>
              <a:spLocks/>
            </p:cNvSpPr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09" name="Freeform 622"/>
            <p:cNvSpPr>
              <a:spLocks/>
            </p:cNvSpPr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</p:grpSpPr>
        <p:sp>
          <p:nvSpPr>
            <p:cNvPr id="1426" name="Freeform 757"/>
            <p:cNvSpPr>
              <a:spLocks/>
            </p:cNvSpPr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7" name="Freeform 758"/>
            <p:cNvSpPr>
              <a:spLocks/>
            </p:cNvSpPr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8" name="Freeform 759"/>
            <p:cNvSpPr>
              <a:spLocks/>
            </p:cNvSpPr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29" name="Freeform 760"/>
            <p:cNvSpPr>
              <a:spLocks/>
            </p:cNvSpPr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0" name="Freeform 761"/>
            <p:cNvSpPr>
              <a:spLocks/>
            </p:cNvSpPr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1" name="Freeform 762"/>
            <p:cNvSpPr>
              <a:spLocks/>
            </p:cNvSpPr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2" name="Freeform 763"/>
            <p:cNvSpPr>
              <a:spLocks/>
            </p:cNvSpPr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3" name="Freeform 764"/>
            <p:cNvSpPr>
              <a:spLocks/>
            </p:cNvSpPr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4" name="Freeform 765"/>
            <p:cNvSpPr>
              <a:spLocks/>
            </p:cNvSpPr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5" name="Freeform 766"/>
            <p:cNvSpPr>
              <a:spLocks/>
            </p:cNvSpPr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6" name="Freeform 767"/>
            <p:cNvSpPr>
              <a:spLocks/>
            </p:cNvSpPr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7" name="Freeform 768"/>
            <p:cNvSpPr>
              <a:spLocks/>
            </p:cNvSpPr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8" name="Freeform 769"/>
            <p:cNvSpPr>
              <a:spLocks/>
            </p:cNvSpPr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39" name="Freeform 770"/>
            <p:cNvSpPr>
              <a:spLocks/>
            </p:cNvSpPr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0" name="Freeform 771"/>
            <p:cNvSpPr>
              <a:spLocks/>
            </p:cNvSpPr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1" name="Freeform 772"/>
            <p:cNvSpPr>
              <a:spLocks/>
            </p:cNvSpPr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2" name="Freeform 773"/>
            <p:cNvSpPr>
              <a:spLocks/>
            </p:cNvSpPr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3" name="Freeform 774"/>
            <p:cNvSpPr>
              <a:spLocks/>
            </p:cNvSpPr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4" name="Freeform 775"/>
            <p:cNvSpPr>
              <a:spLocks/>
            </p:cNvSpPr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5" name="Freeform 776"/>
            <p:cNvSpPr>
              <a:spLocks/>
            </p:cNvSpPr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6" name="Freeform 777"/>
            <p:cNvSpPr>
              <a:spLocks/>
            </p:cNvSpPr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7" name="Freeform 778"/>
            <p:cNvSpPr>
              <a:spLocks/>
            </p:cNvSpPr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8" name="Freeform 779"/>
            <p:cNvSpPr>
              <a:spLocks/>
            </p:cNvSpPr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49" name="Freeform 780"/>
            <p:cNvSpPr>
              <a:spLocks/>
            </p:cNvSpPr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0" name="Freeform 781"/>
            <p:cNvSpPr>
              <a:spLocks/>
            </p:cNvSpPr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1" name="Freeform 782"/>
            <p:cNvSpPr>
              <a:spLocks/>
            </p:cNvSpPr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2" name="Freeform 783"/>
            <p:cNvSpPr>
              <a:spLocks/>
            </p:cNvSpPr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3" name="Freeform 784"/>
            <p:cNvSpPr>
              <a:spLocks/>
            </p:cNvSpPr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4" name="Freeform 785"/>
            <p:cNvSpPr>
              <a:spLocks/>
            </p:cNvSpPr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5" name="Freeform 786"/>
            <p:cNvSpPr>
              <a:spLocks/>
            </p:cNvSpPr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6" name="Freeform 787"/>
            <p:cNvSpPr>
              <a:spLocks/>
            </p:cNvSpPr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7" name="Freeform 788"/>
            <p:cNvSpPr>
              <a:spLocks/>
            </p:cNvSpPr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8" name="Freeform 789"/>
            <p:cNvSpPr>
              <a:spLocks/>
            </p:cNvSpPr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</p:grpSpPr>
        <p:sp>
          <p:nvSpPr>
            <p:cNvPr id="1461" name="Freeform 1049"/>
            <p:cNvSpPr>
              <a:spLocks/>
            </p:cNvSpPr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2" name="Freeform 1050"/>
            <p:cNvSpPr>
              <a:spLocks/>
            </p:cNvSpPr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3" name="Freeform 1051"/>
            <p:cNvSpPr>
              <a:spLocks/>
            </p:cNvSpPr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4" name="Freeform 1052"/>
            <p:cNvSpPr>
              <a:spLocks/>
            </p:cNvSpPr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5" name="Freeform 1053"/>
            <p:cNvSpPr>
              <a:spLocks/>
            </p:cNvSpPr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6" name="Freeform 1054"/>
            <p:cNvSpPr>
              <a:spLocks/>
            </p:cNvSpPr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7" name="Freeform 1055"/>
            <p:cNvSpPr>
              <a:spLocks/>
            </p:cNvSpPr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8" name="Freeform 1056"/>
            <p:cNvSpPr>
              <a:spLocks/>
            </p:cNvSpPr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69" name="Freeform 1057"/>
            <p:cNvSpPr>
              <a:spLocks/>
            </p:cNvSpPr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0" name="Freeform 1058"/>
            <p:cNvSpPr>
              <a:spLocks/>
            </p:cNvSpPr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1" name="Freeform 1059"/>
            <p:cNvSpPr>
              <a:spLocks/>
            </p:cNvSpPr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2" name="Freeform 1060"/>
            <p:cNvSpPr>
              <a:spLocks/>
            </p:cNvSpPr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3" name="Freeform 1061"/>
            <p:cNvSpPr>
              <a:spLocks/>
            </p:cNvSpPr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4" name="Freeform 1062"/>
            <p:cNvSpPr>
              <a:spLocks/>
            </p:cNvSpPr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5" name="Freeform 1063"/>
            <p:cNvSpPr>
              <a:spLocks/>
            </p:cNvSpPr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6" name="Freeform 1064"/>
            <p:cNvSpPr>
              <a:spLocks/>
            </p:cNvSpPr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7" name="Freeform 1065"/>
            <p:cNvSpPr>
              <a:spLocks/>
            </p:cNvSpPr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8" name="Freeform 1066"/>
            <p:cNvSpPr>
              <a:spLocks/>
            </p:cNvSpPr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79" name="Freeform 1067"/>
            <p:cNvSpPr>
              <a:spLocks/>
            </p:cNvSpPr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0" name="Freeform 1068"/>
            <p:cNvSpPr>
              <a:spLocks/>
            </p:cNvSpPr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1" name="Freeform 1069"/>
            <p:cNvSpPr>
              <a:spLocks/>
            </p:cNvSpPr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2" name="Freeform 1070"/>
            <p:cNvSpPr>
              <a:spLocks/>
            </p:cNvSpPr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3" name="Freeform 1071"/>
            <p:cNvSpPr>
              <a:spLocks/>
            </p:cNvSpPr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4" name="Freeform 1072"/>
            <p:cNvSpPr>
              <a:spLocks/>
            </p:cNvSpPr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5" name="Freeform 1073"/>
            <p:cNvSpPr>
              <a:spLocks/>
            </p:cNvSpPr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6" name="Freeform 1074"/>
            <p:cNvSpPr>
              <a:spLocks/>
            </p:cNvSpPr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7" name="Freeform 1075"/>
            <p:cNvSpPr>
              <a:spLocks/>
            </p:cNvSpPr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8" name="Freeform 1076"/>
            <p:cNvSpPr>
              <a:spLocks/>
            </p:cNvSpPr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89" name="Freeform 1077"/>
            <p:cNvSpPr>
              <a:spLocks/>
            </p:cNvSpPr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0" name="Freeform 1078"/>
            <p:cNvSpPr>
              <a:spLocks/>
            </p:cNvSpPr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1" name="Freeform 1079"/>
            <p:cNvSpPr>
              <a:spLocks/>
            </p:cNvSpPr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2" name="Freeform 1080"/>
            <p:cNvSpPr>
              <a:spLocks/>
            </p:cNvSpPr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3" name="Freeform 1081"/>
            <p:cNvSpPr>
              <a:spLocks/>
            </p:cNvSpPr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4" name="Freeform 1082"/>
            <p:cNvSpPr>
              <a:spLocks/>
            </p:cNvSpPr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5" name="Freeform 1083"/>
            <p:cNvSpPr>
              <a:spLocks/>
            </p:cNvSpPr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6" name="Freeform 1084"/>
            <p:cNvSpPr>
              <a:spLocks/>
            </p:cNvSpPr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7" name="Freeform 1085"/>
            <p:cNvSpPr>
              <a:spLocks/>
            </p:cNvSpPr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8" name="Freeform 1086"/>
            <p:cNvSpPr>
              <a:spLocks/>
            </p:cNvSpPr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499" name="Freeform 1087"/>
            <p:cNvSpPr>
              <a:spLocks/>
            </p:cNvSpPr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0" name="Freeform 1088"/>
            <p:cNvSpPr>
              <a:spLocks/>
            </p:cNvSpPr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1" name="Freeform 1089"/>
            <p:cNvSpPr>
              <a:spLocks/>
            </p:cNvSpPr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2" name="Freeform 1090"/>
            <p:cNvSpPr>
              <a:spLocks/>
            </p:cNvSpPr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3" name="Freeform 1091"/>
            <p:cNvSpPr>
              <a:spLocks/>
            </p:cNvSpPr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4" name="Freeform 1092"/>
            <p:cNvSpPr>
              <a:spLocks/>
            </p:cNvSpPr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5" name="Freeform 1093"/>
            <p:cNvSpPr>
              <a:spLocks/>
            </p:cNvSpPr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6" name="Freeform 1094"/>
            <p:cNvSpPr>
              <a:spLocks/>
            </p:cNvSpPr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7" name="Freeform 1095"/>
            <p:cNvSpPr>
              <a:spLocks/>
            </p:cNvSpPr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8" name="Freeform 1096"/>
            <p:cNvSpPr>
              <a:spLocks/>
            </p:cNvSpPr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09" name="Freeform 1097"/>
            <p:cNvSpPr>
              <a:spLocks/>
            </p:cNvSpPr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0" name="Freeform 1098"/>
            <p:cNvSpPr>
              <a:spLocks/>
            </p:cNvSpPr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1" name="Freeform 1099"/>
            <p:cNvSpPr>
              <a:spLocks/>
            </p:cNvSpPr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2" name="Freeform 1100"/>
            <p:cNvSpPr>
              <a:spLocks/>
            </p:cNvSpPr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3" name="Freeform 1101"/>
            <p:cNvSpPr>
              <a:spLocks/>
            </p:cNvSpPr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4" name="Freeform 1102"/>
            <p:cNvSpPr>
              <a:spLocks/>
            </p:cNvSpPr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5" name="Freeform 1103"/>
            <p:cNvSpPr>
              <a:spLocks/>
            </p:cNvSpPr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6" name="Freeform 1104"/>
            <p:cNvSpPr>
              <a:spLocks/>
            </p:cNvSpPr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7" name="Freeform 1105"/>
            <p:cNvSpPr>
              <a:spLocks/>
            </p:cNvSpPr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8" name="Freeform 1106"/>
            <p:cNvSpPr>
              <a:spLocks/>
            </p:cNvSpPr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19" name="Freeform 1107"/>
            <p:cNvSpPr>
              <a:spLocks/>
            </p:cNvSpPr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0" name="Freeform 1108"/>
            <p:cNvSpPr>
              <a:spLocks/>
            </p:cNvSpPr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1" name="Freeform 1109"/>
            <p:cNvSpPr>
              <a:spLocks/>
            </p:cNvSpPr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2" name="Freeform 1110"/>
            <p:cNvSpPr>
              <a:spLocks/>
            </p:cNvSpPr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3" name="Freeform 1111"/>
            <p:cNvSpPr>
              <a:spLocks/>
            </p:cNvSpPr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4" name="Freeform 1112"/>
            <p:cNvSpPr>
              <a:spLocks/>
            </p:cNvSpPr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5" name="Freeform 1113"/>
            <p:cNvSpPr>
              <a:spLocks/>
            </p:cNvSpPr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6" name="Freeform 1114"/>
            <p:cNvSpPr>
              <a:spLocks/>
            </p:cNvSpPr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8" name="Freeform 1116"/>
            <p:cNvSpPr>
              <a:spLocks/>
            </p:cNvSpPr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29" name="Freeform 1117"/>
            <p:cNvSpPr>
              <a:spLocks/>
            </p:cNvSpPr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0" name="Freeform 1118"/>
            <p:cNvSpPr>
              <a:spLocks/>
            </p:cNvSpPr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3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  <p:sp>
        <p:nvSpPr>
          <p:cNvPr id="1536" name="图文框 1535"/>
          <p:cNvSpPr/>
          <p:nvPr/>
        </p:nvSpPr>
        <p:spPr>
          <a:xfrm rot="16200000">
            <a:off x="-917363" y="2975305"/>
            <a:ext cx="4793425" cy="1108332"/>
          </a:xfrm>
          <a:prstGeom prst="frame">
            <a:avLst>
              <a:gd name="adj1" fmla="val 4313"/>
            </a:avLst>
          </a:pr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79220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</p:grpSpPr>
        <p:sp>
          <p:nvSpPr>
            <p:cNvPr id="16485" name="Freeform 101"/>
            <p:cNvSpPr>
              <a:spLocks/>
            </p:cNvSpPr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>
              <a:spLocks/>
            </p:cNvSpPr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>
              <a:spLocks/>
            </p:cNvSpPr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>
              <a:spLocks/>
            </p:cNvSpPr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>
              <a:spLocks/>
            </p:cNvSpPr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>
              <a:spLocks/>
            </p:cNvSpPr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>
              <a:spLocks/>
            </p:cNvSpPr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>
              <a:spLocks/>
            </p:cNvSpPr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>
              <a:spLocks/>
            </p:cNvSpPr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>
              <a:spLocks/>
            </p:cNvSpPr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>
              <a:spLocks/>
            </p:cNvSpPr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>
              <a:spLocks/>
            </p:cNvSpPr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>
              <a:spLocks/>
            </p:cNvSpPr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>
              <a:spLocks/>
            </p:cNvSpPr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>
              <a:spLocks/>
            </p:cNvSpPr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>
              <a:spLocks/>
            </p:cNvSpPr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>
              <a:spLocks/>
            </p:cNvSpPr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>
              <a:spLocks/>
            </p:cNvSpPr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>
              <a:spLocks/>
            </p:cNvSpPr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>
              <a:spLocks/>
            </p:cNvSpPr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>
              <a:spLocks/>
            </p:cNvSpPr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>
              <a:spLocks/>
            </p:cNvSpPr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>
              <a:spLocks/>
            </p:cNvSpPr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>
              <a:spLocks/>
            </p:cNvSpPr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>
              <a:spLocks/>
            </p:cNvSpPr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>
              <a:spLocks/>
            </p:cNvSpPr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>
              <a:spLocks/>
            </p:cNvSpPr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>
              <a:spLocks/>
            </p:cNvSpPr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>
              <a:spLocks/>
            </p:cNvSpPr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>
              <a:spLocks/>
            </p:cNvSpPr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>
              <a:spLocks/>
            </p:cNvSpPr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>
              <a:spLocks/>
            </p:cNvSpPr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>
              <a:spLocks/>
            </p:cNvSpPr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>
              <a:spLocks/>
            </p:cNvSpPr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>
              <a:spLocks/>
            </p:cNvSpPr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>
              <a:spLocks/>
            </p:cNvSpPr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>
              <a:spLocks/>
            </p:cNvSpPr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>
              <a:spLocks/>
            </p:cNvSpPr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>
              <a:spLocks/>
            </p:cNvSpPr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>
              <a:spLocks/>
            </p:cNvSpPr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>
              <a:spLocks/>
            </p:cNvSpPr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>
              <a:spLocks/>
            </p:cNvSpPr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>
              <a:spLocks/>
            </p:cNvSpPr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>
              <a:spLocks/>
            </p:cNvSpPr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>
              <a:spLocks/>
            </p:cNvSpPr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>
              <a:spLocks/>
            </p:cNvSpPr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>
              <a:spLocks/>
            </p:cNvSpPr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>
              <a:spLocks/>
            </p:cNvSpPr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>
              <a:spLocks/>
            </p:cNvSpPr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>
              <a:spLocks/>
            </p:cNvSpPr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>
              <a:spLocks/>
            </p:cNvSpPr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>
              <a:spLocks/>
            </p:cNvSpPr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>
              <a:spLocks/>
            </p:cNvSpPr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>
              <a:spLocks/>
            </p:cNvSpPr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>
              <a:spLocks/>
            </p:cNvSpPr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>
              <a:spLocks/>
            </p:cNvSpPr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>
              <a:spLocks/>
            </p:cNvSpPr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>
              <a:spLocks/>
            </p:cNvSpPr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>
              <a:spLocks/>
            </p:cNvSpPr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>
              <a:spLocks/>
            </p:cNvSpPr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>
              <a:spLocks/>
            </p:cNvSpPr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</p:grpSpPr>
        <p:sp>
          <p:nvSpPr>
            <p:cNvPr id="16550" name="Freeform 166"/>
            <p:cNvSpPr>
              <a:spLocks/>
            </p:cNvSpPr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>
              <a:spLocks/>
            </p:cNvSpPr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>
              <a:spLocks/>
            </p:cNvSpPr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>
              <a:spLocks/>
            </p:cNvSpPr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>
              <a:spLocks/>
            </p:cNvSpPr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>
              <a:spLocks/>
            </p:cNvSpPr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>
              <a:spLocks/>
            </p:cNvSpPr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>
              <a:spLocks/>
            </p:cNvSpPr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>
              <a:spLocks/>
            </p:cNvSpPr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>
              <a:spLocks/>
            </p:cNvSpPr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>
              <a:spLocks/>
            </p:cNvSpPr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>
              <a:spLocks/>
            </p:cNvSpPr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>
              <a:spLocks/>
            </p:cNvSpPr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>
              <a:spLocks/>
            </p:cNvSpPr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>
              <a:spLocks/>
            </p:cNvSpPr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>
              <a:spLocks/>
            </p:cNvSpPr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>
              <a:spLocks/>
            </p:cNvSpPr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>
              <a:spLocks/>
            </p:cNvSpPr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>
              <a:spLocks/>
            </p:cNvSpPr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>
              <a:spLocks/>
            </p:cNvSpPr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>
              <a:spLocks/>
            </p:cNvSpPr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>
              <a:spLocks/>
            </p:cNvSpPr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>
              <a:spLocks/>
            </p:cNvSpPr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>
              <a:spLocks/>
            </p:cNvSpPr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>
              <a:spLocks/>
            </p:cNvSpPr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>
              <a:spLocks/>
            </p:cNvSpPr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>
              <a:spLocks/>
            </p:cNvSpPr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>
              <a:spLocks/>
            </p:cNvSpPr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>
              <a:spLocks/>
            </p:cNvSpPr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>
              <a:spLocks/>
            </p:cNvSpPr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>
              <a:spLocks/>
            </p:cNvSpPr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>
              <a:spLocks/>
            </p:cNvSpPr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>
              <a:spLocks/>
            </p:cNvSpPr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>
              <a:spLocks/>
            </p:cNvSpPr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>
              <a:spLocks/>
            </p:cNvSpPr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>
              <a:spLocks/>
            </p:cNvSpPr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>
              <a:spLocks/>
            </p:cNvSpPr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>
              <a:spLocks/>
            </p:cNvSpPr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>
              <a:spLocks/>
            </p:cNvSpPr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>
              <a:spLocks/>
            </p:cNvSpPr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>
              <a:spLocks/>
            </p:cNvSpPr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>
              <a:spLocks/>
            </p:cNvSpPr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>
              <a:spLocks/>
            </p:cNvSpPr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>
              <a:spLocks/>
            </p:cNvSpPr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>
              <a:spLocks/>
            </p:cNvSpPr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</p:grpSpPr>
        <p:sp>
          <p:nvSpPr>
            <p:cNvPr id="16597" name="Freeform 213"/>
            <p:cNvSpPr>
              <a:spLocks/>
            </p:cNvSpPr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>
              <a:spLocks/>
            </p:cNvSpPr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>
              <a:spLocks/>
            </p:cNvSpPr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>
              <a:spLocks/>
            </p:cNvSpPr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>
              <a:spLocks/>
            </p:cNvSpPr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>
              <a:spLocks/>
            </p:cNvSpPr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>
              <a:spLocks/>
            </p:cNvSpPr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>
              <a:spLocks/>
            </p:cNvSpPr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>
              <a:spLocks/>
            </p:cNvSpPr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>
              <a:spLocks/>
            </p:cNvSpPr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>
              <a:spLocks/>
            </p:cNvSpPr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>
              <a:spLocks/>
            </p:cNvSpPr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>
              <a:spLocks/>
            </p:cNvSpPr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>
              <a:spLocks/>
            </p:cNvSpPr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>
              <a:spLocks/>
            </p:cNvSpPr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>
              <a:spLocks/>
            </p:cNvSpPr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>
              <a:spLocks/>
            </p:cNvSpPr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>
              <a:spLocks/>
            </p:cNvSpPr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>
              <a:spLocks/>
            </p:cNvSpPr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>
              <a:spLocks/>
            </p:cNvSpPr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>
              <a:spLocks/>
            </p:cNvSpPr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>
              <a:spLocks/>
            </p:cNvSpPr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>
              <a:spLocks/>
            </p:cNvSpPr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>
              <a:spLocks/>
            </p:cNvSpPr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>
              <a:spLocks/>
            </p:cNvSpPr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>
              <a:spLocks/>
            </p:cNvSpPr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>
              <a:spLocks/>
            </p:cNvSpPr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>
              <a:spLocks/>
            </p:cNvSpPr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>
              <a:spLocks/>
            </p:cNvSpPr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>
              <a:spLocks/>
            </p:cNvSpPr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>
              <a:spLocks/>
            </p:cNvSpPr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>
              <a:spLocks/>
            </p:cNvSpPr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>
              <a:spLocks/>
            </p:cNvSpPr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>
              <a:spLocks/>
            </p:cNvSpPr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>
              <a:spLocks/>
            </p:cNvSpPr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>
              <a:spLocks/>
            </p:cNvSpPr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>
              <a:spLocks/>
            </p:cNvSpPr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>
              <a:spLocks/>
            </p:cNvSpPr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>
              <a:spLocks/>
            </p:cNvSpPr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>
              <a:spLocks/>
            </p:cNvSpPr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>
              <a:spLocks/>
            </p:cNvSpPr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>
              <a:spLocks/>
            </p:cNvSpPr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>
              <a:spLocks/>
            </p:cNvSpPr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>
              <a:spLocks/>
            </p:cNvSpPr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>
              <a:spLocks/>
            </p:cNvSpPr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>
              <a:spLocks/>
            </p:cNvSpPr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</p:grpSpPr>
        <p:sp>
          <p:nvSpPr>
            <p:cNvPr id="16646" name="Freeform 262"/>
            <p:cNvSpPr>
              <a:spLocks/>
            </p:cNvSpPr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>
              <a:spLocks/>
            </p:cNvSpPr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>
              <a:spLocks/>
            </p:cNvSpPr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>
              <a:spLocks/>
            </p:cNvSpPr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>
              <a:spLocks/>
            </p:cNvSpPr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>
              <a:spLocks/>
            </p:cNvSpPr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>
              <a:spLocks/>
            </p:cNvSpPr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>
              <a:spLocks/>
            </p:cNvSpPr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>
              <a:spLocks/>
            </p:cNvSpPr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>
              <a:spLocks/>
            </p:cNvSpPr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>
              <a:spLocks/>
            </p:cNvSpPr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>
              <a:spLocks/>
            </p:cNvSpPr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>
              <a:spLocks/>
            </p:cNvSpPr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>
              <a:spLocks/>
            </p:cNvSpPr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>
              <a:spLocks/>
            </p:cNvSpPr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>
              <a:spLocks/>
            </p:cNvSpPr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>
              <a:spLocks/>
            </p:cNvSpPr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>
              <a:spLocks/>
            </p:cNvSpPr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>
              <a:spLocks/>
            </p:cNvSpPr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>
              <a:spLocks/>
            </p:cNvSpPr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>
              <a:spLocks/>
            </p:cNvSpPr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>
              <a:spLocks/>
            </p:cNvSpPr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>
              <a:spLocks/>
            </p:cNvSpPr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>
              <a:spLocks/>
            </p:cNvSpPr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>
              <a:spLocks/>
            </p:cNvSpPr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>
              <a:spLocks/>
            </p:cNvSpPr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</p:grpSpPr>
        <p:sp>
          <p:nvSpPr>
            <p:cNvPr id="16673" name="Freeform 289"/>
            <p:cNvSpPr>
              <a:spLocks/>
            </p:cNvSpPr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>
              <a:spLocks/>
            </p:cNvSpPr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>
              <a:spLocks/>
            </p:cNvSpPr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>
              <a:spLocks/>
            </p:cNvSpPr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>
              <a:spLocks/>
            </p:cNvSpPr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>
              <a:spLocks/>
            </p:cNvSpPr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>
              <a:spLocks/>
            </p:cNvSpPr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>
              <a:spLocks/>
            </p:cNvSpPr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>
              <a:spLocks/>
            </p:cNvSpPr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>
              <a:spLocks/>
            </p:cNvSpPr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>
              <a:spLocks/>
            </p:cNvSpPr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>
              <a:spLocks/>
            </p:cNvSpPr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>
              <a:spLocks/>
            </p:cNvSpPr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>
              <a:spLocks/>
            </p:cNvSpPr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>
              <a:spLocks/>
            </p:cNvSpPr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>
              <a:spLocks/>
            </p:cNvSpPr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>
              <a:spLocks/>
            </p:cNvSpPr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>
              <a:spLocks/>
            </p:cNvSpPr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>
              <a:spLocks/>
            </p:cNvSpPr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>
              <a:spLocks/>
            </p:cNvSpPr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>
              <a:spLocks/>
            </p:cNvSpPr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>
              <a:spLocks/>
            </p:cNvSpPr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>
              <a:spLocks/>
            </p:cNvSpPr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>
              <a:spLocks/>
            </p:cNvSpPr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>
              <a:spLocks/>
            </p:cNvSpPr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>
              <a:spLocks/>
            </p:cNvSpPr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>
              <a:spLocks/>
            </p:cNvSpPr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>
              <a:spLocks/>
            </p:cNvSpPr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>
              <a:spLocks/>
            </p:cNvSpPr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>
              <a:spLocks/>
            </p:cNvSpPr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>
              <a:spLocks/>
            </p:cNvSpPr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>
              <a:spLocks/>
            </p:cNvSpPr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>
              <a:spLocks/>
            </p:cNvSpPr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>
              <a:spLocks/>
            </p:cNvSpPr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>
              <a:spLocks/>
            </p:cNvSpPr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>
              <a:spLocks/>
            </p:cNvSpPr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>
              <a:spLocks/>
            </p:cNvSpPr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>
              <a:spLocks/>
            </p:cNvSpPr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>
              <a:spLocks/>
            </p:cNvSpPr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>
              <a:spLocks/>
            </p:cNvSpPr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>
              <a:spLocks/>
            </p:cNvSpPr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>
              <a:spLocks/>
            </p:cNvSpPr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>
              <a:spLocks/>
            </p:cNvSpPr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>
              <a:spLocks/>
            </p:cNvSpPr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>
              <a:spLocks/>
            </p:cNvSpPr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>
              <a:spLocks/>
            </p:cNvSpPr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>
              <a:spLocks/>
            </p:cNvSpPr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>
              <a:spLocks/>
            </p:cNvSpPr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>
              <a:spLocks/>
            </p:cNvSpPr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>
              <a:spLocks/>
            </p:cNvSpPr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>
              <a:spLocks/>
            </p:cNvSpPr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>
              <a:spLocks/>
            </p:cNvSpPr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>
              <a:spLocks/>
            </p:cNvSpPr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>
              <a:spLocks/>
            </p:cNvSpPr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>
              <a:spLocks/>
            </p:cNvSpPr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>
              <a:spLocks/>
            </p:cNvSpPr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>
              <a:spLocks/>
            </p:cNvSpPr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>
              <a:spLocks/>
            </p:cNvSpPr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>
              <a:spLocks/>
            </p:cNvSpPr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>
              <a:spLocks/>
            </p:cNvSpPr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>
              <a:spLocks/>
            </p:cNvSpPr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>
              <a:spLocks/>
            </p:cNvSpPr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>
              <a:spLocks/>
            </p:cNvSpPr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>
              <a:spLocks/>
            </p:cNvSpPr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>
              <a:spLocks/>
            </p:cNvSpPr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</p:grpSpPr>
        <p:sp>
          <p:nvSpPr>
            <p:cNvPr id="16740" name="Freeform 356"/>
            <p:cNvSpPr>
              <a:spLocks/>
            </p:cNvSpPr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>
              <a:spLocks/>
            </p:cNvSpPr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>
              <a:spLocks/>
            </p:cNvSpPr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>
              <a:spLocks/>
            </p:cNvSpPr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>
              <a:spLocks/>
            </p:cNvSpPr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>
              <a:spLocks/>
            </p:cNvSpPr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>
              <a:spLocks/>
            </p:cNvSpPr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>
              <a:spLocks/>
            </p:cNvSpPr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>
              <a:spLocks/>
            </p:cNvSpPr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>
              <a:spLocks/>
            </p:cNvSpPr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>
              <a:spLocks/>
            </p:cNvSpPr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>
              <a:spLocks/>
            </p:cNvSpPr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>
              <a:spLocks/>
            </p:cNvSpPr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>
              <a:spLocks/>
            </p:cNvSpPr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>
              <a:spLocks/>
            </p:cNvSpPr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>
              <a:spLocks/>
            </p:cNvSpPr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>
              <a:spLocks/>
            </p:cNvSpPr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>
              <a:spLocks/>
            </p:cNvSpPr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>
              <a:spLocks/>
            </p:cNvSpPr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>
              <a:spLocks/>
            </p:cNvSpPr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>
              <a:spLocks/>
            </p:cNvSpPr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>
              <a:spLocks/>
            </p:cNvSpPr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>
              <a:spLocks/>
            </p:cNvSpPr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>
              <a:spLocks/>
            </p:cNvSpPr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>
              <a:spLocks/>
            </p:cNvSpPr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>
              <a:spLocks/>
            </p:cNvSpPr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>
              <a:spLocks/>
            </p:cNvSpPr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>
              <a:spLocks/>
            </p:cNvSpPr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>
              <a:spLocks/>
            </p:cNvSpPr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>
              <a:spLocks/>
            </p:cNvSpPr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>
              <a:spLocks/>
            </p:cNvSpPr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>
              <a:spLocks/>
            </p:cNvSpPr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>
              <a:spLocks/>
            </p:cNvSpPr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>
              <a:spLocks/>
            </p:cNvSpPr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>
              <a:spLocks/>
            </p:cNvSpPr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>
              <a:spLocks/>
            </p:cNvSpPr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>
              <a:spLocks/>
            </p:cNvSpPr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>
              <a:spLocks/>
            </p:cNvSpPr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>
              <a:spLocks/>
            </p:cNvSpPr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>
              <a:spLocks/>
            </p:cNvSpPr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>
              <a:spLocks/>
            </p:cNvSpPr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>
              <a:spLocks/>
            </p:cNvSpPr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>
              <a:spLocks/>
            </p:cNvSpPr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>
              <a:spLocks/>
            </p:cNvSpPr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>
              <a:spLocks/>
            </p:cNvSpPr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>
              <a:spLocks/>
            </p:cNvSpPr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>
              <a:spLocks/>
            </p:cNvSpPr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>
              <a:spLocks/>
            </p:cNvSpPr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>
              <a:spLocks/>
            </p:cNvSpPr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>
              <a:spLocks/>
            </p:cNvSpPr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>
              <a:spLocks/>
            </p:cNvSpPr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>
              <a:spLocks/>
            </p:cNvSpPr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>
              <a:spLocks/>
            </p:cNvSpPr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>
              <a:spLocks/>
            </p:cNvSpPr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>
              <a:spLocks/>
            </p:cNvSpPr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>
              <a:spLocks/>
            </p:cNvSpPr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>
              <a:spLocks/>
            </p:cNvSpPr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</p:grpSpPr>
        <p:sp>
          <p:nvSpPr>
            <p:cNvPr id="16800" name="Freeform 416"/>
            <p:cNvSpPr>
              <a:spLocks/>
            </p:cNvSpPr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>
              <a:spLocks/>
            </p:cNvSpPr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>
              <a:spLocks/>
            </p:cNvSpPr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>
              <a:spLocks/>
            </p:cNvSpPr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>
              <a:spLocks/>
            </p:cNvSpPr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>
              <a:spLocks/>
            </p:cNvSpPr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>
              <a:spLocks/>
            </p:cNvSpPr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>
              <a:spLocks/>
            </p:cNvSpPr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>
              <a:spLocks/>
            </p:cNvSpPr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>
              <a:spLocks/>
            </p:cNvSpPr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>
              <a:spLocks/>
            </p:cNvSpPr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>
              <a:spLocks/>
            </p:cNvSpPr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>
              <a:spLocks/>
            </p:cNvSpPr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>
              <a:spLocks/>
            </p:cNvSpPr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>
              <a:spLocks/>
            </p:cNvSpPr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>
              <a:spLocks/>
            </p:cNvSpPr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>
              <a:spLocks/>
            </p:cNvSpPr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>
              <a:spLocks/>
            </p:cNvSpPr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>
              <a:spLocks/>
            </p:cNvSpPr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>
              <a:spLocks/>
            </p:cNvSpPr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>
              <a:spLocks/>
            </p:cNvSpPr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>
              <a:spLocks/>
            </p:cNvSpPr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>
              <a:spLocks/>
            </p:cNvSpPr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>
              <a:spLocks/>
            </p:cNvSpPr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>
              <a:spLocks/>
            </p:cNvSpPr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>
              <a:spLocks/>
            </p:cNvSpPr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>
              <a:spLocks/>
            </p:cNvSpPr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>
              <a:spLocks/>
            </p:cNvSpPr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>
              <a:spLocks/>
            </p:cNvSpPr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>
              <a:spLocks/>
            </p:cNvSpPr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>
              <a:spLocks/>
            </p:cNvSpPr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>
              <a:spLocks/>
            </p:cNvSpPr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>
              <a:spLocks/>
            </p:cNvSpPr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>
              <a:spLocks/>
            </p:cNvSpPr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>
              <a:spLocks/>
            </p:cNvSpPr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>
              <a:spLocks/>
            </p:cNvSpPr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>
              <a:spLocks/>
            </p:cNvSpPr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>
              <a:spLocks/>
            </p:cNvSpPr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>
              <a:spLocks/>
            </p:cNvSpPr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>
              <a:spLocks/>
            </p:cNvSpPr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>
              <a:spLocks/>
            </p:cNvSpPr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>
              <a:spLocks/>
            </p:cNvSpPr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>
              <a:spLocks/>
            </p:cNvSpPr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>
              <a:spLocks/>
            </p:cNvSpPr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>
              <a:spLocks/>
            </p:cNvSpPr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>
              <a:spLocks/>
            </p:cNvSpPr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>
              <a:spLocks/>
            </p:cNvSpPr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>
              <a:spLocks/>
            </p:cNvSpPr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>
              <a:spLocks/>
            </p:cNvSpPr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>
              <a:spLocks/>
            </p:cNvSpPr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>
              <a:spLocks/>
            </p:cNvSpPr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>
              <a:spLocks/>
            </p:cNvSpPr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>
              <a:spLocks/>
            </p:cNvSpPr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>
              <a:spLocks/>
            </p:cNvSpPr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>
              <a:spLocks/>
            </p:cNvSpPr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>
              <a:spLocks/>
            </p:cNvSpPr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>
              <a:spLocks/>
            </p:cNvSpPr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>
              <a:spLocks/>
            </p:cNvSpPr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>
              <a:spLocks/>
            </p:cNvSpPr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>
              <a:spLocks/>
            </p:cNvSpPr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>
              <a:spLocks/>
            </p:cNvSpPr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>
              <a:spLocks/>
            </p:cNvSpPr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>
              <a:spLocks/>
            </p:cNvSpPr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>
              <a:spLocks/>
            </p:cNvSpPr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>
              <a:spLocks/>
            </p:cNvSpPr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>
              <a:spLocks/>
            </p:cNvSpPr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</p:grpSpPr>
        <p:sp>
          <p:nvSpPr>
            <p:cNvPr id="16870" name="Freeform 486"/>
            <p:cNvSpPr>
              <a:spLocks/>
            </p:cNvSpPr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>
              <a:spLocks/>
            </p:cNvSpPr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>
              <a:spLocks/>
            </p:cNvSpPr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>
              <a:spLocks/>
            </p:cNvSpPr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>
              <a:spLocks/>
            </p:cNvSpPr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>
              <a:spLocks/>
            </p:cNvSpPr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>
              <a:spLocks/>
            </p:cNvSpPr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>
              <a:spLocks/>
            </p:cNvSpPr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>
              <a:spLocks/>
            </p:cNvSpPr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>
              <a:spLocks/>
            </p:cNvSpPr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>
              <a:spLocks/>
            </p:cNvSpPr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>
              <a:spLocks/>
            </p:cNvSpPr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>
              <a:spLocks/>
            </p:cNvSpPr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>
              <a:spLocks/>
            </p:cNvSpPr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>
              <a:spLocks/>
            </p:cNvSpPr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>
              <a:spLocks/>
            </p:cNvSpPr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>
              <a:spLocks/>
            </p:cNvSpPr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>
              <a:spLocks/>
            </p:cNvSpPr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>
              <a:spLocks/>
            </p:cNvSpPr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>
              <a:spLocks/>
            </p:cNvSpPr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>
              <a:spLocks/>
            </p:cNvSpPr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>
              <a:spLocks/>
            </p:cNvSpPr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>
              <a:spLocks/>
            </p:cNvSpPr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>
              <a:spLocks/>
            </p:cNvSpPr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>
              <a:spLocks/>
            </p:cNvSpPr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>
              <a:spLocks/>
            </p:cNvSpPr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>
              <a:spLocks/>
            </p:cNvSpPr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>
              <a:spLocks/>
            </p:cNvSpPr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>
              <a:spLocks/>
            </p:cNvSpPr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>
              <a:spLocks/>
            </p:cNvSpPr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>
              <a:spLocks/>
            </p:cNvSpPr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>
              <a:spLocks/>
            </p:cNvSpPr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>
              <a:spLocks/>
            </p:cNvSpPr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>
              <a:spLocks/>
            </p:cNvSpPr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>
              <a:spLocks/>
            </p:cNvSpPr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>
              <a:spLocks/>
            </p:cNvSpPr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>
              <a:spLocks/>
            </p:cNvSpPr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>
              <a:spLocks/>
            </p:cNvSpPr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>
              <a:spLocks/>
            </p:cNvSpPr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>
              <a:spLocks/>
            </p:cNvSpPr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>
              <a:spLocks/>
            </p:cNvSpPr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>
              <a:spLocks/>
            </p:cNvSpPr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>
              <a:spLocks/>
            </p:cNvSpPr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>
              <a:spLocks/>
            </p:cNvSpPr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>
              <a:spLocks/>
            </p:cNvSpPr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>
              <a:spLocks/>
            </p:cNvSpPr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>
              <a:spLocks/>
            </p:cNvSpPr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>
              <a:spLocks/>
            </p:cNvSpPr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>
              <a:spLocks/>
            </p:cNvSpPr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>
              <a:spLocks/>
            </p:cNvSpPr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>
              <a:spLocks/>
            </p:cNvSpPr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</p:grpSpPr>
        <p:sp>
          <p:nvSpPr>
            <p:cNvPr id="16924" name="Freeform 540"/>
            <p:cNvSpPr>
              <a:spLocks/>
            </p:cNvSpPr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>
              <a:spLocks/>
            </p:cNvSpPr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>
              <a:spLocks/>
            </p:cNvSpPr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>
              <a:spLocks/>
            </p:cNvSpPr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>
              <a:spLocks/>
            </p:cNvSpPr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>
              <a:spLocks/>
            </p:cNvSpPr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>
              <a:spLocks/>
            </p:cNvSpPr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>
              <a:spLocks/>
            </p:cNvSpPr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>
              <a:spLocks/>
            </p:cNvSpPr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>
              <a:spLocks/>
            </p:cNvSpPr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>
              <a:spLocks/>
            </p:cNvSpPr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>
              <a:spLocks/>
            </p:cNvSpPr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>
              <a:spLocks/>
            </p:cNvSpPr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>
              <a:spLocks/>
            </p:cNvSpPr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>
              <a:spLocks/>
            </p:cNvSpPr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>
              <a:spLocks/>
            </p:cNvSpPr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>
              <a:spLocks/>
            </p:cNvSpPr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>
              <a:spLocks/>
            </p:cNvSpPr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>
              <a:spLocks/>
            </p:cNvSpPr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>
              <a:spLocks/>
            </p:cNvSpPr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>
              <a:spLocks/>
            </p:cNvSpPr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>
              <a:spLocks/>
            </p:cNvSpPr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>
              <a:spLocks/>
            </p:cNvSpPr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>
              <a:spLocks/>
            </p:cNvSpPr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>
              <a:spLocks/>
            </p:cNvSpPr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>
              <a:spLocks/>
            </p:cNvSpPr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>
              <a:spLocks/>
            </p:cNvSpPr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>
              <a:spLocks/>
            </p:cNvSpPr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>
              <a:spLocks/>
            </p:cNvSpPr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>
              <a:spLocks/>
            </p:cNvSpPr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>
              <a:spLocks/>
            </p:cNvSpPr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>
              <a:spLocks/>
            </p:cNvSpPr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>
              <a:spLocks/>
            </p:cNvSpPr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>
              <a:spLocks/>
            </p:cNvSpPr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>
              <a:spLocks/>
            </p:cNvSpPr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>
              <a:spLocks/>
            </p:cNvSpPr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>
              <a:spLocks/>
            </p:cNvSpPr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>
              <a:spLocks/>
            </p:cNvSpPr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>
              <a:spLocks/>
            </p:cNvSpPr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>
              <a:spLocks/>
            </p:cNvSpPr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>
              <a:spLocks/>
            </p:cNvSpPr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>
              <a:spLocks/>
            </p:cNvSpPr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>
              <a:spLocks/>
            </p:cNvSpPr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>
              <a:spLocks/>
            </p:cNvSpPr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>
              <a:spLocks/>
            </p:cNvSpPr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>
              <a:spLocks/>
            </p:cNvSpPr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>
              <a:spLocks/>
            </p:cNvSpPr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>
              <a:spLocks/>
            </p:cNvSpPr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>
              <a:spLocks/>
            </p:cNvSpPr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>
              <a:spLocks/>
            </p:cNvSpPr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>
              <a:spLocks/>
            </p:cNvSpPr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>
              <a:spLocks/>
            </p:cNvSpPr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>
              <a:spLocks/>
            </p:cNvSpPr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>
              <a:spLocks/>
            </p:cNvSpPr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>
              <a:spLocks/>
            </p:cNvSpPr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>
              <a:spLocks/>
            </p:cNvSpPr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>
              <a:spLocks/>
            </p:cNvSpPr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>
              <a:spLocks/>
            </p:cNvSpPr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>
              <a:spLocks/>
            </p:cNvSpPr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>
              <a:spLocks/>
            </p:cNvSpPr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>
              <a:spLocks/>
            </p:cNvSpPr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>
              <a:spLocks/>
            </p:cNvSpPr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>
              <a:spLocks/>
            </p:cNvSpPr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>
              <a:spLocks/>
            </p:cNvSpPr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>
              <a:spLocks/>
            </p:cNvSpPr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>
              <a:spLocks/>
            </p:cNvSpPr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>
              <a:spLocks/>
            </p:cNvSpPr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</p:grpSpPr>
        <p:sp>
          <p:nvSpPr>
            <p:cNvPr id="16992" name="Freeform 608"/>
            <p:cNvSpPr>
              <a:spLocks/>
            </p:cNvSpPr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>
              <a:spLocks/>
            </p:cNvSpPr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>
              <a:spLocks/>
            </p:cNvSpPr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>
              <a:spLocks/>
            </p:cNvSpPr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>
              <a:spLocks/>
            </p:cNvSpPr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>
              <a:spLocks/>
            </p:cNvSpPr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>
              <a:spLocks/>
            </p:cNvSpPr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>
              <a:spLocks/>
            </p:cNvSpPr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>
              <a:spLocks/>
            </p:cNvSpPr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>
              <a:spLocks/>
            </p:cNvSpPr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>
              <a:spLocks/>
            </p:cNvSpPr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>
              <a:spLocks/>
            </p:cNvSpPr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>
              <a:spLocks/>
            </p:cNvSpPr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>
              <a:spLocks/>
            </p:cNvSpPr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>
              <a:spLocks/>
            </p:cNvSpPr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>
              <a:spLocks/>
            </p:cNvSpPr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>
              <a:spLocks/>
            </p:cNvSpPr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>
              <a:spLocks/>
            </p:cNvSpPr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>
              <a:spLocks/>
            </p:cNvSpPr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>
              <a:spLocks/>
            </p:cNvSpPr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>
              <a:spLocks/>
            </p:cNvSpPr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>
              <a:spLocks/>
            </p:cNvSpPr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>
              <a:spLocks/>
            </p:cNvSpPr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>
              <a:spLocks/>
            </p:cNvSpPr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>
              <a:spLocks/>
            </p:cNvSpPr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>
              <a:spLocks/>
            </p:cNvSpPr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>
              <a:spLocks/>
            </p:cNvSpPr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>
              <a:spLocks/>
            </p:cNvSpPr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>
              <a:spLocks/>
            </p:cNvSpPr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>
              <a:spLocks/>
            </p:cNvSpPr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>
              <a:spLocks/>
            </p:cNvSpPr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>
              <a:spLocks/>
            </p:cNvSpPr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>
              <a:spLocks/>
            </p:cNvSpPr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>
              <a:spLocks/>
            </p:cNvSpPr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>
              <a:spLocks/>
            </p:cNvSpPr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>
              <a:spLocks/>
            </p:cNvSpPr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>
              <a:spLocks/>
            </p:cNvSpPr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>
              <a:spLocks/>
            </p:cNvSpPr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>
              <a:spLocks/>
            </p:cNvSpPr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>
              <a:spLocks/>
            </p:cNvSpPr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>
              <a:spLocks/>
            </p:cNvSpPr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>
              <a:spLocks/>
            </p:cNvSpPr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>
              <a:spLocks/>
            </p:cNvSpPr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</p:grpSpPr>
        <p:sp>
          <p:nvSpPr>
            <p:cNvPr id="17035" name="Freeform 651"/>
            <p:cNvSpPr>
              <a:spLocks/>
            </p:cNvSpPr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>
              <a:spLocks/>
            </p:cNvSpPr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>
              <a:spLocks/>
            </p:cNvSpPr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>
              <a:spLocks/>
            </p:cNvSpPr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>
              <a:spLocks/>
            </p:cNvSpPr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>
              <a:spLocks/>
            </p:cNvSpPr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>
              <a:spLocks/>
            </p:cNvSpPr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>
              <a:spLocks/>
            </p:cNvSpPr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>
              <a:spLocks/>
            </p:cNvSpPr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>
              <a:spLocks/>
            </p:cNvSpPr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>
              <a:spLocks/>
            </p:cNvSpPr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>
              <a:spLocks/>
            </p:cNvSpPr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>
              <a:spLocks/>
            </p:cNvSpPr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>
              <a:spLocks/>
            </p:cNvSpPr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>
              <a:spLocks/>
            </p:cNvSpPr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>
              <a:spLocks/>
            </p:cNvSpPr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>
              <a:spLocks/>
            </p:cNvSpPr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>
              <a:spLocks/>
            </p:cNvSpPr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>
              <a:spLocks/>
            </p:cNvSpPr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>
              <a:spLocks/>
            </p:cNvSpPr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>
              <a:spLocks/>
            </p:cNvSpPr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>
              <a:spLocks/>
            </p:cNvSpPr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>
              <a:spLocks/>
            </p:cNvSpPr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>
              <a:spLocks/>
            </p:cNvSpPr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>
              <a:spLocks/>
            </p:cNvSpPr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>
              <a:spLocks/>
            </p:cNvSpPr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>
              <a:spLocks/>
            </p:cNvSpPr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>
              <a:spLocks/>
            </p:cNvSpPr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>
              <a:spLocks/>
            </p:cNvSpPr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>
              <a:spLocks/>
            </p:cNvSpPr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>
              <a:spLocks/>
            </p:cNvSpPr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>
              <a:spLocks/>
            </p:cNvSpPr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>
              <a:spLocks/>
            </p:cNvSpPr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>
              <a:spLocks/>
            </p:cNvSpPr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>
              <a:spLocks/>
            </p:cNvSpPr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>
              <a:spLocks/>
            </p:cNvSpPr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>
              <a:spLocks/>
            </p:cNvSpPr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>
              <a:spLocks/>
            </p:cNvSpPr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>
              <a:spLocks/>
            </p:cNvSpPr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>
              <a:spLocks/>
            </p:cNvSpPr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>
              <a:spLocks/>
            </p:cNvSpPr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>
              <a:spLocks/>
            </p:cNvSpPr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>
              <a:spLocks/>
            </p:cNvSpPr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>
              <a:spLocks/>
            </p:cNvSpPr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>
              <a:spLocks/>
            </p:cNvSpPr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>
              <a:spLocks/>
            </p:cNvSpPr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>
              <a:spLocks/>
            </p:cNvSpPr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>
              <a:spLocks/>
            </p:cNvSpPr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>
              <a:spLocks/>
            </p:cNvSpPr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>
              <a:spLocks/>
            </p:cNvSpPr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>
              <a:spLocks/>
            </p:cNvSpPr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>
              <a:spLocks/>
            </p:cNvSpPr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>
              <a:spLocks/>
            </p:cNvSpPr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>
              <a:spLocks/>
            </p:cNvSpPr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</p:grpSpPr>
        <p:sp>
          <p:nvSpPr>
            <p:cNvPr id="16443" name="Freeform 59"/>
            <p:cNvSpPr>
              <a:spLocks/>
            </p:cNvSpPr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>
              <a:spLocks/>
            </p:cNvSpPr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>
              <a:spLocks/>
            </p:cNvSpPr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>
              <a:spLocks/>
            </p:cNvSpPr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>
              <a:spLocks/>
            </p:cNvSpPr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>
              <a:spLocks/>
            </p:cNvSpPr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>
              <a:spLocks/>
            </p:cNvSpPr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>
              <a:spLocks/>
            </p:cNvSpPr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>
              <a:spLocks/>
            </p:cNvSpPr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>
              <a:spLocks/>
            </p:cNvSpPr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>
              <a:spLocks/>
            </p:cNvSpPr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>
              <a:spLocks/>
            </p:cNvSpPr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>
              <a:spLocks/>
            </p:cNvSpPr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>
              <a:spLocks/>
            </p:cNvSpPr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>
              <a:spLocks/>
            </p:cNvSpPr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>
              <a:spLocks/>
            </p:cNvSpPr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>
              <a:spLocks/>
            </p:cNvSpPr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>
              <a:spLocks/>
            </p:cNvSpPr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>
              <a:spLocks/>
            </p:cNvSpPr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>
              <a:spLocks/>
            </p:cNvSpPr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>
              <a:spLocks/>
            </p:cNvSpPr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>
              <a:spLocks/>
            </p:cNvSpPr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>
              <a:spLocks/>
            </p:cNvSpPr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>
              <a:spLocks/>
            </p:cNvSpPr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>
              <a:spLocks/>
            </p:cNvSpPr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>
              <a:spLocks/>
            </p:cNvSpPr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>
              <a:spLocks/>
            </p:cNvSpPr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>
              <a:spLocks/>
            </p:cNvSpPr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>
              <a:spLocks/>
            </p:cNvSpPr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>
              <a:spLocks/>
            </p:cNvSpPr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>
              <a:spLocks/>
            </p:cNvSpPr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>
              <a:spLocks/>
            </p:cNvSpPr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>
              <a:spLocks/>
            </p:cNvSpPr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>
              <a:spLocks/>
            </p:cNvSpPr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>
              <a:spLocks/>
            </p:cNvSpPr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>
              <a:spLocks/>
            </p:cNvSpPr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>
              <a:spLocks/>
            </p:cNvSpPr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>
              <a:spLocks/>
            </p:cNvSpPr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>
              <a:spLocks/>
            </p:cNvSpPr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>
              <a:spLocks/>
            </p:cNvSpPr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>
              <a:spLocks/>
            </p:cNvSpPr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>
              <a:spLocks/>
            </p:cNvSpPr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>
              <a:spLocks/>
            </p:cNvSpPr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>
              <a:spLocks/>
            </p:cNvSpPr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>
              <a:spLocks/>
            </p:cNvSpPr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>
              <a:spLocks/>
            </p:cNvSpPr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>
              <a:spLocks/>
            </p:cNvSpPr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>
              <a:spLocks/>
            </p:cNvSpPr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</p:grpSpPr>
        <p:sp>
          <p:nvSpPr>
            <p:cNvPr id="17103" name="Freeform 719"/>
            <p:cNvSpPr>
              <a:spLocks/>
            </p:cNvSpPr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>
              <a:spLocks/>
            </p:cNvSpPr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>
              <a:spLocks/>
            </p:cNvSpPr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>
              <a:spLocks/>
            </p:cNvSpPr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>
              <a:spLocks/>
            </p:cNvSpPr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>
              <a:spLocks/>
            </p:cNvSpPr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>
              <a:spLocks/>
            </p:cNvSpPr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>
              <a:spLocks/>
            </p:cNvSpPr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>
              <a:spLocks/>
            </p:cNvSpPr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>
              <a:spLocks/>
            </p:cNvSpPr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>
              <a:spLocks/>
            </p:cNvSpPr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>
              <a:spLocks/>
            </p:cNvSpPr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>
              <a:spLocks/>
            </p:cNvSpPr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>
              <a:spLocks/>
            </p:cNvSpPr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>
              <a:spLocks/>
            </p:cNvSpPr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>
              <a:spLocks/>
            </p:cNvSpPr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>
              <a:spLocks/>
            </p:cNvSpPr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>
              <a:spLocks/>
            </p:cNvSpPr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>
              <a:spLocks/>
            </p:cNvSpPr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</p:grpSpPr>
        <p:sp>
          <p:nvSpPr>
            <p:cNvPr id="17123" name="Freeform 739"/>
            <p:cNvSpPr>
              <a:spLocks/>
            </p:cNvSpPr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>
              <a:spLocks/>
            </p:cNvSpPr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>
              <a:spLocks/>
            </p:cNvSpPr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>
              <a:spLocks/>
            </p:cNvSpPr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>
              <a:spLocks/>
            </p:cNvSpPr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>
              <a:spLocks/>
            </p:cNvSpPr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>
              <a:spLocks/>
            </p:cNvSpPr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>
              <a:spLocks/>
            </p:cNvSpPr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>
              <a:spLocks/>
            </p:cNvSpPr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>
              <a:spLocks/>
            </p:cNvSpPr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>
              <a:spLocks/>
            </p:cNvSpPr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>
              <a:spLocks/>
            </p:cNvSpPr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>
              <a:spLocks/>
            </p:cNvSpPr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>
              <a:spLocks/>
            </p:cNvSpPr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>
              <a:spLocks/>
            </p:cNvSpPr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>
              <a:spLocks/>
            </p:cNvSpPr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>
              <a:spLocks/>
            </p:cNvSpPr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>
              <a:spLocks/>
            </p:cNvSpPr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>
              <a:spLocks/>
            </p:cNvSpPr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>
              <a:spLocks/>
            </p:cNvSpPr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>
              <a:spLocks/>
            </p:cNvSpPr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>
              <a:spLocks/>
            </p:cNvSpPr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>
              <a:spLocks/>
            </p:cNvSpPr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>
              <a:spLocks/>
            </p:cNvSpPr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>
              <a:spLocks/>
            </p:cNvSpPr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>
              <a:spLocks/>
            </p:cNvSpPr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>
              <a:spLocks/>
            </p:cNvSpPr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>
              <a:spLocks/>
            </p:cNvSpPr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>
              <a:spLocks/>
            </p:cNvSpPr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>
              <a:spLocks/>
            </p:cNvSpPr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>
              <a:spLocks/>
            </p:cNvSpPr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>
              <a:spLocks/>
            </p:cNvSpPr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>
              <a:spLocks/>
            </p:cNvSpPr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>
              <a:spLocks/>
            </p:cNvSpPr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>
              <a:spLocks/>
            </p:cNvSpPr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>
              <a:spLocks/>
            </p:cNvSpPr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>
              <a:spLocks/>
            </p:cNvSpPr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>
              <a:spLocks/>
            </p:cNvSpPr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>
              <a:spLocks/>
            </p:cNvSpPr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>
              <a:spLocks/>
            </p:cNvSpPr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>
              <a:spLocks/>
            </p:cNvSpPr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>
              <a:spLocks/>
            </p:cNvSpPr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>
              <a:spLocks/>
            </p:cNvSpPr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>
              <a:spLocks/>
            </p:cNvSpPr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>
              <a:spLocks/>
            </p:cNvSpPr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>
              <a:spLocks/>
            </p:cNvSpPr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>
              <a:spLocks/>
            </p:cNvSpPr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>
              <a:spLocks/>
            </p:cNvSpPr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>
              <a:spLocks/>
            </p:cNvSpPr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>
              <a:spLocks/>
            </p:cNvSpPr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>
              <a:spLocks/>
            </p:cNvSpPr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>
              <a:spLocks/>
            </p:cNvSpPr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>
              <a:spLocks/>
            </p:cNvSpPr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</p:grpSpPr>
        <p:sp>
          <p:nvSpPr>
            <p:cNvPr id="17188" name="Freeform 804"/>
            <p:cNvSpPr>
              <a:spLocks/>
            </p:cNvSpPr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>
              <a:spLocks/>
            </p:cNvSpPr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>
              <a:spLocks/>
            </p:cNvSpPr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>
              <a:spLocks/>
            </p:cNvSpPr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>
              <a:spLocks/>
            </p:cNvSpPr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>
              <a:spLocks/>
            </p:cNvSpPr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>
              <a:spLocks/>
            </p:cNvSpPr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>
              <a:spLocks/>
            </p:cNvSpPr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>
              <a:spLocks/>
            </p:cNvSpPr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>
              <a:spLocks/>
            </p:cNvSpPr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>
              <a:spLocks/>
            </p:cNvSpPr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>
              <a:spLocks/>
            </p:cNvSpPr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>
              <a:spLocks/>
            </p:cNvSpPr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>
              <a:spLocks/>
            </p:cNvSpPr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>
              <a:spLocks/>
            </p:cNvSpPr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>
              <a:spLocks/>
            </p:cNvSpPr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>
              <a:spLocks/>
            </p:cNvSpPr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>
              <a:spLocks/>
            </p:cNvSpPr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>
              <a:spLocks/>
            </p:cNvSpPr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>
              <a:spLocks/>
            </p:cNvSpPr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>
              <a:spLocks/>
            </p:cNvSpPr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>
              <a:spLocks/>
            </p:cNvSpPr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>
              <a:spLocks/>
            </p:cNvSpPr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>
              <a:spLocks/>
            </p:cNvSpPr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</p:grpSpPr>
        <p:sp>
          <p:nvSpPr>
            <p:cNvPr id="17216" name="Freeform 832"/>
            <p:cNvSpPr>
              <a:spLocks/>
            </p:cNvSpPr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>
              <a:spLocks/>
            </p:cNvSpPr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>
              <a:spLocks/>
            </p:cNvSpPr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>
              <a:spLocks/>
            </p:cNvSpPr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>
              <a:spLocks/>
            </p:cNvSpPr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>
              <a:spLocks/>
            </p:cNvSpPr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>
              <a:spLocks/>
            </p:cNvSpPr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>
              <a:spLocks/>
            </p:cNvSpPr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>
              <a:spLocks/>
            </p:cNvSpPr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>
              <a:spLocks/>
            </p:cNvSpPr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>
              <a:spLocks/>
            </p:cNvSpPr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>
              <a:spLocks/>
            </p:cNvSpPr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>
              <a:spLocks/>
            </p:cNvSpPr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>
              <a:spLocks/>
            </p:cNvSpPr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>
              <a:spLocks/>
            </p:cNvSpPr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>
              <a:spLocks/>
            </p:cNvSpPr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>
              <a:spLocks/>
            </p:cNvSpPr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>
              <a:spLocks/>
            </p:cNvSpPr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>
              <a:spLocks/>
            </p:cNvSpPr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>
              <a:spLocks/>
            </p:cNvSpPr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>
              <a:spLocks/>
            </p:cNvSpPr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>
              <a:spLocks/>
            </p:cNvSpPr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>
              <a:spLocks/>
            </p:cNvSpPr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>
              <a:spLocks/>
            </p:cNvSpPr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>
              <a:spLocks/>
            </p:cNvSpPr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>
              <a:spLocks/>
            </p:cNvSpPr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>
              <a:spLocks/>
            </p:cNvSpPr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>
              <a:spLocks/>
            </p:cNvSpPr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>
              <a:spLocks/>
            </p:cNvSpPr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>
              <a:spLocks/>
            </p:cNvSpPr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>
              <a:spLocks/>
            </p:cNvSpPr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>
              <a:spLocks/>
            </p:cNvSpPr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</p:grpSpPr>
        <p:sp>
          <p:nvSpPr>
            <p:cNvPr id="17251" name="Freeform 867"/>
            <p:cNvSpPr>
              <a:spLocks/>
            </p:cNvSpPr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>
              <a:spLocks/>
            </p:cNvSpPr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>
              <a:spLocks/>
            </p:cNvSpPr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>
              <a:spLocks/>
            </p:cNvSpPr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>
              <a:spLocks/>
            </p:cNvSpPr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>
              <a:spLocks/>
            </p:cNvSpPr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>
              <a:spLocks/>
            </p:cNvSpPr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>
              <a:spLocks/>
            </p:cNvSpPr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>
              <a:spLocks/>
            </p:cNvSpPr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>
              <a:spLocks/>
            </p:cNvSpPr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>
              <a:spLocks/>
            </p:cNvSpPr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>
              <a:spLocks/>
            </p:cNvSpPr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>
              <a:spLocks/>
            </p:cNvSpPr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>
              <a:spLocks/>
            </p:cNvSpPr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>
              <a:spLocks/>
            </p:cNvSpPr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>
              <a:spLocks/>
            </p:cNvSpPr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>
              <a:spLocks/>
            </p:cNvSpPr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>
              <a:spLocks/>
            </p:cNvSpPr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>
              <a:spLocks/>
            </p:cNvSpPr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>
              <a:spLocks/>
            </p:cNvSpPr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>
              <a:spLocks/>
            </p:cNvSpPr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>
              <a:spLocks/>
            </p:cNvSpPr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>
              <a:spLocks/>
            </p:cNvSpPr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>
              <a:spLocks/>
            </p:cNvSpPr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>
              <a:spLocks/>
            </p:cNvSpPr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>
              <a:spLocks/>
            </p:cNvSpPr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>
              <a:spLocks/>
            </p:cNvSpPr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>
              <a:spLocks/>
            </p:cNvSpPr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>
              <a:spLocks/>
            </p:cNvSpPr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>
              <a:spLocks/>
            </p:cNvSpPr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>
              <a:spLocks/>
            </p:cNvSpPr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>
              <a:spLocks/>
            </p:cNvSpPr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>
              <a:spLocks/>
            </p:cNvSpPr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>
              <a:spLocks/>
            </p:cNvSpPr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>
              <a:spLocks/>
            </p:cNvSpPr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</p:grpSpPr>
        <p:sp>
          <p:nvSpPr>
            <p:cNvPr id="17289" name="Freeform 905"/>
            <p:cNvSpPr>
              <a:spLocks/>
            </p:cNvSpPr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>
              <a:spLocks/>
            </p:cNvSpPr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>
              <a:spLocks/>
            </p:cNvSpPr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>
              <a:spLocks/>
            </p:cNvSpPr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>
              <a:spLocks/>
            </p:cNvSpPr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>
              <a:spLocks/>
            </p:cNvSpPr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>
              <a:spLocks/>
            </p:cNvSpPr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>
              <a:spLocks/>
            </p:cNvSpPr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>
              <a:spLocks/>
            </p:cNvSpPr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>
              <a:spLocks/>
            </p:cNvSpPr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>
              <a:spLocks/>
            </p:cNvSpPr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>
              <a:spLocks/>
            </p:cNvSpPr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>
              <a:spLocks/>
            </p:cNvSpPr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>
              <a:spLocks/>
            </p:cNvSpPr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>
              <a:spLocks/>
            </p:cNvSpPr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>
              <a:spLocks/>
            </p:cNvSpPr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>
              <a:spLocks/>
            </p:cNvSpPr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>
              <a:spLocks/>
            </p:cNvSpPr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>
              <a:spLocks/>
            </p:cNvSpPr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>
              <a:spLocks/>
            </p:cNvSpPr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</p:grpSpPr>
        <p:sp>
          <p:nvSpPr>
            <p:cNvPr id="17312" name="Freeform 928"/>
            <p:cNvSpPr>
              <a:spLocks/>
            </p:cNvSpPr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>
              <a:spLocks/>
            </p:cNvSpPr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>
              <a:spLocks/>
            </p:cNvSpPr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>
              <a:spLocks/>
            </p:cNvSpPr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>
              <a:spLocks/>
            </p:cNvSpPr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>
              <a:spLocks/>
            </p:cNvSpPr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>
              <a:spLocks/>
            </p:cNvSpPr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>
              <a:spLocks/>
            </p:cNvSpPr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>
              <a:spLocks/>
            </p:cNvSpPr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>
              <a:spLocks/>
            </p:cNvSpPr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>
              <a:spLocks/>
            </p:cNvSpPr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>
              <a:spLocks/>
            </p:cNvSpPr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>
              <a:spLocks/>
            </p:cNvSpPr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>
              <a:spLocks/>
            </p:cNvSpPr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>
              <a:spLocks/>
            </p:cNvSpPr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>
              <a:spLocks/>
            </p:cNvSpPr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>
              <a:spLocks/>
            </p:cNvSpPr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>
              <a:spLocks/>
            </p:cNvSpPr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</p:grpSpPr>
        <p:sp>
          <p:nvSpPr>
            <p:cNvPr id="969" name="Freeform 173"/>
            <p:cNvSpPr>
              <a:spLocks/>
            </p:cNvSpPr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>
              <a:spLocks/>
            </p:cNvSpPr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>
              <a:spLocks/>
            </p:cNvSpPr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>
              <a:spLocks/>
            </p:cNvSpPr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>
              <a:spLocks/>
            </p:cNvSpPr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>
              <a:spLocks/>
            </p:cNvSpPr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>
              <a:spLocks/>
            </p:cNvSpPr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>
              <a:spLocks/>
            </p:cNvSpPr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>
              <a:spLocks/>
            </p:cNvSpPr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>
              <a:spLocks/>
            </p:cNvSpPr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>
              <a:spLocks/>
            </p:cNvSpPr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>
              <a:spLocks/>
            </p:cNvSpPr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>
              <a:spLocks/>
            </p:cNvSpPr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>
              <a:spLocks/>
            </p:cNvSpPr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>
              <a:spLocks/>
            </p:cNvSpPr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>
              <a:spLocks/>
            </p:cNvSpPr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>
              <a:spLocks/>
            </p:cNvSpPr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>
              <a:spLocks/>
            </p:cNvSpPr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>
              <a:spLocks/>
            </p:cNvSpPr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>
              <a:spLocks/>
            </p:cNvSpPr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>
              <a:spLocks/>
            </p:cNvSpPr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>
              <a:spLocks/>
            </p:cNvSpPr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>
              <a:spLocks/>
            </p:cNvSpPr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>
              <a:spLocks/>
            </p:cNvSpPr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>
              <a:spLocks/>
            </p:cNvSpPr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>
              <a:spLocks/>
            </p:cNvSpPr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>
              <a:spLocks/>
            </p:cNvSpPr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>
              <a:spLocks/>
            </p:cNvSpPr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>
              <a:spLocks/>
            </p:cNvSpPr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>
              <a:spLocks/>
            </p:cNvSpPr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>
              <a:spLocks/>
            </p:cNvSpPr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>
              <a:spLocks/>
            </p:cNvSpPr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>
              <a:spLocks/>
            </p:cNvSpPr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>
              <a:spLocks/>
            </p:cNvSpPr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>
              <a:spLocks/>
            </p:cNvSpPr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>
              <a:spLocks/>
            </p:cNvSpPr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>
              <a:spLocks/>
            </p:cNvSpPr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>
              <a:spLocks/>
            </p:cNvSpPr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>
              <a:spLocks/>
            </p:cNvSpPr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>
              <a:spLocks/>
            </p:cNvSpPr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>
              <a:spLocks/>
            </p:cNvSpPr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>
              <a:spLocks/>
            </p:cNvSpPr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>
              <a:spLocks/>
            </p:cNvSpPr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>
              <a:spLocks/>
            </p:cNvSpPr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>
              <a:spLocks/>
            </p:cNvSpPr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>
              <a:spLocks/>
            </p:cNvSpPr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>
              <a:spLocks/>
            </p:cNvSpPr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>
              <a:spLocks/>
            </p:cNvSpPr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</p:grpSpPr>
        <p:sp>
          <p:nvSpPr>
            <p:cNvPr id="1019" name="Freeform 58"/>
            <p:cNvSpPr>
              <a:spLocks/>
            </p:cNvSpPr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>
              <a:spLocks/>
            </p:cNvSpPr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>
              <a:spLocks/>
            </p:cNvSpPr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>
              <a:spLocks/>
            </p:cNvSpPr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>
              <a:spLocks/>
            </p:cNvSpPr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>
              <a:spLocks/>
            </p:cNvSpPr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>
              <a:spLocks/>
            </p:cNvSpPr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>
              <a:spLocks/>
            </p:cNvSpPr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>
              <a:spLocks/>
            </p:cNvSpPr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>
              <a:spLocks/>
            </p:cNvSpPr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>
              <a:spLocks/>
            </p:cNvSpPr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>
              <a:spLocks/>
            </p:cNvSpPr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>
              <a:spLocks/>
            </p:cNvSpPr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>
              <a:spLocks/>
            </p:cNvSpPr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>
              <a:spLocks/>
            </p:cNvSpPr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>
              <a:spLocks/>
            </p:cNvSpPr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>
              <a:spLocks/>
            </p:cNvSpPr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>
              <a:spLocks/>
            </p:cNvSpPr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>
              <a:spLocks/>
            </p:cNvSpPr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>
              <a:spLocks/>
            </p:cNvSpPr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>
              <a:spLocks/>
            </p:cNvSpPr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>
              <a:spLocks/>
            </p:cNvSpPr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>
              <a:spLocks/>
            </p:cNvSpPr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>
              <a:spLocks/>
            </p:cNvSpPr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>
              <a:spLocks/>
            </p:cNvSpPr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>
              <a:spLocks/>
            </p:cNvSpPr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>
              <a:spLocks/>
            </p:cNvSpPr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>
              <a:spLocks/>
            </p:cNvSpPr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>
              <a:spLocks/>
            </p:cNvSpPr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>
              <a:spLocks/>
            </p:cNvSpPr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>
              <a:spLocks/>
            </p:cNvSpPr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>
              <a:spLocks/>
            </p:cNvSpPr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>
              <a:spLocks/>
            </p:cNvSpPr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>
              <a:spLocks/>
            </p:cNvSpPr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>
              <a:spLocks/>
            </p:cNvSpPr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>
              <a:spLocks/>
            </p:cNvSpPr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>
              <a:spLocks/>
            </p:cNvSpPr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>
              <a:spLocks/>
            </p:cNvSpPr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>
              <a:spLocks/>
            </p:cNvSpPr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>
              <a:spLocks/>
            </p:cNvSpPr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>
              <a:spLocks/>
            </p:cNvSpPr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>
              <a:spLocks/>
            </p:cNvSpPr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>
              <a:spLocks/>
            </p:cNvSpPr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>
              <a:spLocks/>
            </p:cNvSpPr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>
              <a:spLocks/>
            </p:cNvSpPr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>
              <a:spLocks/>
            </p:cNvSpPr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>
              <a:spLocks/>
            </p:cNvSpPr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>
              <a:spLocks/>
            </p:cNvSpPr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>
              <a:spLocks/>
            </p:cNvSpPr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>
              <a:spLocks/>
            </p:cNvSpPr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>
              <a:spLocks/>
            </p:cNvSpPr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>
              <a:spLocks/>
            </p:cNvSpPr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>
              <a:spLocks/>
            </p:cNvSpPr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>
              <a:spLocks/>
            </p:cNvSpPr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>
              <a:spLocks/>
            </p:cNvSpPr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>
              <a:spLocks/>
            </p:cNvSpPr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>
              <a:spLocks/>
            </p:cNvSpPr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>
              <a:spLocks/>
            </p:cNvSpPr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>
              <a:spLocks/>
            </p:cNvSpPr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>
              <a:spLocks/>
            </p:cNvSpPr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</p:grpSpPr>
        <p:sp>
          <p:nvSpPr>
            <p:cNvPr id="1083" name="Freeform 844"/>
            <p:cNvSpPr>
              <a:spLocks/>
            </p:cNvSpPr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>
              <a:spLocks/>
            </p:cNvSpPr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>
              <a:spLocks/>
            </p:cNvSpPr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>
              <a:spLocks/>
            </p:cNvSpPr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>
              <a:spLocks/>
            </p:cNvSpPr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>
              <a:spLocks/>
            </p:cNvSpPr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>
              <a:spLocks/>
            </p:cNvSpPr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>
              <a:spLocks/>
            </p:cNvSpPr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>
              <a:spLocks/>
            </p:cNvSpPr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>
              <a:spLocks/>
            </p:cNvSpPr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>
              <a:spLocks/>
            </p:cNvSpPr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>
              <a:spLocks/>
            </p:cNvSpPr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>
              <a:spLocks/>
            </p:cNvSpPr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>
              <a:spLocks/>
            </p:cNvSpPr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>
              <a:spLocks/>
            </p:cNvSpPr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>
              <a:spLocks/>
            </p:cNvSpPr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>
              <a:spLocks/>
            </p:cNvSpPr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>
              <a:spLocks/>
            </p:cNvSpPr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>
              <a:spLocks/>
            </p:cNvSpPr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>
              <a:spLocks/>
            </p:cNvSpPr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>
              <a:spLocks/>
            </p:cNvSpPr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>
              <a:spLocks/>
            </p:cNvSpPr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>
              <a:spLocks/>
            </p:cNvSpPr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>
              <a:spLocks/>
            </p:cNvSpPr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>
              <a:spLocks/>
            </p:cNvSpPr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>
              <a:spLocks/>
            </p:cNvSpPr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>
              <a:spLocks/>
            </p:cNvSpPr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>
              <a:spLocks/>
            </p:cNvSpPr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>
              <a:spLocks/>
            </p:cNvSpPr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>
              <a:spLocks/>
            </p:cNvSpPr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>
              <a:spLocks/>
            </p:cNvSpPr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>
              <a:spLocks/>
            </p:cNvSpPr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>
              <a:spLocks/>
            </p:cNvSpPr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>
              <a:spLocks/>
            </p:cNvSpPr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>
              <a:spLocks/>
            </p:cNvSpPr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>
              <a:spLocks/>
            </p:cNvSpPr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>
              <a:spLocks/>
            </p:cNvSpPr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>
              <a:spLocks/>
            </p:cNvSpPr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>
              <a:spLocks/>
            </p:cNvSpPr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>
              <a:spLocks/>
            </p:cNvSpPr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>
              <a:spLocks/>
            </p:cNvSpPr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>
              <a:spLocks/>
            </p:cNvSpPr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>
              <a:spLocks/>
            </p:cNvSpPr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>
              <a:spLocks/>
            </p:cNvSpPr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>
              <a:spLocks/>
            </p:cNvSpPr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>
              <a:spLocks/>
            </p:cNvSpPr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>
              <a:spLocks/>
            </p:cNvSpPr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>
              <a:spLocks/>
            </p:cNvSpPr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>
              <a:spLocks/>
            </p:cNvSpPr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>
              <a:spLocks/>
            </p:cNvSpPr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>
              <a:spLocks/>
            </p:cNvSpPr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>
              <a:spLocks/>
            </p:cNvSpPr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</p:grpSpPr>
        <p:sp>
          <p:nvSpPr>
            <p:cNvPr id="1138" name="Freeform 981"/>
            <p:cNvSpPr>
              <a:spLocks/>
            </p:cNvSpPr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>
              <a:spLocks/>
            </p:cNvSpPr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>
              <a:spLocks/>
            </p:cNvSpPr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>
              <a:spLocks/>
            </p:cNvSpPr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>
              <a:spLocks/>
            </p:cNvSpPr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>
              <a:spLocks/>
            </p:cNvSpPr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>
              <a:spLocks/>
            </p:cNvSpPr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>
              <a:spLocks/>
            </p:cNvSpPr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>
              <a:spLocks/>
            </p:cNvSpPr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>
              <a:spLocks/>
            </p:cNvSpPr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>
              <a:spLocks/>
            </p:cNvSpPr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>
              <a:spLocks/>
            </p:cNvSpPr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>
              <a:spLocks/>
            </p:cNvSpPr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>
              <a:spLocks/>
            </p:cNvSpPr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>
              <a:spLocks/>
            </p:cNvSpPr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>
              <a:spLocks/>
            </p:cNvSpPr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>
              <a:spLocks/>
            </p:cNvSpPr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>
              <a:spLocks/>
            </p:cNvSpPr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>
              <a:spLocks/>
            </p:cNvSpPr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>
              <a:spLocks/>
            </p:cNvSpPr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>
              <a:spLocks/>
            </p:cNvSpPr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>
              <a:spLocks/>
            </p:cNvSpPr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>
              <a:spLocks/>
            </p:cNvSpPr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>
              <a:spLocks/>
            </p:cNvSpPr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>
              <a:spLocks/>
            </p:cNvSpPr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>
              <a:spLocks/>
            </p:cNvSpPr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>
              <a:spLocks/>
            </p:cNvSpPr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>
              <a:spLocks/>
            </p:cNvSpPr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>
              <a:spLocks/>
            </p:cNvSpPr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/>
            </a:p>
          </p:txBody>
        </p:sp>
      </p:grpSp>
      <p:sp>
        <p:nvSpPr>
          <p:cNvPr id="1167" name="TextBox 1534"/>
          <p:cNvSpPr txBox="1"/>
          <p:nvPr/>
        </p:nvSpPr>
        <p:spPr>
          <a:xfrm>
            <a:off x="1142966" y="1238235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733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赠送精美手绘图标</a:t>
            </a:r>
          </a:p>
        </p:txBody>
      </p:sp>
      <p:sp>
        <p:nvSpPr>
          <p:cNvPr id="1168" name="图文框 1167"/>
          <p:cNvSpPr/>
          <p:nvPr/>
        </p:nvSpPr>
        <p:spPr>
          <a:xfrm rot="16200000">
            <a:off x="-917363" y="2975305"/>
            <a:ext cx="4793425" cy="1108332"/>
          </a:xfrm>
          <a:prstGeom prst="frame">
            <a:avLst>
              <a:gd name="adj1" fmla="val 4313"/>
            </a:avLst>
          </a:pr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3520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PA_组合 55"/>
          <p:cNvGrpSpPr/>
          <p:nvPr>
            <p:custDataLst>
              <p:tags r:id="rId1"/>
            </p:custDataLst>
          </p:nvPr>
        </p:nvGrpSpPr>
        <p:grpSpPr>
          <a:xfrm>
            <a:off x="3059511" y="3156045"/>
            <a:ext cx="1681258" cy="1362163"/>
            <a:chOff x="3145479" y="3523562"/>
            <a:chExt cx="1295231" cy="1049402"/>
          </a:xfrm>
        </p:grpSpPr>
        <p:sp>
          <p:nvSpPr>
            <p:cNvPr id="3" name="Freeform 34"/>
            <p:cNvSpPr>
              <a:spLocks noEditPoints="1"/>
            </p:cNvSpPr>
            <p:nvPr/>
          </p:nvSpPr>
          <p:spPr bwMode="auto">
            <a:xfrm flipH="1">
              <a:off x="3145479" y="3523562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973736" y="3772438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4" name="PA_图片 5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38932"/>
          <a:stretch/>
        </p:blipFill>
        <p:spPr>
          <a:xfrm>
            <a:off x="5110828" y="781360"/>
            <a:ext cx="1623444" cy="4380931"/>
          </a:xfrm>
          <a:prstGeom prst="rect">
            <a:avLst/>
          </a:prstGeom>
        </p:spPr>
      </p:pic>
      <p:pic>
        <p:nvPicPr>
          <p:cNvPr id="55" name="PA_图片 5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7081" y="2225752"/>
            <a:ext cx="1655349" cy="1492145"/>
          </a:xfrm>
          <a:prstGeom prst="rect">
            <a:avLst/>
          </a:prstGeom>
        </p:spPr>
      </p:pic>
      <p:grpSp>
        <p:nvGrpSpPr>
          <p:cNvPr id="59" name="PA_组合 58"/>
          <p:cNvGrpSpPr/>
          <p:nvPr>
            <p:custDataLst>
              <p:tags r:id="rId4"/>
            </p:custDataLst>
          </p:nvPr>
        </p:nvGrpSpPr>
        <p:grpSpPr>
          <a:xfrm>
            <a:off x="3710344" y="5081491"/>
            <a:ext cx="4525651" cy="730745"/>
            <a:chOff x="4099906" y="5340798"/>
            <a:chExt cx="3992187" cy="730745"/>
          </a:xfrm>
        </p:grpSpPr>
        <p:sp>
          <p:nvSpPr>
            <p:cNvPr id="53" name="文本框 52"/>
            <p:cNvSpPr txBox="1"/>
            <p:nvPr/>
          </p:nvSpPr>
          <p:spPr>
            <a:xfrm flipH="1">
              <a:off x="4099906" y="5340798"/>
              <a:ext cx="399218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1.</a:t>
              </a:r>
              <a:r>
                <a:rPr lang="zh-CN" altLang="en-US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在此添加标题</a:t>
              </a:r>
              <a:endParaRPr lang="zh-CN" altLang="en-US" sz="4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116971" y="6025824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116971" y="5403175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519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A_椭圆 31"/>
          <p:cNvSpPr/>
          <p:nvPr>
            <p:custDataLst>
              <p:tags r:id="rId1"/>
            </p:custDataLst>
          </p:nvPr>
        </p:nvSpPr>
        <p:spPr>
          <a:xfrm>
            <a:off x="1269898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2" name="PA_文本框 61"/>
          <p:cNvSpPr txBox="1"/>
          <p:nvPr>
            <p:custDataLst>
              <p:tags r:id="rId2"/>
            </p:custDataLst>
          </p:nvPr>
        </p:nvSpPr>
        <p:spPr>
          <a:xfrm>
            <a:off x="2405697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PA_文本框 62"/>
          <p:cNvSpPr txBox="1"/>
          <p:nvPr>
            <p:custDataLst>
              <p:tags r:id="rId3"/>
            </p:custDataLst>
          </p:nvPr>
        </p:nvSpPr>
        <p:spPr>
          <a:xfrm>
            <a:off x="2409010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2" name="PA_矩形 71"/>
          <p:cNvSpPr/>
          <p:nvPr>
            <p:custDataLst>
              <p:tags r:id="rId4"/>
            </p:custDataLst>
          </p:nvPr>
        </p:nvSpPr>
        <p:spPr>
          <a:xfrm>
            <a:off x="1527143" y="2931787"/>
            <a:ext cx="50366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" name="PA_组合 5"/>
          <p:cNvGrpSpPr/>
          <p:nvPr>
            <p:custDataLst>
              <p:tags r:id="rId5"/>
            </p:custDataLst>
          </p:nvPr>
        </p:nvGrpSpPr>
        <p:grpSpPr>
          <a:xfrm>
            <a:off x="1507889" y="2545429"/>
            <a:ext cx="536701" cy="472759"/>
            <a:chOff x="7509111" y="2144857"/>
            <a:chExt cx="1157049" cy="1019200"/>
          </a:xfrm>
          <a:noFill/>
        </p:grpSpPr>
        <p:sp>
          <p:nvSpPr>
            <p:cNvPr id="2" name="任意多边形 1"/>
            <p:cNvSpPr/>
            <p:nvPr/>
          </p:nvSpPr>
          <p:spPr>
            <a:xfrm>
              <a:off x="7509111" y="2364157"/>
              <a:ext cx="1157049" cy="799900"/>
            </a:xfrm>
            <a:custGeom>
              <a:avLst/>
              <a:gdLst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" fmla="*/ 582519 w 1166674"/>
                <a:gd name="connsiteY0" fmla="*/ 223878 h 732468"/>
                <a:gd name="connsiteX1" fmla="*/ 236155 w 1166674"/>
                <a:gd name="connsiteY1" fmla="*/ 2205 h 732468"/>
                <a:gd name="connsiteX2" fmla="*/ 628 w 1166674"/>
                <a:gd name="connsiteY2" fmla="*/ 390133 h 732468"/>
                <a:gd name="connsiteX3" fmla="*/ 305428 w 1166674"/>
                <a:gd name="connsiteY3" fmla="*/ 722642 h 732468"/>
                <a:gd name="connsiteX4" fmla="*/ 540955 w 1166674"/>
                <a:gd name="connsiteY4" fmla="*/ 611805 h 732468"/>
                <a:gd name="connsiteX5" fmla="*/ 734919 w 1166674"/>
                <a:gd name="connsiteY5" fmla="*/ 722642 h 732468"/>
                <a:gd name="connsiteX6" fmla="*/ 1095137 w 1166674"/>
                <a:gd name="connsiteY6" fmla="*/ 556387 h 732468"/>
                <a:gd name="connsiteX7" fmla="*/ 1122846 w 1166674"/>
                <a:gd name="connsiteY7" fmla="*/ 43769 h 732468"/>
                <a:gd name="connsiteX8" fmla="*/ 582519 w 1166674"/>
                <a:gd name="connsiteY8" fmla="*/ 223878 h 732468"/>
                <a:gd name="connsiteX0" fmla="*/ 582519 w 1166674"/>
                <a:gd name="connsiteY0" fmla="*/ 226644 h 735234"/>
                <a:gd name="connsiteX1" fmla="*/ 236155 w 1166674"/>
                <a:gd name="connsiteY1" fmla="*/ 4971 h 735234"/>
                <a:gd name="connsiteX2" fmla="*/ 628 w 1166674"/>
                <a:gd name="connsiteY2" fmla="*/ 392899 h 735234"/>
                <a:gd name="connsiteX3" fmla="*/ 305428 w 1166674"/>
                <a:gd name="connsiteY3" fmla="*/ 725408 h 735234"/>
                <a:gd name="connsiteX4" fmla="*/ 540955 w 1166674"/>
                <a:gd name="connsiteY4" fmla="*/ 614571 h 735234"/>
                <a:gd name="connsiteX5" fmla="*/ 734919 w 1166674"/>
                <a:gd name="connsiteY5" fmla="*/ 725408 h 735234"/>
                <a:gd name="connsiteX6" fmla="*/ 1095137 w 1166674"/>
                <a:gd name="connsiteY6" fmla="*/ 559153 h 735234"/>
                <a:gd name="connsiteX7" fmla="*/ 1122846 w 1166674"/>
                <a:gd name="connsiteY7" fmla="*/ 46535 h 735234"/>
                <a:gd name="connsiteX8" fmla="*/ 582519 w 1166674"/>
                <a:gd name="connsiteY8" fmla="*/ 226644 h 735234"/>
                <a:gd name="connsiteX0" fmla="*/ 582519 w 1166674"/>
                <a:gd name="connsiteY0" fmla="*/ 226644 h 735234"/>
                <a:gd name="connsiteX1" fmla="*/ 236155 w 1166674"/>
                <a:gd name="connsiteY1" fmla="*/ 4971 h 735234"/>
                <a:gd name="connsiteX2" fmla="*/ 628 w 1166674"/>
                <a:gd name="connsiteY2" fmla="*/ 392899 h 735234"/>
                <a:gd name="connsiteX3" fmla="*/ 305428 w 1166674"/>
                <a:gd name="connsiteY3" fmla="*/ 725408 h 735234"/>
                <a:gd name="connsiteX4" fmla="*/ 540955 w 1166674"/>
                <a:gd name="connsiteY4" fmla="*/ 614571 h 735234"/>
                <a:gd name="connsiteX5" fmla="*/ 734919 w 1166674"/>
                <a:gd name="connsiteY5" fmla="*/ 725408 h 735234"/>
                <a:gd name="connsiteX6" fmla="*/ 1095137 w 1166674"/>
                <a:gd name="connsiteY6" fmla="*/ 559153 h 735234"/>
                <a:gd name="connsiteX7" fmla="*/ 1122846 w 1166674"/>
                <a:gd name="connsiteY7" fmla="*/ 46535 h 735234"/>
                <a:gd name="connsiteX8" fmla="*/ 582519 w 1166674"/>
                <a:gd name="connsiteY8" fmla="*/ 226644 h 735234"/>
                <a:gd name="connsiteX0" fmla="*/ 582519 w 1166674"/>
                <a:gd name="connsiteY0" fmla="*/ 226644 h 735234"/>
                <a:gd name="connsiteX1" fmla="*/ 236155 w 1166674"/>
                <a:gd name="connsiteY1" fmla="*/ 4971 h 735234"/>
                <a:gd name="connsiteX2" fmla="*/ 628 w 1166674"/>
                <a:gd name="connsiteY2" fmla="*/ 392899 h 735234"/>
                <a:gd name="connsiteX3" fmla="*/ 305428 w 1166674"/>
                <a:gd name="connsiteY3" fmla="*/ 725408 h 735234"/>
                <a:gd name="connsiteX4" fmla="*/ 540955 w 1166674"/>
                <a:gd name="connsiteY4" fmla="*/ 614571 h 735234"/>
                <a:gd name="connsiteX5" fmla="*/ 734919 w 1166674"/>
                <a:gd name="connsiteY5" fmla="*/ 725408 h 735234"/>
                <a:gd name="connsiteX6" fmla="*/ 1095137 w 1166674"/>
                <a:gd name="connsiteY6" fmla="*/ 559153 h 735234"/>
                <a:gd name="connsiteX7" fmla="*/ 1122846 w 1166674"/>
                <a:gd name="connsiteY7" fmla="*/ 46535 h 735234"/>
                <a:gd name="connsiteX8" fmla="*/ 582519 w 1166674"/>
                <a:gd name="connsiteY8" fmla="*/ 226644 h 735234"/>
                <a:gd name="connsiteX0" fmla="*/ 582519 w 1131746"/>
                <a:gd name="connsiteY0" fmla="*/ 226644 h 735234"/>
                <a:gd name="connsiteX1" fmla="*/ 236155 w 1131746"/>
                <a:gd name="connsiteY1" fmla="*/ 4971 h 735234"/>
                <a:gd name="connsiteX2" fmla="*/ 628 w 1131746"/>
                <a:gd name="connsiteY2" fmla="*/ 392899 h 735234"/>
                <a:gd name="connsiteX3" fmla="*/ 305428 w 1131746"/>
                <a:gd name="connsiteY3" fmla="*/ 725408 h 735234"/>
                <a:gd name="connsiteX4" fmla="*/ 540955 w 1131746"/>
                <a:gd name="connsiteY4" fmla="*/ 614571 h 735234"/>
                <a:gd name="connsiteX5" fmla="*/ 734919 w 1131746"/>
                <a:gd name="connsiteY5" fmla="*/ 725408 h 735234"/>
                <a:gd name="connsiteX6" fmla="*/ 1095137 w 1131746"/>
                <a:gd name="connsiteY6" fmla="*/ 559153 h 735234"/>
                <a:gd name="connsiteX7" fmla="*/ 1053574 w 1131746"/>
                <a:gd name="connsiteY7" fmla="*/ 74245 h 735234"/>
                <a:gd name="connsiteX8" fmla="*/ 582519 w 1131746"/>
                <a:gd name="connsiteY8" fmla="*/ 226644 h 735234"/>
                <a:gd name="connsiteX0" fmla="*/ 582519 w 1137803"/>
                <a:gd name="connsiteY0" fmla="*/ 226644 h 735234"/>
                <a:gd name="connsiteX1" fmla="*/ 236155 w 1137803"/>
                <a:gd name="connsiteY1" fmla="*/ 4971 h 735234"/>
                <a:gd name="connsiteX2" fmla="*/ 628 w 1137803"/>
                <a:gd name="connsiteY2" fmla="*/ 392899 h 735234"/>
                <a:gd name="connsiteX3" fmla="*/ 305428 w 1137803"/>
                <a:gd name="connsiteY3" fmla="*/ 725408 h 735234"/>
                <a:gd name="connsiteX4" fmla="*/ 540955 w 1137803"/>
                <a:gd name="connsiteY4" fmla="*/ 614571 h 735234"/>
                <a:gd name="connsiteX5" fmla="*/ 734919 w 1137803"/>
                <a:gd name="connsiteY5" fmla="*/ 725408 h 735234"/>
                <a:gd name="connsiteX6" fmla="*/ 1095137 w 1137803"/>
                <a:gd name="connsiteY6" fmla="*/ 559153 h 735234"/>
                <a:gd name="connsiteX7" fmla="*/ 1053574 w 1137803"/>
                <a:gd name="connsiteY7" fmla="*/ 74245 h 735234"/>
                <a:gd name="connsiteX8" fmla="*/ 582519 w 1137803"/>
                <a:gd name="connsiteY8" fmla="*/ 226644 h 735234"/>
                <a:gd name="connsiteX0" fmla="*/ 582519 w 1137803"/>
                <a:gd name="connsiteY0" fmla="*/ 226644 h 735234"/>
                <a:gd name="connsiteX1" fmla="*/ 236155 w 1137803"/>
                <a:gd name="connsiteY1" fmla="*/ 4971 h 735234"/>
                <a:gd name="connsiteX2" fmla="*/ 628 w 1137803"/>
                <a:gd name="connsiteY2" fmla="*/ 392899 h 735234"/>
                <a:gd name="connsiteX3" fmla="*/ 305428 w 1137803"/>
                <a:gd name="connsiteY3" fmla="*/ 725408 h 735234"/>
                <a:gd name="connsiteX4" fmla="*/ 540955 w 1137803"/>
                <a:gd name="connsiteY4" fmla="*/ 614571 h 735234"/>
                <a:gd name="connsiteX5" fmla="*/ 734919 w 1137803"/>
                <a:gd name="connsiteY5" fmla="*/ 725408 h 735234"/>
                <a:gd name="connsiteX6" fmla="*/ 1095137 w 1137803"/>
                <a:gd name="connsiteY6" fmla="*/ 559153 h 735234"/>
                <a:gd name="connsiteX7" fmla="*/ 1053574 w 1137803"/>
                <a:gd name="connsiteY7" fmla="*/ 74245 h 735234"/>
                <a:gd name="connsiteX8" fmla="*/ 582519 w 1137803"/>
                <a:gd name="connsiteY8" fmla="*/ 226644 h 735234"/>
                <a:gd name="connsiteX0" fmla="*/ 582519 w 1140842"/>
                <a:gd name="connsiteY0" fmla="*/ 226644 h 735234"/>
                <a:gd name="connsiteX1" fmla="*/ 236155 w 1140842"/>
                <a:gd name="connsiteY1" fmla="*/ 4971 h 735234"/>
                <a:gd name="connsiteX2" fmla="*/ 628 w 1140842"/>
                <a:gd name="connsiteY2" fmla="*/ 392899 h 735234"/>
                <a:gd name="connsiteX3" fmla="*/ 305428 w 1140842"/>
                <a:gd name="connsiteY3" fmla="*/ 725408 h 735234"/>
                <a:gd name="connsiteX4" fmla="*/ 540955 w 1140842"/>
                <a:gd name="connsiteY4" fmla="*/ 614571 h 735234"/>
                <a:gd name="connsiteX5" fmla="*/ 1095137 w 1140842"/>
                <a:gd name="connsiteY5" fmla="*/ 559153 h 735234"/>
                <a:gd name="connsiteX6" fmla="*/ 1053574 w 1140842"/>
                <a:gd name="connsiteY6" fmla="*/ 74245 h 735234"/>
                <a:gd name="connsiteX7" fmla="*/ 582519 w 1140842"/>
                <a:gd name="connsiteY7" fmla="*/ 226644 h 735234"/>
                <a:gd name="connsiteX0" fmla="*/ 582519 w 1140842"/>
                <a:gd name="connsiteY0" fmla="*/ 226644 h 735234"/>
                <a:gd name="connsiteX1" fmla="*/ 236155 w 1140842"/>
                <a:gd name="connsiteY1" fmla="*/ 4971 h 735234"/>
                <a:gd name="connsiteX2" fmla="*/ 628 w 1140842"/>
                <a:gd name="connsiteY2" fmla="*/ 392899 h 735234"/>
                <a:gd name="connsiteX3" fmla="*/ 305428 w 1140842"/>
                <a:gd name="connsiteY3" fmla="*/ 725408 h 735234"/>
                <a:gd name="connsiteX4" fmla="*/ 540955 w 1140842"/>
                <a:gd name="connsiteY4" fmla="*/ 614571 h 735234"/>
                <a:gd name="connsiteX5" fmla="*/ 1095137 w 1140842"/>
                <a:gd name="connsiteY5" fmla="*/ 559153 h 735234"/>
                <a:gd name="connsiteX6" fmla="*/ 1053574 w 1140842"/>
                <a:gd name="connsiteY6" fmla="*/ 74245 h 735234"/>
                <a:gd name="connsiteX7" fmla="*/ 582519 w 1140842"/>
                <a:gd name="connsiteY7" fmla="*/ 226644 h 735234"/>
                <a:gd name="connsiteX0" fmla="*/ 582519 w 1140842"/>
                <a:gd name="connsiteY0" fmla="*/ 226644 h 743441"/>
                <a:gd name="connsiteX1" fmla="*/ 236155 w 1140842"/>
                <a:gd name="connsiteY1" fmla="*/ 4971 h 743441"/>
                <a:gd name="connsiteX2" fmla="*/ 628 w 1140842"/>
                <a:gd name="connsiteY2" fmla="*/ 392899 h 743441"/>
                <a:gd name="connsiteX3" fmla="*/ 305428 w 1140842"/>
                <a:gd name="connsiteY3" fmla="*/ 725408 h 743441"/>
                <a:gd name="connsiteX4" fmla="*/ 540955 w 1140842"/>
                <a:gd name="connsiteY4" fmla="*/ 614571 h 743441"/>
                <a:gd name="connsiteX5" fmla="*/ 1095137 w 1140842"/>
                <a:gd name="connsiteY5" fmla="*/ 559153 h 743441"/>
                <a:gd name="connsiteX6" fmla="*/ 1053574 w 1140842"/>
                <a:gd name="connsiteY6" fmla="*/ 74245 h 743441"/>
                <a:gd name="connsiteX7" fmla="*/ 582519 w 1140842"/>
                <a:gd name="connsiteY7" fmla="*/ 226644 h 743441"/>
                <a:gd name="connsiteX0" fmla="*/ 582519 w 1140842"/>
                <a:gd name="connsiteY0" fmla="*/ 226644 h 756134"/>
                <a:gd name="connsiteX1" fmla="*/ 236155 w 1140842"/>
                <a:gd name="connsiteY1" fmla="*/ 4971 h 756134"/>
                <a:gd name="connsiteX2" fmla="*/ 628 w 1140842"/>
                <a:gd name="connsiteY2" fmla="*/ 392899 h 756134"/>
                <a:gd name="connsiteX3" fmla="*/ 305428 w 1140842"/>
                <a:gd name="connsiteY3" fmla="*/ 725408 h 756134"/>
                <a:gd name="connsiteX4" fmla="*/ 540955 w 1140842"/>
                <a:gd name="connsiteY4" fmla="*/ 614571 h 756134"/>
                <a:gd name="connsiteX5" fmla="*/ 1095137 w 1140842"/>
                <a:gd name="connsiteY5" fmla="*/ 559153 h 756134"/>
                <a:gd name="connsiteX6" fmla="*/ 1053574 w 1140842"/>
                <a:gd name="connsiteY6" fmla="*/ 74245 h 756134"/>
                <a:gd name="connsiteX7" fmla="*/ 582519 w 1140842"/>
                <a:gd name="connsiteY7" fmla="*/ 226644 h 756134"/>
                <a:gd name="connsiteX0" fmla="*/ 590394 w 1148717"/>
                <a:gd name="connsiteY0" fmla="*/ 226644 h 756134"/>
                <a:gd name="connsiteX1" fmla="*/ 244030 w 1148717"/>
                <a:gd name="connsiteY1" fmla="*/ 4971 h 756134"/>
                <a:gd name="connsiteX2" fmla="*/ 8503 w 1148717"/>
                <a:gd name="connsiteY2" fmla="*/ 392899 h 756134"/>
                <a:gd name="connsiteX3" fmla="*/ 548830 w 1148717"/>
                <a:gd name="connsiteY3" fmla="*/ 614571 h 756134"/>
                <a:gd name="connsiteX4" fmla="*/ 1103012 w 1148717"/>
                <a:gd name="connsiteY4" fmla="*/ 559153 h 756134"/>
                <a:gd name="connsiteX5" fmla="*/ 1061449 w 1148717"/>
                <a:gd name="connsiteY5" fmla="*/ 74245 h 756134"/>
                <a:gd name="connsiteX6" fmla="*/ 590394 w 1148717"/>
                <a:gd name="connsiteY6" fmla="*/ 226644 h 756134"/>
                <a:gd name="connsiteX0" fmla="*/ 590394 w 1148717"/>
                <a:gd name="connsiteY0" fmla="*/ 226644 h 784718"/>
                <a:gd name="connsiteX1" fmla="*/ 244030 w 1148717"/>
                <a:gd name="connsiteY1" fmla="*/ 4971 h 784718"/>
                <a:gd name="connsiteX2" fmla="*/ 8503 w 1148717"/>
                <a:gd name="connsiteY2" fmla="*/ 392899 h 784718"/>
                <a:gd name="connsiteX3" fmla="*/ 548830 w 1148717"/>
                <a:gd name="connsiteY3" fmla="*/ 614571 h 784718"/>
                <a:gd name="connsiteX4" fmla="*/ 1103012 w 1148717"/>
                <a:gd name="connsiteY4" fmla="*/ 559153 h 784718"/>
                <a:gd name="connsiteX5" fmla="*/ 1061449 w 1148717"/>
                <a:gd name="connsiteY5" fmla="*/ 74245 h 784718"/>
                <a:gd name="connsiteX6" fmla="*/ 590394 w 1148717"/>
                <a:gd name="connsiteY6" fmla="*/ 226644 h 784718"/>
                <a:gd name="connsiteX0" fmla="*/ 590394 w 1148717"/>
                <a:gd name="connsiteY0" fmla="*/ 226644 h 784718"/>
                <a:gd name="connsiteX1" fmla="*/ 244030 w 1148717"/>
                <a:gd name="connsiteY1" fmla="*/ 4971 h 784718"/>
                <a:gd name="connsiteX2" fmla="*/ 8503 w 1148717"/>
                <a:gd name="connsiteY2" fmla="*/ 392899 h 784718"/>
                <a:gd name="connsiteX3" fmla="*/ 548830 w 1148717"/>
                <a:gd name="connsiteY3" fmla="*/ 614571 h 784718"/>
                <a:gd name="connsiteX4" fmla="*/ 1103012 w 1148717"/>
                <a:gd name="connsiteY4" fmla="*/ 559153 h 784718"/>
                <a:gd name="connsiteX5" fmla="*/ 1061449 w 1148717"/>
                <a:gd name="connsiteY5" fmla="*/ 74245 h 784718"/>
                <a:gd name="connsiteX6" fmla="*/ 590394 w 1148717"/>
                <a:gd name="connsiteY6" fmla="*/ 226644 h 784718"/>
                <a:gd name="connsiteX0" fmla="*/ 581944 w 1140267"/>
                <a:gd name="connsiteY0" fmla="*/ 226644 h 799900"/>
                <a:gd name="connsiteX1" fmla="*/ 235580 w 1140267"/>
                <a:gd name="connsiteY1" fmla="*/ 4971 h 799900"/>
                <a:gd name="connsiteX2" fmla="*/ 53 w 1140267"/>
                <a:gd name="connsiteY2" fmla="*/ 392899 h 799900"/>
                <a:gd name="connsiteX3" fmla="*/ 540380 w 1140267"/>
                <a:gd name="connsiteY3" fmla="*/ 614571 h 799900"/>
                <a:gd name="connsiteX4" fmla="*/ 1094562 w 1140267"/>
                <a:gd name="connsiteY4" fmla="*/ 559153 h 799900"/>
                <a:gd name="connsiteX5" fmla="*/ 1052999 w 1140267"/>
                <a:gd name="connsiteY5" fmla="*/ 74245 h 799900"/>
                <a:gd name="connsiteX6" fmla="*/ 581944 w 1140267"/>
                <a:gd name="connsiteY6" fmla="*/ 226644 h 799900"/>
                <a:gd name="connsiteX0" fmla="*/ 581944 w 1157049"/>
                <a:gd name="connsiteY0" fmla="*/ 226644 h 799900"/>
                <a:gd name="connsiteX1" fmla="*/ 235580 w 1157049"/>
                <a:gd name="connsiteY1" fmla="*/ 4971 h 799900"/>
                <a:gd name="connsiteX2" fmla="*/ 53 w 1157049"/>
                <a:gd name="connsiteY2" fmla="*/ 392899 h 799900"/>
                <a:gd name="connsiteX3" fmla="*/ 540380 w 1157049"/>
                <a:gd name="connsiteY3" fmla="*/ 614571 h 799900"/>
                <a:gd name="connsiteX4" fmla="*/ 1094562 w 1157049"/>
                <a:gd name="connsiteY4" fmla="*/ 559153 h 799900"/>
                <a:gd name="connsiteX5" fmla="*/ 1052999 w 1157049"/>
                <a:gd name="connsiteY5" fmla="*/ 74245 h 799900"/>
                <a:gd name="connsiteX6" fmla="*/ 581944 w 1157049"/>
                <a:gd name="connsiteY6" fmla="*/ 226644 h 799900"/>
                <a:gd name="connsiteX0" fmla="*/ 581944 w 1157049"/>
                <a:gd name="connsiteY0" fmla="*/ 226644 h 799900"/>
                <a:gd name="connsiteX1" fmla="*/ 235580 w 1157049"/>
                <a:gd name="connsiteY1" fmla="*/ 4971 h 799900"/>
                <a:gd name="connsiteX2" fmla="*/ 53 w 1157049"/>
                <a:gd name="connsiteY2" fmla="*/ 392899 h 799900"/>
                <a:gd name="connsiteX3" fmla="*/ 540380 w 1157049"/>
                <a:gd name="connsiteY3" fmla="*/ 614571 h 799900"/>
                <a:gd name="connsiteX4" fmla="*/ 1094562 w 1157049"/>
                <a:gd name="connsiteY4" fmla="*/ 559153 h 799900"/>
                <a:gd name="connsiteX5" fmla="*/ 1052999 w 1157049"/>
                <a:gd name="connsiteY5" fmla="*/ 74245 h 799900"/>
                <a:gd name="connsiteX6" fmla="*/ 581944 w 1157049"/>
                <a:gd name="connsiteY6" fmla="*/ 226644 h 79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049" h="799900">
                  <a:moveTo>
                    <a:pt x="581944" y="226644"/>
                  </a:moveTo>
                  <a:cubicBezTo>
                    <a:pt x="475725" y="67317"/>
                    <a:pt x="332562" y="-22738"/>
                    <a:pt x="235580" y="4971"/>
                  </a:cubicBezTo>
                  <a:cubicBezTo>
                    <a:pt x="138598" y="32680"/>
                    <a:pt x="-3122" y="205574"/>
                    <a:pt x="53" y="392899"/>
                  </a:cubicBezTo>
                  <a:cubicBezTo>
                    <a:pt x="3228" y="580224"/>
                    <a:pt x="176987" y="1063112"/>
                    <a:pt x="540380" y="614571"/>
                  </a:cubicBezTo>
                  <a:cubicBezTo>
                    <a:pt x="795823" y="920237"/>
                    <a:pt x="971025" y="773032"/>
                    <a:pt x="1094562" y="559153"/>
                  </a:cubicBezTo>
                  <a:cubicBezTo>
                    <a:pt x="1218099" y="345274"/>
                    <a:pt x="1133817" y="134281"/>
                    <a:pt x="1052999" y="74245"/>
                  </a:cubicBezTo>
                  <a:cubicBezTo>
                    <a:pt x="972181" y="14209"/>
                    <a:pt x="618889" y="25753"/>
                    <a:pt x="581944" y="226644"/>
                  </a:cubicBezTo>
                  <a:close/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" name="任意多边形 2"/>
            <p:cNvSpPr/>
            <p:nvPr/>
          </p:nvSpPr>
          <p:spPr>
            <a:xfrm>
              <a:off x="8007927" y="2687782"/>
              <a:ext cx="166255" cy="0"/>
            </a:xfrm>
            <a:custGeom>
              <a:avLst/>
              <a:gdLst>
                <a:gd name="connsiteX0" fmla="*/ 0 w 166255"/>
                <a:gd name="connsiteY0" fmla="*/ 0 h 0"/>
                <a:gd name="connsiteX1" fmla="*/ 166255 w 16625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255">
                  <a:moveTo>
                    <a:pt x="0" y="0"/>
                  </a:moveTo>
                  <a:lnTo>
                    <a:pt x="166255" y="0"/>
                  </a:ln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8098219" y="2144857"/>
              <a:ext cx="142875" cy="542925"/>
            </a:xfrm>
            <a:custGeom>
              <a:avLst/>
              <a:gdLst>
                <a:gd name="connsiteX0" fmla="*/ 0 w 142875"/>
                <a:gd name="connsiteY0" fmla="*/ 542925 h 542925"/>
                <a:gd name="connsiteX1" fmla="*/ 28575 w 142875"/>
                <a:gd name="connsiteY1" fmla="*/ 219075 h 542925"/>
                <a:gd name="connsiteX2" fmla="*/ 142875 w 142875"/>
                <a:gd name="connsiteY2" fmla="*/ 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42925">
                  <a:moveTo>
                    <a:pt x="0" y="542925"/>
                  </a:moveTo>
                  <a:cubicBezTo>
                    <a:pt x="2381" y="426243"/>
                    <a:pt x="4763" y="309562"/>
                    <a:pt x="28575" y="219075"/>
                  </a:cubicBezTo>
                  <a:cubicBezTo>
                    <a:pt x="52387" y="128588"/>
                    <a:pt x="97631" y="64294"/>
                    <a:pt x="142875" y="0"/>
                  </a:cubicBez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84" name="PA_椭圆 31"/>
          <p:cNvSpPr/>
          <p:nvPr>
            <p:custDataLst>
              <p:tags r:id="rId6"/>
            </p:custDataLst>
          </p:nvPr>
        </p:nvSpPr>
        <p:spPr>
          <a:xfrm>
            <a:off x="1269898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5" name="PA_文本框 84"/>
          <p:cNvSpPr txBox="1"/>
          <p:nvPr>
            <p:custDataLst>
              <p:tags r:id="rId7"/>
            </p:custDataLst>
          </p:nvPr>
        </p:nvSpPr>
        <p:spPr>
          <a:xfrm>
            <a:off x="2405697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0" name="PA_文本框 89"/>
          <p:cNvSpPr txBox="1"/>
          <p:nvPr>
            <p:custDataLst>
              <p:tags r:id="rId8"/>
            </p:custDataLst>
          </p:nvPr>
        </p:nvSpPr>
        <p:spPr>
          <a:xfrm>
            <a:off x="2395362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6" name="PA_任意多边形 65"/>
          <p:cNvSpPr/>
          <p:nvPr>
            <p:custDataLst>
              <p:tags r:id="rId9"/>
            </p:custDataLst>
          </p:nvPr>
        </p:nvSpPr>
        <p:spPr>
          <a:xfrm>
            <a:off x="2534782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3" name="PA_任意多边形 92"/>
          <p:cNvSpPr/>
          <p:nvPr>
            <p:custDataLst>
              <p:tags r:id="rId10"/>
            </p:custDataLst>
          </p:nvPr>
        </p:nvSpPr>
        <p:spPr>
          <a:xfrm>
            <a:off x="2534782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7" name="PA_矩形 96"/>
          <p:cNvSpPr/>
          <p:nvPr>
            <p:custDataLst>
              <p:tags r:id="rId11"/>
            </p:custDataLst>
          </p:nvPr>
        </p:nvSpPr>
        <p:spPr>
          <a:xfrm>
            <a:off x="1492377" y="4839848"/>
            <a:ext cx="593432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7" name="PA_椭圆 31"/>
          <p:cNvSpPr/>
          <p:nvPr>
            <p:custDataLst>
              <p:tags r:id="rId12"/>
            </p:custDataLst>
          </p:nvPr>
        </p:nvSpPr>
        <p:spPr>
          <a:xfrm>
            <a:off x="6553499" y="2377410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8" name="PA_文本框 107"/>
          <p:cNvSpPr txBox="1"/>
          <p:nvPr>
            <p:custDataLst>
              <p:tags r:id="rId13"/>
            </p:custDataLst>
          </p:nvPr>
        </p:nvSpPr>
        <p:spPr>
          <a:xfrm>
            <a:off x="7689298" y="2301801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9" name="PA_文本框 108"/>
          <p:cNvSpPr txBox="1"/>
          <p:nvPr>
            <p:custDataLst>
              <p:tags r:id="rId14"/>
            </p:custDataLst>
          </p:nvPr>
        </p:nvSpPr>
        <p:spPr>
          <a:xfrm>
            <a:off x="7678963" y="2990892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0" name="PA_矩形 109"/>
          <p:cNvSpPr/>
          <p:nvPr>
            <p:custDataLst>
              <p:tags r:id="rId15"/>
            </p:custDataLst>
          </p:nvPr>
        </p:nvSpPr>
        <p:spPr>
          <a:xfrm>
            <a:off x="6786699" y="2958909"/>
            <a:ext cx="551754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2" name="PA_椭圆 31"/>
          <p:cNvSpPr/>
          <p:nvPr>
            <p:custDataLst>
              <p:tags r:id="rId16"/>
            </p:custDataLst>
          </p:nvPr>
        </p:nvSpPr>
        <p:spPr>
          <a:xfrm>
            <a:off x="6553499" y="4247773"/>
            <a:ext cx="1025482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" fmla="*/ 328247 w 656494"/>
              <a:gd name="connsiteY0" fmla="*/ 0 h 633046"/>
              <a:gd name="connsiteX1" fmla="*/ 656494 w 656494"/>
              <a:gd name="connsiteY1" fmla="*/ 316523 h 633046"/>
              <a:gd name="connsiteX2" fmla="*/ 328247 w 656494"/>
              <a:gd name="connsiteY2" fmla="*/ 633046 h 633046"/>
              <a:gd name="connsiteX3" fmla="*/ 0 w 656494"/>
              <a:gd name="connsiteY3" fmla="*/ 316523 h 633046"/>
              <a:gd name="connsiteX4" fmla="*/ 419687 w 656494"/>
              <a:gd name="connsiteY4" fmla="*/ 91440 h 633046"/>
              <a:gd name="connsiteX0" fmla="*/ 402964 w 731211"/>
              <a:gd name="connsiteY0" fmla="*/ 0 h 633046"/>
              <a:gd name="connsiteX1" fmla="*/ 731211 w 731211"/>
              <a:gd name="connsiteY1" fmla="*/ 316523 h 633046"/>
              <a:gd name="connsiteX2" fmla="*/ 402964 w 731211"/>
              <a:gd name="connsiteY2" fmla="*/ 633046 h 633046"/>
              <a:gd name="connsiteX3" fmla="*/ 74717 w 731211"/>
              <a:gd name="connsiteY3" fmla="*/ 316523 h 633046"/>
              <a:gd name="connsiteX4" fmla="*/ 161895 w 731211"/>
              <a:gd name="connsiteY4" fmla="*/ 152400 h 633046"/>
              <a:gd name="connsiteX0" fmla="*/ 353700 w 681947"/>
              <a:gd name="connsiteY0" fmla="*/ 0 h 633046"/>
              <a:gd name="connsiteX1" fmla="*/ 681947 w 681947"/>
              <a:gd name="connsiteY1" fmla="*/ 316523 h 633046"/>
              <a:gd name="connsiteX2" fmla="*/ 353700 w 681947"/>
              <a:gd name="connsiteY2" fmla="*/ 633046 h 633046"/>
              <a:gd name="connsiteX3" fmla="*/ 25453 w 681947"/>
              <a:gd name="connsiteY3" fmla="*/ 316523 h 633046"/>
              <a:gd name="connsiteX4" fmla="*/ 112631 w 681947"/>
              <a:gd name="connsiteY4" fmla="*/ 152400 h 633046"/>
              <a:gd name="connsiteX0" fmla="*/ 341249 w 669496"/>
              <a:gd name="connsiteY0" fmla="*/ 0 h 633046"/>
              <a:gd name="connsiteX1" fmla="*/ 669496 w 669496"/>
              <a:gd name="connsiteY1" fmla="*/ 316523 h 633046"/>
              <a:gd name="connsiteX2" fmla="*/ 341249 w 669496"/>
              <a:gd name="connsiteY2" fmla="*/ 633046 h 633046"/>
              <a:gd name="connsiteX3" fmla="*/ 13002 w 669496"/>
              <a:gd name="connsiteY3" fmla="*/ 316523 h 633046"/>
              <a:gd name="connsiteX4" fmla="*/ 100180 w 669496"/>
              <a:gd name="connsiteY4" fmla="*/ 152400 h 633046"/>
              <a:gd name="connsiteX0" fmla="*/ 347951 w 676198"/>
              <a:gd name="connsiteY0" fmla="*/ 0 h 633046"/>
              <a:gd name="connsiteX1" fmla="*/ 676198 w 676198"/>
              <a:gd name="connsiteY1" fmla="*/ 316523 h 633046"/>
              <a:gd name="connsiteX2" fmla="*/ 347951 w 676198"/>
              <a:gd name="connsiteY2" fmla="*/ 633046 h 633046"/>
              <a:gd name="connsiteX3" fmla="*/ 19704 w 676198"/>
              <a:gd name="connsiteY3" fmla="*/ 316523 h 633046"/>
              <a:gd name="connsiteX4" fmla="*/ 79173 w 676198"/>
              <a:gd name="connsiteY4" fmla="*/ 113607 h 633046"/>
              <a:gd name="connsiteX0" fmla="*/ 333371 w 661618"/>
              <a:gd name="connsiteY0" fmla="*/ 0 h 633046"/>
              <a:gd name="connsiteX1" fmla="*/ 661618 w 661618"/>
              <a:gd name="connsiteY1" fmla="*/ 316523 h 633046"/>
              <a:gd name="connsiteX2" fmla="*/ 333371 w 661618"/>
              <a:gd name="connsiteY2" fmla="*/ 633046 h 633046"/>
              <a:gd name="connsiteX3" fmla="*/ 5124 w 661618"/>
              <a:gd name="connsiteY3" fmla="*/ 316523 h 633046"/>
              <a:gd name="connsiteX4" fmla="*/ 64593 w 661618"/>
              <a:gd name="connsiteY4" fmla="*/ 113607 h 633046"/>
              <a:gd name="connsiteX0" fmla="*/ 178200 w 661618"/>
              <a:gd name="connsiteY0" fmla="*/ 0 h 583170"/>
              <a:gd name="connsiteX1" fmla="*/ 661618 w 661618"/>
              <a:gd name="connsiteY1" fmla="*/ 266647 h 583170"/>
              <a:gd name="connsiteX2" fmla="*/ 333371 w 661618"/>
              <a:gd name="connsiteY2" fmla="*/ 583170 h 583170"/>
              <a:gd name="connsiteX3" fmla="*/ 5124 w 661618"/>
              <a:gd name="connsiteY3" fmla="*/ 266647 h 583170"/>
              <a:gd name="connsiteX4" fmla="*/ 64593 w 661618"/>
              <a:gd name="connsiteY4" fmla="*/ 63731 h 583170"/>
              <a:gd name="connsiteX0" fmla="*/ 178200 w 662133"/>
              <a:gd name="connsiteY0" fmla="*/ 66578 h 649748"/>
              <a:gd name="connsiteX1" fmla="*/ 412660 w 662133"/>
              <a:gd name="connsiteY1" fmla="*/ 10947 h 649748"/>
              <a:gd name="connsiteX2" fmla="*/ 661618 w 662133"/>
              <a:gd name="connsiteY2" fmla="*/ 333225 h 649748"/>
              <a:gd name="connsiteX3" fmla="*/ 333371 w 662133"/>
              <a:gd name="connsiteY3" fmla="*/ 649748 h 649748"/>
              <a:gd name="connsiteX4" fmla="*/ 5124 w 662133"/>
              <a:gd name="connsiteY4" fmla="*/ 333225 h 649748"/>
              <a:gd name="connsiteX5" fmla="*/ 64593 w 662133"/>
              <a:gd name="connsiteY5" fmla="*/ 130309 h 649748"/>
              <a:gd name="connsiteX0" fmla="*/ 178200 w 662148"/>
              <a:gd name="connsiteY0" fmla="*/ 66578 h 649748"/>
              <a:gd name="connsiteX1" fmla="*/ 412660 w 662148"/>
              <a:gd name="connsiteY1" fmla="*/ 10947 h 649748"/>
              <a:gd name="connsiteX2" fmla="*/ 661618 w 662148"/>
              <a:gd name="connsiteY2" fmla="*/ 333225 h 649748"/>
              <a:gd name="connsiteX3" fmla="*/ 333371 w 662148"/>
              <a:gd name="connsiteY3" fmla="*/ 649748 h 649748"/>
              <a:gd name="connsiteX4" fmla="*/ 5124 w 662148"/>
              <a:gd name="connsiteY4" fmla="*/ 333225 h 649748"/>
              <a:gd name="connsiteX5" fmla="*/ 64593 w 662148"/>
              <a:gd name="connsiteY5" fmla="*/ 130309 h 649748"/>
              <a:gd name="connsiteX0" fmla="*/ 178200 w 662148"/>
              <a:gd name="connsiteY0" fmla="*/ 61032 h 644202"/>
              <a:gd name="connsiteX1" fmla="*/ 412660 w 662148"/>
              <a:gd name="connsiteY1" fmla="*/ 5401 h 644202"/>
              <a:gd name="connsiteX2" fmla="*/ 661618 w 662148"/>
              <a:gd name="connsiteY2" fmla="*/ 327679 h 644202"/>
              <a:gd name="connsiteX3" fmla="*/ 333371 w 662148"/>
              <a:gd name="connsiteY3" fmla="*/ 644202 h 644202"/>
              <a:gd name="connsiteX4" fmla="*/ 5124 w 662148"/>
              <a:gd name="connsiteY4" fmla="*/ 327679 h 644202"/>
              <a:gd name="connsiteX5" fmla="*/ 64593 w 662148"/>
              <a:gd name="connsiteY5" fmla="*/ 124763 h 644202"/>
              <a:gd name="connsiteX0" fmla="*/ 178200 w 662148"/>
              <a:gd name="connsiteY0" fmla="*/ 75865 h 659035"/>
              <a:gd name="connsiteX1" fmla="*/ 168819 w 662148"/>
              <a:gd name="connsiteY1" fmla="*/ 31317 h 659035"/>
              <a:gd name="connsiteX2" fmla="*/ 412660 w 662148"/>
              <a:gd name="connsiteY2" fmla="*/ 20234 h 659035"/>
              <a:gd name="connsiteX3" fmla="*/ 661618 w 662148"/>
              <a:gd name="connsiteY3" fmla="*/ 342512 h 659035"/>
              <a:gd name="connsiteX4" fmla="*/ 333371 w 662148"/>
              <a:gd name="connsiteY4" fmla="*/ 659035 h 659035"/>
              <a:gd name="connsiteX5" fmla="*/ 5124 w 662148"/>
              <a:gd name="connsiteY5" fmla="*/ 342512 h 659035"/>
              <a:gd name="connsiteX6" fmla="*/ 64593 w 662148"/>
              <a:gd name="connsiteY6" fmla="*/ 139596 h 659035"/>
              <a:gd name="connsiteX0" fmla="*/ 178200 w 662148"/>
              <a:gd name="connsiteY0" fmla="*/ 68901 h 652071"/>
              <a:gd name="connsiteX1" fmla="*/ 130026 w 662148"/>
              <a:gd name="connsiteY1" fmla="*/ 68688 h 652071"/>
              <a:gd name="connsiteX2" fmla="*/ 412660 w 662148"/>
              <a:gd name="connsiteY2" fmla="*/ 13270 h 652071"/>
              <a:gd name="connsiteX3" fmla="*/ 661618 w 662148"/>
              <a:gd name="connsiteY3" fmla="*/ 335548 h 652071"/>
              <a:gd name="connsiteX4" fmla="*/ 333371 w 662148"/>
              <a:gd name="connsiteY4" fmla="*/ 652071 h 652071"/>
              <a:gd name="connsiteX5" fmla="*/ 5124 w 662148"/>
              <a:gd name="connsiteY5" fmla="*/ 335548 h 652071"/>
              <a:gd name="connsiteX6" fmla="*/ 64593 w 662148"/>
              <a:gd name="connsiteY6" fmla="*/ 132632 h 652071"/>
              <a:gd name="connsiteX0" fmla="*/ 178200 w 662220"/>
              <a:gd name="connsiteY0" fmla="*/ 68901 h 652071"/>
              <a:gd name="connsiteX1" fmla="*/ 130026 w 662220"/>
              <a:gd name="connsiteY1" fmla="*/ 68688 h 652071"/>
              <a:gd name="connsiteX2" fmla="*/ 412660 w 662220"/>
              <a:gd name="connsiteY2" fmla="*/ 13270 h 652071"/>
              <a:gd name="connsiteX3" fmla="*/ 661618 w 662220"/>
              <a:gd name="connsiteY3" fmla="*/ 335548 h 652071"/>
              <a:gd name="connsiteX4" fmla="*/ 333371 w 662220"/>
              <a:gd name="connsiteY4" fmla="*/ 652071 h 652071"/>
              <a:gd name="connsiteX5" fmla="*/ 5124 w 662220"/>
              <a:gd name="connsiteY5" fmla="*/ 335548 h 652071"/>
              <a:gd name="connsiteX6" fmla="*/ 64593 w 662220"/>
              <a:gd name="connsiteY6" fmla="*/ 132632 h 652071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8200 w 662220"/>
              <a:gd name="connsiteY0" fmla="*/ 58449 h 641619"/>
              <a:gd name="connsiteX1" fmla="*/ 130026 w 662220"/>
              <a:gd name="connsiteY1" fmla="*/ 58236 h 641619"/>
              <a:gd name="connsiteX2" fmla="*/ 412660 w 662220"/>
              <a:gd name="connsiteY2" fmla="*/ 2818 h 641619"/>
              <a:gd name="connsiteX3" fmla="*/ 661618 w 662220"/>
              <a:gd name="connsiteY3" fmla="*/ 325096 h 641619"/>
              <a:gd name="connsiteX4" fmla="*/ 333371 w 662220"/>
              <a:gd name="connsiteY4" fmla="*/ 641619 h 641619"/>
              <a:gd name="connsiteX5" fmla="*/ 5124 w 662220"/>
              <a:gd name="connsiteY5" fmla="*/ 325096 h 641619"/>
              <a:gd name="connsiteX6" fmla="*/ 64593 w 662220"/>
              <a:gd name="connsiteY6" fmla="*/ 122180 h 641619"/>
              <a:gd name="connsiteX0" fmla="*/ 176252 w 660272"/>
              <a:gd name="connsiteY0" fmla="*/ 58449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272"/>
              <a:gd name="connsiteY0" fmla="*/ 30740 h 641619"/>
              <a:gd name="connsiteX1" fmla="*/ 128078 w 660272"/>
              <a:gd name="connsiteY1" fmla="*/ 58236 h 641619"/>
              <a:gd name="connsiteX2" fmla="*/ 410712 w 660272"/>
              <a:gd name="connsiteY2" fmla="*/ 2818 h 641619"/>
              <a:gd name="connsiteX3" fmla="*/ 659670 w 660272"/>
              <a:gd name="connsiteY3" fmla="*/ 325096 h 641619"/>
              <a:gd name="connsiteX4" fmla="*/ 331423 w 660272"/>
              <a:gd name="connsiteY4" fmla="*/ 641619 h 641619"/>
              <a:gd name="connsiteX5" fmla="*/ 3176 w 660272"/>
              <a:gd name="connsiteY5" fmla="*/ 325096 h 641619"/>
              <a:gd name="connsiteX6" fmla="*/ 62645 w 660272"/>
              <a:gd name="connsiteY6" fmla="*/ 122180 h 641619"/>
              <a:gd name="connsiteX0" fmla="*/ 253837 w 660191"/>
              <a:gd name="connsiteY0" fmla="*/ 41069 h 651948"/>
              <a:gd name="connsiteX1" fmla="*/ 161329 w 660191"/>
              <a:gd name="connsiteY1" fmla="*/ 63023 h 651948"/>
              <a:gd name="connsiteX2" fmla="*/ 410712 w 660191"/>
              <a:gd name="connsiteY2" fmla="*/ 13147 h 651948"/>
              <a:gd name="connsiteX3" fmla="*/ 659670 w 660191"/>
              <a:gd name="connsiteY3" fmla="*/ 335425 h 651948"/>
              <a:gd name="connsiteX4" fmla="*/ 331423 w 660191"/>
              <a:gd name="connsiteY4" fmla="*/ 651948 h 651948"/>
              <a:gd name="connsiteX5" fmla="*/ 3176 w 660191"/>
              <a:gd name="connsiteY5" fmla="*/ 335425 h 651948"/>
              <a:gd name="connsiteX6" fmla="*/ 62645 w 660191"/>
              <a:gd name="connsiteY6" fmla="*/ 132509 h 651948"/>
              <a:gd name="connsiteX0" fmla="*/ 253837 w 660897"/>
              <a:gd name="connsiteY0" fmla="*/ 45475 h 656354"/>
              <a:gd name="connsiteX1" fmla="*/ 161329 w 660897"/>
              <a:gd name="connsiteY1" fmla="*/ 67429 h 656354"/>
              <a:gd name="connsiteX2" fmla="*/ 410712 w 660897"/>
              <a:gd name="connsiteY2" fmla="*/ 17553 h 656354"/>
              <a:gd name="connsiteX3" fmla="*/ 659670 w 660897"/>
              <a:gd name="connsiteY3" fmla="*/ 339831 h 656354"/>
              <a:gd name="connsiteX4" fmla="*/ 331423 w 660897"/>
              <a:gd name="connsiteY4" fmla="*/ 656354 h 656354"/>
              <a:gd name="connsiteX5" fmla="*/ 3176 w 660897"/>
              <a:gd name="connsiteY5" fmla="*/ 339831 h 656354"/>
              <a:gd name="connsiteX6" fmla="*/ 62645 w 660897"/>
              <a:gd name="connsiteY6" fmla="*/ 136915 h 656354"/>
              <a:gd name="connsiteX0" fmla="*/ 253837 w 660406"/>
              <a:gd name="connsiteY0" fmla="*/ 41070 h 651949"/>
              <a:gd name="connsiteX1" fmla="*/ 161329 w 660406"/>
              <a:gd name="connsiteY1" fmla="*/ 63024 h 651949"/>
              <a:gd name="connsiteX2" fmla="*/ 410712 w 660406"/>
              <a:gd name="connsiteY2" fmla="*/ 13148 h 651949"/>
              <a:gd name="connsiteX3" fmla="*/ 659670 w 660406"/>
              <a:gd name="connsiteY3" fmla="*/ 335426 h 651949"/>
              <a:gd name="connsiteX4" fmla="*/ 331423 w 660406"/>
              <a:gd name="connsiteY4" fmla="*/ 651949 h 651949"/>
              <a:gd name="connsiteX5" fmla="*/ 3176 w 660406"/>
              <a:gd name="connsiteY5" fmla="*/ 335426 h 651949"/>
              <a:gd name="connsiteX6" fmla="*/ 62645 w 660406"/>
              <a:gd name="connsiteY6" fmla="*/ 132510 h 651949"/>
              <a:gd name="connsiteX0" fmla="*/ 161329 w 660406"/>
              <a:gd name="connsiteY0" fmla="*/ 63024 h 651949"/>
              <a:gd name="connsiteX1" fmla="*/ 410712 w 660406"/>
              <a:gd name="connsiteY1" fmla="*/ 13148 h 651949"/>
              <a:gd name="connsiteX2" fmla="*/ 659670 w 660406"/>
              <a:gd name="connsiteY2" fmla="*/ 335426 h 651949"/>
              <a:gd name="connsiteX3" fmla="*/ 331423 w 660406"/>
              <a:gd name="connsiteY3" fmla="*/ 651949 h 651949"/>
              <a:gd name="connsiteX4" fmla="*/ 3176 w 660406"/>
              <a:gd name="connsiteY4" fmla="*/ 335426 h 651949"/>
              <a:gd name="connsiteX5" fmla="*/ 62645 w 660406"/>
              <a:gd name="connsiteY5" fmla="*/ 132510 h 651949"/>
              <a:gd name="connsiteX0" fmla="*/ 128078 w 660207"/>
              <a:gd name="connsiteY0" fmla="*/ 63024 h 651949"/>
              <a:gd name="connsiteX1" fmla="*/ 410712 w 660207"/>
              <a:gd name="connsiteY1" fmla="*/ 13148 h 651949"/>
              <a:gd name="connsiteX2" fmla="*/ 659670 w 660207"/>
              <a:gd name="connsiteY2" fmla="*/ 335426 h 651949"/>
              <a:gd name="connsiteX3" fmla="*/ 331423 w 660207"/>
              <a:gd name="connsiteY3" fmla="*/ 651949 h 651949"/>
              <a:gd name="connsiteX4" fmla="*/ 3176 w 660207"/>
              <a:gd name="connsiteY4" fmla="*/ 335426 h 651949"/>
              <a:gd name="connsiteX5" fmla="*/ 62645 w 660207"/>
              <a:gd name="connsiteY5" fmla="*/ 132510 h 651949"/>
              <a:gd name="connsiteX0" fmla="*/ 128078 w 660438"/>
              <a:gd name="connsiteY0" fmla="*/ 60888 h 649813"/>
              <a:gd name="connsiteX1" fmla="*/ 410712 w 660438"/>
              <a:gd name="connsiteY1" fmla="*/ 11012 h 649813"/>
              <a:gd name="connsiteX2" fmla="*/ 659670 w 660438"/>
              <a:gd name="connsiteY2" fmla="*/ 333290 h 649813"/>
              <a:gd name="connsiteX3" fmla="*/ 331423 w 660438"/>
              <a:gd name="connsiteY3" fmla="*/ 649813 h 649813"/>
              <a:gd name="connsiteX4" fmla="*/ 3176 w 660438"/>
              <a:gd name="connsiteY4" fmla="*/ 333290 h 649813"/>
              <a:gd name="connsiteX5" fmla="*/ 62645 w 660438"/>
              <a:gd name="connsiteY5" fmla="*/ 130374 h 649813"/>
              <a:gd name="connsiteX0" fmla="*/ 128078 w 660438"/>
              <a:gd name="connsiteY0" fmla="*/ 64927 h 653852"/>
              <a:gd name="connsiteX1" fmla="*/ 410712 w 660438"/>
              <a:gd name="connsiteY1" fmla="*/ 15051 h 653852"/>
              <a:gd name="connsiteX2" fmla="*/ 659670 w 660438"/>
              <a:gd name="connsiteY2" fmla="*/ 337329 h 653852"/>
              <a:gd name="connsiteX3" fmla="*/ 331423 w 660438"/>
              <a:gd name="connsiteY3" fmla="*/ 653852 h 653852"/>
              <a:gd name="connsiteX4" fmla="*/ 3176 w 660438"/>
              <a:gd name="connsiteY4" fmla="*/ 337329 h 653852"/>
              <a:gd name="connsiteX5" fmla="*/ 62645 w 660438"/>
              <a:gd name="connsiteY5" fmla="*/ 134413 h 653852"/>
              <a:gd name="connsiteX0" fmla="*/ 128078 w 687378"/>
              <a:gd name="connsiteY0" fmla="*/ 58090 h 647015"/>
              <a:gd name="connsiteX1" fmla="*/ 571432 w 687378"/>
              <a:gd name="connsiteY1" fmla="*/ 16673 h 647015"/>
              <a:gd name="connsiteX2" fmla="*/ 659670 w 687378"/>
              <a:gd name="connsiteY2" fmla="*/ 330492 h 647015"/>
              <a:gd name="connsiteX3" fmla="*/ 331423 w 687378"/>
              <a:gd name="connsiteY3" fmla="*/ 647015 h 647015"/>
              <a:gd name="connsiteX4" fmla="*/ 3176 w 687378"/>
              <a:gd name="connsiteY4" fmla="*/ 330492 h 647015"/>
              <a:gd name="connsiteX5" fmla="*/ 62645 w 687378"/>
              <a:gd name="connsiteY5" fmla="*/ 127576 h 647015"/>
              <a:gd name="connsiteX0" fmla="*/ 128078 w 677145"/>
              <a:gd name="connsiteY0" fmla="*/ 58090 h 663933"/>
              <a:gd name="connsiteX1" fmla="*/ 571432 w 677145"/>
              <a:gd name="connsiteY1" fmla="*/ 16673 h 663933"/>
              <a:gd name="connsiteX2" fmla="*/ 659670 w 677145"/>
              <a:gd name="connsiteY2" fmla="*/ 330492 h 663933"/>
              <a:gd name="connsiteX3" fmla="*/ 559815 w 677145"/>
              <a:gd name="connsiteY3" fmla="*/ 663933 h 663933"/>
              <a:gd name="connsiteX4" fmla="*/ 3176 w 677145"/>
              <a:gd name="connsiteY4" fmla="*/ 330492 h 663933"/>
              <a:gd name="connsiteX5" fmla="*/ 62645 w 677145"/>
              <a:gd name="connsiteY5" fmla="*/ 127576 h 663933"/>
              <a:gd name="connsiteX0" fmla="*/ 101940 w 644966"/>
              <a:gd name="connsiteY0" fmla="*/ 58090 h 685888"/>
              <a:gd name="connsiteX1" fmla="*/ 545294 w 644966"/>
              <a:gd name="connsiteY1" fmla="*/ 16673 h 685888"/>
              <a:gd name="connsiteX2" fmla="*/ 633532 w 644966"/>
              <a:gd name="connsiteY2" fmla="*/ 330492 h 685888"/>
              <a:gd name="connsiteX3" fmla="*/ 533677 w 644966"/>
              <a:gd name="connsiteY3" fmla="*/ 663933 h 685888"/>
              <a:gd name="connsiteX4" fmla="*/ 10874 w 644966"/>
              <a:gd name="connsiteY4" fmla="*/ 575801 h 685888"/>
              <a:gd name="connsiteX5" fmla="*/ 36507 w 644966"/>
              <a:gd name="connsiteY5" fmla="*/ 127576 h 685888"/>
              <a:gd name="connsiteX0" fmla="*/ 101940 w 642626"/>
              <a:gd name="connsiteY0" fmla="*/ 58090 h 654766"/>
              <a:gd name="connsiteX1" fmla="*/ 545294 w 642626"/>
              <a:gd name="connsiteY1" fmla="*/ 16673 h 654766"/>
              <a:gd name="connsiteX2" fmla="*/ 633532 w 642626"/>
              <a:gd name="connsiteY2" fmla="*/ 330492 h 654766"/>
              <a:gd name="connsiteX3" fmla="*/ 567513 w 642626"/>
              <a:gd name="connsiteY3" fmla="*/ 613179 h 654766"/>
              <a:gd name="connsiteX4" fmla="*/ 10874 w 642626"/>
              <a:gd name="connsiteY4" fmla="*/ 575801 h 654766"/>
              <a:gd name="connsiteX5" fmla="*/ 36507 w 642626"/>
              <a:gd name="connsiteY5" fmla="*/ 127576 h 654766"/>
              <a:gd name="connsiteX0" fmla="*/ 101940 w 642626"/>
              <a:gd name="connsiteY0" fmla="*/ 30477 h 627153"/>
              <a:gd name="connsiteX1" fmla="*/ 545294 w 642626"/>
              <a:gd name="connsiteY1" fmla="*/ 31354 h 627153"/>
              <a:gd name="connsiteX2" fmla="*/ 633532 w 642626"/>
              <a:gd name="connsiteY2" fmla="*/ 302879 h 627153"/>
              <a:gd name="connsiteX3" fmla="*/ 567513 w 642626"/>
              <a:gd name="connsiteY3" fmla="*/ 585566 h 627153"/>
              <a:gd name="connsiteX4" fmla="*/ 10874 w 642626"/>
              <a:gd name="connsiteY4" fmla="*/ 548188 h 627153"/>
              <a:gd name="connsiteX5" fmla="*/ 36507 w 642626"/>
              <a:gd name="connsiteY5" fmla="*/ 99963 h 627153"/>
              <a:gd name="connsiteX0" fmla="*/ 101940 w 641803"/>
              <a:gd name="connsiteY0" fmla="*/ 32533 h 629209"/>
              <a:gd name="connsiteX1" fmla="*/ 545294 w 641803"/>
              <a:gd name="connsiteY1" fmla="*/ 33410 h 629209"/>
              <a:gd name="connsiteX2" fmla="*/ 633532 w 641803"/>
              <a:gd name="connsiteY2" fmla="*/ 304935 h 629209"/>
              <a:gd name="connsiteX3" fmla="*/ 567513 w 641803"/>
              <a:gd name="connsiteY3" fmla="*/ 587622 h 629209"/>
              <a:gd name="connsiteX4" fmla="*/ 10874 w 641803"/>
              <a:gd name="connsiteY4" fmla="*/ 550244 h 629209"/>
              <a:gd name="connsiteX5" fmla="*/ 36507 w 641803"/>
              <a:gd name="connsiteY5" fmla="*/ 102019 h 629209"/>
              <a:gd name="connsiteX0" fmla="*/ 93785 w 633648"/>
              <a:gd name="connsiteY0" fmla="*/ 32533 h 629209"/>
              <a:gd name="connsiteX1" fmla="*/ 537139 w 633648"/>
              <a:gd name="connsiteY1" fmla="*/ 33410 h 629209"/>
              <a:gd name="connsiteX2" fmla="*/ 625377 w 633648"/>
              <a:gd name="connsiteY2" fmla="*/ 304935 h 629209"/>
              <a:gd name="connsiteX3" fmla="*/ 559358 w 633648"/>
              <a:gd name="connsiteY3" fmla="*/ 587622 h 629209"/>
              <a:gd name="connsiteX4" fmla="*/ 2719 w 633648"/>
              <a:gd name="connsiteY4" fmla="*/ 550244 h 629209"/>
              <a:gd name="connsiteX5" fmla="*/ 28352 w 633648"/>
              <a:gd name="connsiteY5" fmla="*/ 102019 h 629209"/>
              <a:gd name="connsiteX0" fmla="*/ 103603 w 643466"/>
              <a:gd name="connsiteY0" fmla="*/ 32533 h 629209"/>
              <a:gd name="connsiteX1" fmla="*/ 546957 w 643466"/>
              <a:gd name="connsiteY1" fmla="*/ 33410 h 629209"/>
              <a:gd name="connsiteX2" fmla="*/ 635195 w 643466"/>
              <a:gd name="connsiteY2" fmla="*/ 304935 h 629209"/>
              <a:gd name="connsiteX3" fmla="*/ 569176 w 643466"/>
              <a:gd name="connsiteY3" fmla="*/ 587622 h 629209"/>
              <a:gd name="connsiteX4" fmla="*/ 12537 w 643466"/>
              <a:gd name="connsiteY4" fmla="*/ 550244 h 629209"/>
              <a:gd name="connsiteX5" fmla="*/ 4334 w 643466"/>
              <a:gd name="connsiteY5" fmla="*/ 102019 h 629209"/>
              <a:gd name="connsiteX0" fmla="*/ 103603 w 643466"/>
              <a:gd name="connsiteY0" fmla="*/ 32533 h 613248"/>
              <a:gd name="connsiteX1" fmla="*/ 546957 w 643466"/>
              <a:gd name="connsiteY1" fmla="*/ 33410 h 613248"/>
              <a:gd name="connsiteX2" fmla="*/ 635195 w 643466"/>
              <a:gd name="connsiteY2" fmla="*/ 304935 h 613248"/>
              <a:gd name="connsiteX3" fmla="*/ 569176 w 643466"/>
              <a:gd name="connsiteY3" fmla="*/ 587622 h 613248"/>
              <a:gd name="connsiteX4" fmla="*/ 12537 w 643466"/>
              <a:gd name="connsiteY4" fmla="*/ 518643 h 613248"/>
              <a:gd name="connsiteX5" fmla="*/ 4334 w 643466"/>
              <a:gd name="connsiteY5" fmla="*/ 102019 h 613248"/>
              <a:gd name="connsiteX0" fmla="*/ 103603 w 622280"/>
              <a:gd name="connsiteY0" fmla="*/ 51723 h 632438"/>
              <a:gd name="connsiteX1" fmla="*/ 546957 w 622280"/>
              <a:gd name="connsiteY1" fmla="*/ 52600 h 632438"/>
              <a:gd name="connsiteX2" fmla="*/ 569176 w 622280"/>
              <a:gd name="connsiteY2" fmla="*/ 606812 h 632438"/>
              <a:gd name="connsiteX3" fmla="*/ 12537 w 622280"/>
              <a:gd name="connsiteY3" fmla="*/ 537833 h 632438"/>
              <a:gd name="connsiteX4" fmla="*/ 4334 w 622280"/>
              <a:gd name="connsiteY4" fmla="*/ 121209 h 632438"/>
              <a:gd name="connsiteX0" fmla="*/ 103603 w 640916"/>
              <a:gd name="connsiteY0" fmla="*/ 51277 h 628066"/>
              <a:gd name="connsiteX1" fmla="*/ 546957 w 640916"/>
              <a:gd name="connsiteY1" fmla="*/ 52154 h 628066"/>
              <a:gd name="connsiteX2" fmla="*/ 595444 w 640916"/>
              <a:gd name="connsiteY2" fmla="*/ 600046 h 628066"/>
              <a:gd name="connsiteX3" fmla="*/ 12537 w 640916"/>
              <a:gd name="connsiteY3" fmla="*/ 537387 h 628066"/>
              <a:gd name="connsiteX4" fmla="*/ 4334 w 640916"/>
              <a:gd name="connsiteY4" fmla="*/ 120763 h 628066"/>
              <a:gd name="connsiteX0" fmla="*/ 103603 w 629940"/>
              <a:gd name="connsiteY0" fmla="*/ 26437 h 603226"/>
              <a:gd name="connsiteX1" fmla="*/ 546957 w 629940"/>
              <a:gd name="connsiteY1" fmla="*/ 27314 h 603226"/>
              <a:gd name="connsiteX2" fmla="*/ 595444 w 629940"/>
              <a:gd name="connsiteY2" fmla="*/ 575206 h 603226"/>
              <a:gd name="connsiteX3" fmla="*/ 12537 w 629940"/>
              <a:gd name="connsiteY3" fmla="*/ 512547 h 603226"/>
              <a:gd name="connsiteX4" fmla="*/ 4334 w 629940"/>
              <a:gd name="connsiteY4" fmla="*/ 95923 h 603226"/>
              <a:gd name="connsiteX0" fmla="*/ 103603 w 651443"/>
              <a:gd name="connsiteY0" fmla="*/ 20041 h 614843"/>
              <a:gd name="connsiteX1" fmla="*/ 608249 w 651443"/>
              <a:gd name="connsiteY1" fmla="*/ 39879 h 614843"/>
              <a:gd name="connsiteX2" fmla="*/ 595444 w 651443"/>
              <a:gd name="connsiteY2" fmla="*/ 568810 h 614843"/>
              <a:gd name="connsiteX3" fmla="*/ 12537 w 651443"/>
              <a:gd name="connsiteY3" fmla="*/ 506151 h 614843"/>
              <a:gd name="connsiteX4" fmla="*/ 4334 w 651443"/>
              <a:gd name="connsiteY4" fmla="*/ 89527 h 614843"/>
              <a:gd name="connsiteX0" fmla="*/ 103603 w 640788"/>
              <a:gd name="connsiteY0" fmla="*/ 20041 h 614843"/>
              <a:gd name="connsiteX1" fmla="*/ 581981 w 640788"/>
              <a:gd name="connsiteY1" fmla="*/ 39879 h 614843"/>
              <a:gd name="connsiteX2" fmla="*/ 595444 w 640788"/>
              <a:gd name="connsiteY2" fmla="*/ 568810 h 614843"/>
              <a:gd name="connsiteX3" fmla="*/ 12537 w 640788"/>
              <a:gd name="connsiteY3" fmla="*/ 506151 h 614843"/>
              <a:gd name="connsiteX4" fmla="*/ 4334 w 640788"/>
              <a:gd name="connsiteY4" fmla="*/ 89527 h 614843"/>
              <a:gd name="connsiteX0" fmla="*/ 103603 w 673655"/>
              <a:gd name="connsiteY0" fmla="*/ 38763 h 618146"/>
              <a:gd name="connsiteX1" fmla="*/ 581981 w 673655"/>
              <a:gd name="connsiteY1" fmla="*/ 58601 h 618146"/>
              <a:gd name="connsiteX2" fmla="*/ 621713 w 673655"/>
              <a:gd name="connsiteY2" fmla="*/ 562250 h 618146"/>
              <a:gd name="connsiteX3" fmla="*/ 12537 w 673655"/>
              <a:gd name="connsiteY3" fmla="*/ 524873 h 618146"/>
              <a:gd name="connsiteX4" fmla="*/ 4334 w 673655"/>
              <a:gd name="connsiteY4" fmla="*/ 108249 h 618146"/>
              <a:gd name="connsiteX0" fmla="*/ 103603 w 654750"/>
              <a:gd name="connsiteY0" fmla="*/ 38763 h 605787"/>
              <a:gd name="connsiteX1" fmla="*/ 581981 w 654750"/>
              <a:gd name="connsiteY1" fmla="*/ 58601 h 605787"/>
              <a:gd name="connsiteX2" fmla="*/ 621713 w 654750"/>
              <a:gd name="connsiteY2" fmla="*/ 562250 h 605787"/>
              <a:gd name="connsiteX3" fmla="*/ 12537 w 654750"/>
              <a:gd name="connsiteY3" fmla="*/ 524873 h 605787"/>
              <a:gd name="connsiteX4" fmla="*/ 4334 w 654750"/>
              <a:gd name="connsiteY4" fmla="*/ 108249 h 605787"/>
              <a:gd name="connsiteX0" fmla="*/ 103603 w 643734"/>
              <a:gd name="connsiteY0" fmla="*/ 31800 h 598824"/>
              <a:gd name="connsiteX1" fmla="*/ 581981 w 643734"/>
              <a:gd name="connsiteY1" fmla="*/ 51638 h 598824"/>
              <a:gd name="connsiteX2" fmla="*/ 621713 w 643734"/>
              <a:gd name="connsiteY2" fmla="*/ 555287 h 598824"/>
              <a:gd name="connsiteX3" fmla="*/ 12537 w 643734"/>
              <a:gd name="connsiteY3" fmla="*/ 517910 h 598824"/>
              <a:gd name="connsiteX4" fmla="*/ 4334 w 643734"/>
              <a:gd name="connsiteY4" fmla="*/ 101286 h 598824"/>
              <a:gd name="connsiteX0" fmla="*/ 103603 w 643734"/>
              <a:gd name="connsiteY0" fmla="*/ 24551 h 591575"/>
              <a:gd name="connsiteX1" fmla="*/ 581981 w 643734"/>
              <a:gd name="connsiteY1" fmla="*/ 44389 h 591575"/>
              <a:gd name="connsiteX2" fmla="*/ 621713 w 643734"/>
              <a:gd name="connsiteY2" fmla="*/ 548038 h 591575"/>
              <a:gd name="connsiteX3" fmla="*/ 12537 w 643734"/>
              <a:gd name="connsiteY3" fmla="*/ 510661 h 591575"/>
              <a:gd name="connsiteX4" fmla="*/ 4334 w 643734"/>
              <a:gd name="connsiteY4" fmla="*/ 94037 h 591575"/>
              <a:gd name="connsiteX0" fmla="*/ 103603 w 643734"/>
              <a:gd name="connsiteY0" fmla="*/ 20135 h 587159"/>
              <a:gd name="connsiteX1" fmla="*/ 581981 w 643734"/>
              <a:gd name="connsiteY1" fmla="*/ 39973 h 587159"/>
              <a:gd name="connsiteX2" fmla="*/ 621713 w 643734"/>
              <a:gd name="connsiteY2" fmla="*/ 543622 h 587159"/>
              <a:gd name="connsiteX3" fmla="*/ 12537 w 643734"/>
              <a:gd name="connsiteY3" fmla="*/ 506245 h 587159"/>
              <a:gd name="connsiteX4" fmla="*/ 4334 w 643734"/>
              <a:gd name="connsiteY4" fmla="*/ 89621 h 587159"/>
              <a:gd name="connsiteX0" fmla="*/ 51067 w 657504"/>
              <a:gd name="connsiteY0" fmla="*/ 31623 h 592327"/>
              <a:gd name="connsiteX1" fmla="*/ 581981 w 657504"/>
              <a:gd name="connsiteY1" fmla="*/ 45141 h 592327"/>
              <a:gd name="connsiteX2" fmla="*/ 621713 w 657504"/>
              <a:gd name="connsiteY2" fmla="*/ 548790 h 592327"/>
              <a:gd name="connsiteX3" fmla="*/ 12537 w 657504"/>
              <a:gd name="connsiteY3" fmla="*/ 511413 h 592327"/>
              <a:gd name="connsiteX4" fmla="*/ 4334 w 657504"/>
              <a:gd name="connsiteY4" fmla="*/ 94789 h 592327"/>
              <a:gd name="connsiteX0" fmla="*/ 51067 w 676118"/>
              <a:gd name="connsiteY0" fmla="*/ 31623 h 604686"/>
              <a:gd name="connsiteX1" fmla="*/ 581981 w 676118"/>
              <a:gd name="connsiteY1" fmla="*/ 45141 h 604686"/>
              <a:gd name="connsiteX2" fmla="*/ 621713 w 676118"/>
              <a:gd name="connsiteY2" fmla="*/ 548790 h 604686"/>
              <a:gd name="connsiteX3" fmla="*/ 12537 w 676118"/>
              <a:gd name="connsiteY3" fmla="*/ 511413 h 604686"/>
              <a:gd name="connsiteX4" fmla="*/ 4334 w 676118"/>
              <a:gd name="connsiteY4" fmla="*/ 94789 h 604686"/>
              <a:gd name="connsiteX0" fmla="*/ 51067 w 659741"/>
              <a:gd name="connsiteY0" fmla="*/ 18182 h 591245"/>
              <a:gd name="connsiteX1" fmla="*/ 581981 w 659741"/>
              <a:gd name="connsiteY1" fmla="*/ 31700 h 591245"/>
              <a:gd name="connsiteX2" fmla="*/ 621713 w 659741"/>
              <a:gd name="connsiteY2" fmla="*/ 535349 h 591245"/>
              <a:gd name="connsiteX3" fmla="*/ 12537 w 659741"/>
              <a:gd name="connsiteY3" fmla="*/ 497972 h 591245"/>
              <a:gd name="connsiteX4" fmla="*/ 4334 w 659741"/>
              <a:gd name="connsiteY4" fmla="*/ 81348 h 591245"/>
              <a:gd name="connsiteX0" fmla="*/ 51067 w 671131"/>
              <a:gd name="connsiteY0" fmla="*/ 18182 h 591245"/>
              <a:gd name="connsiteX1" fmla="*/ 617005 w 671131"/>
              <a:gd name="connsiteY1" fmla="*/ 31700 h 591245"/>
              <a:gd name="connsiteX2" fmla="*/ 621713 w 671131"/>
              <a:gd name="connsiteY2" fmla="*/ 535349 h 591245"/>
              <a:gd name="connsiteX3" fmla="*/ 12537 w 671131"/>
              <a:gd name="connsiteY3" fmla="*/ 497972 h 591245"/>
              <a:gd name="connsiteX4" fmla="*/ 4334 w 671131"/>
              <a:gd name="connsiteY4" fmla="*/ 81348 h 591245"/>
              <a:gd name="connsiteX0" fmla="*/ 51067 w 648099"/>
              <a:gd name="connsiteY0" fmla="*/ 18182 h 578886"/>
              <a:gd name="connsiteX1" fmla="*/ 617005 w 648099"/>
              <a:gd name="connsiteY1" fmla="*/ 31700 h 578886"/>
              <a:gd name="connsiteX2" fmla="*/ 621713 w 648099"/>
              <a:gd name="connsiteY2" fmla="*/ 535349 h 578886"/>
              <a:gd name="connsiteX3" fmla="*/ 12537 w 648099"/>
              <a:gd name="connsiteY3" fmla="*/ 497972 h 578886"/>
              <a:gd name="connsiteX4" fmla="*/ 4334 w 648099"/>
              <a:gd name="connsiteY4" fmla="*/ 81348 h 578886"/>
              <a:gd name="connsiteX0" fmla="*/ 51067 w 648099"/>
              <a:gd name="connsiteY0" fmla="*/ 18182 h 565791"/>
              <a:gd name="connsiteX1" fmla="*/ 617005 w 648099"/>
              <a:gd name="connsiteY1" fmla="*/ 31700 h 565791"/>
              <a:gd name="connsiteX2" fmla="*/ 621713 w 648099"/>
              <a:gd name="connsiteY2" fmla="*/ 535349 h 565791"/>
              <a:gd name="connsiteX3" fmla="*/ 12537 w 648099"/>
              <a:gd name="connsiteY3" fmla="*/ 497972 h 565791"/>
              <a:gd name="connsiteX4" fmla="*/ 4334 w 648099"/>
              <a:gd name="connsiteY4" fmla="*/ 81348 h 565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3" name="PA_文本框 112"/>
          <p:cNvSpPr txBox="1"/>
          <p:nvPr>
            <p:custDataLst>
              <p:tags r:id="rId17"/>
            </p:custDataLst>
          </p:nvPr>
        </p:nvSpPr>
        <p:spPr>
          <a:xfrm>
            <a:off x="7689298" y="4172164"/>
            <a:ext cx="176599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输入小标题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4" name="PA_文本框 113"/>
          <p:cNvSpPr txBox="1"/>
          <p:nvPr>
            <p:custDataLst>
              <p:tags r:id="rId18"/>
            </p:custDataLst>
          </p:nvPr>
        </p:nvSpPr>
        <p:spPr>
          <a:xfrm>
            <a:off x="7692611" y="4861255"/>
            <a:ext cx="3407290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If it is not real text. </a:t>
            </a:r>
            <a:endParaRPr lang="en-US" altLang="zh-CN" sz="1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5" name="PA_任意多边形 114"/>
          <p:cNvSpPr/>
          <p:nvPr>
            <p:custDataLst>
              <p:tags r:id="rId19"/>
            </p:custDataLst>
          </p:nvPr>
        </p:nvSpPr>
        <p:spPr>
          <a:xfrm>
            <a:off x="7818383" y="2904491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6" name="PA_任意多边形 115"/>
          <p:cNvSpPr/>
          <p:nvPr>
            <p:custDataLst>
              <p:tags r:id="rId20"/>
            </p:custDataLst>
          </p:nvPr>
        </p:nvSpPr>
        <p:spPr>
          <a:xfrm>
            <a:off x="7818383" y="4774854"/>
            <a:ext cx="3036018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lg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17" name="PA_矩形 116"/>
          <p:cNvSpPr/>
          <p:nvPr>
            <p:custDataLst>
              <p:tags r:id="rId21"/>
            </p:custDataLst>
          </p:nvPr>
        </p:nvSpPr>
        <p:spPr>
          <a:xfrm>
            <a:off x="6776789" y="4826710"/>
            <a:ext cx="585417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24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" name="PA_组合 10"/>
          <p:cNvGrpSpPr/>
          <p:nvPr>
            <p:custDataLst>
              <p:tags r:id="rId22"/>
            </p:custDataLst>
          </p:nvPr>
        </p:nvGrpSpPr>
        <p:grpSpPr>
          <a:xfrm>
            <a:off x="1534354" y="4415792"/>
            <a:ext cx="500485" cy="523400"/>
            <a:chOff x="7710221" y="2608730"/>
            <a:chExt cx="828208" cy="866128"/>
          </a:xfrm>
          <a:noFill/>
        </p:grpSpPr>
        <p:sp>
          <p:nvSpPr>
            <p:cNvPr id="7" name="任意多边形 6"/>
            <p:cNvSpPr/>
            <p:nvPr/>
          </p:nvSpPr>
          <p:spPr>
            <a:xfrm>
              <a:off x="7710221" y="2608730"/>
              <a:ext cx="828208" cy="866128"/>
            </a:xfrm>
            <a:custGeom>
              <a:avLst/>
              <a:gdLst>
                <a:gd name="connsiteX0" fmla="*/ 272960 w 895427"/>
                <a:gd name="connsiteY0" fmla="*/ 0 h 751895"/>
                <a:gd name="connsiteX1" fmla="*/ 595689 w 895427"/>
                <a:gd name="connsiteY1" fmla="*/ 0 h 751895"/>
                <a:gd name="connsiteX2" fmla="*/ 568795 w 895427"/>
                <a:gd name="connsiteY2" fmla="*/ 457200 h 751895"/>
                <a:gd name="connsiteX3" fmla="*/ 878077 w 895427"/>
                <a:gd name="connsiteY3" fmla="*/ 672353 h 751895"/>
                <a:gd name="connsiteX4" fmla="*/ 17465 w 895427"/>
                <a:gd name="connsiteY4" fmla="*/ 739589 h 751895"/>
                <a:gd name="connsiteX5" fmla="*/ 299854 w 895427"/>
                <a:gd name="connsiteY5" fmla="*/ 443753 h 751895"/>
                <a:gd name="connsiteX6" fmla="*/ 272960 w 895427"/>
                <a:gd name="connsiteY6" fmla="*/ 0 h 751895"/>
                <a:gd name="connsiteX0" fmla="*/ 272960 w 908267"/>
                <a:gd name="connsiteY0" fmla="*/ 0 h 845792"/>
                <a:gd name="connsiteX1" fmla="*/ 595689 w 908267"/>
                <a:gd name="connsiteY1" fmla="*/ 0 h 845792"/>
                <a:gd name="connsiteX2" fmla="*/ 568795 w 908267"/>
                <a:gd name="connsiteY2" fmla="*/ 457200 h 845792"/>
                <a:gd name="connsiteX3" fmla="*/ 891524 w 908267"/>
                <a:gd name="connsiteY3" fmla="*/ 833718 h 845792"/>
                <a:gd name="connsiteX4" fmla="*/ 17465 w 908267"/>
                <a:gd name="connsiteY4" fmla="*/ 739589 h 845792"/>
                <a:gd name="connsiteX5" fmla="*/ 299854 w 908267"/>
                <a:gd name="connsiteY5" fmla="*/ 443753 h 845792"/>
                <a:gd name="connsiteX6" fmla="*/ 272960 w 908267"/>
                <a:gd name="connsiteY6" fmla="*/ 0 h 845792"/>
                <a:gd name="connsiteX0" fmla="*/ 196651 w 828208"/>
                <a:gd name="connsiteY0" fmla="*/ 0 h 866128"/>
                <a:gd name="connsiteX1" fmla="*/ 519380 w 828208"/>
                <a:gd name="connsiteY1" fmla="*/ 0 h 866128"/>
                <a:gd name="connsiteX2" fmla="*/ 492486 w 828208"/>
                <a:gd name="connsiteY2" fmla="*/ 457200 h 866128"/>
                <a:gd name="connsiteX3" fmla="*/ 815215 w 828208"/>
                <a:gd name="connsiteY3" fmla="*/ 833718 h 866128"/>
                <a:gd name="connsiteX4" fmla="*/ 21839 w 828208"/>
                <a:gd name="connsiteY4" fmla="*/ 820271 h 866128"/>
                <a:gd name="connsiteX5" fmla="*/ 223545 w 828208"/>
                <a:gd name="connsiteY5" fmla="*/ 443753 h 866128"/>
                <a:gd name="connsiteX6" fmla="*/ 196651 w 828208"/>
                <a:gd name="connsiteY6" fmla="*/ 0 h 866128"/>
                <a:gd name="connsiteX0" fmla="*/ 196651 w 828208"/>
                <a:gd name="connsiteY0" fmla="*/ 0 h 866128"/>
                <a:gd name="connsiteX1" fmla="*/ 519380 w 828208"/>
                <a:gd name="connsiteY1" fmla="*/ 0 h 866128"/>
                <a:gd name="connsiteX2" fmla="*/ 492486 w 828208"/>
                <a:gd name="connsiteY2" fmla="*/ 457200 h 866128"/>
                <a:gd name="connsiteX3" fmla="*/ 815215 w 828208"/>
                <a:gd name="connsiteY3" fmla="*/ 833718 h 866128"/>
                <a:gd name="connsiteX4" fmla="*/ 21839 w 828208"/>
                <a:gd name="connsiteY4" fmla="*/ 820271 h 866128"/>
                <a:gd name="connsiteX5" fmla="*/ 223545 w 828208"/>
                <a:gd name="connsiteY5" fmla="*/ 443753 h 866128"/>
                <a:gd name="connsiteX6" fmla="*/ 196651 w 828208"/>
                <a:gd name="connsiteY6" fmla="*/ 0 h 86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8208" h="866128">
                  <a:moveTo>
                    <a:pt x="196651" y="0"/>
                  </a:moveTo>
                  <a:lnTo>
                    <a:pt x="519380" y="0"/>
                  </a:lnTo>
                  <a:cubicBezTo>
                    <a:pt x="510415" y="152400"/>
                    <a:pt x="519380" y="266699"/>
                    <a:pt x="492486" y="457200"/>
                  </a:cubicBezTo>
                  <a:cubicBezTo>
                    <a:pt x="595580" y="528918"/>
                    <a:pt x="893656" y="773206"/>
                    <a:pt x="815215" y="833718"/>
                  </a:cubicBezTo>
                  <a:cubicBezTo>
                    <a:pt x="736774" y="894230"/>
                    <a:pt x="118209" y="858371"/>
                    <a:pt x="21839" y="820271"/>
                  </a:cubicBezTo>
                  <a:cubicBezTo>
                    <a:pt x="-74531" y="782171"/>
                    <a:pt x="176480" y="508747"/>
                    <a:pt x="223545" y="443753"/>
                  </a:cubicBezTo>
                  <a:lnTo>
                    <a:pt x="196651" y="0"/>
                  </a:lnTo>
                  <a:close/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7837536" y="3159122"/>
              <a:ext cx="510988" cy="27144"/>
            </a:xfrm>
            <a:custGeom>
              <a:avLst/>
              <a:gdLst>
                <a:gd name="connsiteX0" fmla="*/ 0 w 510988"/>
                <a:gd name="connsiteY0" fmla="*/ 27144 h 27144"/>
                <a:gd name="connsiteX1" fmla="*/ 188259 w 510988"/>
                <a:gd name="connsiteY1" fmla="*/ 250 h 27144"/>
                <a:gd name="connsiteX2" fmla="*/ 349624 w 510988"/>
                <a:gd name="connsiteY2" fmla="*/ 13697 h 27144"/>
                <a:gd name="connsiteX3" fmla="*/ 510988 w 510988"/>
                <a:gd name="connsiteY3" fmla="*/ 13697 h 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0988" h="27144">
                  <a:moveTo>
                    <a:pt x="0" y="27144"/>
                  </a:moveTo>
                  <a:cubicBezTo>
                    <a:pt x="64994" y="14817"/>
                    <a:pt x="129988" y="2491"/>
                    <a:pt x="188259" y="250"/>
                  </a:cubicBezTo>
                  <a:cubicBezTo>
                    <a:pt x="246530" y="-1991"/>
                    <a:pt x="295836" y="11456"/>
                    <a:pt x="349624" y="13697"/>
                  </a:cubicBezTo>
                  <a:cubicBezTo>
                    <a:pt x="403412" y="15938"/>
                    <a:pt x="457200" y="14817"/>
                    <a:pt x="510988" y="13697"/>
                  </a:cubicBez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椭圆 31"/>
            <p:cNvSpPr/>
            <p:nvPr/>
          </p:nvSpPr>
          <p:spPr>
            <a:xfrm>
              <a:off x="7973888" y="3264744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grp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4" name="椭圆 31"/>
            <p:cNvSpPr/>
            <p:nvPr/>
          </p:nvSpPr>
          <p:spPr>
            <a:xfrm>
              <a:off x="8124325" y="3212232"/>
              <a:ext cx="46179" cy="4571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grp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5" name="椭圆 31"/>
            <p:cNvSpPr/>
            <p:nvPr/>
          </p:nvSpPr>
          <p:spPr>
            <a:xfrm>
              <a:off x="8093030" y="3338089"/>
              <a:ext cx="77474" cy="76702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" fmla="*/ 328247 w 656494"/>
                <a:gd name="connsiteY0" fmla="*/ 0 h 633046"/>
                <a:gd name="connsiteX1" fmla="*/ 656494 w 656494"/>
                <a:gd name="connsiteY1" fmla="*/ 316523 h 633046"/>
                <a:gd name="connsiteX2" fmla="*/ 328247 w 656494"/>
                <a:gd name="connsiteY2" fmla="*/ 633046 h 633046"/>
                <a:gd name="connsiteX3" fmla="*/ 0 w 656494"/>
                <a:gd name="connsiteY3" fmla="*/ 316523 h 633046"/>
                <a:gd name="connsiteX4" fmla="*/ 419687 w 656494"/>
                <a:gd name="connsiteY4" fmla="*/ 91440 h 633046"/>
                <a:gd name="connsiteX0" fmla="*/ 402964 w 731211"/>
                <a:gd name="connsiteY0" fmla="*/ 0 h 633046"/>
                <a:gd name="connsiteX1" fmla="*/ 731211 w 731211"/>
                <a:gd name="connsiteY1" fmla="*/ 316523 h 633046"/>
                <a:gd name="connsiteX2" fmla="*/ 402964 w 731211"/>
                <a:gd name="connsiteY2" fmla="*/ 633046 h 633046"/>
                <a:gd name="connsiteX3" fmla="*/ 74717 w 731211"/>
                <a:gd name="connsiteY3" fmla="*/ 316523 h 633046"/>
                <a:gd name="connsiteX4" fmla="*/ 161895 w 731211"/>
                <a:gd name="connsiteY4" fmla="*/ 152400 h 633046"/>
                <a:gd name="connsiteX0" fmla="*/ 353700 w 681947"/>
                <a:gd name="connsiteY0" fmla="*/ 0 h 633046"/>
                <a:gd name="connsiteX1" fmla="*/ 681947 w 681947"/>
                <a:gd name="connsiteY1" fmla="*/ 316523 h 633046"/>
                <a:gd name="connsiteX2" fmla="*/ 353700 w 681947"/>
                <a:gd name="connsiteY2" fmla="*/ 633046 h 633046"/>
                <a:gd name="connsiteX3" fmla="*/ 25453 w 681947"/>
                <a:gd name="connsiteY3" fmla="*/ 316523 h 633046"/>
                <a:gd name="connsiteX4" fmla="*/ 112631 w 681947"/>
                <a:gd name="connsiteY4" fmla="*/ 152400 h 633046"/>
                <a:gd name="connsiteX0" fmla="*/ 341249 w 669496"/>
                <a:gd name="connsiteY0" fmla="*/ 0 h 633046"/>
                <a:gd name="connsiteX1" fmla="*/ 669496 w 669496"/>
                <a:gd name="connsiteY1" fmla="*/ 316523 h 633046"/>
                <a:gd name="connsiteX2" fmla="*/ 341249 w 669496"/>
                <a:gd name="connsiteY2" fmla="*/ 633046 h 633046"/>
                <a:gd name="connsiteX3" fmla="*/ 13002 w 669496"/>
                <a:gd name="connsiteY3" fmla="*/ 316523 h 633046"/>
                <a:gd name="connsiteX4" fmla="*/ 100180 w 669496"/>
                <a:gd name="connsiteY4" fmla="*/ 152400 h 633046"/>
                <a:gd name="connsiteX0" fmla="*/ 347951 w 676198"/>
                <a:gd name="connsiteY0" fmla="*/ 0 h 633046"/>
                <a:gd name="connsiteX1" fmla="*/ 676198 w 676198"/>
                <a:gd name="connsiteY1" fmla="*/ 316523 h 633046"/>
                <a:gd name="connsiteX2" fmla="*/ 347951 w 676198"/>
                <a:gd name="connsiteY2" fmla="*/ 633046 h 633046"/>
                <a:gd name="connsiteX3" fmla="*/ 19704 w 676198"/>
                <a:gd name="connsiteY3" fmla="*/ 316523 h 633046"/>
                <a:gd name="connsiteX4" fmla="*/ 79173 w 676198"/>
                <a:gd name="connsiteY4" fmla="*/ 113607 h 633046"/>
                <a:gd name="connsiteX0" fmla="*/ 333371 w 661618"/>
                <a:gd name="connsiteY0" fmla="*/ 0 h 633046"/>
                <a:gd name="connsiteX1" fmla="*/ 661618 w 661618"/>
                <a:gd name="connsiteY1" fmla="*/ 316523 h 633046"/>
                <a:gd name="connsiteX2" fmla="*/ 333371 w 661618"/>
                <a:gd name="connsiteY2" fmla="*/ 633046 h 633046"/>
                <a:gd name="connsiteX3" fmla="*/ 5124 w 661618"/>
                <a:gd name="connsiteY3" fmla="*/ 316523 h 633046"/>
                <a:gd name="connsiteX4" fmla="*/ 64593 w 661618"/>
                <a:gd name="connsiteY4" fmla="*/ 113607 h 633046"/>
                <a:gd name="connsiteX0" fmla="*/ 178200 w 661618"/>
                <a:gd name="connsiteY0" fmla="*/ 0 h 583170"/>
                <a:gd name="connsiteX1" fmla="*/ 661618 w 661618"/>
                <a:gd name="connsiteY1" fmla="*/ 266647 h 583170"/>
                <a:gd name="connsiteX2" fmla="*/ 333371 w 661618"/>
                <a:gd name="connsiteY2" fmla="*/ 583170 h 583170"/>
                <a:gd name="connsiteX3" fmla="*/ 5124 w 661618"/>
                <a:gd name="connsiteY3" fmla="*/ 266647 h 583170"/>
                <a:gd name="connsiteX4" fmla="*/ 64593 w 661618"/>
                <a:gd name="connsiteY4" fmla="*/ 63731 h 583170"/>
                <a:gd name="connsiteX0" fmla="*/ 178200 w 662133"/>
                <a:gd name="connsiteY0" fmla="*/ 66578 h 649748"/>
                <a:gd name="connsiteX1" fmla="*/ 412660 w 662133"/>
                <a:gd name="connsiteY1" fmla="*/ 10947 h 649748"/>
                <a:gd name="connsiteX2" fmla="*/ 661618 w 662133"/>
                <a:gd name="connsiteY2" fmla="*/ 333225 h 649748"/>
                <a:gd name="connsiteX3" fmla="*/ 333371 w 662133"/>
                <a:gd name="connsiteY3" fmla="*/ 649748 h 649748"/>
                <a:gd name="connsiteX4" fmla="*/ 5124 w 662133"/>
                <a:gd name="connsiteY4" fmla="*/ 333225 h 649748"/>
                <a:gd name="connsiteX5" fmla="*/ 64593 w 662133"/>
                <a:gd name="connsiteY5" fmla="*/ 130309 h 649748"/>
                <a:gd name="connsiteX0" fmla="*/ 178200 w 662148"/>
                <a:gd name="connsiteY0" fmla="*/ 66578 h 649748"/>
                <a:gd name="connsiteX1" fmla="*/ 412660 w 662148"/>
                <a:gd name="connsiteY1" fmla="*/ 10947 h 649748"/>
                <a:gd name="connsiteX2" fmla="*/ 661618 w 662148"/>
                <a:gd name="connsiteY2" fmla="*/ 333225 h 649748"/>
                <a:gd name="connsiteX3" fmla="*/ 333371 w 662148"/>
                <a:gd name="connsiteY3" fmla="*/ 649748 h 649748"/>
                <a:gd name="connsiteX4" fmla="*/ 5124 w 662148"/>
                <a:gd name="connsiteY4" fmla="*/ 333225 h 649748"/>
                <a:gd name="connsiteX5" fmla="*/ 64593 w 662148"/>
                <a:gd name="connsiteY5" fmla="*/ 130309 h 649748"/>
                <a:gd name="connsiteX0" fmla="*/ 178200 w 662148"/>
                <a:gd name="connsiteY0" fmla="*/ 61032 h 644202"/>
                <a:gd name="connsiteX1" fmla="*/ 412660 w 662148"/>
                <a:gd name="connsiteY1" fmla="*/ 5401 h 644202"/>
                <a:gd name="connsiteX2" fmla="*/ 661618 w 662148"/>
                <a:gd name="connsiteY2" fmla="*/ 327679 h 644202"/>
                <a:gd name="connsiteX3" fmla="*/ 333371 w 662148"/>
                <a:gd name="connsiteY3" fmla="*/ 644202 h 644202"/>
                <a:gd name="connsiteX4" fmla="*/ 5124 w 662148"/>
                <a:gd name="connsiteY4" fmla="*/ 327679 h 644202"/>
                <a:gd name="connsiteX5" fmla="*/ 64593 w 662148"/>
                <a:gd name="connsiteY5" fmla="*/ 124763 h 644202"/>
                <a:gd name="connsiteX0" fmla="*/ 178200 w 662148"/>
                <a:gd name="connsiteY0" fmla="*/ 75865 h 659035"/>
                <a:gd name="connsiteX1" fmla="*/ 168819 w 662148"/>
                <a:gd name="connsiteY1" fmla="*/ 31317 h 659035"/>
                <a:gd name="connsiteX2" fmla="*/ 412660 w 662148"/>
                <a:gd name="connsiteY2" fmla="*/ 20234 h 659035"/>
                <a:gd name="connsiteX3" fmla="*/ 661618 w 662148"/>
                <a:gd name="connsiteY3" fmla="*/ 342512 h 659035"/>
                <a:gd name="connsiteX4" fmla="*/ 333371 w 662148"/>
                <a:gd name="connsiteY4" fmla="*/ 659035 h 659035"/>
                <a:gd name="connsiteX5" fmla="*/ 5124 w 662148"/>
                <a:gd name="connsiteY5" fmla="*/ 342512 h 659035"/>
                <a:gd name="connsiteX6" fmla="*/ 64593 w 662148"/>
                <a:gd name="connsiteY6" fmla="*/ 139596 h 659035"/>
                <a:gd name="connsiteX0" fmla="*/ 178200 w 662148"/>
                <a:gd name="connsiteY0" fmla="*/ 68901 h 652071"/>
                <a:gd name="connsiteX1" fmla="*/ 130026 w 662148"/>
                <a:gd name="connsiteY1" fmla="*/ 68688 h 652071"/>
                <a:gd name="connsiteX2" fmla="*/ 412660 w 662148"/>
                <a:gd name="connsiteY2" fmla="*/ 13270 h 652071"/>
                <a:gd name="connsiteX3" fmla="*/ 661618 w 662148"/>
                <a:gd name="connsiteY3" fmla="*/ 335548 h 652071"/>
                <a:gd name="connsiteX4" fmla="*/ 333371 w 662148"/>
                <a:gd name="connsiteY4" fmla="*/ 652071 h 652071"/>
                <a:gd name="connsiteX5" fmla="*/ 5124 w 662148"/>
                <a:gd name="connsiteY5" fmla="*/ 335548 h 652071"/>
                <a:gd name="connsiteX6" fmla="*/ 64593 w 662148"/>
                <a:gd name="connsiteY6" fmla="*/ 132632 h 652071"/>
                <a:gd name="connsiteX0" fmla="*/ 178200 w 662220"/>
                <a:gd name="connsiteY0" fmla="*/ 68901 h 652071"/>
                <a:gd name="connsiteX1" fmla="*/ 130026 w 662220"/>
                <a:gd name="connsiteY1" fmla="*/ 68688 h 652071"/>
                <a:gd name="connsiteX2" fmla="*/ 412660 w 662220"/>
                <a:gd name="connsiteY2" fmla="*/ 13270 h 652071"/>
                <a:gd name="connsiteX3" fmla="*/ 661618 w 662220"/>
                <a:gd name="connsiteY3" fmla="*/ 335548 h 652071"/>
                <a:gd name="connsiteX4" fmla="*/ 333371 w 662220"/>
                <a:gd name="connsiteY4" fmla="*/ 652071 h 652071"/>
                <a:gd name="connsiteX5" fmla="*/ 5124 w 662220"/>
                <a:gd name="connsiteY5" fmla="*/ 335548 h 652071"/>
                <a:gd name="connsiteX6" fmla="*/ 64593 w 662220"/>
                <a:gd name="connsiteY6" fmla="*/ 132632 h 652071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8200 w 662220"/>
                <a:gd name="connsiteY0" fmla="*/ 58449 h 641619"/>
                <a:gd name="connsiteX1" fmla="*/ 130026 w 662220"/>
                <a:gd name="connsiteY1" fmla="*/ 58236 h 641619"/>
                <a:gd name="connsiteX2" fmla="*/ 412660 w 662220"/>
                <a:gd name="connsiteY2" fmla="*/ 2818 h 641619"/>
                <a:gd name="connsiteX3" fmla="*/ 661618 w 662220"/>
                <a:gd name="connsiteY3" fmla="*/ 325096 h 641619"/>
                <a:gd name="connsiteX4" fmla="*/ 333371 w 662220"/>
                <a:gd name="connsiteY4" fmla="*/ 641619 h 641619"/>
                <a:gd name="connsiteX5" fmla="*/ 5124 w 662220"/>
                <a:gd name="connsiteY5" fmla="*/ 325096 h 641619"/>
                <a:gd name="connsiteX6" fmla="*/ 64593 w 662220"/>
                <a:gd name="connsiteY6" fmla="*/ 122180 h 641619"/>
                <a:gd name="connsiteX0" fmla="*/ 176252 w 660272"/>
                <a:gd name="connsiteY0" fmla="*/ 58449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272"/>
                <a:gd name="connsiteY0" fmla="*/ 30740 h 641619"/>
                <a:gd name="connsiteX1" fmla="*/ 128078 w 660272"/>
                <a:gd name="connsiteY1" fmla="*/ 58236 h 641619"/>
                <a:gd name="connsiteX2" fmla="*/ 410712 w 660272"/>
                <a:gd name="connsiteY2" fmla="*/ 2818 h 641619"/>
                <a:gd name="connsiteX3" fmla="*/ 659670 w 660272"/>
                <a:gd name="connsiteY3" fmla="*/ 325096 h 641619"/>
                <a:gd name="connsiteX4" fmla="*/ 331423 w 660272"/>
                <a:gd name="connsiteY4" fmla="*/ 641619 h 641619"/>
                <a:gd name="connsiteX5" fmla="*/ 3176 w 660272"/>
                <a:gd name="connsiteY5" fmla="*/ 325096 h 641619"/>
                <a:gd name="connsiteX6" fmla="*/ 62645 w 660272"/>
                <a:gd name="connsiteY6" fmla="*/ 122180 h 641619"/>
                <a:gd name="connsiteX0" fmla="*/ 253837 w 660191"/>
                <a:gd name="connsiteY0" fmla="*/ 41069 h 651948"/>
                <a:gd name="connsiteX1" fmla="*/ 161329 w 660191"/>
                <a:gd name="connsiteY1" fmla="*/ 63023 h 651948"/>
                <a:gd name="connsiteX2" fmla="*/ 410712 w 660191"/>
                <a:gd name="connsiteY2" fmla="*/ 13147 h 651948"/>
                <a:gd name="connsiteX3" fmla="*/ 659670 w 660191"/>
                <a:gd name="connsiteY3" fmla="*/ 335425 h 651948"/>
                <a:gd name="connsiteX4" fmla="*/ 331423 w 660191"/>
                <a:gd name="connsiteY4" fmla="*/ 651948 h 651948"/>
                <a:gd name="connsiteX5" fmla="*/ 3176 w 660191"/>
                <a:gd name="connsiteY5" fmla="*/ 335425 h 651948"/>
                <a:gd name="connsiteX6" fmla="*/ 62645 w 660191"/>
                <a:gd name="connsiteY6" fmla="*/ 132509 h 651948"/>
                <a:gd name="connsiteX0" fmla="*/ 253837 w 660897"/>
                <a:gd name="connsiteY0" fmla="*/ 45475 h 656354"/>
                <a:gd name="connsiteX1" fmla="*/ 161329 w 660897"/>
                <a:gd name="connsiteY1" fmla="*/ 67429 h 656354"/>
                <a:gd name="connsiteX2" fmla="*/ 410712 w 660897"/>
                <a:gd name="connsiteY2" fmla="*/ 17553 h 656354"/>
                <a:gd name="connsiteX3" fmla="*/ 659670 w 660897"/>
                <a:gd name="connsiteY3" fmla="*/ 339831 h 656354"/>
                <a:gd name="connsiteX4" fmla="*/ 331423 w 660897"/>
                <a:gd name="connsiteY4" fmla="*/ 656354 h 656354"/>
                <a:gd name="connsiteX5" fmla="*/ 3176 w 660897"/>
                <a:gd name="connsiteY5" fmla="*/ 339831 h 656354"/>
                <a:gd name="connsiteX6" fmla="*/ 62645 w 660897"/>
                <a:gd name="connsiteY6" fmla="*/ 136915 h 656354"/>
                <a:gd name="connsiteX0" fmla="*/ 253837 w 660406"/>
                <a:gd name="connsiteY0" fmla="*/ 41070 h 651949"/>
                <a:gd name="connsiteX1" fmla="*/ 161329 w 660406"/>
                <a:gd name="connsiteY1" fmla="*/ 63024 h 651949"/>
                <a:gd name="connsiteX2" fmla="*/ 410712 w 660406"/>
                <a:gd name="connsiteY2" fmla="*/ 13148 h 651949"/>
                <a:gd name="connsiteX3" fmla="*/ 659670 w 660406"/>
                <a:gd name="connsiteY3" fmla="*/ 335426 h 651949"/>
                <a:gd name="connsiteX4" fmla="*/ 331423 w 660406"/>
                <a:gd name="connsiteY4" fmla="*/ 651949 h 651949"/>
                <a:gd name="connsiteX5" fmla="*/ 3176 w 660406"/>
                <a:gd name="connsiteY5" fmla="*/ 335426 h 651949"/>
                <a:gd name="connsiteX6" fmla="*/ 62645 w 660406"/>
                <a:gd name="connsiteY6" fmla="*/ 132510 h 651949"/>
                <a:gd name="connsiteX0" fmla="*/ 161329 w 660406"/>
                <a:gd name="connsiteY0" fmla="*/ 63024 h 651949"/>
                <a:gd name="connsiteX1" fmla="*/ 410712 w 660406"/>
                <a:gd name="connsiteY1" fmla="*/ 13148 h 651949"/>
                <a:gd name="connsiteX2" fmla="*/ 659670 w 660406"/>
                <a:gd name="connsiteY2" fmla="*/ 335426 h 651949"/>
                <a:gd name="connsiteX3" fmla="*/ 331423 w 660406"/>
                <a:gd name="connsiteY3" fmla="*/ 651949 h 651949"/>
                <a:gd name="connsiteX4" fmla="*/ 3176 w 660406"/>
                <a:gd name="connsiteY4" fmla="*/ 335426 h 651949"/>
                <a:gd name="connsiteX5" fmla="*/ 62645 w 660406"/>
                <a:gd name="connsiteY5" fmla="*/ 132510 h 651949"/>
                <a:gd name="connsiteX0" fmla="*/ 128078 w 660207"/>
                <a:gd name="connsiteY0" fmla="*/ 63024 h 651949"/>
                <a:gd name="connsiteX1" fmla="*/ 410712 w 660207"/>
                <a:gd name="connsiteY1" fmla="*/ 13148 h 651949"/>
                <a:gd name="connsiteX2" fmla="*/ 659670 w 660207"/>
                <a:gd name="connsiteY2" fmla="*/ 335426 h 651949"/>
                <a:gd name="connsiteX3" fmla="*/ 331423 w 660207"/>
                <a:gd name="connsiteY3" fmla="*/ 651949 h 651949"/>
                <a:gd name="connsiteX4" fmla="*/ 3176 w 660207"/>
                <a:gd name="connsiteY4" fmla="*/ 335426 h 651949"/>
                <a:gd name="connsiteX5" fmla="*/ 62645 w 660207"/>
                <a:gd name="connsiteY5" fmla="*/ 132510 h 651949"/>
                <a:gd name="connsiteX0" fmla="*/ 128078 w 660438"/>
                <a:gd name="connsiteY0" fmla="*/ 60888 h 649813"/>
                <a:gd name="connsiteX1" fmla="*/ 410712 w 660438"/>
                <a:gd name="connsiteY1" fmla="*/ 11012 h 649813"/>
                <a:gd name="connsiteX2" fmla="*/ 659670 w 660438"/>
                <a:gd name="connsiteY2" fmla="*/ 333290 h 649813"/>
                <a:gd name="connsiteX3" fmla="*/ 331423 w 660438"/>
                <a:gd name="connsiteY3" fmla="*/ 649813 h 649813"/>
                <a:gd name="connsiteX4" fmla="*/ 3176 w 660438"/>
                <a:gd name="connsiteY4" fmla="*/ 333290 h 649813"/>
                <a:gd name="connsiteX5" fmla="*/ 62645 w 660438"/>
                <a:gd name="connsiteY5" fmla="*/ 130374 h 649813"/>
                <a:gd name="connsiteX0" fmla="*/ 128078 w 660438"/>
                <a:gd name="connsiteY0" fmla="*/ 64927 h 653852"/>
                <a:gd name="connsiteX1" fmla="*/ 410712 w 660438"/>
                <a:gd name="connsiteY1" fmla="*/ 15051 h 653852"/>
                <a:gd name="connsiteX2" fmla="*/ 659670 w 660438"/>
                <a:gd name="connsiteY2" fmla="*/ 337329 h 653852"/>
                <a:gd name="connsiteX3" fmla="*/ 331423 w 660438"/>
                <a:gd name="connsiteY3" fmla="*/ 653852 h 653852"/>
                <a:gd name="connsiteX4" fmla="*/ 3176 w 660438"/>
                <a:gd name="connsiteY4" fmla="*/ 337329 h 653852"/>
                <a:gd name="connsiteX5" fmla="*/ 62645 w 660438"/>
                <a:gd name="connsiteY5" fmla="*/ 134413 h 65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grpFill/>
            <a:ln w="127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76" name="PA_组合 75"/>
          <p:cNvGrpSpPr/>
          <p:nvPr>
            <p:custDataLst>
              <p:tags r:id="rId23"/>
            </p:custDataLst>
          </p:nvPr>
        </p:nvGrpSpPr>
        <p:grpSpPr>
          <a:xfrm rot="20595534" flipH="1">
            <a:off x="6848546" y="2526502"/>
            <a:ext cx="462230" cy="612337"/>
            <a:chOff x="6349289" y="689341"/>
            <a:chExt cx="240568" cy="318691"/>
          </a:xfrm>
          <a:noFill/>
        </p:grpSpPr>
        <p:grpSp>
          <p:nvGrpSpPr>
            <p:cNvPr id="77" name="组合 76"/>
            <p:cNvGrpSpPr/>
            <p:nvPr/>
          </p:nvGrpSpPr>
          <p:grpSpPr>
            <a:xfrm rot="735509">
              <a:off x="6349289" y="689341"/>
              <a:ext cx="240568" cy="279631"/>
              <a:chOff x="7319233" y="478676"/>
              <a:chExt cx="580936" cy="675267"/>
            </a:xfrm>
            <a:grpFill/>
          </p:grpSpPr>
          <p:sp>
            <p:nvSpPr>
              <p:cNvPr id="79" name="任意多边形 78"/>
              <p:cNvSpPr/>
              <p:nvPr/>
            </p:nvSpPr>
            <p:spPr>
              <a:xfrm>
                <a:off x="7319233" y="478676"/>
                <a:ext cx="580936" cy="675267"/>
              </a:xfrm>
              <a:custGeom>
                <a:avLst/>
                <a:gdLst>
                  <a:gd name="connsiteX0" fmla="*/ 169694 w 579891"/>
                  <a:gd name="connsiteY0" fmla="*/ 674526 h 674526"/>
                  <a:gd name="connsiteX1" fmla="*/ 193757 w 579891"/>
                  <a:gd name="connsiteY1" fmla="*/ 421863 h 674526"/>
                  <a:gd name="connsiteX2" fmla="*/ 1252 w 579891"/>
                  <a:gd name="connsiteY2" fmla="*/ 241390 h 674526"/>
                  <a:gd name="connsiteX3" fmla="*/ 302041 w 579891"/>
                  <a:gd name="connsiteY3" fmla="*/ 758 h 674526"/>
                  <a:gd name="connsiteX4" fmla="*/ 578768 w 579891"/>
                  <a:gd name="connsiteY4" fmla="*/ 325611 h 674526"/>
                  <a:gd name="connsiteX5" fmla="*/ 398294 w 579891"/>
                  <a:gd name="connsiteY5" fmla="*/ 457958 h 674526"/>
                  <a:gd name="connsiteX6" fmla="*/ 362199 w 579891"/>
                  <a:gd name="connsiteY6" fmla="*/ 638432 h 674526"/>
                  <a:gd name="connsiteX7" fmla="*/ 193757 w 579891"/>
                  <a:gd name="connsiteY7" fmla="*/ 626400 h 674526"/>
                  <a:gd name="connsiteX0" fmla="*/ 168660 w 578857"/>
                  <a:gd name="connsiteY0" fmla="*/ 675267 h 675267"/>
                  <a:gd name="connsiteX1" fmla="*/ 192723 w 578857"/>
                  <a:gd name="connsiteY1" fmla="*/ 422604 h 675267"/>
                  <a:gd name="connsiteX2" fmla="*/ 218 w 578857"/>
                  <a:gd name="connsiteY2" fmla="*/ 242131 h 675267"/>
                  <a:gd name="connsiteX3" fmla="*/ 301007 w 578857"/>
                  <a:gd name="connsiteY3" fmla="*/ 1499 h 675267"/>
                  <a:gd name="connsiteX4" fmla="*/ 577734 w 578857"/>
                  <a:gd name="connsiteY4" fmla="*/ 326352 h 675267"/>
                  <a:gd name="connsiteX5" fmla="*/ 397260 w 578857"/>
                  <a:gd name="connsiteY5" fmla="*/ 458699 h 675267"/>
                  <a:gd name="connsiteX6" fmla="*/ 361165 w 578857"/>
                  <a:gd name="connsiteY6" fmla="*/ 639173 h 675267"/>
                  <a:gd name="connsiteX7" fmla="*/ 192723 w 578857"/>
                  <a:gd name="connsiteY7" fmla="*/ 627141 h 675267"/>
                  <a:gd name="connsiteX0" fmla="*/ 168660 w 580183"/>
                  <a:gd name="connsiteY0" fmla="*/ 675267 h 675267"/>
                  <a:gd name="connsiteX1" fmla="*/ 192723 w 580183"/>
                  <a:gd name="connsiteY1" fmla="*/ 422604 h 675267"/>
                  <a:gd name="connsiteX2" fmla="*/ 218 w 580183"/>
                  <a:gd name="connsiteY2" fmla="*/ 242131 h 675267"/>
                  <a:gd name="connsiteX3" fmla="*/ 301007 w 580183"/>
                  <a:gd name="connsiteY3" fmla="*/ 1499 h 675267"/>
                  <a:gd name="connsiteX4" fmla="*/ 577734 w 580183"/>
                  <a:gd name="connsiteY4" fmla="*/ 326352 h 675267"/>
                  <a:gd name="connsiteX5" fmla="*/ 397260 w 580183"/>
                  <a:gd name="connsiteY5" fmla="*/ 458699 h 675267"/>
                  <a:gd name="connsiteX6" fmla="*/ 361165 w 580183"/>
                  <a:gd name="connsiteY6" fmla="*/ 639173 h 675267"/>
                  <a:gd name="connsiteX7" fmla="*/ 192723 w 580183"/>
                  <a:gd name="connsiteY7" fmla="*/ 627141 h 675267"/>
                  <a:gd name="connsiteX0" fmla="*/ 168726 w 580936"/>
                  <a:gd name="connsiteY0" fmla="*/ 675267 h 675267"/>
                  <a:gd name="connsiteX1" fmla="*/ 192789 w 580936"/>
                  <a:gd name="connsiteY1" fmla="*/ 422604 h 675267"/>
                  <a:gd name="connsiteX2" fmla="*/ 284 w 580936"/>
                  <a:gd name="connsiteY2" fmla="*/ 242131 h 675267"/>
                  <a:gd name="connsiteX3" fmla="*/ 301073 w 580936"/>
                  <a:gd name="connsiteY3" fmla="*/ 1499 h 675267"/>
                  <a:gd name="connsiteX4" fmla="*/ 577800 w 580936"/>
                  <a:gd name="connsiteY4" fmla="*/ 326352 h 675267"/>
                  <a:gd name="connsiteX5" fmla="*/ 397326 w 580936"/>
                  <a:gd name="connsiteY5" fmla="*/ 458699 h 675267"/>
                  <a:gd name="connsiteX6" fmla="*/ 361231 w 580936"/>
                  <a:gd name="connsiteY6" fmla="*/ 639173 h 675267"/>
                  <a:gd name="connsiteX7" fmla="*/ 192789 w 580936"/>
                  <a:gd name="connsiteY7" fmla="*/ 627141 h 67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0936" h="675267">
                    <a:moveTo>
                      <a:pt x="168726" y="675267"/>
                    </a:moveTo>
                    <a:cubicBezTo>
                      <a:pt x="194794" y="585030"/>
                      <a:pt x="220863" y="494793"/>
                      <a:pt x="192789" y="422604"/>
                    </a:cubicBezTo>
                    <a:cubicBezTo>
                      <a:pt x="164715" y="350415"/>
                      <a:pt x="8239" y="411989"/>
                      <a:pt x="284" y="242131"/>
                    </a:cubicBezTo>
                    <a:cubicBezTo>
                      <a:pt x="-7671" y="72273"/>
                      <a:pt x="152816" y="-12538"/>
                      <a:pt x="301073" y="1499"/>
                    </a:cubicBezTo>
                    <a:cubicBezTo>
                      <a:pt x="449330" y="15536"/>
                      <a:pt x="605094" y="137477"/>
                      <a:pt x="577800" y="326352"/>
                    </a:cubicBezTo>
                    <a:cubicBezTo>
                      <a:pt x="550506" y="515227"/>
                      <a:pt x="433421" y="406562"/>
                      <a:pt x="397326" y="458699"/>
                    </a:cubicBezTo>
                    <a:cubicBezTo>
                      <a:pt x="361231" y="510836"/>
                      <a:pt x="395321" y="611099"/>
                      <a:pt x="361231" y="639173"/>
                    </a:cubicBezTo>
                    <a:cubicBezTo>
                      <a:pt x="327142" y="667247"/>
                      <a:pt x="259965" y="647194"/>
                      <a:pt x="192789" y="627141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7575219" y="695628"/>
                <a:ext cx="173947" cy="400785"/>
              </a:xfrm>
              <a:custGeom>
                <a:avLst/>
                <a:gdLst>
                  <a:gd name="connsiteX0" fmla="*/ 0 w 173947"/>
                  <a:gd name="connsiteY0" fmla="*/ 2090 h 400785"/>
                  <a:gd name="connsiteX1" fmla="*/ 173346 w 173947"/>
                  <a:gd name="connsiteY1" fmla="*/ 23758 h 400785"/>
                  <a:gd name="connsiteX2" fmla="*/ 56337 w 173947"/>
                  <a:gd name="connsiteY2" fmla="*/ 28091 h 400785"/>
                  <a:gd name="connsiteX3" fmla="*/ 34669 w 173947"/>
                  <a:gd name="connsiteY3" fmla="*/ 400785 h 40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947" h="400785">
                    <a:moveTo>
                      <a:pt x="0" y="2090"/>
                    </a:moveTo>
                    <a:cubicBezTo>
                      <a:pt x="81978" y="10757"/>
                      <a:pt x="163957" y="19425"/>
                      <a:pt x="173346" y="23758"/>
                    </a:cubicBezTo>
                    <a:cubicBezTo>
                      <a:pt x="182735" y="28091"/>
                      <a:pt x="79450" y="-34747"/>
                      <a:pt x="56337" y="28091"/>
                    </a:cubicBezTo>
                    <a:cubicBezTo>
                      <a:pt x="33224" y="90929"/>
                      <a:pt x="33946" y="245857"/>
                      <a:pt x="34669" y="400785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8" name="任意多边形 77"/>
            <p:cNvSpPr/>
            <p:nvPr/>
          </p:nvSpPr>
          <p:spPr>
            <a:xfrm>
              <a:off x="6385067" y="953531"/>
              <a:ext cx="82602" cy="54501"/>
            </a:xfrm>
            <a:custGeom>
              <a:avLst/>
              <a:gdLst>
                <a:gd name="connsiteX0" fmla="*/ 248 w 76868"/>
                <a:gd name="connsiteY0" fmla="*/ 393 h 59632"/>
                <a:gd name="connsiteX1" fmla="*/ 54325 w 76868"/>
                <a:gd name="connsiteY1" fmla="*/ 32348 h 59632"/>
                <a:gd name="connsiteX2" fmla="*/ 76448 w 76868"/>
                <a:gd name="connsiteY2" fmla="*/ 5309 h 59632"/>
                <a:gd name="connsiteX3" fmla="*/ 37119 w 76868"/>
                <a:gd name="connsiteY3" fmla="*/ 59387 h 59632"/>
                <a:gd name="connsiteX4" fmla="*/ 248 w 76868"/>
                <a:gd name="connsiteY4" fmla="*/ 393 h 59632"/>
                <a:gd name="connsiteX0" fmla="*/ 12434 w 89054"/>
                <a:gd name="connsiteY0" fmla="*/ 4 h 59773"/>
                <a:gd name="connsiteX1" fmla="*/ 66511 w 89054"/>
                <a:gd name="connsiteY1" fmla="*/ 31959 h 59773"/>
                <a:gd name="connsiteX2" fmla="*/ 88634 w 89054"/>
                <a:gd name="connsiteY2" fmla="*/ 4920 h 59773"/>
                <a:gd name="connsiteX3" fmla="*/ 49305 w 89054"/>
                <a:gd name="connsiteY3" fmla="*/ 58998 h 59773"/>
                <a:gd name="connsiteX4" fmla="*/ 2601 w 89054"/>
                <a:gd name="connsiteY4" fmla="*/ 34417 h 59773"/>
                <a:gd name="connsiteX5" fmla="*/ 12434 w 89054"/>
                <a:gd name="connsiteY5" fmla="*/ 4 h 59773"/>
                <a:gd name="connsiteX0" fmla="*/ 12434 w 89054"/>
                <a:gd name="connsiteY0" fmla="*/ 4 h 50472"/>
                <a:gd name="connsiteX1" fmla="*/ 66511 w 89054"/>
                <a:gd name="connsiteY1" fmla="*/ 31959 h 50472"/>
                <a:gd name="connsiteX2" fmla="*/ 88634 w 89054"/>
                <a:gd name="connsiteY2" fmla="*/ 4920 h 50472"/>
                <a:gd name="connsiteX3" fmla="*/ 56679 w 89054"/>
                <a:gd name="connsiteY3" fmla="*/ 49165 h 50472"/>
                <a:gd name="connsiteX4" fmla="*/ 2601 w 89054"/>
                <a:gd name="connsiteY4" fmla="*/ 34417 h 50472"/>
                <a:gd name="connsiteX5" fmla="*/ 12434 w 89054"/>
                <a:gd name="connsiteY5" fmla="*/ 4 h 50472"/>
                <a:gd name="connsiteX0" fmla="*/ 10471 w 87091"/>
                <a:gd name="connsiteY0" fmla="*/ 132 h 49570"/>
                <a:gd name="connsiteX1" fmla="*/ 64548 w 87091"/>
                <a:gd name="connsiteY1" fmla="*/ 32087 h 49570"/>
                <a:gd name="connsiteX2" fmla="*/ 86671 w 87091"/>
                <a:gd name="connsiteY2" fmla="*/ 5048 h 49570"/>
                <a:gd name="connsiteX3" fmla="*/ 54716 w 87091"/>
                <a:gd name="connsiteY3" fmla="*/ 49293 h 49570"/>
                <a:gd name="connsiteX4" fmla="*/ 3097 w 87091"/>
                <a:gd name="connsiteY4" fmla="*/ 22255 h 49570"/>
                <a:gd name="connsiteX5" fmla="*/ 10471 w 87091"/>
                <a:gd name="connsiteY5" fmla="*/ 132 h 49570"/>
                <a:gd name="connsiteX0" fmla="*/ 10471 w 87091"/>
                <a:gd name="connsiteY0" fmla="*/ 132 h 54436"/>
                <a:gd name="connsiteX1" fmla="*/ 64548 w 87091"/>
                <a:gd name="connsiteY1" fmla="*/ 32087 h 54436"/>
                <a:gd name="connsiteX2" fmla="*/ 86671 w 87091"/>
                <a:gd name="connsiteY2" fmla="*/ 5048 h 54436"/>
                <a:gd name="connsiteX3" fmla="*/ 59632 w 87091"/>
                <a:gd name="connsiteY3" fmla="*/ 54209 h 54436"/>
                <a:gd name="connsiteX4" fmla="*/ 3097 w 87091"/>
                <a:gd name="connsiteY4" fmla="*/ 22255 h 54436"/>
                <a:gd name="connsiteX5" fmla="*/ 10471 w 87091"/>
                <a:gd name="connsiteY5" fmla="*/ 132 h 54436"/>
                <a:gd name="connsiteX0" fmla="*/ 11326 w 92270"/>
                <a:gd name="connsiteY0" fmla="*/ 197 h 54501"/>
                <a:gd name="connsiteX1" fmla="*/ 85068 w 92270"/>
                <a:gd name="connsiteY1" fmla="*/ 34610 h 54501"/>
                <a:gd name="connsiteX2" fmla="*/ 87526 w 92270"/>
                <a:gd name="connsiteY2" fmla="*/ 5113 h 54501"/>
                <a:gd name="connsiteX3" fmla="*/ 60487 w 92270"/>
                <a:gd name="connsiteY3" fmla="*/ 54274 h 54501"/>
                <a:gd name="connsiteX4" fmla="*/ 3952 w 92270"/>
                <a:gd name="connsiteY4" fmla="*/ 22320 h 54501"/>
                <a:gd name="connsiteX5" fmla="*/ 11326 w 92270"/>
                <a:gd name="connsiteY5" fmla="*/ 197 h 54501"/>
                <a:gd name="connsiteX0" fmla="*/ 7096 w 88040"/>
                <a:gd name="connsiteY0" fmla="*/ 197 h 54501"/>
                <a:gd name="connsiteX1" fmla="*/ 80838 w 88040"/>
                <a:gd name="connsiteY1" fmla="*/ 34610 h 54501"/>
                <a:gd name="connsiteX2" fmla="*/ 83296 w 88040"/>
                <a:gd name="connsiteY2" fmla="*/ 5113 h 54501"/>
                <a:gd name="connsiteX3" fmla="*/ 56257 w 88040"/>
                <a:gd name="connsiteY3" fmla="*/ 54274 h 54501"/>
                <a:gd name="connsiteX4" fmla="*/ 7096 w 88040"/>
                <a:gd name="connsiteY4" fmla="*/ 22320 h 54501"/>
                <a:gd name="connsiteX5" fmla="*/ 7096 w 88040"/>
                <a:gd name="connsiteY5" fmla="*/ 197 h 54501"/>
                <a:gd name="connsiteX0" fmla="*/ 6579 w 84329"/>
                <a:gd name="connsiteY0" fmla="*/ 133 h 54437"/>
                <a:gd name="connsiteX1" fmla="*/ 72947 w 84329"/>
                <a:gd name="connsiteY1" fmla="*/ 32088 h 54437"/>
                <a:gd name="connsiteX2" fmla="*/ 82779 w 84329"/>
                <a:gd name="connsiteY2" fmla="*/ 5049 h 54437"/>
                <a:gd name="connsiteX3" fmla="*/ 55740 w 84329"/>
                <a:gd name="connsiteY3" fmla="*/ 54210 h 54437"/>
                <a:gd name="connsiteX4" fmla="*/ 6579 w 84329"/>
                <a:gd name="connsiteY4" fmla="*/ 22256 h 54437"/>
                <a:gd name="connsiteX5" fmla="*/ 6579 w 84329"/>
                <a:gd name="connsiteY5" fmla="*/ 133 h 54437"/>
                <a:gd name="connsiteX0" fmla="*/ 5902 w 82602"/>
                <a:gd name="connsiteY0" fmla="*/ 197 h 54501"/>
                <a:gd name="connsiteX1" fmla="*/ 62437 w 82602"/>
                <a:gd name="connsiteY1" fmla="*/ 34610 h 54501"/>
                <a:gd name="connsiteX2" fmla="*/ 82102 w 82602"/>
                <a:gd name="connsiteY2" fmla="*/ 5113 h 54501"/>
                <a:gd name="connsiteX3" fmla="*/ 55063 w 82602"/>
                <a:gd name="connsiteY3" fmla="*/ 54274 h 54501"/>
                <a:gd name="connsiteX4" fmla="*/ 5902 w 82602"/>
                <a:gd name="connsiteY4" fmla="*/ 22320 h 54501"/>
                <a:gd name="connsiteX5" fmla="*/ 5902 w 82602"/>
                <a:gd name="connsiteY5" fmla="*/ 197 h 5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02" h="54501">
                  <a:moveTo>
                    <a:pt x="5902" y="197"/>
                  </a:moveTo>
                  <a:cubicBezTo>
                    <a:pt x="15325" y="2245"/>
                    <a:pt x="49737" y="33791"/>
                    <a:pt x="62437" y="34610"/>
                  </a:cubicBezTo>
                  <a:cubicBezTo>
                    <a:pt x="75137" y="35429"/>
                    <a:pt x="84970" y="607"/>
                    <a:pt x="82102" y="5113"/>
                  </a:cubicBezTo>
                  <a:cubicBezTo>
                    <a:pt x="79234" y="9620"/>
                    <a:pt x="67763" y="51406"/>
                    <a:pt x="55063" y="54274"/>
                  </a:cubicBezTo>
                  <a:cubicBezTo>
                    <a:pt x="42363" y="57142"/>
                    <a:pt x="12047" y="32152"/>
                    <a:pt x="5902" y="22320"/>
                  </a:cubicBezTo>
                  <a:cubicBezTo>
                    <a:pt x="-243" y="12488"/>
                    <a:pt x="-3521" y="-1851"/>
                    <a:pt x="5902" y="197"/>
                  </a:cubicBezTo>
                  <a:close/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5" name="PA_组合 124"/>
          <p:cNvGrpSpPr/>
          <p:nvPr>
            <p:custDataLst>
              <p:tags r:id="rId24"/>
            </p:custDataLst>
          </p:nvPr>
        </p:nvGrpSpPr>
        <p:grpSpPr>
          <a:xfrm rot="5400000">
            <a:off x="6842256" y="4487166"/>
            <a:ext cx="537958" cy="424211"/>
            <a:chOff x="4941747" y="1124761"/>
            <a:chExt cx="1223250" cy="964605"/>
          </a:xfrm>
          <a:noFill/>
        </p:grpSpPr>
        <p:grpSp>
          <p:nvGrpSpPr>
            <p:cNvPr id="126" name="组合 125"/>
            <p:cNvGrpSpPr/>
            <p:nvPr/>
          </p:nvGrpSpPr>
          <p:grpSpPr>
            <a:xfrm>
              <a:off x="4941747" y="1124761"/>
              <a:ext cx="1223250" cy="964605"/>
              <a:chOff x="3243122" y="2874485"/>
              <a:chExt cx="1223250" cy="964605"/>
            </a:xfrm>
            <a:grpFill/>
          </p:grpSpPr>
          <p:sp>
            <p:nvSpPr>
              <p:cNvPr id="128" name="任意多边形 127"/>
              <p:cNvSpPr/>
              <p:nvPr/>
            </p:nvSpPr>
            <p:spPr>
              <a:xfrm>
                <a:off x="3243122" y="2874485"/>
                <a:ext cx="1223250" cy="964605"/>
              </a:xfrm>
              <a:custGeom>
                <a:avLst/>
                <a:gdLst>
                  <a:gd name="connsiteX0" fmla="*/ 584616 w 1244505"/>
                  <a:gd name="connsiteY0" fmla="*/ 513816 h 978511"/>
                  <a:gd name="connsiteX1" fmla="*/ 0 w 1244505"/>
                  <a:gd name="connsiteY1" fmla="*/ 423875 h 978511"/>
                  <a:gd name="connsiteX2" fmla="*/ 179882 w 1244505"/>
                  <a:gd name="connsiteY2" fmla="*/ 199022 h 978511"/>
                  <a:gd name="connsiteX3" fmla="*/ 674557 w 1244505"/>
                  <a:gd name="connsiteY3" fmla="*/ 423875 h 978511"/>
                  <a:gd name="connsiteX4" fmla="*/ 734518 w 1244505"/>
                  <a:gd name="connsiteY4" fmla="*/ 184032 h 978511"/>
                  <a:gd name="connsiteX5" fmla="*/ 944380 w 1244505"/>
                  <a:gd name="connsiteY5" fmla="*/ 4150 h 978511"/>
                  <a:gd name="connsiteX6" fmla="*/ 1244183 w 1244505"/>
                  <a:gd name="connsiteY6" fmla="*/ 363914 h 978511"/>
                  <a:gd name="connsiteX7" fmla="*/ 884419 w 1244505"/>
                  <a:gd name="connsiteY7" fmla="*/ 513816 h 978511"/>
                  <a:gd name="connsiteX8" fmla="*/ 1199213 w 1244505"/>
                  <a:gd name="connsiteY8" fmla="*/ 723678 h 978511"/>
                  <a:gd name="connsiteX9" fmla="*/ 944380 w 1244505"/>
                  <a:gd name="connsiteY9" fmla="*/ 978511 h 978511"/>
                  <a:gd name="connsiteX10" fmla="*/ 719528 w 1244505"/>
                  <a:gd name="connsiteY10" fmla="*/ 723678 h 978511"/>
                  <a:gd name="connsiteX11" fmla="*/ 299803 w 1244505"/>
                  <a:gd name="connsiteY11" fmla="*/ 903560 h 978511"/>
                  <a:gd name="connsiteX12" fmla="*/ 74951 w 1244505"/>
                  <a:gd name="connsiteY12" fmla="*/ 738668 h 978511"/>
                  <a:gd name="connsiteX13" fmla="*/ 719528 w 1244505"/>
                  <a:gd name="connsiteY13" fmla="*/ 558786 h 978511"/>
                  <a:gd name="connsiteX0" fmla="*/ 584616 w 1246893"/>
                  <a:gd name="connsiteY0" fmla="*/ 502981 h 967676"/>
                  <a:gd name="connsiteX1" fmla="*/ 0 w 1246893"/>
                  <a:gd name="connsiteY1" fmla="*/ 413040 h 967676"/>
                  <a:gd name="connsiteX2" fmla="*/ 179882 w 1246893"/>
                  <a:gd name="connsiteY2" fmla="*/ 188187 h 967676"/>
                  <a:gd name="connsiteX3" fmla="*/ 674557 w 1246893"/>
                  <a:gd name="connsiteY3" fmla="*/ 413040 h 967676"/>
                  <a:gd name="connsiteX4" fmla="*/ 734518 w 1246893"/>
                  <a:gd name="connsiteY4" fmla="*/ 173197 h 967676"/>
                  <a:gd name="connsiteX5" fmla="*/ 1033049 w 1246893"/>
                  <a:gd name="connsiteY5" fmla="*/ 4398 h 967676"/>
                  <a:gd name="connsiteX6" fmla="*/ 1244183 w 1246893"/>
                  <a:gd name="connsiteY6" fmla="*/ 353079 h 967676"/>
                  <a:gd name="connsiteX7" fmla="*/ 884419 w 1246893"/>
                  <a:gd name="connsiteY7" fmla="*/ 502981 h 967676"/>
                  <a:gd name="connsiteX8" fmla="*/ 1199213 w 1246893"/>
                  <a:gd name="connsiteY8" fmla="*/ 712843 h 967676"/>
                  <a:gd name="connsiteX9" fmla="*/ 944380 w 1246893"/>
                  <a:gd name="connsiteY9" fmla="*/ 967676 h 967676"/>
                  <a:gd name="connsiteX10" fmla="*/ 719528 w 1246893"/>
                  <a:gd name="connsiteY10" fmla="*/ 712843 h 967676"/>
                  <a:gd name="connsiteX11" fmla="*/ 299803 w 1246893"/>
                  <a:gd name="connsiteY11" fmla="*/ 892725 h 967676"/>
                  <a:gd name="connsiteX12" fmla="*/ 74951 w 1246893"/>
                  <a:gd name="connsiteY12" fmla="*/ 727833 h 967676"/>
                  <a:gd name="connsiteX13" fmla="*/ 719528 w 1246893"/>
                  <a:gd name="connsiteY13" fmla="*/ 547951 h 967676"/>
                  <a:gd name="connsiteX0" fmla="*/ 584616 w 1250361"/>
                  <a:gd name="connsiteY0" fmla="*/ 505914 h 970609"/>
                  <a:gd name="connsiteX1" fmla="*/ 0 w 1250361"/>
                  <a:gd name="connsiteY1" fmla="*/ 415973 h 970609"/>
                  <a:gd name="connsiteX2" fmla="*/ 179882 w 1250361"/>
                  <a:gd name="connsiteY2" fmla="*/ 191120 h 970609"/>
                  <a:gd name="connsiteX3" fmla="*/ 674557 w 1250361"/>
                  <a:gd name="connsiteY3" fmla="*/ 415973 h 970609"/>
                  <a:gd name="connsiteX4" fmla="*/ 734518 w 1250361"/>
                  <a:gd name="connsiteY4" fmla="*/ 176130 h 970609"/>
                  <a:gd name="connsiteX5" fmla="*/ 1033049 w 1250361"/>
                  <a:gd name="connsiteY5" fmla="*/ 7331 h 970609"/>
                  <a:gd name="connsiteX6" fmla="*/ 1244183 w 1250361"/>
                  <a:gd name="connsiteY6" fmla="*/ 356012 h 970609"/>
                  <a:gd name="connsiteX7" fmla="*/ 884419 w 1250361"/>
                  <a:gd name="connsiteY7" fmla="*/ 505914 h 970609"/>
                  <a:gd name="connsiteX8" fmla="*/ 1199213 w 1250361"/>
                  <a:gd name="connsiteY8" fmla="*/ 715776 h 970609"/>
                  <a:gd name="connsiteX9" fmla="*/ 944380 w 1250361"/>
                  <a:gd name="connsiteY9" fmla="*/ 970609 h 970609"/>
                  <a:gd name="connsiteX10" fmla="*/ 719528 w 1250361"/>
                  <a:gd name="connsiteY10" fmla="*/ 715776 h 970609"/>
                  <a:gd name="connsiteX11" fmla="*/ 299803 w 1250361"/>
                  <a:gd name="connsiteY11" fmla="*/ 895658 h 970609"/>
                  <a:gd name="connsiteX12" fmla="*/ 74951 w 1250361"/>
                  <a:gd name="connsiteY12" fmla="*/ 730766 h 970609"/>
                  <a:gd name="connsiteX13" fmla="*/ 719528 w 1250361"/>
                  <a:gd name="connsiteY13" fmla="*/ 550884 h 970609"/>
                  <a:gd name="connsiteX0" fmla="*/ 584616 w 1219605"/>
                  <a:gd name="connsiteY0" fmla="*/ 503672 h 968367"/>
                  <a:gd name="connsiteX1" fmla="*/ 0 w 1219605"/>
                  <a:gd name="connsiteY1" fmla="*/ 413731 h 968367"/>
                  <a:gd name="connsiteX2" fmla="*/ 179882 w 1219605"/>
                  <a:gd name="connsiteY2" fmla="*/ 188878 h 968367"/>
                  <a:gd name="connsiteX3" fmla="*/ 674557 w 1219605"/>
                  <a:gd name="connsiteY3" fmla="*/ 413731 h 968367"/>
                  <a:gd name="connsiteX4" fmla="*/ 734518 w 1219605"/>
                  <a:gd name="connsiteY4" fmla="*/ 173888 h 968367"/>
                  <a:gd name="connsiteX5" fmla="*/ 1033049 w 1219605"/>
                  <a:gd name="connsiteY5" fmla="*/ 5089 h 968367"/>
                  <a:gd name="connsiteX6" fmla="*/ 1216474 w 1219605"/>
                  <a:gd name="connsiteY6" fmla="*/ 370395 h 968367"/>
                  <a:gd name="connsiteX7" fmla="*/ 884419 w 1219605"/>
                  <a:gd name="connsiteY7" fmla="*/ 503672 h 968367"/>
                  <a:gd name="connsiteX8" fmla="*/ 1199213 w 1219605"/>
                  <a:gd name="connsiteY8" fmla="*/ 713534 h 968367"/>
                  <a:gd name="connsiteX9" fmla="*/ 944380 w 1219605"/>
                  <a:gd name="connsiteY9" fmla="*/ 968367 h 968367"/>
                  <a:gd name="connsiteX10" fmla="*/ 719528 w 1219605"/>
                  <a:gd name="connsiteY10" fmla="*/ 713534 h 968367"/>
                  <a:gd name="connsiteX11" fmla="*/ 299803 w 1219605"/>
                  <a:gd name="connsiteY11" fmla="*/ 893416 h 968367"/>
                  <a:gd name="connsiteX12" fmla="*/ 74951 w 1219605"/>
                  <a:gd name="connsiteY12" fmla="*/ 728524 h 968367"/>
                  <a:gd name="connsiteX13" fmla="*/ 719528 w 1219605"/>
                  <a:gd name="connsiteY13" fmla="*/ 548642 h 968367"/>
                  <a:gd name="connsiteX0" fmla="*/ 584616 w 1223250"/>
                  <a:gd name="connsiteY0" fmla="*/ 499287 h 963982"/>
                  <a:gd name="connsiteX1" fmla="*/ 0 w 1223250"/>
                  <a:gd name="connsiteY1" fmla="*/ 409346 h 963982"/>
                  <a:gd name="connsiteX2" fmla="*/ 179882 w 1223250"/>
                  <a:gd name="connsiteY2" fmla="*/ 184493 h 963982"/>
                  <a:gd name="connsiteX3" fmla="*/ 674557 w 1223250"/>
                  <a:gd name="connsiteY3" fmla="*/ 409346 h 963982"/>
                  <a:gd name="connsiteX4" fmla="*/ 734518 w 1223250"/>
                  <a:gd name="connsiteY4" fmla="*/ 169503 h 963982"/>
                  <a:gd name="connsiteX5" fmla="*/ 1033049 w 1223250"/>
                  <a:gd name="connsiteY5" fmla="*/ 704 h 963982"/>
                  <a:gd name="connsiteX6" fmla="*/ 1216474 w 1223250"/>
                  <a:gd name="connsiteY6" fmla="*/ 366010 h 963982"/>
                  <a:gd name="connsiteX7" fmla="*/ 884419 w 1223250"/>
                  <a:gd name="connsiteY7" fmla="*/ 499287 h 963982"/>
                  <a:gd name="connsiteX8" fmla="*/ 1199213 w 1223250"/>
                  <a:gd name="connsiteY8" fmla="*/ 709149 h 963982"/>
                  <a:gd name="connsiteX9" fmla="*/ 944380 w 1223250"/>
                  <a:gd name="connsiteY9" fmla="*/ 963982 h 963982"/>
                  <a:gd name="connsiteX10" fmla="*/ 719528 w 1223250"/>
                  <a:gd name="connsiteY10" fmla="*/ 709149 h 963982"/>
                  <a:gd name="connsiteX11" fmla="*/ 299803 w 1223250"/>
                  <a:gd name="connsiteY11" fmla="*/ 889031 h 963982"/>
                  <a:gd name="connsiteX12" fmla="*/ 74951 w 1223250"/>
                  <a:gd name="connsiteY12" fmla="*/ 724139 h 963982"/>
                  <a:gd name="connsiteX13" fmla="*/ 719528 w 1223250"/>
                  <a:gd name="connsiteY13" fmla="*/ 544257 h 963982"/>
                  <a:gd name="connsiteX0" fmla="*/ 584616 w 1223250"/>
                  <a:gd name="connsiteY0" fmla="*/ 499287 h 963982"/>
                  <a:gd name="connsiteX1" fmla="*/ 0 w 1223250"/>
                  <a:gd name="connsiteY1" fmla="*/ 409346 h 963982"/>
                  <a:gd name="connsiteX2" fmla="*/ 179882 w 1223250"/>
                  <a:gd name="connsiteY2" fmla="*/ 184493 h 963982"/>
                  <a:gd name="connsiteX3" fmla="*/ 674557 w 1223250"/>
                  <a:gd name="connsiteY3" fmla="*/ 409346 h 963982"/>
                  <a:gd name="connsiteX4" fmla="*/ 734518 w 1223250"/>
                  <a:gd name="connsiteY4" fmla="*/ 169503 h 963982"/>
                  <a:gd name="connsiteX5" fmla="*/ 1033049 w 1223250"/>
                  <a:gd name="connsiteY5" fmla="*/ 704 h 963982"/>
                  <a:gd name="connsiteX6" fmla="*/ 1216474 w 1223250"/>
                  <a:gd name="connsiteY6" fmla="*/ 366010 h 963982"/>
                  <a:gd name="connsiteX7" fmla="*/ 884419 w 1223250"/>
                  <a:gd name="connsiteY7" fmla="*/ 499287 h 963982"/>
                  <a:gd name="connsiteX8" fmla="*/ 1199213 w 1223250"/>
                  <a:gd name="connsiteY8" fmla="*/ 709149 h 963982"/>
                  <a:gd name="connsiteX9" fmla="*/ 944380 w 1223250"/>
                  <a:gd name="connsiteY9" fmla="*/ 963982 h 963982"/>
                  <a:gd name="connsiteX10" fmla="*/ 719528 w 1223250"/>
                  <a:gd name="connsiteY10" fmla="*/ 709149 h 963982"/>
                  <a:gd name="connsiteX11" fmla="*/ 299803 w 1223250"/>
                  <a:gd name="connsiteY11" fmla="*/ 889031 h 963982"/>
                  <a:gd name="connsiteX12" fmla="*/ 74951 w 1223250"/>
                  <a:gd name="connsiteY12" fmla="*/ 724139 h 963982"/>
                  <a:gd name="connsiteX13" fmla="*/ 719528 w 1223250"/>
                  <a:gd name="connsiteY13" fmla="*/ 544257 h 963982"/>
                  <a:gd name="connsiteX0" fmla="*/ 584616 w 1223250"/>
                  <a:gd name="connsiteY0" fmla="*/ 499287 h 963982"/>
                  <a:gd name="connsiteX1" fmla="*/ 0 w 1223250"/>
                  <a:gd name="connsiteY1" fmla="*/ 409346 h 963982"/>
                  <a:gd name="connsiteX2" fmla="*/ 179882 w 1223250"/>
                  <a:gd name="connsiteY2" fmla="*/ 184493 h 963982"/>
                  <a:gd name="connsiteX3" fmla="*/ 674557 w 1223250"/>
                  <a:gd name="connsiteY3" fmla="*/ 409346 h 963982"/>
                  <a:gd name="connsiteX4" fmla="*/ 734518 w 1223250"/>
                  <a:gd name="connsiteY4" fmla="*/ 169503 h 963982"/>
                  <a:gd name="connsiteX5" fmla="*/ 1033049 w 1223250"/>
                  <a:gd name="connsiteY5" fmla="*/ 704 h 963982"/>
                  <a:gd name="connsiteX6" fmla="*/ 1216474 w 1223250"/>
                  <a:gd name="connsiteY6" fmla="*/ 366010 h 963982"/>
                  <a:gd name="connsiteX7" fmla="*/ 884419 w 1223250"/>
                  <a:gd name="connsiteY7" fmla="*/ 499287 h 963982"/>
                  <a:gd name="connsiteX8" fmla="*/ 1199213 w 1223250"/>
                  <a:gd name="connsiteY8" fmla="*/ 709149 h 963982"/>
                  <a:gd name="connsiteX9" fmla="*/ 944380 w 1223250"/>
                  <a:gd name="connsiteY9" fmla="*/ 963982 h 963982"/>
                  <a:gd name="connsiteX10" fmla="*/ 719528 w 1223250"/>
                  <a:gd name="connsiteY10" fmla="*/ 709149 h 963982"/>
                  <a:gd name="connsiteX11" fmla="*/ 299803 w 1223250"/>
                  <a:gd name="connsiteY11" fmla="*/ 889031 h 963982"/>
                  <a:gd name="connsiteX12" fmla="*/ 74951 w 1223250"/>
                  <a:gd name="connsiteY12" fmla="*/ 724139 h 963982"/>
                  <a:gd name="connsiteX13" fmla="*/ 719528 w 1223250"/>
                  <a:gd name="connsiteY13" fmla="*/ 544257 h 963982"/>
                  <a:gd name="connsiteX0" fmla="*/ 584616 w 1223250"/>
                  <a:gd name="connsiteY0" fmla="*/ 499287 h 964450"/>
                  <a:gd name="connsiteX1" fmla="*/ 0 w 1223250"/>
                  <a:gd name="connsiteY1" fmla="*/ 409346 h 964450"/>
                  <a:gd name="connsiteX2" fmla="*/ 179882 w 1223250"/>
                  <a:gd name="connsiteY2" fmla="*/ 184493 h 964450"/>
                  <a:gd name="connsiteX3" fmla="*/ 674557 w 1223250"/>
                  <a:gd name="connsiteY3" fmla="*/ 409346 h 964450"/>
                  <a:gd name="connsiteX4" fmla="*/ 734518 w 1223250"/>
                  <a:gd name="connsiteY4" fmla="*/ 169503 h 964450"/>
                  <a:gd name="connsiteX5" fmla="*/ 1033049 w 1223250"/>
                  <a:gd name="connsiteY5" fmla="*/ 704 h 964450"/>
                  <a:gd name="connsiteX6" fmla="*/ 1216474 w 1223250"/>
                  <a:gd name="connsiteY6" fmla="*/ 366010 h 964450"/>
                  <a:gd name="connsiteX7" fmla="*/ 884419 w 1223250"/>
                  <a:gd name="connsiteY7" fmla="*/ 499287 h 964450"/>
                  <a:gd name="connsiteX8" fmla="*/ 1199213 w 1223250"/>
                  <a:gd name="connsiteY8" fmla="*/ 709149 h 964450"/>
                  <a:gd name="connsiteX9" fmla="*/ 944380 w 1223250"/>
                  <a:gd name="connsiteY9" fmla="*/ 963982 h 964450"/>
                  <a:gd name="connsiteX10" fmla="*/ 719528 w 1223250"/>
                  <a:gd name="connsiteY10" fmla="*/ 709149 h 964450"/>
                  <a:gd name="connsiteX11" fmla="*/ 299803 w 1223250"/>
                  <a:gd name="connsiteY11" fmla="*/ 889031 h 964450"/>
                  <a:gd name="connsiteX12" fmla="*/ 74951 w 1223250"/>
                  <a:gd name="connsiteY12" fmla="*/ 724139 h 964450"/>
                  <a:gd name="connsiteX13" fmla="*/ 719528 w 1223250"/>
                  <a:gd name="connsiteY13" fmla="*/ 544257 h 964450"/>
                  <a:gd name="connsiteX0" fmla="*/ 584616 w 1223250"/>
                  <a:gd name="connsiteY0" fmla="*/ 499287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719528 w 1223250"/>
                  <a:gd name="connsiteY13" fmla="*/ 544257 h 964605"/>
                  <a:gd name="connsiteX0" fmla="*/ 584616 w 1223250"/>
                  <a:gd name="connsiteY0" fmla="*/ 499287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719528 w 1223250"/>
                  <a:gd name="connsiteY13" fmla="*/ 544257 h 964605"/>
                  <a:gd name="connsiteX0" fmla="*/ 584616 w 1223250"/>
                  <a:gd name="connsiteY0" fmla="*/ 499287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630318 w 1223250"/>
                  <a:gd name="connsiteY13" fmla="*/ 575481 h 964605"/>
                  <a:gd name="connsiteX0" fmla="*/ 584616 w 1223250"/>
                  <a:gd name="connsiteY0" fmla="*/ 499287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630318 w 1223250"/>
                  <a:gd name="connsiteY13" fmla="*/ 562099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630318 w 1223250"/>
                  <a:gd name="connsiteY13" fmla="*/ 562099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630318 w 1223250"/>
                  <a:gd name="connsiteY13" fmla="*/ 562099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13" fmla="*/ 630318 w 1223250"/>
                  <a:gd name="connsiteY13" fmla="*/ 562099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12" fmla="*/ 74951 w 1223250"/>
                  <a:gd name="connsiteY12" fmla="*/ 724139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  <a:gd name="connsiteX11" fmla="*/ 299803 w 1223250"/>
                  <a:gd name="connsiteY11" fmla="*/ 889031 h 964605"/>
                  <a:gd name="connsiteX0" fmla="*/ 629221 w 1223250"/>
                  <a:gd name="connsiteY0" fmla="*/ 517129 h 964605"/>
                  <a:gd name="connsiteX1" fmla="*/ 0 w 1223250"/>
                  <a:gd name="connsiteY1" fmla="*/ 409346 h 964605"/>
                  <a:gd name="connsiteX2" fmla="*/ 179882 w 1223250"/>
                  <a:gd name="connsiteY2" fmla="*/ 184493 h 964605"/>
                  <a:gd name="connsiteX3" fmla="*/ 674557 w 1223250"/>
                  <a:gd name="connsiteY3" fmla="*/ 409346 h 964605"/>
                  <a:gd name="connsiteX4" fmla="*/ 734518 w 1223250"/>
                  <a:gd name="connsiteY4" fmla="*/ 169503 h 964605"/>
                  <a:gd name="connsiteX5" fmla="*/ 1033049 w 1223250"/>
                  <a:gd name="connsiteY5" fmla="*/ 704 h 964605"/>
                  <a:gd name="connsiteX6" fmla="*/ 1216474 w 1223250"/>
                  <a:gd name="connsiteY6" fmla="*/ 366010 h 964605"/>
                  <a:gd name="connsiteX7" fmla="*/ 884419 w 1223250"/>
                  <a:gd name="connsiteY7" fmla="*/ 499287 h 964605"/>
                  <a:gd name="connsiteX8" fmla="*/ 1199213 w 1223250"/>
                  <a:gd name="connsiteY8" fmla="*/ 709149 h 964605"/>
                  <a:gd name="connsiteX9" fmla="*/ 944380 w 1223250"/>
                  <a:gd name="connsiteY9" fmla="*/ 963982 h 964605"/>
                  <a:gd name="connsiteX10" fmla="*/ 719528 w 1223250"/>
                  <a:gd name="connsiteY10" fmla="*/ 709149 h 96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23250" h="964605">
                    <a:moveTo>
                      <a:pt x="629221" y="517129"/>
                    </a:moveTo>
                    <a:cubicBezTo>
                      <a:pt x="369391" y="497142"/>
                      <a:pt x="167549" y="445932"/>
                      <a:pt x="0" y="409346"/>
                    </a:cubicBezTo>
                    <a:cubicBezTo>
                      <a:pt x="42119" y="316553"/>
                      <a:pt x="67456" y="184493"/>
                      <a:pt x="179882" y="184493"/>
                    </a:cubicBezTo>
                    <a:cubicBezTo>
                      <a:pt x="292308" y="184493"/>
                      <a:pt x="584616" y="391858"/>
                      <a:pt x="674557" y="409346"/>
                    </a:cubicBezTo>
                    <a:cubicBezTo>
                      <a:pt x="694544" y="329398"/>
                      <a:pt x="674769" y="237610"/>
                      <a:pt x="734518" y="169503"/>
                    </a:cubicBezTo>
                    <a:cubicBezTo>
                      <a:pt x="794267" y="101396"/>
                      <a:pt x="864054" y="-9879"/>
                      <a:pt x="1033049" y="704"/>
                    </a:cubicBezTo>
                    <a:cubicBezTo>
                      <a:pt x="1202044" y="11287"/>
                      <a:pt x="1241246" y="282913"/>
                      <a:pt x="1216474" y="366010"/>
                    </a:cubicBezTo>
                    <a:cubicBezTo>
                      <a:pt x="1191702" y="449107"/>
                      <a:pt x="997753" y="449320"/>
                      <a:pt x="884419" y="499287"/>
                    </a:cubicBezTo>
                    <a:cubicBezTo>
                      <a:pt x="1017059" y="524906"/>
                      <a:pt x="1183678" y="581824"/>
                      <a:pt x="1199213" y="709149"/>
                    </a:cubicBezTo>
                    <a:cubicBezTo>
                      <a:pt x="1214748" y="836474"/>
                      <a:pt x="1112996" y="975065"/>
                      <a:pt x="944380" y="963982"/>
                    </a:cubicBezTo>
                    <a:cubicBezTo>
                      <a:pt x="775764" y="952899"/>
                      <a:pt x="769268" y="801724"/>
                      <a:pt x="719528" y="709149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椭圆 31"/>
              <p:cNvSpPr/>
              <p:nvPr/>
            </p:nvSpPr>
            <p:spPr>
              <a:xfrm>
                <a:off x="4104899" y="3050233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" fmla="*/ 328247 w 656494"/>
                  <a:gd name="connsiteY0" fmla="*/ 0 h 633046"/>
                  <a:gd name="connsiteX1" fmla="*/ 656494 w 656494"/>
                  <a:gd name="connsiteY1" fmla="*/ 316523 h 633046"/>
                  <a:gd name="connsiteX2" fmla="*/ 328247 w 656494"/>
                  <a:gd name="connsiteY2" fmla="*/ 633046 h 633046"/>
                  <a:gd name="connsiteX3" fmla="*/ 0 w 656494"/>
                  <a:gd name="connsiteY3" fmla="*/ 316523 h 633046"/>
                  <a:gd name="connsiteX4" fmla="*/ 419687 w 656494"/>
                  <a:gd name="connsiteY4" fmla="*/ 91440 h 633046"/>
                  <a:gd name="connsiteX0" fmla="*/ 402964 w 731211"/>
                  <a:gd name="connsiteY0" fmla="*/ 0 h 633046"/>
                  <a:gd name="connsiteX1" fmla="*/ 731211 w 731211"/>
                  <a:gd name="connsiteY1" fmla="*/ 316523 h 633046"/>
                  <a:gd name="connsiteX2" fmla="*/ 402964 w 731211"/>
                  <a:gd name="connsiteY2" fmla="*/ 633046 h 633046"/>
                  <a:gd name="connsiteX3" fmla="*/ 74717 w 731211"/>
                  <a:gd name="connsiteY3" fmla="*/ 316523 h 633046"/>
                  <a:gd name="connsiteX4" fmla="*/ 161895 w 731211"/>
                  <a:gd name="connsiteY4" fmla="*/ 152400 h 633046"/>
                  <a:gd name="connsiteX0" fmla="*/ 353700 w 681947"/>
                  <a:gd name="connsiteY0" fmla="*/ 0 h 633046"/>
                  <a:gd name="connsiteX1" fmla="*/ 681947 w 681947"/>
                  <a:gd name="connsiteY1" fmla="*/ 316523 h 633046"/>
                  <a:gd name="connsiteX2" fmla="*/ 353700 w 681947"/>
                  <a:gd name="connsiteY2" fmla="*/ 633046 h 633046"/>
                  <a:gd name="connsiteX3" fmla="*/ 25453 w 681947"/>
                  <a:gd name="connsiteY3" fmla="*/ 316523 h 633046"/>
                  <a:gd name="connsiteX4" fmla="*/ 112631 w 681947"/>
                  <a:gd name="connsiteY4" fmla="*/ 152400 h 633046"/>
                  <a:gd name="connsiteX0" fmla="*/ 341249 w 669496"/>
                  <a:gd name="connsiteY0" fmla="*/ 0 h 633046"/>
                  <a:gd name="connsiteX1" fmla="*/ 669496 w 669496"/>
                  <a:gd name="connsiteY1" fmla="*/ 316523 h 633046"/>
                  <a:gd name="connsiteX2" fmla="*/ 341249 w 669496"/>
                  <a:gd name="connsiteY2" fmla="*/ 633046 h 633046"/>
                  <a:gd name="connsiteX3" fmla="*/ 13002 w 669496"/>
                  <a:gd name="connsiteY3" fmla="*/ 316523 h 633046"/>
                  <a:gd name="connsiteX4" fmla="*/ 100180 w 669496"/>
                  <a:gd name="connsiteY4" fmla="*/ 152400 h 633046"/>
                  <a:gd name="connsiteX0" fmla="*/ 347951 w 676198"/>
                  <a:gd name="connsiteY0" fmla="*/ 0 h 633046"/>
                  <a:gd name="connsiteX1" fmla="*/ 676198 w 676198"/>
                  <a:gd name="connsiteY1" fmla="*/ 316523 h 633046"/>
                  <a:gd name="connsiteX2" fmla="*/ 347951 w 676198"/>
                  <a:gd name="connsiteY2" fmla="*/ 633046 h 633046"/>
                  <a:gd name="connsiteX3" fmla="*/ 19704 w 676198"/>
                  <a:gd name="connsiteY3" fmla="*/ 316523 h 633046"/>
                  <a:gd name="connsiteX4" fmla="*/ 79173 w 676198"/>
                  <a:gd name="connsiteY4" fmla="*/ 113607 h 633046"/>
                  <a:gd name="connsiteX0" fmla="*/ 333371 w 661618"/>
                  <a:gd name="connsiteY0" fmla="*/ 0 h 633046"/>
                  <a:gd name="connsiteX1" fmla="*/ 661618 w 661618"/>
                  <a:gd name="connsiteY1" fmla="*/ 316523 h 633046"/>
                  <a:gd name="connsiteX2" fmla="*/ 333371 w 661618"/>
                  <a:gd name="connsiteY2" fmla="*/ 633046 h 633046"/>
                  <a:gd name="connsiteX3" fmla="*/ 5124 w 661618"/>
                  <a:gd name="connsiteY3" fmla="*/ 316523 h 633046"/>
                  <a:gd name="connsiteX4" fmla="*/ 64593 w 661618"/>
                  <a:gd name="connsiteY4" fmla="*/ 113607 h 633046"/>
                  <a:gd name="connsiteX0" fmla="*/ 178200 w 661618"/>
                  <a:gd name="connsiteY0" fmla="*/ 0 h 583170"/>
                  <a:gd name="connsiteX1" fmla="*/ 661618 w 661618"/>
                  <a:gd name="connsiteY1" fmla="*/ 266647 h 583170"/>
                  <a:gd name="connsiteX2" fmla="*/ 333371 w 661618"/>
                  <a:gd name="connsiteY2" fmla="*/ 583170 h 583170"/>
                  <a:gd name="connsiteX3" fmla="*/ 5124 w 661618"/>
                  <a:gd name="connsiteY3" fmla="*/ 266647 h 583170"/>
                  <a:gd name="connsiteX4" fmla="*/ 64593 w 661618"/>
                  <a:gd name="connsiteY4" fmla="*/ 63731 h 583170"/>
                  <a:gd name="connsiteX0" fmla="*/ 178200 w 662133"/>
                  <a:gd name="connsiteY0" fmla="*/ 66578 h 649748"/>
                  <a:gd name="connsiteX1" fmla="*/ 412660 w 662133"/>
                  <a:gd name="connsiteY1" fmla="*/ 10947 h 649748"/>
                  <a:gd name="connsiteX2" fmla="*/ 661618 w 662133"/>
                  <a:gd name="connsiteY2" fmla="*/ 333225 h 649748"/>
                  <a:gd name="connsiteX3" fmla="*/ 333371 w 662133"/>
                  <a:gd name="connsiteY3" fmla="*/ 649748 h 649748"/>
                  <a:gd name="connsiteX4" fmla="*/ 5124 w 662133"/>
                  <a:gd name="connsiteY4" fmla="*/ 333225 h 649748"/>
                  <a:gd name="connsiteX5" fmla="*/ 64593 w 662133"/>
                  <a:gd name="connsiteY5" fmla="*/ 130309 h 649748"/>
                  <a:gd name="connsiteX0" fmla="*/ 178200 w 662148"/>
                  <a:gd name="connsiteY0" fmla="*/ 66578 h 649748"/>
                  <a:gd name="connsiteX1" fmla="*/ 412660 w 662148"/>
                  <a:gd name="connsiteY1" fmla="*/ 10947 h 649748"/>
                  <a:gd name="connsiteX2" fmla="*/ 661618 w 662148"/>
                  <a:gd name="connsiteY2" fmla="*/ 333225 h 649748"/>
                  <a:gd name="connsiteX3" fmla="*/ 333371 w 662148"/>
                  <a:gd name="connsiteY3" fmla="*/ 649748 h 649748"/>
                  <a:gd name="connsiteX4" fmla="*/ 5124 w 662148"/>
                  <a:gd name="connsiteY4" fmla="*/ 333225 h 649748"/>
                  <a:gd name="connsiteX5" fmla="*/ 64593 w 662148"/>
                  <a:gd name="connsiteY5" fmla="*/ 130309 h 649748"/>
                  <a:gd name="connsiteX0" fmla="*/ 178200 w 662148"/>
                  <a:gd name="connsiteY0" fmla="*/ 61032 h 644202"/>
                  <a:gd name="connsiteX1" fmla="*/ 412660 w 662148"/>
                  <a:gd name="connsiteY1" fmla="*/ 5401 h 644202"/>
                  <a:gd name="connsiteX2" fmla="*/ 661618 w 662148"/>
                  <a:gd name="connsiteY2" fmla="*/ 327679 h 644202"/>
                  <a:gd name="connsiteX3" fmla="*/ 333371 w 662148"/>
                  <a:gd name="connsiteY3" fmla="*/ 644202 h 644202"/>
                  <a:gd name="connsiteX4" fmla="*/ 5124 w 662148"/>
                  <a:gd name="connsiteY4" fmla="*/ 327679 h 644202"/>
                  <a:gd name="connsiteX5" fmla="*/ 64593 w 662148"/>
                  <a:gd name="connsiteY5" fmla="*/ 124763 h 644202"/>
                  <a:gd name="connsiteX0" fmla="*/ 178200 w 662148"/>
                  <a:gd name="connsiteY0" fmla="*/ 75865 h 659035"/>
                  <a:gd name="connsiteX1" fmla="*/ 168819 w 662148"/>
                  <a:gd name="connsiteY1" fmla="*/ 31317 h 659035"/>
                  <a:gd name="connsiteX2" fmla="*/ 412660 w 662148"/>
                  <a:gd name="connsiteY2" fmla="*/ 20234 h 659035"/>
                  <a:gd name="connsiteX3" fmla="*/ 661618 w 662148"/>
                  <a:gd name="connsiteY3" fmla="*/ 342512 h 659035"/>
                  <a:gd name="connsiteX4" fmla="*/ 333371 w 662148"/>
                  <a:gd name="connsiteY4" fmla="*/ 659035 h 659035"/>
                  <a:gd name="connsiteX5" fmla="*/ 5124 w 662148"/>
                  <a:gd name="connsiteY5" fmla="*/ 342512 h 659035"/>
                  <a:gd name="connsiteX6" fmla="*/ 64593 w 662148"/>
                  <a:gd name="connsiteY6" fmla="*/ 139596 h 659035"/>
                  <a:gd name="connsiteX0" fmla="*/ 178200 w 662148"/>
                  <a:gd name="connsiteY0" fmla="*/ 68901 h 652071"/>
                  <a:gd name="connsiteX1" fmla="*/ 130026 w 662148"/>
                  <a:gd name="connsiteY1" fmla="*/ 68688 h 652071"/>
                  <a:gd name="connsiteX2" fmla="*/ 412660 w 662148"/>
                  <a:gd name="connsiteY2" fmla="*/ 13270 h 652071"/>
                  <a:gd name="connsiteX3" fmla="*/ 661618 w 662148"/>
                  <a:gd name="connsiteY3" fmla="*/ 335548 h 652071"/>
                  <a:gd name="connsiteX4" fmla="*/ 333371 w 662148"/>
                  <a:gd name="connsiteY4" fmla="*/ 652071 h 652071"/>
                  <a:gd name="connsiteX5" fmla="*/ 5124 w 662148"/>
                  <a:gd name="connsiteY5" fmla="*/ 335548 h 652071"/>
                  <a:gd name="connsiteX6" fmla="*/ 64593 w 662148"/>
                  <a:gd name="connsiteY6" fmla="*/ 132632 h 652071"/>
                  <a:gd name="connsiteX0" fmla="*/ 178200 w 662220"/>
                  <a:gd name="connsiteY0" fmla="*/ 68901 h 652071"/>
                  <a:gd name="connsiteX1" fmla="*/ 130026 w 662220"/>
                  <a:gd name="connsiteY1" fmla="*/ 68688 h 652071"/>
                  <a:gd name="connsiteX2" fmla="*/ 412660 w 662220"/>
                  <a:gd name="connsiteY2" fmla="*/ 13270 h 652071"/>
                  <a:gd name="connsiteX3" fmla="*/ 661618 w 662220"/>
                  <a:gd name="connsiteY3" fmla="*/ 335548 h 652071"/>
                  <a:gd name="connsiteX4" fmla="*/ 333371 w 662220"/>
                  <a:gd name="connsiteY4" fmla="*/ 652071 h 652071"/>
                  <a:gd name="connsiteX5" fmla="*/ 5124 w 662220"/>
                  <a:gd name="connsiteY5" fmla="*/ 335548 h 652071"/>
                  <a:gd name="connsiteX6" fmla="*/ 64593 w 662220"/>
                  <a:gd name="connsiteY6" fmla="*/ 132632 h 652071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6252 w 660272"/>
                  <a:gd name="connsiteY0" fmla="*/ 58449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272"/>
                  <a:gd name="connsiteY0" fmla="*/ 30740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191"/>
                  <a:gd name="connsiteY0" fmla="*/ 41069 h 651948"/>
                  <a:gd name="connsiteX1" fmla="*/ 161329 w 660191"/>
                  <a:gd name="connsiteY1" fmla="*/ 63023 h 651948"/>
                  <a:gd name="connsiteX2" fmla="*/ 410712 w 660191"/>
                  <a:gd name="connsiteY2" fmla="*/ 13147 h 651948"/>
                  <a:gd name="connsiteX3" fmla="*/ 659670 w 660191"/>
                  <a:gd name="connsiteY3" fmla="*/ 335425 h 651948"/>
                  <a:gd name="connsiteX4" fmla="*/ 331423 w 660191"/>
                  <a:gd name="connsiteY4" fmla="*/ 651948 h 651948"/>
                  <a:gd name="connsiteX5" fmla="*/ 3176 w 660191"/>
                  <a:gd name="connsiteY5" fmla="*/ 335425 h 651948"/>
                  <a:gd name="connsiteX6" fmla="*/ 62645 w 660191"/>
                  <a:gd name="connsiteY6" fmla="*/ 132509 h 651948"/>
                  <a:gd name="connsiteX0" fmla="*/ 253837 w 660897"/>
                  <a:gd name="connsiteY0" fmla="*/ 45475 h 656354"/>
                  <a:gd name="connsiteX1" fmla="*/ 161329 w 660897"/>
                  <a:gd name="connsiteY1" fmla="*/ 67429 h 656354"/>
                  <a:gd name="connsiteX2" fmla="*/ 410712 w 660897"/>
                  <a:gd name="connsiteY2" fmla="*/ 17553 h 656354"/>
                  <a:gd name="connsiteX3" fmla="*/ 659670 w 660897"/>
                  <a:gd name="connsiteY3" fmla="*/ 339831 h 656354"/>
                  <a:gd name="connsiteX4" fmla="*/ 331423 w 660897"/>
                  <a:gd name="connsiteY4" fmla="*/ 656354 h 656354"/>
                  <a:gd name="connsiteX5" fmla="*/ 3176 w 660897"/>
                  <a:gd name="connsiteY5" fmla="*/ 339831 h 656354"/>
                  <a:gd name="connsiteX6" fmla="*/ 62645 w 660897"/>
                  <a:gd name="connsiteY6" fmla="*/ 136915 h 656354"/>
                  <a:gd name="connsiteX0" fmla="*/ 253837 w 660406"/>
                  <a:gd name="connsiteY0" fmla="*/ 41070 h 651949"/>
                  <a:gd name="connsiteX1" fmla="*/ 161329 w 660406"/>
                  <a:gd name="connsiteY1" fmla="*/ 63024 h 651949"/>
                  <a:gd name="connsiteX2" fmla="*/ 410712 w 660406"/>
                  <a:gd name="connsiteY2" fmla="*/ 13148 h 651949"/>
                  <a:gd name="connsiteX3" fmla="*/ 659670 w 660406"/>
                  <a:gd name="connsiteY3" fmla="*/ 335426 h 651949"/>
                  <a:gd name="connsiteX4" fmla="*/ 331423 w 660406"/>
                  <a:gd name="connsiteY4" fmla="*/ 651949 h 651949"/>
                  <a:gd name="connsiteX5" fmla="*/ 3176 w 660406"/>
                  <a:gd name="connsiteY5" fmla="*/ 335426 h 651949"/>
                  <a:gd name="connsiteX6" fmla="*/ 62645 w 660406"/>
                  <a:gd name="connsiteY6" fmla="*/ 132510 h 651949"/>
                  <a:gd name="connsiteX0" fmla="*/ 161329 w 660406"/>
                  <a:gd name="connsiteY0" fmla="*/ 63024 h 651949"/>
                  <a:gd name="connsiteX1" fmla="*/ 410712 w 660406"/>
                  <a:gd name="connsiteY1" fmla="*/ 13148 h 651949"/>
                  <a:gd name="connsiteX2" fmla="*/ 659670 w 660406"/>
                  <a:gd name="connsiteY2" fmla="*/ 335426 h 651949"/>
                  <a:gd name="connsiteX3" fmla="*/ 331423 w 660406"/>
                  <a:gd name="connsiteY3" fmla="*/ 651949 h 651949"/>
                  <a:gd name="connsiteX4" fmla="*/ 3176 w 660406"/>
                  <a:gd name="connsiteY4" fmla="*/ 335426 h 651949"/>
                  <a:gd name="connsiteX5" fmla="*/ 62645 w 660406"/>
                  <a:gd name="connsiteY5" fmla="*/ 132510 h 651949"/>
                  <a:gd name="connsiteX0" fmla="*/ 128078 w 660207"/>
                  <a:gd name="connsiteY0" fmla="*/ 63024 h 651949"/>
                  <a:gd name="connsiteX1" fmla="*/ 410712 w 660207"/>
                  <a:gd name="connsiteY1" fmla="*/ 13148 h 651949"/>
                  <a:gd name="connsiteX2" fmla="*/ 659670 w 660207"/>
                  <a:gd name="connsiteY2" fmla="*/ 335426 h 651949"/>
                  <a:gd name="connsiteX3" fmla="*/ 331423 w 660207"/>
                  <a:gd name="connsiteY3" fmla="*/ 651949 h 651949"/>
                  <a:gd name="connsiteX4" fmla="*/ 3176 w 660207"/>
                  <a:gd name="connsiteY4" fmla="*/ 335426 h 651949"/>
                  <a:gd name="connsiteX5" fmla="*/ 62645 w 660207"/>
                  <a:gd name="connsiteY5" fmla="*/ 132510 h 651949"/>
                  <a:gd name="connsiteX0" fmla="*/ 128078 w 660438"/>
                  <a:gd name="connsiteY0" fmla="*/ 60888 h 649813"/>
                  <a:gd name="connsiteX1" fmla="*/ 410712 w 660438"/>
                  <a:gd name="connsiteY1" fmla="*/ 11012 h 649813"/>
                  <a:gd name="connsiteX2" fmla="*/ 659670 w 660438"/>
                  <a:gd name="connsiteY2" fmla="*/ 333290 h 649813"/>
                  <a:gd name="connsiteX3" fmla="*/ 331423 w 660438"/>
                  <a:gd name="connsiteY3" fmla="*/ 649813 h 649813"/>
                  <a:gd name="connsiteX4" fmla="*/ 3176 w 660438"/>
                  <a:gd name="connsiteY4" fmla="*/ 333290 h 649813"/>
                  <a:gd name="connsiteX5" fmla="*/ 62645 w 660438"/>
                  <a:gd name="connsiteY5" fmla="*/ 130374 h 649813"/>
                  <a:gd name="connsiteX0" fmla="*/ 128078 w 660438"/>
                  <a:gd name="connsiteY0" fmla="*/ 64927 h 653852"/>
                  <a:gd name="connsiteX1" fmla="*/ 410712 w 660438"/>
                  <a:gd name="connsiteY1" fmla="*/ 15051 h 653852"/>
                  <a:gd name="connsiteX2" fmla="*/ 659670 w 660438"/>
                  <a:gd name="connsiteY2" fmla="*/ 337329 h 653852"/>
                  <a:gd name="connsiteX3" fmla="*/ 331423 w 660438"/>
                  <a:gd name="connsiteY3" fmla="*/ 653852 h 653852"/>
                  <a:gd name="connsiteX4" fmla="*/ 3176 w 660438"/>
                  <a:gd name="connsiteY4" fmla="*/ 337329 h 653852"/>
                  <a:gd name="connsiteX5" fmla="*/ 62645 w 660438"/>
                  <a:gd name="connsiteY5" fmla="*/ 134413 h 65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椭圆 31"/>
              <p:cNvSpPr/>
              <p:nvPr/>
            </p:nvSpPr>
            <p:spPr>
              <a:xfrm>
                <a:off x="4104899" y="3507948"/>
                <a:ext cx="233238" cy="200025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" fmla="*/ 328247 w 656494"/>
                  <a:gd name="connsiteY0" fmla="*/ 0 h 633046"/>
                  <a:gd name="connsiteX1" fmla="*/ 656494 w 656494"/>
                  <a:gd name="connsiteY1" fmla="*/ 316523 h 633046"/>
                  <a:gd name="connsiteX2" fmla="*/ 328247 w 656494"/>
                  <a:gd name="connsiteY2" fmla="*/ 633046 h 633046"/>
                  <a:gd name="connsiteX3" fmla="*/ 0 w 656494"/>
                  <a:gd name="connsiteY3" fmla="*/ 316523 h 633046"/>
                  <a:gd name="connsiteX4" fmla="*/ 419687 w 656494"/>
                  <a:gd name="connsiteY4" fmla="*/ 91440 h 633046"/>
                  <a:gd name="connsiteX0" fmla="*/ 402964 w 731211"/>
                  <a:gd name="connsiteY0" fmla="*/ 0 h 633046"/>
                  <a:gd name="connsiteX1" fmla="*/ 731211 w 731211"/>
                  <a:gd name="connsiteY1" fmla="*/ 316523 h 633046"/>
                  <a:gd name="connsiteX2" fmla="*/ 402964 w 731211"/>
                  <a:gd name="connsiteY2" fmla="*/ 633046 h 633046"/>
                  <a:gd name="connsiteX3" fmla="*/ 74717 w 731211"/>
                  <a:gd name="connsiteY3" fmla="*/ 316523 h 633046"/>
                  <a:gd name="connsiteX4" fmla="*/ 161895 w 731211"/>
                  <a:gd name="connsiteY4" fmla="*/ 152400 h 633046"/>
                  <a:gd name="connsiteX0" fmla="*/ 353700 w 681947"/>
                  <a:gd name="connsiteY0" fmla="*/ 0 h 633046"/>
                  <a:gd name="connsiteX1" fmla="*/ 681947 w 681947"/>
                  <a:gd name="connsiteY1" fmla="*/ 316523 h 633046"/>
                  <a:gd name="connsiteX2" fmla="*/ 353700 w 681947"/>
                  <a:gd name="connsiteY2" fmla="*/ 633046 h 633046"/>
                  <a:gd name="connsiteX3" fmla="*/ 25453 w 681947"/>
                  <a:gd name="connsiteY3" fmla="*/ 316523 h 633046"/>
                  <a:gd name="connsiteX4" fmla="*/ 112631 w 681947"/>
                  <a:gd name="connsiteY4" fmla="*/ 152400 h 633046"/>
                  <a:gd name="connsiteX0" fmla="*/ 341249 w 669496"/>
                  <a:gd name="connsiteY0" fmla="*/ 0 h 633046"/>
                  <a:gd name="connsiteX1" fmla="*/ 669496 w 669496"/>
                  <a:gd name="connsiteY1" fmla="*/ 316523 h 633046"/>
                  <a:gd name="connsiteX2" fmla="*/ 341249 w 669496"/>
                  <a:gd name="connsiteY2" fmla="*/ 633046 h 633046"/>
                  <a:gd name="connsiteX3" fmla="*/ 13002 w 669496"/>
                  <a:gd name="connsiteY3" fmla="*/ 316523 h 633046"/>
                  <a:gd name="connsiteX4" fmla="*/ 100180 w 669496"/>
                  <a:gd name="connsiteY4" fmla="*/ 152400 h 633046"/>
                  <a:gd name="connsiteX0" fmla="*/ 347951 w 676198"/>
                  <a:gd name="connsiteY0" fmla="*/ 0 h 633046"/>
                  <a:gd name="connsiteX1" fmla="*/ 676198 w 676198"/>
                  <a:gd name="connsiteY1" fmla="*/ 316523 h 633046"/>
                  <a:gd name="connsiteX2" fmla="*/ 347951 w 676198"/>
                  <a:gd name="connsiteY2" fmla="*/ 633046 h 633046"/>
                  <a:gd name="connsiteX3" fmla="*/ 19704 w 676198"/>
                  <a:gd name="connsiteY3" fmla="*/ 316523 h 633046"/>
                  <a:gd name="connsiteX4" fmla="*/ 79173 w 676198"/>
                  <a:gd name="connsiteY4" fmla="*/ 113607 h 633046"/>
                  <a:gd name="connsiteX0" fmla="*/ 333371 w 661618"/>
                  <a:gd name="connsiteY0" fmla="*/ 0 h 633046"/>
                  <a:gd name="connsiteX1" fmla="*/ 661618 w 661618"/>
                  <a:gd name="connsiteY1" fmla="*/ 316523 h 633046"/>
                  <a:gd name="connsiteX2" fmla="*/ 333371 w 661618"/>
                  <a:gd name="connsiteY2" fmla="*/ 633046 h 633046"/>
                  <a:gd name="connsiteX3" fmla="*/ 5124 w 661618"/>
                  <a:gd name="connsiteY3" fmla="*/ 316523 h 633046"/>
                  <a:gd name="connsiteX4" fmla="*/ 64593 w 661618"/>
                  <a:gd name="connsiteY4" fmla="*/ 113607 h 633046"/>
                  <a:gd name="connsiteX0" fmla="*/ 178200 w 661618"/>
                  <a:gd name="connsiteY0" fmla="*/ 0 h 583170"/>
                  <a:gd name="connsiteX1" fmla="*/ 661618 w 661618"/>
                  <a:gd name="connsiteY1" fmla="*/ 266647 h 583170"/>
                  <a:gd name="connsiteX2" fmla="*/ 333371 w 661618"/>
                  <a:gd name="connsiteY2" fmla="*/ 583170 h 583170"/>
                  <a:gd name="connsiteX3" fmla="*/ 5124 w 661618"/>
                  <a:gd name="connsiteY3" fmla="*/ 266647 h 583170"/>
                  <a:gd name="connsiteX4" fmla="*/ 64593 w 661618"/>
                  <a:gd name="connsiteY4" fmla="*/ 63731 h 583170"/>
                  <a:gd name="connsiteX0" fmla="*/ 178200 w 662133"/>
                  <a:gd name="connsiteY0" fmla="*/ 66578 h 649748"/>
                  <a:gd name="connsiteX1" fmla="*/ 412660 w 662133"/>
                  <a:gd name="connsiteY1" fmla="*/ 10947 h 649748"/>
                  <a:gd name="connsiteX2" fmla="*/ 661618 w 662133"/>
                  <a:gd name="connsiteY2" fmla="*/ 333225 h 649748"/>
                  <a:gd name="connsiteX3" fmla="*/ 333371 w 662133"/>
                  <a:gd name="connsiteY3" fmla="*/ 649748 h 649748"/>
                  <a:gd name="connsiteX4" fmla="*/ 5124 w 662133"/>
                  <a:gd name="connsiteY4" fmla="*/ 333225 h 649748"/>
                  <a:gd name="connsiteX5" fmla="*/ 64593 w 662133"/>
                  <a:gd name="connsiteY5" fmla="*/ 130309 h 649748"/>
                  <a:gd name="connsiteX0" fmla="*/ 178200 w 662148"/>
                  <a:gd name="connsiteY0" fmla="*/ 66578 h 649748"/>
                  <a:gd name="connsiteX1" fmla="*/ 412660 w 662148"/>
                  <a:gd name="connsiteY1" fmla="*/ 10947 h 649748"/>
                  <a:gd name="connsiteX2" fmla="*/ 661618 w 662148"/>
                  <a:gd name="connsiteY2" fmla="*/ 333225 h 649748"/>
                  <a:gd name="connsiteX3" fmla="*/ 333371 w 662148"/>
                  <a:gd name="connsiteY3" fmla="*/ 649748 h 649748"/>
                  <a:gd name="connsiteX4" fmla="*/ 5124 w 662148"/>
                  <a:gd name="connsiteY4" fmla="*/ 333225 h 649748"/>
                  <a:gd name="connsiteX5" fmla="*/ 64593 w 662148"/>
                  <a:gd name="connsiteY5" fmla="*/ 130309 h 649748"/>
                  <a:gd name="connsiteX0" fmla="*/ 178200 w 662148"/>
                  <a:gd name="connsiteY0" fmla="*/ 61032 h 644202"/>
                  <a:gd name="connsiteX1" fmla="*/ 412660 w 662148"/>
                  <a:gd name="connsiteY1" fmla="*/ 5401 h 644202"/>
                  <a:gd name="connsiteX2" fmla="*/ 661618 w 662148"/>
                  <a:gd name="connsiteY2" fmla="*/ 327679 h 644202"/>
                  <a:gd name="connsiteX3" fmla="*/ 333371 w 662148"/>
                  <a:gd name="connsiteY3" fmla="*/ 644202 h 644202"/>
                  <a:gd name="connsiteX4" fmla="*/ 5124 w 662148"/>
                  <a:gd name="connsiteY4" fmla="*/ 327679 h 644202"/>
                  <a:gd name="connsiteX5" fmla="*/ 64593 w 662148"/>
                  <a:gd name="connsiteY5" fmla="*/ 124763 h 644202"/>
                  <a:gd name="connsiteX0" fmla="*/ 178200 w 662148"/>
                  <a:gd name="connsiteY0" fmla="*/ 75865 h 659035"/>
                  <a:gd name="connsiteX1" fmla="*/ 168819 w 662148"/>
                  <a:gd name="connsiteY1" fmla="*/ 31317 h 659035"/>
                  <a:gd name="connsiteX2" fmla="*/ 412660 w 662148"/>
                  <a:gd name="connsiteY2" fmla="*/ 20234 h 659035"/>
                  <a:gd name="connsiteX3" fmla="*/ 661618 w 662148"/>
                  <a:gd name="connsiteY3" fmla="*/ 342512 h 659035"/>
                  <a:gd name="connsiteX4" fmla="*/ 333371 w 662148"/>
                  <a:gd name="connsiteY4" fmla="*/ 659035 h 659035"/>
                  <a:gd name="connsiteX5" fmla="*/ 5124 w 662148"/>
                  <a:gd name="connsiteY5" fmla="*/ 342512 h 659035"/>
                  <a:gd name="connsiteX6" fmla="*/ 64593 w 662148"/>
                  <a:gd name="connsiteY6" fmla="*/ 139596 h 659035"/>
                  <a:gd name="connsiteX0" fmla="*/ 178200 w 662148"/>
                  <a:gd name="connsiteY0" fmla="*/ 68901 h 652071"/>
                  <a:gd name="connsiteX1" fmla="*/ 130026 w 662148"/>
                  <a:gd name="connsiteY1" fmla="*/ 68688 h 652071"/>
                  <a:gd name="connsiteX2" fmla="*/ 412660 w 662148"/>
                  <a:gd name="connsiteY2" fmla="*/ 13270 h 652071"/>
                  <a:gd name="connsiteX3" fmla="*/ 661618 w 662148"/>
                  <a:gd name="connsiteY3" fmla="*/ 335548 h 652071"/>
                  <a:gd name="connsiteX4" fmla="*/ 333371 w 662148"/>
                  <a:gd name="connsiteY4" fmla="*/ 652071 h 652071"/>
                  <a:gd name="connsiteX5" fmla="*/ 5124 w 662148"/>
                  <a:gd name="connsiteY5" fmla="*/ 335548 h 652071"/>
                  <a:gd name="connsiteX6" fmla="*/ 64593 w 662148"/>
                  <a:gd name="connsiteY6" fmla="*/ 132632 h 652071"/>
                  <a:gd name="connsiteX0" fmla="*/ 178200 w 662220"/>
                  <a:gd name="connsiteY0" fmla="*/ 68901 h 652071"/>
                  <a:gd name="connsiteX1" fmla="*/ 130026 w 662220"/>
                  <a:gd name="connsiteY1" fmla="*/ 68688 h 652071"/>
                  <a:gd name="connsiteX2" fmla="*/ 412660 w 662220"/>
                  <a:gd name="connsiteY2" fmla="*/ 13270 h 652071"/>
                  <a:gd name="connsiteX3" fmla="*/ 661618 w 662220"/>
                  <a:gd name="connsiteY3" fmla="*/ 335548 h 652071"/>
                  <a:gd name="connsiteX4" fmla="*/ 333371 w 662220"/>
                  <a:gd name="connsiteY4" fmla="*/ 652071 h 652071"/>
                  <a:gd name="connsiteX5" fmla="*/ 5124 w 662220"/>
                  <a:gd name="connsiteY5" fmla="*/ 335548 h 652071"/>
                  <a:gd name="connsiteX6" fmla="*/ 64593 w 662220"/>
                  <a:gd name="connsiteY6" fmla="*/ 132632 h 652071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6252 w 660272"/>
                  <a:gd name="connsiteY0" fmla="*/ 58449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272"/>
                  <a:gd name="connsiteY0" fmla="*/ 30740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191"/>
                  <a:gd name="connsiteY0" fmla="*/ 41069 h 651948"/>
                  <a:gd name="connsiteX1" fmla="*/ 161329 w 660191"/>
                  <a:gd name="connsiteY1" fmla="*/ 63023 h 651948"/>
                  <a:gd name="connsiteX2" fmla="*/ 410712 w 660191"/>
                  <a:gd name="connsiteY2" fmla="*/ 13147 h 651948"/>
                  <a:gd name="connsiteX3" fmla="*/ 659670 w 660191"/>
                  <a:gd name="connsiteY3" fmla="*/ 335425 h 651948"/>
                  <a:gd name="connsiteX4" fmla="*/ 331423 w 660191"/>
                  <a:gd name="connsiteY4" fmla="*/ 651948 h 651948"/>
                  <a:gd name="connsiteX5" fmla="*/ 3176 w 660191"/>
                  <a:gd name="connsiteY5" fmla="*/ 335425 h 651948"/>
                  <a:gd name="connsiteX6" fmla="*/ 62645 w 660191"/>
                  <a:gd name="connsiteY6" fmla="*/ 132509 h 651948"/>
                  <a:gd name="connsiteX0" fmla="*/ 253837 w 660897"/>
                  <a:gd name="connsiteY0" fmla="*/ 45475 h 656354"/>
                  <a:gd name="connsiteX1" fmla="*/ 161329 w 660897"/>
                  <a:gd name="connsiteY1" fmla="*/ 67429 h 656354"/>
                  <a:gd name="connsiteX2" fmla="*/ 410712 w 660897"/>
                  <a:gd name="connsiteY2" fmla="*/ 17553 h 656354"/>
                  <a:gd name="connsiteX3" fmla="*/ 659670 w 660897"/>
                  <a:gd name="connsiteY3" fmla="*/ 339831 h 656354"/>
                  <a:gd name="connsiteX4" fmla="*/ 331423 w 660897"/>
                  <a:gd name="connsiteY4" fmla="*/ 656354 h 656354"/>
                  <a:gd name="connsiteX5" fmla="*/ 3176 w 660897"/>
                  <a:gd name="connsiteY5" fmla="*/ 339831 h 656354"/>
                  <a:gd name="connsiteX6" fmla="*/ 62645 w 660897"/>
                  <a:gd name="connsiteY6" fmla="*/ 136915 h 656354"/>
                  <a:gd name="connsiteX0" fmla="*/ 253837 w 660406"/>
                  <a:gd name="connsiteY0" fmla="*/ 41070 h 651949"/>
                  <a:gd name="connsiteX1" fmla="*/ 161329 w 660406"/>
                  <a:gd name="connsiteY1" fmla="*/ 63024 h 651949"/>
                  <a:gd name="connsiteX2" fmla="*/ 410712 w 660406"/>
                  <a:gd name="connsiteY2" fmla="*/ 13148 h 651949"/>
                  <a:gd name="connsiteX3" fmla="*/ 659670 w 660406"/>
                  <a:gd name="connsiteY3" fmla="*/ 335426 h 651949"/>
                  <a:gd name="connsiteX4" fmla="*/ 331423 w 660406"/>
                  <a:gd name="connsiteY4" fmla="*/ 651949 h 651949"/>
                  <a:gd name="connsiteX5" fmla="*/ 3176 w 660406"/>
                  <a:gd name="connsiteY5" fmla="*/ 335426 h 651949"/>
                  <a:gd name="connsiteX6" fmla="*/ 62645 w 660406"/>
                  <a:gd name="connsiteY6" fmla="*/ 132510 h 651949"/>
                  <a:gd name="connsiteX0" fmla="*/ 161329 w 660406"/>
                  <a:gd name="connsiteY0" fmla="*/ 63024 h 651949"/>
                  <a:gd name="connsiteX1" fmla="*/ 410712 w 660406"/>
                  <a:gd name="connsiteY1" fmla="*/ 13148 h 651949"/>
                  <a:gd name="connsiteX2" fmla="*/ 659670 w 660406"/>
                  <a:gd name="connsiteY2" fmla="*/ 335426 h 651949"/>
                  <a:gd name="connsiteX3" fmla="*/ 331423 w 660406"/>
                  <a:gd name="connsiteY3" fmla="*/ 651949 h 651949"/>
                  <a:gd name="connsiteX4" fmla="*/ 3176 w 660406"/>
                  <a:gd name="connsiteY4" fmla="*/ 335426 h 651949"/>
                  <a:gd name="connsiteX5" fmla="*/ 62645 w 660406"/>
                  <a:gd name="connsiteY5" fmla="*/ 132510 h 651949"/>
                  <a:gd name="connsiteX0" fmla="*/ 128078 w 660207"/>
                  <a:gd name="connsiteY0" fmla="*/ 63024 h 651949"/>
                  <a:gd name="connsiteX1" fmla="*/ 410712 w 660207"/>
                  <a:gd name="connsiteY1" fmla="*/ 13148 h 651949"/>
                  <a:gd name="connsiteX2" fmla="*/ 659670 w 660207"/>
                  <a:gd name="connsiteY2" fmla="*/ 335426 h 651949"/>
                  <a:gd name="connsiteX3" fmla="*/ 331423 w 660207"/>
                  <a:gd name="connsiteY3" fmla="*/ 651949 h 651949"/>
                  <a:gd name="connsiteX4" fmla="*/ 3176 w 660207"/>
                  <a:gd name="connsiteY4" fmla="*/ 335426 h 651949"/>
                  <a:gd name="connsiteX5" fmla="*/ 62645 w 660207"/>
                  <a:gd name="connsiteY5" fmla="*/ 132510 h 651949"/>
                  <a:gd name="connsiteX0" fmla="*/ 128078 w 660438"/>
                  <a:gd name="connsiteY0" fmla="*/ 60888 h 649813"/>
                  <a:gd name="connsiteX1" fmla="*/ 410712 w 660438"/>
                  <a:gd name="connsiteY1" fmla="*/ 11012 h 649813"/>
                  <a:gd name="connsiteX2" fmla="*/ 659670 w 660438"/>
                  <a:gd name="connsiteY2" fmla="*/ 333290 h 649813"/>
                  <a:gd name="connsiteX3" fmla="*/ 331423 w 660438"/>
                  <a:gd name="connsiteY3" fmla="*/ 649813 h 649813"/>
                  <a:gd name="connsiteX4" fmla="*/ 3176 w 660438"/>
                  <a:gd name="connsiteY4" fmla="*/ 333290 h 649813"/>
                  <a:gd name="connsiteX5" fmla="*/ 62645 w 660438"/>
                  <a:gd name="connsiteY5" fmla="*/ 130374 h 649813"/>
                  <a:gd name="connsiteX0" fmla="*/ 128078 w 660438"/>
                  <a:gd name="connsiteY0" fmla="*/ 64927 h 653852"/>
                  <a:gd name="connsiteX1" fmla="*/ 410712 w 660438"/>
                  <a:gd name="connsiteY1" fmla="*/ 15051 h 653852"/>
                  <a:gd name="connsiteX2" fmla="*/ 659670 w 660438"/>
                  <a:gd name="connsiteY2" fmla="*/ 337329 h 653852"/>
                  <a:gd name="connsiteX3" fmla="*/ 331423 w 660438"/>
                  <a:gd name="connsiteY3" fmla="*/ 653852 h 653852"/>
                  <a:gd name="connsiteX4" fmla="*/ 3176 w 660438"/>
                  <a:gd name="connsiteY4" fmla="*/ 337329 h 653852"/>
                  <a:gd name="connsiteX5" fmla="*/ 62645 w 660438"/>
                  <a:gd name="connsiteY5" fmla="*/ 134413 h 65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222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椭圆 31"/>
              <p:cNvSpPr/>
              <p:nvPr/>
            </p:nvSpPr>
            <p:spPr>
              <a:xfrm>
                <a:off x="3942591" y="3353195"/>
                <a:ext cx="117417" cy="10069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" fmla="*/ 328247 w 656494"/>
                  <a:gd name="connsiteY0" fmla="*/ 0 h 633046"/>
                  <a:gd name="connsiteX1" fmla="*/ 656494 w 656494"/>
                  <a:gd name="connsiteY1" fmla="*/ 316523 h 633046"/>
                  <a:gd name="connsiteX2" fmla="*/ 328247 w 656494"/>
                  <a:gd name="connsiteY2" fmla="*/ 633046 h 633046"/>
                  <a:gd name="connsiteX3" fmla="*/ 0 w 656494"/>
                  <a:gd name="connsiteY3" fmla="*/ 316523 h 633046"/>
                  <a:gd name="connsiteX4" fmla="*/ 419687 w 656494"/>
                  <a:gd name="connsiteY4" fmla="*/ 91440 h 633046"/>
                  <a:gd name="connsiteX0" fmla="*/ 402964 w 731211"/>
                  <a:gd name="connsiteY0" fmla="*/ 0 h 633046"/>
                  <a:gd name="connsiteX1" fmla="*/ 731211 w 731211"/>
                  <a:gd name="connsiteY1" fmla="*/ 316523 h 633046"/>
                  <a:gd name="connsiteX2" fmla="*/ 402964 w 731211"/>
                  <a:gd name="connsiteY2" fmla="*/ 633046 h 633046"/>
                  <a:gd name="connsiteX3" fmla="*/ 74717 w 731211"/>
                  <a:gd name="connsiteY3" fmla="*/ 316523 h 633046"/>
                  <a:gd name="connsiteX4" fmla="*/ 161895 w 731211"/>
                  <a:gd name="connsiteY4" fmla="*/ 152400 h 633046"/>
                  <a:gd name="connsiteX0" fmla="*/ 353700 w 681947"/>
                  <a:gd name="connsiteY0" fmla="*/ 0 h 633046"/>
                  <a:gd name="connsiteX1" fmla="*/ 681947 w 681947"/>
                  <a:gd name="connsiteY1" fmla="*/ 316523 h 633046"/>
                  <a:gd name="connsiteX2" fmla="*/ 353700 w 681947"/>
                  <a:gd name="connsiteY2" fmla="*/ 633046 h 633046"/>
                  <a:gd name="connsiteX3" fmla="*/ 25453 w 681947"/>
                  <a:gd name="connsiteY3" fmla="*/ 316523 h 633046"/>
                  <a:gd name="connsiteX4" fmla="*/ 112631 w 681947"/>
                  <a:gd name="connsiteY4" fmla="*/ 152400 h 633046"/>
                  <a:gd name="connsiteX0" fmla="*/ 341249 w 669496"/>
                  <a:gd name="connsiteY0" fmla="*/ 0 h 633046"/>
                  <a:gd name="connsiteX1" fmla="*/ 669496 w 669496"/>
                  <a:gd name="connsiteY1" fmla="*/ 316523 h 633046"/>
                  <a:gd name="connsiteX2" fmla="*/ 341249 w 669496"/>
                  <a:gd name="connsiteY2" fmla="*/ 633046 h 633046"/>
                  <a:gd name="connsiteX3" fmla="*/ 13002 w 669496"/>
                  <a:gd name="connsiteY3" fmla="*/ 316523 h 633046"/>
                  <a:gd name="connsiteX4" fmla="*/ 100180 w 669496"/>
                  <a:gd name="connsiteY4" fmla="*/ 152400 h 633046"/>
                  <a:gd name="connsiteX0" fmla="*/ 347951 w 676198"/>
                  <a:gd name="connsiteY0" fmla="*/ 0 h 633046"/>
                  <a:gd name="connsiteX1" fmla="*/ 676198 w 676198"/>
                  <a:gd name="connsiteY1" fmla="*/ 316523 h 633046"/>
                  <a:gd name="connsiteX2" fmla="*/ 347951 w 676198"/>
                  <a:gd name="connsiteY2" fmla="*/ 633046 h 633046"/>
                  <a:gd name="connsiteX3" fmla="*/ 19704 w 676198"/>
                  <a:gd name="connsiteY3" fmla="*/ 316523 h 633046"/>
                  <a:gd name="connsiteX4" fmla="*/ 79173 w 676198"/>
                  <a:gd name="connsiteY4" fmla="*/ 113607 h 633046"/>
                  <a:gd name="connsiteX0" fmla="*/ 333371 w 661618"/>
                  <a:gd name="connsiteY0" fmla="*/ 0 h 633046"/>
                  <a:gd name="connsiteX1" fmla="*/ 661618 w 661618"/>
                  <a:gd name="connsiteY1" fmla="*/ 316523 h 633046"/>
                  <a:gd name="connsiteX2" fmla="*/ 333371 w 661618"/>
                  <a:gd name="connsiteY2" fmla="*/ 633046 h 633046"/>
                  <a:gd name="connsiteX3" fmla="*/ 5124 w 661618"/>
                  <a:gd name="connsiteY3" fmla="*/ 316523 h 633046"/>
                  <a:gd name="connsiteX4" fmla="*/ 64593 w 661618"/>
                  <a:gd name="connsiteY4" fmla="*/ 113607 h 633046"/>
                  <a:gd name="connsiteX0" fmla="*/ 178200 w 661618"/>
                  <a:gd name="connsiteY0" fmla="*/ 0 h 583170"/>
                  <a:gd name="connsiteX1" fmla="*/ 661618 w 661618"/>
                  <a:gd name="connsiteY1" fmla="*/ 266647 h 583170"/>
                  <a:gd name="connsiteX2" fmla="*/ 333371 w 661618"/>
                  <a:gd name="connsiteY2" fmla="*/ 583170 h 583170"/>
                  <a:gd name="connsiteX3" fmla="*/ 5124 w 661618"/>
                  <a:gd name="connsiteY3" fmla="*/ 266647 h 583170"/>
                  <a:gd name="connsiteX4" fmla="*/ 64593 w 661618"/>
                  <a:gd name="connsiteY4" fmla="*/ 63731 h 583170"/>
                  <a:gd name="connsiteX0" fmla="*/ 178200 w 662133"/>
                  <a:gd name="connsiteY0" fmla="*/ 66578 h 649748"/>
                  <a:gd name="connsiteX1" fmla="*/ 412660 w 662133"/>
                  <a:gd name="connsiteY1" fmla="*/ 10947 h 649748"/>
                  <a:gd name="connsiteX2" fmla="*/ 661618 w 662133"/>
                  <a:gd name="connsiteY2" fmla="*/ 333225 h 649748"/>
                  <a:gd name="connsiteX3" fmla="*/ 333371 w 662133"/>
                  <a:gd name="connsiteY3" fmla="*/ 649748 h 649748"/>
                  <a:gd name="connsiteX4" fmla="*/ 5124 w 662133"/>
                  <a:gd name="connsiteY4" fmla="*/ 333225 h 649748"/>
                  <a:gd name="connsiteX5" fmla="*/ 64593 w 662133"/>
                  <a:gd name="connsiteY5" fmla="*/ 130309 h 649748"/>
                  <a:gd name="connsiteX0" fmla="*/ 178200 w 662148"/>
                  <a:gd name="connsiteY0" fmla="*/ 66578 h 649748"/>
                  <a:gd name="connsiteX1" fmla="*/ 412660 w 662148"/>
                  <a:gd name="connsiteY1" fmla="*/ 10947 h 649748"/>
                  <a:gd name="connsiteX2" fmla="*/ 661618 w 662148"/>
                  <a:gd name="connsiteY2" fmla="*/ 333225 h 649748"/>
                  <a:gd name="connsiteX3" fmla="*/ 333371 w 662148"/>
                  <a:gd name="connsiteY3" fmla="*/ 649748 h 649748"/>
                  <a:gd name="connsiteX4" fmla="*/ 5124 w 662148"/>
                  <a:gd name="connsiteY4" fmla="*/ 333225 h 649748"/>
                  <a:gd name="connsiteX5" fmla="*/ 64593 w 662148"/>
                  <a:gd name="connsiteY5" fmla="*/ 130309 h 649748"/>
                  <a:gd name="connsiteX0" fmla="*/ 178200 w 662148"/>
                  <a:gd name="connsiteY0" fmla="*/ 61032 h 644202"/>
                  <a:gd name="connsiteX1" fmla="*/ 412660 w 662148"/>
                  <a:gd name="connsiteY1" fmla="*/ 5401 h 644202"/>
                  <a:gd name="connsiteX2" fmla="*/ 661618 w 662148"/>
                  <a:gd name="connsiteY2" fmla="*/ 327679 h 644202"/>
                  <a:gd name="connsiteX3" fmla="*/ 333371 w 662148"/>
                  <a:gd name="connsiteY3" fmla="*/ 644202 h 644202"/>
                  <a:gd name="connsiteX4" fmla="*/ 5124 w 662148"/>
                  <a:gd name="connsiteY4" fmla="*/ 327679 h 644202"/>
                  <a:gd name="connsiteX5" fmla="*/ 64593 w 662148"/>
                  <a:gd name="connsiteY5" fmla="*/ 124763 h 644202"/>
                  <a:gd name="connsiteX0" fmla="*/ 178200 w 662148"/>
                  <a:gd name="connsiteY0" fmla="*/ 75865 h 659035"/>
                  <a:gd name="connsiteX1" fmla="*/ 168819 w 662148"/>
                  <a:gd name="connsiteY1" fmla="*/ 31317 h 659035"/>
                  <a:gd name="connsiteX2" fmla="*/ 412660 w 662148"/>
                  <a:gd name="connsiteY2" fmla="*/ 20234 h 659035"/>
                  <a:gd name="connsiteX3" fmla="*/ 661618 w 662148"/>
                  <a:gd name="connsiteY3" fmla="*/ 342512 h 659035"/>
                  <a:gd name="connsiteX4" fmla="*/ 333371 w 662148"/>
                  <a:gd name="connsiteY4" fmla="*/ 659035 h 659035"/>
                  <a:gd name="connsiteX5" fmla="*/ 5124 w 662148"/>
                  <a:gd name="connsiteY5" fmla="*/ 342512 h 659035"/>
                  <a:gd name="connsiteX6" fmla="*/ 64593 w 662148"/>
                  <a:gd name="connsiteY6" fmla="*/ 139596 h 659035"/>
                  <a:gd name="connsiteX0" fmla="*/ 178200 w 662148"/>
                  <a:gd name="connsiteY0" fmla="*/ 68901 h 652071"/>
                  <a:gd name="connsiteX1" fmla="*/ 130026 w 662148"/>
                  <a:gd name="connsiteY1" fmla="*/ 68688 h 652071"/>
                  <a:gd name="connsiteX2" fmla="*/ 412660 w 662148"/>
                  <a:gd name="connsiteY2" fmla="*/ 13270 h 652071"/>
                  <a:gd name="connsiteX3" fmla="*/ 661618 w 662148"/>
                  <a:gd name="connsiteY3" fmla="*/ 335548 h 652071"/>
                  <a:gd name="connsiteX4" fmla="*/ 333371 w 662148"/>
                  <a:gd name="connsiteY4" fmla="*/ 652071 h 652071"/>
                  <a:gd name="connsiteX5" fmla="*/ 5124 w 662148"/>
                  <a:gd name="connsiteY5" fmla="*/ 335548 h 652071"/>
                  <a:gd name="connsiteX6" fmla="*/ 64593 w 662148"/>
                  <a:gd name="connsiteY6" fmla="*/ 132632 h 652071"/>
                  <a:gd name="connsiteX0" fmla="*/ 178200 w 662220"/>
                  <a:gd name="connsiteY0" fmla="*/ 68901 h 652071"/>
                  <a:gd name="connsiteX1" fmla="*/ 130026 w 662220"/>
                  <a:gd name="connsiteY1" fmla="*/ 68688 h 652071"/>
                  <a:gd name="connsiteX2" fmla="*/ 412660 w 662220"/>
                  <a:gd name="connsiteY2" fmla="*/ 13270 h 652071"/>
                  <a:gd name="connsiteX3" fmla="*/ 661618 w 662220"/>
                  <a:gd name="connsiteY3" fmla="*/ 335548 h 652071"/>
                  <a:gd name="connsiteX4" fmla="*/ 333371 w 662220"/>
                  <a:gd name="connsiteY4" fmla="*/ 652071 h 652071"/>
                  <a:gd name="connsiteX5" fmla="*/ 5124 w 662220"/>
                  <a:gd name="connsiteY5" fmla="*/ 335548 h 652071"/>
                  <a:gd name="connsiteX6" fmla="*/ 64593 w 662220"/>
                  <a:gd name="connsiteY6" fmla="*/ 132632 h 652071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8200 w 662220"/>
                  <a:gd name="connsiteY0" fmla="*/ 58449 h 641619"/>
                  <a:gd name="connsiteX1" fmla="*/ 130026 w 662220"/>
                  <a:gd name="connsiteY1" fmla="*/ 58236 h 641619"/>
                  <a:gd name="connsiteX2" fmla="*/ 412660 w 662220"/>
                  <a:gd name="connsiteY2" fmla="*/ 2818 h 641619"/>
                  <a:gd name="connsiteX3" fmla="*/ 661618 w 662220"/>
                  <a:gd name="connsiteY3" fmla="*/ 325096 h 641619"/>
                  <a:gd name="connsiteX4" fmla="*/ 333371 w 662220"/>
                  <a:gd name="connsiteY4" fmla="*/ 641619 h 641619"/>
                  <a:gd name="connsiteX5" fmla="*/ 5124 w 662220"/>
                  <a:gd name="connsiteY5" fmla="*/ 325096 h 641619"/>
                  <a:gd name="connsiteX6" fmla="*/ 64593 w 662220"/>
                  <a:gd name="connsiteY6" fmla="*/ 122180 h 641619"/>
                  <a:gd name="connsiteX0" fmla="*/ 176252 w 660272"/>
                  <a:gd name="connsiteY0" fmla="*/ 58449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272"/>
                  <a:gd name="connsiteY0" fmla="*/ 30740 h 641619"/>
                  <a:gd name="connsiteX1" fmla="*/ 128078 w 660272"/>
                  <a:gd name="connsiteY1" fmla="*/ 58236 h 641619"/>
                  <a:gd name="connsiteX2" fmla="*/ 410712 w 660272"/>
                  <a:gd name="connsiteY2" fmla="*/ 2818 h 641619"/>
                  <a:gd name="connsiteX3" fmla="*/ 659670 w 660272"/>
                  <a:gd name="connsiteY3" fmla="*/ 325096 h 641619"/>
                  <a:gd name="connsiteX4" fmla="*/ 331423 w 660272"/>
                  <a:gd name="connsiteY4" fmla="*/ 641619 h 641619"/>
                  <a:gd name="connsiteX5" fmla="*/ 3176 w 660272"/>
                  <a:gd name="connsiteY5" fmla="*/ 325096 h 641619"/>
                  <a:gd name="connsiteX6" fmla="*/ 62645 w 660272"/>
                  <a:gd name="connsiteY6" fmla="*/ 122180 h 641619"/>
                  <a:gd name="connsiteX0" fmla="*/ 253837 w 660191"/>
                  <a:gd name="connsiteY0" fmla="*/ 41069 h 651948"/>
                  <a:gd name="connsiteX1" fmla="*/ 161329 w 660191"/>
                  <a:gd name="connsiteY1" fmla="*/ 63023 h 651948"/>
                  <a:gd name="connsiteX2" fmla="*/ 410712 w 660191"/>
                  <a:gd name="connsiteY2" fmla="*/ 13147 h 651948"/>
                  <a:gd name="connsiteX3" fmla="*/ 659670 w 660191"/>
                  <a:gd name="connsiteY3" fmla="*/ 335425 h 651948"/>
                  <a:gd name="connsiteX4" fmla="*/ 331423 w 660191"/>
                  <a:gd name="connsiteY4" fmla="*/ 651948 h 651948"/>
                  <a:gd name="connsiteX5" fmla="*/ 3176 w 660191"/>
                  <a:gd name="connsiteY5" fmla="*/ 335425 h 651948"/>
                  <a:gd name="connsiteX6" fmla="*/ 62645 w 660191"/>
                  <a:gd name="connsiteY6" fmla="*/ 132509 h 651948"/>
                  <a:gd name="connsiteX0" fmla="*/ 253837 w 660897"/>
                  <a:gd name="connsiteY0" fmla="*/ 45475 h 656354"/>
                  <a:gd name="connsiteX1" fmla="*/ 161329 w 660897"/>
                  <a:gd name="connsiteY1" fmla="*/ 67429 h 656354"/>
                  <a:gd name="connsiteX2" fmla="*/ 410712 w 660897"/>
                  <a:gd name="connsiteY2" fmla="*/ 17553 h 656354"/>
                  <a:gd name="connsiteX3" fmla="*/ 659670 w 660897"/>
                  <a:gd name="connsiteY3" fmla="*/ 339831 h 656354"/>
                  <a:gd name="connsiteX4" fmla="*/ 331423 w 660897"/>
                  <a:gd name="connsiteY4" fmla="*/ 656354 h 656354"/>
                  <a:gd name="connsiteX5" fmla="*/ 3176 w 660897"/>
                  <a:gd name="connsiteY5" fmla="*/ 339831 h 656354"/>
                  <a:gd name="connsiteX6" fmla="*/ 62645 w 660897"/>
                  <a:gd name="connsiteY6" fmla="*/ 136915 h 656354"/>
                  <a:gd name="connsiteX0" fmla="*/ 253837 w 660406"/>
                  <a:gd name="connsiteY0" fmla="*/ 41070 h 651949"/>
                  <a:gd name="connsiteX1" fmla="*/ 161329 w 660406"/>
                  <a:gd name="connsiteY1" fmla="*/ 63024 h 651949"/>
                  <a:gd name="connsiteX2" fmla="*/ 410712 w 660406"/>
                  <a:gd name="connsiteY2" fmla="*/ 13148 h 651949"/>
                  <a:gd name="connsiteX3" fmla="*/ 659670 w 660406"/>
                  <a:gd name="connsiteY3" fmla="*/ 335426 h 651949"/>
                  <a:gd name="connsiteX4" fmla="*/ 331423 w 660406"/>
                  <a:gd name="connsiteY4" fmla="*/ 651949 h 651949"/>
                  <a:gd name="connsiteX5" fmla="*/ 3176 w 660406"/>
                  <a:gd name="connsiteY5" fmla="*/ 335426 h 651949"/>
                  <a:gd name="connsiteX6" fmla="*/ 62645 w 660406"/>
                  <a:gd name="connsiteY6" fmla="*/ 132510 h 651949"/>
                  <a:gd name="connsiteX0" fmla="*/ 161329 w 660406"/>
                  <a:gd name="connsiteY0" fmla="*/ 63024 h 651949"/>
                  <a:gd name="connsiteX1" fmla="*/ 410712 w 660406"/>
                  <a:gd name="connsiteY1" fmla="*/ 13148 h 651949"/>
                  <a:gd name="connsiteX2" fmla="*/ 659670 w 660406"/>
                  <a:gd name="connsiteY2" fmla="*/ 335426 h 651949"/>
                  <a:gd name="connsiteX3" fmla="*/ 331423 w 660406"/>
                  <a:gd name="connsiteY3" fmla="*/ 651949 h 651949"/>
                  <a:gd name="connsiteX4" fmla="*/ 3176 w 660406"/>
                  <a:gd name="connsiteY4" fmla="*/ 335426 h 651949"/>
                  <a:gd name="connsiteX5" fmla="*/ 62645 w 660406"/>
                  <a:gd name="connsiteY5" fmla="*/ 132510 h 651949"/>
                  <a:gd name="connsiteX0" fmla="*/ 128078 w 660207"/>
                  <a:gd name="connsiteY0" fmla="*/ 63024 h 651949"/>
                  <a:gd name="connsiteX1" fmla="*/ 410712 w 660207"/>
                  <a:gd name="connsiteY1" fmla="*/ 13148 h 651949"/>
                  <a:gd name="connsiteX2" fmla="*/ 659670 w 660207"/>
                  <a:gd name="connsiteY2" fmla="*/ 335426 h 651949"/>
                  <a:gd name="connsiteX3" fmla="*/ 331423 w 660207"/>
                  <a:gd name="connsiteY3" fmla="*/ 651949 h 651949"/>
                  <a:gd name="connsiteX4" fmla="*/ 3176 w 660207"/>
                  <a:gd name="connsiteY4" fmla="*/ 335426 h 651949"/>
                  <a:gd name="connsiteX5" fmla="*/ 62645 w 660207"/>
                  <a:gd name="connsiteY5" fmla="*/ 132510 h 651949"/>
                  <a:gd name="connsiteX0" fmla="*/ 128078 w 660438"/>
                  <a:gd name="connsiteY0" fmla="*/ 60888 h 649813"/>
                  <a:gd name="connsiteX1" fmla="*/ 410712 w 660438"/>
                  <a:gd name="connsiteY1" fmla="*/ 11012 h 649813"/>
                  <a:gd name="connsiteX2" fmla="*/ 659670 w 660438"/>
                  <a:gd name="connsiteY2" fmla="*/ 333290 h 649813"/>
                  <a:gd name="connsiteX3" fmla="*/ 331423 w 660438"/>
                  <a:gd name="connsiteY3" fmla="*/ 649813 h 649813"/>
                  <a:gd name="connsiteX4" fmla="*/ 3176 w 660438"/>
                  <a:gd name="connsiteY4" fmla="*/ 333290 h 649813"/>
                  <a:gd name="connsiteX5" fmla="*/ 62645 w 660438"/>
                  <a:gd name="connsiteY5" fmla="*/ 130374 h 649813"/>
                  <a:gd name="connsiteX0" fmla="*/ 128078 w 660438"/>
                  <a:gd name="connsiteY0" fmla="*/ 64927 h 653852"/>
                  <a:gd name="connsiteX1" fmla="*/ 410712 w 660438"/>
                  <a:gd name="connsiteY1" fmla="*/ 15051 h 653852"/>
                  <a:gd name="connsiteX2" fmla="*/ 659670 w 660438"/>
                  <a:gd name="connsiteY2" fmla="*/ 337329 h 653852"/>
                  <a:gd name="connsiteX3" fmla="*/ 331423 w 660438"/>
                  <a:gd name="connsiteY3" fmla="*/ 653852 h 653852"/>
                  <a:gd name="connsiteX4" fmla="*/ 3176 w 660438"/>
                  <a:gd name="connsiteY4" fmla="*/ 337329 h 653852"/>
                  <a:gd name="connsiteX5" fmla="*/ 62645 w 660438"/>
                  <a:gd name="connsiteY5" fmla="*/ 134413 h 65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grpFill/>
              <a:ln w="19050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7" name="任意多边形 126"/>
            <p:cNvSpPr/>
            <p:nvPr/>
          </p:nvSpPr>
          <p:spPr>
            <a:xfrm>
              <a:off x="4976956" y="1665601"/>
              <a:ext cx="657427" cy="326972"/>
            </a:xfrm>
            <a:custGeom>
              <a:avLst/>
              <a:gdLst>
                <a:gd name="connsiteX0" fmla="*/ 584616 w 1244505"/>
                <a:gd name="connsiteY0" fmla="*/ 513816 h 978511"/>
                <a:gd name="connsiteX1" fmla="*/ 0 w 1244505"/>
                <a:gd name="connsiteY1" fmla="*/ 423875 h 978511"/>
                <a:gd name="connsiteX2" fmla="*/ 179882 w 1244505"/>
                <a:gd name="connsiteY2" fmla="*/ 199022 h 978511"/>
                <a:gd name="connsiteX3" fmla="*/ 674557 w 1244505"/>
                <a:gd name="connsiteY3" fmla="*/ 423875 h 978511"/>
                <a:gd name="connsiteX4" fmla="*/ 734518 w 1244505"/>
                <a:gd name="connsiteY4" fmla="*/ 184032 h 978511"/>
                <a:gd name="connsiteX5" fmla="*/ 944380 w 1244505"/>
                <a:gd name="connsiteY5" fmla="*/ 4150 h 978511"/>
                <a:gd name="connsiteX6" fmla="*/ 1244183 w 1244505"/>
                <a:gd name="connsiteY6" fmla="*/ 363914 h 978511"/>
                <a:gd name="connsiteX7" fmla="*/ 884419 w 1244505"/>
                <a:gd name="connsiteY7" fmla="*/ 513816 h 978511"/>
                <a:gd name="connsiteX8" fmla="*/ 1199213 w 1244505"/>
                <a:gd name="connsiteY8" fmla="*/ 723678 h 978511"/>
                <a:gd name="connsiteX9" fmla="*/ 944380 w 1244505"/>
                <a:gd name="connsiteY9" fmla="*/ 978511 h 978511"/>
                <a:gd name="connsiteX10" fmla="*/ 719528 w 1244505"/>
                <a:gd name="connsiteY10" fmla="*/ 723678 h 978511"/>
                <a:gd name="connsiteX11" fmla="*/ 299803 w 1244505"/>
                <a:gd name="connsiteY11" fmla="*/ 903560 h 978511"/>
                <a:gd name="connsiteX12" fmla="*/ 74951 w 1244505"/>
                <a:gd name="connsiteY12" fmla="*/ 738668 h 978511"/>
                <a:gd name="connsiteX13" fmla="*/ 719528 w 1244505"/>
                <a:gd name="connsiteY13" fmla="*/ 558786 h 978511"/>
                <a:gd name="connsiteX0" fmla="*/ 584616 w 1246893"/>
                <a:gd name="connsiteY0" fmla="*/ 502981 h 967676"/>
                <a:gd name="connsiteX1" fmla="*/ 0 w 1246893"/>
                <a:gd name="connsiteY1" fmla="*/ 413040 h 967676"/>
                <a:gd name="connsiteX2" fmla="*/ 179882 w 1246893"/>
                <a:gd name="connsiteY2" fmla="*/ 188187 h 967676"/>
                <a:gd name="connsiteX3" fmla="*/ 674557 w 1246893"/>
                <a:gd name="connsiteY3" fmla="*/ 413040 h 967676"/>
                <a:gd name="connsiteX4" fmla="*/ 734518 w 1246893"/>
                <a:gd name="connsiteY4" fmla="*/ 173197 h 967676"/>
                <a:gd name="connsiteX5" fmla="*/ 1033049 w 1246893"/>
                <a:gd name="connsiteY5" fmla="*/ 4398 h 967676"/>
                <a:gd name="connsiteX6" fmla="*/ 1244183 w 1246893"/>
                <a:gd name="connsiteY6" fmla="*/ 353079 h 967676"/>
                <a:gd name="connsiteX7" fmla="*/ 884419 w 1246893"/>
                <a:gd name="connsiteY7" fmla="*/ 502981 h 967676"/>
                <a:gd name="connsiteX8" fmla="*/ 1199213 w 1246893"/>
                <a:gd name="connsiteY8" fmla="*/ 712843 h 967676"/>
                <a:gd name="connsiteX9" fmla="*/ 944380 w 1246893"/>
                <a:gd name="connsiteY9" fmla="*/ 967676 h 967676"/>
                <a:gd name="connsiteX10" fmla="*/ 719528 w 1246893"/>
                <a:gd name="connsiteY10" fmla="*/ 712843 h 967676"/>
                <a:gd name="connsiteX11" fmla="*/ 299803 w 1246893"/>
                <a:gd name="connsiteY11" fmla="*/ 892725 h 967676"/>
                <a:gd name="connsiteX12" fmla="*/ 74951 w 1246893"/>
                <a:gd name="connsiteY12" fmla="*/ 727833 h 967676"/>
                <a:gd name="connsiteX13" fmla="*/ 719528 w 1246893"/>
                <a:gd name="connsiteY13" fmla="*/ 547951 h 967676"/>
                <a:gd name="connsiteX0" fmla="*/ 584616 w 1250361"/>
                <a:gd name="connsiteY0" fmla="*/ 505914 h 970609"/>
                <a:gd name="connsiteX1" fmla="*/ 0 w 1250361"/>
                <a:gd name="connsiteY1" fmla="*/ 415973 h 970609"/>
                <a:gd name="connsiteX2" fmla="*/ 179882 w 1250361"/>
                <a:gd name="connsiteY2" fmla="*/ 191120 h 970609"/>
                <a:gd name="connsiteX3" fmla="*/ 674557 w 1250361"/>
                <a:gd name="connsiteY3" fmla="*/ 415973 h 970609"/>
                <a:gd name="connsiteX4" fmla="*/ 734518 w 1250361"/>
                <a:gd name="connsiteY4" fmla="*/ 176130 h 970609"/>
                <a:gd name="connsiteX5" fmla="*/ 1033049 w 1250361"/>
                <a:gd name="connsiteY5" fmla="*/ 7331 h 970609"/>
                <a:gd name="connsiteX6" fmla="*/ 1244183 w 1250361"/>
                <a:gd name="connsiteY6" fmla="*/ 356012 h 970609"/>
                <a:gd name="connsiteX7" fmla="*/ 884419 w 1250361"/>
                <a:gd name="connsiteY7" fmla="*/ 505914 h 970609"/>
                <a:gd name="connsiteX8" fmla="*/ 1199213 w 1250361"/>
                <a:gd name="connsiteY8" fmla="*/ 715776 h 970609"/>
                <a:gd name="connsiteX9" fmla="*/ 944380 w 1250361"/>
                <a:gd name="connsiteY9" fmla="*/ 970609 h 970609"/>
                <a:gd name="connsiteX10" fmla="*/ 719528 w 1250361"/>
                <a:gd name="connsiteY10" fmla="*/ 715776 h 970609"/>
                <a:gd name="connsiteX11" fmla="*/ 299803 w 1250361"/>
                <a:gd name="connsiteY11" fmla="*/ 895658 h 970609"/>
                <a:gd name="connsiteX12" fmla="*/ 74951 w 1250361"/>
                <a:gd name="connsiteY12" fmla="*/ 730766 h 970609"/>
                <a:gd name="connsiteX13" fmla="*/ 719528 w 1250361"/>
                <a:gd name="connsiteY13" fmla="*/ 550884 h 970609"/>
                <a:gd name="connsiteX0" fmla="*/ 584616 w 1219605"/>
                <a:gd name="connsiteY0" fmla="*/ 503672 h 968367"/>
                <a:gd name="connsiteX1" fmla="*/ 0 w 1219605"/>
                <a:gd name="connsiteY1" fmla="*/ 413731 h 968367"/>
                <a:gd name="connsiteX2" fmla="*/ 179882 w 1219605"/>
                <a:gd name="connsiteY2" fmla="*/ 188878 h 968367"/>
                <a:gd name="connsiteX3" fmla="*/ 674557 w 1219605"/>
                <a:gd name="connsiteY3" fmla="*/ 413731 h 968367"/>
                <a:gd name="connsiteX4" fmla="*/ 734518 w 1219605"/>
                <a:gd name="connsiteY4" fmla="*/ 173888 h 968367"/>
                <a:gd name="connsiteX5" fmla="*/ 1033049 w 1219605"/>
                <a:gd name="connsiteY5" fmla="*/ 5089 h 968367"/>
                <a:gd name="connsiteX6" fmla="*/ 1216474 w 1219605"/>
                <a:gd name="connsiteY6" fmla="*/ 370395 h 968367"/>
                <a:gd name="connsiteX7" fmla="*/ 884419 w 1219605"/>
                <a:gd name="connsiteY7" fmla="*/ 503672 h 968367"/>
                <a:gd name="connsiteX8" fmla="*/ 1199213 w 1219605"/>
                <a:gd name="connsiteY8" fmla="*/ 713534 h 968367"/>
                <a:gd name="connsiteX9" fmla="*/ 944380 w 1219605"/>
                <a:gd name="connsiteY9" fmla="*/ 968367 h 968367"/>
                <a:gd name="connsiteX10" fmla="*/ 719528 w 1219605"/>
                <a:gd name="connsiteY10" fmla="*/ 713534 h 968367"/>
                <a:gd name="connsiteX11" fmla="*/ 299803 w 1219605"/>
                <a:gd name="connsiteY11" fmla="*/ 893416 h 968367"/>
                <a:gd name="connsiteX12" fmla="*/ 74951 w 1219605"/>
                <a:gd name="connsiteY12" fmla="*/ 728524 h 968367"/>
                <a:gd name="connsiteX13" fmla="*/ 719528 w 1219605"/>
                <a:gd name="connsiteY13" fmla="*/ 548642 h 968367"/>
                <a:gd name="connsiteX0" fmla="*/ 584616 w 1223250"/>
                <a:gd name="connsiteY0" fmla="*/ 499287 h 963982"/>
                <a:gd name="connsiteX1" fmla="*/ 0 w 1223250"/>
                <a:gd name="connsiteY1" fmla="*/ 409346 h 963982"/>
                <a:gd name="connsiteX2" fmla="*/ 179882 w 1223250"/>
                <a:gd name="connsiteY2" fmla="*/ 184493 h 963982"/>
                <a:gd name="connsiteX3" fmla="*/ 674557 w 1223250"/>
                <a:gd name="connsiteY3" fmla="*/ 409346 h 963982"/>
                <a:gd name="connsiteX4" fmla="*/ 734518 w 1223250"/>
                <a:gd name="connsiteY4" fmla="*/ 169503 h 963982"/>
                <a:gd name="connsiteX5" fmla="*/ 1033049 w 1223250"/>
                <a:gd name="connsiteY5" fmla="*/ 704 h 963982"/>
                <a:gd name="connsiteX6" fmla="*/ 1216474 w 1223250"/>
                <a:gd name="connsiteY6" fmla="*/ 366010 h 963982"/>
                <a:gd name="connsiteX7" fmla="*/ 884419 w 1223250"/>
                <a:gd name="connsiteY7" fmla="*/ 499287 h 963982"/>
                <a:gd name="connsiteX8" fmla="*/ 1199213 w 1223250"/>
                <a:gd name="connsiteY8" fmla="*/ 709149 h 963982"/>
                <a:gd name="connsiteX9" fmla="*/ 944380 w 1223250"/>
                <a:gd name="connsiteY9" fmla="*/ 963982 h 963982"/>
                <a:gd name="connsiteX10" fmla="*/ 719528 w 1223250"/>
                <a:gd name="connsiteY10" fmla="*/ 709149 h 963982"/>
                <a:gd name="connsiteX11" fmla="*/ 299803 w 1223250"/>
                <a:gd name="connsiteY11" fmla="*/ 889031 h 963982"/>
                <a:gd name="connsiteX12" fmla="*/ 74951 w 1223250"/>
                <a:gd name="connsiteY12" fmla="*/ 724139 h 963982"/>
                <a:gd name="connsiteX13" fmla="*/ 719528 w 1223250"/>
                <a:gd name="connsiteY13" fmla="*/ 544257 h 963982"/>
                <a:gd name="connsiteX0" fmla="*/ 584616 w 1223250"/>
                <a:gd name="connsiteY0" fmla="*/ 499287 h 963982"/>
                <a:gd name="connsiteX1" fmla="*/ 0 w 1223250"/>
                <a:gd name="connsiteY1" fmla="*/ 409346 h 963982"/>
                <a:gd name="connsiteX2" fmla="*/ 179882 w 1223250"/>
                <a:gd name="connsiteY2" fmla="*/ 184493 h 963982"/>
                <a:gd name="connsiteX3" fmla="*/ 674557 w 1223250"/>
                <a:gd name="connsiteY3" fmla="*/ 409346 h 963982"/>
                <a:gd name="connsiteX4" fmla="*/ 734518 w 1223250"/>
                <a:gd name="connsiteY4" fmla="*/ 169503 h 963982"/>
                <a:gd name="connsiteX5" fmla="*/ 1033049 w 1223250"/>
                <a:gd name="connsiteY5" fmla="*/ 704 h 963982"/>
                <a:gd name="connsiteX6" fmla="*/ 1216474 w 1223250"/>
                <a:gd name="connsiteY6" fmla="*/ 366010 h 963982"/>
                <a:gd name="connsiteX7" fmla="*/ 884419 w 1223250"/>
                <a:gd name="connsiteY7" fmla="*/ 499287 h 963982"/>
                <a:gd name="connsiteX8" fmla="*/ 1199213 w 1223250"/>
                <a:gd name="connsiteY8" fmla="*/ 709149 h 963982"/>
                <a:gd name="connsiteX9" fmla="*/ 944380 w 1223250"/>
                <a:gd name="connsiteY9" fmla="*/ 963982 h 963982"/>
                <a:gd name="connsiteX10" fmla="*/ 719528 w 1223250"/>
                <a:gd name="connsiteY10" fmla="*/ 709149 h 963982"/>
                <a:gd name="connsiteX11" fmla="*/ 299803 w 1223250"/>
                <a:gd name="connsiteY11" fmla="*/ 889031 h 963982"/>
                <a:gd name="connsiteX12" fmla="*/ 74951 w 1223250"/>
                <a:gd name="connsiteY12" fmla="*/ 724139 h 963982"/>
                <a:gd name="connsiteX13" fmla="*/ 719528 w 1223250"/>
                <a:gd name="connsiteY13" fmla="*/ 544257 h 963982"/>
                <a:gd name="connsiteX0" fmla="*/ 584616 w 1223250"/>
                <a:gd name="connsiteY0" fmla="*/ 499287 h 963982"/>
                <a:gd name="connsiteX1" fmla="*/ 0 w 1223250"/>
                <a:gd name="connsiteY1" fmla="*/ 409346 h 963982"/>
                <a:gd name="connsiteX2" fmla="*/ 179882 w 1223250"/>
                <a:gd name="connsiteY2" fmla="*/ 184493 h 963982"/>
                <a:gd name="connsiteX3" fmla="*/ 674557 w 1223250"/>
                <a:gd name="connsiteY3" fmla="*/ 409346 h 963982"/>
                <a:gd name="connsiteX4" fmla="*/ 734518 w 1223250"/>
                <a:gd name="connsiteY4" fmla="*/ 169503 h 963982"/>
                <a:gd name="connsiteX5" fmla="*/ 1033049 w 1223250"/>
                <a:gd name="connsiteY5" fmla="*/ 704 h 963982"/>
                <a:gd name="connsiteX6" fmla="*/ 1216474 w 1223250"/>
                <a:gd name="connsiteY6" fmla="*/ 366010 h 963982"/>
                <a:gd name="connsiteX7" fmla="*/ 884419 w 1223250"/>
                <a:gd name="connsiteY7" fmla="*/ 499287 h 963982"/>
                <a:gd name="connsiteX8" fmla="*/ 1199213 w 1223250"/>
                <a:gd name="connsiteY8" fmla="*/ 709149 h 963982"/>
                <a:gd name="connsiteX9" fmla="*/ 944380 w 1223250"/>
                <a:gd name="connsiteY9" fmla="*/ 963982 h 963982"/>
                <a:gd name="connsiteX10" fmla="*/ 719528 w 1223250"/>
                <a:gd name="connsiteY10" fmla="*/ 709149 h 963982"/>
                <a:gd name="connsiteX11" fmla="*/ 299803 w 1223250"/>
                <a:gd name="connsiteY11" fmla="*/ 889031 h 963982"/>
                <a:gd name="connsiteX12" fmla="*/ 74951 w 1223250"/>
                <a:gd name="connsiteY12" fmla="*/ 724139 h 963982"/>
                <a:gd name="connsiteX13" fmla="*/ 719528 w 1223250"/>
                <a:gd name="connsiteY13" fmla="*/ 544257 h 963982"/>
                <a:gd name="connsiteX0" fmla="*/ 584616 w 1223250"/>
                <a:gd name="connsiteY0" fmla="*/ 499287 h 964450"/>
                <a:gd name="connsiteX1" fmla="*/ 0 w 1223250"/>
                <a:gd name="connsiteY1" fmla="*/ 409346 h 964450"/>
                <a:gd name="connsiteX2" fmla="*/ 179882 w 1223250"/>
                <a:gd name="connsiteY2" fmla="*/ 184493 h 964450"/>
                <a:gd name="connsiteX3" fmla="*/ 674557 w 1223250"/>
                <a:gd name="connsiteY3" fmla="*/ 409346 h 964450"/>
                <a:gd name="connsiteX4" fmla="*/ 734518 w 1223250"/>
                <a:gd name="connsiteY4" fmla="*/ 169503 h 964450"/>
                <a:gd name="connsiteX5" fmla="*/ 1033049 w 1223250"/>
                <a:gd name="connsiteY5" fmla="*/ 704 h 964450"/>
                <a:gd name="connsiteX6" fmla="*/ 1216474 w 1223250"/>
                <a:gd name="connsiteY6" fmla="*/ 366010 h 964450"/>
                <a:gd name="connsiteX7" fmla="*/ 884419 w 1223250"/>
                <a:gd name="connsiteY7" fmla="*/ 499287 h 964450"/>
                <a:gd name="connsiteX8" fmla="*/ 1199213 w 1223250"/>
                <a:gd name="connsiteY8" fmla="*/ 709149 h 964450"/>
                <a:gd name="connsiteX9" fmla="*/ 944380 w 1223250"/>
                <a:gd name="connsiteY9" fmla="*/ 963982 h 964450"/>
                <a:gd name="connsiteX10" fmla="*/ 719528 w 1223250"/>
                <a:gd name="connsiteY10" fmla="*/ 709149 h 964450"/>
                <a:gd name="connsiteX11" fmla="*/ 299803 w 1223250"/>
                <a:gd name="connsiteY11" fmla="*/ 889031 h 964450"/>
                <a:gd name="connsiteX12" fmla="*/ 74951 w 1223250"/>
                <a:gd name="connsiteY12" fmla="*/ 724139 h 964450"/>
                <a:gd name="connsiteX13" fmla="*/ 719528 w 1223250"/>
                <a:gd name="connsiteY13" fmla="*/ 544257 h 964450"/>
                <a:gd name="connsiteX0" fmla="*/ 584616 w 1223250"/>
                <a:gd name="connsiteY0" fmla="*/ 499287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719528 w 1223250"/>
                <a:gd name="connsiteY13" fmla="*/ 544257 h 964605"/>
                <a:gd name="connsiteX0" fmla="*/ 584616 w 1223250"/>
                <a:gd name="connsiteY0" fmla="*/ 499287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719528 w 1223250"/>
                <a:gd name="connsiteY13" fmla="*/ 544257 h 964605"/>
                <a:gd name="connsiteX0" fmla="*/ 584616 w 1223250"/>
                <a:gd name="connsiteY0" fmla="*/ 499287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630318 w 1223250"/>
                <a:gd name="connsiteY13" fmla="*/ 575481 h 964605"/>
                <a:gd name="connsiteX0" fmla="*/ 584616 w 1223250"/>
                <a:gd name="connsiteY0" fmla="*/ 499287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630318 w 1223250"/>
                <a:gd name="connsiteY13" fmla="*/ 562099 h 964605"/>
                <a:gd name="connsiteX0" fmla="*/ 629221 w 1223250"/>
                <a:gd name="connsiteY0" fmla="*/ 517129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630318 w 1223250"/>
                <a:gd name="connsiteY13" fmla="*/ 562099 h 964605"/>
                <a:gd name="connsiteX0" fmla="*/ 629221 w 1223250"/>
                <a:gd name="connsiteY0" fmla="*/ 517129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630318 w 1223250"/>
                <a:gd name="connsiteY13" fmla="*/ 562099 h 964605"/>
                <a:gd name="connsiteX0" fmla="*/ 629221 w 1223250"/>
                <a:gd name="connsiteY0" fmla="*/ 517129 h 964605"/>
                <a:gd name="connsiteX1" fmla="*/ 0 w 1223250"/>
                <a:gd name="connsiteY1" fmla="*/ 409346 h 964605"/>
                <a:gd name="connsiteX2" fmla="*/ 179882 w 1223250"/>
                <a:gd name="connsiteY2" fmla="*/ 184493 h 964605"/>
                <a:gd name="connsiteX3" fmla="*/ 674557 w 1223250"/>
                <a:gd name="connsiteY3" fmla="*/ 409346 h 964605"/>
                <a:gd name="connsiteX4" fmla="*/ 734518 w 1223250"/>
                <a:gd name="connsiteY4" fmla="*/ 169503 h 964605"/>
                <a:gd name="connsiteX5" fmla="*/ 1033049 w 1223250"/>
                <a:gd name="connsiteY5" fmla="*/ 704 h 964605"/>
                <a:gd name="connsiteX6" fmla="*/ 1216474 w 1223250"/>
                <a:gd name="connsiteY6" fmla="*/ 366010 h 964605"/>
                <a:gd name="connsiteX7" fmla="*/ 884419 w 1223250"/>
                <a:gd name="connsiteY7" fmla="*/ 499287 h 964605"/>
                <a:gd name="connsiteX8" fmla="*/ 1199213 w 1223250"/>
                <a:gd name="connsiteY8" fmla="*/ 709149 h 964605"/>
                <a:gd name="connsiteX9" fmla="*/ 944380 w 1223250"/>
                <a:gd name="connsiteY9" fmla="*/ 963982 h 964605"/>
                <a:gd name="connsiteX10" fmla="*/ 719528 w 1223250"/>
                <a:gd name="connsiteY10" fmla="*/ 709149 h 964605"/>
                <a:gd name="connsiteX11" fmla="*/ 299803 w 1223250"/>
                <a:gd name="connsiteY11" fmla="*/ 889031 h 964605"/>
                <a:gd name="connsiteX12" fmla="*/ 74951 w 1223250"/>
                <a:gd name="connsiteY12" fmla="*/ 724139 h 964605"/>
                <a:gd name="connsiteX13" fmla="*/ 630318 w 1223250"/>
                <a:gd name="connsiteY13" fmla="*/ 562099 h 964605"/>
                <a:gd name="connsiteX0" fmla="*/ 0 w 1223250"/>
                <a:gd name="connsiteY0" fmla="*/ 409346 h 964605"/>
                <a:gd name="connsiteX1" fmla="*/ 179882 w 1223250"/>
                <a:gd name="connsiteY1" fmla="*/ 184493 h 964605"/>
                <a:gd name="connsiteX2" fmla="*/ 674557 w 1223250"/>
                <a:gd name="connsiteY2" fmla="*/ 409346 h 964605"/>
                <a:gd name="connsiteX3" fmla="*/ 734518 w 1223250"/>
                <a:gd name="connsiteY3" fmla="*/ 169503 h 964605"/>
                <a:gd name="connsiteX4" fmla="*/ 1033049 w 1223250"/>
                <a:gd name="connsiteY4" fmla="*/ 704 h 964605"/>
                <a:gd name="connsiteX5" fmla="*/ 1216474 w 1223250"/>
                <a:gd name="connsiteY5" fmla="*/ 366010 h 964605"/>
                <a:gd name="connsiteX6" fmla="*/ 884419 w 1223250"/>
                <a:gd name="connsiteY6" fmla="*/ 499287 h 964605"/>
                <a:gd name="connsiteX7" fmla="*/ 1199213 w 1223250"/>
                <a:gd name="connsiteY7" fmla="*/ 709149 h 964605"/>
                <a:gd name="connsiteX8" fmla="*/ 944380 w 1223250"/>
                <a:gd name="connsiteY8" fmla="*/ 963982 h 964605"/>
                <a:gd name="connsiteX9" fmla="*/ 719528 w 1223250"/>
                <a:gd name="connsiteY9" fmla="*/ 709149 h 964605"/>
                <a:gd name="connsiteX10" fmla="*/ 299803 w 1223250"/>
                <a:gd name="connsiteY10" fmla="*/ 889031 h 964605"/>
                <a:gd name="connsiteX11" fmla="*/ 74951 w 1223250"/>
                <a:gd name="connsiteY11" fmla="*/ 724139 h 964605"/>
                <a:gd name="connsiteX12" fmla="*/ 630318 w 1223250"/>
                <a:gd name="connsiteY12" fmla="*/ 562099 h 964605"/>
                <a:gd name="connsiteX0" fmla="*/ 117781 w 1161149"/>
                <a:gd name="connsiteY0" fmla="*/ 184493 h 964605"/>
                <a:gd name="connsiteX1" fmla="*/ 612456 w 1161149"/>
                <a:gd name="connsiteY1" fmla="*/ 409346 h 964605"/>
                <a:gd name="connsiteX2" fmla="*/ 672417 w 1161149"/>
                <a:gd name="connsiteY2" fmla="*/ 169503 h 964605"/>
                <a:gd name="connsiteX3" fmla="*/ 970948 w 1161149"/>
                <a:gd name="connsiteY3" fmla="*/ 704 h 964605"/>
                <a:gd name="connsiteX4" fmla="*/ 1154373 w 1161149"/>
                <a:gd name="connsiteY4" fmla="*/ 366010 h 964605"/>
                <a:gd name="connsiteX5" fmla="*/ 822318 w 1161149"/>
                <a:gd name="connsiteY5" fmla="*/ 499287 h 964605"/>
                <a:gd name="connsiteX6" fmla="*/ 1137112 w 1161149"/>
                <a:gd name="connsiteY6" fmla="*/ 709149 h 964605"/>
                <a:gd name="connsiteX7" fmla="*/ 882279 w 1161149"/>
                <a:gd name="connsiteY7" fmla="*/ 963982 h 964605"/>
                <a:gd name="connsiteX8" fmla="*/ 657427 w 1161149"/>
                <a:gd name="connsiteY8" fmla="*/ 709149 h 964605"/>
                <a:gd name="connsiteX9" fmla="*/ 237702 w 1161149"/>
                <a:gd name="connsiteY9" fmla="*/ 889031 h 964605"/>
                <a:gd name="connsiteX10" fmla="*/ 12850 w 1161149"/>
                <a:gd name="connsiteY10" fmla="*/ 724139 h 964605"/>
                <a:gd name="connsiteX11" fmla="*/ 568217 w 1161149"/>
                <a:gd name="connsiteY11" fmla="*/ 562099 h 964605"/>
                <a:gd name="connsiteX0" fmla="*/ 612456 w 1161149"/>
                <a:gd name="connsiteY0" fmla="*/ 409346 h 964605"/>
                <a:gd name="connsiteX1" fmla="*/ 672417 w 1161149"/>
                <a:gd name="connsiteY1" fmla="*/ 169503 h 964605"/>
                <a:gd name="connsiteX2" fmla="*/ 970948 w 1161149"/>
                <a:gd name="connsiteY2" fmla="*/ 704 h 964605"/>
                <a:gd name="connsiteX3" fmla="*/ 1154373 w 1161149"/>
                <a:gd name="connsiteY3" fmla="*/ 366010 h 964605"/>
                <a:gd name="connsiteX4" fmla="*/ 822318 w 1161149"/>
                <a:gd name="connsiteY4" fmla="*/ 499287 h 964605"/>
                <a:gd name="connsiteX5" fmla="*/ 1137112 w 1161149"/>
                <a:gd name="connsiteY5" fmla="*/ 709149 h 964605"/>
                <a:gd name="connsiteX6" fmla="*/ 882279 w 1161149"/>
                <a:gd name="connsiteY6" fmla="*/ 963982 h 964605"/>
                <a:gd name="connsiteX7" fmla="*/ 657427 w 1161149"/>
                <a:gd name="connsiteY7" fmla="*/ 709149 h 964605"/>
                <a:gd name="connsiteX8" fmla="*/ 237702 w 1161149"/>
                <a:gd name="connsiteY8" fmla="*/ 889031 h 964605"/>
                <a:gd name="connsiteX9" fmla="*/ 12850 w 1161149"/>
                <a:gd name="connsiteY9" fmla="*/ 724139 h 964605"/>
                <a:gd name="connsiteX10" fmla="*/ 568217 w 1161149"/>
                <a:gd name="connsiteY10" fmla="*/ 562099 h 964605"/>
                <a:gd name="connsiteX0" fmla="*/ 672417 w 1161149"/>
                <a:gd name="connsiteY0" fmla="*/ 169503 h 964605"/>
                <a:gd name="connsiteX1" fmla="*/ 970948 w 1161149"/>
                <a:gd name="connsiteY1" fmla="*/ 704 h 964605"/>
                <a:gd name="connsiteX2" fmla="*/ 1154373 w 1161149"/>
                <a:gd name="connsiteY2" fmla="*/ 366010 h 964605"/>
                <a:gd name="connsiteX3" fmla="*/ 822318 w 1161149"/>
                <a:gd name="connsiteY3" fmla="*/ 499287 h 964605"/>
                <a:gd name="connsiteX4" fmla="*/ 1137112 w 1161149"/>
                <a:gd name="connsiteY4" fmla="*/ 709149 h 964605"/>
                <a:gd name="connsiteX5" fmla="*/ 882279 w 1161149"/>
                <a:gd name="connsiteY5" fmla="*/ 963982 h 964605"/>
                <a:gd name="connsiteX6" fmla="*/ 657427 w 1161149"/>
                <a:gd name="connsiteY6" fmla="*/ 709149 h 964605"/>
                <a:gd name="connsiteX7" fmla="*/ 237702 w 1161149"/>
                <a:gd name="connsiteY7" fmla="*/ 889031 h 964605"/>
                <a:gd name="connsiteX8" fmla="*/ 12850 w 1161149"/>
                <a:gd name="connsiteY8" fmla="*/ 724139 h 964605"/>
                <a:gd name="connsiteX9" fmla="*/ 568217 w 1161149"/>
                <a:gd name="connsiteY9" fmla="*/ 562099 h 964605"/>
                <a:gd name="connsiteX0" fmla="*/ 970948 w 1161149"/>
                <a:gd name="connsiteY0" fmla="*/ 0 h 963901"/>
                <a:gd name="connsiteX1" fmla="*/ 1154373 w 1161149"/>
                <a:gd name="connsiteY1" fmla="*/ 365306 h 963901"/>
                <a:gd name="connsiteX2" fmla="*/ 822318 w 1161149"/>
                <a:gd name="connsiteY2" fmla="*/ 498583 h 963901"/>
                <a:gd name="connsiteX3" fmla="*/ 1137112 w 1161149"/>
                <a:gd name="connsiteY3" fmla="*/ 708445 h 963901"/>
                <a:gd name="connsiteX4" fmla="*/ 882279 w 1161149"/>
                <a:gd name="connsiteY4" fmla="*/ 963278 h 963901"/>
                <a:gd name="connsiteX5" fmla="*/ 657427 w 1161149"/>
                <a:gd name="connsiteY5" fmla="*/ 708445 h 963901"/>
                <a:gd name="connsiteX6" fmla="*/ 237702 w 1161149"/>
                <a:gd name="connsiteY6" fmla="*/ 888327 h 963901"/>
                <a:gd name="connsiteX7" fmla="*/ 12850 w 1161149"/>
                <a:gd name="connsiteY7" fmla="*/ 723435 h 963901"/>
                <a:gd name="connsiteX8" fmla="*/ 568217 w 1161149"/>
                <a:gd name="connsiteY8" fmla="*/ 561395 h 963901"/>
                <a:gd name="connsiteX0" fmla="*/ 1154373 w 1154373"/>
                <a:gd name="connsiteY0" fmla="*/ 0 h 598595"/>
                <a:gd name="connsiteX1" fmla="*/ 822318 w 1154373"/>
                <a:gd name="connsiteY1" fmla="*/ 133277 h 598595"/>
                <a:gd name="connsiteX2" fmla="*/ 1137112 w 1154373"/>
                <a:gd name="connsiteY2" fmla="*/ 343139 h 598595"/>
                <a:gd name="connsiteX3" fmla="*/ 882279 w 1154373"/>
                <a:gd name="connsiteY3" fmla="*/ 597972 h 598595"/>
                <a:gd name="connsiteX4" fmla="*/ 657427 w 1154373"/>
                <a:gd name="connsiteY4" fmla="*/ 343139 h 598595"/>
                <a:gd name="connsiteX5" fmla="*/ 237702 w 1154373"/>
                <a:gd name="connsiteY5" fmla="*/ 523021 h 598595"/>
                <a:gd name="connsiteX6" fmla="*/ 12850 w 1154373"/>
                <a:gd name="connsiteY6" fmla="*/ 358129 h 598595"/>
                <a:gd name="connsiteX7" fmla="*/ 568217 w 1154373"/>
                <a:gd name="connsiteY7" fmla="*/ 196089 h 598595"/>
                <a:gd name="connsiteX0" fmla="*/ 822318 w 1138670"/>
                <a:gd name="connsiteY0" fmla="*/ 0 h 465318"/>
                <a:gd name="connsiteX1" fmla="*/ 1137112 w 1138670"/>
                <a:gd name="connsiteY1" fmla="*/ 209862 h 465318"/>
                <a:gd name="connsiteX2" fmla="*/ 882279 w 1138670"/>
                <a:gd name="connsiteY2" fmla="*/ 464695 h 465318"/>
                <a:gd name="connsiteX3" fmla="*/ 657427 w 1138670"/>
                <a:gd name="connsiteY3" fmla="*/ 209862 h 465318"/>
                <a:gd name="connsiteX4" fmla="*/ 237702 w 1138670"/>
                <a:gd name="connsiteY4" fmla="*/ 389744 h 465318"/>
                <a:gd name="connsiteX5" fmla="*/ 12850 w 1138670"/>
                <a:gd name="connsiteY5" fmla="*/ 224852 h 465318"/>
                <a:gd name="connsiteX6" fmla="*/ 568217 w 1138670"/>
                <a:gd name="connsiteY6" fmla="*/ 62812 h 465318"/>
                <a:gd name="connsiteX0" fmla="*/ 1137112 w 1138670"/>
                <a:gd name="connsiteY0" fmla="*/ 147050 h 402506"/>
                <a:gd name="connsiteX1" fmla="*/ 882279 w 1138670"/>
                <a:gd name="connsiteY1" fmla="*/ 401883 h 402506"/>
                <a:gd name="connsiteX2" fmla="*/ 657427 w 1138670"/>
                <a:gd name="connsiteY2" fmla="*/ 147050 h 402506"/>
                <a:gd name="connsiteX3" fmla="*/ 237702 w 1138670"/>
                <a:gd name="connsiteY3" fmla="*/ 326932 h 402506"/>
                <a:gd name="connsiteX4" fmla="*/ 12850 w 1138670"/>
                <a:gd name="connsiteY4" fmla="*/ 162040 h 402506"/>
                <a:gd name="connsiteX5" fmla="*/ 568217 w 1138670"/>
                <a:gd name="connsiteY5" fmla="*/ 0 h 402506"/>
                <a:gd name="connsiteX0" fmla="*/ 882279 w 882279"/>
                <a:gd name="connsiteY0" fmla="*/ 401883 h 401883"/>
                <a:gd name="connsiteX1" fmla="*/ 657427 w 882279"/>
                <a:gd name="connsiteY1" fmla="*/ 147050 h 401883"/>
                <a:gd name="connsiteX2" fmla="*/ 237702 w 882279"/>
                <a:gd name="connsiteY2" fmla="*/ 326932 h 401883"/>
                <a:gd name="connsiteX3" fmla="*/ 12850 w 882279"/>
                <a:gd name="connsiteY3" fmla="*/ 162040 h 401883"/>
                <a:gd name="connsiteX4" fmla="*/ 568217 w 882279"/>
                <a:gd name="connsiteY4" fmla="*/ 0 h 401883"/>
                <a:gd name="connsiteX0" fmla="*/ 657427 w 657427"/>
                <a:gd name="connsiteY0" fmla="*/ 147050 h 326972"/>
                <a:gd name="connsiteX1" fmla="*/ 237702 w 657427"/>
                <a:gd name="connsiteY1" fmla="*/ 326932 h 326972"/>
                <a:gd name="connsiteX2" fmla="*/ 12850 w 657427"/>
                <a:gd name="connsiteY2" fmla="*/ 162040 h 326972"/>
                <a:gd name="connsiteX3" fmla="*/ 568217 w 657427"/>
                <a:gd name="connsiteY3" fmla="*/ 0 h 32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427" h="326972">
                  <a:moveTo>
                    <a:pt x="657427" y="147050"/>
                  </a:moveTo>
                  <a:cubicBezTo>
                    <a:pt x="517519" y="207011"/>
                    <a:pt x="345131" y="324434"/>
                    <a:pt x="237702" y="326932"/>
                  </a:cubicBezTo>
                  <a:cubicBezTo>
                    <a:pt x="130273" y="329430"/>
                    <a:pt x="-49609" y="214505"/>
                    <a:pt x="12850" y="162040"/>
                  </a:cubicBezTo>
                  <a:lnTo>
                    <a:pt x="568217" y="0"/>
                  </a:lnTo>
                </a:path>
              </a:pathLst>
            </a:custGeom>
            <a:grpFill/>
            <a:ln w="222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32" name="PA_组合 131"/>
          <p:cNvGrpSpPr/>
          <p:nvPr>
            <p:custDataLst>
              <p:tags r:id="rId25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33" name="文本框 132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34" name="图片 133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6870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 autoUpdateAnimBg="0"/>
      <p:bldP spid="62" grpId="0" animBg="1" autoUpdateAnimBg="0"/>
      <p:bldP spid="63" grpId="0"/>
      <p:bldP spid="72" grpId="0"/>
      <p:bldP spid="84" grpId="0" animBg="1"/>
      <p:bldP spid="85" grpId="0"/>
      <p:bldP spid="90" grpId="0"/>
      <p:bldP spid="66" grpId="0" animBg="1"/>
      <p:bldP spid="93" grpId="0" animBg="1"/>
      <p:bldP spid="97" grpId="0"/>
      <p:bldP spid="107" grpId="0" animBg="1"/>
      <p:bldP spid="108" grpId="0"/>
      <p:bldP spid="109" grpId="0"/>
      <p:bldP spid="110" grpId="0"/>
      <p:bldP spid="112" grpId="0" animBg="1"/>
      <p:bldP spid="113" grpId="0"/>
      <p:bldP spid="114" grpId="0"/>
      <p:bldP spid="115" grpId="0" animBg="1" autoUpdateAnimBg="0"/>
      <p:bldP spid="116" grpId="0" animBg="1"/>
      <p:bldP spid="1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_任意多边形 2"/>
          <p:cNvSpPr/>
          <p:nvPr>
            <p:custDataLst>
              <p:tags r:id="rId1"/>
            </p:custDataLst>
          </p:nvPr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4" name="PA_文本框 83"/>
          <p:cNvSpPr txBox="1"/>
          <p:nvPr>
            <p:custDataLst>
              <p:tags r:id="rId2"/>
            </p:custDataLst>
          </p:nvPr>
        </p:nvSpPr>
        <p:spPr>
          <a:xfrm>
            <a:off x="996636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PA_矩形 87"/>
          <p:cNvSpPr/>
          <p:nvPr>
            <p:custDataLst>
              <p:tags r:id="rId3"/>
            </p:custDataLst>
          </p:nvPr>
        </p:nvSpPr>
        <p:spPr>
          <a:xfrm>
            <a:off x="1537190" y="2341641"/>
            <a:ext cx="2412203" cy="1509692"/>
          </a:xfrm>
          <a:prstGeom prst="rect">
            <a:avLst/>
          </a:prstGeom>
          <a:blipFill>
            <a:blip r:embed="rId15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1" name="PA_任意多边形 90"/>
          <p:cNvSpPr/>
          <p:nvPr>
            <p:custDataLst>
              <p:tags r:id="rId4"/>
            </p:custDataLst>
          </p:nvPr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94" name="PA_文本框 93"/>
          <p:cNvSpPr txBox="1"/>
          <p:nvPr>
            <p:custDataLst>
              <p:tags r:id="rId5"/>
            </p:custDataLst>
          </p:nvPr>
        </p:nvSpPr>
        <p:spPr>
          <a:xfrm>
            <a:off x="4389462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PA_任意多边形 96"/>
          <p:cNvSpPr/>
          <p:nvPr>
            <p:custDataLst>
              <p:tags r:id="rId6"/>
            </p:custDataLst>
          </p:nvPr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" fmla="*/ 92877 w 5741958"/>
              <a:gd name="connsiteY0" fmla="*/ 409187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409187 h 4633519"/>
              <a:gd name="connsiteX0" fmla="*/ 92877 w 5741958"/>
              <a:gd name="connsiteY0" fmla="*/ 768415 h 4633519"/>
              <a:gd name="connsiteX1" fmla="*/ 256162 w 5741958"/>
              <a:gd name="connsiteY1" fmla="*/ 1666487 h 4633519"/>
              <a:gd name="connsiteX2" fmla="*/ 207177 w 5741958"/>
              <a:gd name="connsiteY2" fmla="*/ 4262730 h 4633519"/>
              <a:gd name="connsiteX3" fmla="*/ 1382834 w 5741958"/>
              <a:gd name="connsiteY3" fmla="*/ 4475001 h 4633519"/>
              <a:gd name="connsiteX4" fmla="*/ 5350677 w 5741958"/>
              <a:gd name="connsiteY4" fmla="*/ 4491330 h 4633519"/>
              <a:gd name="connsiteX5" fmla="*/ 5367005 w 5741958"/>
              <a:gd name="connsiteY5" fmla="*/ 2613544 h 4633519"/>
              <a:gd name="connsiteX6" fmla="*/ 5513962 w 5741958"/>
              <a:gd name="connsiteY6" fmla="*/ 278558 h 4633519"/>
              <a:gd name="connsiteX7" fmla="*/ 1905348 w 5741958"/>
              <a:gd name="connsiteY7" fmla="*/ 294887 h 4633519"/>
              <a:gd name="connsiteX8" fmla="*/ 158191 w 5741958"/>
              <a:gd name="connsiteY8" fmla="*/ 972 h 4633519"/>
              <a:gd name="connsiteX9" fmla="*/ 92877 w 5741958"/>
              <a:gd name="connsiteY9" fmla="*/ 768415 h 4633519"/>
              <a:gd name="connsiteX0" fmla="*/ 3451 w 5652532"/>
              <a:gd name="connsiteY0" fmla="*/ 654617 h 4519721"/>
              <a:gd name="connsiteX1" fmla="*/ 166736 w 5652532"/>
              <a:gd name="connsiteY1" fmla="*/ 1552689 h 4519721"/>
              <a:gd name="connsiteX2" fmla="*/ 117751 w 5652532"/>
              <a:gd name="connsiteY2" fmla="*/ 4148932 h 4519721"/>
              <a:gd name="connsiteX3" fmla="*/ 1293408 w 5652532"/>
              <a:gd name="connsiteY3" fmla="*/ 4361203 h 4519721"/>
              <a:gd name="connsiteX4" fmla="*/ 5261251 w 5652532"/>
              <a:gd name="connsiteY4" fmla="*/ 4377532 h 4519721"/>
              <a:gd name="connsiteX5" fmla="*/ 5277579 w 5652532"/>
              <a:gd name="connsiteY5" fmla="*/ 2499746 h 4519721"/>
              <a:gd name="connsiteX6" fmla="*/ 5424536 w 5652532"/>
              <a:gd name="connsiteY6" fmla="*/ 164760 h 4519721"/>
              <a:gd name="connsiteX7" fmla="*/ 1815922 w 5652532"/>
              <a:gd name="connsiteY7" fmla="*/ 181089 h 4519721"/>
              <a:gd name="connsiteX8" fmla="*/ 346351 w 5652532"/>
              <a:gd name="connsiteY8" fmla="*/ 1474 h 4519721"/>
              <a:gd name="connsiteX9" fmla="*/ 3451 w 5652532"/>
              <a:gd name="connsiteY9" fmla="*/ 654617 h 4519721"/>
              <a:gd name="connsiteX0" fmla="*/ 3451 w 5613197"/>
              <a:gd name="connsiteY0" fmla="*/ 698621 h 4563725"/>
              <a:gd name="connsiteX1" fmla="*/ 166736 w 5613197"/>
              <a:gd name="connsiteY1" fmla="*/ 1596693 h 4563725"/>
              <a:gd name="connsiteX2" fmla="*/ 117751 w 5613197"/>
              <a:gd name="connsiteY2" fmla="*/ 4192936 h 4563725"/>
              <a:gd name="connsiteX3" fmla="*/ 1293408 w 5613197"/>
              <a:gd name="connsiteY3" fmla="*/ 4405207 h 4563725"/>
              <a:gd name="connsiteX4" fmla="*/ 5261251 w 5613197"/>
              <a:gd name="connsiteY4" fmla="*/ 4421536 h 4563725"/>
              <a:gd name="connsiteX5" fmla="*/ 5277579 w 5613197"/>
              <a:gd name="connsiteY5" fmla="*/ 2543750 h 4563725"/>
              <a:gd name="connsiteX6" fmla="*/ 5424536 w 5613197"/>
              <a:gd name="connsiteY6" fmla="*/ 208764 h 4563725"/>
              <a:gd name="connsiteX7" fmla="*/ 2354765 w 5613197"/>
              <a:gd name="connsiteY7" fmla="*/ 94464 h 4563725"/>
              <a:gd name="connsiteX8" fmla="*/ 346351 w 5613197"/>
              <a:gd name="connsiteY8" fmla="*/ 45478 h 4563725"/>
              <a:gd name="connsiteX9" fmla="*/ 3451 w 5613197"/>
              <a:gd name="connsiteY9" fmla="*/ 698621 h 4563725"/>
              <a:gd name="connsiteX0" fmla="*/ 3451 w 5554564"/>
              <a:gd name="connsiteY0" fmla="*/ 677467 h 4542571"/>
              <a:gd name="connsiteX1" fmla="*/ 166736 w 5554564"/>
              <a:gd name="connsiteY1" fmla="*/ 1575539 h 4542571"/>
              <a:gd name="connsiteX2" fmla="*/ 117751 w 5554564"/>
              <a:gd name="connsiteY2" fmla="*/ 4171782 h 4542571"/>
              <a:gd name="connsiteX3" fmla="*/ 1293408 w 5554564"/>
              <a:gd name="connsiteY3" fmla="*/ 4384053 h 4542571"/>
              <a:gd name="connsiteX4" fmla="*/ 5261251 w 5554564"/>
              <a:gd name="connsiteY4" fmla="*/ 4400382 h 4542571"/>
              <a:gd name="connsiteX5" fmla="*/ 5277579 w 5554564"/>
              <a:gd name="connsiteY5" fmla="*/ 2522596 h 4542571"/>
              <a:gd name="connsiteX6" fmla="*/ 5424536 w 5554564"/>
              <a:gd name="connsiteY6" fmla="*/ 187610 h 4542571"/>
              <a:gd name="connsiteX7" fmla="*/ 2354765 w 5554564"/>
              <a:gd name="connsiteY7" fmla="*/ 73310 h 4542571"/>
              <a:gd name="connsiteX8" fmla="*/ 346351 w 5554564"/>
              <a:gd name="connsiteY8" fmla="*/ 24324 h 4542571"/>
              <a:gd name="connsiteX9" fmla="*/ 3451 w 5554564"/>
              <a:gd name="connsiteY9" fmla="*/ 677467 h 4542571"/>
              <a:gd name="connsiteX0" fmla="*/ 3451 w 5682000"/>
              <a:gd name="connsiteY0" fmla="*/ 700982 h 4563669"/>
              <a:gd name="connsiteX1" fmla="*/ 166736 w 5682000"/>
              <a:gd name="connsiteY1" fmla="*/ 1599054 h 4563669"/>
              <a:gd name="connsiteX2" fmla="*/ 117751 w 5682000"/>
              <a:gd name="connsiteY2" fmla="*/ 4195297 h 4563669"/>
              <a:gd name="connsiteX3" fmla="*/ 1293408 w 5682000"/>
              <a:gd name="connsiteY3" fmla="*/ 4407568 h 4563669"/>
              <a:gd name="connsiteX4" fmla="*/ 5261251 w 5682000"/>
              <a:gd name="connsiteY4" fmla="*/ 4423897 h 4563669"/>
              <a:gd name="connsiteX5" fmla="*/ 5489850 w 5682000"/>
              <a:gd name="connsiteY5" fmla="*/ 2578768 h 4563669"/>
              <a:gd name="connsiteX6" fmla="*/ 5424536 w 5682000"/>
              <a:gd name="connsiteY6" fmla="*/ 211125 h 4563669"/>
              <a:gd name="connsiteX7" fmla="*/ 2354765 w 5682000"/>
              <a:gd name="connsiteY7" fmla="*/ 96825 h 4563669"/>
              <a:gd name="connsiteX8" fmla="*/ 346351 w 5682000"/>
              <a:gd name="connsiteY8" fmla="*/ 47839 h 4563669"/>
              <a:gd name="connsiteX9" fmla="*/ 3451 w 5682000"/>
              <a:gd name="connsiteY9" fmla="*/ 700982 h 4563669"/>
              <a:gd name="connsiteX0" fmla="*/ 3451 w 5687062"/>
              <a:gd name="connsiteY0" fmla="*/ 700982 h 4602114"/>
              <a:gd name="connsiteX1" fmla="*/ 166736 w 5687062"/>
              <a:gd name="connsiteY1" fmla="*/ 1599054 h 4602114"/>
              <a:gd name="connsiteX2" fmla="*/ 117751 w 5687062"/>
              <a:gd name="connsiteY2" fmla="*/ 4195297 h 4602114"/>
              <a:gd name="connsiteX3" fmla="*/ 1293408 w 5687062"/>
              <a:gd name="connsiteY3" fmla="*/ 4407568 h 4602114"/>
              <a:gd name="connsiteX4" fmla="*/ 5146951 w 5687062"/>
              <a:gd name="connsiteY4" fmla="*/ 4472883 h 4602114"/>
              <a:gd name="connsiteX5" fmla="*/ 5489850 w 5687062"/>
              <a:gd name="connsiteY5" fmla="*/ 2578768 h 4602114"/>
              <a:gd name="connsiteX6" fmla="*/ 5424536 w 5687062"/>
              <a:gd name="connsiteY6" fmla="*/ 211125 h 4602114"/>
              <a:gd name="connsiteX7" fmla="*/ 2354765 w 5687062"/>
              <a:gd name="connsiteY7" fmla="*/ 96825 h 4602114"/>
              <a:gd name="connsiteX8" fmla="*/ 346351 w 5687062"/>
              <a:gd name="connsiteY8" fmla="*/ 47839 h 4602114"/>
              <a:gd name="connsiteX9" fmla="*/ 3451 w 5687062"/>
              <a:gd name="connsiteY9" fmla="*/ 700982 h 4602114"/>
              <a:gd name="connsiteX0" fmla="*/ 3451 w 5687062"/>
              <a:gd name="connsiteY0" fmla="*/ 700982 h 4630183"/>
              <a:gd name="connsiteX1" fmla="*/ 166736 w 5687062"/>
              <a:gd name="connsiteY1" fmla="*/ 1599054 h 4630183"/>
              <a:gd name="connsiteX2" fmla="*/ 117751 w 5687062"/>
              <a:gd name="connsiteY2" fmla="*/ 4195297 h 4630183"/>
              <a:gd name="connsiteX3" fmla="*/ 1750608 w 5687062"/>
              <a:gd name="connsiteY3" fmla="*/ 4489211 h 4630183"/>
              <a:gd name="connsiteX4" fmla="*/ 5146951 w 5687062"/>
              <a:gd name="connsiteY4" fmla="*/ 4472883 h 4630183"/>
              <a:gd name="connsiteX5" fmla="*/ 5489850 w 5687062"/>
              <a:gd name="connsiteY5" fmla="*/ 2578768 h 4630183"/>
              <a:gd name="connsiteX6" fmla="*/ 5424536 w 5687062"/>
              <a:gd name="connsiteY6" fmla="*/ 211125 h 4630183"/>
              <a:gd name="connsiteX7" fmla="*/ 2354765 w 5687062"/>
              <a:gd name="connsiteY7" fmla="*/ 96825 h 4630183"/>
              <a:gd name="connsiteX8" fmla="*/ 346351 w 5687062"/>
              <a:gd name="connsiteY8" fmla="*/ 47839 h 4630183"/>
              <a:gd name="connsiteX9" fmla="*/ 3451 w 5687062"/>
              <a:gd name="connsiteY9" fmla="*/ 700982 h 4630183"/>
              <a:gd name="connsiteX0" fmla="*/ 39466 w 5723077"/>
              <a:gd name="connsiteY0" fmla="*/ 700982 h 4630183"/>
              <a:gd name="connsiteX1" fmla="*/ 55794 w 5723077"/>
              <a:gd name="connsiteY1" fmla="*/ 1958282 h 4630183"/>
              <a:gd name="connsiteX2" fmla="*/ 153766 w 5723077"/>
              <a:gd name="connsiteY2" fmla="*/ 4195297 h 4630183"/>
              <a:gd name="connsiteX3" fmla="*/ 1786623 w 5723077"/>
              <a:gd name="connsiteY3" fmla="*/ 4489211 h 4630183"/>
              <a:gd name="connsiteX4" fmla="*/ 5182966 w 5723077"/>
              <a:gd name="connsiteY4" fmla="*/ 4472883 h 4630183"/>
              <a:gd name="connsiteX5" fmla="*/ 5525865 w 5723077"/>
              <a:gd name="connsiteY5" fmla="*/ 2578768 h 4630183"/>
              <a:gd name="connsiteX6" fmla="*/ 5460551 w 5723077"/>
              <a:gd name="connsiteY6" fmla="*/ 211125 h 4630183"/>
              <a:gd name="connsiteX7" fmla="*/ 2390780 w 5723077"/>
              <a:gd name="connsiteY7" fmla="*/ 96825 h 4630183"/>
              <a:gd name="connsiteX8" fmla="*/ 382366 w 5723077"/>
              <a:gd name="connsiteY8" fmla="*/ 47839 h 4630183"/>
              <a:gd name="connsiteX9" fmla="*/ 39466 w 5723077"/>
              <a:gd name="connsiteY9" fmla="*/ 700982 h 4630183"/>
              <a:gd name="connsiteX0" fmla="*/ 39466 w 5723077"/>
              <a:gd name="connsiteY0" fmla="*/ 700982 h 4598647"/>
              <a:gd name="connsiteX1" fmla="*/ 55794 w 5723077"/>
              <a:gd name="connsiteY1" fmla="*/ 1958282 h 4598647"/>
              <a:gd name="connsiteX2" fmla="*/ 153766 w 5723077"/>
              <a:gd name="connsiteY2" fmla="*/ 4195297 h 4598647"/>
              <a:gd name="connsiteX3" fmla="*/ 1786623 w 5723077"/>
              <a:gd name="connsiteY3" fmla="*/ 4489211 h 4598647"/>
              <a:gd name="connsiteX4" fmla="*/ 5182966 w 5723077"/>
              <a:gd name="connsiteY4" fmla="*/ 4472883 h 4598647"/>
              <a:gd name="connsiteX5" fmla="*/ 5525865 w 5723077"/>
              <a:gd name="connsiteY5" fmla="*/ 2578768 h 4598647"/>
              <a:gd name="connsiteX6" fmla="*/ 5460551 w 5723077"/>
              <a:gd name="connsiteY6" fmla="*/ 211125 h 4598647"/>
              <a:gd name="connsiteX7" fmla="*/ 2390780 w 5723077"/>
              <a:gd name="connsiteY7" fmla="*/ 96825 h 4598647"/>
              <a:gd name="connsiteX8" fmla="*/ 382366 w 5723077"/>
              <a:gd name="connsiteY8" fmla="*/ 47839 h 4598647"/>
              <a:gd name="connsiteX9" fmla="*/ 39466 w 5723077"/>
              <a:gd name="connsiteY9" fmla="*/ 700982 h 4598647"/>
              <a:gd name="connsiteX0" fmla="*/ 39466 w 5716643"/>
              <a:gd name="connsiteY0" fmla="*/ 700982 h 4625148"/>
              <a:gd name="connsiteX1" fmla="*/ 55794 w 5716643"/>
              <a:gd name="connsiteY1" fmla="*/ 1958282 h 4625148"/>
              <a:gd name="connsiteX2" fmla="*/ 153766 w 5716643"/>
              <a:gd name="connsiteY2" fmla="*/ 4195297 h 4625148"/>
              <a:gd name="connsiteX3" fmla="*/ 1786623 w 5716643"/>
              <a:gd name="connsiteY3" fmla="*/ 4489211 h 4625148"/>
              <a:gd name="connsiteX4" fmla="*/ 5328776 w 5716643"/>
              <a:gd name="connsiteY4" fmla="*/ 4508802 h 4625148"/>
              <a:gd name="connsiteX5" fmla="*/ 5525865 w 5716643"/>
              <a:gd name="connsiteY5" fmla="*/ 2578768 h 4625148"/>
              <a:gd name="connsiteX6" fmla="*/ 5460551 w 5716643"/>
              <a:gd name="connsiteY6" fmla="*/ 211125 h 4625148"/>
              <a:gd name="connsiteX7" fmla="*/ 2390780 w 5716643"/>
              <a:gd name="connsiteY7" fmla="*/ 96825 h 4625148"/>
              <a:gd name="connsiteX8" fmla="*/ 382366 w 5716643"/>
              <a:gd name="connsiteY8" fmla="*/ 47839 h 4625148"/>
              <a:gd name="connsiteX9" fmla="*/ 39466 w 5716643"/>
              <a:gd name="connsiteY9" fmla="*/ 700982 h 4625148"/>
              <a:gd name="connsiteX0" fmla="*/ 39466 w 5715854"/>
              <a:gd name="connsiteY0" fmla="*/ 700982 h 4573748"/>
              <a:gd name="connsiteX1" fmla="*/ 55794 w 5715854"/>
              <a:gd name="connsiteY1" fmla="*/ 1958282 h 4573748"/>
              <a:gd name="connsiteX2" fmla="*/ 153766 w 5715854"/>
              <a:gd name="connsiteY2" fmla="*/ 4195297 h 4573748"/>
              <a:gd name="connsiteX3" fmla="*/ 1786623 w 5715854"/>
              <a:gd name="connsiteY3" fmla="*/ 4489211 h 4573748"/>
              <a:gd name="connsiteX4" fmla="*/ 5347003 w 5715854"/>
              <a:gd name="connsiteY4" fmla="*/ 4436964 h 4573748"/>
              <a:gd name="connsiteX5" fmla="*/ 5525865 w 5715854"/>
              <a:gd name="connsiteY5" fmla="*/ 2578768 h 4573748"/>
              <a:gd name="connsiteX6" fmla="*/ 5460551 w 5715854"/>
              <a:gd name="connsiteY6" fmla="*/ 211125 h 4573748"/>
              <a:gd name="connsiteX7" fmla="*/ 2390780 w 5715854"/>
              <a:gd name="connsiteY7" fmla="*/ 96825 h 4573748"/>
              <a:gd name="connsiteX8" fmla="*/ 382366 w 5715854"/>
              <a:gd name="connsiteY8" fmla="*/ 47839 h 4573748"/>
              <a:gd name="connsiteX9" fmla="*/ 39466 w 5715854"/>
              <a:gd name="connsiteY9" fmla="*/ 700982 h 4573748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382366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39466 w 5628110"/>
              <a:gd name="connsiteY9" fmla="*/ 658040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9" fmla="*/ 277859 w 5628110"/>
              <a:gd name="connsiteY9" fmla="*/ 887092 h 4530806"/>
              <a:gd name="connsiteX0" fmla="*/ 39466 w 5628110"/>
              <a:gd name="connsiteY0" fmla="*/ 658040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473498 w 5628110"/>
              <a:gd name="connsiteY8" fmla="*/ 4897 h 4530806"/>
              <a:gd name="connsiteX0" fmla="*/ 39466 w 5628110"/>
              <a:gd name="connsiteY0" fmla="*/ 896635 h 4530806"/>
              <a:gd name="connsiteX1" fmla="*/ 55794 w 5628110"/>
              <a:gd name="connsiteY1" fmla="*/ 1915340 h 4530806"/>
              <a:gd name="connsiteX2" fmla="*/ 153766 w 5628110"/>
              <a:gd name="connsiteY2" fmla="*/ 4152355 h 4530806"/>
              <a:gd name="connsiteX3" fmla="*/ 1786623 w 5628110"/>
              <a:gd name="connsiteY3" fmla="*/ 4446269 h 4530806"/>
              <a:gd name="connsiteX4" fmla="*/ 5347003 w 5628110"/>
              <a:gd name="connsiteY4" fmla="*/ 4394022 h 4530806"/>
              <a:gd name="connsiteX5" fmla="*/ 5525865 w 5628110"/>
              <a:gd name="connsiteY5" fmla="*/ 2535826 h 4530806"/>
              <a:gd name="connsiteX6" fmla="*/ 5460551 w 5628110"/>
              <a:gd name="connsiteY6" fmla="*/ 168183 h 4530806"/>
              <a:gd name="connsiteX7" fmla="*/ 2390780 w 5628110"/>
              <a:gd name="connsiteY7" fmla="*/ 53883 h 4530806"/>
              <a:gd name="connsiteX8" fmla="*/ 845987 w 5628110"/>
              <a:gd name="connsiteY8" fmla="*/ 4897 h 453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00" name="PA_文本框 99"/>
          <p:cNvSpPr txBox="1"/>
          <p:nvPr>
            <p:custDataLst>
              <p:tags r:id="rId7"/>
            </p:custDataLst>
          </p:nvPr>
        </p:nvSpPr>
        <p:spPr>
          <a:xfrm>
            <a:off x="7782287" y="1851684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PA_矩形 88"/>
          <p:cNvSpPr/>
          <p:nvPr>
            <p:custDataLst>
              <p:tags r:id="rId8"/>
            </p:custDataLst>
          </p:nvPr>
        </p:nvSpPr>
        <p:spPr>
          <a:xfrm>
            <a:off x="4941050" y="2337474"/>
            <a:ext cx="2390135" cy="1513859"/>
          </a:xfrm>
          <a:prstGeom prst="rect">
            <a:avLst/>
          </a:prstGeom>
          <a:blipFill>
            <a:blip r:embed="rId15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1" name="PA_矩形 4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06744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2" name="PA_矩形 4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33812" y="4263668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3" name="PA_矩形 4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8065344" y="4278526"/>
            <a:ext cx="2873093" cy="1754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ADD UP YOUR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TEXT HERE</a:t>
            </a:r>
          </a:p>
          <a:p>
            <a:pPr marL="285750" indent="-285750" algn="dist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6" name="PA_矩形 65"/>
          <p:cNvSpPr/>
          <p:nvPr>
            <p:custDataLst>
              <p:tags r:id="rId12"/>
            </p:custDataLst>
          </p:nvPr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15"/>
            <a:srcRect/>
            <a:stretch>
              <a:fillRect l="-8519" r="-52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7" name="PA_组合 16"/>
          <p:cNvGrpSpPr/>
          <p:nvPr>
            <p:custDataLst>
              <p:tags r:id="rId13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8" name="文本框 17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63992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 autoUpdateAnimBg="0"/>
      <p:bldP spid="84" grpId="0" animBg="1" autoUpdateAnimBg="0"/>
      <p:bldP spid="88" grpId="0" animBg="1"/>
      <p:bldP spid="91" grpId="0" animBg="1"/>
      <p:bldP spid="94" grpId="0"/>
      <p:bldP spid="97" grpId="0" animBg="1"/>
      <p:bldP spid="100" grpId="0"/>
      <p:bldP spid="89" grpId="0" animBg="1"/>
      <p:bldP spid="61" grpId="0"/>
      <p:bldP spid="62" grpId="0"/>
      <p:bldP spid="63" grpId="0"/>
      <p:bldP spid="6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1" name="PA_文本框 19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315149" y="3341671"/>
            <a:ext cx="2801548" cy="2031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A designer can use default text to simulate what text would look like.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</a:p>
          <a:p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 </a:t>
            </a:r>
            <a:endParaRPr lang="en-US" altLang="zh-CN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22" name="PA_矩形 4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470145" y="2824403"/>
            <a:ext cx="2350323" cy="461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请在此添加标题</a:t>
            </a:r>
            <a:endParaRPr lang="zh-CN" altLang="en-US" sz="2400" b="1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23" name="PA_任意多边形 2822"/>
          <p:cNvSpPr/>
          <p:nvPr>
            <p:custDataLst>
              <p:tags r:id="rId3"/>
            </p:custDataLst>
          </p:nvPr>
        </p:nvSpPr>
        <p:spPr>
          <a:xfrm flipV="1">
            <a:off x="8478049" y="3276970"/>
            <a:ext cx="2367370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26" name="PA_文本框 19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57424" y="3367501"/>
            <a:ext cx="2801548" cy="2031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like. A designer can use default text to simulate what text would look like. </a:t>
            </a:r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</a:p>
          <a:p>
            <a:r>
              <a:rPr lang="en-US" altLang="zh-CN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 </a:t>
            </a:r>
            <a:endParaRPr lang="en-US" altLang="zh-CN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27" name="PA_矩形 42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212420" y="2850233"/>
            <a:ext cx="2350323" cy="461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zh-CN" altLang="en-US" sz="2400" b="1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请在此添加标题</a:t>
            </a:r>
            <a:endParaRPr lang="zh-CN" altLang="en-US" sz="2400" b="1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28" name="PA_任意多边形 2827"/>
          <p:cNvSpPr/>
          <p:nvPr>
            <p:custDataLst>
              <p:tags r:id="rId6"/>
            </p:custDataLst>
          </p:nvPr>
        </p:nvSpPr>
        <p:spPr>
          <a:xfrm flipV="1">
            <a:off x="1220324" y="3302800"/>
            <a:ext cx="2367370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29" name="PA_任意多边形 2828"/>
          <p:cNvSpPr/>
          <p:nvPr>
            <p:custDataLst>
              <p:tags r:id="rId7"/>
            </p:custDataLst>
          </p:nvPr>
        </p:nvSpPr>
        <p:spPr>
          <a:xfrm rot="3257185">
            <a:off x="3612395" y="2347906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19075"/>
              <a:gd name="connsiteY0" fmla="*/ 638175 h 638175"/>
              <a:gd name="connsiteX1" fmla="*/ 219075 w 219075"/>
              <a:gd name="connsiteY1" fmla="*/ 0 h 638175"/>
              <a:gd name="connsiteX0" fmla="*/ 6366 w 225441"/>
              <a:gd name="connsiteY0" fmla="*/ 638175 h 638175"/>
              <a:gd name="connsiteX1" fmla="*/ 225441 w 225441"/>
              <a:gd name="connsiteY1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30" name="PA_任意多边形 2829"/>
          <p:cNvSpPr/>
          <p:nvPr>
            <p:custDataLst>
              <p:tags r:id="rId8"/>
            </p:custDataLst>
          </p:nvPr>
        </p:nvSpPr>
        <p:spPr>
          <a:xfrm rot="14081032">
            <a:off x="7727526" y="4836873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" fmla="*/ 0 w 219075"/>
              <a:gd name="connsiteY0" fmla="*/ 638175 h 638175"/>
              <a:gd name="connsiteX1" fmla="*/ 219075 w 219075"/>
              <a:gd name="connsiteY1" fmla="*/ 0 h 638175"/>
              <a:gd name="connsiteX0" fmla="*/ 6366 w 225441"/>
              <a:gd name="connsiteY0" fmla="*/ 638175 h 638175"/>
              <a:gd name="connsiteX1" fmla="*/ 225441 w 225441"/>
              <a:gd name="connsiteY1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" name="PA_组合 1"/>
          <p:cNvGrpSpPr/>
          <p:nvPr>
            <p:custDataLst>
              <p:tags r:id="rId9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15" name="文本框 14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  <p:pic>
        <p:nvPicPr>
          <p:cNvPr id="18" name="PA_图片 17"/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6028"/>
          <a:stretch/>
        </p:blipFill>
        <p:spPr>
          <a:xfrm>
            <a:off x="4873485" y="391985"/>
            <a:ext cx="2062475" cy="6466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71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1" grpId="0" animBg="1" autoUpdateAnimBg="0"/>
      <p:bldP spid="2822" grpId="0" animBg="1" autoUpdateAnimBg="0"/>
      <p:bldP spid="2823" grpId="0" animBg="1" autoUpdateAnimBg="0"/>
      <p:bldP spid="2826" grpId="0" animBg="1" autoUpdateAnimBg="0"/>
      <p:bldP spid="2827" grpId="0"/>
      <p:bldP spid="2828" grpId="0" animBg="1" autoUpdateAnimBg="0"/>
      <p:bldP spid="2829" grpId="0" animBg="1"/>
      <p:bldP spid="2830" grpId="0" animBg="1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A_任意多边形 5"/>
          <p:cNvSpPr/>
          <p:nvPr>
            <p:custDataLst>
              <p:tags r:id="rId1"/>
            </p:custDataLst>
          </p:nvPr>
        </p:nvSpPr>
        <p:spPr>
          <a:xfrm>
            <a:off x="1628775" y="2222396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2"/>
            <a:srcRect/>
            <a:stretch>
              <a:fillRect r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PA_任意多边形 62"/>
          <p:cNvSpPr/>
          <p:nvPr>
            <p:custDataLst>
              <p:tags r:id="rId2"/>
            </p:custDataLst>
          </p:nvPr>
        </p:nvSpPr>
        <p:spPr>
          <a:xfrm>
            <a:off x="1318699" y="1999185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noFill/>
          <a:ln w="28575" cap="rnd">
            <a:solidFill>
              <a:schemeClr val="bg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" name="PA_任意多边形 2"/>
          <p:cNvSpPr/>
          <p:nvPr>
            <p:custDataLst>
              <p:tags r:id="rId3"/>
            </p:custDataLst>
          </p:nvPr>
        </p:nvSpPr>
        <p:spPr>
          <a:xfrm>
            <a:off x="2458055" y="5205409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605448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1" name="PA_文本框 70"/>
          <p:cNvSpPr txBox="1"/>
          <p:nvPr>
            <p:custDataLst>
              <p:tags r:id="rId4"/>
            </p:custDataLst>
          </p:nvPr>
        </p:nvSpPr>
        <p:spPr>
          <a:xfrm>
            <a:off x="7155421" y="2165691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PA_文本框 71"/>
          <p:cNvSpPr txBox="1"/>
          <p:nvPr>
            <p:custDataLst>
              <p:tags r:id="rId5"/>
            </p:custDataLst>
          </p:nvPr>
        </p:nvSpPr>
        <p:spPr>
          <a:xfrm>
            <a:off x="6682021" y="2698655"/>
            <a:ext cx="4006233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sp>
        <p:nvSpPr>
          <p:cNvPr id="81" name="PA_文本框 80"/>
          <p:cNvSpPr txBox="1"/>
          <p:nvPr>
            <p:custDataLst>
              <p:tags r:id="rId6"/>
            </p:custDataLst>
          </p:nvPr>
        </p:nvSpPr>
        <p:spPr>
          <a:xfrm>
            <a:off x="7155421" y="3991120"/>
            <a:ext cx="11576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 smtClean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小标题</a:t>
            </a:r>
            <a:endParaRPr lang="zh-CN" altLang="en-US" sz="2800" spc="-3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3" name="PA_文本框 82"/>
          <p:cNvSpPr txBox="1"/>
          <p:nvPr>
            <p:custDataLst>
              <p:tags r:id="rId7"/>
            </p:custDataLst>
          </p:nvPr>
        </p:nvSpPr>
        <p:spPr>
          <a:xfrm>
            <a:off x="6682021" y="4524084"/>
            <a:ext cx="40062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dist"/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 If it is not real text. A designer can use default text to simulate what text would look like. </a:t>
            </a:r>
          </a:p>
        </p:txBody>
      </p:sp>
      <p:pic>
        <p:nvPicPr>
          <p:cNvPr id="396" name="PA_图片 395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2795" y="2157655"/>
            <a:ext cx="900751" cy="774530"/>
          </a:xfrm>
          <a:prstGeom prst="rect">
            <a:avLst/>
          </a:prstGeom>
        </p:spPr>
      </p:pic>
      <p:pic>
        <p:nvPicPr>
          <p:cNvPr id="397" name="PA_图片 396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8329" y="3865465"/>
            <a:ext cx="900751" cy="774530"/>
          </a:xfrm>
          <a:prstGeom prst="rect">
            <a:avLst/>
          </a:prstGeom>
        </p:spPr>
      </p:pic>
      <p:grpSp>
        <p:nvGrpSpPr>
          <p:cNvPr id="398" name="PA_组合 397"/>
          <p:cNvGrpSpPr/>
          <p:nvPr>
            <p:custDataLst>
              <p:tags r:id="rId10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399" name="文本框 398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400" name="图片 399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81835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 autoUpdateAnimBg="0"/>
      <p:bldP spid="63" grpId="0" animBg="1" autoUpdateAnimBg="0"/>
      <p:bldP spid="3" grpId="0" animBg="1" autoUpdateAnimBg="0"/>
      <p:bldP spid="71" grpId="0" animBg="1" autoUpdateAnimBg="0"/>
      <p:bldP spid="72" grpId="0"/>
      <p:bldP spid="81" grpId="0" animBg="1" autoUpdateAnimBg="0"/>
      <p:bldP spid="8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_任意多边形 2"/>
          <p:cNvSpPr/>
          <p:nvPr>
            <p:custDataLst>
              <p:tags r:id="rId1"/>
            </p:custDataLst>
          </p:nvPr>
        </p:nvSpPr>
        <p:spPr>
          <a:xfrm rot="10800000">
            <a:off x="7416607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" name="PA_任意多边形 3"/>
          <p:cNvSpPr/>
          <p:nvPr>
            <p:custDataLst>
              <p:tags r:id="rId2"/>
            </p:custDataLst>
          </p:nvPr>
        </p:nvSpPr>
        <p:spPr>
          <a:xfrm rot="10800000">
            <a:off x="1569285" y="1781652"/>
            <a:ext cx="2946193" cy="3935012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1" name="PA_矩形 10"/>
          <p:cNvSpPr/>
          <p:nvPr>
            <p:custDataLst>
              <p:tags r:id="rId3"/>
            </p:custDataLst>
          </p:nvPr>
        </p:nvSpPr>
        <p:spPr>
          <a:xfrm>
            <a:off x="8001847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PA_矩形 11"/>
          <p:cNvSpPr/>
          <p:nvPr>
            <p:custDataLst>
              <p:tags r:id="rId4"/>
            </p:custDataLst>
          </p:nvPr>
        </p:nvSpPr>
        <p:spPr>
          <a:xfrm>
            <a:off x="8001849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3" name="PA_矩形 12"/>
          <p:cNvSpPr/>
          <p:nvPr>
            <p:custDataLst>
              <p:tags r:id="rId5"/>
            </p:custDataLst>
          </p:nvPr>
        </p:nvSpPr>
        <p:spPr>
          <a:xfrm>
            <a:off x="2029223" y="2615491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PA_矩形 13"/>
          <p:cNvSpPr/>
          <p:nvPr>
            <p:custDataLst>
              <p:tags r:id="rId6"/>
            </p:custDataLst>
          </p:nvPr>
        </p:nvSpPr>
        <p:spPr>
          <a:xfrm>
            <a:off x="2029222" y="2218068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" name="PA_矩形 17"/>
          <p:cNvSpPr/>
          <p:nvPr>
            <p:custDataLst>
              <p:tags r:id="rId7"/>
            </p:custDataLst>
          </p:nvPr>
        </p:nvSpPr>
        <p:spPr>
          <a:xfrm>
            <a:off x="3532880" y="4877758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0" name="PA_矩形 19"/>
          <p:cNvSpPr/>
          <p:nvPr>
            <p:custDataLst>
              <p:tags r:id="rId8"/>
            </p:custDataLst>
          </p:nvPr>
        </p:nvSpPr>
        <p:spPr>
          <a:xfrm>
            <a:off x="6669402" y="4914079"/>
            <a:ext cx="17950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20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" name="PA_任意多边形 21"/>
          <p:cNvSpPr/>
          <p:nvPr>
            <p:custDataLst>
              <p:tags r:id="rId9"/>
            </p:custDataLst>
          </p:nvPr>
        </p:nvSpPr>
        <p:spPr>
          <a:xfrm rot="10800000">
            <a:off x="8758494" y="4914079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3" name="PA_任意多边形 22"/>
          <p:cNvSpPr/>
          <p:nvPr>
            <p:custDataLst>
              <p:tags r:id="rId10"/>
            </p:custDataLst>
          </p:nvPr>
        </p:nvSpPr>
        <p:spPr>
          <a:xfrm rot="10800000">
            <a:off x="2918513" y="4822186"/>
            <a:ext cx="351745" cy="469800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 useBgFill="1">
        <p:nvSpPr>
          <p:cNvPr id="2" name="PA_任意多边形 1"/>
          <p:cNvSpPr/>
          <p:nvPr>
            <p:custDataLst>
              <p:tags r:id="rId11"/>
            </p:custDataLst>
          </p:nvPr>
        </p:nvSpPr>
        <p:spPr>
          <a:xfrm rot="10800000">
            <a:off x="4226528" y="1364776"/>
            <a:ext cx="3463985" cy="4626591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" name="PA_矩形 14"/>
          <p:cNvSpPr/>
          <p:nvPr>
            <p:custDataLst>
              <p:tags r:id="rId12"/>
            </p:custDataLst>
          </p:nvPr>
        </p:nvSpPr>
        <p:spPr>
          <a:xfrm>
            <a:off x="4972160" y="2572116"/>
            <a:ext cx="2026317" cy="15327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default text to simulate what text would look like.</a:t>
            </a:r>
            <a:endParaRPr lang="zh-CN" altLang="en-US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PA_矩形 15"/>
          <p:cNvSpPr/>
          <p:nvPr>
            <p:custDataLst>
              <p:tags r:id="rId13"/>
            </p:custDataLst>
          </p:nvPr>
        </p:nvSpPr>
        <p:spPr>
          <a:xfrm>
            <a:off x="4972160" y="2174692"/>
            <a:ext cx="202631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 WORDS</a:t>
            </a:r>
            <a:endParaRPr lang="zh-CN" altLang="en-US" sz="3200" b="1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cxnSp>
        <p:nvCxnSpPr>
          <p:cNvPr id="17" name="PA_直接连接符 16"/>
          <p:cNvCxnSpPr/>
          <p:nvPr>
            <p:custDataLst>
              <p:tags r:id="rId14"/>
            </p:custDataLst>
          </p:nvPr>
        </p:nvCxnSpPr>
        <p:spPr>
          <a:xfrm>
            <a:off x="4421559" y="317475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PA_直接连接符 18"/>
          <p:cNvCxnSpPr/>
          <p:nvPr>
            <p:custDataLst>
              <p:tags r:id="rId15"/>
            </p:custDataLst>
          </p:nvPr>
        </p:nvCxnSpPr>
        <p:spPr>
          <a:xfrm>
            <a:off x="7558081" y="3211078"/>
            <a:ext cx="0" cy="136754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A_任意多边形 20"/>
          <p:cNvSpPr/>
          <p:nvPr>
            <p:custDataLst>
              <p:tags r:id="rId16"/>
            </p:custDataLst>
          </p:nvPr>
        </p:nvSpPr>
        <p:spPr>
          <a:xfrm rot="10800000">
            <a:off x="5716341" y="4822186"/>
            <a:ext cx="558403" cy="74581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solidFill>
            <a:schemeClr val="bg1"/>
          </a:solidFill>
          <a:ln w="25400" cap="rnd">
            <a:solidFill>
              <a:schemeClr val="bg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5" name="PA_组合 24"/>
          <p:cNvGrpSpPr/>
          <p:nvPr>
            <p:custDataLst>
              <p:tags r:id="rId17"/>
            </p:custDataLst>
          </p:nvPr>
        </p:nvGrpSpPr>
        <p:grpSpPr>
          <a:xfrm>
            <a:off x="257192" y="286199"/>
            <a:ext cx="3816380" cy="883855"/>
            <a:chOff x="257192" y="286199"/>
            <a:chExt cx="3816380" cy="883855"/>
          </a:xfrm>
        </p:grpSpPr>
        <p:sp>
          <p:nvSpPr>
            <p:cNvPr id="26" name="文本框 25"/>
            <p:cNvSpPr txBox="1"/>
            <p:nvPr/>
          </p:nvSpPr>
          <p:spPr>
            <a:xfrm>
              <a:off x="1285084" y="466517"/>
              <a:ext cx="27884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这里可以是标题</a:t>
              </a:r>
              <a:endParaRPr lang="zh-CN" altLang="en-US" sz="2800" b="1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192" y="286199"/>
              <a:ext cx="1027892" cy="88385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3214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 autoUpdateAnimBg="0"/>
      <p:bldP spid="4" grpId="0" animBg="1" autoUpdateAnimBg="0"/>
      <p:bldP spid="11" grpId="0" animBg="1" autoUpdateAnimBg="0"/>
      <p:bldP spid="12" grpId="0" animBg="1" autoUpdateAnimBg="0"/>
      <p:bldP spid="13" grpId="0"/>
      <p:bldP spid="14" grpId="0" animBg="1" autoUpdateAnimBg="0"/>
      <p:bldP spid="18" grpId="0"/>
      <p:bldP spid="20" grpId="0" animBg="1" autoUpdateAnimBg="0"/>
      <p:bldP spid="22" grpId="0" animBg="1"/>
      <p:bldP spid="23" grpId="0" animBg="1"/>
      <p:bldP spid="2" grpId="0" animBg="1"/>
      <p:bldP spid="15" grpId="0" animBg="1" autoUpdateAnimBg="0"/>
      <p:bldP spid="16" grpId="0"/>
      <p:bldP spid="21" grpId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PA_组合 55"/>
          <p:cNvGrpSpPr/>
          <p:nvPr>
            <p:custDataLst>
              <p:tags r:id="rId1"/>
            </p:custDataLst>
          </p:nvPr>
        </p:nvGrpSpPr>
        <p:grpSpPr>
          <a:xfrm>
            <a:off x="3059511" y="3156045"/>
            <a:ext cx="1681258" cy="1362163"/>
            <a:chOff x="3145479" y="3523562"/>
            <a:chExt cx="1295231" cy="1049402"/>
          </a:xfrm>
        </p:grpSpPr>
        <p:sp>
          <p:nvSpPr>
            <p:cNvPr id="3" name="Freeform 34"/>
            <p:cNvSpPr>
              <a:spLocks noEditPoints="1"/>
            </p:cNvSpPr>
            <p:nvPr/>
          </p:nvSpPr>
          <p:spPr bwMode="auto">
            <a:xfrm flipH="1">
              <a:off x="3145479" y="3523562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973736" y="3772438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chemeClr val="bg1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4" name="PA_图片 5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38932"/>
          <a:stretch/>
        </p:blipFill>
        <p:spPr>
          <a:xfrm>
            <a:off x="5110828" y="781360"/>
            <a:ext cx="1623444" cy="4380931"/>
          </a:xfrm>
          <a:prstGeom prst="rect">
            <a:avLst/>
          </a:prstGeom>
        </p:spPr>
      </p:pic>
      <p:pic>
        <p:nvPicPr>
          <p:cNvPr id="55" name="PA_图片 5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7081" y="2225752"/>
            <a:ext cx="1655349" cy="1492145"/>
          </a:xfrm>
          <a:prstGeom prst="rect">
            <a:avLst/>
          </a:prstGeom>
        </p:spPr>
      </p:pic>
      <p:grpSp>
        <p:nvGrpSpPr>
          <p:cNvPr id="59" name="PA_组合 58"/>
          <p:cNvGrpSpPr/>
          <p:nvPr>
            <p:custDataLst>
              <p:tags r:id="rId4"/>
            </p:custDataLst>
          </p:nvPr>
        </p:nvGrpSpPr>
        <p:grpSpPr>
          <a:xfrm>
            <a:off x="3710344" y="5081491"/>
            <a:ext cx="4525651" cy="730745"/>
            <a:chOff x="4099906" y="5340798"/>
            <a:chExt cx="3992187" cy="730745"/>
          </a:xfrm>
        </p:grpSpPr>
        <p:sp>
          <p:nvSpPr>
            <p:cNvPr id="53" name="文本框 52"/>
            <p:cNvSpPr txBox="1"/>
            <p:nvPr/>
          </p:nvSpPr>
          <p:spPr>
            <a:xfrm flipH="1">
              <a:off x="4099906" y="5340798"/>
              <a:ext cx="399218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2.</a:t>
              </a:r>
              <a:r>
                <a:rPr lang="zh-CN" altLang="en-US" sz="4000" dirty="0" smtClean="0">
                  <a:solidFill>
                    <a:schemeClr val="bg1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在此添加标题</a:t>
              </a:r>
              <a:endParaRPr lang="zh-CN" altLang="en-US" sz="4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4116971" y="6025824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4116971" y="5403175"/>
              <a:ext cx="3975122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857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3036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0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</TotalTime>
  <Words>1372</Words>
  <Application>Microsoft Office PowerPoint</Application>
  <PresentationFormat>宽屏</PresentationFormat>
  <Paragraphs>168</Paragraphs>
  <Slides>29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6" baseType="lpstr">
      <vt:lpstr>方正静蕾简体</vt:lpstr>
      <vt:lpstr>宋体</vt:lpstr>
      <vt:lpstr>Arial</vt:lpstr>
      <vt:lpstr>Calibri</vt:lpstr>
      <vt:lpstr>Calibri Light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https://shop58478898.taobao.com/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https://shop58478898.taobao.com/</dc:title>
  <dc:creator>https://shop58478898.taobao.com/</dc:creator>
  <cp:lastModifiedBy>MICHAEL</cp:lastModifiedBy>
  <cp:revision>56</cp:revision>
  <dcterms:created xsi:type="dcterms:W3CDTF">2016-04-07T13:50:43Z</dcterms:created>
  <dcterms:modified xsi:type="dcterms:W3CDTF">2016-11-25T03:42:08Z</dcterms:modified>
</cp:coreProperties>
</file>