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59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0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660"/>
  </p:normalViewPr>
  <p:slideViewPr>
    <p:cSldViewPr snapToGrid="0">
      <p:cViewPr varScale="1">
        <p:scale>
          <a:sx n="37" d="100"/>
          <a:sy n="37" d="100"/>
        </p:scale>
        <p:origin x="8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E0BA2-F58D-4037-828E-0B2189EE65BA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CA8E8-8279-4E48-9998-32EBC79E0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8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61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485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27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36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413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8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31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698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494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792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13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978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718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227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28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806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70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786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99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7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384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38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70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795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12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99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60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7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98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5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5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14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9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03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2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04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94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5.png"/><Relationship Id="rId7" Type="http://schemas.microsoft.com/office/2007/relationships/hdphoto" Target="../media/hdphoto1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8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38474" y="3897024"/>
            <a:ext cx="2648406" cy="1545784"/>
            <a:chOff x="-345817" y="1592096"/>
            <a:chExt cx="7570069" cy="4418391"/>
          </a:xfrm>
        </p:grpSpPr>
        <p:grpSp>
          <p:nvGrpSpPr>
            <p:cNvPr id="3" name="组合 2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6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78004" y="1861839"/>
            <a:ext cx="2648406" cy="1545784"/>
            <a:chOff x="-345817" y="1592096"/>
            <a:chExt cx="7570069" cy="4418391"/>
          </a:xfrm>
        </p:grpSpPr>
        <p:grpSp>
          <p:nvGrpSpPr>
            <p:cNvPr id="10" name="组合 9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13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3426" y="-1223660"/>
            <a:ext cx="4857750" cy="38100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 rot="5400000">
            <a:off x="4929286" y="-1141022"/>
            <a:ext cx="2260404" cy="7868189"/>
            <a:chOff x="9477877" y="494297"/>
            <a:chExt cx="1674392" cy="582835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009365" y="250618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玉米资料库</a:t>
            </a:r>
            <a:endParaRPr lang="zh-CN" altLang="en-US" sz="3600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675" y="3688955"/>
            <a:ext cx="4196676" cy="314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73985" y="1665518"/>
            <a:ext cx="5894784" cy="3440584"/>
            <a:chOff x="648793" y="1560012"/>
            <a:chExt cx="7570069" cy="4418391"/>
          </a:xfrm>
        </p:grpSpPr>
        <p:grpSp>
          <p:nvGrpSpPr>
            <p:cNvPr id="7" name="组合 6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0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12192000" cy="3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9370" y="601302"/>
            <a:ext cx="9187130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上有青冥之长天，下有渌水之波澜。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天长路远魂飞苦，梦魂不到关山难。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长相思，摧心肝！</a:t>
            </a:r>
          </a:p>
        </p:txBody>
      </p:sp>
    </p:spTree>
    <p:extLst>
      <p:ext uri="{BB962C8B-B14F-4D97-AF65-F5344CB8AC3E}">
        <p14:creationId xmlns:p14="http://schemas.microsoft.com/office/powerpoint/2010/main" val="207508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7119"/>
            <a:ext cx="12192000" cy="60908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6235" y="1556220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524521" y="3400425"/>
            <a:ext cx="2840756" cy="1658052"/>
            <a:chOff x="648793" y="1560012"/>
            <a:chExt cx="7570069" cy="4418391"/>
          </a:xfrm>
        </p:grpSpPr>
        <p:grpSp>
          <p:nvGrpSpPr>
            <p:cNvPr id="6" name="组合 5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9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任意多边形 38"/>
          <p:cNvSpPr/>
          <p:nvPr/>
        </p:nvSpPr>
        <p:spPr>
          <a:xfrm>
            <a:off x="300135" y="442070"/>
            <a:ext cx="3962400" cy="479733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06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475"/>
            <a:ext cx="12192000" cy="60972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661" y="1021416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49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11488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0512" y="0"/>
            <a:ext cx="2911488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2435" y="3077802"/>
            <a:ext cx="9187130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上有青冥之长天，下有渌水之波澜。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天长路远魂飞苦，梦魂不到关山难。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长相思，摧心肝！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69" y="1469135"/>
            <a:ext cx="4863706" cy="6549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48370" y="1611939"/>
            <a:ext cx="466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为爱守候 只为佳人 不为厮守，只愿见面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97534" y="1750896"/>
            <a:ext cx="2028733" cy="1184102"/>
            <a:chOff x="-345817" y="1592096"/>
            <a:chExt cx="7570069" cy="4418391"/>
          </a:xfrm>
        </p:grpSpPr>
        <p:grpSp>
          <p:nvGrpSpPr>
            <p:cNvPr id="10" name="组合 9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13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346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13611" y="2111292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6712" y="2322829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13610" y="2920460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5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32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任意多边形 34"/>
          <p:cNvSpPr/>
          <p:nvPr/>
        </p:nvSpPr>
        <p:spPr>
          <a:xfrm flipV="1">
            <a:off x="902761" y="3769387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192" y="45000"/>
            <a:ext cx="4026416" cy="670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4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7013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20300" y="590550"/>
            <a:ext cx="1704975" cy="552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50000"/>
              </a:lnSpc>
            </a:pPr>
            <a:r>
              <a:rPr lang="zh-CN" altLang="en-US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>
              <a:lnSpc>
                <a:spcPct val="250000"/>
              </a:lnSpc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676483" y="359096"/>
            <a:ext cx="1019401" cy="13214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10269" y="886495"/>
            <a:ext cx="759419" cy="984432"/>
          </a:xfrm>
          <a:prstGeom prst="rect">
            <a:avLst/>
          </a:prstGeom>
        </p:spPr>
      </p:pic>
      <p:sp>
        <p:nvSpPr>
          <p:cNvPr id="7" name="任意多边形 31"/>
          <p:cNvSpPr/>
          <p:nvPr/>
        </p:nvSpPr>
        <p:spPr>
          <a:xfrm>
            <a:off x="-2827140" y="0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20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5" y="-76200"/>
            <a:ext cx="7143750" cy="7143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9686" y="223109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294" y="1011935"/>
            <a:ext cx="4863706" cy="654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29795" y="1154739"/>
            <a:ext cx="466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为爱守候 只为佳人 不为厮守，只愿见面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429795" y="4722735"/>
            <a:ext cx="1653819" cy="965278"/>
            <a:chOff x="648793" y="1560012"/>
            <a:chExt cx="7570069" cy="4418391"/>
          </a:xfrm>
        </p:grpSpPr>
        <p:grpSp>
          <p:nvGrpSpPr>
            <p:cNvPr id="8" name="组合 7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1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1497302" y="-543704"/>
            <a:ext cx="1019401" cy="13214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831088" y="-16305"/>
            <a:ext cx="759419" cy="984432"/>
          </a:xfrm>
          <a:prstGeom prst="rect">
            <a:avLst/>
          </a:prstGeom>
        </p:spPr>
      </p:pic>
      <p:sp>
        <p:nvSpPr>
          <p:cNvPr id="16" name="任意多边形 31"/>
          <p:cNvSpPr/>
          <p:nvPr/>
        </p:nvSpPr>
        <p:spPr>
          <a:xfrm>
            <a:off x="9155763" y="4974726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08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0"/>
            <a:ext cx="9753600" cy="9753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32267" y="609600"/>
            <a:ext cx="8494633" cy="210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736808" y="342254"/>
            <a:ext cx="1019401" cy="13214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70594" y="869653"/>
            <a:ext cx="759419" cy="98443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366000" y="3213100"/>
            <a:ext cx="4135418" cy="2413702"/>
            <a:chOff x="648793" y="1560012"/>
            <a:chExt cx="7570069" cy="4418391"/>
          </a:xfrm>
        </p:grpSpPr>
        <p:grpSp>
          <p:nvGrpSpPr>
            <p:cNvPr id="12" name="组合 11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5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1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84"/>
            <a:ext cx="12197338" cy="604211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783889" y="437614"/>
            <a:ext cx="1962188" cy="196218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6990" y="649151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783888" y="1246782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5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32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任意多边形 34"/>
          <p:cNvSpPr/>
          <p:nvPr/>
        </p:nvSpPr>
        <p:spPr>
          <a:xfrm flipV="1">
            <a:off x="4273039" y="2095709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55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1365"/>
            <a:ext cx="12192000" cy="8619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71" y="901234"/>
            <a:ext cx="4379430" cy="24642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214233" y="1949450"/>
            <a:ext cx="8494633" cy="210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  <p:sp>
        <p:nvSpPr>
          <p:cNvPr id="7" name="任意多边形 31"/>
          <p:cNvSpPr/>
          <p:nvPr/>
        </p:nvSpPr>
        <p:spPr>
          <a:xfrm>
            <a:off x="-1385237" y="544013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97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560" y="531002"/>
            <a:ext cx="1107996" cy="1107996"/>
            <a:chOff x="3251200" y="863600"/>
            <a:chExt cx="5334000" cy="5334000"/>
          </a:xfrm>
        </p:grpSpPr>
        <p:sp>
          <p:nvSpPr>
            <p:cNvPr id="3" name="矩形 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" name="直接连接符 3"/>
            <p:cNvCxnSpPr>
              <a:stCxn id="3" idx="1"/>
              <a:endCxn id="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5" name="直接连接符 4"/>
            <p:cNvCxnSpPr>
              <a:stCxn id="3" idx="0"/>
              <a:endCxn id="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2081891" y="538993"/>
            <a:ext cx="1107996" cy="1107996"/>
            <a:chOff x="3251200" y="863600"/>
            <a:chExt cx="5334000" cy="5334000"/>
          </a:xfrm>
        </p:grpSpPr>
        <p:sp>
          <p:nvSpPr>
            <p:cNvPr id="7" name="矩形 6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</p:grpSp>
      <p:sp>
        <p:nvSpPr>
          <p:cNvPr id="10" name="文本框 9"/>
          <p:cNvSpPr txBox="1"/>
          <p:nvPr/>
        </p:nvSpPr>
        <p:spPr>
          <a:xfrm>
            <a:off x="453560" y="695129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81891" y="695129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5718553" y="18936"/>
            <a:ext cx="545863" cy="43835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4631455" y="2529418"/>
            <a:ext cx="545863" cy="43835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7892747" y="18936"/>
            <a:ext cx="545863" cy="438350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6805650" y="2529418"/>
            <a:ext cx="545863" cy="438350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59880" y="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88121" y="2691147"/>
            <a:ext cx="553998" cy="2168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日出而作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677409" y="543959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80683" y="2694176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日入而息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09423" y="2655147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凿井而饮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22833" y="2655147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耕田而食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94938" y="4656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04772" y="543959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7537">
            <a:off x="1171605" y="2205991"/>
            <a:ext cx="2263945" cy="352966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273324" y="2264215"/>
            <a:ext cx="5894784" cy="3440584"/>
            <a:chOff x="648793" y="1560012"/>
            <a:chExt cx="7570069" cy="4418391"/>
          </a:xfrm>
        </p:grpSpPr>
        <p:grpSp>
          <p:nvGrpSpPr>
            <p:cNvPr id="27" name="组合 26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30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11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3"/>
          <a:stretch/>
        </p:blipFill>
        <p:spPr>
          <a:xfrm>
            <a:off x="0" y="0"/>
            <a:ext cx="9366422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42763" y="201612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12189" y="1066292"/>
            <a:ext cx="1266555" cy="739245"/>
            <a:chOff x="648793" y="1560012"/>
            <a:chExt cx="7570069" cy="4418391"/>
          </a:xfrm>
        </p:grpSpPr>
        <p:grpSp>
          <p:nvGrpSpPr>
            <p:cNvPr id="5" name="组合 4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8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 18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" name="任意多边形 15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6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22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245" y="0"/>
            <a:ext cx="3657755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2549" y="-120380"/>
            <a:ext cx="6412698" cy="433015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0" y="3429000"/>
            <a:ext cx="3243298" cy="1893002"/>
            <a:chOff x="648793" y="1560012"/>
            <a:chExt cx="7570069" cy="4418391"/>
          </a:xfrm>
        </p:grpSpPr>
        <p:grpSp>
          <p:nvGrpSpPr>
            <p:cNvPr id="7" name="组合 6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0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180850" y="1625600"/>
            <a:ext cx="4201150" cy="3118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30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38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546100"/>
            <a:ext cx="4857750" cy="381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494" y="846835"/>
            <a:ext cx="4863706" cy="654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30995" y="989639"/>
            <a:ext cx="466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为爱守候 只为佳人 不为厮守，只愿见面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6532" y="2854006"/>
            <a:ext cx="8492464" cy="22069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948068" y="4941278"/>
            <a:ext cx="2349500" cy="1371323"/>
            <a:chOff x="648793" y="1560012"/>
            <a:chExt cx="7570069" cy="4418391"/>
          </a:xfrm>
        </p:grpSpPr>
        <p:grpSp>
          <p:nvGrpSpPr>
            <p:cNvPr id="10" name="组合 9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3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816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528" y="0"/>
            <a:ext cx="42853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3650" y="2324100"/>
            <a:ext cx="4201150" cy="3118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300000"/>
              </a:lnSpc>
            </a:pP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85" y="908290"/>
            <a:ext cx="2908065" cy="453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0" y="-634760"/>
            <a:ext cx="4857750" cy="381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557" y="2324100"/>
            <a:ext cx="4685443" cy="447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5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8171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9536" y="982404"/>
            <a:ext cx="8492464" cy="22069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2000" y="2857519"/>
            <a:ext cx="6350000" cy="4025957"/>
          </a:xfrm>
          <a:prstGeom prst="rect">
            <a:avLst/>
          </a:prstGeom>
        </p:spPr>
      </p:pic>
      <p:sp>
        <p:nvSpPr>
          <p:cNvPr id="7" name="任意多边形 31"/>
          <p:cNvSpPr/>
          <p:nvPr/>
        </p:nvSpPr>
        <p:spPr>
          <a:xfrm>
            <a:off x="8840985" y="80902"/>
            <a:ext cx="5281415" cy="639428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69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43576" y="2845536"/>
            <a:ext cx="2648406" cy="1545784"/>
            <a:chOff x="-345817" y="1592096"/>
            <a:chExt cx="7570069" cy="4418391"/>
          </a:xfrm>
        </p:grpSpPr>
        <p:grpSp>
          <p:nvGrpSpPr>
            <p:cNvPr id="3" name="组合 2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6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3426" y="-1223660"/>
            <a:ext cx="4857750" cy="3810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5400000">
            <a:off x="4929286" y="-1141022"/>
            <a:ext cx="2260404" cy="7868189"/>
            <a:chOff x="9477877" y="494297"/>
            <a:chExt cx="1674392" cy="582835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09365" y="250618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上下五千年生生不息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876" y="3716935"/>
            <a:ext cx="4196676" cy="314750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53" y="4276244"/>
            <a:ext cx="1602477" cy="249838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0512" y="0"/>
            <a:ext cx="2911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0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802113" y="2339807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8597" y="2551344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4" name="任意多边形 7"/>
          <p:cNvSpPr/>
          <p:nvPr/>
        </p:nvSpPr>
        <p:spPr>
          <a:xfrm flipV="1">
            <a:off x="1138863" y="3845502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02112" y="3148975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6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361" y="364995"/>
            <a:ext cx="7186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3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87" y="0"/>
            <a:ext cx="10049025" cy="6858000"/>
          </a:xfrm>
          <a:prstGeom prst="rect">
            <a:avLst/>
          </a:prstGeom>
        </p:spPr>
      </p:pic>
      <p:sp>
        <p:nvSpPr>
          <p:cNvPr id="4" name="任意多边形 38"/>
          <p:cNvSpPr/>
          <p:nvPr/>
        </p:nvSpPr>
        <p:spPr>
          <a:xfrm>
            <a:off x="-2099953" y="519382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538181" y="4335445"/>
            <a:ext cx="1653819" cy="965278"/>
            <a:chOff x="648793" y="1560012"/>
            <a:chExt cx="7570069" cy="4418391"/>
          </a:xfrm>
        </p:grpSpPr>
        <p:grpSp>
          <p:nvGrpSpPr>
            <p:cNvPr id="6" name="组合 5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9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45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任意多边形 42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43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726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11" y="582482"/>
            <a:ext cx="4681737" cy="46817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50310" y="2318220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7042" y="5089071"/>
            <a:ext cx="1653819" cy="965278"/>
            <a:chOff x="648793" y="1560012"/>
            <a:chExt cx="7570069" cy="4418391"/>
          </a:xfrm>
        </p:grpSpPr>
        <p:grpSp>
          <p:nvGrpSpPr>
            <p:cNvPr id="6" name="组合 5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9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963358" y="244063"/>
            <a:ext cx="1019401" cy="13214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297144" y="771462"/>
            <a:ext cx="759419" cy="984432"/>
          </a:xfrm>
          <a:prstGeom prst="rect">
            <a:avLst/>
          </a:prstGeom>
        </p:spPr>
      </p:pic>
      <p:sp>
        <p:nvSpPr>
          <p:cNvPr id="14" name="任意多边形 31"/>
          <p:cNvSpPr/>
          <p:nvPr/>
        </p:nvSpPr>
        <p:spPr>
          <a:xfrm>
            <a:off x="-1960365" y="609599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34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62" y="1686194"/>
            <a:ext cx="6692063" cy="43047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" y="0"/>
            <a:ext cx="582723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03" y="237461"/>
            <a:ext cx="2534827" cy="319180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73645" y="3990754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50501" y="5653569"/>
            <a:ext cx="1653819" cy="965278"/>
            <a:chOff x="648793" y="1560012"/>
            <a:chExt cx="7570069" cy="4418391"/>
          </a:xfrm>
        </p:grpSpPr>
        <p:grpSp>
          <p:nvGrpSpPr>
            <p:cNvPr id="15" name="组合 14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8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1" name="任意多边形 31"/>
          <p:cNvSpPr/>
          <p:nvPr/>
        </p:nvSpPr>
        <p:spPr>
          <a:xfrm>
            <a:off x="6631185" y="-226833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77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097" y="-249650"/>
            <a:ext cx="3276603" cy="62378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03" y="1674796"/>
            <a:ext cx="4768708" cy="365759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11786" y="2869266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45779" y="5656245"/>
            <a:ext cx="1653819" cy="965278"/>
            <a:chOff x="648793" y="1560012"/>
            <a:chExt cx="7570069" cy="441839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4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 45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任意多边形 42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43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397486" y="406137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29178" y="194125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2279" y="2152787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29177" y="2750418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5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任意多边形 27"/>
          <p:cNvSpPr/>
          <p:nvPr/>
        </p:nvSpPr>
        <p:spPr>
          <a:xfrm flipV="1">
            <a:off x="518328" y="3599345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832" y="0"/>
            <a:ext cx="7241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6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0" y="-542925"/>
            <a:ext cx="4857750" cy="381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3072"/>
            <a:ext cx="5413259" cy="3432055"/>
          </a:xfrm>
          <a:prstGeom prst="rect">
            <a:avLst/>
          </a:prstGeom>
        </p:spPr>
      </p:pic>
      <p:sp>
        <p:nvSpPr>
          <p:cNvPr id="6" name="任意多边形 38"/>
          <p:cNvSpPr/>
          <p:nvPr/>
        </p:nvSpPr>
        <p:spPr>
          <a:xfrm>
            <a:off x="0" y="648788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1463" y="3319461"/>
            <a:ext cx="5724644" cy="1819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曲阑深处重相见，匀泪偎人颤。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凄凉别后两应同，最是不胜清怨月明中。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半生已分孤眠过，山枕檀痕涴。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忆来何事最销魂，第一折枝花样画罗裙。</a:t>
            </a:r>
          </a:p>
        </p:txBody>
      </p:sp>
    </p:spTree>
    <p:extLst>
      <p:ext uri="{BB962C8B-B14F-4D97-AF65-F5344CB8AC3E}">
        <p14:creationId xmlns:p14="http://schemas.microsoft.com/office/powerpoint/2010/main" val="221173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719</Words>
  <Application>Microsoft Office PowerPoint</Application>
  <PresentationFormat>宽屏</PresentationFormat>
  <Paragraphs>85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仿宋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notebook</cp:lastModifiedBy>
  <cp:revision>2</cp:revision>
  <dcterms:created xsi:type="dcterms:W3CDTF">2017-05-21T05:34:57Z</dcterms:created>
  <dcterms:modified xsi:type="dcterms:W3CDTF">2019-03-21T05:05:34Z</dcterms:modified>
</cp:coreProperties>
</file>