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8" r:id="rId7"/>
    <p:sldId id="267" r:id="rId8"/>
    <p:sldId id="263" r:id="rId9"/>
    <p:sldId id="273" r:id="rId10"/>
    <p:sldId id="279" r:id="rId11"/>
    <p:sldId id="274" r:id="rId12"/>
    <p:sldId id="261" r:id="rId13"/>
    <p:sldId id="270" r:id="rId14"/>
    <p:sldId id="260" r:id="rId15"/>
    <p:sldId id="280" r:id="rId16"/>
    <p:sldId id="262" r:id="rId17"/>
    <p:sldId id="268" r:id="rId18"/>
    <p:sldId id="269" r:id="rId19"/>
    <p:sldId id="271" r:id="rId20"/>
    <p:sldId id="281" r:id="rId21"/>
    <p:sldId id="272" r:id="rId22"/>
    <p:sldId id="275" r:id="rId23"/>
    <p:sldId id="276" r:id="rId24"/>
    <p:sldId id="277" r:id="rId25"/>
    <p:sldId id="282" r:id="rId26"/>
  </p:sldIdLst>
  <p:sldSz cx="9144000" cy="514159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897B"/>
    <a:srgbClr val="E4402F"/>
    <a:srgbClr val="FFFDEF"/>
    <a:srgbClr val="CBA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677" y="17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12FD-5A5D-4212-BA1A-BE6A382C8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709918" y="361176"/>
            <a:ext cx="7886700" cy="431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A2897B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09918" y="598656"/>
            <a:ext cx="78867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1" name="圆角矩形 20"/>
          <p:cNvSpPr/>
          <p:nvPr userDrawn="1"/>
        </p:nvSpPr>
        <p:spPr>
          <a:xfrm>
            <a:off x="279049" y="412730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41918" y="423644"/>
            <a:ext cx="468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EFCBF77D-F46E-4259-B383-244069B4E4DB}" type="slidenum">
              <a:rPr lang="zh-CN" altLang="en-US" smtClean="0">
                <a:solidFill>
                  <a:srgbClr val="E4402F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</a:fld>
            <a:endParaRPr lang="zh-CN" altLang="en-US" dirty="0">
              <a:solidFill>
                <a:srgbClr val="E4402F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per Orchids in the Sun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52520" y="4565264"/>
            <a:ext cx="609600" cy="609600"/>
          </a:xfrm>
          <a:prstGeom prst="rect">
            <a:avLst/>
          </a:prstGeom>
        </p:spPr>
      </p:pic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创意大脑创意灯泡工作总结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09728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汇报人：尚景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3" name="文本占位符 2"/>
          <p:cNvSpPr txBox="1"/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sz="7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fade thruBlk="1"/>
      </p:transition>
    </mc:Choice>
    <mc:Fallback>
      <p:transition spd="slow" advClick="0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922338" y="163353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2203450" y="1633538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925513" y="290988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203450" y="2913063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685925" y="245268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2130425" y="2455863"/>
            <a:ext cx="519113" cy="51752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1685925" y="287813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130425" y="2878138"/>
            <a:ext cx="519113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20264" y="2578100"/>
            <a:ext cx="2551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  <a:endParaRPr lang="zh-CN" altLang="zh-CN" sz="1200" dirty="0">
              <a:solidFill>
                <a:srgbClr val="A2897B"/>
              </a:solidFill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17738" y="2578100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  <a:endParaRPr lang="zh-CN" altLang="zh-CN" sz="1200">
              <a:solidFill>
                <a:srgbClr val="A2897B"/>
              </a:solidFill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805027" y="3001963"/>
            <a:ext cx="2872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  <a:endParaRPr lang="zh-CN" altLang="zh-CN" sz="1200">
              <a:solidFill>
                <a:srgbClr val="A2897B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253627" y="3001963"/>
            <a:ext cx="2600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  <a:endParaRPr lang="zh-CN" altLang="zh-CN" sz="1200">
              <a:solidFill>
                <a:srgbClr val="A2897B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141413" y="2119313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Strengths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425700" y="2119313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Weakness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014413" y="3435350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Opportunities</a:t>
            </a:r>
            <a:endParaRPr lang="zh-CN" altLang="zh-CN" sz="1200">
              <a:solidFill>
                <a:schemeClr val="bg1"/>
              </a:solidFill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22538" y="3435350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Threats</a:t>
            </a:r>
            <a:endParaRPr lang="zh-CN" altLang="zh-CN" sz="1200">
              <a:solidFill>
                <a:schemeClr val="bg1"/>
              </a:solidFill>
            </a:endParaRPr>
          </a:p>
        </p:txBody>
      </p:sp>
      <p:grpSp>
        <p:nvGrpSpPr>
          <p:cNvPr id="7186" name="Group 18"/>
          <p:cNvGrpSpPr/>
          <p:nvPr/>
        </p:nvGrpSpPr>
        <p:grpSpPr bwMode="auto">
          <a:xfrm>
            <a:off x="4510088" y="3979863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0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2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1" name="Group 23"/>
          <p:cNvGrpSpPr/>
          <p:nvPr/>
        </p:nvGrpSpPr>
        <p:grpSpPr bwMode="auto">
          <a:xfrm>
            <a:off x="4510088" y="1631950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5"/>
            <p:cNvSpPr/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/>
          <p:nvPr/>
        </p:nvGrpSpPr>
        <p:grpSpPr bwMode="auto">
          <a:xfrm>
            <a:off x="4510088" y="3195638"/>
            <a:ext cx="219075" cy="222250"/>
            <a:chOff x="0" y="0"/>
            <a:chExt cx="205" cy="208"/>
          </a:xfrm>
          <a:solidFill>
            <a:srgbClr val="E4402F"/>
          </a:solidFill>
        </p:grpSpPr>
        <p:sp>
          <p:nvSpPr>
            <p:cNvPr id="7195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7" name="Group 29"/>
          <p:cNvGrpSpPr/>
          <p:nvPr/>
        </p:nvGrpSpPr>
        <p:grpSpPr bwMode="auto">
          <a:xfrm>
            <a:off x="4510088" y="2413000"/>
            <a:ext cx="219075" cy="219075"/>
            <a:chOff x="0" y="0"/>
            <a:chExt cx="205" cy="207"/>
          </a:xfrm>
          <a:solidFill>
            <a:srgbClr val="E4402F"/>
          </a:solidFill>
        </p:grpSpPr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1"/>
            <p:cNvSpPr/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886325" y="16144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Strengths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4886325" y="238283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Weakness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886325" y="31638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Opportunities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4886325" y="39512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Threats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4019550" y="1543050"/>
            <a:ext cx="0" cy="2735263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 descr="0x786"/>
          <p:cNvSpPr/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71800" y="1346200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Frank Furious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971800" y="161607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ea typeface="微软雅黑" panose="020B0503020204020204" pitchFamily="34" charset="-122"/>
              </a:rPr>
              <a:t>Art Director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965450" y="2365375"/>
            <a:ext cx="142875" cy="144463"/>
            <a:chOff x="2965450" y="2365375"/>
            <a:chExt cx="142875" cy="144463"/>
          </a:xfrm>
        </p:grpSpPr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29654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4" name="Freeform 8"/>
            <p:cNvSpPr/>
            <p:nvPr/>
          </p:nvSpPr>
          <p:spPr bwMode="auto">
            <a:xfrm>
              <a:off x="3005138" y="2405063"/>
              <a:ext cx="63500" cy="5715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6913" y="2365375"/>
            <a:ext cx="142875" cy="144463"/>
            <a:chOff x="3236913" y="2365375"/>
            <a:chExt cx="142875" cy="144463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3236913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6" name="Freeform 10"/>
            <p:cNvSpPr/>
            <p:nvPr/>
          </p:nvSpPr>
          <p:spPr bwMode="auto">
            <a:xfrm>
              <a:off x="3292475" y="2405063"/>
              <a:ext cx="33338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250" y="2365375"/>
            <a:ext cx="142875" cy="144463"/>
            <a:chOff x="3778250" y="2365375"/>
            <a:chExt cx="142875" cy="144463"/>
          </a:xfrm>
        </p:grpSpPr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37782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8" name="Freeform 12"/>
            <p:cNvSpPr>
              <a:spLocks noEditPoints="1"/>
            </p:cNvSpPr>
            <p:nvPr/>
          </p:nvSpPr>
          <p:spPr bwMode="auto">
            <a:xfrm>
              <a:off x="3817938" y="2405063"/>
              <a:ext cx="63500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6788" y="2365375"/>
            <a:ext cx="144462" cy="144463"/>
            <a:chOff x="3506788" y="2365375"/>
            <a:chExt cx="144462" cy="144463"/>
          </a:xfrm>
        </p:grpSpPr>
        <p:sp>
          <p:nvSpPr>
            <p:cNvPr id="14349" name="Oval 13"/>
            <p:cNvSpPr>
              <a:spLocks noChangeArrowheads="1"/>
            </p:cNvSpPr>
            <p:nvPr/>
          </p:nvSpPr>
          <p:spPr bwMode="auto">
            <a:xfrm>
              <a:off x="3506788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3546475" y="2400300"/>
              <a:ext cx="65088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51" name="Freeform 15" descr="0115mvtps00039"/>
          <p:cNvSpPr/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61163" y="1346200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Kara Kulis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761163" y="161607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 &amp; Sales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54813" y="2365375"/>
            <a:ext cx="144462" cy="144463"/>
            <a:chOff x="6754813" y="2365375"/>
            <a:chExt cx="144462" cy="144463"/>
          </a:xfrm>
        </p:grpSpPr>
        <p:sp>
          <p:nvSpPr>
            <p:cNvPr id="14355" name="Oval 19"/>
            <p:cNvSpPr>
              <a:spLocks noChangeArrowheads="1"/>
            </p:cNvSpPr>
            <p:nvPr/>
          </p:nvSpPr>
          <p:spPr bwMode="auto">
            <a:xfrm>
              <a:off x="67548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6" name="Freeform 20"/>
            <p:cNvSpPr/>
            <p:nvPr/>
          </p:nvSpPr>
          <p:spPr bwMode="auto">
            <a:xfrm>
              <a:off x="6794500" y="2411413"/>
              <a:ext cx="65088" cy="5080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275" y="2365375"/>
            <a:ext cx="144463" cy="144463"/>
            <a:chOff x="7026275" y="2365375"/>
            <a:chExt cx="144463" cy="144463"/>
          </a:xfrm>
        </p:grpSpPr>
        <p:sp>
          <p:nvSpPr>
            <p:cNvPr id="14357" name="Oval 21"/>
            <p:cNvSpPr>
              <a:spLocks noChangeArrowheads="1"/>
            </p:cNvSpPr>
            <p:nvPr/>
          </p:nvSpPr>
          <p:spPr bwMode="auto">
            <a:xfrm>
              <a:off x="7026275" y="2365375"/>
              <a:ext cx="144463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8" name="Freeform 22"/>
            <p:cNvSpPr/>
            <p:nvPr/>
          </p:nvSpPr>
          <p:spPr bwMode="auto">
            <a:xfrm>
              <a:off x="7081838" y="2405063"/>
              <a:ext cx="33337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7613" y="2365375"/>
            <a:ext cx="144462" cy="144463"/>
            <a:chOff x="7567613" y="2365375"/>
            <a:chExt cx="144462" cy="144463"/>
          </a:xfrm>
        </p:grpSpPr>
        <p:sp>
          <p:nvSpPr>
            <p:cNvPr id="14359" name="Oval 23"/>
            <p:cNvSpPr>
              <a:spLocks noChangeArrowheads="1"/>
            </p:cNvSpPr>
            <p:nvPr/>
          </p:nvSpPr>
          <p:spPr bwMode="auto">
            <a:xfrm>
              <a:off x="75676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0" name="Freeform 24"/>
            <p:cNvSpPr>
              <a:spLocks noEditPoints="1"/>
            </p:cNvSpPr>
            <p:nvPr/>
          </p:nvSpPr>
          <p:spPr bwMode="auto">
            <a:xfrm>
              <a:off x="7607300" y="2405063"/>
              <a:ext cx="65088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97738" y="2365375"/>
            <a:ext cx="142875" cy="144463"/>
            <a:chOff x="7297738" y="2365375"/>
            <a:chExt cx="142875" cy="144463"/>
          </a:xfrm>
        </p:grpSpPr>
        <p:sp>
          <p:nvSpPr>
            <p:cNvPr id="14361" name="Oval 25"/>
            <p:cNvSpPr>
              <a:spLocks noChangeArrowheads="1"/>
            </p:cNvSpPr>
            <p:nvPr/>
          </p:nvSpPr>
          <p:spPr bwMode="auto">
            <a:xfrm>
              <a:off x="7297738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2" name="Freeform 26"/>
            <p:cNvSpPr>
              <a:spLocks noEditPoints="1"/>
            </p:cNvSpPr>
            <p:nvPr/>
          </p:nvSpPr>
          <p:spPr bwMode="auto">
            <a:xfrm>
              <a:off x="7337425" y="2400300"/>
              <a:ext cx="63500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63" name="Freeform 27" descr="u=290065061,2920051158&amp;fm=15&amp;gp=0"/>
          <p:cNvSpPr/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971800" y="294798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Andrea Arkov</a:t>
            </a:r>
            <a:endParaRPr lang="zh-CN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971800" y="3217863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anose="020B0503020204020204" pitchFamily="34" charset="-122"/>
              </a:rPr>
              <a:t>Public Relations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450" y="3968750"/>
            <a:ext cx="142875" cy="141288"/>
            <a:chOff x="2965450" y="3968750"/>
            <a:chExt cx="142875" cy="141288"/>
          </a:xfrm>
        </p:grpSpPr>
        <p:sp>
          <p:nvSpPr>
            <p:cNvPr id="14366" name="Oval 30"/>
            <p:cNvSpPr>
              <a:spLocks noChangeArrowheads="1"/>
            </p:cNvSpPr>
            <p:nvPr/>
          </p:nvSpPr>
          <p:spPr bwMode="auto">
            <a:xfrm>
              <a:off x="29654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7" name="Freeform 31"/>
            <p:cNvSpPr/>
            <p:nvPr/>
          </p:nvSpPr>
          <p:spPr bwMode="auto">
            <a:xfrm>
              <a:off x="3005138" y="4013200"/>
              <a:ext cx="63500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6913" y="3968750"/>
            <a:ext cx="142875" cy="141288"/>
            <a:chOff x="3236913" y="3968750"/>
            <a:chExt cx="142875" cy="141288"/>
          </a:xfrm>
        </p:grpSpPr>
        <p:sp>
          <p:nvSpPr>
            <p:cNvPr id="14368" name="Oval 32"/>
            <p:cNvSpPr>
              <a:spLocks noChangeArrowheads="1"/>
            </p:cNvSpPr>
            <p:nvPr/>
          </p:nvSpPr>
          <p:spPr bwMode="auto">
            <a:xfrm>
              <a:off x="3236913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9" name="Freeform 33"/>
            <p:cNvSpPr/>
            <p:nvPr/>
          </p:nvSpPr>
          <p:spPr bwMode="auto">
            <a:xfrm>
              <a:off x="3292475" y="4008438"/>
              <a:ext cx="33338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78250" y="3968750"/>
            <a:ext cx="142875" cy="141288"/>
            <a:chOff x="3778250" y="3968750"/>
            <a:chExt cx="142875" cy="141288"/>
          </a:xfrm>
        </p:grpSpPr>
        <p:sp>
          <p:nvSpPr>
            <p:cNvPr id="14370" name="Oval 34"/>
            <p:cNvSpPr>
              <a:spLocks noChangeArrowheads="1"/>
            </p:cNvSpPr>
            <p:nvPr/>
          </p:nvSpPr>
          <p:spPr bwMode="auto">
            <a:xfrm>
              <a:off x="37782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3817938" y="4008438"/>
              <a:ext cx="63500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6788" y="3968750"/>
            <a:ext cx="144462" cy="141288"/>
            <a:chOff x="3506788" y="3968750"/>
            <a:chExt cx="144462" cy="141288"/>
          </a:xfrm>
        </p:grpSpPr>
        <p:sp>
          <p:nvSpPr>
            <p:cNvPr id="14372" name="Oval 36"/>
            <p:cNvSpPr>
              <a:spLocks noChangeArrowheads="1"/>
            </p:cNvSpPr>
            <p:nvPr/>
          </p:nvSpPr>
          <p:spPr bwMode="auto">
            <a:xfrm>
              <a:off x="3506788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3546475" y="4003675"/>
              <a:ext cx="65088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74" name="Freeform 38" descr="u=2137848116,541256983&amp;fm=15&amp;gp=0"/>
          <p:cNvSpPr/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761163" y="2947988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Harold Houdini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6761163" y="3217863"/>
            <a:ext cx="3895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anose="020B0503020204020204" pitchFamily="34" charset="-122"/>
              </a:rPr>
              <a:t>Designer 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54813" y="3968750"/>
            <a:ext cx="144462" cy="141288"/>
            <a:chOff x="6754813" y="3968750"/>
            <a:chExt cx="144462" cy="141288"/>
          </a:xfrm>
        </p:grpSpPr>
        <p:sp>
          <p:nvSpPr>
            <p:cNvPr id="14377" name="Oval 41"/>
            <p:cNvSpPr>
              <a:spLocks noChangeArrowheads="1"/>
            </p:cNvSpPr>
            <p:nvPr/>
          </p:nvSpPr>
          <p:spPr bwMode="auto">
            <a:xfrm>
              <a:off x="67548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8" name="Freeform 42"/>
            <p:cNvSpPr/>
            <p:nvPr/>
          </p:nvSpPr>
          <p:spPr bwMode="auto">
            <a:xfrm>
              <a:off x="6794500" y="4013200"/>
              <a:ext cx="65088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6275" y="3968750"/>
            <a:ext cx="144463" cy="141288"/>
            <a:chOff x="7026275" y="3968750"/>
            <a:chExt cx="144463" cy="141288"/>
          </a:xfrm>
        </p:grpSpPr>
        <p:sp>
          <p:nvSpPr>
            <p:cNvPr id="14379" name="Oval 43"/>
            <p:cNvSpPr>
              <a:spLocks noChangeArrowheads="1"/>
            </p:cNvSpPr>
            <p:nvPr/>
          </p:nvSpPr>
          <p:spPr bwMode="auto">
            <a:xfrm>
              <a:off x="7026275" y="3968750"/>
              <a:ext cx="144463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0" name="Freeform 44"/>
            <p:cNvSpPr/>
            <p:nvPr/>
          </p:nvSpPr>
          <p:spPr bwMode="auto">
            <a:xfrm>
              <a:off x="7081838" y="4008438"/>
              <a:ext cx="33337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613" y="3968750"/>
            <a:ext cx="144462" cy="141288"/>
            <a:chOff x="7567613" y="3968750"/>
            <a:chExt cx="144462" cy="141288"/>
          </a:xfrm>
        </p:grpSpPr>
        <p:sp>
          <p:nvSpPr>
            <p:cNvPr id="14381" name="Oval 45"/>
            <p:cNvSpPr>
              <a:spLocks noChangeArrowheads="1"/>
            </p:cNvSpPr>
            <p:nvPr/>
          </p:nvSpPr>
          <p:spPr bwMode="auto">
            <a:xfrm>
              <a:off x="75676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2" name="Freeform 46"/>
            <p:cNvSpPr>
              <a:spLocks noEditPoints="1"/>
            </p:cNvSpPr>
            <p:nvPr/>
          </p:nvSpPr>
          <p:spPr bwMode="auto">
            <a:xfrm>
              <a:off x="7607300" y="4008438"/>
              <a:ext cx="65088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7738" y="3968750"/>
            <a:ext cx="142875" cy="141288"/>
            <a:chOff x="7297738" y="3968750"/>
            <a:chExt cx="142875" cy="141288"/>
          </a:xfrm>
        </p:grpSpPr>
        <p:sp>
          <p:nvSpPr>
            <p:cNvPr id="14383" name="Oval 47"/>
            <p:cNvSpPr>
              <a:spLocks noChangeArrowheads="1"/>
            </p:cNvSpPr>
            <p:nvPr/>
          </p:nvSpPr>
          <p:spPr bwMode="auto">
            <a:xfrm>
              <a:off x="7297738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4" name="Freeform 48"/>
            <p:cNvSpPr>
              <a:spLocks noEditPoints="1"/>
            </p:cNvSpPr>
            <p:nvPr/>
          </p:nvSpPr>
          <p:spPr bwMode="auto">
            <a:xfrm>
              <a:off x="7337425" y="4003675"/>
              <a:ext cx="63500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zh-CN" altLang="zh-CN" sz="80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zh-CN" altLang="zh-CN" sz="80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6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reeform 3"/>
          <p:cNvSpPr/>
          <p:nvPr/>
        </p:nvSpPr>
        <p:spPr bwMode="auto">
          <a:xfrm>
            <a:off x="755650" y="2597150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4"/>
          <p:cNvSpPr/>
          <p:nvPr/>
        </p:nvSpPr>
        <p:spPr bwMode="auto">
          <a:xfrm>
            <a:off x="2627313" y="2676525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5"/>
          <p:cNvSpPr/>
          <p:nvPr/>
        </p:nvSpPr>
        <p:spPr bwMode="auto">
          <a:xfrm>
            <a:off x="4433888" y="2597150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6"/>
          <p:cNvSpPr/>
          <p:nvPr/>
        </p:nvSpPr>
        <p:spPr bwMode="auto">
          <a:xfrm>
            <a:off x="6305550" y="2674938"/>
            <a:ext cx="2085975" cy="50323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/>
          <p:nvPr/>
        </p:nvGrpSpPr>
        <p:grpSpPr bwMode="auto">
          <a:xfrm>
            <a:off x="4611688" y="2795588"/>
            <a:ext cx="152400" cy="190500"/>
            <a:chOff x="0" y="0"/>
            <a:chExt cx="96" cy="120"/>
          </a:xfrm>
        </p:grpSpPr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/>
          <p:nvPr/>
        </p:nvGrpSpPr>
        <p:grpSpPr bwMode="auto">
          <a:xfrm>
            <a:off x="6484938" y="2803525"/>
            <a:ext cx="185737" cy="173038"/>
            <a:chOff x="0" y="0"/>
            <a:chExt cx="117" cy="109"/>
          </a:xfrm>
          <a:solidFill>
            <a:srgbClr val="A2897B"/>
          </a:solidFill>
        </p:grpSpPr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9" name="Group 15"/>
          <p:cNvGrpSpPr/>
          <p:nvPr/>
        </p:nvGrpSpPr>
        <p:grpSpPr bwMode="auto">
          <a:xfrm>
            <a:off x="2771775" y="2797175"/>
            <a:ext cx="185738" cy="187325"/>
            <a:chOff x="0" y="0"/>
            <a:chExt cx="117" cy="118"/>
          </a:xfrm>
          <a:solidFill>
            <a:srgbClr val="A2897B"/>
          </a:solidFill>
        </p:grpSpPr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17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3" name="Group 19"/>
          <p:cNvGrpSpPr/>
          <p:nvPr/>
        </p:nvGrpSpPr>
        <p:grpSpPr bwMode="auto">
          <a:xfrm>
            <a:off x="900113" y="2795588"/>
            <a:ext cx="166687" cy="190500"/>
            <a:chOff x="0" y="0"/>
            <a:chExt cx="105" cy="120"/>
          </a:xfrm>
        </p:grpSpPr>
        <p:sp>
          <p:nvSpPr>
            <p:cNvPr id="6164" name="Freeform 20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1160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</a:rPr>
              <a:t>YOUR TEXT HERE</a:t>
            </a:r>
            <a:endParaRPr lang="zh-CN" altLang="zh-CN" sz="800" dirty="0">
              <a:solidFill>
                <a:schemeClr val="bg1"/>
              </a:solidFill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00196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  <a:endParaRPr lang="zh-CN" altLang="zh-CN" sz="800">
              <a:solidFill>
                <a:srgbClr val="A2897B"/>
              </a:solidFill>
            </a:endParaRP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371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YOUR TEXT HERE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74211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  <a:endParaRPr lang="zh-CN" altLang="zh-CN" sz="800">
              <a:solidFill>
                <a:srgbClr val="A2897B"/>
              </a:solidFill>
            </a:endParaRP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971550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651375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886075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565900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358900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01</a:t>
            </a:r>
            <a:endParaRPr lang="zh-CN" altLang="zh-CN" sz="3600">
              <a:solidFill>
                <a:srgbClr val="E4402F"/>
              </a:solidFill>
            </a:endParaRP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059363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03</a:t>
            </a:r>
            <a:endParaRPr lang="zh-CN" altLang="zh-CN" sz="3600">
              <a:solidFill>
                <a:srgbClr val="E4402F"/>
              </a:solidFill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262313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02</a:t>
            </a:r>
            <a:endParaRPr lang="zh-CN" altLang="zh-CN" sz="3600">
              <a:solidFill>
                <a:srgbClr val="A2897B"/>
              </a:solidFill>
            </a:endParaRP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6962775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04</a:t>
            </a:r>
            <a:endParaRPr lang="zh-CN" altLang="zh-CN" sz="3600">
              <a:solidFill>
                <a:srgbClr val="A2897B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60290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2"/>
            <p:cNvSpPr txBox="1"/>
            <p:nvPr/>
          </p:nvSpPr>
          <p:spPr>
            <a:xfrm>
              <a:off x="4960290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工作体会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（对工作的感悟）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550" y="37592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71550" y="18145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516688" y="29670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97" name="Freeform 5"/>
          <p:cNvSpPr/>
          <p:nvPr/>
        </p:nvSpPr>
        <p:spPr bwMode="auto">
          <a:xfrm>
            <a:off x="2700338" y="1895475"/>
            <a:ext cx="1436687" cy="274638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6"/>
          <p:cNvSpPr/>
          <p:nvPr/>
        </p:nvSpPr>
        <p:spPr bwMode="auto">
          <a:xfrm>
            <a:off x="2700338" y="3590925"/>
            <a:ext cx="1190625" cy="255588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754688" y="3038475"/>
            <a:ext cx="544512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/>
          <p:nvPr/>
        </p:nvSpPr>
        <p:spPr bwMode="auto">
          <a:xfrm>
            <a:off x="4268788" y="2316163"/>
            <a:ext cx="1060450" cy="2825750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975225" y="2624138"/>
            <a:ext cx="831850" cy="8302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103813" y="2751138"/>
            <a:ext cx="574675" cy="576262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17913" y="2676525"/>
            <a:ext cx="1041400" cy="10398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778250" y="2836863"/>
            <a:ext cx="720725" cy="719137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4051300" y="1663700"/>
            <a:ext cx="1425575" cy="142557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4270375" y="1882775"/>
            <a:ext cx="987425" cy="987425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5305425" y="2954338"/>
            <a:ext cx="171450" cy="169862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4573588" y="2170113"/>
            <a:ext cx="382587" cy="411162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000"/>
            <a:ext cx="296862" cy="295275"/>
            <a:chOff x="3989388" y="3048000"/>
            <a:chExt cx="296862" cy="295275"/>
          </a:xfrm>
          <a:solidFill>
            <a:srgbClr val="E4402F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8"/>
            <p:cNvSpPr/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24215600-1-311156"/>
          <p:cNvSpPr>
            <a:spLocks noChangeArrowheads="1"/>
          </p:cNvSpPr>
          <p:nvPr/>
        </p:nvSpPr>
        <p:spPr bwMode="auto">
          <a:xfrm>
            <a:off x="433388" y="1325563"/>
            <a:ext cx="2070100" cy="1550987"/>
          </a:xfrm>
          <a:prstGeom prst="rect">
            <a:avLst/>
          </a:prstGeom>
          <a:blipFill dpi="0" rotWithShape="1">
            <a:blip r:embed="rId1"/>
            <a:srcRect/>
            <a:stretch>
              <a:fillRect r="-186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65163" y="2643188"/>
            <a:ext cx="1838325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Rectangle 4" descr="20100516232736"/>
          <p:cNvSpPr>
            <a:spLocks noChangeArrowheads="1"/>
          </p:cNvSpPr>
          <p:nvPr/>
        </p:nvSpPr>
        <p:spPr bwMode="auto">
          <a:xfrm>
            <a:off x="2503488" y="1325563"/>
            <a:ext cx="2068512" cy="1550987"/>
          </a:xfrm>
          <a:prstGeom prst="rect">
            <a:avLst/>
          </a:prstGeom>
          <a:blipFill dpi="0" rotWithShape="1">
            <a:blip r:embed="rId2"/>
            <a:srcRect/>
            <a:stretch>
              <a:fillRect b="-2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735263" y="2643188"/>
            <a:ext cx="1836737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2011071511564819901"/>
          <p:cNvSpPr>
            <a:spLocks noChangeArrowheads="1"/>
          </p:cNvSpPr>
          <p:nvPr/>
        </p:nvSpPr>
        <p:spPr bwMode="auto">
          <a:xfrm>
            <a:off x="4572000" y="1327150"/>
            <a:ext cx="2068513" cy="1550988"/>
          </a:xfrm>
          <a:prstGeom prst="rect">
            <a:avLst/>
          </a:prstGeom>
          <a:blipFill dpi="0" rotWithShape="1">
            <a:blip r:embed="rId3"/>
            <a:srcRect/>
            <a:stretch>
              <a:fillRect b="-25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8053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ntk-2257-39l3lbbavgpap"/>
          <p:cNvSpPr>
            <a:spLocks noChangeArrowheads="1"/>
          </p:cNvSpPr>
          <p:nvPr/>
        </p:nvSpPr>
        <p:spPr bwMode="auto">
          <a:xfrm>
            <a:off x="6640513" y="1325563"/>
            <a:ext cx="2070100" cy="1550987"/>
          </a:xfrm>
          <a:prstGeom prst="rect">
            <a:avLst/>
          </a:prstGeom>
          <a:blipFill dpi="0" rotWithShape="1">
            <a:blip r:embed="rId4"/>
            <a:srcRect/>
            <a:stretch>
              <a:fillRect b="-6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754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 descr="201107060956141686"/>
          <p:cNvSpPr>
            <a:spLocks noChangeArrowheads="1"/>
          </p:cNvSpPr>
          <p:nvPr/>
        </p:nvSpPr>
        <p:spPr bwMode="auto">
          <a:xfrm>
            <a:off x="433388" y="2876550"/>
            <a:ext cx="2070100" cy="1552575"/>
          </a:xfrm>
          <a:prstGeom prst="rect">
            <a:avLst/>
          </a:prstGeom>
          <a:blipFill dpi="0" rotWithShape="1">
            <a:blip r:embed="rId5"/>
            <a:srcRect/>
            <a:stretch>
              <a:fillRect b="-28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65163" y="4194175"/>
            <a:ext cx="1838325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Rectangle 12" descr="20110224142134"/>
          <p:cNvSpPr>
            <a:spLocks noChangeArrowheads="1"/>
          </p:cNvSpPr>
          <p:nvPr/>
        </p:nvSpPr>
        <p:spPr bwMode="auto">
          <a:xfrm>
            <a:off x="2503488" y="2876550"/>
            <a:ext cx="2068512" cy="1552575"/>
          </a:xfrm>
          <a:prstGeom prst="rect">
            <a:avLst/>
          </a:prstGeom>
          <a:blipFill dpi="0" rotWithShape="1">
            <a:blip r:embed="rId6"/>
            <a:srcRect/>
            <a:stretch>
              <a:fillRect r="-58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735263" y="4194175"/>
            <a:ext cx="1836737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4" descr="mypsd_67386_201202130838300001b"/>
          <p:cNvSpPr>
            <a:spLocks noChangeArrowheads="1"/>
          </p:cNvSpPr>
          <p:nvPr/>
        </p:nvSpPr>
        <p:spPr bwMode="auto">
          <a:xfrm>
            <a:off x="4572000" y="2876550"/>
            <a:ext cx="2068513" cy="1552575"/>
          </a:xfrm>
          <a:prstGeom prst="rect">
            <a:avLst/>
          </a:prstGeom>
          <a:blipFill dpi="0" rotWithShape="1">
            <a:blip r:embed="rId7"/>
            <a:srcRect/>
            <a:stretch>
              <a:fillRect b="-319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8053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Rectangle 16" descr="ntk-2215-02mya4cvf4c1h"/>
          <p:cNvSpPr>
            <a:spLocks noChangeArrowheads="1"/>
          </p:cNvSpPr>
          <p:nvPr/>
        </p:nvSpPr>
        <p:spPr bwMode="auto">
          <a:xfrm>
            <a:off x="6640513" y="2876550"/>
            <a:ext cx="2070100" cy="1552575"/>
          </a:xfrm>
          <a:prstGeom prst="rect">
            <a:avLst/>
          </a:prstGeom>
          <a:blipFill dpi="0" rotWithShape="1">
            <a:blip r:embed="rId8"/>
            <a:srcRect/>
            <a:stretch>
              <a:fillRect r="-204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8754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40513" y="4194175"/>
            <a:ext cx="234950" cy="234950"/>
            <a:chOff x="6640513" y="4194175"/>
            <a:chExt cx="234950" cy="234950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6640513" y="4194175"/>
              <a:ext cx="234950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20"/>
            <p:cNvSpPr/>
            <p:nvPr/>
          </p:nvSpPr>
          <p:spPr bwMode="auto">
            <a:xfrm>
              <a:off x="6705601" y="4270375"/>
              <a:ext cx="111125" cy="80963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Rectangle 21"/>
            <p:cNvSpPr>
              <a:spLocks noChangeArrowheads="1"/>
            </p:cNvSpPr>
            <p:nvPr/>
          </p:nvSpPr>
          <p:spPr bwMode="auto">
            <a:xfrm>
              <a:off x="6761163" y="4330700"/>
              <a:ext cx="111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6808788" y="4314825"/>
              <a:ext cx="1111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0513" y="2643188"/>
            <a:ext cx="234950" cy="233362"/>
            <a:chOff x="6640513" y="2643188"/>
            <a:chExt cx="234950" cy="233362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6640513" y="2643188"/>
              <a:ext cx="234950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25"/>
            <p:cNvSpPr>
              <a:spLocks noEditPoints="1"/>
            </p:cNvSpPr>
            <p:nvPr/>
          </p:nvSpPr>
          <p:spPr bwMode="auto">
            <a:xfrm>
              <a:off x="6702426" y="2717800"/>
              <a:ext cx="112713" cy="82550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26"/>
            <p:cNvSpPr>
              <a:spLocks noEditPoints="1"/>
            </p:cNvSpPr>
            <p:nvPr/>
          </p:nvSpPr>
          <p:spPr bwMode="auto">
            <a:xfrm>
              <a:off x="6757988" y="2744788"/>
              <a:ext cx="36513" cy="38100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6724651" y="2744788"/>
              <a:ext cx="1428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72000" y="4194175"/>
            <a:ext cx="233363" cy="234950"/>
            <a:chOff x="4572000" y="4194175"/>
            <a:chExt cx="233363" cy="234950"/>
          </a:xfrm>
        </p:grpSpPr>
        <p:sp>
          <p:nvSpPr>
            <p:cNvPr id="12317" name="Rectangle 29"/>
            <p:cNvSpPr>
              <a:spLocks noChangeArrowheads="1"/>
            </p:cNvSpPr>
            <p:nvPr/>
          </p:nvSpPr>
          <p:spPr bwMode="auto">
            <a:xfrm>
              <a:off x="4572000" y="4194175"/>
              <a:ext cx="233363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30"/>
            <p:cNvSpPr>
              <a:spLocks noEditPoints="1"/>
            </p:cNvSpPr>
            <p:nvPr/>
          </p:nvSpPr>
          <p:spPr bwMode="auto">
            <a:xfrm>
              <a:off x="4632325" y="4254500"/>
              <a:ext cx="114300" cy="112713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2000" y="2643188"/>
            <a:ext cx="233363" cy="233362"/>
            <a:chOff x="4572000" y="2643188"/>
            <a:chExt cx="233363" cy="233362"/>
          </a:xfrm>
        </p:grpSpPr>
        <p:sp>
          <p:nvSpPr>
            <p:cNvPr id="12320" name="Rectangle 32"/>
            <p:cNvSpPr>
              <a:spLocks noChangeArrowheads="1"/>
            </p:cNvSpPr>
            <p:nvPr/>
          </p:nvSpPr>
          <p:spPr bwMode="auto">
            <a:xfrm>
              <a:off x="4572000" y="2643188"/>
              <a:ext cx="233363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33"/>
            <p:cNvSpPr>
              <a:spLocks noEditPoints="1"/>
            </p:cNvSpPr>
            <p:nvPr/>
          </p:nvSpPr>
          <p:spPr bwMode="auto">
            <a:xfrm>
              <a:off x="4648200" y="2703513"/>
              <a:ext cx="80963" cy="112712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3488" y="2643188"/>
            <a:ext cx="231775" cy="233362"/>
            <a:chOff x="2503488" y="2643188"/>
            <a:chExt cx="231775" cy="233362"/>
          </a:xfrm>
        </p:grpSpPr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25034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6"/>
            <p:cNvSpPr/>
            <p:nvPr/>
          </p:nvSpPr>
          <p:spPr bwMode="auto">
            <a:xfrm>
              <a:off x="2586038" y="2747963"/>
              <a:ext cx="50800" cy="23812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7"/>
            <p:cNvSpPr>
              <a:spLocks noEditPoints="1"/>
            </p:cNvSpPr>
            <p:nvPr/>
          </p:nvSpPr>
          <p:spPr bwMode="auto">
            <a:xfrm>
              <a:off x="2568576" y="2703513"/>
              <a:ext cx="103188" cy="112712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03488" y="4194175"/>
            <a:ext cx="231775" cy="234950"/>
            <a:chOff x="2503488" y="4194175"/>
            <a:chExt cx="231775" cy="234950"/>
          </a:xfrm>
        </p:grpSpPr>
        <p:sp>
          <p:nvSpPr>
            <p:cNvPr id="12327" name="Rectangle 39"/>
            <p:cNvSpPr>
              <a:spLocks noChangeArrowheads="1"/>
            </p:cNvSpPr>
            <p:nvPr/>
          </p:nvSpPr>
          <p:spPr bwMode="auto">
            <a:xfrm>
              <a:off x="25034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40"/>
            <p:cNvSpPr>
              <a:spLocks noEditPoints="1"/>
            </p:cNvSpPr>
            <p:nvPr/>
          </p:nvSpPr>
          <p:spPr bwMode="auto">
            <a:xfrm>
              <a:off x="2563813" y="4310063"/>
              <a:ext cx="74613" cy="349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41"/>
            <p:cNvSpPr>
              <a:spLocks noEditPoints="1"/>
            </p:cNvSpPr>
            <p:nvPr/>
          </p:nvSpPr>
          <p:spPr bwMode="auto">
            <a:xfrm>
              <a:off x="2598738" y="4256088"/>
              <a:ext cx="77788" cy="109538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3388" y="4194175"/>
            <a:ext cx="231775" cy="234950"/>
            <a:chOff x="433388" y="4194175"/>
            <a:chExt cx="231775" cy="234950"/>
          </a:xfrm>
        </p:grpSpPr>
        <p:sp>
          <p:nvSpPr>
            <p:cNvPr id="12331" name="Rectangle 43"/>
            <p:cNvSpPr>
              <a:spLocks noChangeArrowheads="1"/>
            </p:cNvSpPr>
            <p:nvPr/>
          </p:nvSpPr>
          <p:spPr bwMode="auto">
            <a:xfrm>
              <a:off x="4333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44"/>
            <p:cNvSpPr>
              <a:spLocks noEditPoints="1"/>
            </p:cNvSpPr>
            <p:nvPr/>
          </p:nvSpPr>
          <p:spPr bwMode="auto">
            <a:xfrm>
              <a:off x="493713" y="4254500"/>
              <a:ext cx="112713" cy="112713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45"/>
            <p:cNvSpPr>
              <a:spLocks noEditPoints="1"/>
            </p:cNvSpPr>
            <p:nvPr/>
          </p:nvSpPr>
          <p:spPr bwMode="auto">
            <a:xfrm>
              <a:off x="536576" y="4313238"/>
              <a:ext cx="25400" cy="25400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388" y="2643188"/>
            <a:ext cx="231775" cy="233362"/>
            <a:chOff x="433388" y="2643188"/>
            <a:chExt cx="231775" cy="233362"/>
          </a:xfrm>
        </p:grpSpPr>
        <p:sp>
          <p:nvSpPr>
            <p:cNvPr id="12335" name="Rectangle 47"/>
            <p:cNvSpPr>
              <a:spLocks noChangeArrowheads="1"/>
            </p:cNvSpPr>
            <p:nvPr/>
          </p:nvSpPr>
          <p:spPr bwMode="auto">
            <a:xfrm>
              <a:off x="4333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48"/>
            <p:cNvSpPr>
              <a:spLocks noEditPoints="1"/>
            </p:cNvSpPr>
            <p:nvPr/>
          </p:nvSpPr>
          <p:spPr bwMode="auto">
            <a:xfrm>
              <a:off x="493713" y="2703513"/>
              <a:ext cx="112713" cy="112712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Oval 49"/>
            <p:cNvSpPr>
              <a:spLocks noChangeArrowheads="1"/>
            </p:cNvSpPr>
            <p:nvPr/>
          </p:nvSpPr>
          <p:spPr bwMode="auto">
            <a:xfrm>
              <a:off x="536576" y="2728913"/>
              <a:ext cx="26988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19138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01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719138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05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280035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02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280035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06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485140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03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485140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07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6931025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04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6931025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08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点击添加你的标题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192722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4857750" y="2106613"/>
            <a:ext cx="868363" cy="280987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270500" y="2289175"/>
            <a:ext cx="576263" cy="1049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440363" y="3582988"/>
            <a:ext cx="741362" cy="123825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6067425" y="2289175"/>
            <a:ext cx="331788" cy="1176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281738" y="2122488"/>
            <a:ext cx="1017587" cy="52705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7742238" y="2054225"/>
            <a:ext cx="461962" cy="5207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6721475" y="2986088"/>
            <a:ext cx="601663" cy="538162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7705725" y="3000375"/>
            <a:ext cx="384175" cy="6175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702175" y="2649538"/>
            <a:ext cx="330200" cy="6604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651500" y="1663700"/>
            <a:ext cx="722313" cy="723900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6116638" y="3390900"/>
            <a:ext cx="720725" cy="7223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7929563" y="3557588"/>
            <a:ext cx="549275" cy="5508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4824413" y="3224213"/>
            <a:ext cx="660400" cy="66040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7224713" y="2433638"/>
            <a:ext cx="660400" cy="661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8051800" y="1630363"/>
            <a:ext cx="552450" cy="55245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4333875" y="2146300"/>
            <a:ext cx="552450" cy="554038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Group 19"/>
          <p:cNvGrpSpPr/>
          <p:nvPr/>
        </p:nvGrpSpPr>
        <p:grpSpPr bwMode="auto">
          <a:xfrm>
            <a:off x="8245475" y="1804988"/>
            <a:ext cx="165100" cy="203200"/>
            <a:chOff x="0" y="0"/>
            <a:chExt cx="134" cy="163"/>
          </a:xfrm>
          <a:solidFill>
            <a:srgbClr val="A2897B"/>
          </a:solidFill>
        </p:grpSpPr>
        <p:sp>
          <p:nvSpPr>
            <p:cNvPr id="13332" name="Freeform 20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/>
          <p:nvPr/>
        </p:nvGrpSpPr>
        <p:grpSpPr bwMode="auto">
          <a:xfrm>
            <a:off x="7429500" y="2667000"/>
            <a:ext cx="250825" cy="196850"/>
            <a:chOff x="0" y="0"/>
            <a:chExt cx="164" cy="128"/>
          </a:xfrm>
          <a:solidFill>
            <a:srgbClr val="A2897B"/>
          </a:solidFill>
        </p:grpSpPr>
        <p:sp>
          <p:nvSpPr>
            <p:cNvPr id="13336" name="Freeform 24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/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26"/>
            <p:cNvSpPr/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27"/>
          <p:cNvGrpSpPr/>
          <p:nvPr/>
        </p:nvGrpSpPr>
        <p:grpSpPr bwMode="auto">
          <a:xfrm>
            <a:off x="8124825" y="3733800"/>
            <a:ext cx="155575" cy="196850"/>
            <a:chOff x="0" y="0"/>
            <a:chExt cx="127" cy="163"/>
          </a:xfrm>
        </p:grpSpPr>
        <p:sp>
          <p:nvSpPr>
            <p:cNvPr id="13340" name="Freeform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5" name="Group 33"/>
          <p:cNvGrpSpPr/>
          <p:nvPr/>
        </p:nvGrpSpPr>
        <p:grpSpPr bwMode="auto">
          <a:xfrm>
            <a:off x="6376988" y="3621088"/>
            <a:ext cx="201612" cy="258762"/>
            <a:chOff x="0" y="0"/>
            <a:chExt cx="127" cy="163"/>
          </a:xfrm>
        </p:grpSpPr>
        <p:sp>
          <p:nvSpPr>
            <p:cNvPr id="13346" name="Freeform 34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/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9" name="Freeform 37"/>
          <p:cNvSpPr>
            <a:spLocks noEditPoints="1"/>
          </p:cNvSpPr>
          <p:nvPr/>
        </p:nvSpPr>
        <p:spPr bwMode="auto">
          <a:xfrm>
            <a:off x="5035550" y="3473450"/>
            <a:ext cx="238125" cy="1619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38"/>
          <p:cNvGrpSpPr/>
          <p:nvPr/>
        </p:nvGrpSpPr>
        <p:grpSpPr bwMode="auto">
          <a:xfrm>
            <a:off x="4540250" y="2325688"/>
            <a:ext cx="139700" cy="193675"/>
            <a:chOff x="0" y="0"/>
            <a:chExt cx="118" cy="163"/>
          </a:xfrm>
          <a:solidFill>
            <a:srgbClr val="A2897B"/>
          </a:solidFill>
        </p:grpSpPr>
        <p:sp>
          <p:nvSpPr>
            <p:cNvPr id="13351" name="Freeform 39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/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3" name="Freeform 41"/>
          <p:cNvSpPr>
            <a:spLocks noEditPoints="1"/>
          </p:cNvSpPr>
          <p:nvPr/>
        </p:nvSpPr>
        <p:spPr bwMode="auto">
          <a:xfrm>
            <a:off x="5862638" y="1908175"/>
            <a:ext cx="298450" cy="234950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>
            <a:off x="4067175" y="1635125"/>
            <a:ext cx="0" cy="2592388"/>
          </a:xfrm>
          <a:prstGeom prst="line">
            <a:avLst/>
          </a:prstGeom>
          <a:noFill/>
          <a:ln w="9525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450" y="1836738"/>
            <a:ext cx="446088" cy="1884362"/>
            <a:chOff x="552450" y="1836738"/>
            <a:chExt cx="446088" cy="1884362"/>
          </a:xfrm>
        </p:grpSpPr>
        <p:sp>
          <p:nvSpPr>
            <p:cNvPr id="16386" name="Freeform 2"/>
            <p:cNvSpPr/>
            <p:nvPr/>
          </p:nvSpPr>
          <p:spPr bwMode="auto">
            <a:xfrm>
              <a:off x="55245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7" name="Freeform 3"/>
            <p:cNvSpPr/>
            <p:nvPr/>
          </p:nvSpPr>
          <p:spPr bwMode="auto">
            <a:xfrm>
              <a:off x="55245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8" name="Freeform 4"/>
            <p:cNvSpPr/>
            <p:nvPr/>
          </p:nvSpPr>
          <p:spPr bwMode="auto">
            <a:xfrm>
              <a:off x="55245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9" name="Freeform 5"/>
            <p:cNvSpPr/>
            <p:nvPr/>
          </p:nvSpPr>
          <p:spPr bwMode="auto">
            <a:xfrm>
              <a:off x="55245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0" name="Freeform 6"/>
            <p:cNvSpPr/>
            <p:nvPr/>
          </p:nvSpPr>
          <p:spPr bwMode="auto">
            <a:xfrm>
              <a:off x="55245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1" name="Freeform 7"/>
            <p:cNvSpPr/>
            <p:nvPr/>
          </p:nvSpPr>
          <p:spPr bwMode="auto">
            <a:xfrm>
              <a:off x="55245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2" name="Freeform 8"/>
            <p:cNvSpPr/>
            <p:nvPr/>
          </p:nvSpPr>
          <p:spPr bwMode="auto">
            <a:xfrm>
              <a:off x="55245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3" name="Freeform 9"/>
            <p:cNvSpPr/>
            <p:nvPr/>
          </p:nvSpPr>
          <p:spPr bwMode="auto">
            <a:xfrm>
              <a:off x="55245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4" name="Freeform 10"/>
            <p:cNvSpPr/>
            <p:nvPr/>
          </p:nvSpPr>
          <p:spPr bwMode="auto">
            <a:xfrm>
              <a:off x="55245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5" name="Freeform 11"/>
            <p:cNvSpPr/>
            <p:nvPr/>
          </p:nvSpPr>
          <p:spPr bwMode="auto">
            <a:xfrm>
              <a:off x="55245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5538" y="1836738"/>
            <a:ext cx="446087" cy="1884362"/>
            <a:chOff x="1125538" y="1836738"/>
            <a:chExt cx="446087" cy="1884362"/>
          </a:xfrm>
        </p:grpSpPr>
        <p:sp>
          <p:nvSpPr>
            <p:cNvPr id="16396" name="Freeform 12"/>
            <p:cNvSpPr/>
            <p:nvPr/>
          </p:nvSpPr>
          <p:spPr bwMode="auto">
            <a:xfrm>
              <a:off x="11255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7" name="Freeform 13"/>
            <p:cNvSpPr/>
            <p:nvPr/>
          </p:nvSpPr>
          <p:spPr bwMode="auto">
            <a:xfrm>
              <a:off x="11255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8" name="Freeform 14"/>
            <p:cNvSpPr/>
            <p:nvPr/>
          </p:nvSpPr>
          <p:spPr bwMode="auto">
            <a:xfrm>
              <a:off x="11255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5"/>
            <p:cNvSpPr/>
            <p:nvPr/>
          </p:nvSpPr>
          <p:spPr bwMode="auto">
            <a:xfrm>
              <a:off x="11255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0" name="Freeform 16"/>
            <p:cNvSpPr/>
            <p:nvPr/>
          </p:nvSpPr>
          <p:spPr bwMode="auto">
            <a:xfrm>
              <a:off x="11255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1" name="Freeform 17"/>
            <p:cNvSpPr/>
            <p:nvPr/>
          </p:nvSpPr>
          <p:spPr bwMode="auto">
            <a:xfrm>
              <a:off x="11255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2" name="Freeform 18"/>
            <p:cNvSpPr/>
            <p:nvPr/>
          </p:nvSpPr>
          <p:spPr bwMode="auto">
            <a:xfrm>
              <a:off x="11255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3" name="Freeform 19"/>
            <p:cNvSpPr/>
            <p:nvPr/>
          </p:nvSpPr>
          <p:spPr bwMode="auto">
            <a:xfrm>
              <a:off x="11255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4" name="Freeform 20"/>
            <p:cNvSpPr/>
            <p:nvPr/>
          </p:nvSpPr>
          <p:spPr bwMode="auto">
            <a:xfrm>
              <a:off x="11255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5" name="Freeform 21"/>
            <p:cNvSpPr/>
            <p:nvPr/>
          </p:nvSpPr>
          <p:spPr bwMode="auto">
            <a:xfrm>
              <a:off x="11255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0213" y="1836738"/>
            <a:ext cx="446087" cy="1884362"/>
            <a:chOff x="1700213" y="1836738"/>
            <a:chExt cx="446087" cy="1884362"/>
          </a:xfrm>
        </p:grpSpPr>
        <p:sp>
          <p:nvSpPr>
            <p:cNvPr id="16406" name="Freeform 22"/>
            <p:cNvSpPr/>
            <p:nvPr/>
          </p:nvSpPr>
          <p:spPr bwMode="auto">
            <a:xfrm>
              <a:off x="170021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7" name="Freeform 23"/>
            <p:cNvSpPr/>
            <p:nvPr/>
          </p:nvSpPr>
          <p:spPr bwMode="auto">
            <a:xfrm>
              <a:off x="170021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8" name="Freeform 24"/>
            <p:cNvSpPr/>
            <p:nvPr/>
          </p:nvSpPr>
          <p:spPr bwMode="auto">
            <a:xfrm>
              <a:off x="170021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9" name="Freeform 25"/>
            <p:cNvSpPr/>
            <p:nvPr/>
          </p:nvSpPr>
          <p:spPr bwMode="auto">
            <a:xfrm>
              <a:off x="170021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0" name="Freeform 26"/>
            <p:cNvSpPr/>
            <p:nvPr/>
          </p:nvSpPr>
          <p:spPr bwMode="auto">
            <a:xfrm>
              <a:off x="170021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1" name="Freeform 27"/>
            <p:cNvSpPr/>
            <p:nvPr/>
          </p:nvSpPr>
          <p:spPr bwMode="auto">
            <a:xfrm>
              <a:off x="170021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2" name="Freeform 28"/>
            <p:cNvSpPr/>
            <p:nvPr/>
          </p:nvSpPr>
          <p:spPr bwMode="auto">
            <a:xfrm>
              <a:off x="170021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3" name="Freeform 29"/>
            <p:cNvSpPr/>
            <p:nvPr/>
          </p:nvSpPr>
          <p:spPr bwMode="auto">
            <a:xfrm>
              <a:off x="170021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4" name="Freeform 30"/>
            <p:cNvSpPr/>
            <p:nvPr/>
          </p:nvSpPr>
          <p:spPr bwMode="auto">
            <a:xfrm>
              <a:off x="170021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5" name="Freeform 31"/>
            <p:cNvSpPr/>
            <p:nvPr/>
          </p:nvSpPr>
          <p:spPr bwMode="auto">
            <a:xfrm>
              <a:off x="170021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73300" y="1836738"/>
            <a:ext cx="446088" cy="1884362"/>
            <a:chOff x="2273300" y="1836738"/>
            <a:chExt cx="446088" cy="1884362"/>
          </a:xfrm>
        </p:grpSpPr>
        <p:sp>
          <p:nvSpPr>
            <p:cNvPr id="16416" name="Freeform 32"/>
            <p:cNvSpPr/>
            <p:nvPr/>
          </p:nvSpPr>
          <p:spPr bwMode="auto">
            <a:xfrm>
              <a:off x="227330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7" name="Freeform 33"/>
            <p:cNvSpPr/>
            <p:nvPr/>
          </p:nvSpPr>
          <p:spPr bwMode="auto">
            <a:xfrm>
              <a:off x="227330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8" name="Freeform 34"/>
            <p:cNvSpPr/>
            <p:nvPr/>
          </p:nvSpPr>
          <p:spPr bwMode="auto">
            <a:xfrm>
              <a:off x="227330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9" name="Freeform 35"/>
            <p:cNvSpPr/>
            <p:nvPr/>
          </p:nvSpPr>
          <p:spPr bwMode="auto">
            <a:xfrm>
              <a:off x="227330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0" name="Freeform 36"/>
            <p:cNvSpPr/>
            <p:nvPr/>
          </p:nvSpPr>
          <p:spPr bwMode="auto">
            <a:xfrm>
              <a:off x="227330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1" name="Freeform 37"/>
            <p:cNvSpPr/>
            <p:nvPr/>
          </p:nvSpPr>
          <p:spPr bwMode="auto">
            <a:xfrm>
              <a:off x="227330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2" name="Freeform 38"/>
            <p:cNvSpPr/>
            <p:nvPr/>
          </p:nvSpPr>
          <p:spPr bwMode="auto">
            <a:xfrm>
              <a:off x="227330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3" name="Freeform 39"/>
            <p:cNvSpPr/>
            <p:nvPr/>
          </p:nvSpPr>
          <p:spPr bwMode="auto">
            <a:xfrm>
              <a:off x="227330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4" name="Freeform 40"/>
            <p:cNvSpPr/>
            <p:nvPr/>
          </p:nvSpPr>
          <p:spPr bwMode="auto">
            <a:xfrm>
              <a:off x="227330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5" name="Freeform 41"/>
            <p:cNvSpPr/>
            <p:nvPr/>
          </p:nvSpPr>
          <p:spPr bwMode="auto">
            <a:xfrm>
              <a:off x="227330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47975" y="1836738"/>
            <a:ext cx="446088" cy="1884362"/>
            <a:chOff x="2847975" y="1836738"/>
            <a:chExt cx="446088" cy="1884362"/>
          </a:xfrm>
        </p:grpSpPr>
        <p:sp>
          <p:nvSpPr>
            <p:cNvPr id="16426" name="Freeform 42"/>
            <p:cNvSpPr/>
            <p:nvPr/>
          </p:nvSpPr>
          <p:spPr bwMode="auto">
            <a:xfrm>
              <a:off x="2847975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7" name="Freeform 43"/>
            <p:cNvSpPr/>
            <p:nvPr/>
          </p:nvSpPr>
          <p:spPr bwMode="auto">
            <a:xfrm>
              <a:off x="2847975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8" name="Freeform 44"/>
            <p:cNvSpPr/>
            <p:nvPr/>
          </p:nvSpPr>
          <p:spPr bwMode="auto">
            <a:xfrm>
              <a:off x="2847975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9" name="Freeform 45"/>
            <p:cNvSpPr/>
            <p:nvPr/>
          </p:nvSpPr>
          <p:spPr bwMode="auto">
            <a:xfrm>
              <a:off x="2847975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0" name="Freeform 46"/>
            <p:cNvSpPr/>
            <p:nvPr/>
          </p:nvSpPr>
          <p:spPr bwMode="auto">
            <a:xfrm>
              <a:off x="2847975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1" name="Freeform 47"/>
            <p:cNvSpPr/>
            <p:nvPr/>
          </p:nvSpPr>
          <p:spPr bwMode="auto">
            <a:xfrm>
              <a:off x="2847975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2" name="Freeform 48"/>
            <p:cNvSpPr/>
            <p:nvPr/>
          </p:nvSpPr>
          <p:spPr bwMode="auto">
            <a:xfrm>
              <a:off x="2847975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3" name="Freeform 49"/>
            <p:cNvSpPr/>
            <p:nvPr/>
          </p:nvSpPr>
          <p:spPr bwMode="auto">
            <a:xfrm>
              <a:off x="2847975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4" name="Freeform 50"/>
            <p:cNvSpPr/>
            <p:nvPr/>
          </p:nvSpPr>
          <p:spPr bwMode="auto">
            <a:xfrm>
              <a:off x="2847975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5" name="Freeform 51"/>
            <p:cNvSpPr/>
            <p:nvPr/>
          </p:nvSpPr>
          <p:spPr bwMode="auto">
            <a:xfrm>
              <a:off x="2847975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21063" y="1836738"/>
            <a:ext cx="446087" cy="1884362"/>
            <a:chOff x="3421063" y="1836738"/>
            <a:chExt cx="446087" cy="1884362"/>
          </a:xfrm>
        </p:grpSpPr>
        <p:sp>
          <p:nvSpPr>
            <p:cNvPr id="16436" name="Freeform 52"/>
            <p:cNvSpPr/>
            <p:nvPr/>
          </p:nvSpPr>
          <p:spPr bwMode="auto">
            <a:xfrm>
              <a:off x="342106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7" name="Freeform 53"/>
            <p:cNvSpPr/>
            <p:nvPr/>
          </p:nvSpPr>
          <p:spPr bwMode="auto">
            <a:xfrm>
              <a:off x="342106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8" name="Freeform 54"/>
            <p:cNvSpPr/>
            <p:nvPr/>
          </p:nvSpPr>
          <p:spPr bwMode="auto">
            <a:xfrm>
              <a:off x="342106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9" name="Freeform 55"/>
            <p:cNvSpPr/>
            <p:nvPr/>
          </p:nvSpPr>
          <p:spPr bwMode="auto">
            <a:xfrm>
              <a:off x="342106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0" name="Freeform 56"/>
            <p:cNvSpPr/>
            <p:nvPr/>
          </p:nvSpPr>
          <p:spPr bwMode="auto">
            <a:xfrm>
              <a:off x="342106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1" name="Freeform 57"/>
            <p:cNvSpPr/>
            <p:nvPr/>
          </p:nvSpPr>
          <p:spPr bwMode="auto">
            <a:xfrm>
              <a:off x="342106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2" name="Freeform 58"/>
            <p:cNvSpPr/>
            <p:nvPr/>
          </p:nvSpPr>
          <p:spPr bwMode="auto">
            <a:xfrm>
              <a:off x="342106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3" name="Freeform 59"/>
            <p:cNvSpPr/>
            <p:nvPr/>
          </p:nvSpPr>
          <p:spPr bwMode="auto">
            <a:xfrm>
              <a:off x="342106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4" name="Freeform 60"/>
            <p:cNvSpPr/>
            <p:nvPr/>
          </p:nvSpPr>
          <p:spPr bwMode="auto">
            <a:xfrm>
              <a:off x="342106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5" name="Freeform 61"/>
            <p:cNvSpPr/>
            <p:nvPr/>
          </p:nvSpPr>
          <p:spPr bwMode="auto">
            <a:xfrm>
              <a:off x="342106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738" y="1836738"/>
            <a:ext cx="446087" cy="1884362"/>
            <a:chOff x="3995738" y="1836738"/>
            <a:chExt cx="446087" cy="1884362"/>
          </a:xfrm>
        </p:grpSpPr>
        <p:sp>
          <p:nvSpPr>
            <p:cNvPr id="16446" name="Freeform 62"/>
            <p:cNvSpPr/>
            <p:nvPr/>
          </p:nvSpPr>
          <p:spPr bwMode="auto">
            <a:xfrm>
              <a:off x="39957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7" name="Freeform 63"/>
            <p:cNvSpPr/>
            <p:nvPr/>
          </p:nvSpPr>
          <p:spPr bwMode="auto">
            <a:xfrm>
              <a:off x="39957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8" name="Freeform 64"/>
            <p:cNvSpPr/>
            <p:nvPr/>
          </p:nvSpPr>
          <p:spPr bwMode="auto">
            <a:xfrm>
              <a:off x="39957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9" name="Freeform 65"/>
            <p:cNvSpPr/>
            <p:nvPr/>
          </p:nvSpPr>
          <p:spPr bwMode="auto">
            <a:xfrm>
              <a:off x="39957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0" name="Freeform 66"/>
            <p:cNvSpPr/>
            <p:nvPr/>
          </p:nvSpPr>
          <p:spPr bwMode="auto">
            <a:xfrm>
              <a:off x="39957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1" name="Freeform 67"/>
            <p:cNvSpPr/>
            <p:nvPr/>
          </p:nvSpPr>
          <p:spPr bwMode="auto">
            <a:xfrm>
              <a:off x="39957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2" name="Freeform 68"/>
            <p:cNvSpPr/>
            <p:nvPr/>
          </p:nvSpPr>
          <p:spPr bwMode="auto">
            <a:xfrm>
              <a:off x="39957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3" name="Freeform 69"/>
            <p:cNvSpPr/>
            <p:nvPr/>
          </p:nvSpPr>
          <p:spPr bwMode="auto">
            <a:xfrm>
              <a:off x="39957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4" name="Freeform 70"/>
            <p:cNvSpPr/>
            <p:nvPr/>
          </p:nvSpPr>
          <p:spPr bwMode="auto">
            <a:xfrm>
              <a:off x="39957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5" name="Freeform 71"/>
            <p:cNvSpPr/>
            <p:nvPr/>
          </p:nvSpPr>
          <p:spPr bwMode="auto">
            <a:xfrm>
              <a:off x="39957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56" name="Rectangle 72"/>
          <p:cNvSpPr>
            <a:spLocks noChangeArrowheads="1"/>
          </p:cNvSpPr>
          <p:nvPr/>
        </p:nvSpPr>
        <p:spPr bwMode="auto">
          <a:xfrm>
            <a:off x="667276" y="3849688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7" name="Rectangle 73"/>
          <p:cNvSpPr>
            <a:spLocks noChangeArrowheads="1"/>
          </p:cNvSpPr>
          <p:nvPr/>
        </p:nvSpPr>
        <p:spPr bwMode="auto">
          <a:xfrm>
            <a:off x="1235368" y="3849688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8" name="Rectangle 74"/>
          <p:cNvSpPr>
            <a:spLocks noChangeArrowheads="1"/>
          </p:cNvSpPr>
          <p:nvPr/>
        </p:nvSpPr>
        <p:spPr bwMode="auto">
          <a:xfrm>
            <a:off x="1828800" y="3849688"/>
            <a:ext cx="1905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9" name="Rectangle 75"/>
          <p:cNvSpPr>
            <a:spLocks noChangeArrowheads="1"/>
          </p:cNvSpPr>
          <p:nvPr/>
        </p:nvSpPr>
        <p:spPr bwMode="auto">
          <a:xfrm>
            <a:off x="2381250" y="3849688"/>
            <a:ext cx="2365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2988216" y="3849688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1" name="Rectangle 77"/>
          <p:cNvSpPr>
            <a:spLocks noChangeArrowheads="1"/>
          </p:cNvSpPr>
          <p:nvPr/>
        </p:nvSpPr>
        <p:spPr bwMode="auto">
          <a:xfrm>
            <a:off x="3556851" y="3849688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4127500" y="3849688"/>
            <a:ext cx="1889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3" name="Rectangle 79"/>
          <p:cNvSpPr>
            <a:spLocks noChangeArrowheads="1"/>
          </p:cNvSpPr>
          <p:nvPr/>
        </p:nvSpPr>
        <p:spPr bwMode="auto">
          <a:xfrm>
            <a:off x="4932363" y="1562100"/>
            <a:ext cx="367188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50355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75%</a:t>
            </a:r>
            <a:endParaRPr lang="zh-CN" altLang="zh-CN" sz="3600">
              <a:solidFill>
                <a:srgbClr val="E4402F"/>
              </a:solidFill>
            </a:endParaRP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48196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Weekday Sales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6" name="Text Box 82"/>
          <p:cNvSpPr txBox="1">
            <a:spLocks noChangeArrowheads="1"/>
          </p:cNvSpPr>
          <p:nvPr/>
        </p:nvSpPr>
        <p:spPr bwMode="auto">
          <a:xfrm>
            <a:off x="67500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89%</a:t>
            </a:r>
            <a:endParaRPr lang="zh-CN" altLang="zh-CN" sz="3600">
              <a:solidFill>
                <a:srgbClr val="E4402F"/>
              </a:solidFill>
            </a:endParaRPr>
          </a:p>
        </p:txBody>
      </p:sp>
      <p:sp>
        <p:nvSpPr>
          <p:cNvPr id="16467" name="Rectangle 83"/>
          <p:cNvSpPr>
            <a:spLocks noChangeArrowheads="1"/>
          </p:cNvSpPr>
          <p:nvPr/>
        </p:nvSpPr>
        <p:spPr bwMode="auto">
          <a:xfrm>
            <a:off x="65341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Weekend Sales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78782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0"/>
            <p:cNvSpPr txBox="1"/>
            <p:nvPr/>
          </p:nvSpPr>
          <p:spPr>
            <a:xfrm>
              <a:off x="4978782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目标展望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（对未来的规划）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/>
          <p:nvPr/>
        </p:nvSpPr>
        <p:spPr bwMode="auto">
          <a:xfrm>
            <a:off x="2139950" y="1989138"/>
            <a:ext cx="925513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/>
          <p:nvPr/>
        </p:nvSpPr>
        <p:spPr bwMode="auto">
          <a:xfrm>
            <a:off x="1155700" y="1995488"/>
            <a:ext cx="923925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/>
          <p:nvPr/>
        </p:nvSpPr>
        <p:spPr bwMode="auto">
          <a:xfrm>
            <a:off x="3124200" y="2973388"/>
            <a:ext cx="925513" cy="923925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/>
          <p:nvPr/>
        </p:nvSpPr>
        <p:spPr bwMode="auto">
          <a:xfrm>
            <a:off x="2139950" y="2979738"/>
            <a:ext cx="925513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/>
          <p:nvPr/>
        </p:nvSpPr>
        <p:spPr bwMode="auto">
          <a:xfrm>
            <a:off x="4110038" y="1989138"/>
            <a:ext cx="923925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/>
          <p:nvPr/>
        </p:nvSpPr>
        <p:spPr bwMode="auto">
          <a:xfrm>
            <a:off x="3124200" y="1995488"/>
            <a:ext cx="925513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/>
          <p:nvPr/>
        </p:nvSpPr>
        <p:spPr bwMode="auto">
          <a:xfrm>
            <a:off x="5097463" y="297338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/>
          <p:nvPr/>
        </p:nvSpPr>
        <p:spPr bwMode="auto">
          <a:xfrm>
            <a:off x="4110038" y="2979738"/>
            <a:ext cx="923925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/>
          <p:nvPr/>
        </p:nvSpPr>
        <p:spPr bwMode="auto">
          <a:xfrm>
            <a:off x="6084888" y="1995488"/>
            <a:ext cx="922337" cy="923925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/>
          <p:nvPr/>
        </p:nvSpPr>
        <p:spPr bwMode="auto">
          <a:xfrm>
            <a:off x="5097463" y="1995488"/>
            <a:ext cx="920750" cy="923925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/>
          <p:nvPr/>
        </p:nvSpPr>
        <p:spPr bwMode="auto">
          <a:xfrm>
            <a:off x="7067550" y="297973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/>
          <p:nvPr/>
        </p:nvSpPr>
        <p:spPr bwMode="auto">
          <a:xfrm>
            <a:off x="6081713" y="2979738"/>
            <a:ext cx="922337" cy="923925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7377113" y="3221038"/>
            <a:ext cx="212725" cy="200025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4413250" y="2403475"/>
            <a:ext cx="247650" cy="254000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6432550" y="3214688"/>
            <a:ext cx="168275" cy="212725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3514725" y="2414588"/>
            <a:ext cx="228600" cy="231775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4422775" y="3216275"/>
            <a:ext cx="219075" cy="215900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2455863" y="2425700"/>
            <a:ext cx="215900" cy="212725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6438900" y="2425700"/>
            <a:ext cx="158750" cy="212725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1571625" y="2439988"/>
            <a:ext cx="212725" cy="18097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5484813" y="2446338"/>
            <a:ext cx="215900" cy="171450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2463800" y="3221038"/>
            <a:ext cx="203200" cy="200025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3533775" y="3214688"/>
            <a:ext cx="190500" cy="212725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5508625" y="3216275"/>
            <a:ext cx="168275" cy="209550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404938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95663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5359400" y="13477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413000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4384675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6348413" y="40513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06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rgbClr val="E4402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rgbClr val="E4402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129200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27291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12824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13015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TextBox 48"/>
          <p:cNvSpPr txBox="1"/>
          <p:nvPr/>
        </p:nvSpPr>
        <p:spPr>
          <a:xfrm>
            <a:off x="733487" y="3356710"/>
            <a:ext cx="1760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工作回顾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（近年来工作情况）</a:t>
            </a:r>
            <a:endParaRPr lang="zh-CN" altLang="en-US" sz="17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TextBox 49"/>
          <p:cNvSpPr txBox="1"/>
          <p:nvPr/>
        </p:nvSpPr>
        <p:spPr>
          <a:xfrm>
            <a:off x="2833149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自我评价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（对自己的看法）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6822648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目标展望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（对未来的规划）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4821693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工作体会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（对工作的感悟）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1378147" y="2560500"/>
            <a:ext cx="471136" cy="273682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3" tIns="34277" rIns="68553" bIns="34277" numCol="1" anchor="t" anchorCtr="0" compatLnSpc="1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3440568" y="2485721"/>
            <a:ext cx="373027" cy="423240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3" tIns="34277" rIns="68553" bIns="34277" numCol="1" anchor="t" anchorCtr="0" compatLnSpc="1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5430080" y="2502780"/>
            <a:ext cx="371092" cy="397758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3" tIns="34277" rIns="68553" bIns="34277" numCol="1" anchor="t" anchorCtr="0" compatLnSpc="1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3"/>
          <p:cNvSpPr>
            <a:spLocks noEditPoints="1"/>
          </p:cNvSpPr>
          <p:nvPr/>
        </p:nvSpPr>
        <p:spPr bwMode="auto">
          <a:xfrm>
            <a:off x="7427737" y="2494144"/>
            <a:ext cx="377687" cy="406394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53" tIns="34277" rIns="68553" bIns="34277" numCol="1" anchor="t" anchorCtr="0" compatLnSpc="1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450975" y="1851025"/>
            <a:ext cx="974725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/>
          <p:nvPr/>
        </p:nvSpPr>
        <p:spPr bwMode="auto">
          <a:xfrm>
            <a:off x="1944688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003800" y="1851025"/>
            <a:ext cx="971550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/>
          <p:nvPr/>
        </p:nvSpPr>
        <p:spPr bwMode="auto">
          <a:xfrm>
            <a:off x="5499100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165475" y="2882900"/>
            <a:ext cx="974725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/>
          <p:nvPr/>
        </p:nvSpPr>
        <p:spPr bwMode="auto">
          <a:xfrm>
            <a:off x="3659188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78625" y="2882900"/>
            <a:ext cx="976313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/>
          <p:nvPr/>
        </p:nvSpPr>
        <p:spPr bwMode="auto">
          <a:xfrm>
            <a:off x="7265988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78663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5" name="Group 11"/>
          <p:cNvGrpSpPr/>
          <p:nvPr/>
        </p:nvGrpSpPr>
        <p:grpSpPr bwMode="auto">
          <a:xfrm>
            <a:off x="3471863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"/>
          <p:cNvGrpSpPr/>
          <p:nvPr/>
        </p:nvGrpSpPr>
        <p:grpSpPr bwMode="auto">
          <a:xfrm>
            <a:off x="5307013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1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1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1757363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914650" y="2052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02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87450" y="31321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01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443663" y="20526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04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716463" y="31321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03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/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/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/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/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/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/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/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/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rgbClr val="A2897B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/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rgbClr val="A2897B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/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/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</a:t>
            </a:r>
            <a:endParaRPr lang="zh-CN" altLang="zh-CN" sz="8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  <a:endParaRPr lang="zh-CN" altLang="zh-CN" sz="8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83238" y="3289300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  <a:endParaRPr lang="zh-CN" altLang="zh-CN" sz="8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11688" y="3289300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zh-CN" sz="8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rgbClr val="E440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03338"/>
            <a:ext cx="4202112" cy="1585912"/>
          </a:xfrm>
          <a:prstGeom prst="rect">
            <a:avLst/>
          </a:prstGeom>
          <a:blipFill dpi="0" rotWithShape="1">
            <a:blip r:embed="rId1"/>
            <a:srcRect/>
            <a:stretch>
              <a:fillRect b="-2958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03338"/>
            <a:ext cx="4198938" cy="1585912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887663"/>
            <a:ext cx="4202112" cy="1585912"/>
          </a:xfrm>
          <a:prstGeom prst="rect">
            <a:avLst/>
          </a:pr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892425"/>
            <a:ext cx="4198938" cy="1585913"/>
          </a:xfrm>
          <a:prstGeom prst="rect">
            <a:avLst/>
          </a:prstGeom>
          <a:blipFill dpi="0" rotWithShape="1">
            <a:blip r:embed="rId2"/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/>
          <p:nvPr/>
        </p:nvGrpSpPr>
        <p:grpSpPr bwMode="auto">
          <a:xfrm>
            <a:off x="4930775" y="1666875"/>
            <a:ext cx="309563" cy="254000"/>
            <a:chOff x="0" y="0"/>
            <a:chExt cx="212" cy="174"/>
          </a:xfrm>
          <a:solidFill>
            <a:srgbClr val="A2897B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Group 9"/>
          <p:cNvGrpSpPr/>
          <p:nvPr/>
        </p:nvGrpSpPr>
        <p:grpSpPr bwMode="auto">
          <a:xfrm>
            <a:off x="1152525" y="3536950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1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685925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Insert Header Topic Here</a:t>
            </a:r>
            <a:endParaRPr lang="zh-CN" altLang="zh-CN" sz="1000">
              <a:solidFill>
                <a:srgbClr val="A2897B"/>
              </a:solidFill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52638"/>
            <a:ext cx="36734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A2897B"/>
                </a:solidFill>
              </a:rPr>
              <a:t>WHAT MAKES US</a:t>
            </a:r>
            <a:r>
              <a:rPr lang="zh-CN" altLang="en-US" sz="1000" b="1">
                <a:solidFill>
                  <a:srgbClr val="A2897B"/>
                </a:solidFill>
              </a:rPr>
              <a:t> DIFFERENT </a:t>
            </a:r>
            <a:r>
              <a:rPr lang="zh-CN" altLang="en-US" sz="1000">
                <a:solidFill>
                  <a:srgbClr val="A2897B"/>
                </a:solidFill>
              </a:rPr>
              <a:t>?</a:t>
            </a:r>
            <a:endParaRPr lang="zh-CN" altLang="en-US" sz="10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r>
              <a:rPr lang="en-US" altLang="zh-CN" sz="800">
                <a:solidFill>
                  <a:srgbClr val="A2897B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06563"/>
            <a:ext cx="1587" cy="198437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56000"/>
            <a:ext cx="18907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</a:rPr>
              <a:t>Insert Header Topic Here</a:t>
            </a:r>
            <a:endParaRPr lang="zh-CN" altLang="zh-CN" sz="1200">
              <a:solidFill>
                <a:schemeClr val="bg1"/>
              </a:solidFill>
            </a:endParaRP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32188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/>
          <p:nvPr/>
        </p:nvSpPr>
        <p:spPr bwMode="auto">
          <a:xfrm rot="10800000">
            <a:off x="4132263" y="1654175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FFFDE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/>
          <p:nvPr/>
        </p:nvSpPr>
        <p:spPr bwMode="auto">
          <a:xfrm>
            <a:off x="4572000" y="3248025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/>
          <p:nvPr/>
        </p:nvSpPr>
        <p:spPr bwMode="auto">
          <a:xfrm>
            <a:off x="4687888" y="3529013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20"/>
          <p:cNvSpPr/>
          <p:nvPr/>
        </p:nvSpPr>
        <p:spPr bwMode="auto">
          <a:xfrm rot="10800000">
            <a:off x="4286250" y="1943100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09728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3" name="文本占位符 2"/>
          <p:cNvSpPr txBox="1"/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altLang="zh-CN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7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fade thruBlk="1"/>
      </p:transition>
    </mc:Choice>
    <mc:Fallback>
      <p:transition spd="slow" advClick="0" advTm="5000">
        <p:fade thruBlk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2845" y="1058788"/>
            <a:ext cx="2518310" cy="3191142"/>
            <a:chOff x="3141185" y="1130796"/>
            <a:chExt cx="2518310" cy="3191142"/>
          </a:xfrm>
        </p:grpSpPr>
        <p:sp>
          <p:nvSpPr>
            <p:cNvPr id="15" name="椭圆 14"/>
            <p:cNvSpPr/>
            <p:nvPr/>
          </p:nvSpPr>
          <p:spPr>
            <a:xfrm>
              <a:off x="3491880" y="1130796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TextBox 48"/>
            <p:cNvSpPr txBox="1"/>
            <p:nvPr/>
          </p:nvSpPr>
          <p:spPr>
            <a:xfrm>
              <a:off x="3141185" y="3167776"/>
              <a:ext cx="251831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工作回顾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（近年来工作情况）</a:t>
              </a:r>
              <a:endParaRPr lang="zh-CN" altLang="en-US" sz="2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14:flip dir="r"/>
      </p:transition>
    </mc:Choice>
    <mc:Fallback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Freeform 7"/>
          <p:cNvSpPr/>
          <p:nvPr/>
        </p:nvSpPr>
        <p:spPr bwMode="auto">
          <a:xfrm>
            <a:off x="3143250" y="2941638"/>
            <a:ext cx="1401763" cy="1400175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4" name="Freeform 8"/>
          <p:cNvSpPr/>
          <p:nvPr/>
        </p:nvSpPr>
        <p:spPr bwMode="auto">
          <a:xfrm>
            <a:off x="4611688" y="2941638"/>
            <a:ext cx="839787" cy="836612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5" name="Freeform 9"/>
          <p:cNvSpPr/>
          <p:nvPr/>
        </p:nvSpPr>
        <p:spPr bwMode="auto">
          <a:xfrm>
            <a:off x="4611688" y="1477963"/>
            <a:ext cx="1403350" cy="139858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6" name="Freeform 10"/>
          <p:cNvSpPr/>
          <p:nvPr/>
        </p:nvSpPr>
        <p:spPr bwMode="auto">
          <a:xfrm>
            <a:off x="3144838" y="1479550"/>
            <a:ext cx="1400175" cy="1397000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4921250" y="3286125"/>
            <a:ext cx="219075" cy="14922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8" name="Freeform 12"/>
          <p:cNvSpPr>
            <a:spLocks noEditPoints="1"/>
          </p:cNvSpPr>
          <p:nvPr/>
        </p:nvSpPr>
        <p:spPr bwMode="auto">
          <a:xfrm>
            <a:off x="5148263" y="1824038"/>
            <a:ext cx="212725" cy="269875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9" name="Freeform 13"/>
          <p:cNvSpPr>
            <a:spLocks noEditPoints="1"/>
          </p:cNvSpPr>
          <p:nvPr/>
        </p:nvSpPr>
        <p:spPr bwMode="auto">
          <a:xfrm>
            <a:off x="3709988" y="3228975"/>
            <a:ext cx="266700" cy="260350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99202" y="3517900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30%</a:t>
            </a:r>
            <a:endParaRPr lang="en-US" altLang="zh-CN" sz="2400">
              <a:solidFill>
                <a:srgbClr val="A2897B"/>
              </a:solidFill>
            </a:endParaRP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2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899377" y="2111375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23%</a:t>
            </a:r>
            <a:endParaRPr lang="en-US" altLang="zh-CN" sz="2400">
              <a:solidFill>
                <a:srgbClr val="A2897B"/>
              </a:solidFill>
            </a:endParaRP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1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300788" y="1751013"/>
            <a:ext cx="22320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ONE</a:t>
            </a:r>
            <a:endParaRPr lang="zh-CN" altLang="en-US" sz="900" dirty="0">
              <a:solidFill>
                <a:srgbClr val="E4402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0238" y="3335338"/>
            <a:ext cx="2232025" cy="59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TWO</a:t>
            </a:r>
            <a:endParaRPr lang="zh-CN" altLang="en-US" sz="900" dirty="0">
              <a:solidFill>
                <a:srgbClr val="E4402F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4" name="Freeform 18"/>
          <p:cNvSpPr/>
          <p:nvPr/>
        </p:nvSpPr>
        <p:spPr bwMode="auto">
          <a:xfrm>
            <a:off x="3705225" y="2038350"/>
            <a:ext cx="839788" cy="838200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4092575" y="2349500"/>
            <a:ext cx="209550" cy="215900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6" name="Freeform 20"/>
          <p:cNvSpPr/>
          <p:nvPr/>
        </p:nvSpPr>
        <p:spPr bwMode="auto">
          <a:xfrm rot="10800000">
            <a:off x="4613275" y="2941638"/>
            <a:ext cx="1411288" cy="140811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reeform 7"/>
          <p:cNvSpPr/>
          <p:nvPr/>
        </p:nvSpPr>
        <p:spPr bwMode="auto">
          <a:xfrm>
            <a:off x="4287838" y="2859088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/>
          <p:nvPr/>
        </p:nvSpPr>
        <p:spPr bwMode="auto">
          <a:xfrm>
            <a:off x="4629150" y="1203325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/>
          <p:nvPr/>
        </p:nvSpPr>
        <p:spPr bwMode="auto">
          <a:xfrm>
            <a:off x="5651500" y="343535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/>
          <p:nvPr/>
        </p:nvSpPr>
        <p:spPr bwMode="auto">
          <a:xfrm>
            <a:off x="5886450" y="1320800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/>
          <p:nvPr/>
        </p:nvSpPr>
        <p:spPr bwMode="auto">
          <a:xfrm>
            <a:off x="6956425" y="2309813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/>
          <p:nvPr/>
        </p:nvSpPr>
        <p:spPr bwMode="auto">
          <a:xfrm>
            <a:off x="7213600" y="3108325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/>
          <p:nvPr/>
        </p:nvSpPr>
        <p:spPr bwMode="auto">
          <a:xfrm>
            <a:off x="7527925" y="2492375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 noEditPoints="1"/>
          </p:cNvSpPr>
          <p:nvPr/>
        </p:nvSpPr>
        <p:spPr bwMode="auto">
          <a:xfrm>
            <a:off x="5219700" y="1836738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 noEditPoints="1"/>
          </p:cNvSpPr>
          <p:nvPr/>
        </p:nvSpPr>
        <p:spPr bwMode="auto">
          <a:xfrm>
            <a:off x="6583363" y="1782763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 noEditPoints="1"/>
          </p:cNvSpPr>
          <p:nvPr/>
        </p:nvSpPr>
        <p:spPr bwMode="auto">
          <a:xfrm>
            <a:off x="7791450" y="3397250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 noEditPoints="1"/>
          </p:cNvSpPr>
          <p:nvPr/>
        </p:nvSpPr>
        <p:spPr bwMode="auto">
          <a:xfrm>
            <a:off x="4816475" y="3225800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4899025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02</a:t>
            </a:r>
            <a:endParaRPr lang="zh-CN" altLang="zh-CN" sz="1000" b="1" dirty="0">
              <a:solidFill>
                <a:srgbClr val="A2897B"/>
              </a:solidFill>
            </a:endParaRP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4572000" y="36036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01</a:t>
            </a:r>
            <a:endParaRPr lang="zh-CN" altLang="zh-CN" sz="1000" b="1" dirty="0">
              <a:solidFill>
                <a:schemeClr val="bg1"/>
              </a:solidFill>
            </a:endParaRP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265863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03</a:t>
            </a:r>
            <a:endParaRPr lang="zh-CN" altLang="zh-CN" sz="1000" b="1" dirty="0">
              <a:solidFill>
                <a:schemeClr val="bg1"/>
              </a:solidFill>
            </a:endParaRP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7237413" y="29146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04</a:t>
            </a:r>
            <a:endParaRPr lang="zh-CN" altLang="zh-CN" sz="1000" b="1" dirty="0">
              <a:solidFill>
                <a:srgbClr val="A2897B"/>
              </a:solidFill>
            </a:endParaRP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488238" y="37909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</a:rPr>
              <a:t>Option 05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63575" y="10769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3575" y="17246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63575" y="18627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663575" y="2510473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63575" y="2640648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63575" y="3288348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63575" y="34264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63575" y="40741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63575" y="41995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663575" y="485140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>
            <a:off x="4932363" y="1274763"/>
            <a:ext cx="3887787" cy="3409950"/>
            <a:chOff x="0" y="0"/>
            <a:chExt cx="2449" cy="2148"/>
          </a:xfrm>
        </p:grpSpPr>
        <p:pic>
          <p:nvPicPr>
            <p:cNvPr id="9219" name="Picture 3" descr="iPhone_5S_freebie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Rectangle 4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403350" y="163353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Group 6"/>
          <p:cNvGrpSpPr/>
          <p:nvPr/>
        </p:nvGrpSpPr>
        <p:grpSpPr bwMode="auto">
          <a:xfrm>
            <a:off x="1544638" y="1771650"/>
            <a:ext cx="266700" cy="273050"/>
            <a:chOff x="0" y="0"/>
            <a:chExt cx="276" cy="281"/>
          </a:xfrm>
        </p:grpSpPr>
        <p:sp>
          <p:nvSpPr>
            <p:cNvPr id="9223" name="Freeform 7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8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404938" y="2570163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10"/>
          <p:cNvGrpSpPr/>
          <p:nvPr/>
        </p:nvGrpSpPr>
        <p:grpSpPr bwMode="auto">
          <a:xfrm>
            <a:off x="1577975" y="2693988"/>
            <a:ext cx="200025" cy="292100"/>
            <a:chOff x="0" y="0"/>
            <a:chExt cx="206" cy="305"/>
          </a:xfrm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2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404938" y="349408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1" name="Group 15"/>
          <p:cNvGrpSpPr/>
          <p:nvPr/>
        </p:nvGrpSpPr>
        <p:grpSpPr bwMode="auto">
          <a:xfrm>
            <a:off x="1560513" y="3670300"/>
            <a:ext cx="260350" cy="225425"/>
            <a:chOff x="0" y="0"/>
            <a:chExt cx="346" cy="301"/>
          </a:xfrm>
        </p:grpSpPr>
        <p:sp>
          <p:nvSpPr>
            <p:cNvPr id="9232" name="Freeform 16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7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109788" y="16478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109788" y="256857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109788" y="35020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4181475" y="1490663"/>
            <a:ext cx="768350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84663" y="2570163"/>
            <a:ext cx="574675" cy="57467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5162550" y="2471738"/>
            <a:ext cx="766763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201988" y="2471738"/>
            <a:ext cx="766762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181475" y="3451225"/>
            <a:ext cx="768350" cy="768350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9" name="Freeform 7"/>
          <p:cNvSpPr/>
          <p:nvPr/>
        </p:nvSpPr>
        <p:spPr bwMode="auto">
          <a:xfrm>
            <a:off x="2824163" y="1576388"/>
            <a:ext cx="1228725" cy="333375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0" name="Freeform 8"/>
          <p:cNvSpPr/>
          <p:nvPr/>
        </p:nvSpPr>
        <p:spPr bwMode="auto">
          <a:xfrm>
            <a:off x="5570538" y="1576388"/>
            <a:ext cx="568325" cy="765175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1" name="Freeform 9"/>
          <p:cNvSpPr/>
          <p:nvPr/>
        </p:nvSpPr>
        <p:spPr bwMode="auto">
          <a:xfrm>
            <a:off x="5078413" y="3522663"/>
            <a:ext cx="1014412" cy="333375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2" name="Freeform 10"/>
          <p:cNvSpPr/>
          <p:nvPr/>
        </p:nvSpPr>
        <p:spPr bwMode="auto">
          <a:xfrm>
            <a:off x="2824163" y="3313113"/>
            <a:ext cx="760412" cy="22066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3" name="Freeform 11"/>
          <p:cNvSpPr/>
          <p:nvPr/>
        </p:nvSpPr>
        <p:spPr bwMode="auto">
          <a:xfrm>
            <a:off x="5005388" y="2790825"/>
            <a:ext cx="68262" cy="136525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4" name="Freeform 12"/>
          <p:cNvSpPr/>
          <p:nvPr/>
        </p:nvSpPr>
        <p:spPr bwMode="auto">
          <a:xfrm>
            <a:off x="4057650" y="2790825"/>
            <a:ext cx="68263" cy="136525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Freeform 13"/>
          <p:cNvSpPr/>
          <p:nvPr/>
        </p:nvSpPr>
        <p:spPr bwMode="auto">
          <a:xfrm>
            <a:off x="4497388" y="3298825"/>
            <a:ext cx="136525" cy="6826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6" name="Freeform 14"/>
          <p:cNvSpPr/>
          <p:nvPr/>
        </p:nvSpPr>
        <p:spPr bwMode="auto">
          <a:xfrm>
            <a:off x="4497388" y="2351088"/>
            <a:ext cx="136525" cy="68262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281738" y="150018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281738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160463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160463" y="1497013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  <a:endParaRPr lang="zh-CN" altLang="en-US" sz="1000" b="1" dirty="0">
              <a:solidFill>
                <a:srgbClr val="E4402F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4437063" y="1739900"/>
            <a:ext cx="279400" cy="28575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2" name="Group 20"/>
          <p:cNvGrpSpPr/>
          <p:nvPr/>
        </p:nvGrpSpPr>
        <p:grpSpPr bwMode="auto">
          <a:xfrm>
            <a:off x="3424238" y="2686050"/>
            <a:ext cx="352425" cy="358775"/>
            <a:chOff x="0" y="0"/>
            <a:chExt cx="276" cy="281"/>
          </a:xfrm>
        </p:grpSpPr>
        <p:sp>
          <p:nvSpPr>
            <p:cNvPr id="18453" name="Freeform 21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4" name="Freeform 22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4416425" y="3684588"/>
            <a:ext cx="311150" cy="330200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6" name="Group 24"/>
          <p:cNvGrpSpPr/>
          <p:nvPr/>
        </p:nvGrpSpPr>
        <p:grpSpPr bwMode="auto">
          <a:xfrm>
            <a:off x="5399088" y="2711450"/>
            <a:ext cx="307975" cy="263525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4456113" y="2751138"/>
            <a:ext cx="231775" cy="215900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3480654" y="1058788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3707904" y="1058788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49"/>
            <p:cNvSpPr txBox="1"/>
            <p:nvPr/>
          </p:nvSpPr>
          <p:spPr>
            <a:xfrm>
              <a:off x="3480654" y="3074917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自我评价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（对自己的看法）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2409825" y="1490663"/>
            <a:ext cx="4324350" cy="2913062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60" name="Group 4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9461" name="Picture 5" descr="apple icons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r="-25825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3" name="Group 7"/>
          <p:cNvGrpSpPr/>
          <p:nvPr/>
        </p:nvGrpSpPr>
        <p:grpSpPr bwMode="auto">
          <a:xfrm>
            <a:off x="5999163" y="3971925"/>
            <a:ext cx="207962" cy="1169988"/>
            <a:chOff x="0" y="0"/>
            <a:chExt cx="131" cy="737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66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0" y="0"/>
              <a:ext cx="131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Freeform 11"/>
          <p:cNvSpPr/>
          <p:nvPr/>
        </p:nvSpPr>
        <p:spPr bwMode="auto">
          <a:xfrm>
            <a:off x="550068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8" name="Group 12"/>
          <p:cNvGrpSpPr/>
          <p:nvPr/>
        </p:nvGrpSpPr>
        <p:grpSpPr bwMode="auto">
          <a:xfrm>
            <a:off x="1357313" y="3971925"/>
            <a:ext cx="211137" cy="1169988"/>
            <a:chOff x="0" y="0"/>
            <a:chExt cx="133" cy="737"/>
          </a:xfrm>
        </p:grpSpPr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V="1">
              <a:off x="68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0" y="0"/>
              <a:ext cx="133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Freeform 16"/>
          <p:cNvSpPr/>
          <p:nvPr/>
        </p:nvSpPr>
        <p:spPr bwMode="auto">
          <a:xfrm>
            <a:off x="85883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/>
          <p:nvPr/>
        </p:nvGrpSpPr>
        <p:grpSpPr bwMode="auto">
          <a:xfrm>
            <a:off x="7577138" y="2935288"/>
            <a:ext cx="207962" cy="2206625"/>
            <a:chOff x="0" y="0"/>
            <a:chExt cx="131" cy="1390"/>
          </a:xfrm>
        </p:grpSpPr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flipV="1">
              <a:off x="66" y="133"/>
              <a:ext cx="0" cy="1257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22" y="22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0" y="0"/>
              <a:ext cx="131" cy="133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Freeform 21"/>
          <p:cNvSpPr/>
          <p:nvPr/>
        </p:nvSpPr>
        <p:spPr bwMode="auto">
          <a:xfrm>
            <a:off x="6877050" y="2100263"/>
            <a:ext cx="1576388" cy="781050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7031038" y="221615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827088" y="334010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rgbClr val="A2897B"/>
                </a:solidFill>
              </a:rPr>
              <a:t>We have many PowerPoint </a:t>
            </a:r>
            <a:r>
              <a:rPr lang="zh-CN" altLang="en-US" sz="800" dirty="0">
                <a:solidFill>
                  <a:srgbClr val="A2897B"/>
                </a:solidFill>
              </a:rPr>
              <a:t>templates</a:t>
            </a:r>
            <a:endParaRPr lang="zh-CN" altLang="en-US" sz="800" dirty="0">
              <a:solidFill>
                <a:srgbClr val="A2897B"/>
              </a:solidFill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465763" y="333057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 isContent="1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8841</Words>
  <Application>WPS 演示</Application>
  <PresentationFormat>自定义</PresentationFormat>
  <Paragraphs>433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华文细黑</vt:lpstr>
      <vt:lpstr>Impact</vt:lpstr>
      <vt:lpstr>微软雅黑 Light</vt:lpstr>
      <vt:lpstr>微软雅黑</vt:lpstr>
      <vt:lpstr>Calibri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唯美水彩花鸟年终汇报模板</dc:title>
  <dc:creator>X-DOG</dc:creator>
  <cp:lastModifiedBy>Administrator</cp:lastModifiedBy>
  <cp:revision>42</cp:revision>
  <dcterms:created xsi:type="dcterms:W3CDTF">2015-10-16T11:59:00Z</dcterms:created>
  <dcterms:modified xsi:type="dcterms:W3CDTF">2017-11-12T07:05:11Z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