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60" r:id="rId4"/>
    <p:sldId id="287" r:id="rId5"/>
    <p:sldId id="292" r:id="rId6"/>
    <p:sldId id="293" r:id="rId7"/>
    <p:sldId id="298" r:id="rId8"/>
    <p:sldId id="261" r:id="rId9"/>
    <p:sldId id="299" r:id="rId10"/>
    <p:sldId id="297" r:id="rId11"/>
    <p:sldId id="295" r:id="rId12"/>
    <p:sldId id="296" r:id="rId13"/>
    <p:sldId id="262" r:id="rId14"/>
    <p:sldId id="283" r:id="rId15"/>
    <p:sldId id="288" r:id="rId16"/>
    <p:sldId id="285" r:id="rId17"/>
    <p:sldId id="286" r:id="rId18"/>
    <p:sldId id="263" r:id="rId19"/>
    <p:sldId id="259" r:id="rId20"/>
    <p:sldId id="282" r:id="rId21"/>
    <p:sldId id="284" r:id="rId22"/>
    <p:sldId id="289" r:id="rId23"/>
    <p:sldId id="294" r:id="rId24"/>
    <p:sldId id="280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A48C"/>
    <a:srgbClr val="E2BF93"/>
    <a:srgbClr val="768C80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60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AEE161-5B7B-4686-A5F4-E2CB87834B24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392009-A849-4A81-9EE9-5A808410C7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155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92009-A849-4A81-9EE9-5A808410C77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7749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5746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8048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69959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92009-A849-4A81-9EE9-5A808410C77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0821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112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608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1784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5870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92009-A849-4A81-9EE9-5A808410C77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5929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1393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92009-A849-4A81-9EE9-5A808410C77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0383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281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小芥末素材 </a:t>
            </a:r>
            <a:r>
              <a:rPr lang="en-US" altLang="zh-CN" smtClean="0"/>
              <a:t>rosyhouse.taobao.com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0530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6557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7351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92009-A849-4A81-9EE9-5A808410C77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74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92009-A849-4A81-9EE9-5A808410C77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5591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6997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92009-A849-4A81-9EE9-5A808410C77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6752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3970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92009-A849-4A81-9EE9-5A808410C77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5695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92009-A849-4A81-9EE9-5A808410C77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6658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92009-A849-4A81-9EE9-5A808410C77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645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2A9E-269A-405B-AEA4-695A1385C138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083E-4193-4A37-80AD-4CD6608FC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11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2A9E-269A-405B-AEA4-695A1385C138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083E-4193-4A37-80AD-4CD6608FC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36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2A9E-269A-405B-AEA4-695A1385C138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083E-4193-4A37-80AD-4CD6608FC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522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79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2A9E-269A-405B-AEA4-695A1385C138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083E-4193-4A37-80AD-4CD6608FC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1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2A9E-269A-405B-AEA4-695A1385C138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083E-4193-4A37-80AD-4CD6608FC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44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2A9E-269A-405B-AEA4-695A1385C138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083E-4193-4A37-80AD-4CD6608FC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8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2A9E-269A-405B-AEA4-695A1385C138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083E-4193-4A37-80AD-4CD6608FC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65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2A9E-269A-405B-AEA4-695A1385C138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083E-4193-4A37-80AD-4CD6608FC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87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2A9E-269A-405B-AEA4-695A1385C138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083E-4193-4A37-80AD-4CD6608FC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354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2A9E-269A-405B-AEA4-695A1385C138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083E-4193-4A37-80AD-4CD6608FC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78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62A9E-269A-405B-AEA4-695A1385C138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4083E-4193-4A37-80AD-4CD6608FC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6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62A9E-269A-405B-AEA4-695A1385C138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E4083E-4193-4A37-80AD-4CD6608FC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357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88"/>
          <a:stretch/>
        </p:blipFill>
        <p:spPr>
          <a:xfrm rot="16200000">
            <a:off x="2667002" y="-2667001"/>
            <a:ext cx="6858000" cy="1219200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4835" y="-277092"/>
            <a:ext cx="2798619" cy="27986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67"/>
          <a:stretch/>
        </p:blipFill>
        <p:spPr>
          <a:xfrm>
            <a:off x="2000138" y="3596604"/>
            <a:ext cx="10191862" cy="326139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61545" y="1030515"/>
            <a:ext cx="69450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latin typeface="汉仪黛玉体简" panose="02010604000101010101" pitchFamily="2" charset="-122"/>
                <a:ea typeface="汉仪黛玉体简" panose="02010604000101010101" pitchFamily="2" charset="-122"/>
              </a:rPr>
              <a:t>企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latin typeface="汉仪黛玉体简" panose="02010604000101010101" pitchFamily="2" charset="-122"/>
                <a:ea typeface="汉仪黛玉体简" panose="02010604000101010101" pitchFamily="2" charset="-122"/>
              </a:rPr>
              <a:t>业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latin typeface="汉仪黛玉体简" panose="02010604000101010101" pitchFamily="2" charset="-122"/>
                <a:ea typeface="汉仪黛玉体简" panose="02010604000101010101" pitchFamily="2" charset="-122"/>
              </a:rPr>
              <a:t>产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latin typeface="汉仪黛玉体简" panose="02010604000101010101" pitchFamily="2" charset="-122"/>
                <a:ea typeface="汉仪黛玉体简" panose="02010604000101010101" pitchFamily="2" charset="-122"/>
              </a:rPr>
              <a:t>品宣传通用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latin typeface="汉仪黛玉体简" panose="02010604000101010101" pitchFamily="2" charset="-122"/>
                <a:ea typeface="汉仪黛玉体简" panose="02010604000101010101" pitchFamily="2" charset="-122"/>
              </a:rPr>
              <a:t>PPT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latin typeface="汉仪黛玉体简" panose="02010604000101010101" pitchFamily="2" charset="-122"/>
                <a:ea typeface="汉仪黛玉体简" panose="02010604000101010101" pitchFamily="2" charset="-122"/>
              </a:rPr>
              <a:t>模板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latin typeface="汉仪黛玉体简" panose="02010604000101010101" pitchFamily="2" charset="-122"/>
              <a:ea typeface="汉仪黛玉体简" panose="0201060400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70618" y="3692043"/>
            <a:ext cx="39360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汇报人</a:t>
            </a:r>
            <a:r>
              <a:rPr lang="zh-CN" altLang="en-US" sz="2400" dirty="0" smtClean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：</a:t>
            </a:r>
            <a:endParaRPr lang="en-US" altLang="zh-CN" sz="2400" dirty="0" smtClean="0">
              <a:latin typeface="汉仪黛玉体简" panose="02010604000101010101" pitchFamily="2" charset="-122"/>
              <a:ea typeface="汉仪黛玉体简" panose="02010604000101010101" pitchFamily="2" charset="-122"/>
            </a:endParaRPr>
          </a:p>
          <a:p>
            <a:r>
              <a:rPr lang="zh-CN" altLang="en-US" sz="2400" dirty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汇报时</a:t>
            </a:r>
            <a:r>
              <a:rPr lang="zh-CN" altLang="en-US" sz="2400" dirty="0" smtClean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间：</a:t>
            </a:r>
            <a:r>
              <a:rPr lang="en-US" altLang="zh-CN" sz="2400" dirty="0" smtClean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2017</a:t>
            </a:r>
            <a:r>
              <a:rPr lang="zh-CN" altLang="en-US" sz="2400" dirty="0" smtClean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年</a:t>
            </a:r>
            <a:r>
              <a:rPr lang="en-US" altLang="zh-CN" sz="2400" dirty="0" smtClean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X</a:t>
            </a:r>
            <a:r>
              <a:rPr lang="zh-CN" altLang="en-US" sz="2400" dirty="0" smtClean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月</a:t>
            </a:r>
            <a:r>
              <a:rPr lang="en-US" altLang="zh-CN" sz="2400" dirty="0" smtClean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X</a:t>
            </a:r>
            <a:r>
              <a:rPr lang="zh-CN" altLang="en-US" sz="2400" dirty="0" smtClean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日</a:t>
            </a:r>
            <a:endParaRPr lang="zh-CN" altLang="en-US" sz="2400" dirty="0">
              <a:latin typeface="汉仪黛玉体简" panose="02010604000101010101" pitchFamily="2" charset="-122"/>
              <a:ea typeface="汉仪黛玉体简" panose="02010604000101010101" pitchFamily="2" charset="-122"/>
            </a:endParaRPr>
          </a:p>
        </p:txBody>
      </p:sp>
      <p:pic>
        <p:nvPicPr>
          <p:cNvPr id="3" name="时过夏末 - 倾斜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845143" y="2213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77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2448240" y="4269127"/>
            <a:ext cx="1789931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2186983" y="4713046"/>
            <a:ext cx="2457588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1200" dirty="0" smtClean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>
            <a:off x="2186983" y="1800383"/>
            <a:ext cx="2770420" cy="2155771"/>
          </a:xfrm>
          <a:custGeom>
            <a:avLst/>
            <a:gdLst>
              <a:gd name="T0" fmla="*/ 243 w 892"/>
              <a:gd name="T1" fmla="*/ 694 h 694"/>
              <a:gd name="T2" fmla="*/ 237 w 892"/>
              <a:gd name="T3" fmla="*/ 694 h 694"/>
              <a:gd name="T4" fmla="*/ 2 w 892"/>
              <a:gd name="T5" fmla="*/ 694 h 694"/>
              <a:gd name="T6" fmla="*/ 2 w 892"/>
              <a:gd name="T7" fmla="*/ 459 h 694"/>
              <a:gd name="T8" fmla="*/ 2 w 892"/>
              <a:gd name="T9" fmla="*/ 261 h 694"/>
              <a:gd name="T10" fmla="*/ 2 w 892"/>
              <a:gd name="T11" fmla="*/ 257 h 694"/>
              <a:gd name="T12" fmla="*/ 2 w 892"/>
              <a:gd name="T13" fmla="*/ 0 h 694"/>
              <a:gd name="T14" fmla="*/ 33 w 892"/>
              <a:gd name="T15" fmla="*/ 1 h 694"/>
              <a:gd name="T16" fmla="*/ 244 w 892"/>
              <a:gd name="T17" fmla="*/ 1 h 694"/>
              <a:gd name="T18" fmla="*/ 244 w 892"/>
              <a:gd name="T19" fmla="*/ 1 h 694"/>
              <a:gd name="T20" fmla="*/ 244 w 892"/>
              <a:gd name="T21" fmla="*/ 1 h 694"/>
              <a:gd name="T22" fmla="*/ 443 w 892"/>
              <a:gd name="T23" fmla="*/ 1 h 694"/>
              <a:gd name="T24" fmla="*/ 564 w 892"/>
              <a:gd name="T25" fmla="*/ 1 h 694"/>
              <a:gd name="T26" fmla="*/ 564 w 892"/>
              <a:gd name="T27" fmla="*/ 0 h 694"/>
              <a:gd name="T28" fmla="*/ 655 w 892"/>
              <a:gd name="T29" fmla="*/ 0 h 694"/>
              <a:gd name="T30" fmla="*/ 696 w 892"/>
              <a:gd name="T31" fmla="*/ 0 h 694"/>
              <a:gd name="T32" fmla="*/ 696 w 892"/>
              <a:gd name="T33" fmla="*/ 254 h 694"/>
              <a:gd name="T34" fmla="*/ 696 w 892"/>
              <a:gd name="T35" fmla="*/ 260 h 694"/>
              <a:gd name="T36" fmla="*/ 697 w 892"/>
              <a:gd name="T37" fmla="*/ 260 h 694"/>
              <a:gd name="T38" fmla="*/ 697 w 892"/>
              <a:gd name="T39" fmla="*/ 262 h 694"/>
              <a:gd name="T40" fmla="*/ 710 w 892"/>
              <a:gd name="T41" fmla="*/ 261 h 694"/>
              <a:gd name="T42" fmla="*/ 712 w 892"/>
              <a:gd name="T43" fmla="*/ 261 h 694"/>
              <a:gd name="T44" fmla="*/ 697 w 892"/>
              <a:gd name="T45" fmla="*/ 262 h 694"/>
              <a:gd name="T46" fmla="*/ 741 w 892"/>
              <a:gd name="T47" fmla="*/ 308 h 694"/>
              <a:gd name="T48" fmla="*/ 765 w 892"/>
              <a:gd name="T49" fmla="*/ 302 h 694"/>
              <a:gd name="T50" fmla="*/ 827 w 892"/>
              <a:gd name="T51" fmla="*/ 281 h 694"/>
              <a:gd name="T52" fmla="*/ 892 w 892"/>
              <a:gd name="T53" fmla="*/ 356 h 694"/>
              <a:gd name="T54" fmla="*/ 827 w 892"/>
              <a:gd name="T55" fmla="*/ 432 h 694"/>
              <a:gd name="T56" fmla="*/ 765 w 892"/>
              <a:gd name="T57" fmla="*/ 411 h 694"/>
              <a:gd name="T58" fmla="*/ 741 w 892"/>
              <a:gd name="T59" fmla="*/ 405 h 694"/>
              <a:gd name="T60" fmla="*/ 697 w 892"/>
              <a:gd name="T61" fmla="*/ 453 h 694"/>
              <a:gd name="T62" fmla="*/ 696 w 892"/>
              <a:gd name="T63" fmla="*/ 454 h 694"/>
              <a:gd name="T64" fmla="*/ 696 w 892"/>
              <a:gd name="T65" fmla="*/ 459 h 694"/>
              <a:gd name="T66" fmla="*/ 696 w 892"/>
              <a:gd name="T67" fmla="*/ 694 h 694"/>
              <a:gd name="T68" fmla="*/ 649 w 892"/>
              <a:gd name="T69" fmla="*/ 694 h 694"/>
              <a:gd name="T70" fmla="*/ 649 w 892"/>
              <a:gd name="T71" fmla="*/ 694 h 694"/>
              <a:gd name="T72" fmla="*/ 442 w 892"/>
              <a:gd name="T73" fmla="*/ 694 h 694"/>
              <a:gd name="T74" fmla="*/ 435 w 892"/>
              <a:gd name="T75" fmla="*/ 694 h 694"/>
              <a:gd name="T76" fmla="*/ 435 w 892"/>
              <a:gd name="T77" fmla="*/ 694 h 694"/>
              <a:gd name="T78" fmla="*/ 416 w 892"/>
              <a:gd name="T79" fmla="*/ 684 h 694"/>
              <a:gd name="T80" fmla="*/ 418 w 892"/>
              <a:gd name="T81" fmla="*/ 663 h 694"/>
              <a:gd name="T82" fmla="*/ 441 w 892"/>
              <a:gd name="T83" fmla="*/ 590 h 694"/>
              <a:gd name="T84" fmla="*/ 340 w 892"/>
              <a:gd name="T85" fmla="*/ 499 h 694"/>
              <a:gd name="T86" fmla="*/ 240 w 892"/>
              <a:gd name="T87" fmla="*/ 590 h 694"/>
              <a:gd name="T88" fmla="*/ 263 w 892"/>
              <a:gd name="T89" fmla="*/ 663 h 694"/>
              <a:gd name="T90" fmla="*/ 264 w 892"/>
              <a:gd name="T91" fmla="*/ 684 h 694"/>
              <a:gd name="T92" fmla="*/ 244 w 892"/>
              <a:gd name="T93" fmla="*/ 694 h 694"/>
              <a:gd name="T94" fmla="*/ 243 w 892"/>
              <a:gd name="T95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92" h="694">
                <a:moveTo>
                  <a:pt x="243" y="694"/>
                </a:moveTo>
                <a:cubicBezTo>
                  <a:pt x="237" y="694"/>
                  <a:pt x="237" y="694"/>
                  <a:pt x="237" y="694"/>
                </a:cubicBezTo>
                <a:cubicBezTo>
                  <a:pt x="2" y="694"/>
                  <a:pt x="2" y="694"/>
                  <a:pt x="2" y="694"/>
                </a:cubicBezTo>
                <a:cubicBezTo>
                  <a:pt x="2" y="459"/>
                  <a:pt x="2" y="459"/>
                  <a:pt x="2" y="459"/>
                </a:cubicBezTo>
                <a:cubicBezTo>
                  <a:pt x="2" y="458"/>
                  <a:pt x="0" y="294"/>
                  <a:pt x="2" y="261"/>
                </a:cubicBezTo>
                <a:cubicBezTo>
                  <a:pt x="2" y="260"/>
                  <a:pt x="2" y="258"/>
                  <a:pt x="2" y="257"/>
                </a:cubicBezTo>
                <a:cubicBezTo>
                  <a:pt x="2" y="0"/>
                  <a:pt x="2" y="0"/>
                  <a:pt x="2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443" y="1"/>
                  <a:pt x="443" y="1"/>
                  <a:pt x="443" y="1"/>
                </a:cubicBezTo>
                <a:cubicBezTo>
                  <a:pt x="564" y="1"/>
                  <a:pt x="564" y="1"/>
                  <a:pt x="564" y="1"/>
                </a:cubicBezTo>
                <a:cubicBezTo>
                  <a:pt x="564" y="0"/>
                  <a:pt x="564" y="0"/>
                  <a:pt x="564" y="0"/>
                </a:cubicBezTo>
                <a:cubicBezTo>
                  <a:pt x="655" y="0"/>
                  <a:pt x="655" y="0"/>
                  <a:pt x="655" y="0"/>
                </a:cubicBezTo>
                <a:cubicBezTo>
                  <a:pt x="658" y="0"/>
                  <a:pt x="681" y="0"/>
                  <a:pt x="696" y="0"/>
                </a:cubicBezTo>
                <a:cubicBezTo>
                  <a:pt x="696" y="254"/>
                  <a:pt x="696" y="254"/>
                  <a:pt x="696" y="254"/>
                </a:cubicBezTo>
                <a:cubicBezTo>
                  <a:pt x="696" y="257"/>
                  <a:pt x="696" y="259"/>
                  <a:pt x="696" y="260"/>
                </a:cubicBezTo>
                <a:cubicBezTo>
                  <a:pt x="697" y="260"/>
                  <a:pt x="697" y="260"/>
                  <a:pt x="697" y="260"/>
                </a:cubicBezTo>
                <a:cubicBezTo>
                  <a:pt x="697" y="261"/>
                  <a:pt x="697" y="261"/>
                  <a:pt x="697" y="262"/>
                </a:cubicBezTo>
                <a:cubicBezTo>
                  <a:pt x="710" y="261"/>
                  <a:pt x="710" y="261"/>
                  <a:pt x="710" y="261"/>
                </a:cubicBezTo>
                <a:cubicBezTo>
                  <a:pt x="712" y="261"/>
                  <a:pt x="712" y="261"/>
                  <a:pt x="712" y="261"/>
                </a:cubicBezTo>
                <a:cubicBezTo>
                  <a:pt x="697" y="262"/>
                  <a:pt x="697" y="262"/>
                  <a:pt x="697" y="262"/>
                </a:cubicBezTo>
                <a:cubicBezTo>
                  <a:pt x="700" y="290"/>
                  <a:pt x="717" y="308"/>
                  <a:pt x="741" y="308"/>
                </a:cubicBezTo>
                <a:cubicBezTo>
                  <a:pt x="748" y="308"/>
                  <a:pt x="756" y="306"/>
                  <a:pt x="765" y="302"/>
                </a:cubicBezTo>
                <a:cubicBezTo>
                  <a:pt x="781" y="294"/>
                  <a:pt x="812" y="281"/>
                  <a:pt x="827" y="281"/>
                </a:cubicBezTo>
                <a:cubicBezTo>
                  <a:pt x="863" y="281"/>
                  <a:pt x="892" y="315"/>
                  <a:pt x="892" y="356"/>
                </a:cubicBezTo>
                <a:cubicBezTo>
                  <a:pt x="892" y="398"/>
                  <a:pt x="863" y="432"/>
                  <a:pt x="827" y="432"/>
                </a:cubicBezTo>
                <a:cubicBezTo>
                  <a:pt x="812" y="432"/>
                  <a:pt x="781" y="419"/>
                  <a:pt x="765" y="411"/>
                </a:cubicBezTo>
                <a:cubicBezTo>
                  <a:pt x="756" y="407"/>
                  <a:pt x="748" y="405"/>
                  <a:pt x="741" y="405"/>
                </a:cubicBezTo>
                <a:cubicBezTo>
                  <a:pt x="716" y="405"/>
                  <a:pt x="699" y="424"/>
                  <a:pt x="697" y="453"/>
                </a:cubicBezTo>
                <a:cubicBezTo>
                  <a:pt x="696" y="454"/>
                  <a:pt x="696" y="454"/>
                  <a:pt x="696" y="454"/>
                </a:cubicBezTo>
                <a:cubicBezTo>
                  <a:pt x="696" y="459"/>
                  <a:pt x="696" y="459"/>
                  <a:pt x="696" y="459"/>
                </a:cubicBezTo>
                <a:cubicBezTo>
                  <a:pt x="696" y="694"/>
                  <a:pt x="696" y="694"/>
                  <a:pt x="696" y="694"/>
                </a:cubicBezTo>
                <a:cubicBezTo>
                  <a:pt x="649" y="694"/>
                  <a:pt x="649" y="694"/>
                  <a:pt x="649" y="694"/>
                </a:cubicBezTo>
                <a:cubicBezTo>
                  <a:pt x="649" y="694"/>
                  <a:pt x="649" y="694"/>
                  <a:pt x="649" y="694"/>
                </a:cubicBezTo>
                <a:cubicBezTo>
                  <a:pt x="442" y="694"/>
                  <a:pt x="442" y="694"/>
                  <a:pt x="442" y="694"/>
                </a:cubicBezTo>
                <a:cubicBezTo>
                  <a:pt x="439" y="694"/>
                  <a:pt x="436" y="694"/>
                  <a:pt x="435" y="694"/>
                </a:cubicBezTo>
                <a:cubicBezTo>
                  <a:pt x="435" y="694"/>
                  <a:pt x="435" y="694"/>
                  <a:pt x="435" y="694"/>
                </a:cubicBezTo>
                <a:cubicBezTo>
                  <a:pt x="426" y="693"/>
                  <a:pt x="419" y="689"/>
                  <a:pt x="416" y="684"/>
                </a:cubicBezTo>
                <a:cubicBezTo>
                  <a:pt x="413" y="677"/>
                  <a:pt x="415" y="669"/>
                  <a:pt x="418" y="663"/>
                </a:cubicBezTo>
                <a:cubicBezTo>
                  <a:pt x="420" y="658"/>
                  <a:pt x="441" y="615"/>
                  <a:pt x="441" y="590"/>
                </a:cubicBezTo>
                <a:cubicBezTo>
                  <a:pt x="441" y="540"/>
                  <a:pt x="396" y="499"/>
                  <a:pt x="340" y="499"/>
                </a:cubicBezTo>
                <a:cubicBezTo>
                  <a:pt x="285" y="499"/>
                  <a:pt x="240" y="540"/>
                  <a:pt x="240" y="590"/>
                </a:cubicBezTo>
                <a:cubicBezTo>
                  <a:pt x="240" y="615"/>
                  <a:pt x="261" y="658"/>
                  <a:pt x="263" y="663"/>
                </a:cubicBezTo>
                <a:cubicBezTo>
                  <a:pt x="267" y="671"/>
                  <a:pt x="267" y="679"/>
                  <a:pt x="264" y="684"/>
                </a:cubicBezTo>
                <a:cubicBezTo>
                  <a:pt x="261" y="690"/>
                  <a:pt x="254" y="693"/>
                  <a:pt x="244" y="694"/>
                </a:cubicBezTo>
                <a:cubicBezTo>
                  <a:pt x="244" y="694"/>
                  <a:pt x="243" y="694"/>
                  <a:pt x="243" y="694"/>
                </a:cubicBezTo>
              </a:path>
            </a:pathLst>
          </a:custGeom>
          <a:solidFill>
            <a:srgbClr val="E2BF93"/>
          </a:solidFill>
          <a:ln>
            <a:noFill/>
          </a:ln>
        </p:spPr>
        <p:txBody>
          <a:bodyPr vert="horz" wrap="square" lIns="34284" tIns="17143" rIns="34284" bIns="1714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25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7325441" y="1809377"/>
            <a:ext cx="2770420" cy="2158769"/>
          </a:xfrm>
          <a:custGeom>
            <a:avLst/>
            <a:gdLst>
              <a:gd name="T0" fmla="*/ 648 w 892"/>
              <a:gd name="T1" fmla="*/ 695 h 695"/>
              <a:gd name="T2" fmla="*/ 628 w 892"/>
              <a:gd name="T3" fmla="*/ 684 h 695"/>
              <a:gd name="T4" fmla="*/ 629 w 892"/>
              <a:gd name="T5" fmla="*/ 663 h 695"/>
              <a:gd name="T6" fmla="*/ 652 w 892"/>
              <a:gd name="T7" fmla="*/ 590 h 695"/>
              <a:gd name="T8" fmla="*/ 552 w 892"/>
              <a:gd name="T9" fmla="*/ 499 h 695"/>
              <a:gd name="T10" fmla="*/ 451 w 892"/>
              <a:gd name="T11" fmla="*/ 590 h 695"/>
              <a:gd name="T12" fmla="*/ 474 w 892"/>
              <a:gd name="T13" fmla="*/ 663 h 695"/>
              <a:gd name="T14" fmla="*/ 476 w 892"/>
              <a:gd name="T15" fmla="*/ 684 h 695"/>
              <a:gd name="T16" fmla="*/ 457 w 892"/>
              <a:gd name="T17" fmla="*/ 694 h 695"/>
              <a:gd name="T18" fmla="*/ 457 w 892"/>
              <a:gd name="T19" fmla="*/ 694 h 695"/>
              <a:gd name="T20" fmla="*/ 450 w 892"/>
              <a:gd name="T21" fmla="*/ 694 h 695"/>
              <a:gd name="T22" fmla="*/ 243 w 892"/>
              <a:gd name="T23" fmla="*/ 694 h 695"/>
              <a:gd name="T24" fmla="*/ 230 w 892"/>
              <a:gd name="T25" fmla="*/ 694 h 695"/>
              <a:gd name="T26" fmla="*/ 196 w 892"/>
              <a:gd name="T27" fmla="*/ 694 h 695"/>
              <a:gd name="T28" fmla="*/ 196 w 892"/>
              <a:gd name="T29" fmla="*/ 459 h 695"/>
              <a:gd name="T30" fmla="*/ 196 w 892"/>
              <a:gd name="T31" fmla="*/ 453 h 695"/>
              <a:gd name="T32" fmla="*/ 195 w 892"/>
              <a:gd name="T33" fmla="*/ 453 h 695"/>
              <a:gd name="T34" fmla="*/ 196 w 892"/>
              <a:gd name="T35" fmla="*/ 453 h 695"/>
              <a:gd name="T36" fmla="*/ 152 w 892"/>
              <a:gd name="T37" fmla="*/ 405 h 695"/>
              <a:gd name="T38" fmla="*/ 127 w 892"/>
              <a:gd name="T39" fmla="*/ 411 h 695"/>
              <a:gd name="T40" fmla="*/ 65 w 892"/>
              <a:gd name="T41" fmla="*/ 432 h 695"/>
              <a:gd name="T42" fmla="*/ 0 w 892"/>
              <a:gd name="T43" fmla="*/ 357 h 695"/>
              <a:gd name="T44" fmla="*/ 65 w 892"/>
              <a:gd name="T45" fmla="*/ 281 h 695"/>
              <a:gd name="T46" fmla="*/ 127 w 892"/>
              <a:gd name="T47" fmla="*/ 302 h 695"/>
              <a:gd name="T48" fmla="*/ 151 w 892"/>
              <a:gd name="T49" fmla="*/ 308 h 695"/>
              <a:gd name="T50" fmla="*/ 195 w 892"/>
              <a:gd name="T51" fmla="*/ 262 h 695"/>
              <a:gd name="T52" fmla="*/ 184 w 892"/>
              <a:gd name="T53" fmla="*/ 262 h 695"/>
              <a:gd name="T54" fmla="*/ 186 w 892"/>
              <a:gd name="T55" fmla="*/ 262 h 695"/>
              <a:gd name="T56" fmla="*/ 195 w 892"/>
              <a:gd name="T57" fmla="*/ 262 h 695"/>
              <a:gd name="T58" fmla="*/ 195 w 892"/>
              <a:gd name="T59" fmla="*/ 261 h 695"/>
              <a:gd name="T60" fmla="*/ 196 w 892"/>
              <a:gd name="T61" fmla="*/ 261 h 695"/>
              <a:gd name="T62" fmla="*/ 196 w 892"/>
              <a:gd name="T63" fmla="*/ 260 h 695"/>
              <a:gd name="T64" fmla="*/ 196 w 892"/>
              <a:gd name="T65" fmla="*/ 255 h 695"/>
              <a:gd name="T66" fmla="*/ 196 w 892"/>
              <a:gd name="T67" fmla="*/ 0 h 695"/>
              <a:gd name="T68" fmla="*/ 237 w 892"/>
              <a:gd name="T69" fmla="*/ 1 h 695"/>
              <a:gd name="T70" fmla="*/ 330 w 892"/>
              <a:gd name="T71" fmla="*/ 1 h 695"/>
              <a:gd name="T72" fmla="*/ 341 w 892"/>
              <a:gd name="T73" fmla="*/ 1 h 695"/>
              <a:gd name="T74" fmla="*/ 449 w 892"/>
              <a:gd name="T75" fmla="*/ 1 h 695"/>
              <a:gd name="T76" fmla="*/ 648 w 892"/>
              <a:gd name="T77" fmla="*/ 1 h 695"/>
              <a:gd name="T78" fmla="*/ 648 w 892"/>
              <a:gd name="T79" fmla="*/ 1 h 695"/>
              <a:gd name="T80" fmla="*/ 649 w 892"/>
              <a:gd name="T81" fmla="*/ 1 h 695"/>
              <a:gd name="T82" fmla="*/ 859 w 892"/>
              <a:gd name="T83" fmla="*/ 1 h 695"/>
              <a:gd name="T84" fmla="*/ 890 w 892"/>
              <a:gd name="T85" fmla="*/ 1 h 695"/>
              <a:gd name="T86" fmla="*/ 890 w 892"/>
              <a:gd name="T87" fmla="*/ 257 h 695"/>
              <a:gd name="T88" fmla="*/ 890 w 892"/>
              <a:gd name="T89" fmla="*/ 261 h 695"/>
              <a:gd name="T90" fmla="*/ 890 w 892"/>
              <a:gd name="T91" fmla="*/ 459 h 695"/>
              <a:gd name="T92" fmla="*/ 890 w 892"/>
              <a:gd name="T93" fmla="*/ 694 h 695"/>
              <a:gd name="T94" fmla="*/ 655 w 892"/>
              <a:gd name="T95" fmla="*/ 694 h 695"/>
              <a:gd name="T96" fmla="*/ 650 w 892"/>
              <a:gd name="T97" fmla="*/ 694 h 695"/>
              <a:gd name="T98" fmla="*/ 648 w 892"/>
              <a:gd name="T99" fmla="*/ 6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92" h="695">
                <a:moveTo>
                  <a:pt x="648" y="695"/>
                </a:moveTo>
                <a:cubicBezTo>
                  <a:pt x="638" y="693"/>
                  <a:pt x="631" y="690"/>
                  <a:pt x="628" y="684"/>
                </a:cubicBezTo>
                <a:cubicBezTo>
                  <a:pt x="625" y="679"/>
                  <a:pt x="625" y="671"/>
                  <a:pt x="629" y="663"/>
                </a:cubicBezTo>
                <a:cubicBezTo>
                  <a:pt x="631" y="659"/>
                  <a:pt x="652" y="615"/>
                  <a:pt x="652" y="590"/>
                </a:cubicBezTo>
                <a:cubicBezTo>
                  <a:pt x="652" y="540"/>
                  <a:pt x="607" y="499"/>
                  <a:pt x="552" y="499"/>
                </a:cubicBezTo>
                <a:cubicBezTo>
                  <a:pt x="496" y="499"/>
                  <a:pt x="451" y="540"/>
                  <a:pt x="451" y="590"/>
                </a:cubicBezTo>
                <a:cubicBezTo>
                  <a:pt x="451" y="615"/>
                  <a:pt x="472" y="659"/>
                  <a:pt x="474" y="663"/>
                </a:cubicBezTo>
                <a:cubicBezTo>
                  <a:pt x="477" y="669"/>
                  <a:pt x="479" y="677"/>
                  <a:pt x="476" y="684"/>
                </a:cubicBezTo>
                <a:cubicBezTo>
                  <a:pt x="473" y="689"/>
                  <a:pt x="466" y="693"/>
                  <a:pt x="457" y="694"/>
                </a:cubicBezTo>
                <a:cubicBezTo>
                  <a:pt x="457" y="694"/>
                  <a:pt x="457" y="694"/>
                  <a:pt x="457" y="694"/>
                </a:cubicBezTo>
                <a:cubicBezTo>
                  <a:pt x="456" y="694"/>
                  <a:pt x="453" y="694"/>
                  <a:pt x="450" y="694"/>
                </a:cubicBezTo>
                <a:cubicBezTo>
                  <a:pt x="243" y="694"/>
                  <a:pt x="243" y="694"/>
                  <a:pt x="243" y="694"/>
                </a:cubicBezTo>
                <a:cubicBezTo>
                  <a:pt x="230" y="694"/>
                  <a:pt x="230" y="694"/>
                  <a:pt x="230" y="694"/>
                </a:cubicBezTo>
                <a:cubicBezTo>
                  <a:pt x="196" y="694"/>
                  <a:pt x="196" y="694"/>
                  <a:pt x="196" y="694"/>
                </a:cubicBezTo>
                <a:cubicBezTo>
                  <a:pt x="196" y="459"/>
                  <a:pt x="196" y="459"/>
                  <a:pt x="196" y="459"/>
                </a:cubicBezTo>
                <a:cubicBezTo>
                  <a:pt x="196" y="453"/>
                  <a:pt x="196" y="453"/>
                  <a:pt x="196" y="453"/>
                </a:cubicBezTo>
                <a:cubicBezTo>
                  <a:pt x="195" y="453"/>
                  <a:pt x="195" y="453"/>
                  <a:pt x="195" y="453"/>
                </a:cubicBezTo>
                <a:cubicBezTo>
                  <a:pt x="196" y="453"/>
                  <a:pt x="196" y="453"/>
                  <a:pt x="196" y="453"/>
                </a:cubicBezTo>
                <a:cubicBezTo>
                  <a:pt x="193" y="424"/>
                  <a:pt x="176" y="405"/>
                  <a:pt x="152" y="405"/>
                </a:cubicBezTo>
                <a:cubicBezTo>
                  <a:pt x="144" y="405"/>
                  <a:pt x="136" y="407"/>
                  <a:pt x="127" y="411"/>
                </a:cubicBezTo>
                <a:cubicBezTo>
                  <a:pt x="111" y="419"/>
                  <a:pt x="80" y="432"/>
                  <a:pt x="65" y="432"/>
                </a:cubicBezTo>
                <a:cubicBezTo>
                  <a:pt x="29" y="432"/>
                  <a:pt x="0" y="398"/>
                  <a:pt x="0" y="357"/>
                </a:cubicBezTo>
                <a:cubicBezTo>
                  <a:pt x="0" y="315"/>
                  <a:pt x="29" y="281"/>
                  <a:pt x="65" y="281"/>
                </a:cubicBezTo>
                <a:cubicBezTo>
                  <a:pt x="80" y="281"/>
                  <a:pt x="111" y="294"/>
                  <a:pt x="127" y="302"/>
                </a:cubicBezTo>
                <a:cubicBezTo>
                  <a:pt x="136" y="306"/>
                  <a:pt x="144" y="308"/>
                  <a:pt x="151" y="308"/>
                </a:cubicBezTo>
                <a:cubicBezTo>
                  <a:pt x="175" y="308"/>
                  <a:pt x="192" y="290"/>
                  <a:pt x="195" y="262"/>
                </a:cubicBezTo>
                <a:cubicBezTo>
                  <a:pt x="184" y="262"/>
                  <a:pt x="184" y="262"/>
                  <a:pt x="184" y="262"/>
                </a:cubicBezTo>
                <a:cubicBezTo>
                  <a:pt x="186" y="262"/>
                  <a:pt x="186" y="262"/>
                  <a:pt x="186" y="262"/>
                </a:cubicBezTo>
                <a:cubicBezTo>
                  <a:pt x="195" y="262"/>
                  <a:pt x="195" y="262"/>
                  <a:pt x="195" y="262"/>
                </a:cubicBezTo>
                <a:cubicBezTo>
                  <a:pt x="195" y="261"/>
                  <a:pt x="195" y="261"/>
                  <a:pt x="195" y="261"/>
                </a:cubicBezTo>
                <a:cubicBezTo>
                  <a:pt x="196" y="261"/>
                  <a:pt x="196" y="261"/>
                  <a:pt x="196" y="261"/>
                </a:cubicBezTo>
                <a:cubicBezTo>
                  <a:pt x="196" y="260"/>
                  <a:pt x="196" y="260"/>
                  <a:pt x="196" y="260"/>
                </a:cubicBezTo>
                <a:cubicBezTo>
                  <a:pt x="196" y="259"/>
                  <a:pt x="196" y="257"/>
                  <a:pt x="196" y="255"/>
                </a:cubicBezTo>
                <a:cubicBezTo>
                  <a:pt x="196" y="0"/>
                  <a:pt x="196" y="0"/>
                  <a:pt x="196" y="0"/>
                </a:cubicBezTo>
                <a:cubicBezTo>
                  <a:pt x="211" y="0"/>
                  <a:pt x="234" y="1"/>
                  <a:pt x="237" y="1"/>
                </a:cubicBezTo>
                <a:cubicBezTo>
                  <a:pt x="330" y="1"/>
                  <a:pt x="330" y="1"/>
                  <a:pt x="330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449" y="1"/>
                  <a:pt x="449" y="1"/>
                  <a:pt x="449" y="1"/>
                </a:cubicBezTo>
                <a:cubicBezTo>
                  <a:pt x="648" y="1"/>
                  <a:pt x="648" y="1"/>
                  <a:pt x="648" y="1"/>
                </a:cubicBezTo>
                <a:cubicBezTo>
                  <a:pt x="648" y="1"/>
                  <a:pt x="648" y="1"/>
                  <a:pt x="648" y="1"/>
                </a:cubicBezTo>
                <a:cubicBezTo>
                  <a:pt x="649" y="1"/>
                  <a:pt x="649" y="1"/>
                  <a:pt x="649" y="1"/>
                </a:cubicBezTo>
                <a:cubicBezTo>
                  <a:pt x="859" y="1"/>
                  <a:pt x="859" y="1"/>
                  <a:pt x="859" y="1"/>
                </a:cubicBezTo>
                <a:cubicBezTo>
                  <a:pt x="890" y="1"/>
                  <a:pt x="890" y="1"/>
                  <a:pt x="890" y="1"/>
                </a:cubicBezTo>
                <a:cubicBezTo>
                  <a:pt x="890" y="257"/>
                  <a:pt x="890" y="257"/>
                  <a:pt x="890" y="257"/>
                </a:cubicBezTo>
                <a:cubicBezTo>
                  <a:pt x="890" y="258"/>
                  <a:pt x="890" y="260"/>
                  <a:pt x="890" y="261"/>
                </a:cubicBezTo>
                <a:cubicBezTo>
                  <a:pt x="892" y="294"/>
                  <a:pt x="890" y="458"/>
                  <a:pt x="890" y="459"/>
                </a:cubicBezTo>
                <a:cubicBezTo>
                  <a:pt x="890" y="694"/>
                  <a:pt x="890" y="694"/>
                  <a:pt x="890" y="694"/>
                </a:cubicBezTo>
                <a:cubicBezTo>
                  <a:pt x="655" y="694"/>
                  <a:pt x="655" y="694"/>
                  <a:pt x="655" y="694"/>
                </a:cubicBezTo>
                <a:cubicBezTo>
                  <a:pt x="650" y="694"/>
                  <a:pt x="650" y="694"/>
                  <a:pt x="650" y="694"/>
                </a:cubicBezTo>
                <a:cubicBezTo>
                  <a:pt x="649" y="694"/>
                  <a:pt x="648" y="695"/>
                  <a:pt x="648" y="695"/>
                </a:cubicBezTo>
                <a:close/>
              </a:path>
            </a:pathLst>
          </a:custGeom>
          <a:solidFill>
            <a:srgbClr val="E2BF93"/>
          </a:solidFill>
          <a:ln>
            <a:noFill/>
          </a:ln>
        </p:spPr>
        <p:txBody>
          <a:bodyPr vert="horz" wrap="square" lIns="34284" tIns="17143" rIns="34284" bIns="1714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25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1"/>
          <p:cNvSpPr>
            <a:spLocks/>
          </p:cNvSpPr>
          <p:nvPr/>
        </p:nvSpPr>
        <p:spPr bwMode="auto">
          <a:xfrm>
            <a:off x="5013970" y="1782392"/>
            <a:ext cx="2260711" cy="2158769"/>
          </a:xfrm>
          <a:custGeom>
            <a:avLst/>
            <a:gdLst>
              <a:gd name="T0" fmla="*/ 252 w 728"/>
              <a:gd name="T1" fmla="*/ 694 h 695"/>
              <a:gd name="T2" fmla="*/ 247 w 728"/>
              <a:gd name="T3" fmla="*/ 694 h 695"/>
              <a:gd name="T4" fmla="*/ 0 w 728"/>
              <a:gd name="T5" fmla="*/ 694 h 695"/>
              <a:gd name="T6" fmla="*/ 0 w 728"/>
              <a:gd name="T7" fmla="*/ 459 h 695"/>
              <a:gd name="T8" fmla="*/ 0 w 728"/>
              <a:gd name="T9" fmla="*/ 455 h 695"/>
              <a:gd name="T10" fmla="*/ 0 w 728"/>
              <a:gd name="T11" fmla="*/ 455 h 695"/>
              <a:gd name="T12" fmla="*/ 20 w 728"/>
              <a:gd name="T13" fmla="*/ 431 h 695"/>
              <a:gd name="T14" fmla="*/ 33 w 728"/>
              <a:gd name="T15" fmla="*/ 434 h 695"/>
              <a:gd name="T16" fmla="*/ 110 w 728"/>
              <a:gd name="T17" fmla="*/ 457 h 695"/>
              <a:gd name="T18" fmla="*/ 206 w 728"/>
              <a:gd name="T19" fmla="*/ 357 h 695"/>
              <a:gd name="T20" fmla="*/ 110 w 728"/>
              <a:gd name="T21" fmla="*/ 256 h 695"/>
              <a:gd name="T22" fmla="*/ 33 w 728"/>
              <a:gd name="T23" fmla="*/ 279 h 695"/>
              <a:gd name="T24" fmla="*/ 20 w 728"/>
              <a:gd name="T25" fmla="*/ 283 h 695"/>
              <a:gd name="T26" fmla="*/ 1 w 728"/>
              <a:gd name="T27" fmla="*/ 260 h 695"/>
              <a:gd name="T28" fmla="*/ 0 w 728"/>
              <a:gd name="T29" fmla="*/ 259 h 695"/>
              <a:gd name="T30" fmla="*/ 0 w 728"/>
              <a:gd name="T31" fmla="*/ 259 h 695"/>
              <a:gd name="T32" fmla="*/ 0 w 728"/>
              <a:gd name="T33" fmla="*/ 255 h 695"/>
              <a:gd name="T34" fmla="*/ 0 w 728"/>
              <a:gd name="T35" fmla="*/ 1 h 695"/>
              <a:gd name="T36" fmla="*/ 33 w 728"/>
              <a:gd name="T37" fmla="*/ 1 h 695"/>
              <a:gd name="T38" fmla="*/ 253 w 728"/>
              <a:gd name="T39" fmla="*/ 1 h 695"/>
              <a:gd name="T40" fmla="*/ 254 w 728"/>
              <a:gd name="T41" fmla="*/ 1 h 695"/>
              <a:gd name="T42" fmla="*/ 254 w 728"/>
              <a:gd name="T43" fmla="*/ 1 h 695"/>
              <a:gd name="T44" fmla="*/ 463 w 728"/>
              <a:gd name="T45" fmla="*/ 1 h 695"/>
              <a:gd name="T46" fmla="*/ 589 w 728"/>
              <a:gd name="T47" fmla="*/ 1 h 695"/>
              <a:gd name="T48" fmla="*/ 589 w 728"/>
              <a:gd name="T49" fmla="*/ 0 h 695"/>
              <a:gd name="T50" fmla="*/ 685 w 728"/>
              <a:gd name="T51" fmla="*/ 0 h 695"/>
              <a:gd name="T52" fmla="*/ 728 w 728"/>
              <a:gd name="T53" fmla="*/ 0 h 695"/>
              <a:gd name="T54" fmla="*/ 728 w 728"/>
              <a:gd name="T55" fmla="*/ 255 h 695"/>
              <a:gd name="T56" fmla="*/ 728 w 728"/>
              <a:gd name="T57" fmla="*/ 260 h 695"/>
              <a:gd name="T58" fmla="*/ 709 w 728"/>
              <a:gd name="T59" fmla="*/ 282 h 695"/>
              <a:gd name="T60" fmla="*/ 695 w 728"/>
              <a:gd name="T61" fmla="*/ 279 h 695"/>
              <a:gd name="T62" fmla="*/ 619 w 728"/>
              <a:gd name="T63" fmla="*/ 256 h 695"/>
              <a:gd name="T64" fmla="*/ 523 w 728"/>
              <a:gd name="T65" fmla="*/ 356 h 695"/>
              <a:gd name="T66" fmla="*/ 619 w 728"/>
              <a:gd name="T67" fmla="*/ 457 h 695"/>
              <a:gd name="T68" fmla="*/ 695 w 728"/>
              <a:gd name="T69" fmla="*/ 434 h 695"/>
              <a:gd name="T70" fmla="*/ 709 w 728"/>
              <a:gd name="T71" fmla="*/ 431 h 695"/>
              <a:gd name="T72" fmla="*/ 728 w 728"/>
              <a:gd name="T73" fmla="*/ 454 h 695"/>
              <a:gd name="T74" fmla="*/ 728 w 728"/>
              <a:gd name="T75" fmla="*/ 459 h 695"/>
              <a:gd name="T76" fmla="*/ 728 w 728"/>
              <a:gd name="T77" fmla="*/ 694 h 695"/>
              <a:gd name="T78" fmla="*/ 679 w 728"/>
              <a:gd name="T79" fmla="*/ 694 h 695"/>
              <a:gd name="T80" fmla="*/ 679 w 728"/>
              <a:gd name="T81" fmla="*/ 694 h 695"/>
              <a:gd name="T82" fmla="*/ 461 w 728"/>
              <a:gd name="T83" fmla="*/ 694 h 695"/>
              <a:gd name="T84" fmla="*/ 454 w 728"/>
              <a:gd name="T85" fmla="*/ 694 h 695"/>
              <a:gd name="T86" fmla="*/ 454 w 728"/>
              <a:gd name="T87" fmla="*/ 694 h 695"/>
              <a:gd name="T88" fmla="*/ 434 w 728"/>
              <a:gd name="T89" fmla="*/ 684 h 695"/>
              <a:gd name="T90" fmla="*/ 436 w 728"/>
              <a:gd name="T91" fmla="*/ 663 h 695"/>
              <a:gd name="T92" fmla="*/ 461 w 728"/>
              <a:gd name="T93" fmla="*/ 590 h 695"/>
              <a:gd name="T94" fmla="*/ 355 w 728"/>
              <a:gd name="T95" fmla="*/ 499 h 695"/>
              <a:gd name="T96" fmla="*/ 249 w 728"/>
              <a:gd name="T97" fmla="*/ 590 h 695"/>
              <a:gd name="T98" fmla="*/ 274 w 728"/>
              <a:gd name="T99" fmla="*/ 663 h 695"/>
              <a:gd name="T100" fmla="*/ 275 w 728"/>
              <a:gd name="T101" fmla="*/ 684 h 695"/>
              <a:gd name="T102" fmla="*/ 254 w 728"/>
              <a:gd name="T103" fmla="*/ 695 h 695"/>
              <a:gd name="T104" fmla="*/ 252 w 728"/>
              <a:gd name="T105" fmla="*/ 694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28" h="695">
                <a:moveTo>
                  <a:pt x="252" y="694"/>
                </a:moveTo>
                <a:cubicBezTo>
                  <a:pt x="247" y="694"/>
                  <a:pt x="247" y="694"/>
                  <a:pt x="247" y="694"/>
                </a:cubicBezTo>
                <a:cubicBezTo>
                  <a:pt x="0" y="694"/>
                  <a:pt x="0" y="694"/>
                  <a:pt x="0" y="694"/>
                </a:cubicBezTo>
                <a:cubicBezTo>
                  <a:pt x="0" y="459"/>
                  <a:pt x="0" y="459"/>
                  <a:pt x="0" y="459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55"/>
                  <a:pt x="0" y="455"/>
                  <a:pt x="0" y="455"/>
                </a:cubicBezTo>
                <a:cubicBezTo>
                  <a:pt x="1" y="449"/>
                  <a:pt x="4" y="431"/>
                  <a:pt x="20" y="431"/>
                </a:cubicBezTo>
                <a:cubicBezTo>
                  <a:pt x="24" y="431"/>
                  <a:pt x="28" y="432"/>
                  <a:pt x="33" y="434"/>
                </a:cubicBezTo>
                <a:cubicBezTo>
                  <a:pt x="38" y="436"/>
                  <a:pt x="84" y="457"/>
                  <a:pt x="110" y="457"/>
                </a:cubicBezTo>
                <a:cubicBezTo>
                  <a:pt x="163" y="457"/>
                  <a:pt x="206" y="412"/>
                  <a:pt x="206" y="357"/>
                </a:cubicBezTo>
                <a:cubicBezTo>
                  <a:pt x="206" y="301"/>
                  <a:pt x="163" y="256"/>
                  <a:pt x="110" y="256"/>
                </a:cubicBezTo>
                <a:cubicBezTo>
                  <a:pt x="84" y="256"/>
                  <a:pt x="38" y="277"/>
                  <a:pt x="33" y="279"/>
                </a:cubicBezTo>
                <a:cubicBezTo>
                  <a:pt x="28" y="281"/>
                  <a:pt x="24" y="283"/>
                  <a:pt x="20" y="283"/>
                </a:cubicBezTo>
                <a:cubicBezTo>
                  <a:pt x="5" y="283"/>
                  <a:pt x="1" y="267"/>
                  <a:pt x="1" y="260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58"/>
                  <a:pt x="0" y="255"/>
                  <a:pt x="0" y="255"/>
                </a:cubicBezTo>
                <a:cubicBezTo>
                  <a:pt x="0" y="1"/>
                  <a:pt x="0" y="1"/>
                  <a:pt x="0" y="1"/>
                </a:cubicBezTo>
                <a:cubicBezTo>
                  <a:pt x="33" y="1"/>
                  <a:pt x="33" y="1"/>
                  <a:pt x="33" y="1"/>
                </a:cubicBezTo>
                <a:cubicBezTo>
                  <a:pt x="253" y="1"/>
                  <a:pt x="253" y="1"/>
                  <a:pt x="253" y="1"/>
                </a:cubicBezTo>
                <a:cubicBezTo>
                  <a:pt x="254" y="1"/>
                  <a:pt x="254" y="1"/>
                  <a:pt x="254" y="1"/>
                </a:cubicBezTo>
                <a:cubicBezTo>
                  <a:pt x="254" y="1"/>
                  <a:pt x="254" y="1"/>
                  <a:pt x="254" y="1"/>
                </a:cubicBezTo>
                <a:cubicBezTo>
                  <a:pt x="463" y="1"/>
                  <a:pt x="463" y="1"/>
                  <a:pt x="463" y="1"/>
                </a:cubicBezTo>
                <a:cubicBezTo>
                  <a:pt x="589" y="1"/>
                  <a:pt x="589" y="1"/>
                  <a:pt x="589" y="1"/>
                </a:cubicBezTo>
                <a:cubicBezTo>
                  <a:pt x="589" y="0"/>
                  <a:pt x="589" y="0"/>
                  <a:pt x="589" y="0"/>
                </a:cubicBezTo>
                <a:cubicBezTo>
                  <a:pt x="685" y="0"/>
                  <a:pt x="685" y="0"/>
                  <a:pt x="685" y="0"/>
                </a:cubicBezTo>
                <a:cubicBezTo>
                  <a:pt x="688" y="0"/>
                  <a:pt x="712" y="0"/>
                  <a:pt x="728" y="0"/>
                </a:cubicBezTo>
                <a:cubicBezTo>
                  <a:pt x="728" y="255"/>
                  <a:pt x="728" y="255"/>
                  <a:pt x="728" y="255"/>
                </a:cubicBezTo>
                <a:cubicBezTo>
                  <a:pt x="728" y="257"/>
                  <a:pt x="728" y="259"/>
                  <a:pt x="728" y="260"/>
                </a:cubicBezTo>
                <a:cubicBezTo>
                  <a:pt x="727" y="266"/>
                  <a:pt x="724" y="282"/>
                  <a:pt x="709" y="282"/>
                </a:cubicBezTo>
                <a:cubicBezTo>
                  <a:pt x="705" y="282"/>
                  <a:pt x="700" y="281"/>
                  <a:pt x="695" y="279"/>
                </a:cubicBezTo>
                <a:cubicBezTo>
                  <a:pt x="690" y="277"/>
                  <a:pt x="645" y="256"/>
                  <a:pt x="619" y="256"/>
                </a:cubicBezTo>
                <a:cubicBezTo>
                  <a:pt x="566" y="256"/>
                  <a:pt x="523" y="301"/>
                  <a:pt x="523" y="356"/>
                </a:cubicBezTo>
                <a:cubicBezTo>
                  <a:pt x="523" y="412"/>
                  <a:pt x="566" y="457"/>
                  <a:pt x="619" y="457"/>
                </a:cubicBezTo>
                <a:cubicBezTo>
                  <a:pt x="645" y="457"/>
                  <a:pt x="690" y="436"/>
                  <a:pt x="695" y="434"/>
                </a:cubicBezTo>
                <a:cubicBezTo>
                  <a:pt x="700" y="432"/>
                  <a:pt x="705" y="431"/>
                  <a:pt x="709" y="431"/>
                </a:cubicBezTo>
                <a:cubicBezTo>
                  <a:pt x="724" y="431"/>
                  <a:pt x="728" y="447"/>
                  <a:pt x="728" y="454"/>
                </a:cubicBezTo>
                <a:cubicBezTo>
                  <a:pt x="728" y="459"/>
                  <a:pt x="728" y="459"/>
                  <a:pt x="728" y="459"/>
                </a:cubicBezTo>
                <a:cubicBezTo>
                  <a:pt x="728" y="694"/>
                  <a:pt x="728" y="694"/>
                  <a:pt x="728" y="694"/>
                </a:cubicBezTo>
                <a:cubicBezTo>
                  <a:pt x="679" y="694"/>
                  <a:pt x="679" y="694"/>
                  <a:pt x="679" y="694"/>
                </a:cubicBezTo>
                <a:cubicBezTo>
                  <a:pt x="679" y="694"/>
                  <a:pt x="679" y="694"/>
                  <a:pt x="679" y="694"/>
                </a:cubicBezTo>
                <a:cubicBezTo>
                  <a:pt x="461" y="694"/>
                  <a:pt x="461" y="694"/>
                  <a:pt x="461" y="694"/>
                </a:cubicBezTo>
                <a:cubicBezTo>
                  <a:pt x="458" y="694"/>
                  <a:pt x="455" y="694"/>
                  <a:pt x="454" y="694"/>
                </a:cubicBezTo>
                <a:cubicBezTo>
                  <a:pt x="454" y="694"/>
                  <a:pt x="454" y="694"/>
                  <a:pt x="454" y="694"/>
                </a:cubicBezTo>
                <a:cubicBezTo>
                  <a:pt x="445" y="693"/>
                  <a:pt x="438" y="689"/>
                  <a:pt x="434" y="684"/>
                </a:cubicBezTo>
                <a:cubicBezTo>
                  <a:pt x="431" y="677"/>
                  <a:pt x="433" y="669"/>
                  <a:pt x="436" y="663"/>
                </a:cubicBezTo>
                <a:cubicBezTo>
                  <a:pt x="439" y="659"/>
                  <a:pt x="461" y="615"/>
                  <a:pt x="461" y="590"/>
                </a:cubicBezTo>
                <a:cubicBezTo>
                  <a:pt x="461" y="540"/>
                  <a:pt x="413" y="499"/>
                  <a:pt x="355" y="499"/>
                </a:cubicBezTo>
                <a:cubicBezTo>
                  <a:pt x="296" y="499"/>
                  <a:pt x="249" y="540"/>
                  <a:pt x="249" y="590"/>
                </a:cubicBezTo>
                <a:cubicBezTo>
                  <a:pt x="249" y="615"/>
                  <a:pt x="271" y="659"/>
                  <a:pt x="274" y="663"/>
                </a:cubicBezTo>
                <a:cubicBezTo>
                  <a:pt x="278" y="671"/>
                  <a:pt x="278" y="679"/>
                  <a:pt x="275" y="684"/>
                </a:cubicBezTo>
                <a:cubicBezTo>
                  <a:pt x="272" y="690"/>
                  <a:pt x="264" y="693"/>
                  <a:pt x="254" y="695"/>
                </a:cubicBezTo>
                <a:cubicBezTo>
                  <a:pt x="253" y="694"/>
                  <a:pt x="252" y="694"/>
                  <a:pt x="252" y="694"/>
                </a:cubicBezTo>
              </a:path>
            </a:pathLst>
          </a:custGeom>
          <a:solidFill>
            <a:srgbClr val="78A48C"/>
          </a:solidFill>
          <a:ln>
            <a:noFill/>
          </a:ln>
        </p:spPr>
        <p:txBody>
          <a:bodyPr vert="horz" wrap="square" lIns="34284" tIns="17143" rIns="34284" bIns="1714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25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887286" y="2445755"/>
            <a:ext cx="793808" cy="6175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41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01 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773380" y="2445755"/>
            <a:ext cx="793808" cy="6175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41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02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8601753" y="2445755"/>
            <a:ext cx="793808" cy="6175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41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03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348762" y="4269127"/>
            <a:ext cx="1789931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087885" y="4713046"/>
            <a:ext cx="2460677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1200" dirty="0" smtClean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191561" y="4269127"/>
            <a:ext cx="1789931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30684" y="4713046"/>
            <a:ext cx="2460677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1200" dirty="0" smtClean="0"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3" t="1905" r="56163" b="23175"/>
          <a:stretch/>
        </p:blipFill>
        <p:spPr>
          <a:xfrm>
            <a:off x="-2963" y="-60257"/>
            <a:ext cx="1231557" cy="3091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28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954767" y="2720956"/>
            <a:ext cx="4801746" cy="3388415"/>
            <a:chOff x="6199748" y="2294758"/>
            <a:chExt cx="4802010" cy="3388601"/>
          </a:xfrm>
        </p:grpSpPr>
        <p:sp>
          <p:nvSpPr>
            <p:cNvPr id="7" name="Freeform 6"/>
            <p:cNvSpPr/>
            <p:nvPr/>
          </p:nvSpPr>
          <p:spPr>
            <a:xfrm>
              <a:off x="7045861" y="2643177"/>
              <a:ext cx="2708066" cy="2708008"/>
            </a:xfrm>
            <a:custGeom>
              <a:avLst/>
              <a:gdLst>
                <a:gd name="connsiteX0" fmla="*/ 0 w 2708066"/>
                <a:gd name="connsiteY0" fmla="*/ 1354004 h 2708008"/>
                <a:gd name="connsiteX1" fmla="*/ 1354033 w 2708066"/>
                <a:gd name="connsiteY1" fmla="*/ 0 h 2708008"/>
                <a:gd name="connsiteX2" fmla="*/ 2708066 w 2708066"/>
                <a:gd name="connsiteY2" fmla="*/ 1354004 h 2708008"/>
                <a:gd name="connsiteX3" fmla="*/ 1354033 w 2708066"/>
                <a:gd name="connsiteY3" fmla="*/ 2708008 h 2708008"/>
                <a:gd name="connsiteX4" fmla="*/ 0 w 2708066"/>
                <a:gd name="connsiteY4" fmla="*/ 1354004 h 270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8066" h="2708008">
                  <a:moveTo>
                    <a:pt x="0" y="1354004"/>
                  </a:moveTo>
                  <a:cubicBezTo>
                    <a:pt x="0" y="606208"/>
                    <a:pt x="606221" y="0"/>
                    <a:pt x="1354033" y="0"/>
                  </a:cubicBezTo>
                  <a:cubicBezTo>
                    <a:pt x="2101845" y="0"/>
                    <a:pt x="2708066" y="606208"/>
                    <a:pt x="2708066" y="1354004"/>
                  </a:cubicBezTo>
                  <a:cubicBezTo>
                    <a:pt x="2708066" y="2101800"/>
                    <a:pt x="2101845" y="2708008"/>
                    <a:pt x="1354033" y="2708008"/>
                  </a:cubicBezTo>
                  <a:cubicBezTo>
                    <a:pt x="606221" y="2708008"/>
                    <a:pt x="0" y="2101800"/>
                    <a:pt x="0" y="1354004"/>
                  </a:cubicBezTo>
                  <a:close/>
                </a:path>
              </a:pathLst>
            </a:custGeom>
            <a:solidFill>
              <a:srgbClr val="E2BF9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94675" tIns="594666" rIns="594675" bIns="594666" numCol="1" spcCol="1270" anchor="ctr" anchorCtr="0">
              <a:noAutofit/>
            </a:bodyPr>
            <a:lstStyle/>
            <a:p>
              <a:pPr algn="ctr" defTabSz="2311090">
                <a:lnSpc>
                  <a:spcPct val="120000"/>
                </a:lnSpc>
                <a:spcAft>
                  <a:spcPct val="35000"/>
                </a:spcAft>
              </a:pPr>
              <a:endParaRPr lang="id-ID" sz="5199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8591026" y="2519799"/>
              <a:ext cx="301176" cy="301171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7877873" y="5149983"/>
              <a:ext cx="218075" cy="218285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40"/>
                <a:satOff val="2879"/>
                <a:lumOff val="1209"/>
                <a:alphaOff val="0"/>
              </a:schemeClr>
            </a:fillRef>
            <a:effectRef idx="0">
              <a:schemeClr val="accent3">
                <a:hueOff val="56240"/>
                <a:satOff val="2879"/>
                <a:lumOff val="120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928187" y="3742198"/>
              <a:ext cx="218075" cy="21828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12479"/>
                <a:satOff val="5757"/>
                <a:lumOff val="2418"/>
                <a:alphaOff val="0"/>
              </a:schemeClr>
            </a:fillRef>
            <a:effectRef idx="0">
              <a:schemeClr val="accent3">
                <a:hueOff val="112479"/>
                <a:satOff val="5757"/>
                <a:lumOff val="241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8884647" y="5382188"/>
              <a:ext cx="301176" cy="30117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68719"/>
                <a:satOff val="8636"/>
                <a:lumOff val="3628"/>
                <a:alphaOff val="0"/>
              </a:schemeClr>
            </a:fillRef>
            <a:effectRef idx="0">
              <a:schemeClr val="accent3">
                <a:hueOff val="168719"/>
                <a:satOff val="8636"/>
                <a:lumOff val="362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99748" y="3131948"/>
              <a:ext cx="1100954" cy="1100602"/>
            </a:xfrm>
            <a:custGeom>
              <a:avLst/>
              <a:gdLst>
                <a:gd name="connsiteX0" fmla="*/ 0 w 1100954"/>
                <a:gd name="connsiteY0" fmla="*/ 550301 h 1100602"/>
                <a:gd name="connsiteX1" fmla="*/ 550477 w 1100954"/>
                <a:gd name="connsiteY1" fmla="*/ 0 h 1100602"/>
                <a:gd name="connsiteX2" fmla="*/ 1100954 w 1100954"/>
                <a:gd name="connsiteY2" fmla="*/ 550301 h 1100602"/>
                <a:gd name="connsiteX3" fmla="*/ 550477 w 1100954"/>
                <a:gd name="connsiteY3" fmla="*/ 1100602 h 1100602"/>
                <a:gd name="connsiteX4" fmla="*/ 0 w 1100954"/>
                <a:gd name="connsiteY4" fmla="*/ 550301 h 11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54" h="1100602">
                  <a:moveTo>
                    <a:pt x="0" y="550301"/>
                  </a:moveTo>
                  <a:cubicBezTo>
                    <a:pt x="0" y="246378"/>
                    <a:pt x="246457" y="0"/>
                    <a:pt x="550477" y="0"/>
                  </a:cubicBezTo>
                  <a:cubicBezTo>
                    <a:pt x="854497" y="0"/>
                    <a:pt x="1100954" y="246378"/>
                    <a:pt x="1100954" y="550301"/>
                  </a:cubicBezTo>
                  <a:cubicBezTo>
                    <a:pt x="1100954" y="854224"/>
                    <a:pt x="854497" y="1100602"/>
                    <a:pt x="550477" y="1100602"/>
                  </a:cubicBezTo>
                  <a:cubicBezTo>
                    <a:pt x="246457" y="1100602"/>
                    <a:pt x="0" y="854224"/>
                    <a:pt x="0" y="550301"/>
                  </a:cubicBezTo>
                  <a:close/>
                </a:path>
              </a:pathLst>
            </a:custGeom>
            <a:solidFill>
              <a:srgbClr val="78A48C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37438"/>
                <a:satOff val="17272"/>
                <a:lumOff val="7255"/>
                <a:alphaOff val="0"/>
              </a:schemeClr>
            </a:fillRef>
            <a:effectRef idx="0">
              <a:schemeClr val="accent3">
                <a:hueOff val="337438"/>
                <a:satOff val="17272"/>
                <a:lumOff val="725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1228" tIns="241176" rIns="241228" bIns="241176" numCol="1" spcCol="1270" anchor="ctr" anchorCtr="0">
              <a:noAutofit/>
            </a:bodyPr>
            <a:lstStyle/>
            <a:p>
              <a:pPr algn="ctr" defTabSz="933325">
                <a:lnSpc>
                  <a:spcPct val="120000"/>
                </a:lnSpc>
                <a:spcAft>
                  <a:spcPct val="35000"/>
                </a:spcAft>
              </a:pPr>
              <a:endParaRPr lang="id-ID" sz="21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6461137" y="4435079"/>
              <a:ext cx="544433" cy="54444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449917"/>
                <a:satOff val="23029"/>
                <a:lumOff val="9673"/>
                <a:alphaOff val="0"/>
              </a:schemeClr>
            </a:fillRef>
            <a:effectRef idx="0">
              <a:schemeClr val="accent3">
                <a:hueOff val="449917"/>
                <a:satOff val="23029"/>
                <a:lumOff val="9673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>
              <a:off x="9900804" y="2294758"/>
              <a:ext cx="1100954" cy="1100602"/>
            </a:xfrm>
            <a:custGeom>
              <a:avLst/>
              <a:gdLst>
                <a:gd name="connsiteX0" fmla="*/ 0 w 1100954"/>
                <a:gd name="connsiteY0" fmla="*/ 550301 h 1100602"/>
                <a:gd name="connsiteX1" fmla="*/ 550477 w 1100954"/>
                <a:gd name="connsiteY1" fmla="*/ 0 h 1100602"/>
                <a:gd name="connsiteX2" fmla="*/ 1100954 w 1100954"/>
                <a:gd name="connsiteY2" fmla="*/ 550301 h 1100602"/>
                <a:gd name="connsiteX3" fmla="*/ 550477 w 1100954"/>
                <a:gd name="connsiteY3" fmla="*/ 1100602 h 1100602"/>
                <a:gd name="connsiteX4" fmla="*/ 0 w 1100954"/>
                <a:gd name="connsiteY4" fmla="*/ 550301 h 11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54" h="1100602">
                  <a:moveTo>
                    <a:pt x="0" y="550301"/>
                  </a:moveTo>
                  <a:cubicBezTo>
                    <a:pt x="0" y="246378"/>
                    <a:pt x="246457" y="0"/>
                    <a:pt x="550477" y="0"/>
                  </a:cubicBezTo>
                  <a:cubicBezTo>
                    <a:pt x="854497" y="0"/>
                    <a:pt x="1100954" y="246378"/>
                    <a:pt x="1100954" y="550301"/>
                  </a:cubicBezTo>
                  <a:cubicBezTo>
                    <a:pt x="1100954" y="854224"/>
                    <a:pt x="854497" y="1100602"/>
                    <a:pt x="550477" y="1100602"/>
                  </a:cubicBezTo>
                  <a:cubicBezTo>
                    <a:pt x="246457" y="1100602"/>
                    <a:pt x="0" y="854224"/>
                    <a:pt x="0" y="550301"/>
                  </a:cubicBezTo>
                  <a:close/>
                </a:path>
              </a:pathLst>
            </a:custGeom>
            <a:solidFill>
              <a:srgbClr val="78A48C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06157"/>
                <a:satOff val="25908"/>
                <a:lumOff val="10883"/>
                <a:alphaOff val="0"/>
              </a:schemeClr>
            </a:fillRef>
            <a:effectRef idx="0">
              <a:schemeClr val="accent3">
                <a:hueOff val="506157"/>
                <a:satOff val="25908"/>
                <a:lumOff val="1088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1228" tIns="241176" rIns="241228" bIns="241176" numCol="1" spcCol="1270" anchor="ctr" anchorCtr="0">
              <a:noAutofit/>
            </a:bodyPr>
            <a:lstStyle/>
            <a:p>
              <a:pPr algn="ctr" defTabSz="933325">
                <a:lnSpc>
                  <a:spcPct val="120000"/>
                </a:lnSpc>
                <a:spcAft>
                  <a:spcPct val="35000"/>
                </a:spcAft>
              </a:pPr>
              <a:endParaRPr lang="id-ID" sz="21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9540385" y="3373960"/>
              <a:ext cx="301176" cy="301171"/>
            </a:xfrm>
            <a:prstGeom prst="ellipse">
              <a:avLst/>
            </a:prstGeom>
            <a:solidFill>
              <a:schemeClr val="accent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397"/>
                <a:satOff val="28787"/>
                <a:lumOff val="12092"/>
                <a:alphaOff val="0"/>
              </a:schemeClr>
            </a:fillRef>
            <a:effectRef idx="0">
              <a:schemeClr val="accent3">
                <a:hueOff val="562397"/>
                <a:satOff val="28787"/>
                <a:lumOff val="1209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243062" y="5047837"/>
              <a:ext cx="218075" cy="218285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18636"/>
                <a:satOff val="31665"/>
                <a:lumOff val="13301"/>
                <a:alphaOff val="0"/>
              </a:schemeClr>
            </a:fillRef>
            <a:effectRef idx="0">
              <a:schemeClr val="accent3">
                <a:hueOff val="618636"/>
                <a:satOff val="31665"/>
                <a:lumOff val="13301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Title 13"/>
          <p:cNvSpPr txBox="1">
            <a:spLocks/>
          </p:cNvSpPr>
          <p:nvPr/>
        </p:nvSpPr>
        <p:spPr>
          <a:xfrm>
            <a:off x="5664505" y="4466014"/>
            <a:ext cx="963410" cy="315214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70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89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itle 13"/>
          <p:cNvSpPr txBox="1">
            <a:spLocks/>
          </p:cNvSpPr>
          <p:nvPr/>
        </p:nvSpPr>
        <p:spPr>
          <a:xfrm>
            <a:off x="4023515" y="4195478"/>
            <a:ext cx="963410" cy="2031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>
          <a:xfrm>
            <a:off x="7724968" y="3342308"/>
            <a:ext cx="963410" cy="2031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862003" y="3987798"/>
            <a:ext cx="568413" cy="4902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65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id-ID" sz="265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939067" y="2948084"/>
            <a:ext cx="568413" cy="4902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65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id-ID" sz="265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239300" y="3787900"/>
            <a:ext cx="568413" cy="4902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65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id-ID" sz="265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7370656" y="5039433"/>
            <a:ext cx="544403" cy="54441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449917"/>
              <a:satOff val="23029"/>
              <a:lumOff val="9673"/>
              <a:alphaOff val="0"/>
            </a:schemeClr>
          </a:fillRef>
          <a:effectRef idx="0">
            <a:schemeClr val="accent3">
              <a:hueOff val="449917"/>
              <a:satOff val="23029"/>
              <a:lumOff val="9673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120000"/>
              </a:lnSpc>
            </a:pPr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1638689" y="4048626"/>
            <a:ext cx="2316078" cy="8863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12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9" name="TextBox 78"/>
          <p:cNvSpPr txBox="1"/>
          <p:nvPr/>
        </p:nvSpPr>
        <p:spPr>
          <a:xfrm>
            <a:off x="1852221" y="3604482"/>
            <a:ext cx="1764986" cy="3038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Content Placeholder 2"/>
          <p:cNvSpPr txBox="1">
            <a:spLocks/>
          </p:cNvSpPr>
          <p:nvPr/>
        </p:nvSpPr>
        <p:spPr>
          <a:xfrm>
            <a:off x="5055660" y="1861793"/>
            <a:ext cx="2316078" cy="8863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12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5" name="TextBox 78"/>
          <p:cNvSpPr txBox="1"/>
          <p:nvPr/>
        </p:nvSpPr>
        <p:spPr>
          <a:xfrm>
            <a:off x="5218790" y="1388850"/>
            <a:ext cx="1764986" cy="3038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Content Placeholder 2"/>
          <p:cNvSpPr txBox="1">
            <a:spLocks/>
          </p:cNvSpPr>
          <p:nvPr/>
        </p:nvSpPr>
        <p:spPr>
          <a:xfrm>
            <a:off x="8848322" y="3193215"/>
            <a:ext cx="2316078" cy="8863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12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039960" y="2742254"/>
            <a:ext cx="1764986" cy="3038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3" t="1905" r="56163" b="23175"/>
          <a:stretch/>
        </p:blipFill>
        <p:spPr>
          <a:xfrm>
            <a:off x="-2963" y="-60257"/>
            <a:ext cx="1231557" cy="3091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19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/>
          <p:cNvGrpSpPr/>
          <p:nvPr/>
        </p:nvGrpSpPr>
        <p:grpSpPr>
          <a:xfrm>
            <a:off x="1262853" y="1332655"/>
            <a:ext cx="3909150" cy="4140488"/>
            <a:chOff x="950284" y="2059774"/>
            <a:chExt cx="3788406" cy="40126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863217" y="5309576"/>
              <a:ext cx="843589" cy="762798"/>
            </a:xfrm>
            <a:custGeom>
              <a:avLst/>
              <a:gdLst>
                <a:gd name="T0" fmla="*/ 1253 w 1253"/>
                <a:gd name="T1" fmla="*/ 1133 h 1133"/>
                <a:gd name="T2" fmla="*/ 0 w 1253"/>
                <a:gd name="T3" fmla="*/ 1133 h 1133"/>
                <a:gd name="T4" fmla="*/ 151 w 1253"/>
                <a:gd name="T5" fmla="*/ 0 h 1133"/>
                <a:gd name="T6" fmla="*/ 1102 w 1253"/>
                <a:gd name="T7" fmla="*/ 0 h 1133"/>
                <a:gd name="T8" fmla="*/ 1253 w 1253"/>
                <a:gd name="T9" fmla="*/ 1133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3" h="1133">
                  <a:moveTo>
                    <a:pt x="1253" y="1133"/>
                  </a:moveTo>
                  <a:lnTo>
                    <a:pt x="0" y="1133"/>
                  </a:lnTo>
                  <a:lnTo>
                    <a:pt x="151" y="0"/>
                  </a:lnTo>
                  <a:lnTo>
                    <a:pt x="1102" y="0"/>
                  </a:lnTo>
                  <a:lnTo>
                    <a:pt x="1253" y="1133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894860" y="5309576"/>
              <a:ext cx="778283" cy="517733"/>
            </a:xfrm>
            <a:custGeom>
              <a:avLst/>
              <a:gdLst>
                <a:gd name="T0" fmla="*/ 1156 w 1156"/>
                <a:gd name="T1" fmla="*/ 769 h 769"/>
                <a:gd name="T2" fmla="*/ 1055 w 1156"/>
                <a:gd name="T3" fmla="*/ 0 h 769"/>
                <a:gd name="T4" fmla="*/ 104 w 1156"/>
                <a:gd name="T5" fmla="*/ 0 h 769"/>
                <a:gd name="T6" fmla="*/ 0 w 1156"/>
                <a:gd name="T7" fmla="*/ 769 h 769"/>
                <a:gd name="T8" fmla="*/ 1156 w 1156"/>
                <a:gd name="T9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769">
                  <a:moveTo>
                    <a:pt x="1156" y="769"/>
                  </a:moveTo>
                  <a:lnTo>
                    <a:pt x="1055" y="0"/>
                  </a:lnTo>
                  <a:lnTo>
                    <a:pt x="104" y="0"/>
                  </a:lnTo>
                  <a:lnTo>
                    <a:pt x="0" y="769"/>
                  </a:lnTo>
                  <a:lnTo>
                    <a:pt x="1156" y="76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950284" y="3625092"/>
              <a:ext cx="2668783" cy="1956479"/>
            </a:xfrm>
            <a:custGeom>
              <a:avLst/>
              <a:gdLst>
                <a:gd name="T0" fmla="*/ 1676 w 1676"/>
                <a:gd name="T1" fmla="*/ 1196 h 1229"/>
                <a:gd name="T2" fmla="*/ 1643 w 1676"/>
                <a:gd name="T3" fmla="*/ 1229 h 1229"/>
                <a:gd name="T4" fmla="*/ 33 w 1676"/>
                <a:gd name="T5" fmla="*/ 1229 h 1229"/>
                <a:gd name="T6" fmla="*/ 0 w 1676"/>
                <a:gd name="T7" fmla="*/ 1196 h 1229"/>
                <a:gd name="T8" fmla="*/ 0 w 1676"/>
                <a:gd name="T9" fmla="*/ 32 h 1229"/>
                <a:gd name="T10" fmla="*/ 33 w 1676"/>
                <a:gd name="T11" fmla="*/ 0 h 1229"/>
                <a:gd name="T12" fmla="*/ 1643 w 1676"/>
                <a:gd name="T13" fmla="*/ 0 h 1229"/>
                <a:gd name="T14" fmla="*/ 1676 w 1676"/>
                <a:gd name="T15" fmla="*/ 32 h 1229"/>
                <a:gd name="T16" fmla="*/ 1676 w 1676"/>
                <a:gd name="T17" fmla="*/ 1196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6" h="1229">
                  <a:moveTo>
                    <a:pt x="1676" y="1196"/>
                  </a:moveTo>
                  <a:cubicBezTo>
                    <a:pt x="1676" y="1214"/>
                    <a:pt x="1661" y="1229"/>
                    <a:pt x="1643" y="1229"/>
                  </a:cubicBezTo>
                  <a:cubicBezTo>
                    <a:pt x="33" y="1229"/>
                    <a:pt x="33" y="1229"/>
                    <a:pt x="33" y="1229"/>
                  </a:cubicBezTo>
                  <a:cubicBezTo>
                    <a:pt x="15" y="1229"/>
                    <a:pt x="0" y="1214"/>
                    <a:pt x="0" y="119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1643" y="0"/>
                    <a:pt x="1643" y="0"/>
                    <a:pt x="1643" y="0"/>
                  </a:cubicBezTo>
                  <a:cubicBezTo>
                    <a:pt x="1661" y="0"/>
                    <a:pt x="1676" y="15"/>
                    <a:pt x="1676" y="32"/>
                  </a:cubicBezTo>
                  <a:lnTo>
                    <a:pt x="1676" y="11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50284" y="5232825"/>
              <a:ext cx="2668783" cy="348746"/>
            </a:xfrm>
            <a:custGeom>
              <a:avLst/>
              <a:gdLst>
                <a:gd name="T0" fmla="*/ 0 w 1676"/>
                <a:gd name="T1" fmla="*/ 0 h 219"/>
                <a:gd name="T2" fmla="*/ 0 w 1676"/>
                <a:gd name="T3" fmla="*/ 186 h 219"/>
                <a:gd name="T4" fmla="*/ 33 w 1676"/>
                <a:gd name="T5" fmla="*/ 219 h 219"/>
                <a:gd name="T6" fmla="*/ 1643 w 1676"/>
                <a:gd name="T7" fmla="*/ 219 h 219"/>
                <a:gd name="T8" fmla="*/ 1676 w 1676"/>
                <a:gd name="T9" fmla="*/ 186 h 219"/>
                <a:gd name="T10" fmla="*/ 1676 w 1676"/>
                <a:gd name="T11" fmla="*/ 0 h 219"/>
                <a:gd name="T12" fmla="*/ 0 w 1676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6" h="219">
                  <a:moveTo>
                    <a:pt x="0" y="0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204"/>
                    <a:pt x="15" y="219"/>
                    <a:pt x="33" y="219"/>
                  </a:cubicBezTo>
                  <a:cubicBezTo>
                    <a:pt x="1643" y="219"/>
                    <a:pt x="1643" y="219"/>
                    <a:pt x="1643" y="219"/>
                  </a:cubicBezTo>
                  <a:cubicBezTo>
                    <a:pt x="1661" y="219"/>
                    <a:pt x="1676" y="204"/>
                    <a:pt x="1676" y="186"/>
                  </a:cubicBezTo>
                  <a:cubicBezTo>
                    <a:pt x="1676" y="0"/>
                    <a:pt x="1676" y="0"/>
                    <a:pt x="16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74836" y="3722041"/>
              <a:ext cx="2420352" cy="1510784"/>
            </a:xfrm>
            <a:prstGeom prst="rect">
              <a:avLst/>
            </a:prstGeom>
            <a:solidFill>
              <a:srgbClr val="E2BF93"/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709715" y="6025919"/>
              <a:ext cx="1149920" cy="46455"/>
            </a:xfrm>
            <a:custGeom>
              <a:avLst/>
              <a:gdLst>
                <a:gd name="T0" fmla="*/ 693 w 722"/>
                <a:gd name="T1" fmla="*/ 0 h 29"/>
                <a:gd name="T2" fmla="*/ 29 w 722"/>
                <a:gd name="T3" fmla="*/ 0 h 29"/>
                <a:gd name="T4" fmla="*/ 0 w 722"/>
                <a:gd name="T5" fmla="*/ 29 h 29"/>
                <a:gd name="T6" fmla="*/ 722 w 722"/>
                <a:gd name="T7" fmla="*/ 29 h 29"/>
                <a:gd name="T8" fmla="*/ 693 w 72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2" h="29">
                  <a:moveTo>
                    <a:pt x="69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722" y="29"/>
                    <a:pt x="722" y="29"/>
                    <a:pt x="722" y="29"/>
                  </a:cubicBezTo>
                  <a:cubicBezTo>
                    <a:pt x="722" y="13"/>
                    <a:pt x="709" y="0"/>
                    <a:pt x="693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7920" y="4095878"/>
              <a:ext cx="2542885" cy="1136454"/>
            </a:xfrm>
            <a:custGeom>
              <a:avLst/>
              <a:gdLst>
                <a:gd name="T0" fmla="*/ 1533 w 1597"/>
                <a:gd name="T1" fmla="*/ 472 h 714"/>
                <a:gd name="T2" fmla="*/ 1534 w 1597"/>
                <a:gd name="T3" fmla="*/ 459 h 714"/>
                <a:gd name="T4" fmla="*/ 1396 w 1597"/>
                <a:gd name="T5" fmla="*/ 328 h 714"/>
                <a:gd name="T6" fmla="*/ 1285 w 1597"/>
                <a:gd name="T7" fmla="*/ 381 h 714"/>
                <a:gd name="T8" fmla="*/ 1266 w 1597"/>
                <a:gd name="T9" fmla="*/ 376 h 714"/>
                <a:gd name="T10" fmla="*/ 1107 w 1597"/>
                <a:gd name="T11" fmla="*/ 238 h 714"/>
                <a:gd name="T12" fmla="*/ 1008 w 1597"/>
                <a:gd name="T13" fmla="*/ 271 h 714"/>
                <a:gd name="T14" fmla="*/ 896 w 1597"/>
                <a:gd name="T15" fmla="*/ 208 h 714"/>
                <a:gd name="T16" fmla="*/ 846 w 1597"/>
                <a:gd name="T17" fmla="*/ 218 h 714"/>
                <a:gd name="T18" fmla="*/ 707 w 1597"/>
                <a:gd name="T19" fmla="*/ 107 h 714"/>
                <a:gd name="T20" fmla="*/ 690 w 1597"/>
                <a:gd name="T21" fmla="*/ 108 h 714"/>
                <a:gd name="T22" fmla="*/ 575 w 1597"/>
                <a:gd name="T23" fmla="*/ 0 h 714"/>
                <a:gd name="T24" fmla="*/ 472 w 1597"/>
                <a:gd name="T25" fmla="*/ 61 h 714"/>
                <a:gd name="T26" fmla="*/ 460 w 1597"/>
                <a:gd name="T27" fmla="*/ 59 h 714"/>
                <a:gd name="T28" fmla="*/ 400 w 1597"/>
                <a:gd name="T29" fmla="*/ 116 h 714"/>
                <a:gd name="T30" fmla="*/ 402 w 1597"/>
                <a:gd name="T31" fmla="*/ 133 h 714"/>
                <a:gd name="T32" fmla="*/ 333 w 1597"/>
                <a:gd name="T33" fmla="*/ 210 h 714"/>
                <a:gd name="T34" fmla="*/ 311 w 1597"/>
                <a:gd name="T35" fmla="*/ 208 h 714"/>
                <a:gd name="T36" fmla="*/ 213 w 1597"/>
                <a:gd name="T37" fmla="*/ 286 h 714"/>
                <a:gd name="T38" fmla="*/ 109 w 1597"/>
                <a:gd name="T39" fmla="*/ 437 h 714"/>
                <a:gd name="T40" fmla="*/ 109 w 1597"/>
                <a:gd name="T41" fmla="*/ 451 h 714"/>
                <a:gd name="T42" fmla="*/ 0 w 1597"/>
                <a:gd name="T43" fmla="*/ 633 h 714"/>
                <a:gd name="T44" fmla="*/ 17 w 1597"/>
                <a:gd name="T45" fmla="*/ 714 h 714"/>
                <a:gd name="T46" fmla="*/ 1546 w 1597"/>
                <a:gd name="T47" fmla="*/ 714 h 714"/>
                <a:gd name="T48" fmla="*/ 1597 w 1597"/>
                <a:gd name="T49" fmla="*/ 598 h 714"/>
                <a:gd name="T50" fmla="*/ 1533 w 1597"/>
                <a:gd name="T51" fmla="*/ 472 h 714"/>
                <a:gd name="T52" fmla="*/ 581 w 1597"/>
                <a:gd name="T53" fmla="*/ 390 h 714"/>
                <a:gd name="T54" fmla="*/ 564 w 1597"/>
                <a:gd name="T55" fmla="*/ 356 h 714"/>
                <a:gd name="T56" fmla="*/ 595 w 1597"/>
                <a:gd name="T57" fmla="*/ 319 h 714"/>
                <a:gd name="T58" fmla="*/ 615 w 1597"/>
                <a:gd name="T59" fmla="*/ 340 h 714"/>
                <a:gd name="T60" fmla="*/ 609 w 1597"/>
                <a:gd name="T61" fmla="*/ 376 h 714"/>
                <a:gd name="T62" fmla="*/ 610 w 1597"/>
                <a:gd name="T63" fmla="*/ 382 h 714"/>
                <a:gd name="T64" fmla="*/ 581 w 1597"/>
                <a:gd name="T65" fmla="*/ 39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7" h="714">
                  <a:moveTo>
                    <a:pt x="1533" y="472"/>
                  </a:moveTo>
                  <a:cubicBezTo>
                    <a:pt x="1534" y="468"/>
                    <a:pt x="1534" y="463"/>
                    <a:pt x="1534" y="459"/>
                  </a:cubicBezTo>
                  <a:cubicBezTo>
                    <a:pt x="1534" y="386"/>
                    <a:pt x="1472" y="328"/>
                    <a:pt x="1396" y="328"/>
                  </a:cubicBezTo>
                  <a:cubicBezTo>
                    <a:pt x="1350" y="328"/>
                    <a:pt x="1310" y="349"/>
                    <a:pt x="1285" y="381"/>
                  </a:cubicBezTo>
                  <a:cubicBezTo>
                    <a:pt x="1279" y="379"/>
                    <a:pt x="1273" y="377"/>
                    <a:pt x="1266" y="376"/>
                  </a:cubicBezTo>
                  <a:cubicBezTo>
                    <a:pt x="1259" y="299"/>
                    <a:pt x="1190" y="238"/>
                    <a:pt x="1107" y="238"/>
                  </a:cubicBezTo>
                  <a:cubicBezTo>
                    <a:pt x="1069" y="238"/>
                    <a:pt x="1035" y="251"/>
                    <a:pt x="1008" y="271"/>
                  </a:cubicBezTo>
                  <a:cubicBezTo>
                    <a:pt x="986" y="233"/>
                    <a:pt x="945" y="208"/>
                    <a:pt x="896" y="208"/>
                  </a:cubicBezTo>
                  <a:cubicBezTo>
                    <a:pt x="878" y="208"/>
                    <a:pt x="861" y="211"/>
                    <a:pt x="846" y="218"/>
                  </a:cubicBezTo>
                  <a:cubicBezTo>
                    <a:pt x="835" y="155"/>
                    <a:pt x="777" y="107"/>
                    <a:pt x="707" y="107"/>
                  </a:cubicBezTo>
                  <a:cubicBezTo>
                    <a:pt x="702" y="107"/>
                    <a:pt x="696" y="107"/>
                    <a:pt x="690" y="108"/>
                  </a:cubicBezTo>
                  <a:cubicBezTo>
                    <a:pt x="690" y="48"/>
                    <a:pt x="638" y="0"/>
                    <a:pt x="575" y="0"/>
                  </a:cubicBezTo>
                  <a:cubicBezTo>
                    <a:pt x="530" y="0"/>
                    <a:pt x="491" y="25"/>
                    <a:pt x="472" y="61"/>
                  </a:cubicBezTo>
                  <a:cubicBezTo>
                    <a:pt x="468" y="60"/>
                    <a:pt x="464" y="59"/>
                    <a:pt x="460" y="59"/>
                  </a:cubicBezTo>
                  <a:cubicBezTo>
                    <a:pt x="427" y="59"/>
                    <a:pt x="400" y="85"/>
                    <a:pt x="400" y="116"/>
                  </a:cubicBezTo>
                  <a:cubicBezTo>
                    <a:pt x="400" y="122"/>
                    <a:pt x="401" y="127"/>
                    <a:pt x="402" y="133"/>
                  </a:cubicBezTo>
                  <a:cubicBezTo>
                    <a:pt x="370" y="149"/>
                    <a:pt x="345" y="177"/>
                    <a:pt x="333" y="210"/>
                  </a:cubicBezTo>
                  <a:cubicBezTo>
                    <a:pt x="326" y="209"/>
                    <a:pt x="319" y="208"/>
                    <a:pt x="311" y="208"/>
                  </a:cubicBezTo>
                  <a:cubicBezTo>
                    <a:pt x="262" y="208"/>
                    <a:pt x="221" y="242"/>
                    <a:pt x="213" y="286"/>
                  </a:cubicBezTo>
                  <a:cubicBezTo>
                    <a:pt x="151" y="312"/>
                    <a:pt x="109" y="370"/>
                    <a:pt x="109" y="437"/>
                  </a:cubicBezTo>
                  <a:cubicBezTo>
                    <a:pt x="109" y="442"/>
                    <a:pt x="109" y="446"/>
                    <a:pt x="109" y="451"/>
                  </a:cubicBezTo>
                  <a:cubicBezTo>
                    <a:pt x="44" y="488"/>
                    <a:pt x="0" y="555"/>
                    <a:pt x="0" y="633"/>
                  </a:cubicBezTo>
                  <a:cubicBezTo>
                    <a:pt x="0" y="661"/>
                    <a:pt x="6" y="689"/>
                    <a:pt x="17" y="714"/>
                  </a:cubicBezTo>
                  <a:cubicBezTo>
                    <a:pt x="1546" y="714"/>
                    <a:pt x="1546" y="714"/>
                    <a:pt x="1546" y="714"/>
                  </a:cubicBezTo>
                  <a:cubicBezTo>
                    <a:pt x="1578" y="684"/>
                    <a:pt x="1597" y="644"/>
                    <a:pt x="1597" y="598"/>
                  </a:cubicBezTo>
                  <a:cubicBezTo>
                    <a:pt x="1597" y="547"/>
                    <a:pt x="1572" y="502"/>
                    <a:pt x="1533" y="472"/>
                  </a:cubicBezTo>
                  <a:close/>
                  <a:moveTo>
                    <a:pt x="581" y="390"/>
                  </a:moveTo>
                  <a:cubicBezTo>
                    <a:pt x="578" y="377"/>
                    <a:pt x="572" y="365"/>
                    <a:pt x="564" y="356"/>
                  </a:cubicBezTo>
                  <a:cubicBezTo>
                    <a:pt x="576" y="345"/>
                    <a:pt x="587" y="333"/>
                    <a:pt x="595" y="319"/>
                  </a:cubicBezTo>
                  <a:cubicBezTo>
                    <a:pt x="601" y="327"/>
                    <a:pt x="608" y="334"/>
                    <a:pt x="615" y="340"/>
                  </a:cubicBezTo>
                  <a:cubicBezTo>
                    <a:pt x="611" y="351"/>
                    <a:pt x="609" y="363"/>
                    <a:pt x="609" y="376"/>
                  </a:cubicBezTo>
                  <a:cubicBezTo>
                    <a:pt x="609" y="378"/>
                    <a:pt x="610" y="380"/>
                    <a:pt x="610" y="382"/>
                  </a:cubicBezTo>
                  <a:cubicBezTo>
                    <a:pt x="600" y="384"/>
                    <a:pt x="590" y="386"/>
                    <a:pt x="581" y="39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810030" y="3099280"/>
              <a:ext cx="1890500" cy="1993508"/>
            </a:xfrm>
            <a:custGeom>
              <a:avLst/>
              <a:gdLst>
                <a:gd name="T0" fmla="*/ 1060 w 1187"/>
                <a:gd name="T1" fmla="*/ 0 h 1252"/>
                <a:gd name="T2" fmla="*/ 832 w 1187"/>
                <a:gd name="T3" fmla="*/ 228 h 1252"/>
                <a:gd name="T4" fmla="*/ 729 w 1187"/>
                <a:gd name="T5" fmla="*/ 312 h 1252"/>
                <a:gd name="T6" fmla="*/ 512 w 1187"/>
                <a:gd name="T7" fmla="*/ 432 h 1252"/>
                <a:gd name="T8" fmla="*/ 342 w 1187"/>
                <a:gd name="T9" fmla="*/ 509 h 1252"/>
                <a:gd name="T10" fmla="*/ 222 w 1187"/>
                <a:gd name="T11" fmla="*/ 568 h 1252"/>
                <a:gd name="T12" fmla="*/ 141 w 1187"/>
                <a:gd name="T13" fmla="*/ 619 h 1252"/>
                <a:gd name="T14" fmla="*/ 88 w 1187"/>
                <a:gd name="T15" fmla="*/ 664 h 1252"/>
                <a:gd name="T16" fmla="*/ 53 w 1187"/>
                <a:gd name="T17" fmla="*/ 704 h 1252"/>
                <a:gd name="T18" fmla="*/ 14 w 1187"/>
                <a:gd name="T19" fmla="*/ 777 h 1252"/>
                <a:gd name="T20" fmla="*/ 0 w 1187"/>
                <a:gd name="T21" fmla="*/ 862 h 1252"/>
                <a:gd name="T22" fmla="*/ 15 w 1187"/>
                <a:gd name="T23" fmla="*/ 954 h 1252"/>
                <a:gd name="T24" fmla="*/ 84 w 1187"/>
                <a:gd name="T25" fmla="*/ 1095 h 1252"/>
                <a:gd name="T26" fmla="*/ 210 w 1187"/>
                <a:gd name="T27" fmla="*/ 1252 h 1252"/>
                <a:gd name="T28" fmla="*/ 342 w 1187"/>
                <a:gd name="T29" fmla="*/ 1129 h 1252"/>
                <a:gd name="T30" fmla="*/ 263 w 1187"/>
                <a:gd name="T31" fmla="*/ 1036 h 1252"/>
                <a:gd name="T32" fmla="*/ 197 w 1187"/>
                <a:gd name="T33" fmla="*/ 929 h 1252"/>
                <a:gd name="T34" fmla="*/ 184 w 1187"/>
                <a:gd name="T35" fmla="*/ 890 h 1252"/>
                <a:gd name="T36" fmla="*/ 180 w 1187"/>
                <a:gd name="T37" fmla="*/ 862 h 1252"/>
                <a:gd name="T38" fmla="*/ 183 w 1187"/>
                <a:gd name="T39" fmla="*/ 841 h 1252"/>
                <a:gd name="T40" fmla="*/ 191 w 1187"/>
                <a:gd name="T41" fmla="*/ 822 h 1252"/>
                <a:gd name="T42" fmla="*/ 204 w 1187"/>
                <a:gd name="T43" fmla="*/ 803 h 1252"/>
                <a:gd name="T44" fmla="*/ 249 w 1187"/>
                <a:gd name="T45" fmla="*/ 763 h 1252"/>
                <a:gd name="T46" fmla="*/ 309 w 1187"/>
                <a:gd name="T47" fmla="*/ 726 h 1252"/>
                <a:gd name="T48" fmla="*/ 451 w 1187"/>
                <a:gd name="T49" fmla="*/ 657 h 1252"/>
                <a:gd name="T50" fmla="*/ 707 w 1187"/>
                <a:gd name="T51" fmla="*/ 535 h 1252"/>
                <a:gd name="T52" fmla="*/ 838 w 1187"/>
                <a:gd name="T53" fmla="*/ 456 h 1252"/>
                <a:gd name="T54" fmla="*/ 959 w 1187"/>
                <a:gd name="T55" fmla="*/ 355 h 1252"/>
                <a:gd name="T56" fmla="*/ 1152 w 1187"/>
                <a:gd name="T57" fmla="*/ 162 h 1252"/>
                <a:gd name="T58" fmla="*/ 1181 w 1187"/>
                <a:gd name="T59" fmla="*/ 133 h 1252"/>
                <a:gd name="T60" fmla="*/ 1187 w 1187"/>
                <a:gd name="T61" fmla="*/ 127 h 1252"/>
                <a:gd name="T62" fmla="*/ 1060 w 1187"/>
                <a:gd name="T63" fmla="*/ 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7" h="1252">
                  <a:moveTo>
                    <a:pt x="1060" y="0"/>
                  </a:moveTo>
                  <a:cubicBezTo>
                    <a:pt x="1060" y="0"/>
                    <a:pt x="1043" y="16"/>
                    <a:pt x="832" y="228"/>
                  </a:cubicBezTo>
                  <a:cubicBezTo>
                    <a:pt x="801" y="258"/>
                    <a:pt x="766" y="286"/>
                    <a:pt x="729" y="312"/>
                  </a:cubicBezTo>
                  <a:cubicBezTo>
                    <a:pt x="663" y="358"/>
                    <a:pt x="588" y="396"/>
                    <a:pt x="512" y="432"/>
                  </a:cubicBezTo>
                  <a:cubicBezTo>
                    <a:pt x="455" y="459"/>
                    <a:pt x="397" y="484"/>
                    <a:pt x="342" y="509"/>
                  </a:cubicBezTo>
                  <a:cubicBezTo>
                    <a:pt x="300" y="528"/>
                    <a:pt x="260" y="547"/>
                    <a:pt x="222" y="568"/>
                  </a:cubicBezTo>
                  <a:cubicBezTo>
                    <a:pt x="194" y="584"/>
                    <a:pt x="167" y="600"/>
                    <a:pt x="141" y="619"/>
                  </a:cubicBezTo>
                  <a:cubicBezTo>
                    <a:pt x="122" y="633"/>
                    <a:pt x="104" y="648"/>
                    <a:pt x="88" y="664"/>
                  </a:cubicBezTo>
                  <a:cubicBezTo>
                    <a:pt x="75" y="677"/>
                    <a:pt x="63" y="690"/>
                    <a:pt x="53" y="704"/>
                  </a:cubicBezTo>
                  <a:cubicBezTo>
                    <a:pt x="37" y="726"/>
                    <a:pt x="24" y="751"/>
                    <a:pt x="14" y="777"/>
                  </a:cubicBezTo>
                  <a:cubicBezTo>
                    <a:pt x="5" y="804"/>
                    <a:pt x="0" y="833"/>
                    <a:pt x="0" y="862"/>
                  </a:cubicBezTo>
                  <a:cubicBezTo>
                    <a:pt x="0" y="893"/>
                    <a:pt x="5" y="923"/>
                    <a:pt x="15" y="954"/>
                  </a:cubicBezTo>
                  <a:cubicBezTo>
                    <a:pt x="29" y="1000"/>
                    <a:pt x="52" y="1046"/>
                    <a:pt x="84" y="1095"/>
                  </a:cubicBezTo>
                  <a:cubicBezTo>
                    <a:pt x="116" y="1144"/>
                    <a:pt x="158" y="1196"/>
                    <a:pt x="210" y="1252"/>
                  </a:cubicBezTo>
                  <a:cubicBezTo>
                    <a:pt x="342" y="1129"/>
                    <a:pt x="342" y="1129"/>
                    <a:pt x="342" y="1129"/>
                  </a:cubicBezTo>
                  <a:cubicBezTo>
                    <a:pt x="310" y="1096"/>
                    <a:pt x="284" y="1065"/>
                    <a:pt x="263" y="1036"/>
                  </a:cubicBezTo>
                  <a:cubicBezTo>
                    <a:pt x="231" y="994"/>
                    <a:pt x="209" y="958"/>
                    <a:pt x="197" y="929"/>
                  </a:cubicBezTo>
                  <a:cubicBezTo>
                    <a:pt x="191" y="914"/>
                    <a:pt x="186" y="901"/>
                    <a:pt x="184" y="890"/>
                  </a:cubicBezTo>
                  <a:cubicBezTo>
                    <a:pt x="181" y="879"/>
                    <a:pt x="180" y="870"/>
                    <a:pt x="180" y="862"/>
                  </a:cubicBezTo>
                  <a:cubicBezTo>
                    <a:pt x="180" y="854"/>
                    <a:pt x="181" y="847"/>
                    <a:pt x="183" y="841"/>
                  </a:cubicBezTo>
                  <a:cubicBezTo>
                    <a:pt x="185" y="834"/>
                    <a:pt x="187" y="829"/>
                    <a:pt x="191" y="822"/>
                  </a:cubicBezTo>
                  <a:cubicBezTo>
                    <a:pt x="194" y="816"/>
                    <a:pt x="198" y="810"/>
                    <a:pt x="204" y="803"/>
                  </a:cubicBezTo>
                  <a:cubicBezTo>
                    <a:pt x="214" y="791"/>
                    <a:pt x="229" y="777"/>
                    <a:pt x="249" y="763"/>
                  </a:cubicBezTo>
                  <a:cubicBezTo>
                    <a:pt x="266" y="751"/>
                    <a:pt x="286" y="738"/>
                    <a:pt x="309" y="726"/>
                  </a:cubicBezTo>
                  <a:cubicBezTo>
                    <a:pt x="349" y="703"/>
                    <a:pt x="398" y="681"/>
                    <a:pt x="451" y="657"/>
                  </a:cubicBezTo>
                  <a:cubicBezTo>
                    <a:pt x="530" y="621"/>
                    <a:pt x="619" y="583"/>
                    <a:pt x="707" y="535"/>
                  </a:cubicBezTo>
                  <a:cubicBezTo>
                    <a:pt x="752" y="512"/>
                    <a:pt x="796" y="485"/>
                    <a:pt x="838" y="456"/>
                  </a:cubicBezTo>
                  <a:cubicBezTo>
                    <a:pt x="880" y="426"/>
                    <a:pt x="921" y="393"/>
                    <a:pt x="959" y="355"/>
                  </a:cubicBezTo>
                  <a:cubicBezTo>
                    <a:pt x="1065" y="249"/>
                    <a:pt x="1122" y="192"/>
                    <a:pt x="1152" y="162"/>
                  </a:cubicBezTo>
                  <a:cubicBezTo>
                    <a:pt x="1168" y="146"/>
                    <a:pt x="1176" y="138"/>
                    <a:pt x="1181" y="133"/>
                  </a:cubicBezTo>
                  <a:cubicBezTo>
                    <a:pt x="1186" y="128"/>
                    <a:pt x="1187" y="127"/>
                    <a:pt x="1187" y="127"/>
                  </a:cubicBezTo>
                  <a:lnTo>
                    <a:pt x="1060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194002" y="4629588"/>
              <a:ext cx="1920124" cy="603237"/>
            </a:xfrm>
            <a:custGeom>
              <a:avLst/>
              <a:gdLst>
                <a:gd name="T0" fmla="*/ 38 w 1206"/>
                <a:gd name="T1" fmla="*/ 379 h 379"/>
                <a:gd name="T2" fmla="*/ 0 w 1206"/>
                <a:gd name="T3" fmla="*/ 287 h 379"/>
                <a:gd name="T4" fmla="*/ 48 w 1206"/>
                <a:gd name="T5" fmla="*/ 186 h 379"/>
                <a:gd name="T6" fmla="*/ 48 w 1206"/>
                <a:gd name="T7" fmla="*/ 176 h 379"/>
                <a:gd name="T8" fmla="*/ 152 w 1206"/>
                <a:gd name="T9" fmla="*/ 71 h 379"/>
                <a:gd name="T10" fmla="*/ 236 w 1206"/>
                <a:gd name="T11" fmla="*/ 114 h 379"/>
                <a:gd name="T12" fmla="*/ 250 w 1206"/>
                <a:gd name="T13" fmla="*/ 110 h 379"/>
                <a:gd name="T14" fmla="*/ 370 w 1206"/>
                <a:gd name="T15" fmla="*/ 0 h 379"/>
                <a:gd name="T16" fmla="*/ 487 w 1206"/>
                <a:gd name="T17" fmla="*/ 91 h 379"/>
                <a:gd name="T18" fmla="*/ 501 w 1206"/>
                <a:gd name="T19" fmla="*/ 89 h 379"/>
                <a:gd name="T20" fmla="*/ 552 w 1206"/>
                <a:gd name="T21" fmla="*/ 110 h 379"/>
                <a:gd name="T22" fmla="*/ 552 w 1206"/>
                <a:gd name="T23" fmla="*/ 110 h 379"/>
                <a:gd name="T24" fmla="*/ 649 w 1206"/>
                <a:gd name="T25" fmla="*/ 13 h 379"/>
                <a:gd name="T26" fmla="*/ 746 w 1206"/>
                <a:gd name="T27" fmla="*/ 110 h 379"/>
                <a:gd name="T28" fmla="*/ 746 w 1206"/>
                <a:gd name="T29" fmla="*/ 115 h 379"/>
                <a:gd name="T30" fmla="*/ 767 w 1206"/>
                <a:gd name="T31" fmla="*/ 121 h 379"/>
                <a:gd name="T32" fmla="*/ 827 w 1206"/>
                <a:gd name="T33" fmla="*/ 71 h 379"/>
                <a:gd name="T34" fmla="*/ 877 w 1206"/>
                <a:gd name="T35" fmla="*/ 98 h 379"/>
                <a:gd name="T36" fmla="*/ 993 w 1206"/>
                <a:gd name="T37" fmla="*/ 27 h 379"/>
                <a:gd name="T38" fmla="*/ 1124 w 1206"/>
                <a:gd name="T39" fmla="*/ 158 h 379"/>
                <a:gd name="T40" fmla="*/ 1123 w 1206"/>
                <a:gd name="T41" fmla="*/ 170 h 379"/>
                <a:gd name="T42" fmla="*/ 1206 w 1206"/>
                <a:gd name="T43" fmla="*/ 314 h 379"/>
                <a:gd name="T44" fmla="*/ 1193 w 1206"/>
                <a:gd name="T45" fmla="*/ 379 h 379"/>
                <a:gd name="T46" fmla="*/ 38 w 1206"/>
                <a:gd name="T4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6" h="379">
                  <a:moveTo>
                    <a:pt x="38" y="379"/>
                  </a:moveTo>
                  <a:cubicBezTo>
                    <a:pt x="15" y="355"/>
                    <a:pt x="0" y="323"/>
                    <a:pt x="0" y="287"/>
                  </a:cubicBezTo>
                  <a:cubicBezTo>
                    <a:pt x="0" y="246"/>
                    <a:pt x="19" y="210"/>
                    <a:pt x="48" y="186"/>
                  </a:cubicBezTo>
                  <a:cubicBezTo>
                    <a:pt x="48" y="183"/>
                    <a:pt x="48" y="179"/>
                    <a:pt x="48" y="176"/>
                  </a:cubicBezTo>
                  <a:cubicBezTo>
                    <a:pt x="48" y="118"/>
                    <a:pt x="94" y="71"/>
                    <a:pt x="152" y="71"/>
                  </a:cubicBezTo>
                  <a:cubicBezTo>
                    <a:pt x="186" y="71"/>
                    <a:pt x="217" y="88"/>
                    <a:pt x="236" y="114"/>
                  </a:cubicBezTo>
                  <a:cubicBezTo>
                    <a:pt x="240" y="112"/>
                    <a:pt x="245" y="111"/>
                    <a:pt x="250" y="110"/>
                  </a:cubicBezTo>
                  <a:cubicBezTo>
                    <a:pt x="256" y="49"/>
                    <a:pt x="307" y="0"/>
                    <a:pt x="370" y="0"/>
                  </a:cubicBezTo>
                  <a:cubicBezTo>
                    <a:pt x="427" y="0"/>
                    <a:pt x="474" y="39"/>
                    <a:pt x="487" y="91"/>
                  </a:cubicBezTo>
                  <a:cubicBezTo>
                    <a:pt x="492" y="90"/>
                    <a:pt x="496" y="89"/>
                    <a:pt x="501" y="89"/>
                  </a:cubicBezTo>
                  <a:cubicBezTo>
                    <a:pt x="521" y="89"/>
                    <a:pt x="539" y="97"/>
                    <a:pt x="552" y="110"/>
                  </a:cubicBezTo>
                  <a:cubicBezTo>
                    <a:pt x="552" y="110"/>
                    <a:pt x="552" y="110"/>
                    <a:pt x="552" y="110"/>
                  </a:cubicBezTo>
                  <a:cubicBezTo>
                    <a:pt x="552" y="56"/>
                    <a:pt x="596" y="13"/>
                    <a:pt x="649" y="13"/>
                  </a:cubicBezTo>
                  <a:cubicBezTo>
                    <a:pt x="703" y="13"/>
                    <a:pt x="746" y="56"/>
                    <a:pt x="746" y="110"/>
                  </a:cubicBezTo>
                  <a:cubicBezTo>
                    <a:pt x="746" y="111"/>
                    <a:pt x="746" y="113"/>
                    <a:pt x="746" y="115"/>
                  </a:cubicBezTo>
                  <a:cubicBezTo>
                    <a:pt x="753" y="116"/>
                    <a:pt x="760" y="118"/>
                    <a:pt x="767" y="121"/>
                  </a:cubicBezTo>
                  <a:cubicBezTo>
                    <a:pt x="773" y="93"/>
                    <a:pt x="797" y="71"/>
                    <a:pt x="827" y="71"/>
                  </a:cubicBezTo>
                  <a:cubicBezTo>
                    <a:pt x="848" y="71"/>
                    <a:pt x="866" y="82"/>
                    <a:pt x="877" y="98"/>
                  </a:cubicBezTo>
                  <a:cubicBezTo>
                    <a:pt x="899" y="56"/>
                    <a:pt x="943" y="27"/>
                    <a:pt x="993" y="27"/>
                  </a:cubicBezTo>
                  <a:cubicBezTo>
                    <a:pt x="1065" y="27"/>
                    <a:pt x="1124" y="86"/>
                    <a:pt x="1124" y="158"/>
                  </a:cubicBezTo>
                  <a:cubicBezTo>
                    <a:pt x="1124" y="162"/>
                    <a:pt x="1124" y="166"/>
                    <a:pt x="1123" y="170"/>
                  </a:cubicBezTo>
                  <a:cubicBezTo>
                    <a:pt x="1173" y="199"/>
                    <a:pt x="1206" y="253"/>
                    <a:pt x="1206" y="314"/>
                  </a:cubicBezTo>
                  <a:cubicBezTo>
                    <a:pt x="1206" y="337"/>
                    <a:pt x="1201" y="359"/>
                    <a:pt x="1193" y="379"/>
                  </a:cubicBezTo>
                  <a:lnTo>
                    <a:pt x="38" y="379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845713" y="3123517"/>
              <a:ext cx="1829234" cy="1945707"/>
            </a:xfrm>
            <a:custGeom>
              <a:avLst/>
              <a:gdLst>
                <a:gd name="T0" fmla="*/ 1053 w 1149"/>
                <a:gd name="T1" fmla="*/ 0 h 1222"/>
                <a:gd name="T2" fmla="*/ 825 w 1149"/>
                <a:gd name="T3" fmla="*/ 228 h 1222"/>
                <a:gd name="T4" fmla="*/ 597 w 1149"/>
                <a:gd name="T5" fmla="*/ 389 h 1222"/>
                <a:gd name="T6" fmla="*/ 401 w 1149"/>
                <a:gd name="T7" fmla="*/ 481 h 1222"/>
                <a:gd name="T8" fmla="*/ 260 w 1149"/>
                <a:gd name="T9" fmla="*/ 547 h 1222"/>
                <a:gd name="T10" fmla="*/ 165 w 1149"/>
                <a:gd name="T11" fmla="*/ 600 h 1222"/>
                <a:gd name="T12" fmla="*/ 102 w 1149"/>
                <a:gd name="T13" fmla="*/ 645 h 1222"/>
                <a:gd name="T14" fmla="*/ 62 w 1149"/>
                <a:gd name="T15" fmla="*/ 686 h 1222"/>
                <a:gd name="T16" fmla="*/ 17 w 1149"/>
                <a:gd name="T17" fmla="*/ 759 h 1222"/>
                <a:gd name="T18" fmla="*/ 0 w 1149"/>
                <a:gd name="T19" fmla="*/ 847 h 1222"/>
                <a:gd name="T20" fmla="*/ 14 w 1149"/>
                <a:gd name="T21" fmla="*/ 933 h 1222"/>
                <a:gd name="T22" fmla="*/ 80 w 1149"/>
                <a:gd name="T23" fmla="*/ 1068 h 1222"/>
                <a:gd name="T24" fmla="*/ 204 w 1149"/>
                <a:gd name="T25" fmla="*/ 1222 h 1222"/>
                <a:gd name="T26" fmla="*/ 304 w 1149"/>
                <a:gd name="T27" fmla="*/ 1129 h 1222"/>
                <a:gd name="T28" fmla="*/ 223 w 1149"/>
                <a:gd name="T29" fmla="*/ 1035 h 1222"/>
                <a:gd name="T30" fmla="*/ 155 w 1149"/>
                <a:gd name="T31" fmla="*/ 922 h 1222"/>
                <a:gd name="T32" fmla="*/ 140 w 1149"/>
                <a:gd name="T33" fmla="*/ 880 h 1222"/>
                <a:gd name="T34" fmla="*/ 136 w 1149"/>
                <a:gd name="T35" fmla="*/ 847 h 1222"/>
                <a:gd name="T36" fmla="*/ 140 w 1149"/>
                <a:gd name="T37" fmla="*/ 820 h 1222"/>
                <a:gd name="T38" fmla="*/ 150 w 1149"/>
                <a:gd name="T39" fmla="*/ 797 h 1222"/>
                <a:gd name="T40" fmla="*/ 165 w 1149"/>
                <a:gd name="T41" fmla="*/ 774 h 1222"/>
                <a:gd name="T42" fmla="*/ 214 w 1149"/>
                <a:gd name="T43" fmla="*/ 731 h 1222"/>
                <a:gd name="T44" fmla="*/ 276 w 1149"/>
                <a:gd name="T45" fmla="*/ 691 h 1222"/>
                <a:gd name="T46" fmla="*/ 420 w 1149"/>
                <a:gd name="T47" fmla="*/ 622 h 1222"/>
                <a:gd name="T48" fmla="*/ 675 w 1149"/>
                <a:gd name="T49" fmla="*/ 501 h 1222"/>
                <a:gd name="T50" fmla="*/ 922 w 1149"/>
                <a:gd name="T51" fmla="*/ 324 h 1222"/>
                <a:gd name="T52" fmla="*/ 1115 w 1149"/>
                <a:gd name="T53" fmla="*/ 131 h 1222"/>
                <a:gd name="T54" fmla="*/ 1144 w 1149"/>
                <a:gd name="T55" fmla="*/ 102 h 1222"/>
                <a:gd name="T56" fmla="*/ 1149 w 1149"/>
                <a:gd name="T57" fmla="*/ 96 h 1222"/>
                <a:gd name="T58" fmla="*/ 1053 w 1149"/>
                <a:gd name="T59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49" h="1222">
                  <a:moveTo>
                    <a:pt x="1053" y="0"/>
                  </a:moveTo>
                  <a:cubicBezTo>
                    <a:pt x="1053" y="0"/>
                    <a:pt x="1037" y="17"/>
                    <a:pt x="825" y="228"/>
                  </a:cubicBezTo>
                  <a:cubicBezTo>
                    <a:pt x="762" y="292"/>
                    <a:pt x="682" y="344"/>
                    <a:pt x="597" y="389"/>
                  </a:cubicBezTo>
                  <a:cubicBezTo>
                    <a:pt x="533" y="423"/>
                    <a:pt x="466" y="453"/>
                    <a:pt x="401" y="481"/>
                  </a:cubicBezTo>
                  <a:cubicBezTo>
                    <a:pt x="352" y="503"/>
                    <a:pt x="305" y="524"/>
                    <a:pt x="260" y="547"/>
                  </a:cubicBezTo>
                  <a:cubicBezTo>
                    <a:pt x="226" y="563"/>
                    <a:pt x="194" y="581"/>
                    <a:pt x="165" y="600"/>
                  </a:cubicBezTo>
                  <a:cubicBezTo>
                    <a:pt x="142" y="614"/>
                    <a:pt x="121" y="629"/>
                    <a:pt x="102" y="645"/>
                  </a:cubicBezTo>
                  <a:cubicBezTo>
                    <a:pt x="88" y="658"/>
                    <a:pt x="74" y="671"/>
                    <a:pt x="62" y="686"/>
                  </a:cubicBezTo>
                  <a:cubicBezTo>
                    <a:pt x="44" y="707"/>
                    <a:pt x="28" y="732"/>
                    <a:pt x="17" y="759"/>
                  </a:cubicBezTo>
                  <a:cubicBezTo>
                    <a:pt x="6" y="786"/>
                    <a:pt x="0" y="816"/>
                    <a:pt x="0" y="847"/>
                  </a:cubicBezTo>
                  <a:cubicBezTo>
                    <a:pt x="0" y="875"/>
                    <a:pt x="5" y="904"/>
                    <a:pt x="14" y="933"/>
                  </a:cubicBezTo>
                  <a:cubicBezTo>
                    <a:pt x="27" y="976"/>
                    <a:pt x="49" y="1021"/>
                    <a:pt x="80" y="1068"/>
                  </a:cubicBezTo>
                  <a:cubicBezTo>
                    <a:pt x="112" y="1116"/>
                    <a:pt x="153" y="1166"/>
                    <a:pt x="204" y="1222"/>
                  </a:cubicBezTo>
                  <a:cubicBezTo>
                    <a:pt x="304" y="1129"/>
                    <a:pt x="304" y="1129"/>
                    <a:pt x="304" y="1129"/>
                  </a:cubicBezTo>
                  <a:cubicBezTo>
                    <a:pt x="272" y="1095"/>
                    <a:pt x="245" y="1064"/>
                    <a:pt x="223" y="1035"/>
                  </a:cubicBezTo>
                  <a:cubicBezTo>
                    <a:pt x="190" y="991"/>
                    <a:pt x="168" y="954"/>
                    <a:pt x="155" y="922"/>
                  </a:cubicBezTo>
                  <a:cubicBezTo>
                    <a:pt x="148" y="907"/>
                    <a:pt x="143" y="893"/>
                    <a:pt x="140" y="880"/>
                  </a:cubicBezTo>
                  <a:cubicBezTo>
                    <a:pt x="138" y="868"/>
                    <a:pt x="136" y="857"/>
                    <a:pt x="136" y="847"/>
                  </a:cubicBezTo>
                  <a:cubicBezTo>
                    <a:pt x="136" y="837"/>
                    <a:pt x="138" y="828"/>
                    <a:pt x="140" y="820"/>
                  </a:cubicBezTo>
                  <a:cubicBezTo>
                    <a:pt x="142" y="812"/>
                    <a:pt x="145" y="804"/>
                    <a:pt x="150" y="797"/>
                  </a:cubicBezTo>
                  <a:cubicBezTo>
                    <a:pt x="154" y="789"/>
                    <a:pt x="159" y="782"/>
                    <a:pt x="165" y="774"/>
                  </a:cubicBezTo>
                  <a:cubicBezTo>
                    <a:pt x="177" y="760"/>
                    <a:pt x="193" y="745"/>
                    <a:pt x="214" y="731"/>
                  </a:cubicBezTo>
                  <a:cubicBezTo>
                    <a:pt x="232" y="717"/>
                    <a:pt x="253" y="704"/>
                    <a:pt x="276" y="691"/>
                  </a:cubicBezTo>
                  <a:cubicBezTo>
                    <a:pt x="318" y="669"/>
                    <a:pt x="367" y="646"/>
                    <a:pt x="420" y="622"/>
                  </a:cubicBezTo>
                  <a:cubicBezTo>
                    <a:pt x="499" y="586"/>
                    <a:pt x="588" y="548"/>
                    <a:pt x="675" y="501"/>
                  </a:cubicBezTo>
                  <a:cubicBezTo>
                    <a:pt x="762" y="454"/>
                    <a:pt x="848" y="398"/>
                    <a:pt x="922" y="324"/>
                  </a:cubicBezTo>
                  <a:cubicBezTo>
                    <a:pt x="1027" y="219"/>
                    <a:pt x="1084" y="162"/>
                    <a:pt x="1115" y="131"/>
                  </a:cubicBezTo>
                  <a:cubicBezTo>
                    <a:pt x="1130" y="116"/>
                    <a:pt x="1139" y="107"/>
                    <a:pt x="1144" y="102"/>
                  </a:cubicBezTo>
                  <a:cubicBezTo>
                    <a:pt x="1148" y="97"/>
                    <a:pt x="1149" y="96"/>
                    <a:pt x="1149" y="96"/>
                  </a:cubicBezTo>
                  <a:lnTo>
                    <a:pt x="105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892841" y="3156506"/>
              <a:ext cx="1748444" cy="1879055"/>
            </a:xfrm>
            <a:custGeom>
              <a:avLst/>
              <a:gdLst>
                <a:gd name="T0" fmla="*/ 1045 w 1098"/>
                <a:gd name="T1" fmla="*/ 0 h 1180"/>
                <a:gd name="T2" fmla="*/ 817 w 1098"/>
                <a:gd name="T3" fmla="*/ 228 h 1180"/>
                <a:gd name="T4" fmla="*/ 581 w 1098"/>
                <a:gd name="T5" fmla="*/ 394 h 1180"/>
                <a:gd name="T6" fmla="*/ 383 w 1098"/>
                <a:gd name="T7" fmla="*/ 488 h 1180"/>
                <a:gd name="T8" fmla="*/ 243 w 1098"/>
                <a:gd name="T9" fmla="*/ 553 h 1180"/>
                <a:gd name="T10" fmla="*/ 151 w 1098"/>
                <a:gd name="T11" fmla="*/ 604 h 1180"/>
                <a:gd name="T12" fmla="*/ 44 w 1098"/>
                <a:gd name="T13" fmla="*/ 697 h 1180"/>
                <a:gd name="T14" fmla="*/ 12 w 1098"/>
                <a:gd name="T15" fmla="*/ 757 h 1180"/>
                <a:gd name="T16" fmla="*/ 0 w 1098"/>
                <a:gd name="T17" fmla="*/ 826 h 1180"/>
                <a:gd name="T18" fmla="*/ 12 w 1098"/>
                <a:gd name="T19" fmla="*/ 903 h 1180"/>
                <a:gd name="T20" fmla="*/ 75 w 1098"/>
                <a:gd name="T21" fmla="*/ 1031 h 1180"/>
                <a:gd name="T22" fmla="*/ 196 w 1098"/>
                <a:gd name="T23" fmla="*/ 1180 h 1180"/>
                <a:gd name="T24" fmla="*/ 252 w 1098"/>
                <a:gd name="T25" fmla="*/ 1129 h 1180"/>
                <a:gd name="T26" fmla="*/ 115 w 1098"/>
                <a:gd name="T27" fmla="*/ 949 h 1180"/>
                <a:gd name="T28" fmla="*/ 85 w 1098"/>
                <a:gd name="T29" fmla="*/ 881 h 1180"/>
                <a:gd name="T30" fmla="*/ 76 w 1098"/>
                <a:gd name="T31" fmla="*/ 826 h 1180"/>
                <a:gd name="T32" fmla="*/ 81 w 1098"/>
                <a:gd name="T33" fmla="*/ 791 h 1180"/>
                <a:gd name="T34" fmla="*/ 113 w 1098"/>
                <a:gd name="T35" fmla="*/ 732 h 1180"/>
                <a:gd name="T36" fmla="*/ 168 w 1098"/>
                <a:gd name="T37" fmla="*/ 684 h 1180"/>
                <a:gd name="T38" fmla="*/ 314 w 1098"/>
                <a:gd name="T39" fmla="*/ 603 h 1180"/>
                <a:gd name="T40" fmla="*/ 595 w 1098"/>
                <a:gd name="T41" fmla="*/ 472 h 1180"/>
                <a:gd name="T42" fmla="*/ 870 w 1098"/>
                <a:gd name="T43" fmla="*/ 282 h 1180"/>
                <a:gd name="T44" fmla="*/ 1098 w 1098"/>
                <a:gd name="T45" fmla="*/ 54 h 1180"/>
                <a:gd name="T46" fmla="*/ 1045 w 1098"/>
                <a:gd name="T4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8" h="1180">
                  <a:moveTo>
                    <a:pt x="1045" y="0"/>
                  </a:moveTo>
                  <a:cubicBezTo>
                    <a:pt x="1045" y="0"/>
                    <a:pt x="1028" y="17"/>
                    <a:pt x="817" y="228"/>
                  </a:cubicBezTo>
                  <a:cubicBezTo>
                    <a:pt x="750" y="295"/>
                    <a:pt x="667" y="348"/>
                    <a:pt x="581" y="394"/>
                  </a:cubicBezTo>
                  <a:cubicBezTo>
                    <a:pt x="516" y="429"/>
                    <a:pt x="448" y="459"/>
                    <a:pt x="383" y="488"/>
                  </a:cubicBezTo>
                  <a:cubicBezTo>
                    <a:pt x="334" y="510"/>
                    <a:pt x="287" y="531"/>
                    <a:pt x="243" y="553"/>
                  </a:cubicBezTo>
                  <a:cubicBezTo>
                    <a:pt x="210" y="569"/>
                    <a:pt x="179" y="586"/>
                    <a:pt x="151" y="604"/>
                  </a:cubicBezTo>
                  <a:cubicBezTo>
                    <a:pt x="108" y="631"/>
                    <a:pt x="71" y="661"/>
                    <a:pt x="44" y="697"/>
                  </a:cubicBezTo>
                  <a:cubicBezTo>
                    <a:pt x="31" y="716"/>
                    <a:pt x="20" y="736"/>
                    <a:pt x="12" y="757"/>
                  </a:cubicBezTo>
                  <a:cubicBezTo>
                    <a:pt x="4" y="779"/>
                    <a:pt x="0" y="802"/>
                    <a:pt x="0" y="826"/>
                  </a:cubicBezTo>
                  <a:cubicBezTo>
                    <a:pt x="0" y="851"/>
                    <a:pt x="4" y="876"/>
                    <a:pt x="12" y="903"/>
                  </a:cubicBezTo>
                  <a:cubicBezTo>
                    <a:pt x="24" y="943"/>
                    <a:pt x="45" y="985"/>
                    <a:pt x="75" y="1031"/>
                  </a:cubicBezTo>
                  <a:cubicBezTo>
                    <a:pt x="106" y="1076"/>
                    <a:pt x="145" y="1126"/>
                    <a:pt x="196" y="1180"/>
                  </a:cubicBezTo>
                  <a:cubicBezTo>
                    <a:pt x="252" y="1129"/>
                    <a:pt x="252" y="1129"/>
                    <a:pt x="252" y="1129"/>
                  </a:cubicBezTo>
                  <a:cubicBezTo>
                    <a:pt x="187" y="1059"/>
                    <a:pt x="143" y="999"/>
                    <a:pt x="115" y="949"/>
                  </a:cubicBezTo>
                  <a:cubicBezTo>
                    <a:pt x="101" y="924"/>
                    <a:pt x="91" y="901"/>
                    <a:pt x="85" y="881"/>
                  </a:cubicBezTo>
                  <a:cubicBezTo>
                    <a:pt x="79" y="861"/>
                    <a:pt x="76" y="843"/>
                    <a:pt x="76" y="826"/>
                  </a:cubicBezTo>
                  <a:cubicBezTo>
                    <a:pt x="76" y="814"/>
                    <a:pt x="78" y="802"/>
                    <a:pt x="81" y="791"/>
                  </a:cubicBezTo>
                  <a:cubicBezTo>
                    <a:pt x="87" y="770"/>
                    <a:pt x="97" y="751"/>
                    <a:pt x="113" y="732"/>
                  </a:cubicBezTo>
                  <a:cubicBezTo>
                    <a:pt x="128" y="716"/>
                    <a:pt x="146" y="700"/>
                    <a:pt x="168" y="684"/>
                  </a:cubicBezTo>
                  <a:cubicBezTo>
                    <a:pt x="207" y="656"/>
                    <a:pt x="257" y="630"/>
                    <a:pt x="314" y="603"/>
                  </a:cubicBezTo>
                  <a:cubicBezTo>
                    <a:pt x="398" y="563"/>
                    <a:pt x="497" y="522"/>
                    <a:pt x="595" y="472"/>
                  </a:cubicBezTo>
                  <a:cubicBezTo>
                    <a:pt x="693" y="422"/>
                    <a:pt x="790" y="362"/>
                    <a:pt x="870" y="282"/>
                  </a:cubicBezTo>
                  <a:cubicBezTo>
                    <a:pt x="1082" y="71"/>
                    <a:pt x="1098" y="54"/>
                    <a:pt x="1098" y="54"/>
                  </a:cubicBezTo>
                  <a:lnTo>
                    <a:pt x="1045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235311" y="3198248"/>
              <a:ext cx="366251" cy="364231"/>
            </a:xfrm>
            <a:custGeom>
              <a:avLst/>
              <a:gdLst>
                <a:gd name="T0" fmla="*/ 230 w 230"/>
                <a:gd name="T1" fmla="*/ 126 h 229"/>
                <a:gd name="T2" fmla="*/ 177 w 230"/>
                <a:gd name="T3" fmla="*/ 53 h 229"/>
                <a:gd name="T4" fmla="*/ 104 w 230"/>
                <a:gd name="T5" fmla="*/ 0 h 229"/>
                <a:gd name="T6" fmla="*/ 0 w 230"/>
                <a:gd name="T7" fmla="*/ 229 h 229"/>
                <a:gd name="T8" fmla="*/ 230 w 230"/>
                <a:gd name="T9" fmla="*/ 12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9">
                  <a:moveTo>
                    <a:pt x="230" y="126"/>
                  </a:moveTo>
                  <a:cubicBezTo>
                    <a:pt x="177" y="53"/>
                    <a:pt x="177" y="53"/>
                    <a:pt x="177" y="5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0" y="96"/>
                    <a:pt x="0" y="229"/>
                  </a:cubicBezTo>
                  <a:cubicBezTo>
                    <a:pt x="134" y="229"/>
                    <a:pt x="230" y="126"/>
                    <a:pt x="230" y="126"/>
                  </a:cubicBez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314755" y="3221812"/>
              <a:ext cx="263243" cy="261223"/>
            </a:xfrm>
            <a:custGeom>
              <a:avLst/>
              <a:gdLst>
                <a:gd name="T0" fmla="*/ 165 w 165"/>
                <a:gd name="T1" fmla="*/ 90 h 164"/>
                <a:gd name="T2" fmla="*/ 127 w 165"/>
                <a:gd name="T3" fmla="*/ 38 h 164"/>
                <a:gd name="T4" fmla="*/ 75 w 165"/>
                <a:gd name="T5" fmla="*/ 0 h 164"/>
                <a:gd name="T6" fmla="*/ 0 w 165"/>
                <a:gd name="T7" fmla="*/ 164 h 164"/>
                <a:gd name="T8" fmla="*/ 165 w 165"/>
                <a:gd name="T9" fmla="*/ 9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4">
                  <a:moveTo>
                    <a:pt x="165" y="90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0" y="69"/>
                    <a:pt x="0" y="164"/>
                  </a:cubicBezTo>
                  <a:cubicBezTo>
                    <a:pt x="96" y="164"/>
                    <a:pt x="165" y="90"/>
                    <a:pt x="165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380061" y="3241337"/>
              <a:ext cx="178413" cy="178413"/>
            </a:xfrm>
            <a:custGeom>
              <a:avLst/>
              <a:gdLst>
                <a:gd name="T0" fmla="*/ 112 w 112"/>
                <a:gd name="T1" fmla="*/ 61 h 112"/>
                <a:gd name="T2" fmla="*/ 86 w 112"/>
                <a:gd name="T3" fmla="*/ 26 h 112"/>
                <a:gd name="T4" fmla="*/ 50 w 112"/>
                <a:gd name="T5" fmla="*/ 0 h 112"/>
                <a:gd name="T6" fmla="*/ 0 w 112"/>
                <a:gd name="T7" fmla="*/ 112 h 112"/>
                <a:gd name="T8" fmla="*/ 112 w 112"/>
                <a:gd name="T9" fmla="*/ 6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112" y="61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47"/>
                    <a:pt x="0" y="112"/>
                  </a:cubicBezTo>
                  <a:cubicBezTo>
                    <a:pt x="65" y="112"/>
                    <a:pt x="112" y="61"/>
                    <a:pt x="112" y="61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170006" y="2741108"/>
              <a:ext cx="509654" cy="514367"/>
            </a:xfrm>
            <a:custGeom>
              <a:avLst/>
              <a:gdLst>
                <a:gd name="T0" fmla="*/ 320 w 320"/>
                <a:gd name="T1" fmla="*/ 24 h 323"/>
                <a:gd name="T2" fmla="*/ 201 w 320"/>
                <a:gd name="T3" fmla="*/ 67 h 323"/>
                <a:gd name="T4" fmla="*/ 0 w 320"/>
                <a:gd name="T5" fmla="*/ 268 h 323"/>
                <a:gd name="T6" fmla="*/ 180 w 320"/>
                <a:gd name="T7" fmla="*/ 255 h 323"/>
                <a:gd name="T8" fmla="*/ 320 w 320"/>
                <a:gd name="T9" fmla="*/ 2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323">
                  <a:moveTo>
                    <a:pt x="320" y="24"/>
                  </a:moveTo>
                  <a:cubicBezTo>
                    <a:pt x="320" y="24"/>
                    <a:pt x="269" y="0"/>
                    <a:pt x="201" y="67"/>
                  </a:cubicBezTo>
                  <a:cubicBezTo>
                    <a:pt x="134" y="134"/>
                    <a:pt x="0" y="268"/>
                    <a:pt x="0" y="268"/>
                  </a:cubicBezTo>
                  <a:cubicBezTo>
                    <a:pt x="0" y="268"/>
                    <a:pt x="112" y="187"/>
                    <a:pt x="180" y="255"/>
                  </a:cubicBezTo>
                  <a:cubicBezTo>
                    <a:pt x="248" y="323"/>
                    <a:pt x="320" y="24"/>
                    <a:pt x="320" y="2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544335" y="3118804"/>
              <a:ext cx="514367" cy="508981"/>
            </a:xfrm>
            <a:custGeom>
              <a:avLst/>
              <a:gdLst>
                <a:gd name="T0" fmla="*/ 298 w 323"/>
                <a:gd name="T1" fmla="*/ 0 h 320"/>
                <a:gd name="T2" fmla="*/ 256 w 323"/>
                <a:gd name="T3" fmla="*/ 119 h 320"/>
                <a:gd name="T4" fmla="*/ 55 w 323"/>
                <a:gd name="T5" fmla="*/ 320 h 320"/>
                <a:gd name="T6" fmla="*/ 68 w 323"/>
                <a:gd name="T7" fmla="*/ 141 h 320"/>
                <a:gd name="T8" fmla="*/ 298 w 323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320">
                  <a:moveTo>
                    <a:pt x="298" y="0"/>
                  </a:moveTo>
                  <a:cubicBezTo>
                    <a:pt x="298" y="0"/>
                    <a:pt x="323" y="52"/>
                    <a:pt x="256" y="119"/>
                  </a:cubicBezTo>
                  <a:cubicBezTo>
                    <a:pt x="189" y="186"/>
                    <a:pt x="55" y="320"/>
                    <a:pt x="55" y="320"/>
                  </a:cubicBezTo>
                  <a:cubicBezTo>
                    <a:pt x="55" y="320"/>
                    <a:pt x="136" y="209"/>
                    <a:pt x="68" y="141"/>
                  </a:cubicBezTo>
                  <a:cubicBezTo>
                    <a:pt x="0" y="73"/>
                    <a:pt x="298" y="0"/>
                    <a:pt x="29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400932" y="3091201"/>
              <a:ext cx="305658" cy="307678"/>
            </a:xfrm>
            <a:custGeom>
              <a:avLst/>
              <a:gdLst>
                <a:gd name="T0" fmla="*/ 298 w 454"/>
                <a:gd name="T1" fmla="*/ 457 h 457"/>
                <a:gd name="T2" fmla="*/ 0 w 454"/>
                <a:gd name="T3" fmla="*/ 159 h 457"/>
                <a:gd name="T4" fmla="*/ 156 w 454"/>
                <a:gd name="T5" fmla="*/ 0 h 457"/>
                <a:gd name="T6" fmla="*/ 454 w 454"/>
                <a:gd name="T7" fmla="*/ 298 h 457"/>
                <a:gd name="T8" fmla="*/ 298 w 454"/>
                <a:gd name="T9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" h="457">
                  <a:moveTo>
                    <a:pt x="298" y="457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454" y="298"/>
                  </a:lnTo>
                  <a:lnTo>
                    <a:pt x="298" y="45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400932" y="3091201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17090" y="3107359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431229" y="3121497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445367" y="3137655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461525" y="3151794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475663" y="3165932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9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9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491822" y="3182090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3505960" y="3196228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3520098" y="3212387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3536256" y="3226525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3550395" y="3242683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3566553" y="3256821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580691" y="3271633"/>
              <a:ext cx="111760" cy="111087"/>
            </a:xfrm>
            <a:custGeom>
              <a:avLst/>
              <a:gdLst>
                <a:gd name="T0" fmla="*/ 10 w 166"/>
                <a:gd name="T1" fmla="*/ 165 h 165"/>
                <a:gd name="T2" fmla="*/ 0 w 166"/>
                <a:gd name="T3" fmla="*/ 158 h 165"/>
                <a:gd name="T4" fmla="*/ 159 w 166"/>
                <a:gd name="T5" fmla="*/ 0 h 165"/>
                <a:gd name="T6" fmla="*/ 166 w 166"/>
                <a:gd name="T7" fmla="*/ 9 h 165"/>
                <a:gd name="T8" fmla="*/ 10 w 166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5">
                  <a:moveTo>
                    <a:pt x="10" y="165"/>
                  </a:moveTo>
                  <a:lnTo>
                    <a:pt x="0" y="158"/>
                  </a:lnTo>
                  <a:lnTo>
                    <a:pt x="159" y="0"/>
                  </a:lnTo>
                  <a:lnTo>
                    <a:pt x="166" y="9"/>
                  </a:lnTo>
                  <a:lnTo>
                    <a:pt x="10" y="165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3596849" y="3287118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3426516" y="2059774"/>
              <a:ext cx="1312174" cy="1313521"/>
            </a:xfrm>
            <a:custGeom>
              <a:avLst/>
              <a:gdLst>
                <a:gd name="T0" fmla="*/ 141 w 824"/>
                <a:gd name="T1" fmla="*/ 825 h 825"/>
                <a:gd name="T2" fmla="*/ 482 w 824"/>
                <a:gd name="T3" fmla="*/ 564 h 825"/>
                <a:gd name="T4" fmla="*/ 763 w 824"/>
                <a:gd name="T5" fmla="*/ 61 h 825"/>
                <a:gd name="T6" fmla="*/ 261 w 824"/>
                <a:gd name="T7" fmla="*/ 343 h 825"/>
                <a:gd name="T8" fmla="*/ 0 w 824"/>
                <a:gd name="T9" fmla="*/ 683 h 825"/>
                <a:gd name="T10" fmla="*/ 141 w 824"/>
                <a:gd name="T11" fmla="*/ 825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4" h="825">
                  <a:moveTo>
                    <a:pt x="141" y="825"/>
                  </a:moveTo>
                  <a:cubicBezTo>
                    <a:pt x="237" y="778"/>
                    <a:pt x="361" y="685"/>
                    <a:pt x="482" y="564"/>
                  </a:cubicBezTo>
                  <a:cubicBezTo>
                    <a:pt x="698" y="348"/>
                    <a:pt x="824" y="123"/>
                    <a:pt x="763" y="61"/>
                  </a:cubicBezTo>
                  <a:cubicBezTo>
                    <a:pt x="702" y="0"/>
                    <a:pt x="477" y="126"/>
                    <a:pt x="261" y="343"/>
                  </a:cubicBezTo>
                  <a:cubicBezTo>
                    <a:pt x="140" y="464"/>
                    <a:pt x="47" y="587"/>
                    <a:pt x="0" y="683"/>
                  </a:cubicBezTo>
                  <a:cubicBezTo>
                    <a:pt x="141" y="825"/>
                    <a:pt x="141" y="825"/>
                    <a:pt x="141" y="825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549048" y="2779484"/>
              <a:ext cx="469932" cy="471279"/>
            </a:xfrm>
            <a:custGeom>
              <a:avLst/>
              <a:gdLst>
                <a:gd name="T0" fmla="*/ 205 w 295"/>
                <a:gd name="T1" fmla="*/ 285 h 296"/>
                <a:gd name="T2" fmla="*/ 295 w 295"/>
                <a:gd name="T3" fmla="*/ 213 h 296"/>
                <a:gd name="T4" fmla="*/ 176 w 295"/>
                <a:gd name="T5" fmla="*/ 120 h 296"/>
                <a:gd name="T6" fmla="*/ 82 w 295"/>
                <a:gd name="T7" fmla="*/ 0 h 296"/>
                <a:gd name="T8" fmla="*/ 11 w 295"/>
                <a:gd name="T9" fmla="*/ 90 h 296"/>
                <a:gd name="T10" fmla="*/ 95 w 295"/>
                <a:gd name="T11" fmla="*/ 201 h 296"/>
                <a:gd name="T12" fmla="*/ 205 w 295"/>
                <a:gd name="T13" fmla="*/ 28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296">
                  <a:moveTo>
                    <a:pt x="205" y="285"/>
                  </a:moveTo>
                  <a:cubicBezTo>
                    <a:pt x="235" y="263"/>
                    <a:pt x="265" y="240"/>
                    <a:pt x="295" y="213"/>
                  </a:cubicBezTo>
                  <a:cubicBezTo>
                    <a:pt x="295" y="213"/>
                    <a:pt x="281" y="225"/>
                    <a:pt x="176" y="120"/>
                  </a:cubicBezTo>
                  <a:cubicBezTo>
                    <a:pt x="71" y="15"/>
                    <a:pt x="82" y="0"/>
                    <a:pt x="82" y="0"/>
                  </a:cubicBezTo>
                  <a:cubicBezTo>
                    <a:pt x="56" y="31"/>
                    <a:pt x="32" y="61"/>
                    <a:pt x="11" y="90"/>
                  </a:cubicBezTo>
                  <a:cubicBezTo>
                    <a:pt x="11" y="90"/>
                    <a:pt x="0" y="105"/>
                    <a:pt x="95" y="201"/>
                  </a:cubicBezTo>
                  <a:cubicBezTo>
                    <a:pt x="190" y="296"/>
                    <a:pt x="205" y="285"/>
                    <a:pt x="205" y="2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179888" y="2092763"/>
              <a:ext cx="526485" cy="527159"/>
            </a:xfrm>
            <a:custGeom>
              <a:avLst/>
              <a:gdLst>
                <a:gd name="T0" fmla="*/ 191 w 331"/>
                <a:gd name="T1" fmla="*/ 331 h 331"/>
                <a:gd name="T2" fmla="*/ 290 w 331"/>
                <a:gd name="T3" fmla="*/ 40 h 331"/>
                <a:gd name="T4" fmla="*/ 0 w 331"/>
                <a:gd name="T5" fmla="*/ 140 h 331"/>
                <a:gd name="T6" fmla="*/ 75 w 331"/>
                <a:gd name="T7" fmla="*/ 256 h 331"/>
                <a:gd name="T8" fmla="*/ 191 w 331"/>
                <a:gd name="T9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331">
                  <a:moveTo>
                    <a:pt x="191" y="331"/>
                  </a:moveTo>
                  <a:cubicBezTo>
                    <a:pt x="288" y="195"/>
                    <a:pt x="331" y="81"/>
                    <a:pt x="290" y="40"/>
                  </a:cubicBezTo>
                  <a:cubicBezTo>
                    <a:pt x="249" y="0"/>
                    <a:pt x="135" y="42"/>
                    <a:pt x="0" y="140"/>
                  </a:cubicBezTo>
                  <a:cubicBezTo>
                    <a:pt x="0" y="140"/>
                    <a:pt x="20" y="202"/>
                    <a:pt x="75" y="256"/>
                  </a:cubicBezTo>
                  <a:cubicBezTo>
                    <a:pt x="129" y="310"/>
                    <a:pt x="191" y="331"/>
                    <a:pt x="191" y="33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4009555" y="2486618"/>
              <a:ext cx="302292" cy="303638"/>
            </a:xfrm>
            <a:custGeom>
              <a:avLst/>
              <a:gdLst>
                <a:gd name="T0" fmla="*/ 156 w 190"/>
                <a:gd name="T1" fmla="*/ 157 h 191"/>
                <a:gd name="T2" fmla="*/ 34 w 190"/>
                <a:gd name="T3" fmla="*/ 157 h 191"/>
                <a:gd name="T4" fmla="*/ 34 w 190"/>
                <a:gd name="T5" fmla="*/ 34 h 191"/>
                <a:gd name="T6" fmla="*/ 156 w 190"/>
                <a:gd name="T7" fmla="*/ 34 h 191"/>
                <a:gd name="T8" fmla="*/ 156 w 190"/>
                <a:gd name="T9" fmla="*/ 15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1">
                  <a:moveTo>
                    <a:pt x="156" y="157"/>
                  </a:moveTo>
                  <a:cubicBezTo>
                    <a:pt x="122" y="191"/>
                    <a:pt x="68" y="191"/>
                    <a:pt x="34" y="157"/>
                  </a:cubicBezTo>
                  <a:cubicBezTo>
                    <a:pt x="0" y="123"/>
                    <a:pt x="0" y="68"/>
                    <a:pt x="34" y="34"/>
                  </a:cubicBezTo>
                  <a:cubicBezTo>
                    <a:pt x="68" y="0"/>
                    <a:pt x="122" y="0"/>
                    <a:pt x="156" y="34"/>
                  </a:cubicBezTo>
                  <a:cubicBezTo>
                    <a:pt x="190" y="68"/>
                    <a:pt x="190" y="123"/>
                    <a:pt x="156" y="15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4036485" y="2513548"/>
              <a:ext cx="248431" cy="249778"/>
            </a:xfrm>
            <a:custGeom>
              <a:avLst/>
              <a:gdLst>
                <a:gd name="T0" fmla="*/ 107 w 156"/>
                <a:gd name="T1" fmla="*/ 141 h 157"/>
                <a:gd name="T2" fmla="*/ 16 w 156"/>
                <a:gd name="T3" fmla="*/ 108 h 157"/>
                <a:gd name="T4" fmla="*/ 49 w 156"/>
                <a:gd name="T5" fmla="*/ 17 h 157"/>
                <a:gd name="T6" fmla="*/ 140 w 156"/>
                <a:gd name="T7" fmla="*/ 50 h 157"/>
                <a:gd name="T8" fmla="*/ 107 w 156"/>
                <a:gd name="T9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7">
                  <a:moveTo>
                    <a:pt x="107" y="141"/>
                  </a:moveTo>
                  <a:cubicBezTo>
                    <a:pt x="73" y="157"/>
                    <a:pt x="32" y="142"/>
                    <a:pt x="16" y="108"/>
                  </a:cubicBezTo>
                  <a:cubicBezTo>
                    <a:pt x="0" y="73"/>
                    <a:pt x="15" y="33"/>
                    <a:pt x="49" y="17"/>
                  </a:cubicBezTo>
                  <a:cubicBezTo>
                    <a:pt x="83" y="0"/>
                    <a:pt x="124" y="15"/>
                    <a:pt x="140" y="50"/>
                  </a:cubicBezTo>
                  <a:cubicBezTo>
                    <a:pt x="156" y="84"/>
                    <a:pt x="141" y="125"/>
                    <a:pt x="107" y="141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4238461" y="2540478"/>
              <a:ext cx="18851" cy="18851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3 h 12"/>
                <a:gd name="T6" fmla="*/ 10 w 12"/>
                <a:gd name="T7" fmla="*/ 3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ubicBezTo>
                    <a:pt x="12" y="5"/>
                    <a:pt x="12" y="8"/>
                    <a:pt x="10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4182581" y="2508835"/>
              <a:ext cx="19524" cy="18851"/>
            </a:xfrm>
            <a:custGeom>
              <a:avLst/>
              <a:gdLst>
                <a:gd name="T0" fmla="*/ 12 w 12"/>
                <a:gd name="T1" fmla="*/ 8 h 12"/>
                <a:gd name="T2" fmla="*/ 5 w 12"/>
                <a:gd name="T3" fmla="*/ 12 h 12"/>
                <a:gd name="T4" fmla="*/ 1 w 12"/>
                <a:gd name="T5" fmla="*/ 5 h 12"/>
                <a:gd name="T6" fmla="*/ 8 w 12"/>
                <a:gd name="T7" fmla="*/ 1 h 12"/>
                <a:gd name="T8" fmla="*/ 12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8"/>
                  </a:moveTo>
                  <a:cubicBezTo>
                    <a:pt x="11" y="11"/>
                    <a:pt x="8" y="12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2"/>
                    <a:pt x="12" y="5"/>
                    <a:pt x="12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4119295" y="2508835"/>
              <a:ext cx="18851" cy="18851"/>
            </a:xfrm>
            <a:custGeom>
              <a:avLst/>
              <a:gdLst>
                <a:gd name="T0" fmla="*/ 11 w 12"/>
                <a:gd name="T1" fmla="*/ 5 h 12"/>
                <a:gd name="T2" fmla="*/ 7 w 12"/>
                <a:gd name="T3" fmla="*/ 12 h 12"/>
                <a:gd name="T4" fmla="*/ 0 w 12"/>
                <a:gd name="T5" fmla="*/ 8 h 12"/>
                <a:gd name="T6" fmla="*/ 4 w 12"/>
                <a:gd name="T7" fmla="*/ 1 h 12"/>
                <a:gd name="T8" fmla="*/ 11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5"/>
                  </a:moveTo>
                  <a:cubicBezTo>
                    <a:pt x="12" y="8"/>
                    <a:pt x="10" y="11"/>
                    <a:pt x="7" y="12"/>
                  </a:cubicBezTo>
                  <a:cubicBezTo>
                    <a:pt x="4" y="12"/>
                    <a:pt x="1" y="11"/>
                    <a:pt x="0" y="8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2"/>
                    <a:pt x="11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4063415" y="2540478"/>
              <a:ext cx="18851" cy="18851"/>
            </a:xfrm>
            <a:custGeom>
              <a:avLst/>
              <a:gdLst>
                <a:gd name="T0" fmla="*/ 10 w 12"/>
                <a:gd name="T1" fmla="*/ 3 h 12"/>
                <a:gd name="T2" fmla="*/ 10 w 12"/>
                <a:gd name="T3" fmla="*/ 10 h 12"/>
                <a:gd name="T4" fmla="*/ 2 w 12"/>
                <a:gd name="T5" fmla="*/ 10 h 12"/>
                <a:gd name="T6" fmla="*/ 2 w 12"/>
                <a:gd name="T7" fmla="*/ 3 h 12"/>
                <a:gd name="T8" fmla="*/ 10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3"/>
                  </a:moveTo>
                  <a:cubicBezTo>
                    <a:pt x="12" y="5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4029752" y="2596358"/>
              <a:ext cx="20871" cy="20198"/>
            </a:xfrm>
            <a:custGeom>
              <a:avLst/>
              <a:gdLst>
                <a:gd name="T0" fmla="*/ 8 w 13"/>
                <a:gd name="T1" fmla="*/ 1 h 13"/>
                <a:gd name="T2" fmla="*/ 12 w 13"/>
                <a:gd name="T3" fmla="*/ 8 h 13"/>
                <a:gd name="T4" fmla="*/ 5 w 13"/>
                <a:gd name="T5" fmla="*/ 12 h 13"/>
                <a:gd name="T6" fmla="*/ 1 w 13"/>
                <a:gd name="T7" fmla="*/ 5 h 13"/>
                <a:gd name="T8" fmla="*/ 8 w 1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"/>
                  </a:moveTo>
                  <a:cubicBezTo>
                    <a:pt x="11" y="2"/>
                    <a:pt x="13" y="5"/>
                    <a:pt x="12" y="8"/>
                  </a:cubicBezTo>
                  <a:cubicBezTo>
                    <a:pt x="11" y="11"/>
                    <a:pt x="8" y="13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4029752" y="2661664"/>
              <a:ext cx="20871" cy="18851"/>
            </a:xfrm>
            <a:custGeom>
              <a:avLst/>
              <a:gdLst>
                <a:gd name="T0" fmla="*/ 5 w 13"/>
                <a:gd name="T1" fmla="*/ 1 h 12"/>
                <a:gd name="T2" fmla="*/ 12 w 13"/>
                <a:gd name="T3" fmla="*/ 4 h 12"/>
                <a:gd name="T4" fmla="*/ 8 w 13"/>
                <a:gd name="T5" fmla="*/ 11 h 12"/>
                <a:gd name="T6" fmla="*/ 1 w 13"/>
                <a:gd name="T7" fmla="*/ 7 h 12"/>
                <a:gd name="T8" fmla="*/ 5 w 1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"/>
                  </a:moveTo>
                  <a:cubicBezTo>
                    <a:pt x="8" y="0"/>
                    <a:pt x="11" y="2"/>
                    <a:pt x="12" y="4"/>
                  </a:cubicBezTo>
                  <a:cubicBezTo>
                    <a:pt x="13" y="7"/>
                    <a:pt x="11" y="10"/>
                    <a:pt x="8" y="11"/>
                  </a:cubicBezTo>
                  <a:cubicBezTo>
                    <a:pt x="5" y="12"/>
                    <a:pt x="2" y="10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4063415" y="2716871"/>
              <a:ext cx="18851" cy="19524"/>
            </a:xfrm>
            <a:custGeom>
              <a:avLst/>
              <a:gdLst>
                <a:gd name="T0" fmla="*/ 2 w 12"/>
                <a:gd name="T1" fmla="*/ 2 h 12"/>
                <a:gd name="T2" fmla="*/ 10 w 12"/>
                <a:gd name="T3" fmla="*/ 2 h 12"/>
                <a:gd name="T4" fmla="*/ 10 w 12"/>
                <a:gd name="T5" fmla="*/ 10 h 12"/>
                <a:gd name="T6" fmla="*/ 2 w 12"/>
                <a:gd name="T7" fmla="*/ 10 h 12"/>
                <a:gd name="T8" fmla="*/ 2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2"/>
                  </a:move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4119295" y="2749187"/>
              <a:ext cx="18851" cy="18851"/>
            </a:xfrm>
            <a:custGeom>
              <a:avLst/>
              <a:gdLst>
                <a:gd name="T0" fmla="*/ 0 w 12"/>
                <a:gd name="T1" fmla="*/ 5 h 12"/>
                <a:gd name="T2" fmla="*/ 7 w 12"/>
                <a:gd name="T3" fmla="*/ 1 h 12"/>
                <a:gd name="T4" fmla="*/ 11 w 12"/>
                <a:gd name="T5" fmla="*/ 8 h 12"/>
                <a:gd name="T6" fmla="*/ 4 w 12"/>
                <a:gd name="T7" fmla="*/ 11 h 12"/>
                <a:gd name="T8" fmla="*/ 0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5"/>
                  </a:move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2" y="5"/>
                    <a:pt x="11" y="8"/>
                  </a:cubicBezTo>
                  <a:cubicBezTo>
                    <a:pt x="10" y="10"/>
                    <a:pt x="7" y="12"/>
                    <a:pt x="4" y="11"/>
                  </a:cubicBezTo>
                  <a:cubicBezTo>
                    <a:pt x="1" y="11"/>
                    <a:pt x="0" y="8"/>
                    <a:pt x="0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4182581" y="2749187"/>
              <a:ext cx="19524" cy="18851"/>
            </a:xfrm>
            <a:custGeom>
              <a:avLst/>
              <a:gdLst>
                <a:gd name="T0" fmla="*/ 1 w 12"/>
                <a:gd name="T1" fmla="*/ 8 h 12"/>
                <a:gd name="T2" fmla="*/ 5 w 12"/>
                <a:gd name="T3" fmla="*/ 1 h 12"/>
                <a:gd name="T4" fmla="*/ 12 w 12"/>
                <a:gd name="T5" fmla="*/ 5 h 12"/>
                <a:gd name="T6" fmla="*/ 8 w 12"/>
                <a:gd name="T7" fmla="*/ 11 h 12"/>
                <a:gd name="T8" fmla="*/ 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8"/>
                  </a:move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2" y="8"/>
                    <a:pt x="11" y="11"/>
                    <a:pt x="8" y="11"/>
                  </a:cubicBezTo>
                  <a:cubicBezTo>
                    <a:pt x="5" y="12"/>
                    <a:pt x="2" y="10"/>
                    <a:pt x="1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4238461" y="2716871"/>
              <a:ext cx="18851" cy="19524"/>
            </a:xfrm>
            <a:custGeom>
              <a:avLst/>
              <a:gdLst>
                <a:gd name="T0" fmla="*/ 2 w 12"/>
                <a:gd name="T1" fmla="*/ 10 h 12"/>
                <a:gd name="T2" fmla="*/ 2 w 12"/>
                <a:gd name="T3" fmla="*/ 2 h 12"/>
                <a:gd name="T4" fmla="*/ 10 w 12"/>
                <a:gd name="T5" fmla="*/ 2 h 12"/>
                <a:gd name="T6" fmla="*/ 10 w 12"/>
                <a:gd name="T7" fmla="*/ 10 h 12"/>
                <a:gd name="T8" fmla="*/ 2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10"/>
                  </a:move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4270104" y="2661664"/>
              <a:ext cx="20871" cy="18851"/>
            </a:xfrm>
            <a:custGeom>
              <a:avLst/>
              <a:gdLst>
                <a:gd name="T0" fmla="*/ 5 w 13"/>
                <a:gd name="T1" fmla="*/ 11 h 12"/>
                <a:gd name="T2" fmla="*/ 1 w 13"/>
                <a:gd name="T3" fmla="*/ 4 h 12"/>
                <a:gd name="T4" fmla="*/ 8 w 13"/>
                <a:gd name="T5" fmla="*/ 1 h 12"/>
                <a:gd name="T6" fmla="*/ 12 w 13"/>
                <a:gd name="T7" fmla="*/ 7 h 12"/>
                <a:gd name="T8" fmla="*/ 5 w 13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1"/>
                  </a:move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1"/>
                    <a:pt x="13" y="4"/>
                    <a:pt x="12" y="7"/>
                  </a:cubicBezTo>
                  <a:cubicBezTo>
                    <a:pt x="11" y="10"/>
                    <a:pt x="8" y="12"/>
                    <a:pt x="5" y="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4270104" y="2596358"/>
              <a:ext cx="20871" cy="20198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8 h 13"/>
                <a:gd name="T4" fmla="*/ 5 w 13"/>
                <a:gd name="T5" fmla="*/ 1 h 13"/>
                <a:gd name="T6" fmla="*/ 12 w 13"/>
                <a:gd name="T7" fmla="*/ 5 h 13"/>
                <a:gd name="T8" fmla="*/ 8 w 13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2" y="11"/>
                    <a:pt x="1" y="8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3" y="8"/>
                    <a:pt x="11" y="11"/>
                    <a:pt x="8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3390160" y="2990886"/>
              <a:ext cx="418765" cy="418765"/>
            </a:xfrm>
            <a:custGeom>
              <a:avLst/>
              <a:gdLst>
                <a:gd name="T0" fmla="*/ 144 w 263"/>
                <a:gd name="T1" fmla="*/ 144 h 263"/>
                <a:gd name="T2" fmla="*/ 7 w 263"/>
                <a:gd name="T3" fmla="*/ 256 h 263"/>
                <a:gd name="T4" fmla="*/ 118 w 263"/>
                <a:gd name="T5" fmla="*/ 118 h 263"/>
                <a:gd name="T6" fmla="*/ 256 w 263"/>
                <a:gd name="T7" fmla="*/ 7 h 263"/>
                <a:gd name="T8" fmla="*/ 144 w 263"/>
                <a:gd name="T9" fmla="*/ 1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63">
                  <a:moveTo>
                    <a:pt x="144" y="144"/>
                  </a:moveTo>
                  <a:cubicBezTo>
                    <a:pt x="76" y="213"/>
                    <a:pt x="14" y="263"/>
                    <a:pt x="7" y="256"/>
                  </a:cubicBezTo>
                  <a:cubicBezTo>
                    <a:pt x="0" y="249"/>
                    <a:pt x="50" y="187"/>
                    <a:pt x="118" y="118"/>
                  </a:cubicBezTo>
                  <a:cubicBezTo>
                    <a:pt x="187" y="49"/>
                    <a:pt x="249" y="0"/>
                    <a:pt x="256" y="7"/>
                  </a:cubicBezTo>
                  <a:cubicBezTo>
                    <a:pt x="263" y="14"/>
                    <a:pt x="213" y="76"/>
                    <a:pt x="144" y="14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1429641" y="4756834"/>
              <a:ext cx="1514151" cy="475991"/>
            </a:xfrm>
            <a:custGeom>
              <a:avLst/>
              <a:gdLst>
                <a:gd name="T0" fmla="*/ 921 w 951"/>
                <a:gd name="T1" fmla="*/ 299 h 299"/>
                <a:gd name="T2" fmla="*/ 951 w 951"/>
                <a:gd name="T3" fmla="*/ 226 h 299"/>
                <a:gd name="T4" fmla="*/ 913 w 951"/>
                <a:gd name="T5" fmla="*/ 147 h 299"/>
                <a:gd name="T6" fmla="*/ 913 w 951"/>
                <a:gd name="T7" fmla="*/ 139 h 299"/>
                <a:gd name="T8" fmla="*/ 831 w 951"/>
                <a:gd name="T9" fmla="*/ 56 h 299"/>
                <a:gd name="T10" fmla="*/ 765 w 951"/>
                <a:gd name="T11" fmla="*/ 90 h 299"/>
                <a:gd name="T12" fmla="*/ 754 w 951"/>
                <a:gd name="T13" fmla="*/ 87 h 299"/>
                <a:gd name="T14" fmla="*/ 659 w 951"/>
                <a:gd name="T15" fmla="*/ 0 h 299"/>
                <a:gd name="T16" fmla="*/ 566 w 951"/>
                <a:gd name="T17" fmla="*/ 71 h 299"/>
                <a:gd name="T18" fmla="*/ 556 w 951"/>
                <a:gd name="T19" fmla="*/ 71 h 299"/>
                <a:gd name="T20" fmla="*/ 515 w 951"/>
                <a:gd name="T21" fmla="*/ 87 h 299"/>
                <a:gd name="T22" fmla="*/ 515 w 951"/>
                <a:gd name="T23" fmla="*/ 86 h 299"/>
                <a:gd name="T24" fmla="*/ 439 w 951"/>
                <a:gd name="T25" fmla="*/ 10 h 299"/>
                <a:gd name="T26" fmla="*/ 363 w 951"/>
                <a:gd name="T27" fmla="*/ 86 h 299"/>
                <a:gd name="T28" fmla="*/ 363 w 951"/>
                <a:gd name="T29" fmla="*/ 90 h 299"/>
                <a:gd name="T30" fmla="*/ 346 w 951"/>
                <a:gd name="T31" fmla="*/ 95 h 299"/>
                <a:gd name="T32" fmla="*/ 299 w 951"/>
                <a:gd name="T33" fmla="*/ 56 h 299"/>
                <a:gd name="T34" fmla="*/ 259 w 951"/>
                <a:gd name="T35" fmla="*/ 77 h 299"/>
                <a:gd name="T36" fmla="*/ 167 w 951"/>
                <a:gd name="T37" fmla="*/ 22 h 299"/>
                <a:gd name="T38" fmla="*/ 64 w 951"/>
                <a:gd name="T39" fmla="*/ 125 h 299"/>
                <a:gd name="T40" fmla="*/ 65 w 951"/>
                <a:gd name="T41" fmla="*/ 134 h 299"/>
                <a:gd name="T42" fmla="*/ 0 w 951"/>
                <a:gd name="T43" fmla="*/ 248 h 299"/>
                <a:gd name="T44" fmla="*/ 10 w 951"/>
                <a:gd name="T45" fmla="*/ 299 h 299"/>
                <a:gd name="T46" fmla="*/ 921 w 951"/>
                <a:gd name="T47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51" h="299">
                  <a:moveTo>
                    <a:pt x="921" y="299"/>
                  </a:moveTo>
                  <a:cubicBezTo>
                    <a:pt x="939" y="280"/>
                    <a:pt x="951" y="255"/>
                    <a:pt x="951" y="226"/>
                  </a:cubicBezTo>
                  <a:cubicBezTo>
                    <a:pt x="951" y="194"/>
                    <a:pt x="936" y="166"/>
                    <a:pt x="913" y="147"/>
                  </a:cubicBezTo>
                  <a:cubicBezTo>
                    <a:pt x="913" y="144"/>
                    <a:pt x="913" y="141"/>
                    <a:pt x="913" y="139"/>
                  </a:cubicBezTo>
                  <a:cubicBezTo>
                    <a:pt x="913" y="93"/>
                    <a:pt x="876" y="56"/>
                    <a:pt x="831" y="56"/>
                  </a:cubicBezTo>
                  <a:cubicBezTo>
                    <a:pt x="804" y="56"/>
                    <a:pt x="780" y="69"/>
                    <a:pt x="765" y="90"/>
                  </a:cubicBezTo>
                  <a:cubicBezTo>
                    <a:pt x="761" y="88"/>
                    <a:pt x="758" y="87"/>
                    <a:pt x="754" y="87"/>
                  </a:cubicBezTo>
                  <a:cubicBezTo>
                    <a:pt x="749" y="38"/>
                    <a:pt x="708" y="0"/>
                    <a:pt x="659" y="0"/>
                  </a:cubicBezTo>
                  <a:cubicBezTo>
                    <a:pt x="614" y="0"/>
                    <a:pt x="577" y="31"/>
                    <a:pt x="566" y="71"/>
                  </a:cubicBezTo>
                  <a:cubicBezTo>
                    <a:pt x="563" y="71"/>
                    <a:pt x="559" y="71"/>
                    <a:pt x="556" y="71"/>
                  </a:cubicBezTo>
                  <a:cubicBezTo>
                    <a:pt x="540" y="71"/>
                    <a:pt x="526" y="77"/>
                    <a:pt x="515" y="87"/>
                  </a:cubicBezTo>
                  <a:cubicBezTo>
                    <a:pt x="515" y="86"/>
                    <a:pt x="515" y="86"/>
                    <a:pt x="515" y="86"/>
                  </a:cubicBezTo>
                  <a:cubicBezTo>
                    <a:pt x="515" y="44"/>
                    <a:pt x="481" y="10"/>
                    <a:pt x="439" y="10"/>
                  </a:cubicBezTo>
                  <a:cubicBezTo>
                    <a:pt x="397" y="10"/>
                    <a:pt x="363" y="44"/>
                    <a:pt x="363" y="86"/>
                  </a:cubicBezTo>
                  <a:cubicBezTo>
                    <a:pt x="363" y="88"/>
                    <a:pt x="363" y="89"/>
                    <a:pt x="363" y="90"/>
                  </a:cubicBezTo>
                  <a:cubicBezTo>
                    <a:pt x="357" y="91"/>
                    <a:pt x="351" y="93"/>
                    <a:pt x="346" y="95"/>
                  </a:cubicBezTo>
                  <a:cubicBezTo>
                    <a:pt x="341" y="73"/>
                    <a:pt x="322" y="56"/>
                    <a:pt x="299" y="56"/>
                  </a:cubicBezTo>
                  <a:cubicBezTo>
                    <a:pt x="282" y="56"/>
                    <a:pt x="268" y="65"/>
                    <a:pt x="259" y="77"/>
                  </a:cubicBezTo>
                  <a:cubicBezTo>
                    <a:pt x="242" y="44"/>
                    <a:pt x="207" y="22"/>
                    <a:pt x="167" y="22"/>
                  </a:cubicBezTo>
                  <a:cubicBezTo>
                    <a:pt x="110" y="22"/>
                    <a:pt x="64" y="68"/>
                    <a:pt x="64" y="125"/>
                  </a:cubicBezTo>
                  <a:cubicBezTo>
                    <a:pt x="64" y="128"/>
                    <a:pt x="64" y="131"/>
                    <a:pt x="65" y="134"/>
                  </a:cubicBezTo>
                  <a:cubicBezTo>
                    <a:pt x="26" y="157"/>
                    <a:pt x="0" y="199"/>
                    <a:pt x="0" y="248"/>
                  </a:cubicBezTo>
                  <a:cubicBezTo>
                    <a:pt x="0" y="266"/>
                    <a:pt x="3" y="283"/>
                    <a:pt x="10" y="299"/>
                  </a:cubicBezTo>
                  <a:lnTo>
                    <a:pt x="921" y="299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0" tIns="45716" rIns="91430" bIns="457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6" name="TextBox 42"/>
          <p:cNvSpPr txBox="1"/>
          <p:nvPr/>
        </p:nvSpPr>
        <p:spPr>
          <a:xfrm>
            <a:off x="5691232" y="1291597"/>
            <a:ext cx="180049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43"/>
          <p:cNvSpPr/>
          <p:nvPr/>
        </p:nvSpPr>
        <p:spPr>
          <a:xfrm>
            <a:off x="5691232" y="1771598"/>
            <a:ext cx="415075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GB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8" name="Donut 44"/>
          <p:cNvSpPr/>
          <p:nvPr/>
        </p:nvSpPr>
        <p:spPr>
          <a:xfrm>
            <a:off x="5741596" y="2574764"/>
            <a:ext cx="686928" cy="686928"/>
          </a:xfrm>
          <a:prstGeom prst="donut">
            <a:avLst>
              <a:gd name="adj" fmla="val 6804"/>
            </a:avLst>
          </a:prstGeom>
          <a:solidFill>
            <a:srgbClr val="78A48C"/>
          </a:solidFill>
          <a:ln>
            <a:solidFill>
              <a:srgbClr val="78A4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Freeform 45"/>
          <p:cNvSpPr>
            <a:spLocks noEditPoints="1"/>
          </p:cNvSpPr>
          <p:nvPr/>
        </p:nvSpPr>
        <p:spPr bwMode="auto">
          <a:xfrm>
            <a:off x="5936684" y="2761968"/>
            <a:ext cx="296750" cy="312520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78A48C"/>
          </a:solidFill>
          <a:ln>
            <a:noFill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Freeform 46"/>
          <p:cNvSpPr>
            <a:spLocks noEditPoints="1"/>
          </p:cNvSpPr>
          <p:nvPr/>
        </p:nvSpPr>
        <p:spPr bwMode="auto">
          <a:xfrm>
            <a:off x="5909803" y="4208028"/>
            <a:ext cx="336888" cy="272379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78A48C"/>
          </a:solidFill>
          <a:ln>
            <a:noFill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Freeform 47"/>
          <p:cNvSpPr>
            <a:spLocks noEditPoints="1"/>
          </p:cNvSpPr>
          <p:nvPr/>
        </p:nvSpPr>
        <p:spPr bwMode="auto">
          <a:xfrm>
            <a:off x="9153622" y="4205639"/>
            <a:ext cx="225071" cy="329722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rgbClr val="E2BF93"/>
          </a:solidFill>
          <a:ln>
            <a:noFill/>
          </a:ln>
          <a:extLst/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Freeform 48"/>
          <p:cNvSpPr>
            <a:spLocks noEditPoints="1"/>
          </p:cNvSpPr>
          <p:nvPr/>
        </p:nvSpPr>
        <p:spPr bwMode="auto">
          <a:xfrm>
            <a:off x="9144016" y="2774154"/>
            <a:ext cx="237973" cy="288148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E2BF93"/>
          </a:solidFill>
          <a:ln>
            <a:noFill/>
          </a:ln>
          <a:extLst/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Donut 49"/>
          <p:cNvSpPr/>
          <p:nvPr/>
        </p:nvSpPr>
        <p:spPr>
          <a:xfrm>
            <a:off x="8922694" y="4013141"/>
            <a:ext cx="686928" cy="686928"/>
          </a:xfrm>
          <a:prstGeom prst="donut">
            <a:avLst>
              <a:gd name="adj" fmla="val 6804"/>
            </a:avLst>
          </a:prstGeom>
          <a:solidFill>
            <a:srgbClr val="E2B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Donut 50"/>
          <p:cNvSpPr/>
          <p:nvPr/>
        </p:nvSpPr>
        <p:spPr>
          <a:xfrm>
            <a:off x="5736457" y="4013286"/>
            <a:ext cx="686928" cy="686928"/>
          </a:xfrm>
          <a:prstGeom prst="donut">
            <a:avLst>
              <a:gd name="adj" fmla="val 6804"/>
            </a:avLst>
          </a:prstGeom>
          <a:solidFill>
            <a:srgbClr val="78A4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Donut 51"/>
          <p:cNvSpPr/>
          <p:nvPr/>
        </p:nvSpPr>
        <p:spPr>
          <a:xfrm>
            <a:off x="8917285" y="2574764"/>
            <a:ext cx="686928" cy="686928"/>
          </a:xfrm>
          <a:prstGeom prst="donut">
            <a:avLst>
              <a:gd name="adj" fmla="val 6804"/>
            </a:avLst>
          </a:prstGeom>
          <a:solidFill>
            <a:srgbClr val="E2B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TextBox 52"/>
          <p:cNvSpPr txBox="1"/>
          <p:nvPr/>
        </p:nvSpPr>
        <p:spPr>
          <a:xfrm>
            <a:off x="6421657" y="2866797"/>
            <a:ext cx="180049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7" name="TextBox 53"/>
          <p:cNvSpPr txBox="1"/>
          <p:nvPr/>
        </p:nvSpPr>
        <p:spPr>
          <a:xfrm>
            <a:off x="6505717" y="2497155"/>
            <a:ext cx="64633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b="1" dirty="0">
                <a:solidFill>
                  <a:srgbClr val="78A48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b="1" dirty="0">
              <a:solidFill>
                <a:srgbClr val="78A48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8" name="TextBox 54"/>
          <p:cNvSpPr txBox="1"/>
          <p:nvPr/>
        </p:nvSpPr>
        <p:spPr>
          <a:xfrm>
            <a:off x="9560611" y="2866797"/>
            <a:ext cx="180049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9" name="TextBox 55"/>
          <p:cNvSpPr txBox="1"/>
          <p:nvPr/>
        </p:nvSpPr>
        <p:spPr>
          <a:xfrm>
            <a:off x="9698100" y="2497155"/>
            <a:ext cx="64633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b="1" dirty="0">
                <a:solidFill>
                  <a:srgbClr val="E2BF9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b="1" dirty="0">
              <a:solidFill>
                <a:srgbClr val="E2BF9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TextBox 56"/>
          <p:cNvSpPr txBox="1"/>
          <p:nvPr/>
        </p:nvSpPr>
        <p:spPr>
          <a:xfrm>
            <a:off x="6421657" y="4313621"/>
            <a:ext cx="180049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" name="TextBox 57"/>
          <p:cNvSpPr txBox="1"/>
          <p:nvPr/>
        </p:nvSpPr>
        <p:spPr>
          <a:xfrm>
            <a:off x="6505717" y="3928263"/>
            <a:ext cx="64633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b="1">
                <a:solidFill>
                  <a:srgbClr val="78A48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b="1">
              <a:solidFill>
                <a:srgbClr val="78A48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2" name="TextBox 58"/>
          <p:cNvSpPr txBox="1"/>
          <p:nvPr/>
        </p:nvSpPr>
        <p:spPr>
          <a:xfrm>
            <a:off x="9615135" y="4313621"/>
            <a:ext cx="180049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Box 59"/>
          <p:cNvSpPr txBox="1"/>
          <p:nvPr/>
        </p:nvSpPr>
        <p:spPr>
          <a:xfrm>
            <a:off x="9700294" y="3928263"/>
            <a:ext cx="64633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b="1">
                <a:solidFill>
                  <a:srgbClr val="E2BF9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b="1">
              <a:solidFill>
                <a:srgbClr val="E2BF9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Rectangle 60"/>
          <p:cNvSpPr/>
          <p:nvPr/>
        </p:nvSpPr>
        <p:spPr>
          <a:xfrm>
            <a:off x="5691232" y="3271466"/>
            <a:ext cx="275435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5" name="Rectangle 61"/>
          <p:cNvSpPr/>
          <p:nvPr/>
        </p:nvSpPr>
        <p:spPr>
          <a:xfrm>
            <a:off x="5691232" y="4716013"/>
            <a:ext cx="275435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Rectangle 62"/>
          <p:cNvSpPr/>
          <p:nvPr/>
        </p:nvSpPr>
        <p:spPr>
          <a:xfrm>
            <a:off x="8863710" y="3271466"/>
            <a:ext cx="275435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Rectangle 63"/>
          <p:cNvSpPr/>
          <p:nvPr/>
        </p:nvSpPr>
        <p:spPr>
          <a:xfrm>
            <a:off x="8857899" y="4716013"/>
            <a:ext cx="275435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18" name="图片 1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3" t="1905" r="56163" b="23175"/>
          <a:stretch/>
        </p:blipFill>
        <p:spPr>
          <a:xfrm>
            <a:off x="-2963" y="-60257"/>
            <a:ext cx="1231557" cy="3091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79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8"/>
          <p:cNvSpPr txBox="1"/>
          <p:nvPr/>
        </p:nvSpPr>
        <p:spPr>
          <a:xfrm>
            <a:off x="3791744" y="2918070"/>
            <a:ext cx="5568619" cy="902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867" dirty="0">
                <a:solidFill>
                  <a:srgbClr val="E2BF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请输入文本内容</a:t>
            </a:r>
            <a:endParaRPr lang="en-GB" altLang="zh-CN" sz="5867" dirty="0">
              <a:solidFill>
                <a:srgbClr val="E2BF9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TextBox 49"/>
          <p:cNvSpPr txBox="1"/>
          <p:nvPr/>
        </p:nvSpPr>
        <p:spPr>
          <a:xfrm>
            <a:off x="4722627" y="4009498"/>
            <a:ext cx="370685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600" dirty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r>
              <a:rPr lang="zh-CN" altLang="en-US" sz="1600" dirty="0" smtClean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1600" dirty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</a:t>
            </a:r>
          </a:p>
        </p:txBody>
      </p:sp>
      <p:sp>
        <p:nvSpPr>
          <p:cNvPr id="4" name="TextBox 48"/>
          <p:cNvSpPr txBox="1"/>
          <p:nvPr/>
        </p:nvSpPr>
        <p:spPr>
          <a:xfrm>
            <a:off x="5556712" y="1499494"/>
            <a:ext cx="1979448" cy="1641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0666" dirty="0" smtClean="0">
                <a:solidFill>
                  <a:srgbClr val="E2BF93"/>
                </a:solidFill>
                <a:latin typeface="Narkisim" panose="020E0502050101010101" pitchFamily="34" charset="-79"/>
                <a:ea typeface="华康雅宋体W9(P)" panose="02020900000000000000" pitchFamily="18" charset="-122"/>
                <a:cs typeface="Narkisim" panose="020E0502050101010101" pitchFamily="34" charset="-79"/>
                <a:sym typeface="+mn-lt"/>
              </a:rPr>
              <a:t>03</a:t>
            </a:r>
            <a:endParaRPr lang="en-GB" altLang="zh-CN" sz="10666" dirty="0">
              <a:solidFill>
                <a:srgbClr val="E2BF93"/>
              </a:solidFill>
              <a:latin typeface="Narkisim" panose="020E0502050101010101" pitchFamily="34" charset="-79"/>
              <a:ea typeface="华康雅宋体W9(P)" panose="02020900000000000000" pitchFamily="18" charset="-122"/>
              <a:cs typeface="Narkisim" panose="020E0502050101010101" pitchFamily="34" charset="-79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47" t="-847" r="-1621" b="35026"/>
          <a:stretch/>
        </p:blipFill>
        <p:spPr>
          <a:xfrm flipH="1">
            <a:off x="0" y="3541487"/>
            <a:ext cx="3424906" cy="352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7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6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2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8b364be-8690-4e23-87ef-0b6949f27066"/>
          <p:cNvGrpSpPr>
            <a:grpSpLocks noChangeAspect="1"/>
          </p:cNvGrpSpPr>
          <p:nvPr/>
        </p:nvGrpSpPr>
        <p:grpSpPr>
          <a:xfrm>
            <a:off x="1928944" y="1666018"/>
            <a:ext cx="8292291" cy="3138653"/>
            <a:chOff x="1928944" y="1666017"/>
            <a:chExt cx="8292291" cy="3138653"/>
          </a:xfrm>
        </p:grpSpPr>
        <p:grpSp>
          <p:nvGrpSpPr>
            <p:cNvPr id="4" name="Group 13"/>
            <p:cNvGrpSpPr/>
            <p:nvPr/>
          </p:nvGrpSpPr>
          <p:grpSpPr>
            <a:xfrm flipV="1">
              <a:off x="8148228" y="3104964"/>
              <a:ext cx="2073007" cy="998224"/>
              <a:chOff x="8030808" y="2996952"/>
              <a:chExt cx="2073007" cy="998224"/>
            </a:xfrm>
          </p:grpSpPr>
          <p:grpSp>
            <p:nvGrpSpPr>
              <p:cNvPr id="36" name="Group 6"/>
              <p:cNvGrpSpPr/>
              <p:nvPr/>
            </p:nvGrpSpPr>
            <p:grpSpPr>
              <a:xfrm>
                <a:off x="8030808" y="3331042"/>
                <a:ext cx="2073007" cy="664134"/>
                <a:chOff x="6470247" y="2038350"/>
                <a:chExt cx="1898126" cy="608107"/>
              </a:xfrm>
            </p:grpSpPr>
            <p:sp>
              <p:nvSpPr>
                <p:cNvPr id="38" name="Freeform: Shape 44"/>
                <p:cNvSpPr/>
                <p:nvPr/>
              </p:nvSpPr>
              <p:spPr>
                <a:xfrm rot="10800000" flipH="1">
                  <a:off x="7419524" y="2038350"/>
                  <a:ext cx="948849" cy="608107"/>
                </a:xfrm>
                <a:custGeom>
                  <a:avLst/>
                  <a:gdLst>
                    <a:gd name="connsiteX0" fmla="*/ 353590 w 948849"/>
                    <a:gd name="connsiteY0" fmla="*/ 608107 h 608107"/>
                    <a:gd name="connsiteX1" fmla="*/ 450361 w 948849"/>
                    <a:gd name="connsiteY1" fmla="*/ 608107 h 608107"/>
                    <a:gd name="connsiteX2" fmla="*/ 609165 w 948849"/>
                    <a:gd name="connsiteY2" fmla="*/ 608107 h 608107"/>
                    <a:gd name="connsiteX3" fmla="*/ 948849 w 948849"/>
                    <a:gd name="connsiteY3" fmla="*/ 608107 h 608107"/>
                    <a:gd name="connsiteX4" fmla="*/ 948849 w 948849"/>
                    <a:gd name="connsiteY4" fmla="*/ 351468 h 608107"/>
                    <a:gd name="connsiteX5" fmla="*/ 550556 w 948849"/>
                    <a:gd name="connsiteY5" fmla="*/ 351468 h 608107"/>
                    <a:gd name="connsiteX6" fmla="*/ 505310 w 948849"/>
                    <a:gd name="connsiteY6" fmla="*/ 268109 h 608107"/>
                    <a:gd name="connsiteX7" fmla="*/ 1058 w 948849"/>
                    <a:gd name="connsiteY7" fmla="*/ 0 h 608107"/>
                    <a:gd name="connsiteX8" fmla="*/ 0 w 948849"/>
                    <a:gd name="connsiteY8" fmla="*/ 54 h 608107"/>
                    <a:gd name="connsiteX9" fmla="*/ 0 w 948849"/>
                    <a:gd name="connsiteY9" fmla="*/ 255682 h 608107"/>
                    <a:gd name="connsiteX10" fmla="*/ 1058 w 948849"/>
                    <a:gd name="connsiteY10" fmla="*/ 255575 h 608107"/>
                    <a:gd name="connsiteX11" fmla="*/ 353590 w 948849"/>
                    <a:gd name="connsiteY11" fmla="*/ 608107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48849" h="608107">
                      <a:moveTo>
                        <a:pt x="353590" y="608107"/>
                      </a:moveTo>
                      <a:lnTo>
                        <a:pt x="450361" y="608107"/>
                      </a:lnTo>
                      <a:lnTo>
                        <a:pt x="609165" y="608107"/>
                      </a:lnTo>
                      <a:lnTo>
                        <a:pt x="948849" y="608107"/>
                      </a:lnTo>
                      <a:lnTo>
                        <a:pt x="948849" y="351468"/>
                      </a:lnTo>
                      <a:lnTo>
                        <a:pt x="550556" y="351468"/>
                      </a:lnTo>
                      <a:lnTo>
                        <a:pt x="505310" y="268109"/>
                      </a:lnTo>
                      <a:cubicBezTo>
                        <a:pt x="396029" y="106351"/>
                        <a:pt x="210963" y="0"/>
                        <a:pt x="1058" y="0"/>
                      </a:cubicBezTo>
                      <a:lnTo>
                        <a:pt x="0" y="54"/>
                      </a:lnTo>
                      <a:lnTo>
                        <a:pt x="0" y="255682"/>
                      </a:lnTo>
                      <a:lnTo>
                        <a:pt x="1058" y="255575"/>
                      </a:lnTo>
                      <a:cubicBezTo>
                        <a:pt x="195756" y="255575"/>
                        <a:pt x="353590" y="413409"/>
                        <a:pt x="353590" y="608107"/>
                      </a:cubicBezTo>
                      <a:close/>
                    </a:path>
                  </a:pathLst>
                </a:custGeom>
                <a:solidFill>
                  <a:srgbClr val="E2BF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39" name="Freeform: Shape 43"/>
                <p:cNvSpPr/>
                <p:nvPr/>
              </p:nvSpPr>
              <p:spPr>
                <a:xfrm rot="10800000">
                  <a:off x="6470247" y="2038350"/>
                  <a:ext cx="948849" cy="608107"/>
                </a:xfrm>
                <a:custGeom>
                  <a:avLst/>
                  <a:gdLst>
                    <a:gd name="connsiteX0" fmla="*/ 948849 w 948849"/>
                    <a:gd name="connsiteY0" fmla="*/ 608107 h 608107"/>
                    <a:gd name="connsiteX1" fmla="*/ 609165 w 948849"/>
                    <a:gd name="connsiteY1" fmla="*/ 608107 h 608107"/>
                    <a:gd name="connsiteX2" fmla="*/ 450361 w 948849"/>
                    <a:gd name="connsiteY2" fmla="*/ 608107 h 608107"/>
                    <a:gd name="connsiteX3" fmla="*/ 353590 w 948849"/>
                    <a:gd name="connsiteY3" fmla="*/ 608107 h 608107"/>
                    <a:gd name="connsiteX4" fmla="*/ 1057 w 948849"/>
                    <a:gd name="connsiteY4" fmla="*/ 255575 h 608107"/>
                    <a:gd name="connsiteX5" fmla="*/ 0 w 948849"/>
                    <a:gd name="connsiteY5" fmla="*/ 255682 h 608107"/>
                    <a:gd name="connsiteX6" fmla="*/ 0 w 948849"/>
                    <a:gd name="connsiteY6" fmla="*/ 53 h 608107"/>
                    <a:gd name="connsiteX7" fmla="*/ 1057 w 948849"/>
                    <a:gd name="connsiteY7" fmla="*/ 0 h 608107"/>
                    <a:gd name="connsiteX8" fmla="*/ 505310 w 948849"/>
                    <a:gd name="connsiteY8" fmla="*/ 268109 h 608107"/>
                    <a:gd name="connsiteX9" fmla="*/ 550556 w 948849"/>
                    <a:gd name="connsiteY9" fmla="*/ 351468 h 608107"/>
                    <a:gd name="connsiteX10" fmla="*/ 948849 w 948849"/>
                    <a:gd name="connsiteY10" fmla="*/ 351468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48849" h="608107">
                      <a:moveTo>
                        <a:pt x="948849" y="608107"/>
                      </a:moveTo>
                      <a:lnTo>
                        <a:pt x="609165" y="608107"/>
                      </a:lnTo>
                      <a:lnTo>
                        <a:pt x="450361" y="608107"/>
                      </a:lnTo>
                      <a:lnTo>
                        <a:pt x="353590" y="608107"/>
                      </a:lnTo>
                      <a:cubicBezTo>
                        <a:pt x="353590" y="413409"/>
                        <a:pt x="195756" y="255575"/>
                        <a:pt x="1057" y="255575"/>
                      </a:cubicBezTo>
                      <a:lnTo>
                        <a:pt x="0" y="255682"/>
                      </a:lnTo>
                      <a:lnTo>
                        <a:pt x="0" y="53"/>
                      </a:lnTo>
                      <a:lnTo>
                        <a:pt x="1057" y="0"/>
                      </a:lnTo>
                      <a:cubicBezTo>
                        <a:pt x="210963" y="0"/>
                        <a:pt x="396028" y="106351"/>
                        <a:pt x="505310" y="268109"/>
                      </a:cubicBezTo>
                      <a:lnTo>
                        <a:pt x="550556" y="351468"/>
                      </a:lnTo>
                      <a:lnTo>
                        <a:pt x="948849" y="351468"/>
                      </a:lnTo>
                      <a:close/>
                    </a:path>
                  </a:pathLst>
                </a:custGeom>
                <a:solidFill>
                  <a:srgbClr val="E2BF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  <p:sp>
            <p:nvSpPr>
              <p:cNvPr id="37" name="Oval 55"/>
              <p:cNvSpPr/>
              <p:nvPr/>
            </p:nvSpPr>
            <p:spPr>
              <a:xfrm>
                <a:off x="8733220" y="2996952"/>
                <a:ext cx="668179" cy="668179"/>
              </a:xfrm>
              <a:prstGeom prst="ellipse">
                <a:avLst/>
              </a:prstGeom>
              <a:solidFill>
                <a:srgbClr val="E2BF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5" name="Group 14"/>
            <p:cNvGrpSpPr/>
            <p:nvPr/>
          </p:nvGrpSpPr>
          <p:grpSpPr>
            <a:xfrm>
              <a:off x="1928944" y="3162682"/>
              <a:ext cx="2073004" cy="998224"/>
              <a:chOff x="1811524" y="2996952"/>
              <a:chExt cx="2073004" cy="998224"/>
            </a:xfrm>
          </p:grpSpPr>
          <p:grpSp>
            <p:nvGrpSpPr>
              <p:cNvPr id="32" name="Group 5"/>
              <p:cNvGrpSpPr/>
              <p:nvPr/>
            </p:nvGrpSpPr>
            <p:grpSpPr>
              <a:xfrm>
                <a:off x="1811524" y="3331042"/>
                <a:ext cx="2073004" cy="664134"/>
                <a:chOff x="775627" y="2038350"/>
                <a:chExt cx="1898125" cy="608107"/>
              </a:xfrm>
            </p:grpSpPr>
            <p:sp>
              <p:nvSpPr>
                <p:cNvPr id="34" name="Freeform: Shape 38"/>
                <p:cNvSpPr/>
                <p:nvPr/>
              </p:nvSpPr>
              <p:spPr>
                <a:xfrm rot="10800000" flipH="1">
                  <a:off x="1724903" y="2038350"/>
                  <a:ext cx="948849" cy="608107"/>
                </a:xfrm>
                <a:custGeom>
                  <a:avLst/>
                  <a:gdLst>
                    <a:gd name="connsiteX0" fmla="*/ 353590 w 948849"/>
                    <a:gd name="connsiteY0" fmla="*/ 608107 h 608107"/>
                    <a:gd name="connsiteX1" fmla="*/ 450361 w 948849"/>
                    <a:gd name="connsiteY1" fmla="*/ 608107 h 608107"/>
                    <a:gd name="connsiteX2" fmla="*/ 609165 w 948849"/>
                    <a:gd name="connsiteY2" fmla="*/ 608107 h 608107"/>
                    <a:gd name="connsiteX3" fmla="*/ 948849 w 948849"/>
                    <a:gd name="connsiteY3" fmla="*/ 608107 h 608107"/>
                    <a:gd name="connsiteX4" fmla="*/ 948849 w 948849"/>
                    <a:gd name="connsiteY4" fmla="*/ 351468 h 608107"/>
                    <a:gd name="connsiteX5" fmla="*/ 550556 w 948849"/>
                    <a:gd name="connsiteY5" fmla="*/ 351468 h 608107"/>
                    <a:gd name="connsiteX6" fmla="*/ 505310 w 948849"/>
                    <a:gd name="connsiteY6" fmla="*/ 268109 h 608107"/>
                    <a:gd name="connsiteX7" fmla="*/ 1058 w 948849"/>
                    <a:gd name="connsiteY7" fmla="*/ 0 h 608107"/>
                    <a:gd name="connsiteX8" fmla="*/ 0 w 948849"/>
                    <a:gd name="connsiteY8" fmla="*/ 54 h 608107"/>
                    <a:gd name="connsiteX9" fmla="*/ 0 w 948849"/>
                    <a:gd name="connsiteY9" fmla="*/ 255682 h 608107"/>
                    <a:gd name="connsiteX10" fmla="*/ 1058 w 948849"/>
                    <a:gd name="connsiteY10" fmla="*/ 255575 h 608107"/>
                    <a:gd name="connsiteX11" fmla="*/ 353590 w 948849"/>
                    <a:gd name="connsiteY11" fmla="*/ 608107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48849" h="608107">
                      <a:moveTo>
                        <a:pt x="353590" y="608107"/>
                      </a:moveTo>
                      <a:lnTo>
                        <a:pt x="450361" y="608107"/>
                      </a:lnTo>
                      <a:lnTo>
                        <a:pt x="609165" y="608107"/>
                      </a:lnTo>
                      <a:lnTo>
                        <a:pt x="948849" y="608107"/>
                      </a:lnTo>
                      <a:lnTo>
                        <a:pt x="948849" y="351468"/>
                      </a:lnTo>
                      <a:lnTo>
                        <a:pt x="550556" y="351468"/>
                      </a:lnTo>
                      <a:lnTo>
                        <a:pt x="505310" y="268109"/>
                      </a:lnTo>
                      <a:cubicBezTo>
                        <a:pt x="396029" y="106351"/>
                        <a:pt x="210963" y="0"/>
                        <a:pt x="1058" y="0"/>
                      </a:cubicBezTo>
                      <a:lnTo>
                        <a:pt x="0" y="54"/>
                      </a:lnTo>
                      <a:lnTo>
                        <a:pt x="0" y="255682"/>
                      </a:lnTo>
                      <a:lnTo>
                        <a:pt x="1058" y="255575"/>
                      </a:lnTo>
                      <a:cubicBezTo>
                        <a:pt x="195756" y="255575"/>
                        <a:pt x="353590" y="413409"/>
                        <a:pt x="353590" y="608107"/>
                      </a:cubicBezTo>
                      <a:close/>
                    </a:path>
                  </a:pathLst>
                </a:custGeom>
                <a:solidFill>
                  <a:srgbClr val="78A4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35" name="Freeform: Shape 37"/>
                <p:cNvSpPr/>
                <p:nvPr/>
              </p:nvSpPr>
              <p:spPr>
                <a:xfrm rot="10800000">
                  <a:off x="775627" y="2038350"/>
                  <a:ext cx="948849" cy="608107"/>
                </a:xfrm>
                <a:custGeom>
                  <a:avLst/>
                  <a:gdLst>
                    <a:gd name="connsiteX0" fmla="*/ 948849 w 948849"/>
                    <a:gd name="connsiteY0" fmla="*/ 608107 h 608107"/>
                    <a:gd name="connsiteX1" fmla="*/ 609165 w 948849"/>
                    <a:gd name="connsiteY1" fmla="*/ 608107 h 608107"/>
                    <a:gd name="connsiteX2" fmla="*/ 450361 w 948849"/>
                    <a:gd name="connsiteY2" fmla="*/ 608107 h 608107"/>
                    <a:gd name="connsiteX3" fmla="*/ 353590 w 948849"/>
                    <a:gd name="connsiteY3" fmla="*/ 608107 h 608107"/>
                    <a:gd name="connsiteX4" fmla="*/ 1058 w 948849"/>
                    <a:gd name="connsiteY4" fmla="*/ 255575 h 608107"/>
                    <a:gd name="connsiteX5" fmla="*/ 0 w 948849"/>
                    <a:gd name="connsiteY5" fmla="*/ 255682 h 608107"/>
                    <a:gd name="connsiteX6" fmla="*/ 0 w 948849"/>
                    <a:gd name="connsiteY6" fmla="*/ 53 h 608107"/>
                    <a:gd name="connsiteX7" fmla="*/ 1058 w 948849"/>
                    <a:gd name="connsiteY7" fmla="*/ 0 h 608107"/>
                    <a:gd name="connsiteX8" fmla="*/ 505310 w 948849"/>
                    <a:gd name="connsiteY8" fmla="*/ 268109 h 608107"/>
                    <a:gd name="connsiteX9" fmla="*/ 550556 w 948849"/>
                    <a:gd name="connsiteY9" fmla="*/ 351468 h 608107"/>
                    <a:gd name="connsiteX10" fmla="*/ 948849 w 948849"/>
                    <a:gd name="connsiteY10" fmla="*/ 351468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48849" h="608107">
                      <a:moveTo>
                        <a:pt x="948849" y="608107"/>
                      </a:moveTo>
                      <a:lnTo>
                        <a:pt x="609165" y="608107"/>
                      </a:lnTo>
                      <a:lnTo>
                        <a:pt x="450361" y="608107"/>
                      </a:lnTo>
                      <a:lnTo>
                        <a:pt x="353590" y="608107"/>
                      </a:lnTo>
                      <a:cubicBezTo>
                        <a:pt x="353590" y="413409"/>
                        <a:pt x="195756" y="255575"/>
                        <a:pt x="1058" y="255575"/>
                      </a:cubicBezTo>
                      <a:lnTo>
                        <a:pt x="0" y="255682"/>
                      </a:lnTo>
                      <a:lnTo>
                        <a:pt x="0" y="53"/>
                      </a:lnTo>
                      <a:lnTo>
                        <a:pt x="1058" y="0"/>
                      </a:lnTo>
                      <a:cubicBezTo>
                        <a:pt x="210963" y="0"/>
                        <a:pt x="396028" y="106351"/>
                        <a:pt x="505310" y="268109"/>
                      </a:cubicBezTo>
                      <a:lnTo>
                        <a:pt x="550556" y="351468"/>
                      </a:lnTo>
                      <a:lnTo>
                        <a:pt x="948849" y="351468"/>
                      </a:lnTo>
                      <a:close/>
                    </a:path>
                  </a:pathLst>
                </a:custGeom>
                <a:solidFill>
                  <a:srgbClr val="78A4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  <p:sp>
            <p:nvSpPr>
              <p:cNvPr id="33" name="Oval 56"/>
              <p:cNvSpPr/>
              <p:nvPr/>
            </p:nvSpPr>
            <p:spPr>
              <a:xfrm>
                <a:off x="2513936" y="2996952"/>
                <a:ext cx="668179" cy="668179"/>
              </a:xfrm>
              <a:prstGeom prst="ellipse">
                <a:avLst/>
              </a:prstGeom>
              <a:solidFill>
                <a:srgbClr val="78A4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6" name="Group 11"/>
            <p:cNvGrpSpPr/>
            <p:nvPr/>
          </p:nvGrpSpPr>
          <p:grpSpPr>
            <a:xfrm flipV="1">
              <a:off x="4004691" y="3104679"/>
              <a:ext cx="2073004" cy="998224"/>
              <a:chOff x="3885704" y="2996952"/>
              <a:chExt cx="2073004" cy="998224"/>
            </a:xfrm>
          </p:grpSpPr>
          <p:grpSp>
            <p:nvGrpSpPr>
              <p:cNvPr id="28" name="Group 4"/>
              <p:cNvGrpSpPr/>
              <p:nvPr/>
            </p:nvGrpSpPr>
            <p:grpSpPr>
              <a:xfrm>
                <a:off x="3885704" y="3331042"/>
                <a:ext cx="2073004" cy="664134"/>
                <a:chOff x="2674830" y="2038350"/>
                <a:chExt cx="1898125" cy="608107"/>
              </a:xfrm>
            </p:grpSpPr>
            <p:sp>
              <p:nvSpPr>
                <p:cNvPr id="30" name="Freeform: Shape 40"/>
                <p:cNvSpPr/>
                <p:nvPr/>
              </p:nvSpPr>
              <p:spPr>
                <a:xfrm rot="10800000" flipH="1">
                  <a:off x="3624106" y="2038350"/>
                  <a:ext cx="948849" cy="608107"/>
                </a:xfrm>
                <a:custGeom>
                  <a:avLst/>
                  <a:gdLst>
                    <a:gd name="connsiteX0" fmla="*/ 353590 w 948849"/>
                    <a:gd name="connsiteY0" fmla="*/ 608107 h 608107"/>
                    <a:gd name="connsiteX1" fmla="*/ 450361 w 948849"/>
                    <a:gd name="connsiteY1" fmla="*/ 608107 h 608107"/>
                    <a:gd name="connsiteX2" fmla="*/ 609165 w 948849"/>
                    <a:gd name="connsiteY2" fmla="*/ 608107 h 608107"/>
                    <a:gd name="connsiteX3" fmla="*/ 948849 w 948849"/>
                    <a:gd name="connsiteY3" fmla="*/ 608107 h 608107"/>
                    <a:gd name="connsiteX4" fmla="*/ 948849 w 948849"/>
                    <a:gd name="connsiteY4" fmla="*/ 351468 h 608107"/>
                    <a:gd name="connsiteX5" fmla="*/ 550556 w 948849"/>
                    <a:gd name="connsiteY5" fmla="*/ 351468 h 608107"/>
                    <a:gd name="connsiteX6" fmla="*/ 505310 w 948849"/>
                    <a:gd name="connsiteY6" fmla="*/ 268109 h 608107"/>
                    <a:gd name="connsiteX7" fmla="*/ 1058 w 948849"/>
                    <a:gd name="connsiteY7" fmla="*/ 0 h 608107"/>
                    <a:gd name="connsiteX8" fmla="*/ 0 w 948849"/>
                    <a:gd name="connsiteY8" fmla="*/ 54 h 608107"/>
                    <a:gd name="connsiteX9" fmla="*/ 0 w 948849"/>
                    <a:gd name="connsiteY9" fmla="*/ 255682 h 608107"/>
                    <a:gd name="connsiteX10" fmla="*/ 1058 w 948849"/>
                    <a:gd name="connsiteY10" fmla="*/ 255575 h 608107"/>
                    <a:gd name="connsiteX11" fmla="*/ 353590 w 948849"/>
                    <a:gd name="connsiteY11" fmla="*/ 608107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48849" h="608107">
                      <a:moveTo>
                        <a:pt x="353590" y="608107"/>
                      </a:moveTo>
                      <a:lnTo>
                        <a:pt x="450361" y="608107"/>
                      </a:lnTo>
                      <a:lnTo>
                        <a:pt x="609165" y="608107"/>
                      </a:lnTo>
                      <a:lnTo>
                        <a:pt x="948849" y="608107"/>
                      </a:lnTo>
                      <a:lnTo>
                        <a:pt x="948849" y="351468"/>
                      </a:lnTo>
                      <a:lnTo>
                        <a:pt x="550556" y="351468"/>
                      </a:lnTo>
                      <a:lnTo>
                        <a:pt x="505310" y="268109"/>
                      </a:lnTo>
                      <a:cubicBezTo>
                        <a:pt x="396029" y="106351"/>
                        <a:pt x="210963" y="0"/>
                        <a:pt x="1058" y="0"/>
                      </a:cubicBezTo>
                      <a:lnTo>
                        <a:pt x="0" y="54"/>
                      </a:lnTo>
                      <a:lnTo>
                        <a:pt x="0" y="255682"/>
                      </a:lnTo>
                      <a:lnTo>
                        <a:pt x="1058" y="255575"/>
                      </a:lnTo>
                      <a:cubicBezTo>
                        <a:pt x="195756" y="255575"/>
                        <a:pt x="353590" y="413409"/>
                        <a:pt x="353590" y="608107"/>
                      </a:cubicBezTo>
                      <a:close/>
                    </a:path>
                  </a:pathLst>
                </a:custGeom>
                <a:solidFill>
                  <a:srgbClr val="E2BF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31" name="Freeform: Shape 39"/>
                <p:cNvSpPr/>
                <p:nvPr/>
              </p:nvSpPr>
              <p:spPr>
                <a:xfrm rot="10800000">
                  <a:off x="2674830" y="2038350"/>
                  <a:ext cx="948849" cy="608107"/>
                </a:xfrm>
                <a:custGeom>
                  <a:avLst/>
                  <a:gdLst>
                    <a:gd name="connsiteX0" fmla="*/ 948849 w 948849"/>
                    <a:gd name="connsiteY0" fmla="*/ 608107 h 608107"/>
                    <a:gd name="connsiteX1" fmla="*/ 609165 w 948849"/>
                    <a:gd name="connsiteY1" fmla="*/ 608107 h 608107"/>
                    <a:gd name="connsiteX2" fmla="*/ 450361 w 948849"/>
                    <a:gd name="connsiteY2" fmla="*/ 608107 h 608107"/>
                    <a:gd name="connsiteX3" fmla="*/ 353590 w 948849"/>
                    <a:gd name="connsiteY3" fmla="*/ 608107 h 608107"/>
                    <a:gd name="connsiteX4" fmla="*/ 1057 w 948849"/>
                    <a:gd name="connsiteY4" fmla="*/ 255575 h 608107"/>
                    <a:gd name="connsiteX5" fmla="*/ 0 w 948849"/>
                    <a:gd name="connsiteY5" fmla="*/ 255682 h 608107"/>
                    <a:gd name="connsiteX6" fmla="*/ 0 w 948849"/>
                    <a:gd name="connsiteY6" fmla="*/ 53 h 608107"/>
                    <a:gd name="connsiteX7" fmla="*/ 1057 w 948849"/>
                    <a:gd name="connsiteY7" fmla="*/ 0 h 608107"/>
                    <a:gd name="connsiteX8" fmla="*/ 505310 w 948849"/>
                    <a:gd name="connsiteY8" fmla="*/ 268109 h 608107"/>
                    <a:gd name="connsiteX9" fmla="*/ 550556 w 948849"/>
                    <a:gd name="connsiteY9" fmla="*/ 351468 h 608107"/>
                    <a:gd name="connsiteX10" fmla="*/ 948849 w 948849"/>
                    <a:gd name="connsiteY10" fmla="*/ 351468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48849" h="608107">
                      <a:moveTo>
                        <a:pt x="948849" y="608107"/>
                      </a:moveTo>
                      <a:lnTo>
                        <a:pt x="609165" y="608107"/>
                      </a:lnTo>
                      <a:lnTo>
                        <a:pt x="450361" y="608107"/>
                      </a:lnTo>
                      <a:lnTo>
                        <a:pt x="353590" y="608107"/>
                      </a:lnTo>
                      <a:cubicBezTo>
                        <a:pt x="353590" y="413409"/>
                        <a:pt x="195756" y="255575"/>
                        <a:pt x="1057" y="255575"/>
                      </a:cubicBezTo>
                      <a:lnTo>
                        <a:pt x="0" y="255682"/>
                      </a:lnTo>
                      <a:lnTo>
                        <a:pt x="0" y="53"/>
                      </a:lnTo>
                      <a:lnTo>
                        <a:pt x="1057" y="0"/>
                      </a:lnTo>
                      <a:cubicBezTo>
                        <a:pt x="210963" y="0"/>
                        <a:pt x="396028" y="106351"/>
                        <a:pt x="505310" y="268109"/>
                      </a:cubicBezTo>
                      <a:lnTo>
                        <a:pt x="550556" y="351468"/>
                      </a:lnTo>
                      <a:lnTo>
                        <a:pt x="948849" y="351468"/>
                      </a:lnTo>
                      <a:close/>
                    </a:path>
                  </a:pathLst>
                </a:custGeom>
                <a:solidFill>
                  <a:srgbClr val="E2BF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  <p:sp>
            <p:nvSpPr>
              <p:cNvPr id="29" name="Oval 57"/>
              <p:cNvSpPr/>
              <p:nvPr/>
            </p:nvSpPr>
            <p:spPr>
              <a:xfrm>
                <a:off x="4588118" y="2996952"/>
                <a:ext cx="668179" cy="668179"/>
              </a:xfrm>
              <a:prstGeom prst="ellipse">
                <a:avLst/>
              </a:prstGeom>
              <a:solidFill>
                <a:srgbClr val="E2BF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7" name="Group 12"/>
            <p:cNvGrpSpPr/>
            <p:nvPr/>
          </p:nvGrpSpPr>
          <p:grpSpPr>
            <a:xfrm>
              <a:off x="6075216" y="3162682"/>
              <a:ext cx="2073004" cy="998224"/>
              <a:chOff x="5957796" y="2996952"/>
              <a:chExt cx="2073004" cy="998224"/>
            </a:xfrm>
          </p:grpSpPr>
          <p:grpSp>
            <p:nvGrpSpPr>
              <p:cNvPr id="24" name="Group 3"/>
              <p:cNvGrpSpPr/>
              <p:nvPr/>
            </p:nvGrpSpPr>
            <p:grpSpPr>
              <a:xfrm>
                <a:off x="5957796" y="3331042"/>
                <a:ext cx="2073004" cy="664134"/>
                <a:chOff x="4572120" y="2038350"/>
                <a:chExt cx="1898125" cy="608107"/>
              </a:xfrm>
            </p:grpSpPr>
            <p:sp>
              <p:nvSpPr>
                <p:cNvPr id="26" name="Freeform: Shape 42"/>
                <p:cNvSpPr/>
                <p:nvPr/>
              </p:nvSpPr>
              <p:spPr>
                <a:xfrm rot="10800000" flipH="1">
                  <a:off x="5521396" y="2038350"/>
                  <a:ext cx="948849" cy="608107"/>
                </a:xfrm>
                <a:custGeom>
                  <a:avLst/>
                  <a:gdLst>
                    <a:gd name="connsiteX0" fmla="*/ 353590 w 948849"/>
                    <a:gd name="connsiteY0" fmla="*/ 608107 h 608107"/>
                    <a:gd name="connsiteX1" fmla="*/ 450361 w 948849"/>
                    <a:gd name="connsiteY1" fmla="*/ 608107 h 608107"/>
                    <a:gd name="connsiteX2" fmla="*/ 609165 w 948849"/>
                    <a:gd name="connsiteY2" fmla="*/ 608107 h 608107"/>
                    <a:gd name="connsiteX3" fmla="*/ 948849 w 948849"/>
                    <a:gd name="connsiteY3" fmla="*/ 608107 h 608107"/>
                    <a:gd name="connsiteX4" fmla="*/ 948849 w 948849"/>
                    <a:gd name="connsiteY4" fmla="*/ 351468 h 608107"/>
                    <a:gd name="connsiteX5" fmla="*/ 550556 w 948849"/>
                    <a:gd name="connsiteY5" fmla="*/ 351468 h 608107"/>
                    <a:gd name="connsiteX6" fmla="*/ 505310 w 948849"/>
                    <a:gd name="connsiteY6" fmla="*/ 268109 h 608107"/>
                    <a:gd name="connsiteX7" fmla="*/ 1058 w 948849"/>
                    <a:gd name="connsiteY7" fmla="*/ 0 h 608107"/>
                    <a:gd name="connsiteX8" fmla="*/ 0 w 948849"/>
                    <a:gd name="connsiteY8" fmla="*/ 54 h 608107"/>
                    <a:gd name="connsiteX9" fmla="*/ 0 w 948849"/>
                    <a:gd name="connsiteY9" fmla="*/ 255682 h 608107"/>
                    <a:gd name="connsiteX10" fmla="*/ 1058 w 948849"/>
                    <a:gd name="connsiteY10" fmla="*/ 255575 h 608107"/>
                    <a:gd name="connsiteX11" fmla="*/ 353590 w 948849"/>
                    <a:gd name="connsiteY11" fmla="*/ 608107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48849" h="608107">
                      <a:moveTo>
                        <a:pt x="353590" y="608107"/>
                      </a:moveTo>
                      <a:lnTo>
                        <a:pt x="450361" y="608107"/>
                      </a:lnTo>
                      <a:lnTo>
                        <a:pt x="609165" y="608107"/>
                      </a:lnTo>
                      <a:lnTo>
                        <a:pt x="948849" y="608107"/>
                      </a:lnTo>
                      <a:lnTo>
                        <a:pt x="948849" y="351468"/>
                      </a:lnTo>
                      <a:lnTo>
                        <a:pt x="550556" y="351468"/>
                      </a:lnTo>
                      <a:lnTo>
                        <a:pt x="505310" y="268109"/>
                      </a:lnTo>
                      <a:cubicBezTo>
                        <a:pt x="396029" y="106351"/>
                        <a:pt x="210963" y="0"/>
                        <a:pt x="1058" y="0"/>
                      </a:cubicBezTo>
                      <a:lnTo>
                        <a:pt x="0" y="54"/>
                      </a:lnTo>
                      <a:lnTo>
                        <a:pt x="0" y="255682"/>
                      </a:lnTo>
                      <a:lnTo>
                        <a:pt x="1058" y="255575"/>
                      </a:lnTo>
                      <a:cubicBezTo>
                        <a:pt x="195756" y="255575"/>
                        <a:pt x="353590" y="413409"/>
                        <a:pt x="353590" y="608107"/>
                      </a:cubicBezTo>
                      <a:close/>
                    </a:path>
                  </a:pathLst>
                </a:custGeom>
                <a:solidFill>
                  <a:srgbClr val="78A4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27" name="Freeform: Shape 41"/>
                <p:cNvSpPr/>
                <p:nvPr/>
              </p:nvSpPr>
              <p:spPr>
                <a:xfrm rot="10800000">
                  <a:off x="4572120" y="2038350"/>
                  <a:ext cx="948849" cy="608107"/>
                </a:xfrm>
                <a:custGeom>
                  <a:avLst/>
                  <a:gdLst>
                    <a:gd name="connsiteX0" fmla="*/ 948849 w 948849"/>
                    <a:gd name="connsiteY0" fmla="*/ 608107 h 608107"/>
                    <a:gd name="connsiteX1" fmla="*/ 609165 w 948849"/>
                    <a:gd name="connsiteY1" fmla="*/ 608107 h 608107"/>
                    <a:gd name="connsiteX2" fmla="*/ 450361 w 948849"/>
                    <a:gd name="connsiteY2" fmla="*/ 608107 h 608107"/>
                    <a:gd name="connsiteX3" fmla="*/ 353590 w 948849"/>
                    <a:gd name="connsiteY3" fmla="*/ 608107 h 608107"/>
                    <a:gd name="connsiteX4" fmla="*/ 1057 w 948849"/>
                    <a:gd name="connsiteY4" fmla="*/ 255575 h 608107"/>
                    <a:gd name="connsiteX5" fmla="*/ 0 w 948849"/>
                    <a:gd name="connsiteY5" fmla="*/ 255682 h 608107"/>
                    <a:gd name="connsiteX6" fmla="*/ 0 w 948849"/>
                    <a:gd name="connsiteY6" fmla="*/ 53 h 608107"/>
                    <a:gd name="connsiteX7" fmla="*/ 1057 w 948849"/>
                    <a:gd name="connsiteY7" fmla="*/ 0 h 608107"/>
                    <a:gd name="connsiteX8" fmla="*/ 505310 w 948849"/>
                    <a:gd name="connsiteY8" fmla="*/ 268109 h 608107"/>
                    <a:gd name="connsiteX9" fmla="*/ 550556 w 948849"/>
                    <a:gd name="connsiteY9" fmla="*/ 351468 h 608107"/>
                    <a:gd name="connsiteX10" fmla="*/ 948849 w 948849"/>
                    <a:gd name="connsiteY10" fmla="*/ 351468 h 608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48849" h="608107">
                      <a:moveTo>
                        <a:pt x="948849" y="608107"/>
                      </a:moveTo>
                      <a:lnTo>
                        <a:pt x="609165" y="608107"/>
                      </a:lnTo>
                      <a:lnTo>
                        <a:pt x="450361" y="608107"/>
                      </a:lnTo>
                      <a:lnTo>
                        <a:pt x="353590" y="608107"/>
                      </a:lnTo>
                      <a:cubicBezTo>
                        <a:pt x="353590" y="413409"/>
                        <a:pt x="195756" y="255575"/>
                        <a:pt x="1057" y="255575"/>
                      </a:cubicBezTo>
                      <a:lnTo>
                        <a:pt x="0" y="255682"/>
                      </a:lnTo>
                      <a:lnTo>
                        <a:pt x="0" y="53"/>
                      </a:lnTo>
                      <a:lnTo>
                        <a:pt x="1057" y="0"/>
                      </a:lnTo>
                      <a:cubicBezTo>
                        <a:pt x="210963" y="0"/>
                        <a:pt x="396028" y="106351"/>
                        <a:pt x="505310" y="268109"/>
                      </a:cubicBezTo>
                      <a:lnTo>
                        <a:pt x="550556" y="351468"/>
                      </a:lnTo>
                      <a:lnTo>
                        <a:pt x="948849" y="351468"/>
                      </a:lnTo>
                      <a:close/>
                    </a:path>
                  </a:pathLst>
                </a:custGeom>
                <a:solidFill>
                  <a:srgbClr val="78A4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  <p:sp>
            <p:nvSpPr>
              <p:cNvPr id="25" name="Oval 58"/>
              <p:cNvSpPr/>
              <p:nvPr/>
            </p:nvSpPr>
            <p:spPr>
              <a:xfrm>
                <a:off x="6660211" y="2996952"/>
                <a:ext cx="668179" cy="668179"/>
              </a:xfrm>
              <a:prstGeom prst="ellipse">
                <a:avLst/>
              </a:prstGeom>
              <a:solidFill>
                <a:srgbClr val="78A4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sp>
          <p:nvSpPr>
            <p:cNvPr id="22" name="TextBox 63"/>
            <p:cNvSpPr txBox="1">
              <a:spLocks/>
            </p:cNvSpPr>
            <p:nvPr/>
          </p:nvSpPr>
          <p:spPr bwMode="auto">
            <a:xfrm>
              <a:off x="6308377" y="4325945"/>
              <a:ext cx="1775870" cy="478725"/>
            </a:xfrm>
            <a:prstGeom prst="rect">
              <a:avLst/>
            </a:prstGeom>
            <a:noFill/>
            <a:extLst/>
          </p:spPr>
          <p:txBody>
            <a:bodyPr wrap="none" lIns="120000" tIns="62400" rIns="120000" bIns="62400">
              <a:noAutofit/>
            </a:bodyPr>
            <a:lstStyle/>
            <a:p>
              <a:pPr latinLnBrk="0"/>
              <a:r>
                <a:rPr lang="zh-CN" altLang="en-US">
                  <a:solidFill>
                    <a:srgbClr val="78A4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0" name="TextBox 67"/>
            <p:cNvSpPr txBox="1">
              <a:spLocks/>
            </p:cNvSpPr>
            <p:nvPr/>
          </p:nvSpPr>
          <p:spPr bwMode="auto">
            <a:xfrm>
              <a:off x="2162103" y="4325945"/>
              <a:ext cx="1775870" cy="478725"/>
            </a:xfrm>
            <a:prstGeom prst="rect">
              <a:avLst/>
            </a:prstGeom>
            <a:noFill/>
            <a:extLst/>
          </p:spPr>
          <p:txBody>
            <a:bodyPr wrap="none" lIns="120000" tIns="62400" rIns="120000" bIns="62400">
              <a:noAutofit/>
            </a:bodyPr>
            <a:lstStyle/>
            <a:p>
              <a:pPr latinLnBrk="0"/>
              <a:r>
                <a:rPr lang="zh-CN" altLang="en-US" dirty="0">
                  <a:solidFill>
                    <a:srgbClr val="78A4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8" name="TextBox 73"/>
            <p:cNvSpPr txBox="1">
              <a:spLocks/>
            </p:cNvSpPr>
            <p:nvPr/>
          </p:nvSpPr>
          <p:spPr bwMode="auto">
            <a:xfrm>
              <a:off x="8354580" y="1666017"/>
              <a:ext cx="1665308" cy="366530"/>
            </a:xfrm>
            <a:prstGeom prst="rect">
              <a:avLst/>
            </a:prstGeom>
            <a:noFill/>
            <a:extLst/>
          </p:spPr>
          <p:txBody>
            <a:bodyPr wrap="none" lIns="120000" tIns="62400" rIns="120000" bIns="62400">
              <a:noAutofit/>
            </a:bodyPr>
            <a:lstStyle/>
            <a:p>
              <a:pPr latinLnBrk="0"/>
              <a:r>
                <a:rPr lang="zh-CN" altLang="en-US" dirty="0">
                  <a:solidFill>
                    <a:srgbClr val="E2BF93"/>
                  </a:solidFill>
                </a:rPr>
                <a:t>标题文本预设</a:t>
              </a:r>
            </a:p>
          </p:txBody>
        </p:sp>
        <p:sp>
          <p:nvSpPr>
            <p:cNvPr id="16" name="TextBox 75"/>
            <p:cNvSpPr txBox="1">
              <a:spLocks/>
            </p:cNvSpPr>
            <p:nvPr/>
          </p:nvSpPr>
          <p:spPr bwMode="auto">
            <a:xfrm>
              <a:off x="4208306" y="1666017"/>
              <a:ext cx="1665308" cy="366530"/>
            </a:xfrm>
            <a:prstGeom prst="rect">
              <a:avLst/>
            </a:prstGeom>
            <a:noFill/>
            <a:extLst/>
          </p:spPr>
          <p:txBody>
            <a:bodyPr wrap="none" lIns="120000" tIns="62400" rIns="120000" bIns="62400">
              <a:noAutofit/>
            </a:bodyPr>
            <a:lstStyle/>
            <a:p>
              <a:pPr latinLnBrk="0"/>
              <a:r>
                <a:rPr lang="zh-CN" altLang="en-US" dirty="0">
                  <a:solidFill>
                    <a:srgbClr val="E2BF93"/>
                  </a:solidFill>
                </a:rPr>
                <a:t>标题文本预设</a:t>
              </a:r>
            </a:p>
          </p:txBody>
        </p:sp>
        <p:sp>
          <p:nvSpPr>
            <p:cNvPr id="12" name="Freeform: Shape 82"/>
            <p:cNvSpPr>
              <a:spLocks/>
            </p:cNvSpPr>
            <p:nvPr/>
          </p:nvSpPr>
          <p:spPr bwMode="auto">
            <a:xfrm>
              <a:off x="8985337" y="3566071"/>
              <a:ext cx="398789" cy="39878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3" name="Freeform: Shape 83"/>
            <p:cNvSpPr>
              <a:spLocks/>
            </p:cNvSpPr>
            <p:nvPr/>
          </p:nvSpPr>
          <p:spPr bwMode="auto">
            <a:xfrm>
              <a:off x="6917189" y="3297377"/>
              <a:ext cx="398789" cy="39878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4" name="Freeform: Shape 84"/>
            <p:cNvSpPr>
              <a:spLocks/>
            </p:cNvSpPr>
            <p:nvPr/>
          </p:nvSpPr>
          <p:spPr bwMode="auto">
            <a:xfrm>
              <a:off x="2765818" y="3297377"/>
              <a:ext cx="398789" cy="398789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5" name="Freeform: Shape 85"/>
            <p:cNvSpPr>
              <a:spLocks/>
            </p:cNvSpPr>
            <p:nvPr/>
          </p:nvSpPr>
          <p:spPr bwMode="auto">
            <a:xfrm>
              <a:off x="4839086" y="3566071"/>
              <a:ext cx="398789" cy="398789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sp>
        <p:nvSpPr>
          <p:cNvPr id="41" name="矩形 40"/>
          <p:cNvSpPr/>
          <p:nvPr/>
        </p:nvSpPr>
        <p:spPr>
          <a:xfrm>
            <a:off x="1977184" y="4795979"/>
            <a:ext cx="2024764" cy="933419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 anchorCtr="1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请替换文字内容，请替换文字内容</a:t>
            </a:r>
            <a:r>
              <a:rPr lang="zh-CN" altLang="en-US" sz="1200" dirty="0" smtClean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1200" dirty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请替换文字内容，请替换文字内容</a:t>
            </a:r>
            <a:r>
              <a:rPr lang="zh-CN" altLang="en-US" sz="1200" dirty="0" smtClean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1200" dirty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请替换文字内容，请替换文字内容</a:t>
            </a:r>
            <a:r>
              <a:rPr lang="zh-CN" altLang="en-US" sz="1200" dirty="0" smtClean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endParaRPr lang="zh-CN" altLang="en-US" sz="1200" dirty="0">
              <a:solidFill>
                <a:srgbClr val="78A4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183930" y="4795980"/>
            <a:ext cx="2024764" cy="933419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 anchorCtr="1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请替换文字内容，请替换文字内容</a:t>
            </a:r>
            <a:r>
              <a:rPr lang="zh-CN" altLang="en-US" sz="1200" dirty="0" smtClean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1200" dirty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请替换文字内容，请替换文字内容</a:t>
            </a:r>
            <a:r>
              <a:rPr lang="zh-CN" altLang="en-US" sz="1200" dirty="0" smtClean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1200" dirty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请替换文字内容，请替换文字内容</a:t>
            </a:r>
            <a:r>
              <a:rPr lang="zh-CN" altLang="en-US" sz="1200" dirty="0" smtClean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endParaRPr lang="zh-CN" altLang="en-US" sz="1200" dirty="0">
              <a:solidFill>
                <a:srgbClr val="78A4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208306" y="2166819"/>
            <a:ext cx="2024764" cy="933419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 anchorCtr="1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E2BF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请替换文字内容，请替换文字内容</a:t>
            </a:r>
            <a:r>
              <a:rPr lang="zh-CN" altLang="en-US" sz="1200" dirty="0" smtClean="0">
                <a:solidFill>
                  <a:srgbClr val="E2BF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1200" dirty="0">
                <a:solidFill>
                  <a:srgbClr val="E2BF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请替换文字内容，请替换文字内容</a:t>
            </a:r>
            <a:r>
              <a:rPr lang="zh-CN" altLang="en-US" sz="1200" dirty="0" smtClean="0">
                <a:solidFill>
                  <a:srgbClr val="E2BF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1200" dirty="0">
                <a:solidFill>
                  <a:srgbClr val="E2BF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请替换文字内容，请替换文字内容</a:t>
            </a:r>
            <a:r>
              <a:rPr lang="zh-CN" altLang="en-US" sz="1200" dirty="0" smtClean="0">
                <a:solidFill>
                  <a:srgbClr val="E2BF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endParaRPr lang="zh-CN" altLang="en-US" sz="1200" dirty="0">
              <a:solidFill>
                <a:srgbClr val="E2BF9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258418" y="2177577"/>
            <a:ext cx="2024764" cy="933419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dk2">
                    <a:lumMod val="10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 anchorCtr="1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E2BF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请替换文字内容，请替换文字内容</a:t>
            </a:r>
            <a:r>
              <a:rPr lang="zh-CN" altLang="en-US" sz="1200" dirty="0" smtClean="0">
                <a:solidFill>
                  <a:srgbClr val="E2BF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1200" dirty="0">
                <a:solidFill>
                  <a:srgbClr val="E2BF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请替换文字内容，请替换文字内容</a:t>
            </a:r>
            <a:r>
              <a:rPr lang="zh-CN" altLang="en-US" sz="1200" dirty="0" smtClean="0">
                <a:solidFill>
                  <a:srgbClr val="E2BF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1200" dirty="0">
                <a:solidFill>
                  <a:srgbClr val="E2BF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请替换文字内容，请替换文字内容</a:t>
            </a:r>
            <a:r>
              <a:rPr lang="zh-CN" altLang="en-US" sz="1200" dirty="0" smtClean="0">
                <a:solidFill>
                  <a:srgbClr val="E2BF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endParaRPr lang="zh-CN" altLang="en-US" sz="1200" dirty="0">
              <a:solidFill>
                <a:srgbClr val="E2BF9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0" t="1693" r="33767" b="16190"/>
          <a:stretch/>
        </p:blipFill>
        <p:spPr>
          <a:xfrm>
            <a:off x="0" y="0"/>
            <a:ext cx="944118" cy="265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60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5400000">
            <a:off x="7187791" y="1832387"/>
            <a:ext cx="2995300" cy="2995300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chemeClr val="accent3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右箭头 2"/>
          <p:cNvSpPr/>
          <p:nvPr/>
        </p:nvSpPr>
        <p:spPr>
          <a:xfrm flipH="1">
            <a:off x="5926661" y="4663730"/>
            <a:ext cx="1883755" cy="147767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3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5842704" y="1881829"/>
            <a:ext cx="1883755" cy="147767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3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右箭头 4"/>
          <p:cNvSpPr/>
          <p:nvPr/>
        </p:nvSpPr>
        <p:spPr>
          <a:xfrm flipH="1">
            <a:off x="2966779" y="4672777"/>
            <a:ext cx="1883755" cy="147767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3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839944" y="1871790"/>
            <a:ext cx="1883755" cy="147767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3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62577" y="1418075"/>
            <a:ext cx="1119836" cy="1119836"/>
            <a:chOff x="1925560" y="1317532"/>
            <a:chExt cx="1119836" cy="1119836"/>
          </a:xfrm>
        </p:grpSpPr>
        <p:sp>
          <p:nvSpPr>
            <p:cNvPr id="8" name="椭圆 7"/>
            <p:cNvSpPr/>
            <p:nvPr/>
          </p:nvSpPr>
          <p:spPr>
            <a:xfrm>
              <a:off x="1925560" y="1317532"/>
              <a:ext cx="1119836" cy="1119836"/>
            </a:xfrm>
            <a:prstGeom prst="ellipse">
              <a:avLst/>
            </a:prstGeom>
            <a:solidFill>
              <a:srgbClr val="E2B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Freeform 13"/>
            <p:cNvSpPr>
              <a:spLocks noEditPoints="1"/>
            </p:cNvSpPr>
            <p:nvPr/>
          </p:nvSpPr>
          <p:spPr bwMode="auto">
            <a:xfrm>
              <a:off x="2168398" y="1492304"/>
              <a:ext cx="634159" cy="728727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82455" y="4112859"/>
            <a:ext cx="1119836" cy="1119836"/>
            <a:chOff x="1732369" y="4883949"/>
            <a:chExt cx="1119836" cy="1119836"/>
          </a:xfrm>
        </p:grpSpPr>
        <p:sp>
          <p:nvSpPr>
            <p:cNvPr id="11" name="椭圆 10"/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rgbClr val="78A4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1963143" y="5145865"/>
              <a:ext cx="658288" cy="596004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86045" y="1415666"/>
            <a:ext cx="1119836" cy="1119836"/>
            <a:chOff x="4609397" y="1508318"/>
            <a:chExt cx="1119836" cy="1119836"/>
          </a:xfrm>
        </p:grpSpPr>
        <p:sp>
          <p:nvSpPr>
            <p:cNvPr id="14" name="椭圆 13"/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rgbClr val="78A4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16" name="Freeform 51"/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Freeform 52"/>
              <p:cNvSpPr>
                <a:spLocks/>
              </p:cNvSpPr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Freeform 53"/>
              <p:cNvSpPr>
                <a:spLocks/>
              </p:cNvSpPr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786045" y="4112859"/>
            <a:ext cx="1119836" cy="1119836"/>
            <a:chOff x="4609397" y="4205512"/>
            <a:chExt cx="1119836" cy="1119836"/>
          </a:xfrm>
        </p:grpSpPr>
        <p:sp>
          <p:nvSpPr>
            <p:cNvPr id="20" name="椭圆 19"/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rgbClr val="E2B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4770566" y="4472920"/>
              <a:ext cx="802605" cy="502759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789635" y="1397293"/>
            <a:ext cx="1119836" cy="1119836"/>
            <a:chOff x="7789634" y="1489945"/>
            <a:chExt cx="1119836" cy="1119836"/>
          </a:xfrm>
        </p:grpSpPr>
        <p:sp>
          <p:nvSpPr>
            <p:cNvPr id="23" name="椭圆 22"/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rgbClr val="E2B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9457379" y="4895596"/>
                <a:ext cx="192314" cy="189110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" name="Freeform 10"/>
              <p:cNvSpPr>
                <a:spLocks noEditPoints="1"/>
              </p:cNvSpPr>
              <p:nvPr/>
            </p:nvSpPr>
            <p:spPr bwMode="auto">
              <a:xfrm>
                <a:off x="9166770" y="4602851"/>
                <a:ext cx="356850" cy="358987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9241559" y="4677640"/>
                <a:ext cx="105773" cy="10470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7789635" y="4112859"/>
            <a:ext cx="1119836" cy="1119836"/>
            <a:chOff x="7789634" y="4205512"/>
            <a:chExt cx="1119836" cy="1119836"/>
          </a:xfrm>
        </p:grpSpPr>
        <p:sp>
          <p:nvSpPr>
            <p:cNvPr id="29" name="椭圆 28"/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rgbClr val="78A4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8101360" y="4441027"/>
              <a:ext cx="545174" cy="592931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文本框 49"/>
          <p:cNvSpPr txBox="1"/>
          <p:nvPr/>
        </p:nvSpPr>
        <p:spPr>
          <a:xfrm>
            <a:off x="1920210" y="2556685"/>
            <a:ext cx="1438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1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文本框 50"/>
          <p:cNvSpPr txBox="1"/>
          <p:nvPr/>
        </p:nvSpPr>
        <p:spPr>
          <a:xfrm>
            <a:off x="1295466" y="2992288"/>
            <a:ext cx="24002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请替换文字内容，请替换文字内容，请替换文字内容，请替换文字内容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53"/>
          <p:cNvSpPr txBox="1"/>
          <p:nvPr/>
        </p:nvSpPr>
        <p:spPr>
          <a:xfrm>
            <a:off x="4849292" y="2543605"/>
            <a:ext cx="1438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2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54"/>
          <p:cNvSpPr txBox="1"/>
          <p:nvPr/>
        </p:nvSpPr>
        <p:spPr>
          <a:xfrm>
            <a:off x="4271797" y="2989568"/>
            <a:ext cx="23042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请替换文字内容，请替换文字内容，请替换文字内容，请替换文字内容</a:t>
            </a:r>
          </a:p>
        </p:txBody>
      </p:sp>
      <p:sp>
        <p:nvSpPr>
          <p:cNvPr id="38" name="文本框 56"/>
          <p:cNvSpPr txBox="1"/>
          <p:nvPr/>
        </p:nvSpPr>
        <p:spPr>
          <a:xfrm>
            <a:off x="7920202" y="2564905"/>
            <a:ext cx="1438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3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57"/>
          <p:cNvSpPr txBox="1"/>
          <p:nvPr/>
        </p:nvSpPr>
        <p:spPr>
          <a:xfrm>
            <a:off x="7283802" y="2992290"/>
            <a:ext cx="23645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请替换文字内容，请替换文字内容，请替换文字内容，请替换文字内容</a:t>
            </a:r>
          </a:p>
        </p:txBody>
      </p:sp>
      <p:sp>
        <p:nvSpPr>
          <p:cNvPr id="41" name="文本框 59"/>
          <p:cNvSpPr txBox="1"/>
          <p:nvPr/>
        </p:nvSpPr>
        <p:spPr>
          <a:xfrm>
            <a:off x="1844801" y="5253199"/>
            <a:ext cx="1438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6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60"/>
          <p:cNvSpPr txBox="1"/>
          <p:nvPr/>
        </p:nvSpPr>
        <p:spPr>
          <a:xfrm>
            <a:off x="1295466" y="5637246"/>
            <a:ext cx="25450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请替换文字内容，请替换文字内容，请替换文字内容，请替换文字内容</a:t>
            </a:r>
          </a:p>
        </p:txBody>
      </p:sp>
      <p:sp>
        <p:nvSpPr>
          <p:cNvPr id="44" name="文本框 62"/>
          <p:cNvSpPr txBox="1"/>
          <p:nvPr/>
        </p:nvSpPr>
        <p:spPr>
          <a:xfrm>
            <a:off x="4847861" y="5232697"/>
            <a:ext cx="1438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5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文本框 63"/>
          <p:cNvSpPr txBox="1"/>
          <p:nvPr/>
        </p:nvSpPr>
        <p:spPr>
          <a:xfrm>
            <a:off x="4271798" y="5681379"/>
            <a:ext cx="25127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请替换文字内容，请替换文字内容，请替换文字内容，请替换文字内容</a:t>
            </a:r>
          </a:p>
        </p:txBody>
      </p:sp>
      <p:sp>
        <p:nvSpPr>
          <p:cNvPr id="47" name="文本框 65"/>
          <p:cNvSpPr txBox="1"/>
          <p:nvPr/>
        </p:nvSpPr>
        <p:spPr>
          <a:xfrm>
            <a:off x="7920203" y="5232695"/>
            <a:ext cx="1438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4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文本框 66"/>
          <p:cNvSpPr txBox="1"/>
          <p:nvPr/>
        </p:nvSpPr>
        <p:spPr>
          <a:xfrm>
            <a:off x="7440149" y="5681377"/>
            <a:ext cx="25901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请替换文字内容，请替换文字内容，请替换文字内容，请替换文字内容</a:t>
            </a: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0" t="1693" r="33767" b="16190"/>
          <a:stretch/>
        </p:blipFill>
        <p:spPr>
          <a:xfrm>
            <a:off x="0" y="0"/>
            <a:ext cx="944118" cy="265447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253" y="2394651"/>
            <a:ext cx="1945099" cy="236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11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50"/>
                            </p:stCondLst>
                            <p:childTnLst>
                              <p:par>
                                <p:cTn id="1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5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"/>
                            </p:stCondLst>
                            <p:childTnLst>
                              <p:par>
                                <p:cTn id="7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"/>
                            </p:stCondLst>
                            <p:childTnLst>
                              <p:par>
                                <p:cTn id="10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2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50"/>
                            </p:stCondLst>
                            <p:childTnLst>
                              <p:par>
                                <p:cTn id="1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32" grpId="0"/>
      <p:bldP spid="33" grpId="0"/>
      <p:bldP spid="35" grpId="0"/>
      <p:bldP spid="36" grpId="0"/>
      <p:bldP spid="38" grpId="0"/>
      <p:bldP spid="39" grpId="0"/>
      <p:bldP spid="41" grpId="0"/>
      <p:bldP spid="42" grpId="0"/>
      <p:bldP spid="44" grpId="0"/>
      <p:bldP spid="45" grpId="0"/>
      <p:bldP spid="47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77265" y="1700808"/>
            <a:ext cx="3626839" cy="3622881"/>
            <a:chOff x="3207948" y="1275605"/>
            <a:chExt cx="2720129" cy="2717161"/>
          </a:xfrm>
        </p:grpSpPr>
        <p:sp>
          <p:nvSpPr>
            <p:cNvPr id="4" name="Freeform: Shape 99"/>
            <p:cNvSpPr>
              <a:spLocks/>
            </p:cNvSpPr>
            <p:nvPr/>
          </p:nvSpPr>
          <p:spPr bwMode="auto">
            <a:xfrm>
              <a:off x="4513847" y="2252062"/>
              <a:ext cx="1255444" cy="1101110"/>
            </a:xfrm>
            <a:custGeom>
              <a:avLst/>
              <a:gdLst/>
              <a:ahLst/>
              <a:cxnLst>
                <a:cxn ang="0">
                  <a:pos x="389" y="752"/>
                </a:cxn>
                <a:cxn ang="0">
                  <a:pos x="0" y="207"/>
                </a:cxn>
                <a:cxn ang="0">
                  <a:pos x="0" y="52"/>
                </a:cxn>
                <a:cxn ang="0">
                  <a:pos x="856" y="752"/>
                </a:cxn>
                <a:cxn ang="0">
                  <a:pos x="389" y="752"/>
                </a:cxn>
              </a:cxnLst>
              <a:rect l="0" t="0" r="r" b="b"/>
              <a:pathLst>
                <a:path w="856" h="752">
                  <a:moveTo>
                    <a:pt x="389" y="752"/>
                  </a:moveTo>
                  <a:cubicBezTo>
                    <a:pt x="441" y="509"/>
                    <a:pt x="272" y="259"/>
                    <a:pt x="0" y="207"/>
                  </a:cubicBezTo>
                  <a:cubicBezTo>
                    <a:pt x="0" y="155"/>
                    <a:pt x="0" y="103"/>
                    <a:pt x="0" y="52"/>
                  </a:cubicBezTo>
                  <a:cubicBezTo>
                    <a:pt x="415" y="0"/>
                    <a:pt x="804" y="308"/>
                    <a:pt x="856" y="752"/>
                  </a:cubicBezTo>
                  <a:cubicBezTo>
                    <a:pt x="700" y="752"/>
                    <a:pt x="545" y="752"/>
                    <a:pt x="389" y="752"/>
                  </a:cubicBezTo>
                  <a:close/>
                </a:path>
              </a:pathLst>
            </a:custGeom>
            <a:solidFill>
              <a:srgbClr val="E2BF9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" name="Freeform: Shape 100"/>
            <p:cNvSpPr>
              <a:spLocks/>
            </p:cNvSpPr>
            <p:nvPr/>
          </p:nvSpPr>
          <p:spPr bwMode="auto">
            <a:xfrm>
              <a:off x="4423324" y="2379684"/>
              <a:ext cx="891870" cy="1613082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110" y="110"/>
                </a:cxn>
                <a:cxn ang="0">
                  <a:pos x="220" y="0"/>
                </a:cxn>
                <a:cxn ang="0">
                  <a:pos x="331" y="1101"/>
                </a:cxn>
                <a:cxn ang="0">
                  <a:pos x="0" y="771"/>
                </a:cxn>
              </a:cxnLst>
              <a:rect l="0" t="0" r="r" b="b"/>
              <a:pathLst>
                <a:path w="608" h="1101">
                  <a:moveTo>
                    <a:pt x="0" y="771"/>
                  </a:moveTo>
                  <a:cubicBezTo>
                    <a:pt x="209" y="635"/>
                    <a:pt x="266" y="339"/>
                    <a:pt x="110" y="110"/>
                  </a:cubicBezTo>
                  <a:cubicBezTo>
                    <a:pt x="147" y="73"/>
                    <a:pt x="184" y="37"/>
                    <a:pt x="220" y="0"/>
                  </a:cubicBezTo>
                  <a:cubicBezTo>
                    <a:pt x="551" y="257"/>
                    <a:pt x="608" y="750"/>
                    <a:pt x="331" y="1101"/>
                  </a:cubicBezTo>
                  <a:cubicBezTo>
                    <a:pt x="220" y="991"/>
                    <a:pt x="110" y="881"/>
                    <a:pt x="0" y="771"/>
                  </a:cubicBezTo>
                  <a:close/>
                </a:path>
              </a:pathLst>
            </a:custGeom>
            <a:solidFill>
              <a:srgbClr val="78A48C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rgbClr val="E2BF93"/>
                </a:solidFill>
              </a:endParaRPr>
            </a:p>
          </p:txBody>
        </p:sp>
        <p:sp>
          <p:nvSpPr>
            <p:cNvPr id="6" name="Freeform: Shape 101"/>
            <p:cNvSpPr>
              <a:spLocks/>
            </p:cNvSpPr>
            <p:nvPr/>
          </p:nvSpPr>
          <p:spPr bwMode="auto">
            <a:xfrm>
              <a:off x="3847542" y="2580021"/>
              <a:ext cx="1104078" cy="1255444"/>
            </a:xfrm>
            <a:custGeom>
              <a:avLst/>
              <a:gdLst/>
              <a:ahLst/>
              <a:cxnLst>
                <a:cxn ang="0">
                  <a:pos x="0" y="389"/>
                </a:cxn>
                <a:cxn ang="0">
                  <a:pos x="545" y="0"/>
                </a:cxn>
                <a:cxn ang="0">
                  <a:pos x="701" y="0"/>
                </a:cxn>
                <a:cxn ang="0">
                  <a:pos x="0" y="857"/>
                </a:cxn>
                <a:cxn ang="0">
                  <a:pos x="0" y="389"/>
                </a:cxn>
              </a:cxnLst>
              <a:rect l="0" t="0" r="r" b="b"/>
              <a:pathLst>
                <a:path w="753" h="857">
                  <a:moveTo>
                    <a:pt x="0" y="389"/>
                  </a:moveTo>
                  <a:cubicBezTo>
                    <a:pt x="244" y="441"/>
                    <a:pt x="493" y="272"/>
                    <a:pt x="545" y="0"/>
                  </a:cubicBezTo>
                  <a:cubicBezTo>
                    <a:pt x="597" y="0"/>
                    <a:pt x="649" y="0"/>
                    <a:pt x="701" y="0"/>
                  </a:cubicBezTo>
                  <a:cubicBezTo>
                    <a:pt x="753" y="416"/>
                    <a:pt x="444" y="805"/>
                    <a:pt x="0" y="857"/>
                  </a:cubicBezTo>
                  <a:cubicBezTo>
                    <a:pt x="0" y="701"/>
                    <a:pt x="0" y="545"/>
                    <a:pt x="0" y="389"/>
                  </a:cubicBezTo>
                  <a:close/>
                </a:path>
              </a:pathLst>
            </a:custGeom>
            <a:solidFill>
              <a:srgbClr val="E2BF9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7" name="Freeform: Shape 102"/>
            <p:cNvSpPr>
              <a:spLocks/>
            </p:cNvSpPr>
            <p:nvPr/>
          </p:nvSpPr>
          <p:spPr bwMode="auto">
            <a:xfrm>
              <a:off x="3207948" y="2489498"/>
              <a:ext cx="1614566" cy="890386"/>
            </a:xfrm>
            <a:custGeom>
              <a:avLst/>
              <a:gdLst/>
              <a:ahLst/>
              <a:cxnLst>
                <a:cxn ang="0">
                  <a:pos x="331" y="0"/>
                </a:cxn>
                <a:cxn ang="0">
                  <a:pos x="991" y="111"/>
                </a:cxn>
                <a:cxn ang="0">
                  <a:pos x="1101" y="221"/>
                </a:cxn>
                <a:cxn ang="0">
                  <a:pos x="0" y="331"/>
                </a:cxn>
                <a:cxn ang="0">
                  <a:pos x="331" y="0"/>
                </a:cxn>
              </a:cxnLst>
              <a:rect l="0" t="0" r="r" b="b"/>
              <a:pathLst>
                <a:path w="1101" h="608">
                  <a:moveTo>
                    <a:pt x="331" y="0"/>
                  </a:moveTo>
                  <a:cubicBezTo>
                    <a:pt x="466" y="209"/>
                    <a:pt x="762" y="266"/>
                    <a:pt x="991" y="111"/>
                  </a:cubicBezTo>
                  <a:cubicBezTo>
                    <a:pt x="1028" y="147"/>
                    <a:pt x="1065" y="184"/>
                    <a:pt x="1101" y="221"/>
                  </a:cubicBezTo>
                  <a:cubicBezTo>
                    <a:pt x="844" y="551"/>
                    <a:pt x="351" y="608"/>
                    <a:pt x="0" y="331"/>
                  </a:cubicBezTo>
                  <a:cubicBezTo>
                    <a:pt x="110" y="221"/>
                    <a:pt x="221" y="111"/>
                    <a:pt x="331" y="0"/>
                  </a:cubicBezTo>
                  <a:close/>
                </a:path>
              </a:pathLst>
            </a:custGeom>
            <a:solidFill>
              <a:srgbClr val="78A48C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rgbClr val="E2BF93"/>
                </a:solidFill>
              </a:endParaRPr>
            </a:p>
          </p:txBody>
        </p:sp>
        <p:sp>
          <p:nvSpPr>
            <p:cNvPr id="8" name="Freeform: Shape 103"/>
            <p:cNvSpPr>
              <a:spLocks/>
            </p:cNvSpPr>
            <p:nvPr/>
          </p:nvSpPr>
          <p:spPr bwMode="auto">
            <a:xfrm>
              <a:off x="3366734" y="1913715"/>
              <a:ext cx="1255444" cy="1102595"/>
            </a:xfrm>
            <a:custGeom>
              <a:avLst/>
              <a:gdLst/>
              <a:ahLst/>
              <a:cxnLst>
                <a:cxn ang="0">
                  <a:pos x="467" y="0"/>
                </a:cxn>
                <a:cxn ang="0">
                  <a:pos x="856" y="545"/>
                </a:cxn>
                <a:cxn ang="0">
                  <a:pos x="856" y="701"/>
                </a:cxn>
                <a:cxn ang="0">
                  <a:pos x="0" y="0"/>
                </a:cxn>
                <a:cxn ang="0">
                  <a:pos x="467" y="0"/>
                </a:cxn>
              </a:cxnLst>
              <a:rect l="0" t="0" r="r" b="b"/>
              <a:pathLst>
                <a:path w="856" h="753">
                  <a:moveTo>
                    <a:pt x="467" y="0"/>
                  </a:moveTo>
                  <a:cubicBezTo>
                    <a:pt x="415" y="244"/>
                    <a:pt x="584" y="493"/>
                    <a:pt x="856" y="545"/>
                  </a:cubicBezTo>
                  <a:cubicBezTo>
                    <a:pt x="856" y="597"/>
                    <a:pt x="856" y="649"/>
                    <a:pt x="856" y="701"/>
                  </a:cubicBezTo>
                  <a:cubicBezTo>
                    <a:pt x="441" y="753"/>
                    <a:pt x="52" y="445"/>
                    <a:pt x="0" y="0"/>
                  </a:cubicBezTo>
                  <a:cubicBezTo>
                    <a:pt x="156" y="0"/>
                    <a:pt x="311" y="0"/>
                    <a:pt x="467" y="0"/>
                  </a:cubicBezTo>
                  <a:close/>
                </a:path>
              </a:pathLst>
            </a:custGeom>
            <a:solidFill>
              <a:srgbClr val="E2BF9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9" name="Freeform: Shape 104"/>
            <p:cNvSpPr>
              <a:spLocks/>
            </p:cNvSpPr>
            <p:nvPr/>
          </p:nvSpPr>
          <p:spPr bwMode="auto">
            <a:xfrm>
              <a:off x="3820831" y="1275605"/>
              <a:ext cx="891870" cy="1613082"/>
            </a:xfrm>
            <a:custGeom>
              <a:avLst/>
              <a:gdLst/>
              <a:ahLst/>
              <a:cxnLst>
                <a:cxn ang="0">
                  <a:pos x="608" y="330"/>
                </a:cxn>
                <a:cxn ang="0">
                  <a:pos x="498" y="991"/>
                </a:cxn>
                <a:cxn ang="0">
                  <a:pos x="388" y="1101"/>
                </a:cxn>
                <a:cxn ang="0">
                  <a:pos x="277" y="0"/>
                </a:cxn>
                <a:cxn ang="0">
                  <a:pos x="608" y="330"/>
                </a:cxn>
              </a:cxnLst>
              <a:rect l="0" t="0" r="r" b="b"/>
              <a:pathLst>
                <a:path w="608" h="1101">
                  <a:moveTo>
                    <a:pt x="608" y="330"/>
                  </a:moveTo>
                  <a:cubicBezTo>
                    <a:pt x="399" y="466"/>
                    <a:pt x="342" y="761"/>
                    <a:pt x="498" y="991"/>
                  </a:cubicBezTo>
                  <a:cubicBezTo>
                    <a:pt x="461" y="1027"/>
                    <a:pt x="424" y="1064"/>
                    <a:pt x="388" y="1101"/>
                  </a:cubicBezTo>
                  <a:cubicBezTo>
                    <a:pt x="57" y="844"/>
                    <a:pt x="0" y="351"/>
                    <a:pt x="277" y="0"/>
                  </a:cubicBezTo>
                  <a:cubicBezTo>
                    <a:pt x="388" y="110"/>
                    <a:pt x="498" y="220"/>
                    <a:pt x="608" y="330"/>
                  </a:cubicBezTo>
                  <a:close/>
                </a:path>
              </a:pathLst>
            </a:custGeom>
            <a:solidFill>
              <a:srgbClr val="78A48C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rgbClr val="E2BF93"/>
                </a:solidFill>
              </a:endParaRPr>
            </a:p>
          </p:txBody>
        </p:sp>
        <p:sp>
          <p:nvSpPr>
            <p:cNvPr id="10" name="Freeform: Shape 105"/>
            <p:cNvSpPr>
              <a:spLocks/>
            </p:cNvSpPr>
            <p:nvPr/>
          </p:nvSpPr>
          <p:spPr bwMode="auto">
            <a:xfrm>
              <a:off x="4184404" y="1432907"/>
              <a:ext cx="1104078" cy="1255444"/>
            </a:xfrm>
            <a:custGeom>
              <a:avLst/>
              <a:gdLst/>
              <a:ahLst/>
              <a:cxnLst>
                <a:cxn ang="0">
                  <a:pos x="753" y="467"/>
                </a:cxn>
                <a:cxn ang="0">
                  <a:pos x="208" y="857"/>
                </a:cxn>
                <a:cxn ang="0">
                  <a:pos x="52" y="857"/>
                </a:cxn>
                <a:cxn ang="0">
                  <a:pos x="753" y="0"/>
                </a:cxn>
                <a:cxn ang="0">
                  <a:pos x="753" y="467"/>
                </a:cxn>
              </a:cxnLst>
              <a:rect l="0" t="0" r="r" b="b"/>
              <a:pathLst>
                <a:path w="753" h="857">
                  <a:moveTo>
                    <a:pt x="753" y="467"/>
                  </a:moveTo>
                  <a:cubicBezTo>
                    <a:pt x="509" y="415"/>
                    <a:pt x="260" y="584"/>
                    <a:pt x="208" y="857"/>
                  </a:cubicBezTo>
                  <a:cubicBezTo>
                    <a:pt x="156" y="857"/>
                    <a:pt x="104" y="857"/>
                    <a:pt x="52" y="857"/>
                  </a:cubicBezTo>
                  <a:cubicBezTo>
                    <a:pt x="0" y="441"/>
                    <a:pt x="309" y="52"/>
                    <a:pt x="753" y="0"/>
                  </a:cubicBezTo>
                  <a:cubicBezTo>
                    <a:pt x="753" y="156"/>
                    <a:pt x="753" y="312"/>
                    <a:pt x="753" y="467"/>
                  </a:cubicBezTo>
                  <a:close/>
                </a:path>
              </a:pathLst>
            </a:custGeom>
            <a:solidFill>
              <a:srgbClr val="E2BF9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1" name="Freeform: Shape 106"/>
            <p:cNvSpPr>
              <a:spLocks/>
            </p:cNvSpPr>
            <p:nvPr/>
          </p:nvSpPr>
          <p:spPr bwMode="auto">
            <a:xfrm>
              <a:off x="4313511" y="1887004"/>
              <a:ext cx="1614566" cy="835479"/>
            </a:xfrm>
            <a:custGeom>
              <a:avLst/>
              <a:gdLst/>
              <a:ahLst/>
              <a:cxnLst>
                <a:cxn ang="0">
                  <a:pos x="137" y="456"/>
                </a:cxn>
                <a:cxn ang="0">
                  <a:pos x="137" y="301"/>
                </a:cxn>
                <a:cxn ang="0">
                  <a:pos x="808" y="570"/>
                </a:cxn>
                <a:cxn ang="0">
                  <a:pos x="1101" y="278"/>
                </a:cxn>
                <a:cxn ang="0">
                  <a:pos x="0" y="388"/>
                </a:cxn>
                <a:cxn ang="0">
                  <a:pos x="110" y="498"/>
                </a:cxn>
                <a:cxn ang="0">
                  <a:pos x="168" y="463"/>
                </a:cxn>
                <a:cxn ang="0">
                  <a:pos x="137" y="456"/>
                </a:cxn>
              </a:cxnLst>
              <a:rect l="0" t="0" r="r" b="b"/>
              <a:pathLst>
                <a:path w="1101" h="570">
                  <a:moveTo>
                    <a:pt x="137" y="456"/>
                  </a:moveTo>
                  <a:cubicBezTo>
                    <a:pt x="137" y="404"/>
                    <a:pt x="137" y="352"/>
                    <a:pt x="137" y="301"/>
                  </a:cubicBezTo>
                  <a:cubicBezTo>
                    <a:pt x="396" y="268"/>
                    <a:pt x="645" y="376"/>
                    <a:pt x="808" y="570"/>
                  </a:cubicBezTo>
                  <a:cubicBezTo>
                    <a:pt x="906" y="472"/>
                    <a:pt x="1003" y="375"/>
                    <a:pt x="1101" y="278"/>
                  </a:cubicBezTo>
                  <a:cubicBezTo>
                    <a:pt x="750" y="0"/>
                    <a:pt x="257" y="57"/>
                    <a:pt x="0" y="388"/>
                  </a:cubicBezTo>
                  <a:cubicBezTo>
                    <a:pt x="36" y="425"/>
                    <a:pt x="73" y="461"/>
                    <a:pt x="110" y="498"/>
                  </a:cubicBezTo>
                  <a:cubicBezTo>
                    <a:pt x="129" y="485"/>
                    <a:pt x="148" y="473"/>
                    <a:pt x="168" y="463"/>
                  </a:cubicBezTo>
                  <a:cubicBezTo>
                    <a:pt x="158" y="461"/>
                    <a:pt x="147" y="458"/>
                    <a:pt x="137" y="456"/>
                  </a:cubicBezTo>
                  <a:close/>
                </a:path>
              </a:pathLst>
            </a:custGeom>
            <a:solidFill>
              <a:srgbClr val="78A48C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rgbClr val="E2BF93"/>
                </a:solidFill>
              </a:endParaRPr>
            </a:p>
          </p:txBody>
        </p:sp>
        <p:sp>
          <p:nvSpPr>
            <p:cNvPr id="13" name="Freeform: Shape 108"/>
            <p:cNvSpPr>
              <a:spLocks/>
            </p:cNvSpPr>
            <p:nvPr/>
          </p:nvSpPr>
          <p:spPr bwMode="auto">
            <a:xfrm>
              <a:off x="4877422" y="3121671"/>
              <a:ext cx="169173" cy="192917"/>
            </a:xfrm>
            <a:custGeom>
              <a:avLst/>
              <a:gdLst/>
              <a:ahLst/>
              <a:cxnLst>
                <a:cxn ang="0">
                  <a:pos x="90" y="22"/>
                </a:cxn>
                <a:cxn ang="0">
                  <a:pos x="82" y="1"/>
                </a:cxn>
                <a:cxn ang="0">
                  <a:pos x="90" y="22"/>
                </a:cxn>
                <a:cxn ang="0">
                  <a:pos x="75" y="61"/>
                </a:cxn>
                <a:cxn ang="0">
                  <a:pos x="102" y="61"/>
                </a:cxn>
                <a:cxn ang="0">
                  <a:pos x="102" y="49"/>
                </a:cxn>
                <a:cxn ang="0">
                  <a:pos x="83" y="50"/>
                </a:cxn>
                <a:cxn ang="0">
                  <a:pos x="81" y="32"/>
                </a:cxn>
                <a:cxn ang="0">
                  <a:pos x="64" y="17"/>
                </a:cxn>
                <a:cxn ang="0">
                  <a:pos x="37" y="17"/>
                </a:cxn>
                <a:cxn ang="0">
                  <a:pos x="19" y="38"/>
                </a:cxn>
                <a:cxn ang="0">
                  <a:pos x="28" y="46"/>
                </a:cxn>
                <a:cxn ang="0">
                  <a:pos x="55" y="30"/>
                </a:cxn>
                <a:cxn ang="0">
                  <a:pos x="34" y="61"/>
                </a:cxn>
                <a:cxn ang="0">
                  <a:pos x="36" y="91"/>
                </a:cxn>
                <a:cxn ang="0">
                  <a:pos x="12" y="89"/>
                </a:cxn>
                <a:cxn ang="0">
                  <a:pos x="12" y="101"/>
                </a:cxn>
                <a:cxn ang="0">
                  <a:pos x="50" y="101"/>
                </a:cxn>
                <a:cxn ang="0">
                  <a:pos x="50" y="75"/>
                </a:cxn>
                <a:cxn ang="0">
                  <a:pos x="68" y="93"/>
                </a:cxn>
                <a:cxn ang="0">
                  <a:pos x="68" y="119"/>
                </a:cxn>
                <a:cxn ang="0">
                  <a:pos x="81" y="115"/>
                </a:cxn>
                <a:cxn ang="0">
                  <a:pos x="81" y="83"/>
                </a:cxn>
                <a:cxn ang="0">
                  <a:pos x="61" y="65"/>
                </a:cxn>
                <a:cxn ang="0">
                  <a:pos x="71" y="49"/>
                </a:cxn>
                <a:cxn ang="0">
                  <a:pos x="75" y="61"/>
                </a:cxn>
              </a:cxnLst>
              <a:rect l="0" t="0" r="r" b="b"/>
              <a:pathLst>
                <a:path w="115" h="131">
                  <a:moveTo>
                    <a:pt x="90" y="22"/>
                  </a:moveTo>
                  <a:cubicBezTo>
                    <a:pt x="101" y="14"/>
                    <a:pt x="92" y="0"/>
                    <a:pt x="82" y="1"/>
                  </a:cubicBezTo>
                  <a:cubicBezTo>
                    <a:pt x="60" y="3"/>
                    <a:pt x="74" y="34"/>
                    <a:pt x="90" y="22"/>
                  </a:cubicBezTo>
                  <a:close/>
                  <a:moveTo>
                    <a:pt x="75" y="61"/>
                  </a:moveTo>
                  <a:cubicBezTo>
                    <a:pt x="81" y="66"/>
                    <a:pt x="95" y="63"/>
                    <a:pt x="102" y="61"/>
                  </a:cubicBezTo>
                  <a:cubicBezTo>
                    <a:pt x="115" y="58"/>
                    <a:pt x="113" y="49"/>
                    <a:pt x="102" y="49"/>
                  </a:cubicBezTo>
                  <a:cubicBezTo>
                    <a:pt x="98" y="50"/>
                    <a:pt x="86" y="54"/>
                    <a:pt x="83" y="50"/>
                  </a:cubicBezTo>
                  <a:cubicBezTo>
                    <a:pt x="81" y="47"/>
                    <a:pt x="84" y="37"/>
                    <a:pt x="81" y="32"/>
                  </a:cubicBezTo>
                  <a:cubicBezTo>
                    <a:pt x="78" y="27"/>
                    <a:pt x="72" y="19"/>
                    <a:pt x="64" y="17"/>
                  </a:cubicBezTo>
                  <a:cubicBezTo>
                    <a:pt x="56" y="15"/>
                    <a:pt x="45" y="15"/>
                    <a:pt x="37" y="17"/>
                  </a:cubicBezTo>
                  <a:cubicBezTo>
                    <a:pt x="28" y="20"/>
                    <a:pt x="24" y="31"/>
                    <a:pt x="19" y="38"/>
                  </a:cubicBezTo>
                  <a:cubicBezTo>
                    <a:pt x="14" y="46"/>
                    <a:pt x="20" y="55"/>
                    <a:pt x="28" y="46"/>
                  </a:cubicBezTo>
                  <a:cubicBezTo>
                    <a:pt x="35" y="38"/>
                    <a:pt x="38" y="27"/>
                    <a:pt x="55" y="30"/>
                  </a:cubicBezTo>
                  <a:cubicBezTo>
                    <a:pt x="51" y="41"/>
                    <a:pt x="37" y="48"/>
                    <a:pt x="34" y="61"/>
                  </a:cubicBezTo>
                  <a:cubicBezTo>
                    <a:pt x="32" y="69"/>
                    <a:pt x="39" y="81"/>
                    <a:pt x="36" y="91"/>
                  </a:cubicBezTo>
                  <a:cubicBezTo>
                    <a:pt x="36" y="91"/>
                    <a:pt x="16" y="89"/>
                    <a:pt x="12" y="89"/>
                  </a:cubicBezTo>
                  <a:cubicBezTo>
                    <a:pt x="6" y="89"/>
                    <a:pt x="0" y="98"/>
                    <a:pt x="12" y="101"/>
                  </a:cubicBezTo>
                  <a:cubicBezTo>
                    <a:pt x="18" y="102"/>
                    <a:pt x="44" y="108"/>
                    <a:pt x="50" y="101"/>
                  </a:cubicBezTo>
                  <a:cubicBezTo>
                    <a:pt x="55" y="96"/>
                    <a:pt x="50" y="75"/>
                    <a:pt x="50" y="75"/>
                  </a:cubicBezTo>
                  <a:cubicBezTo>
                    <a:pt x="55" y="81"/>
                    <a:pt x="65" y="84"/>
                    <a:pt x="68" y="93"/>
                  </a:cubicBezTo>
                  <a:cubicBezTo>
                    <a:pt x="70" y="100"/>
                    <a:pt x="68" y="111"/>
                    <a:pt x="68" y="119"/>
                  </a:cubicBezTo>
                  <a:cubicBezTo>
                    <a:pt x="67" y="131"/>
                    <a:pt x="80" y="122"/>
                    <a:pt x="81" y="115"/>
                  </a:cubicBezTo>
                  <a:cubicBezTo>
                    <a:pt x="83" y="106"/>
                    <a:pt x="87" y="94"/>
                    <a:pt x="81" y="83"/>
                  </a:cubicBezTo>
                  <a:cubicBezTo>
                    <a:pt x="78" y="74"/>
                    <a:pt x="68" y="71"/>
                    <a:pt x="61" y="65"/>
                  </a:cubicBezTo>
                  <a:cubicBezTo>
                    <a:pt x="65" y="60"/>
                    <a:pt x="67" y="54"/>
                    <a:pt x="71" y="49"/>
                  </a:cubicBezTo>
                  <a:cubicBezTo>
                    <a:pt x="71" y="53"/>
                    <a:pt x="71" y="59"/>
                    <a:pt x="75" y="6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4" name="Freeform: Shape 109"/>
            <p:cNvSpPr>
              <a:spLocks/>
            </p:cNvSpPr>
            <p:nvPr/>
          </p:nvSpPr>
          <p:spPr bwMode="auto">
            <a:xfrm>
              <a:off x="3863865" y="2925787"/>
              <a:ext cx="106847" cy="197369"/>
            </a:xfrm>
            <a:custGeom>
              <a:avLst/>
              <a:gdLst/>
              <a:ahLst/>
              <a:cxnLst>
                <a:cxn ang="0">
                  <a:pos x="36" y="38"/>
                </a:cxn>
                <a:cxn ang="0">
                  <a:pos x="55" y="19"/>
                </a:cxn>
                <a:cxn ang="0">
                  <a:pos x="36" y="0"/>
                </a:cxn>
                <a:cxn ang="0">
                  <a:pos x="17" y="19"/>
                </a:cxn>
                <a:cxn ang="0">
                  <a:pos x="36" y="38"/>
                </a:cxn>
                <a:cxn ang="0">
                  <a:pos x="67" y="41"/>
                </a:cxn>
                <a:cxn ang="0">
                  <a:pos x="62" y="46"/>
                </a:cxn>
                <a:cxn ang="0">
                  <a:pos x="62" y="82"/>
                </a:cxn>
                <a:cxn ang="0">
                  <a:pos x="67" y="87"/>
                </a:cxn>
                <a:cxn ang="0">
                  <a:pos x="73" y="82"/>
                </a:cxn>
                <a:cxn ang="0">
                  <a:pos x="73" y="46"/>
                </a:cxn>
                <a:cxn ang="0">
                  <a:pos x="67" y="41"/>
                </a:cxn>
                <a:cxn ang="0">
                  <a:pos x="5" y="41"/>
                </a:cxn>
                <a:cxn ang="0">
                  <a:pos x="0" y="46"/>
                </a:cxn>
                <a:cxn ang="0">
                  <a:pos x="0" y="82"/>
                </a:cxn>
                <a:cxn ang="0">
                  <a:pos x="5" y="87"/>
                </a:cxn>
                <a:cxn ang="0">
                  <a:pos x="10" y="82"/>
                </a:cxn>
                <a:cxn ang="0">
                  <a:pos x="10" y="46"/>
                </a:cxn>
                <a:cxn ang="0">
                  <a:pos x="5" y="41"/>
                </a:cxn>
                <a:cxn ang="0">
                  <a:pos x="47" y="41"/>
                </a:cxn>
                <a:cxn ang="0">
                  <a:pos x="25" y="41"/>
                </a:cxn>
                <a:cxn ang="0">
                  <a:pos x="14" y="51"/>
                </a:cxn>
                <a:cxn ang="0">
                  <a:pos x="14" y="130"/>
                </a:cxn>
                <a:cxn ang="0">
                  <a:pos x="19" y="135"/>
                </a:cxn>
                <a:cxn ang="0">
                  <a:pos x="24" y="130"/>
                </a:cxn>
                <a:cxn ang="0">
                  <a:pos x="24" y="101"/>
                </a:cxn>
                <a:cxn ang="0">
                  <a:pos x="49" y="102"/>
                </a:cxn>
                <a:cxn ang="0">
                  <a:pos x="48" y="130"/>
                </a:cxn>
                <a:cxn ang="0">
                  <a:pos x="54" y="135"/>
                </a:cxn>
                <a:cxn ang="0">
                  <a:pos x="59" y="130"/>
                </a:cxn>
                <a:cxn ang="0">
                  <a:pos x="59" y="51"/>
                </a:cxn>
                <a:cxn ang="0">
                  <a:pos x="47" y="41"/>
                </a:cxn>
              </a:cxnLst>
              <a:rect l="0" t="0" r="r" b="b"/>
              <a:pathLst>
                <a:path w="73" h="135">
                  <a:moveTo>
                    <a:pt x="36" y="38"/>
                  </a:moveTo>
                  <a:cubicBezTo>
                    <a:pt x="47" y="38"/>
                    <a:pt x="55" y="30"/>
                    <a:pt x="55" y="19"/>
                  </a:cubicBezTo>
                  <a:cubicBezTo>
                    <a:pt x="55" y="9"/>
                    <a:pt x="47" y="0"/>
                    <a:pt x="36" y="0"/>
                  </a:cubicBezTo>
                  <a:cubicBezTo>
                    <a:pt x="26" y="0"/>
                    <a:pt x="17" y="9"/>
                    <a:pt x="17" y="19"/>
                  </a:cubicBezTo>
                  <a:cubicBezTo>
                    <a:pt x="17" y="30"/>
                    <a:pt x="26" y="38"/>
                    <a:pt x="36" y="38"/>
                  </a:cubicBezTo>
                  <a:close/>
                  <a:moveTo>
                    <a:pt x="67" y="41"/>
                  </a:moveTo>
                  <a:cubicBezTo>
                    <a:pt x="65" y="41"/>
                    <a:pt x="62" y="43"/>
                    <a:pt x="62" y="46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62" y="85"/>
                    <a:pt x="65" y="87"/>
                    <a:pt x="67" y="87"/>
                  </a:cubicBezTo>
                  <a:cubicBezTo>
                    <a:pt x="70" y="87"/>
                    <a:pt x="73" y="85"/>
                    <a:pt x="73" y="82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3"/>
                    <a:pt x="70" y="41"/>
                    <a:pt x="67" y="41"/>
                  </a:cubicBezTo>
                  <a:close/>
                  <a:moveTo>
                    <a:pt x="5" y="41"/>
                  </a:moveTo>
                  <a:cubicBezTo>
                    <a:pt x="2" y="41"/>
                    <a:pt x="0" y="43"/>
                    <a:pt x="0" y="46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5"/>
                    <a:pt x="2" y="87"/>
                    <a:pt x="5" y="87"/>
                  </a:cubicBezTo>
                  <a:cubicBezTo>
                    <a:pt x="8" y="87"/>
                    <a:pt x="10" y="85"/>
                    <a:pt x="10" y="82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3"/>
                    <a:pt x="8" y="41"/>
                    <a:pt x="5" y="41"/>
                  </a:cubicBezTo>
                  <a:close/>
                  <a:moveTo>
                    <a:pt x="47" y="41"/>
                  </a:moveTo>
                  <a:cubicBezTo>
                    <a:pt x="25" y="41"/>
                    <a:pt x="25" y="41"/>
                    <a:pt x="25" y="41"/>
                  </a:cubicBezTo>
                  <a:cubicBezTo>
                    <a:pt x="19" y="41"/>
                    <a:pt x="14" y="46"/>
                    <a:pt x="14" y="51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4" y="133"/>
                    <a:pt x="16" y="135"/>
                    <a:pt x="19" y="135"/>
                  </a:cubicBezTo>
                  <a:cubicBezTo>
                    <a:pt x="22" y="135"/>
                    <a:pt x="24" y="133"/>
                    <a:pt x="24" y="130"/>
                  </a:cubicBezTo>
                  <a:cubicBezTo>
                    <a:pt x="24" y="130"/>
                    <a:pt x="24" y="110"/>
                    <a:pt x="24" y="101"/>
                  </a:cubicBezTo>
                  <a:cubicBezTo>
                    <a:pt x="24" y="93"/>
                    <a:pt x="49" y="94"/>
                    <a:pt x="49" y="102"/>
                  </a:cubicBezTo>
                  <a:cubicBezTo>
                    <a:pt x="49" y="109"/>
                    <a:pt x="48" y="130"/>
                    <a:pt x="48" y="130"/>
                  </a:cubicBezTo>
                  <a:cubicBezTo>
                    <a:pt x="48" y="133"/>
                    <a:pt x="51" y="135"/>
                    <a:pt x="54" y="135"/>
                  </a:cubicBezTo>
                  <a:cubicBezTo>
                    <a:pt x="56" y="135"/>
                    <a:pt x="59" y="133"/>
                    <a:pt x="59" y="130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46"/>
                    <a:pt x="54" y="41"/>
                    <a:pt x="47" y="4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15" name="Group 110"/>
            <p:cNvGrpSpPr/>
            <p:nvPr/>
          </p:nvGrpSpPr>
          <p:grpSpPr>
            <a:xfrm>
              <a:off x="5049545" y="2173411"/>
              <a:ext cx="206273" cy="109816"/>
              <a:chOff x="5087938" y="2365375"/>
              <a:chExt cx="220663" cy="117476"/>
            </a:xfrm>
          </p:grpSpPr>
          <p:sp>
            <p:nvSpPr>
              <p:cNvPr id="66" name="Freeform: Shape 111"/>
              <p:cNvSpPr>
                <a:spLocks/>
              </p:cNvSpPr>
              <p:nvPr/>
            </p:nvSpPr>
            <p:spPr bwMode="auto">
              <a:xfrm>
                <a:off x="5126038" y="2398713"/>
                <a:ext cx="131763" cy="84138"/>
              </a:xfrm>
              <a:custGeom>
                <a:avLst/>
                <a:gdLst/>
                <a:ahLst/>
                <a:cxnLst>
                  <a:cxn ang="0">
                    <a:pos x="84" y="32"/>
                  </a:cxn>
                  <a:cxn ang="0">
                    <a:pos x="68" y="14"/>
                  </a:cxn>
                  <a:cxn ang="0">
                    <a:pos x="48" y="0"/>
                  </a:cxn>
                  <a:cxn ang="0">
                    <a:pos x="29" y="16"/>
                  </a:cxn>
                  <a:cxn ang="0">
                    <a:pos x="26" y="16"/>
                  </a:cxn>
                  <a:cxn ang="0">
                    <a:pos x="14" y="28"/>
                  </a:cxn>
                  <a:cxn ang="0">
                    <a:pos x="12" y="28"/>
                  </a:cxn>
                  <a:cxn ang="0">
                    <a:pos x="0" y="41"/>
                  </a:cxn>
                  <a:cxn ang="0">
                    <a:pos x="12" y="53"/>
                  </a:cxn>
                  <a:cxn ang="0">
                    <a:pos x="12" y="53"/>
                  </a:cxn>
                  <a:cxn ang="0">
                    <a:pos x="67" y="51"/>
                  </a:cxn>
                  <a:cxn ang="0">
                    <a:pos x="67" y="51"/>
                  </a:cxn>
                  <a:cxn ang="0">
                    <a:pos x="84" y="32"/>
                  </a:cxn>
                </a:cxnLst>
                <a:rect l="0" t="0" r="r" b="b"/>
                <a:pathLst>
                  <a:path w="84" h="53">
                    <a:moveTo>
                      <a:pt x="84" y="32"/>
                    </a:moveTo>
                    <a:cubicBezTo>
                      <a:pt x="83" y="23"/>
                      <a:pt x="77" y="16"/>
                      <a:pt x="68" y="14"/>
                    </a:cubicBezTo>
                    <a:cubicBezTo>
                      <a:pt x="65" y="6"/>
                      <a:pt x="57" y="0"/>
                      <a:pt x="48" y="0"/>
                    </a:cubicBezTo>
                    <a:cubicBezTo>
                      <a:pt x="39" y="1"/>
                      <a:pt x="31" y="7"/>
                      <a:pt x="29" y="16"/>
                    </a:cubicBezTo>
                    <a:cubicBezTo>
                      <a:pt x="28" y="16"/>
                      <a:pt x="27" y="16"/>
                      <a:pt x="26" y="16"/>
                    </a:cubicBezTo>
                    <a:cubicBezTo>
                      <a:pt x="19" y="16"/>
                      <a:pt x="14" y="22"/>
                      <a:pt x="14" y="28"/>
                    </a:cubicBezTo>
                    <a:cubicBezTo>
                      <a:pt x="13" y="28"/>
                      <a:pt x="12" y="28"/>
                      <a:pt x="12" y="28"/>
                    </a:cubicBezTo>
                    <a:cubicBezTo>
                      <a:pt x="5" y="28"/>
                      <a:pt x="0" y="34"/>
                      <a:pt x="0" y="41"/>
                    </a:cubicBezTo>
                    <a:cubicBezTo>
                      <a:pt x="0" y="47"/>
                      <a:pt x="5" y="53"/>
                      <a:pt x="12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67" y="51"/>
                      <a:pt x="67" y="51"/>
                      <a:pt x="67" y="51"/>
                    </a:cubicBezTo>
                    <a:cubicBezTo>
                      <a:pt x="67" y="51"/>
                      <a:pt x="67" y="51"/>
                      <a:pt x="67" y="51"/>
                    </a:cubicBezTo>
                    <a:cubicBezTo>
                      <a:pt x="77" y="50"/>
                      <a:pt x="84" y="42"/>
                      <a:pt x="84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67" name="Freeform: Shape 112"/>
              <p:cNvSpPr>
                <a:spLocks/>
              </p:cNvSpPr>
              <p:nvPr/>
            </p:nvSpPr>
            <p:spPr bwMode="auto">
              <a:xfrm>
                <a:off x="5087938" y="2365375"/>
                <a:ext cx="220663" cy="93663"/>
              </a:xfrm>
              <a:custGeom>
                <a:avLst/>
                <a:gdLst/>
                <a:ahLst/>
                <a:cxnLst>
                  <a:cxn ang="0">
                    <a:pos x="128" y="33"/>
                  </a:cxn>
                  <a:cxn ang="0">
                    <a:pos x="126" y="33"/>
                  </a:cxn>
                  <a:cxn ang="0">
                    <a:pos x="114" y="22"/>
                  </a:cxn>
                  <a:cxn ang="0">
                    <a:pos x="110" y="22"/>
                  </a:cxn>
                  <a:cxn ang="0">
                    <a:pos x="90" y="8"/>
                  </a:cxn>
                  <a:cxn ang="0">
                    <a:pos x="74" y="17"/>
                  </a:cxn>
                  <a:cxn ang="0">
                    <a:pos x="68" y="15"/>
                  </a:cxn>
                  <a:cxn ang="0">
                    <a:pos x="48" y="1"/>
                  </a:cxn>
                  <a:cxn ang="0">
                    <a:pos x="29" y="17"/>
                  </a:cxn>
                  <a:cxn ang="0">
                    <a:pos x="26" y="16"/>
                  </a:cxn>
                  <a:cxn ang="0">
                    <a:pos x="14" y="29"/>
                  </a:cxn>
                  <a:cxn ang="0">
                    <a:pos x="12" y="29"/>
                  </a:cxn>
                  <a:cxn ang="0">
                    <a:pos x="0" y="41"/>
                  </a:cxn>
                  <a:cxn ang="0">
                    <a:pos x="12" y="53"/>
                  </a:cxn>
                  <a:cxn ang="0">
                    <a:pos x="12" y="53"/>
                  </a:cxn>
                  <a:cxn ang="0">
                    <a:pos x="25" y="53"/>
                  </a:cxn>
                  <a:cxn ang="0">
                    <a:pos x="36" y="47"/>
                  </a:cxn>
                  <a:cxn ang="0">
                    <a:pos x="36" y="47"/>
                  </a:cxn>
                  <a:cxn ang="0">
                    <a:pos x="50" y="35"/>
                  </a:cxn>
                  <a:cxn ang="0">
                    <a:pos x="52" y="35"/>
                  </a:cxn>
                  <a:cxn ang="0">
                    <a:pos x="72" y="19"/>
                  </a:cxn>
                  <a:cxn ang="0">
                    <a:pos x="94" y="33"/>
                  </a:cxn>
                  <a:cxn ang="0">
                    <a:pos x="110" y="53"/>
                  </a:cxn>
                  <a:cxn ang="0">
                    <a:pos x="109" y="58"/>
                  </a:cxn>
                  <a:cxn ang="0">
                    <a:pos x="130" y="58"/>
                  </a:cxn>
                  <a:cxn ang="0">
                    <a:pos x="130" y="58"/>
                  </a:cxn>
                  <a:cxn ang="0">
                    <a:pos x="141" y="45"/>
                  </a:cxn>
                  <a:cxn ang="0">
                    <a:pos x="128" y="33"/>
                  </a:cxn>
                  <a:cxn ang="0">
                    <a:pos x="92" y="37"/>
                  </a:cxn>
                  <a:cxn ang="0">
                    <a:pos x="90" y="37"/>
                  </a:cxn>
                  <a:cxn ang="0">
                    <a:pos x="90" y="36"/>
                  </a:cxn>
                  <a:cxn ang="0">
                    <a:pos x="72" y="23"/>
                  </a:cxn>
                  <a:cxn ang="0">
                    <a:pos x="55" y="38"/>
                  </a:cxn>
                  <a:cxn ang="0">
                    <a:pos x="55" y="40"/>
                  </a:cxn>
                  <a:cxn ang="0">
                    <a:pos x="53" y="39"/>
                  </a:cxn>
                  <a:cxn ang="0">
                    <a:pos x="50" y="39"/>
                  </a:cxn>
                  <a:cxn ang="0">
                    <a:pos x="40" y="49"/>
                  </a:cxn>
                  <a:cxn ang="0">
                    <a:pos x="40" y="52"/>
                  </a:cxn>
                  <a:cxn ang="0">
                    <a:pos x="37" y="51"/>
                  </a:cxn>
                  <a:cxn ang="0">
                    <a:pos x="36" y="51"/>
                  </a:cxn>
                  <a:cxn ang="0">
                    <a:pos x="31" y="53"/>
                  </a:cxn>
                  <a:cxn ang="0">
                    <a:pos x="60" y="52"/>
                  </a:cxn>
                  <a:cxn ang="0">
                    <a:pos x="75" y="59"/>
                  </a:cxn>
                  <a:cxn ang="0">
                    <a:pos x="75" y="59"/>
                  </a:cxn>
                  <a:cxn ang="0">
                    <a:pos x="105" y="58"/>
                  </a:cxn>
                  <a:cxn ang="0">
                    <a:pos x="106" y="53"/>
                  </a:cxn>
                  <a:cxn ang="0">
                    <a:pos x="92" y="37"/>
                  </a:cxn>
                </a:cxnLst>
                <a:rect l="0" t="0" r="r" b="b"/>
                <a:pathLst>
                  <a:path w="141" h="59">
                    <a:moveTo>
                      <a:pt x="128" y="33"/>
                    </a:moveTo>
                    <a:cubicBezTo>
                      <a:pt x="128" y="33"/>
                      <a:pt x="127" y="33"/>
                      <a:pt x="126" y="33"/>
                    </a:cubicBezTo>
                    <a:cubicBezTo>
                      <a:pt x="126" y="27"/>
                      <a:pt x="120" y="21"/>
                      <a:pt x="114" y="22"/>
                    </a:cubicBezTo>
                    <a:cubicBezTo>
                      <a:pt x="112" y="22"/>
                      <a:pt x="111" y="22"/>
                      <a:pt x="110" y="22"/>
                    </a:cubicBezTo>
                    <a:cubicBezTo>
                      <a:pt x="108" y="13"/>
                      <a:pt x="100" y="7"/>
                      <a:pt x="90" y="8"/>
                    </a:cubicBezTo>
                    <a:cubicBezTo>
                      <a:pt x="83" y="8"/>
                      <a:pt x="77" y="11"/>
                      <a:pt x="74" y="17"/>
                    </a:cubicBezTo>
                    <a:cubicBezTo>
                      <a:pt x="72" y="16"/>
                      <a:pt x="70" y="15"/>
                      <a:pt x="68" y="15"/>
                    </a:cubicBezTo>
                    <a:cubicBezTo>
                      <a:pt x="66" y="6"/>
                      <a:pt x="58" y="0"/>
                      <a:pt x="48" y="1"/>
                    </a:cubicBezTo>
                    <a:cubicBezTo>
                      <a:pt x="39" y="1"/>
                      <a:pt x="31" y="8"/>
                      <a:pt x="29" y="17"/>
                    </a:cubicBezTo>
                    <a:cubicBezTo>
                      <a:pt x="28" y="16"/>
                      <a:pt x="27" y="16"/>
                      <a:pt x="26" y="16"/>
                    </a:cubicBezTo>
                    <a:cubicBezTo>
                      <a:pt x="19" y="16"/>
                      <a:pt x="14" y="22"/>
                      <a:pt x="14" y="29"/>
                    </a:cubicBezTo>
                    <a:cubicBezTo>
                      <a:pt x="13" y="29"/>
                      <a:pt x="13" y="29"/>
                      <a:pt x="12" y="29"/>
                    </a:cubicBezTo>
                    <a:cubicBezTo>
                      <a:pt x="5" y="29"/>
                      <a:pt x="0" y="34"/>
                      <a:pt x="0" y="41"/>
                    </a:cubicBezTo>
                    <a:cubicBezTo>
                      <a:pt x="0" y="48"/>
                      <a:pt x="6" y="53"/>
                      <a:pt x="12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7" y="49"/>
                      <a:pt x="31" y="47"/>
                      <a:pt x="36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7" y="40"/>
                      <a:pt x="42" y="35"/>
                      <a:pt x="50" y="35"/>
                    </a:cubicBezTo>
                    <a:cubicBezTo>
                      <a:pt x="50" y="35"/>
                      <a:pt x="51" y="35"/>
                      <a:pt x="52" y="35"/>
                    </a:cubicBezTo>
                    <a:cubicBezTo>
                      <a:pt x="54" y="26"/>
                      <a:pt x="62" y="20"/>
                      <a:pt x="72" y="19"/>
                    </a:cubicBezTo>
                    <a:cubicBezTo>
                      <a:pt x="82" y="19"/>
                      <a:pt x="90" y="25"/>
                      <a:pt x="94" y="33"/>
                    </a:cubicBezTo>
                    <a:cubicBezTo>
                      <a:pt x="103" y="35"/>
                      <a:pt x="109" y="43"/>
                      <a:pt x="110" y="53"/>
                    </a:cubicBezTo>
                    <a:cubicBezTo>
                      <a:pt x="110" y="55"/>
                      <a:pt x="110" y="57"/>
                      <a:pt x="109" y="58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36" y="57"/>
                      <a:pt x="141" y="51"/>
                      <a:pt x="141" y="45"/>
                    </a:cubicBezTo>
                    <a:cubicBezTo>
                      <a:pt x="141" y="38"/>
                      <a:pt x="135" y="33"/>
                      <a:pt x="128" y="33"/>
                    </a:cubicBezTo>
                    <a:close/>
                    <a:moveTo>
                      <a:pt x="92" y="37"/>
                    </a:move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6"/>
                      <a:pt x="90" y="36"/>
                      <a:pt x="90" y="36"/>
                    </a:cubicBezTo>
                    <a:cubicBezTo>
                      <a:pt x="88" y="28"/>
                      <a:pt x="80" y="23"/>
                      <a:pt x="72" y="23"/>
                    </a:cubicBezTo>
                    <a:cubicBezTo>
                      <a:pt x="64" y="24"/>
                      <a:pt x="57" y="30"/>
                      <a:pt x="55" y="38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2" y="39"/>
                      <a:pt x="51" y="39"/>
                      <a:pt x="50" y="39"/>
                    </a:cubicBezTo>
                    <a:cubicBezTo>
                      <a:pt x="44" y="39"/>
                      <a:pt x="40" y="44"/>
                      <a:pt x="40" y="49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6" y="51"/>
                      <a:pt x="36" y="51"/>
                    </a:cubicBezTo>
                    <a:cubicBezTo>
                      <a:pt x="34" y="51"/>
                      <a:pt x="32" y="52"/>
                      <a:pt x="31" y="53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64" y="56"/>
                      <a:pt x="69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105" y="58"/>
                      <a:pt x="105" y="58"/>
                      <a:pt x="105" y="58"/>
                    </a:cubicBezTo>
                    <a:cubicBezTo>
                      <a:pt x="105" y="57"/>
                      <a:pt x="106" y="55"/>
                      <a:pt x="106" y="53"/>
                    </a:cubicBezTo>
                    <a:cubicBezTo>
                      <a:pt x="105" y="45"/>
                      <a:pt x="99" y="38"/>
                      <a:pt x="92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16" name="Group 113"/>
            <p:cNvGrpSpPr/>
            <p:nvPr/>
          </p:nvGrpSpPr>
          <p:grpSpPr>
            <a:xfrm>
              <a:off x="4295704" y="3262650"/>
              <a:ext cx="179561" cy="191434"/>
              <a:chOff x="4281488" y="3530600"/>
              <a:chExt cx="192087" cy="204788"/>
            </a:xfrm>
          </p:grpSpPr>
          <p:sp>
            <p:nvSpPr>
              <p:cNvPr id="62" name="Freeform: Shape 114"/>
              <p:cNvSpPr>
                <a:spLocks/>
              </p:cNvSpPr>
              <p:nvPr/>
            </p:nvSpPr>
            <p:spPr bwMode="auto">
              <a:xfrm>
                <a:off x="4300538" y="3551238"/>
                <a:ext cx="93663" cy="93663"/>
              </a:xfrm>
              <a:custGeom>
                <a:avLst/>
                <a:gdLst/>
                <a:ahLst/>
                <a:cxnLst>
                  <a:cxn ang="0">
                    <a:pos x="48" y="47"/>
                  </a:cxn>
                  <a:cxn ang="0">
                    <a:pos x="55" y="47"/>
                  </a:cxn>
                  <a:cxn ang="0">
                    <a:pos x="57" y="42"/>
                  </a:cxn>
                  <a:cxn ang="0">
                    <a:pos x="54" y="36"/>
                  </a:cxn>
                  <a:cxn ang="0">
                    <a:pos x="60" y="32"/>
                  </a:cxn>
                  <a:cxn ang="0">
                    <a:pos x="60" y="27"/>
                  </a:cxn>
                  <a:cxn ang="0">
                    <a:pos x="54" y="23"/>
                  </a:cxn>
                  <a:cxn ang="0">
                    <a:pos x="57" y="17"/>
                  </a:cxn>
                  <a:cxn ang="0">
                    <a:pos x="54" y="13"/>
                  </a:cxn>
                  <a:cxn ang="0">
                    <a:pos x="47" y="12"/>
                  </a:cxn>
                  <a:cxn ang="0">
                    <a:pos x="47" y="5"/>
                  </a:cxn>
                  <a:cxn ang="0">
                    <a:pos x="42" y="3"/>
                  </a:cxn>
                  <a:cxn ang="0">
                    <a:pos x="36" y="6"/>
                  </a:cxn>
                  <a:cxn ang="0">
                    <a:pos x="32" y="0"/>
                  </a:cxn>
                  <a:cxn ang="0">
                    <a:pos x="27" y="0"/>
                  </a:cxn>
                  <a:cxn ang="0">
                    <a:pos x="23" y="6"/>
                  </a:cxn>
                  <a:cxn ang="0">
                    <a:pos x="17" y="3"/>
                  </a:cxn>
                  <a:cxn ang="0">
                    <a:pos x="12" y="6"/>
                  </a:cxn>
                  <a:cxn ang="0">
                    <a:pos x="12" y="13"/>
                  </a:cxn>
                  <a:cxn ang="0">
                    <a:pos x="5" y="13"/>
                  </a:cxn>
                  <a:cxn ang="0">
                    <a:pos x="3" y="18"/>
                  </a:cxn>
                  <a:cxn ang="0">
                    <a:pos x="6" y="24"/>
                  </a:cxn>
                  <a:cxn ang="0">
                    <a:pos x="0" y="28"/>
                  </a:cxn>
                  <a:cxn ang="0">
                    <a:pos x="0" y="33"/>
                  </a:cxn>
                  <a:cxn ang="0">
                    <a:pos x="6" y="37"/>
                  </a:cxn>
                  <a:cxn ang="0">
                    <a:pos x="3" y="43"/>
                  </a:cxn>
                  <a:cxn ang="0">
                    <a:pos x="6" y="48"/>
                  </a:cxn>
                  <a:cxn ang="0">
                    <a:pos x="13" y="48"/>
                  </a:cxn>
                  <a:cxn ang="0">
                    <a:pos x="13" y="55"/>
                  </a:cxn>
                  <a:cxn ang="0">
                    <a:pos x="18" y="58"/>
                  </a:cxn>
                  <a:cxn ang="0">
                    <a:pos x="24" y="54"/>
                  </a:cxn>
                  <a:cxn ang="0">
                    <a:pos x="28" y="60"/>
                  </a:cxn>
                  <a:cxn ang="0">
                    <a:pos x="33" y="60"/>
                  </a:cxn>
                  <a:cxn ang="0">
                    <a:pos x="37" y="54"/>
                  </a:cxn>
                  <a:cxn ang="0">
                    <a:pos x="43" y="57"/>
                  </a:cxn>
                  <a:cxn ang="0">
                    <a:pos x="47" y="54"/>
                  </a:cxn>
                  <a:cxn ang="0">
                    <a:pos x="48" y="47"/>
                  </a:cxn>
                  <a:cxn ang="0">
                    <a:pos x="15" y="45"/>
                  </a:cxn>
                  <a:cxn ang="0">
                    <a:pos x="15" y="16"/>
                  </a:cxn>
                  <a:cxn ang="0">
                    <a:pos x="44" y="15"/>
                  </a:cxn>
                  <a:cxn ang="0">
                    <a:pos x="45" y="45"/>
                  </a:cxn>
                  <a:cxn ang="0">
                    <a:pos x="15" y="45"/>
                  </a:cxn>
                </a:cxnLst>
                <a:rect l="0" t="0" r="r" b="b"/>
                <a:pathLst>
                  <a:path w="60" h="60">
                    <a:moveTo>
                      <a:pt x="48" y="47"/>
                    </a:moveTo>
                    <a:cubicBezTo>
                      <a:pt x="50" y="45"/>
                      <a:pt x="53" y="45"/>
                      <a:pt x="55" y="47"/>
                    </a:cubicBezTo>
                    <a:cubicBezTo>
                      <a:pt x="56" y="46"/>
                      <a:pt x="57" y="44"/>
                      <a:pt x="57" y="42"/>
                    </a:cubicBezTo>
                    <a:cubicBezTo>
                      <a:pt x="55" y="41"/>
                      <a:pt x="53" y="39"/>
                      <a:pt x="54" y="36"/>
                    </a:cubicBezTo>
                    <a:cubicBezTo>
                      <a:pt x="55" y="34"/>
                      <a:pt x="57" y="32"/>
                      <a:pt x="60" y="32"/>
                    </a:cubicBezTo>
                    <a:cubicBezTo>
                      <a:pt x="60" y="31"/>
                      <a:pt x="60" y="29"/>
                      <a:pt x="60" y="27"/>
                    </a:cubicBezTo>
                    <a:cubicBezTo>
                      <a:pt x="57" y="28"/>
                      <a:pt x="54" y="26"/>
                      <a:pt x="54" y="23"/>
                    </a:cubicBezTo>
                    <a:cubicBezTo>
                      <a:pt x="53" y="21"/>
                      <a:pt x="54" y="18"/>
                      <a:pt x="57" y="17"/>
                    </a:cubicBezTo>
                    <a:cubicBezTo>
                      <a:pt x="56" y="16"/>
                      <a:pt x="55" y="14"/>
                      <a:pt x="54" y="13"/>
                    </a:cubicBezTo>
                    <a:cubicBezTo>
                      <a:pt x="52" y="14"/>
                      <a:pt x="49" y="14"/>
                      <a:pt x="47" y="12"/>
                    </a:cubicBezTo>
                    <a:cubicBezTo>
                      <a:pt x="45" y="10"/>
                      <a:pt x="45" y="7"/>
                      <a:pt x="47" y="5"/>
                    </a:cubicBezTo>
                    <a:cubicBezTo>
                      <a:pt x="45" y="4"/>
                      <a:pt x="44" y="4"/>
                      <a:pt x="42" y="3"/>
                    </a:cubicBezTo>
                    <a:cubicBezTo>
                      <a:pt x="41" y="5"/>
                      <a:pt x="39" y="7"/>
                      <a:pt x="36" y="6"/>
                    </a:cubicBezTo>
                    <a:cubicBezTo>
                      <a:pt x="33" y="5"/>
                      <a:pt x="32" y="3"/>
                      <a:pt x="32" y="0"/>
                    </a:cubicBezTo>
                    <a:cubicBezTo>
                      <a:pt x="30" y="0"/>
                      <a:pt x="29" y="0"/>
                      <a:pt x="27" y="0"/>
                    </a:cubicBezTo>
                    <a:cubicBezTo>
                      <a:pt x="27" y="3"/>
                      <a:pt x="26" y="6"/>
                      <a:pt x="23" y="6"/>
                    </a:cubicBezTo>
                    <a:cubicBezTo>
                      <a:pt x="21" y="7"/>
                      <a:pt x="18" y="6"/>
                      <a:pt x="17" y="3"/>
                    </a:cubicBezTo>
                    <a:cubicBezTo>
                      <a:pt x="15" y="4"/>
                      <a:pt x="14" y="5"/>
                      <a:pt x="12" y="6"/>
                    </a:cubicBezTo>
                    <a:cubicBezTo>
                      <a:pt x="14" y="8"/>
                      <a:pt x="14" y="11"/>
                      <a:pt x="12" y="13"/>
                    </a:cubicBezTo>
                    <a:cubicBezTo>
                      <a:pt x="10" y="15"/>
                      <a:pt x="7" y="15"/>
                      <a:pt x="5" y="13"/>
                    </a:cubicBezTo>
                    <a:cubicBezTo>
                      <a:pt x="4" y="15"/>
                      <a:pt x="3" y="16"/>
                      <a:pt x="3" y="18"/>
                    </a:cubicBezTo>
                    <a:cubicBezTo>
                      <a:pt x="5" y="19"/>
                      <a:pt x="7" y="21"/>
                      <a:pt x="6" y="24"/>
                    </a:cubicBezTo>
                    <a:cubicBezTo>
                      <a:pt x="5" y="27"/>
                      <a:pt x="3" y="28"/>
                      <a:pt x="0" y="28"/>
                    </a:cubicBezTo>
                    <a:cubicBezTo>
                      <a:pt x="0" y="30"/>
                      <a:pt x="0" y="31"/>
                      <a:pt x="0" y="33"/>
                    </a:cubicBezTo>
                    <a:cubicBezTo>
                      <a:pt x="3" y="33"/>
                      <a:pt x="5" y="34"/>
                      <a:pt x="6" y="37"/>
                    </a:cubicBezTo>
                    <a:cubicBezTo>
                      <a:pt x="7" y="40"/>
                      <a:pt x="5" y="42"/>
                      <a:pt x="3" y="43"/>
                    </a:cubicBezTo>
                    <a:cubicBezTo>
                      <a:pt x="4" y="45"/>
                      <a:pt x="5" y="46"/>
                      <a:pt x="6" y="48"/>
                    </a:cubicBezTo>
                    <a:cubicBezTo>
                      <a:pt x="8" y="46"/>
                      <a:pt x="11" y="46"/>
                      <a:pt x="13" y="48"/>
                    </a:cubicBezTo>
                    <a:cubicBezTo>
                      <a:pt x="15" y="50"/>
                      <a:pt x="15" y="53"/>
                      <a:pt x="13" y="55"/>
                    </a:cubicBezTo>
                    <a:cubicBezTo>
                      <a:pt x="15" y="56"/>
                      <a:pt x="16" y="57"/>
                      <a:pt x="18" y="58"/>
                    </a:cubicBezTo>
                    <a:cubicBezTo>
                      <a:pt x="19" y="55"/>
                      <a:pt x="21" y="54"/>
                      <a:pt x="24" y="54"/>
                    </a:cubicBezTo>
                    <a:cubicBezTo>
                      <a:pt x="26" y="55"/>
                      <a:pt x="28" y="57"/>
                      <a:pt x="28" y="60"/>
                    </a:cubicBezTo>
                    <a:cubicBezTo>
                      <a:pt x="29" y="60"/>
                      <a:pt x="31" y="60"/>
                      <a:pt x="33" y="60"/>
                    </a:cubicBezTo>
                    <a:cubicBezTo>
                      <a:pt x="33" y="57"/>
                      <a:pt x="34" y="55"/>
                      <a:pt x="37" y="54"/>
                    </a:cubicBezTo>
                    <a:cubicBezTo>
                      <a:pt x="39" y="53"/>
                      <a:pt x="42" y="55"/>
                      <a:pt x="43" y="57"/>
                    </a:cubicBezTo>
                    <a:cubicBezTo>
                      <a:pt x="44" y="56"/>
                      <a:pt x="46" y="55"/>
                      <a:pt x="47" y="54"/>
                    </a:cubicBezTo>
                    <a:cubicBezTo>
                      <a:pt x="46" y="52"/>
                      <a:pt x="46" y="49"/>
                      <a:pt x="48" y="47"/>
                    </a:cubicBezTo>
                    <a:close/>
                    <a:moveTo>
                      <a:pt x="15" y="45"/>
                    </a:moveTo>
                    <a:cubicBezTo>
                      <a:pt x="7" y="37"/>
                      <a:pt x="7" y="24"/>
                      <a:pt x="15" y="16"/>
                    </a:cubicBezTo>
                    <a:cubicBezTo>
                      <a:pt x="23" y="7"/>
                      <a:pt x="36" y="7"/>
                      <a:pt x="44" y="15"/>
                    </a:cubicBezTo>
                    <a:cubicBezTo>
                      <a:pt x="53" y="23"/>
                      <a:pt x="53" y="36"/>
                      <a:pt x="45" y="45"/>
                    </a:cubicBezTo>
                    <a:cubicBezTo>
                      <a:pt x="37" y="53"/>
                      <a:pt x="24" y="53"/>
                      <a:pt x="15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63" name="Freeform: Shape 115"/>
              <p:cNvSpPr>
                <a:spLocks/>
              </p:cNvSpPr>
              <p:nvPr/>
            </p:nvSpPr>
            <p:spPr bwMode="auto">
              <a:xfrm>
                <a:off x="4357688" y="3622675"/>
                <a:ext cx="93663" cy="95250"/>
              </a:xfrm>
              <a:custGeom>
                <a:avLst/>
                <a:gdLst/>
                <a:ahLst/>
                <a:cxnLst>
                  <a:cxn ang="0">
                    <a:pos x="48" y="47"/>
                  </a:cxn>
                  <a:cxn ang="0">
                    <a:pos x="55" y="46"/>
                  </a:cxn>
                  <a:cxn ang="0">
                    <a:pos x="58" y="42"/>
                  </a:cxn>
                  <a:cxn ang="0">
                    <a:pos x="54" y="36"/>
                  </a:cxn>
                  <a:cxn ang="0">
                    <a:pos x="60" y="32"/>
                  </a:cxn>
                  <a:cxn ang="0">
                    <a:pos x="60" y="26"/>
                  </a:cxn>
                  <a:cxn ang="0">
                    <a:pos x="54" y="23"/>
                  </a:cxn>
                  <a:cxn ang="0">
                    <a:pos x="57" y="17"/>
                  </a:cxn>
                  <a:cxn ang="0">
                    <a:pos x="54" y="12"/>
                  </a:cxn>
                  <a:cxn ang="0">
                    <a:pos x="47" y="12"/>
                  </a:cxn>
                  <a:cxn ang="0">
                    <a:pos x="47" y="5"/>
                  </a:cxn>
                  <a:cxn ang="0">
                    <a:pos x="42" y="2"/>
                  </a:cxn>
                  <a:cxn ang="0">
                    <a:pos x="36" y="5"/>
                  </a:cxn>
                  <a:cxn ang="0">
                    <a:pos x="32" y="0"/>
                  </a:cxn>
                  <a:cxn ang="0">
                    <a:pos x="27" y="0"/>
                  </a:cxn>
                  <a:cxn ang="0">
                    <a:pos x="23" y="6"/>
                  </a:cxn>
                  <a:cxn ang="0">
                    <a:pos x="17" y="3"/>
                  </a:cxn>
                  <a:cxn ang="0">
                    <a:pos x="13" y="5"/>
                  </a:cxn>
                  <a:cxn ang="0">
                    <a:pos x="12" y="12"/>
                  </a:cxn>
                  <a:cxn ang="0">
                    <a:pos x="5" y="13"/>
                  </a:cxn>
                  <a:cxn ang="0">
                    <a:pos x="3" y="17"/>
                  </a:cxn>
                  <a:cxn ang="0">
                    <a:pos x="6" y="23"/>
                  </a:cxn>
                  <a:cxn ang="0">
                    <a:pos x="0" y="27"/>
                  </a:cxn>
                  <a:cxn ang="0">
                    <a:pos x="0" y="33"/>
                  </a:cxn>
                  <a:cxn ang="0">
                    <a:pos x="6" y="36"/>
                  </a:cxn>
                  <a:cxn ang="0">
                    <a:pos x="3" y="43"/>
                  </a:cxn>
                  <a:cxn ang="0">
                    <a:pos x="6" y="47"/>
                  </a:cxn>
                  <a:cxn ang="0">
                    <a:pos x="13" y="47"/>
                  </a:cxn>
                  <a:cxn ang="0">
                    <a:pos x="13" y="54"/>
                  </a:cxn>
                  <a:cxn ang="0">
                    <a:pos x="18" y="57"/>
                  </a:cxn>
                  <a:cxn ang="0">
                    <a:pos x="24" y="54"/>
                  </a:cxn>
                  <a:cxn ang="0">
                    <a:pos x="28" y="59"/>
                  </a:cxn>
                  <a:cxn ang="0">
                    <a:pos x="33" y="59"/>
                  </a:cxn>
                  <a:cxn ang="0">
                    <a:pos x="37" y="53"/>
                  </a:cxn>
                  <a:cxn ang="0">
                    <a:pos x="43" y="57"/>
                  </a:cxn>
                  <a:cxn ang="0">
                    <a:pos x="48" y="54"/>
                  </a:cxn>
                  <a:cxn ang="0">
                    <a:pos x="48" y="47"/>
                  </a:cxn>
                  <a:cxn ang="0">
                    <a:pos x="16" y="45"/>
                  </a:cxn>
                  <a:cxn ang="0">
                    <a:pos x="15" y="15"/>
                  </a:cxn>
                  <a:cxn ang="0">
                    <a:pos x="45" y="14"/>
                  </a:cxn>
                  <a:cxn ang="0">
                    <a:pos x="45" y="44"/>
                  </a:cxn>
                  <a:cxn ang="0">
                    <a:pos x="16" y="45"/>
                  </a:cxn>
                </a:cxnLst>
                <a:rect l="0" t="0" r="r" b="b"/>
                <a:pathLst>
                  <a:path w="60" h="60">
                    <a:moveTo>
                      <a:pt x="48" y="47"/>
                    </a:moveTo>
                    <a:cubicBezTo>
                      <a:pt x="50" y="45"/>
                      <a:pt x="53" y="45"/>
                      <a:pt x="55" y="46"/>
                    </a:cubicBezTo>
                    <a:cubicBezTo>
                      <a:pt x="56" y="45"/>
                      <a:pt x="57" y="43"/>
                      <a:pt x="58" y="42"/>
                    </a:cubicBezTo>
                    <a:cubicBezTo>
                      <a:pt x="55" y="41"/>
                      <a:pt x="54" y="38"/>
                      <a:pt x="54" y="36"/>
                    </a:cubicBezTo>
                    <a:cubicBezTo>
                      <a:pt x="55" y="33"/>
                      <a:pt x="57" y="31"/>
                      <a:pt x="60" y="32"/>
                    </a:cubicBezTo>
                    <a:cubicBezTo>
                      <a:pt x="60" y="30"/>
                      <a:pt x="60" y="28"/>
                      <a:pt x="60" y="26"/>
                    </a:cubicBezTo>
                    <a:cubicBezTo>
                      <a:pt x="57" y="27"/>
                      <a:pt x="55" y="25"/>
                      <a:pt x="54" y="23"/>
                    </a:cubicBezTo>
                    <a:cubicBezTo>
                      <a:pt x="53" y="20"/>
                      <a:pt x="55" y="17"/>
                      <a:pt x="57" y="17"/>
                    </a:cubicBezTo>
                    <a:cubicBezTo>
                      <a:pt x="56" y="15"/>
                      <a:pt x="55" y="13"/>
                      <a:pt x="54" y="12"/>
                    </a:cubicBezTo>
                    <a:cubicBezTo>
                      <a:pt x="52" y="14"/>
                      <a:pt x="49" y="14"/>
                      <a:pt x="47" y="12"/>
                    </a:cubicBezTo>
                    <a:cubicBezTo>
                      <a:pt x="46" y="10"/>
                      <a:pt x="45" y="7"/>
                      <a:pt x="47" y="5"/>
                    </a:cubicBezTo>
                    <a:cubicBezTo>
                      <a:pt x="46" y="4"/>
                      <a:pt x="44" y="3"/>
                      <a:pt x="42" y="2"/>
                    </a:cubicBezTo>
                    <a:cubicBezTo>
                      <a:pt x="42" y="5"/>
                      <a:pt x="39" y="6"/>
                      <a:pt x="36" y="5"/>
                    </a:cubicBezTo>
                    <a:cubicBezTo>
                      <a:pt x="34" y="5"/>
                      <a:pt x="32" y="2"/>
                      <a:pt x="32" y="0"/>
                    </a:cubicBezTo>
                    <a:cubicBezTo>
                      <a:pt x="31" y="0"/>
                      <a:pt x="29" y="0"/>
                      <a:pt x="27" y="0"/>
                    </a:cubicBezTo>
                    <a:cubicBezTo>
                      <a:pt x="28" y="2"/>
                      <a:pt x="26" y="5"/>
                      <a:pt x="23" y="6"/>
                    </a:cubicBezTo>
                    <a:cubicBezTo>
                      <a:pt x="21" y="6"/>
                      <a:pt x="18" y="5"/>
                      <a:pt x="17" y="3"/>
                    </a:cubicBezTo>
                    <a:cubicBezTo>
                      <a:pt x="16" y="3"/>
                      <a:pt x="14" y="4"/>
                      <a:pt x="13" y="5"/>
                    </a:cubicBezTo>
                    <a:cubicBezTo>
                      <a:pt x="14" y="7"/>
                      <a:pt x="14" y="10"/>
                      <a:pt x="12" y="12"/>
                    </a:cubicBezTo>
                    <a:cubicBezTo>
                      <a:pt x="11" y="14"/>
                      <a:pt x="7" y="14"/>
                      <a:pt x="5" y="13"/>
                    </a:cubicBezTo>
                    <a:cubicBezTo>
                      <a:pt x="4" y="14"/>
                      <a:pt x="4" y="16"/>
                      <a:pt x="3" y="17"/>
                    </a:cubicBezTo>
                    <a:cubicBezTo>
                      <a:pt x="5" y="18"/>
                      <a:pt x="7" y="21"/>
                      <a:pt x="6" y="23"/>
                    </a:cubicBezTo>
                    <a:cubicBezTo>
                      <a:pt x="5" y="26"/>
                      <a:pt x="3" y="28"/>
                      <a:pt x="0" y="27"/>
                    </a:cubicBezTo>
                    <a:cubicBezTo>
                      <a:pt x="0" y="29"/>
                      <a:pt x="0" y="31"/>
                      <a:pt x="0" y="33"/>
                    </a:cubicBezTo>
                    <a:cubicBezTo>
                      <a:pt x="3" y="32"/>
                      <a:pt x="6" y="34"/>
                      <a:pt x="6" y="36"/>
                    </a:cubicBezTo>
                    <a:cubicBezTo>
                      <a:pt x="7" y="39"/>
                      <a:pt x="6" y="42"/>
                      <a:pt x="3" y="43"/>
                    </a:cubicBezTo>
                    <a:cubicBezTo>
                      <a:pt x="4" y="44"/>
                      <a:pt x="5" y="46"/>
                      <a:pt x="6" y="47"/>
                    </a:cubicBezTo>
                    <a:cubicBezTo>
                      <a:pt x="8" y="45"/>
                      <a:pt x="11" y="45"/>
                      <a:pt x="13" y="47"/>
                    </a:cubicBezTo>
                    <a:cubicBezTo>
                      <a:pt x="15" y="49"/>
                      <a:pt x="15" y="52"/>
                      <a:pt x="13" y="54"/>
                    </a:cubicBezTo>
                    <a:cubicBezTo>
                      <a:pt x="15" y="55"/>
                      <a:pt x="16" y="56"/>
                      <a:pt x="18" y="57"/>
                    </a:cubicBezTo>
                    <a:cubicBezTo>
                      <a:pt x="19" y="54"/>
                      <a:pt x="21" y="53"/>
                      <a:pt x="24" y="54"/>
                    </a:cubicBezTo>
                    <a:cubicBezTo>
                      <a:pt x="27" y="54"/>
                      <a:pt x="28" y="57"/>
                      <a:pt x="28" y="59"/>
                    </a:cubicBezTo>
                    <a:cubicBezTo>
                      <a:pt x="30" y="60"/>
                      <a:pt x="32" y="59"/>
                      <a:pt x="33" y="59"/>
                    </a:cubicBezTo>
                    <a:cubicBezTo>
                      <a:pt x="33" y="57"/>
                      <a:pt x="34" y="54"/>
                      <a:pt x="37" y="53"/>
                    </a:cubicBezTo>
                    <a:cubicBezTo>
                      <a:pt x="40" y="53"/>
                      <a:pt x="42" y="54"/>
                      <a:pt x="43" y="57"/>
                    </a:cubicBezTo>
                    <a:cubicBezTo>
                      <a:pt x="45" y="56"/>
                      <a:pt x="46" y="55"/>
                      <a:pt x="48" y="54"/>
                    </a:cubicBezTo>
                    <a:cubicBezTo>
                      <a:pt x="46" y="52"/>
                      <a:pt x="46" y="49"/>
                      <a:pt x="48" y="47"/>
                    </a:cubicBezTo>
                    <a:close/>
                    <a:moveTo>
                      <a:pt x="16" y="45"/>
                    </a:moveTo>
                    <a:cubicBezTo>
                      <a:pt x="7" y="36"/>
                      <a:pt x="7" y="23"/>
                      <a:pt x="15" y="15"/>
                    </a:cubicBezTo>
                    <a:cubicBezTo>
                      <a:pt x="23" y="7"/>
                      <a:pt x="36" y="6"/>
                      <a:pt x="45" y="14"/>
                    </a:cubicBezTo>
                    <a:cubicBezTo>
                      <a:pt x="53" y="23"/>
                      <a:pt x="53" y="36"/>
                      <a:pt x="45" y="44"/>
                    </a:cubicBezTo>
                    <a:cubicBezTo>
                      <a:pt x="37" y="52"/>
                      <a:pt x="24" y="53"/>
                      <a:pt x="16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64" name="Freeform: Shape 116"/>
              <p:cNvSpPr>
                <a:spLocks/>
              </p:cNvSpPr>
              <p:nvPr/>
            </p:nvSpPr>
            <p:spPr bwMode="auto">
              <a:xfrm>
                <a:off x="4340225" y="3643313"/>
                <a:ext cx="133350" cy="92075"/>
              </a:xfrm>
              <a:custGeom>
                <a:avLst/>
                <a:gdLst/>
                <a:ahLst/>
                <a:cxnLst>
                  <a:cxn ang="0">
                    <a:pos x="41" y="58"/>
                  </a:cxn>
                  <a:cxn ang="0">
                    <a:pos x="82" y="22"/>
                  </a:cxn>
                  <a:cxn ang="0">
                    <a:pos x="85" y="22"/>
                  </a:cxn>
                  <a:cxn ang="0">
                    <a:pos x="82" y="0"/>
                  </a:cxn>
                  <a:cxn ang="0">
                    <a:pos x="76" y="22"/>
                  </a:cxn>
                  <a:cxn ang="0">
                    <a:pos x="78" y="22"/>
                  </a:cxn>
                  <a:cxn ang="0">
                    <a:pos x="68" y="43"/>
                  </a:cxn>
                  <a:cxn ang="0">
                    <a:pos x="41" y="54"/>
                  </a:cxn>
                  <a:cxn ang="0">
                    <a:pos x="15" y="43"/>
                  </a:cxn>
                  <a:cxn ang="0">
                    <a:pos x="4" y="16"/>
                  </a:cxn>
                  <a:cxn ang="0">
                    <a:pos x="0" y="16"/>
                  </a:cxn>
                  <a:cxn ang="0">
                    <a:pos x="41" y="58"/>
                  </a:cxn>
                </a:cxnLst>
                <a:rect l="0" t="0" r="r" b="b"/>
                <a:pathLst>
                  <a:path w="85" h="58">
                    <a:moveTo>
                      <a:pt x="41" y="58"/>
                    </a:moveTo>
                    <a:cubicBezTo>
                      <a:pt x="62" y="58"/>
                      <a:pt x="79" y="42"/>
                      <a:pt x="82" y="22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8" y="22"/>
                      <a:pt x="78" y="22"/>
                      <a:pt x="78" y="22"/>
                    </a:cubicBezTo>
                    <a:cubicBezTo>
                      <a:pt x="77" y="30"/>
                      <a:pt x="73" y="37"/>
                      <a:pt x="68" y="43"/>
                    </a:cubicBezTo>
                    <a:cubicBezTo>
                      <a:pt x="61" y="49"/>
                      <a:pt x="52" y="54"/>
                      <a:pt x="41" y="54"/>
                    </a:cubicBezTo>
                    <a:cubicBezTo>
                      <a:pt x="31" y="54"/>
                      <a:pt x="22" y="49"/>
                      <a:pt x="15" y="43"/>
                    </a:cubicBezTo>
                    <a:cubicBezTo>
                      <a:pt x="8" y="36"/>
                      <a:pt x="4" y="27"/>
                      <a:pt x="4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39"/>
                      <a:pt x="19" y="58"/>
                      <a:pt x="41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65" name="Freeform: Shape 117"/>
              <p:cNvSpPr>
                <a:spLocks/>
              </p:cNvSpPr>
              <p:nvPr/>
            </p:nvSpPr>
            <p:spPr bwMode="auto">
              <a:xfrm>
                <a:off x="4281488" y="3530600"/>
                <a:ext cx="88900" cy="133350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35" y="3"/>
                  </a:cxn>
                  <a:cxn ang="0">
                    <a:pos x="35" y="0"/>
                  </a:cxn>
                  <a:cxn ang="0">
                    <a:pos x="57" y="3"/>
                  </a:cxn>
                  <a:cxn ang="0">
                    <a:pos x="36" y="8"/>
                  </a:cxn>
                  <a:cxn ang="0">
                    <a:pos x="35" y="7"/>
                  </a:cxn>
                  <a:cxn ang="0">
                    <a:pos x="15" y="17"/>
                  </a:cxn>
                  <a:cxn ang="0">
                    <a:pos x="4" y="44"/>
                  </a:cxn>
                  <a:cxn ang="0">
                    <a:pos x="15" y="70"/>
                  </a:cxn>
                  <a:cxn ang="0">
                    <a:pos x="42" y="81"/>
                  </a:cxn>
                  <a:cxn ang="0">
                    <a:pos x="42" y="85"/>
                  </a:cxn>
                  <a:cxn ang="0">
                    <a:pos x="0" y="44"/>
                  </a:cxn>
                </a:cxnLst>
                <a:rect l="0" t="0" r="r" b="b"/>
                <a:pathLst>
                  <a:path w="57" h="85">
                    <a:moveTo>
                      <a:pt x="0" y="44"/>
                    </a:moveTo>
                    <a:cubicBezTo>
                      <a:pt x="0" y="23"/>
                      <a:pt x="15" y="5"/>
                      <a:pt x="35" y="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27" y="8"/>
                      <a:pt x="20" y="12"/>
                      <a:pt x="15" y="17"/>
                    </a:cubicBezTo>
                    <a:cubicBezTo>
                      <a:pt x="8" y="24"/>
                      <a:pt x="4" y="33"/>
                      <a:pt x="4" y="44"/>
                    </a:cubicBezTo>
                    <a:cubicBezTo>
                      <a:pt x="4" y="54"/>
                      <a:pt x="8" y="63"/>
                      <a:pt x="15" y="70"/>
                    </a:cubicBezTo>
                    <a:cubicBezTo>
                      <a:pt x="22" y="77"/>
                      <a:pt x="31" y="81"/>
                      <a:pt x="42" y="8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19" y="85"/>
                      <a:pt x="0" y="67"/>
                      <a:pt x="0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17" name="Group 183"/>
            <p:cNvGrpSpPr/>
            <p:nvPr/>
          </p:nvGrpSpPr>
          <p:grpSpPr>
            <a:xfrm>
              <a:off x="4605853" y="1832097"/>
              <a:ext cx="265632" cy="197369"/>
              <a:chOff x="4613275" y="2000250"/>
              <a:chExt cx="284163" cy="211138"/>
            </a:xfrm>
          </p:grpSpPr>
          <p:sp>
            <p:nvSpPr>
              <p:cNvPr id="59" name="Freeform: Shape 184"/>
              <p:cNvSpPr>
                <a:spLocks/>
              </p:cNvSpPr>
              <p:nvPr/>
            </p:nvSpPr>
            <p:spPr bwMode="auto">
              <a:xfrm>
                <a:off x="4613275" y="2000250"/>
                <a:ext cx="212725" cy="141288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4" y="0"/>
                  </a:cxn>
                  <a:cxn ang="0">
                    <a:pos x="0" y="5"/>
                  </a:cxn>
                  <a:cxn ang="0">
                    <a:pos x="0" y="70"/>
                  </a:cxn>
                  <a:cxn ang="0">
                    <a:pos x="4" y="74"/>
                  </a:cxn>
                  <a:cxn ang="0">
                    <a:pos x="60" y="74"/>
                  </a:cxn>
                  <a:cxn ang="0">
                    <a:pos x="60" y="83"/>
                  </a:cxn>
                  <a:cxn ang="0">
                    <a:pos x="60" y="84"/>
                  </a:cxn>
                  <a:cxn ang="0">
                    <a:pos x="49" y="87"/>
                  </a:cxn>
                  <a:cxn ang="0">
                    <a:pos x="68" y="90"/>
                  </a:cxn>
                  <a:cxn ang="0">
                    <a:pos x="87" y="87"/>
                  </a:cxn>
                  <a:cxn ang="0">
                    <a:pos x="76" y="84"/>
                  </a:cxn>
                  <a:cxn ang="0">
                    <a:pos x="76" y="83"/>
                  </a:cxn>
                  <a:cxn ang="0">
                    <a:pos x="76" y="74"/>
                  </a:cxn>
                  <a:cxn ang="0">
                    <a:pos x="132" y="74"/>
                  </a:cxn>
                  <a:cxn ang="0">
                    <a:pos x="136" y="70"/>
                  </a:cxn>
                  <a:cxn ang="0">
                    <a:pos x="136" y="5"/>
                  </a:cxn>
                  <a:cxn ang="0">
                    <a:pos x="132" y="0"/>
                  </a:cxn>
                  <a:cxn ang="0">
                    <a:pos x="132" y="65"/>
                  </a:cxn>
                  <a:cxn ang="0">
                    <a:pos x="128" y="69"/>
                  </a:cxn>
                  <a:cxn ang="0">
                    <a:pos x="8" y="69"/>
                  </a:cxn>
                  <a:cxn ang="0">
                    <a:pos x="4" y="65"/>
                  </a:cxn>
                  <a:cxn ang="0">
                    <a:pos x="4" y="9"/>
                  </a:cxn>
                  <a:cxn ang="0">
                    <a:pos x="8" y="5"/>
                  </a:cxn>
                  <a:cxn ang="0">
                    <a:pos x="128" y="5"/>
                  </a:cxn>
                  <a:cxn ang="0">
                    <a:pos x="132" y="9"/>
                  </a:cxn>
                  <a:cxn ang="0">
                    <a:pos x="132" y="65"/>
                  </a:cxn>
                </a:cxnLst>
                <a:rect l="0" t="0" r="r" b="b"/>
                <a:pathLst>
                  <a:path w="136" h="90">
                    <a:moveTo>
                      <a:pt x="13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2"/>
                      <a:pt x="2" y="74"/>
                      <a:pt x="4" y="74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0" y="83"/>
                      <a:pt x="60" y="84"/>
                      <a:pt x="60" y="84"/>
                    </a:cubicBezTo>
                    <a:cubicBezTo>
                      <a:pt x="54" y="84"/>
                      <a:pt x="49" y="86"/>
                      <a:pt x="49" y="87"/>
                    </a:cubicBezTo>
                    <a:cubicBezTo>
                      <a:pt x="49" y="89"/>
                      <a:pt x="58" y="90"/>
                      <a:pt x="68" y="90"/>
                    </a:cubicBezTo>
                    <a:cubicBezTo>
                      <a:pt x="79" y="90"/>
                      <a:pt x="87" y="89"/>
                      <a:pt x="87" y="87"/>
                    </a:cubicBezTo>
                    <a:cubicBezTo>
                      <a:pt x="87" y="86"/>
                      <a:pt x="83" y="84"/>
                      <a:pt x="76" y="84"/>
                    </a:cubicBezTo>
                    <a:cubicBezTo>
                      <a:pt x="76" y="84"/>
                      <a:pt x="76" y="83"/>
                      <a:pt x="76" y="83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4" y="74"/>
                      <a:pt x="136" y="72"/>
                      <a:pt x="136" y="70"/>
                    </a:cubicBezTo>
                    <a:cubicBezTo>
                      <a:pt x="136" y="5"/>
                      <a:pt x="136" y="5"/>
                      <a:pt x="136" y="5"/>
                    </a:cubicBezTo>
                    <a:cubicBezTo>
                      <a:pt x="136" y="2"/>
                      <a:pt x="134" y="0"/>
                      <a:pt x="132" y="0"/>
                    </a:cubicBezTo>
                    <a:close/>
                    <a:moveTo>
                      <a:pt x="132" y="65"/>
                    </a:moveTo>
                    <a:cubicBezTo>
                      <a:pt x="132" y="67"/>
                      <a:pt x="130" y="69"/>
                      <a:pt x="128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6" y="69"/>
                      <a:pt x="4" y="67"/>
                      <a:pt x="4" y="65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128" y="5"/>
                      <a:pt x="128" y="5"/>
                      <a:pt x="128" y="5"/>
                    </a:cubicBezTo>
                    <a:cubicBezTo>
                      <a:pt x="130" y="5"/>
                      <a:pt x="132" y="7"/>
                      <a:pt x="132" y="9"/>
                    </a:cubicBezTo>
                    <a:lnTo>
                      <a:pt x="132" y="6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60" name="Freeform: Shape 185"/>
              <p:cNvSpPr>
                <a:spLocks/>
              </p:cNvSpPr>
              <p:nvPr/>
            </p:nvSpPr>
            <p:spPr bwMode="auto">
              <a:xfrm>
                <a:off x="4835525" y="2024063"/>
                <a:ext cx="61913" cy="117475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71"/>
                  </a:cxn>
                  <a:cxn ang="0">
                    <a:pos x="4" y="75"/>
                  </a:cxn>
                  <a:cxn ang="0">
                    <a:pos x="35" y="75"/>
                  </a:cxn>
                  <a:cxn ang="0">
                    <a:pos x="39" y="71"/>
                  </a:cxn>
                  <a:cxn ang="0">
                    <a:pos x="39" y="4"/>
                  </a:cxn>
                  <a:cxn ang="0">
                    <a:pos x="35" y="0"/>
                  </a:cxn>
                  <a:cxn ang="0">
                    <a:pos x="33" y="44"/>
                  </a:cxn>
                  <a:cxn ang="0">
                    <a:pos x="29" y="48"/>
                  </a:cxn>
                  <a:cxn ang="0">
                    <a:pos x="26" y="44"/>
                  </a:cxn>
                  <a:cxn ang="0">
                    <a:pos x="26" y="42"/>
                  </a:cxn>
                  <a:cxn ang="0">
                    <a:pos x="29" y="39"/>
                  </a:cxn>
                  <a:cxn ang="0">
                    <a:pos x="33" y="42"/>
                  </a:cxn>
                  <a:cxn ang="0">
                    <a:pos x="33" y="44"/>
                  </a:cxn>
                  <a:cxn ang="0">
                    <a:pos x="32" y="31"/>
                  </a:cxn>
                  <a:cxn ang="0">
                    <a:pos x="6" y="31"/>
                  </a:cxn>
                  <a:cxn ang="0">
                    <a:pos x="4" y="29"/>
                  </a:cxn>
                  <a:cxn ang="0">
                    <a:pos x="6" y="28"/>
                  </a:cxn>
                  <a:cxn ang="0">
                    <a:pos x="32" y="28"/>
                  </a:cxn>
                  <a:cxn ang="0">
                    <a:pos x="34" y="29"/>
                  </a:cxn>
                  <a:cxn ang="0">
                    <a:pos x="32" y="31"/>
                  </a:cxn>
                  <a:cxn ang="0">
                    <a:pos x="32" y="25"/>
                  </a:cxn>
                  <a:cxn ang="0">
                    <a:pos x="6" y="25"/>
                  </a:cxn>
                  <a:cxn ang="0">
                    <a:pos x="4" y="23"/>
                  </a:cxn>
                  <a:cxn ang="0">
                    <a:pos x="6" y="21"/>
                  </a:cxn>
                  <a:cxn ang="0">
                    <a:pos x="32" y="21"/>
                  </a:cxn>
                  <a:cxn ang="0">
                    <a:pos x="34" y="23"/>
                  </a:cxn>
                  <a:cxn ang="0">
                    <a:pos x="32" y="25"/>
                  </a:cxn>
                  <a:cxn ang="0">
                    <a:pos x="32" y="18"/>
                  </a:cxn>
                  <a:cxn ang="0">
                    <a:pos x="6" y="18"/>
                  </a:cxn>
                  <a:cxn ang="0">
                    <a:pos x="4" y="16"/>
                  </a:cxn>
                  <a:cxn ang="0">
                    <a:pos x="6" y="14"/>
                  </a:cxn>
                  <a:cxn ang="0">
                    <a:pos x="32" y="14"/>
                  </a:cxn>
                  <a:cxn ang="0">
                    <a:pos x="34" y="16"/>
                  </a:cxn>
                  <a:cxn ang="0">
                    <a:pos x="32" y="18"/>
                  </a:cxn>
                  <a:cxn ang="0">
                    <a:pos x="32" y="12"/>
                  </a:cxn>
                  <a:cxn ang="0">
                    <a:pos x="6" y="12"/>
                  </a:cxn>
                  <a:cxn ang="0">
                    <a:pos x="4" y="10"/>
                  </a:cxn>
                  <a:cxn ang="0">
                    <a:pos x="6" y="8"/>
                  </a:cxn>
                  <a:cxn ang="0">
                    <a:pos x="32" y="8"/>
                  </a:cxn>
                  <a:cxn ang="0">
                    <a:pos x="34" y="10"/>
                  </a:cxn>
                  <a:cxn ang="0">
                    <a:pos x="32" y="12"/>
                  </a:cxn>
                </a:cxnLst>
                <a:rect l="0" t="0" r="r" b="b"/>
                <a:pathLst>
                  <a:path w="39" h="75">
                    <a:moveTo>
                      <a:pt x="3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4"/>
                      <a:pt x="1" y="75"/>
                      <a:pt x="4" y="75"/>
                    </a:cubicBezTo>
                    <a:cubicBezTo>
                      <a:pt x="35" y="75"/>
                      <a:pt x="35" y="75"/>
                      <a:pt x="35" y="75"/>
                    </a:cubicBezTo>
                    <a:cubicBezTo>
                      <a:pt x="37" y="75"/>
                      <a:pt x="39" y="74"/>
                      <a:pt x="39" y="71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2"/>
                      <a:pt x="37" y="0"/>
                      <a:pt x="35" y="0"/>
                    </a:cubicBezTo>
                    <a:close/>
                    <a:moveTo>
                      <a:pt x="33" y="44"/>
                    </a:moveTo>
                    <a:cubicBezTo>
                      <a:pt x="33" y="46"/>
                      <a:pt x="31" y="48"/>
                      <a:pt x="29" y="48"/>
                    </a:cubicBezTo>
                    <a:cubicBezTo>
                      <a:pt x="28" y="48"/>
                      <a:pt x="26" y="46"/>
                      <a:pt x="26" y="44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1"/>
                      <a:pt x="28" y="39"/>
                      <a:pt x="29" y="39"/>
                    </a:cubicBezTo>
                    <a:cubicBezTo>
                      <a:pt x="31" y="39"/>
                      <a:pt x="33" y="41"/>
                      <a:pt x="33" y="42"/>
                    </a:cubicBezTo>
                    <a:lnTo>
                      <a:pt x="33" y="44"/>
                    </a:lnTo>
                    <a:close/>
                    <a:moveTo>
                      <a:pt x="32" y="31"/>
                    </a:moveTo>
                    <a:cubicBezTo>
                      <a:pt x="6" y="31"/>
                      <a:pt x="6" y="31"/>
                      <a:pt x="6" y="31"/>
                    </a:cubicBezTo>
                    <a:cubicBezTo>
                      <a:pt x="5" y="31"/>
                      <a:pt x="4" y="30"/>
                      <a:pt x="4" y="29"/>
                    </a:cubicBezTo>
                    <a:cubicBezTo>
                      <a:pt x="4" y="28"/>
                      <a:pt x="5" y="28"/>
                      <a:pt x="6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3" y="28"/>
                      <a:pt x="34" y="28"/>
                      <a:pt x="34" y="29"/>
                    </a:cubicBezTo>
                    <a:cubicBezTo>
                      <a:pt x="34" y="30"/>
                      <a:pt x="33" y="31"/>
                      <a:pt x="32" y="31"/>
                    </a:cubicBezTo>
                    <a:close/>
                    <a:moveTo>
                      <a:pt x="32" y="25"/>
                    </a:moveTo>
                    <a:cubicBezTo>
                      <a:pt x="6" y="25"/>
                      <a:pt x="6" y="25"/>
                      <a:pt x="6" y="25"/>
                    </a:cubicBezTo>
                    <a:cubicBezTo>
                      <a:pt x="5" y="25"/>
                      <a:pt x="4" y="24"/>
                      <a:pt x="4" y="23"/>
                    </a:cubicBezTo>
                    <a:cubicBezTo>
                      <a:pt x="4" y="22"/>
                      <a:pt x="5" y="21"/>
                      <a:pt x="6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3" y="21"/>
                      <a:pt x="34" y="22"/>
                      <a:pt x="34" y="23"/>
                    </a:cubicBezTo>
                    <a:cubicBezTo>
                      <a:pt x="34" y="24"/>
                      <a:pt x="33" y="25"/>
                      <a:pt x="32" y="25"/>
                    </a:cubicBezTo>
                    <a:close/>
                    <a:moveTo>
                      <a:pt x="32" y="18"/>
                    </a:moveTo>
                    <a:cubicBezTo>
                      <a:pt x="6" y="18"/>
                      <a:pt x="6" y="18"/>
                      <a:pt x="6" y="18"/>
                    </a:cubicBezTo>
                    <a:cubicBezTo>
                      <a:pt x="5" y="18"/>
                      <a:pt x="4" y="17"/>
                      <a:pt x="4" y="16"/>
                    </a:cubicBezTo>
                    <a:cubicBezTo>
                      <a:pt x="4" y="15"/>
                      <a:pt x="5" y="14"/>
                      <a:pt x="6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4"/>
                      <a:pt x="34" y="15"/>
                      <a:pt x="34" y="16"/>
                    </a:cubicBezTo>
                    <a:cubicBezTo>
                      <a:pt x="34" y="17"/>
                      <a:pt x="33" y="18"/>
                      <a:pt x="32" y="18"/>
                    </a:cubicBezTo>
                    <a:close/>
                    <a:moveTo>
                      <a:pt x="3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4" y="11"/>
                      <a:pt x="4" y="10"/>
                    </a:cubicBezTo>
                    <a:cubicBezTo>
                      <a:pt x="4" y="9"/>
                      <a:pt x="5" y="8"/>
                      <a:pt x="6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3" y="8"/>
                      <a:pt x="34" y="9"/>
                      <a:pt x="34" y="10"/>
                    </a:cubicBezTo>
                    <a:cubicBezTo>
                      <a:pt x="34" y="11"/>
                      <a:pt x="33" y="12"/>
                      <a:pt x="32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61" name="Freeform: Shape 186"/>
              <p:cNvSpPr>
                <a:spLocks/>
              </p:cNvSpPr>
              <p:nvPr/>
            </p:nvSpPr>
            <p:spPr bwMode="auto">
              <a:xfrm>
                <a:off x="4738688" y="2124075"/>
                <a:ext cx="98425" cy="87313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57" y="0"/>
                  </a:cxn>
                  <a:cxn ang="0">
                    <a:pos x="51" y="1"/>
                  </a:cxn>
                  <a:cxn ang="0">
                    <a:pos x="48" y="6"/>
                  </a:cxn>
                  <a:cxn ang="0">
                    <a:pos x="47" y="9"/>
                  </a:cxn>
                  <a:cxn ang="0">
                    <a:pos x="50" y="16"/>
                  </a:cxn>
                  <a:cxn ang="0">
                    <a:pos x="54" y="22"/>
                  </a:cxn>
                  <a:cxn ang="0">
                    <a:pos x="54" y="25"/>
                  </a:cxn>
                  <a:cxn ang="0">
                    <a:pos x="51" y="29"/>
                  </a:cxn>
                  <a:cxn ang="0">
                    <a:pos x="44" y="30"/>
                  </a:cxn>
                  <a:cxn ang="0">
                    <a:pos x="41" y="30"/>
                  </a:cxn>
                  <a:cxn ang="0">
                    <a:pos x="22" y="29"/>
                  </a:cxn>
                  <a:cxn ang="0">
                    <a:pos x="15" y="29"/>
                  </a:cxn>
                  <a:cxn ang="0">
                    <a:pos x="12" y="33"/>
                  </a:cxn>
                  <a:cxn ang="0">
                    <a:pos x="12" y="33"/>
                  </a:cxn>
                  <a:cxn ang="0">
                    <a:pos x="12" y="33"/>
                  </a:cxn>
                  <a:cxn ang="0">
                    <a:pos x="4" y="37"/>
                  </a:cxn>
                  <a:cxn ang="0">
                    <a:pos x="6" y="40"/>
                  </a:cxn>
                  <a:cxn ang="0">
                    <a:pos x="8" y="41"/>
                  </a:cxn>
                  <a:cxn ang="0">
                    <a:pos x="10" y="37"/>
                  </a:cxn>
                  <a:cxn ang="0">
                    <a:pos x="12" y="33"/>
                  </a:cxn>
                  <a:cxn ang="0">
                    <a:pos x="12" y="34"/>
                  </a:cxn>
                  <a:cxn ang="0">
                    <a:pos x="12" y="34"/>
                  </a:cxn>
                  <a:cxn ang="0">
                    <a:pos x="13" y="34"/>
                  </a:cxn>
                  <a:cxn ang="0">
                    <a:pos x="11" y="38"/>
                  </a:cxn>
                  <a:cxn ang="0">
                    <a:pos x="8" y="42"/>
                  </a:cxn>
                  <a:cxn ang="0">
                    <a:pos x="14" y="43"/>
                  </a:cxn>
                  <a:cxn ang="0">
                    <a:pos x="15" y="43"/>
                  </a:cxn>
                  <a:cxn ang="0">
                    <a:pos x="13" y="34"/>
                  </a:cxn>
                  <a:cxn ang="0">
                    <a:pos x="13" y="33"/>
                  </a:cxn>
                  <a:cxn ang="0">
                    <a:pos x="16" y="31"/>
                  </a:cxn>
                  <a:cxn ang="0">
                    <a:pos x="22" y="30"/>
                  </a:cxn>
                  <a:cxn ang="0">
                    <a:pos x="41" y="32"/>
                  </a:cxn>
                  <a:cxn ang="0">
                    <a:pos x="44" y="32"/>
                  </a:cxn>
                  <a:cxn ang="0">
                    <a:pos x="52" y="30"/>
                  </a:cxn>
                  <a:cxn ang="0">
                    <a:pos x="56" y="25"/>
                  </a:cxn>
                  <a:cxn ang="0">
                    <a:pos x="55" y="21"/>
                  </a:cxn>
                  <a:cxn ang="0">
                    <a:pos x="51" y="15"/>
                  </a:cxn>
                  <a:cxn ang="0">
                    <a:pos x="48" y="9"/>
                  </a:cxn>
                  <a:cxn ang="0">
                    <a:pos x="49" y="7"/>
                  </a:cxn>
                  <a:cxn ang="0">
                    <a:pos x="52" y="2"/>
                  </a:cxn>
                  <a:cxn ang="0">
                    <a:pos x="57" y="1"/>
                  </a:cxn>
                  <a:cxn ang="0">
                    <a:pos x="62" y="2"/>
                  </a:cxn>
                  <a:cxn ang="0">
                    <a:pos x="63" y="1"/>
                  </a:cxn>
                  <a:cxn ang="0">
                    <a:pos x="62" y="0"/>
                  </a:cxn>
                  <a:cxn ang="0">
                    <a:pos x="5" y="40"/>
                  </a:cxn>
                  <a:cxn ang="0">
                    <a:pos x="3" y="38"/>
                  </a:cxn>
                  <a:cxn ang="0">
                    <a:pos x="2" y="41"/>
                  </a:cxn>
                  <a:cxn ang="0">
                    <a:pos x="4" y="53"/>
                  </a:cxn>
                  <a:cxn ang="0">
                    <a:pos x="14" y="46"/>
                  </a:cxn>
                  <a:cxn ang="0">
                    <a:pos x="14" y="44"/>
                  </a:cxn>
                  <a:cxn ang="0">
                    <a:pos x="14" y="44"/>
                  </a:cxn>
                  <a:cxn ang="0">
                    <a:pos x="5" y="40"/>
                  </a:cxn>
                </a:cxnLst>
                <a:rect l="0" t="0" r="r" b="b"/>
                <a:pathLst>
                  <a:path w="63" h="55">
                    <a:moveTo>
                      <a:pt x="62" y="0"/>
                    </a:moveTo>
                    <a:cubicBezTo>
                      <a:pt x="60" y="0"/>
                      <a:pt x="58" y="0"/>
                      <a:pt x="57" y="0"/>
                    </a:cubicBezTo>
                    <a:cubicBezTo>
                      <a:pt x="55" y="0"/>
                      <a:pt x="53" y="0"/>
                      <a:pt x="51" y="1"/>
                    </a:cubicBezTo>
                    <a:cubicBezTo>
                      <a:pt x="50" y="2"/>
                      <a:pt x="48" y="4"/>
                      <a:pt x="48" y="6"/>
                    </a:cubicBezTo>
                    <a:cubicBezTo>
                      <a:pt x="47" y="7"/>
                      <a:pt x="47" y="8"/>
                      <a:pt x="47" y="9"/>
                    </a:cubicBezTo>
                    <a:cubicBezTo>
                      <a:pt x="47" y="12"/>
                      <a:pt x="48" y="14"/>
                      <a:pt x="50" y="16"/>
                    </a:cubicBezTo>
                    <a:cubicBezTo>
                      <a:pt x="51" y="18"/>
                      <a:pt x="53" y="19"/>
                      <a:pt x="54" y="22"/>
                    </a:cubicBezTo>
                    <a:cubicBezTo>
                      <a:pt x="54" y="23"/>
                      <a:pt x="54" y="24"/>
                      <a:pt x="54" y="25"/>
                    </a:cubicBezTo>
                    <a:cubicBezTo>
                      <a:pt x="54" y="27"/>
                      <a:pt x="53" y="28"/>
                      <a:pt x="51" y="29"/>
                    </a:cubicBezTo>
                    <a:cubicBezTo>
                      <a:pt x="49" y="30"/>
                      <a:pt x="46" y="30"/>
                      <a:pt x="44" y="30"/>
                    </a:cubicBezTo>
                    <a:cubicBezTo>
                      <a:pt x="43" y="30"/>
                      <a:pt x="42" y="30"/>
                      <a:pt x="41" y="30"/>
                    </a:cubicBezTo>
                    <a:cubicBezTo>
                      <a:pt x="35" y="30"/>
                      <a:pt x="28" y="29"/>
                      <a:pt x="22" y="29"/>
                    </a:cubicBezTo>
                    <a:cubicBezTo>
                      <a:pt x="19" y="29"/>
                      <a:pt x="17" y="29"/>
                      <a:pt x="15" y="29"/>
                    </a:cubicBezTo>
                    <a:cubicBezTo>
                      <a:pt x="14" y="30"/>
                      <a:pt x="12" y="31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9" y="32"/>
                      <a:pt x="6" y="34"/>
                      <a:pt x="4" y="37"/>
                    </a:cubicBezTo>
                    <a:cubicBezTo>
                      <a:pt x="4" y="38"/>
                      <a:pt x="5" y="39"/>
                      <a:pt x="6" y="40"/>
                    </a:cubicBezTo>
                    <a:cubicBezTo>
                      <a:pt x="6" y="40"/>
                      <a:pt x="7" y="41"/>
                      <a:pt x="8" y="41"/>
                    </a:cubicBezTo>
                    <a:cubicBezTo>
                      <a:pt x="8" y="41"/>
                      <a:pt x="9" y="39"/>
                      <a:pt x="10" y="37"/>
                    </a:cubicBezTo>
                    <a:cubicBezTo>
                      <a:pt x="11" y="36"/>
                      <a:pt x="11" y="35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3" y="34"/>
                      <a:pt x="13" y="34"/>
                    </a:cubicBezTo>
                    <a:cubicBezTo>
                      <a:pt x="12" y="35"/>
                      <a:pt x="11" y="36"/>
                      <a:pt x="11" y="38"/>
                    </a:cubicBezTo>
                    <a:cubicBezTo>
                      <a:pt x="10" y="40"/>
                      <a:pt x="9" y="41"/>
                      <a:pt x="8" y="42"/>
                    </a:cubicBezTo>
                    <a:cubicBezTo>
                      <a:pt x="10" y="42"/>
                      <a:pt x="12" y="43"/>
                      <a:pt x="14" y="43"/>
                    </a:cubicBezTo>
                    <a:cubicBezTo>
                      <a:pt x="14" y="43"/>
                      <a:pt x="14" y="43"/>
                      <a:pt x="15" y="43"/>
                    </a:cubicBezTo>
                    <a:cubicBezTo>
                      <a:pt x="15" y="39"/>
                      <a:pt x="15" y="35"/>
                      <a:pt x="13" y="34"/>
                    </a:cubicBezTo>
                    <a:cubicBezTo>
                      <a:pt x="13" y="34"/>
                      <a:pt x="13" y="34"/>
                      <a:pt x="13" y="33"/>
                    </a:cubicBezTo>
                    <a:cubicBezTo>
                      <a:pt x="13" y="32"/>
                      <a:pt x="14" y="31"/>
                      <a:pt x="16" y="31"/>
                    </a:cubicBezTo>
                    <a:cubicBezTo>
                      <a:pt x="17" y="30"/>
                      <a:pt x="19" y="30"/>
                      <a:pt x="22" y="30"/>
                    </a:cubicBezTo>
                    <a:cubicBezTo>
                      <a:pt x="27" y="30"/>
                      <a:pt x="35" y="31"/>
                      <a:pt x="41" y="32"/>
                    </a:cubicBezTo>
                    <a:cubicBezTo>
                      <a:pt x="42" y="32"/>
                      <a:pt x="43" y="32"/>
                      <a:pt x="44" y="32"/>
                    </a:cubicBezTo>
                    <a:cubicBezTo>
                      <a:pt x="46" y="32"/>
                      <a:pt x="49" y="31"/>
                      <a:pt x="52" y="30"/>
                    </a:cubicBezTo>
                    <a:cubicBezTo>
                      <a:pt x="54" y="29"/>
                      <a:pt x="56" y="28"/>
                      <a:pt x="56" y="25"/>
                    </a:cubicBezTo>
                    <a:cubicBezTo>
                      <a:pt x="56" y="24"/>
                      <a:pt x="55" y="23"/>
                      <a:pt x="55" y="21"/>
                    </a:cubicBezTo>
                    <a:cubicBezTo>
                      <a:pt x="54" y="19"/>
                      <a:pt x="52" y="17"/>
                      <a:pt x="51" y="15"/>
                    </a:cubicBezTo>
                    <a:cubicBezTo>
                      <a:pt x="49" y="13"/>
                      <a:pt x="48" y="11"/>
                      <a:pt x="48" y="9"/>
                    </a:cubicBezTo>
                    <a:cubicBezTo>
                      <a:pt x="48" y="8"/>
                      <a:pt x="48" y="8"/>
                      <a:pt x="49" y="7"/>
                    </a:cubicBezTo>
                    <a:cubicBezTo>
                      <a:pt x="50" y="4"/>
                      <a:pt x="51" y="3"/>
                      <a:pt x="52" y="2"/>
                    </a:cubicBezTo>
                    <a:cubicBezTo>
                      <a:pt x="53" y="1"/>
                      <a:pt x="55" y="1"/>
                      <a:pt x="57" y="1"/>
                    </a:cubicBezTo>
                    <a:cubicBezTo>
                      <a:pt x="58" y="1"/>
                      <a:pt x="60" y="1"/>
                      <a:pt x="62" y="2"/>
                    </a:cubicBezTo>
                    <a:cubicBezTo>
                      <a:pt x="62" y="2"/>
                      <a:pt x="63" y="1"/>
                      <a:pt x="63" y="1"/>
                    </a:cubicBezTo>
                    <a:cubicBezTo>
                      <a:pt x="63" y="1"/>
                      <a:pt x="63" y="0"/>
                      <a:pt x="62" y="0"/>
                    </a:cubicBezTo>
                    <a:close/>
                    <a:moveTo>
                      <a:pt x="5" y="40"/>
                    </a:moveTo>
                    <a:cubicBezTo>
                      <a:pt x="4" y="40"/>
                      <a:pt x="4" y="39"/>
                      <a:pt x="3" y="38"/>
                    </a:cubicBezTo>
                    <a:cubicBezTo>
                      <a:pt x="3" y="39"/>
                      <a:pt x="2" y="40"/>
                      <a:pt x="2" y="41"/>
                    </a:cubicBezTo>
                    <a:cubicBezTo>
                      <a:pt x="0" y="46"/>
                      <a:pt x="0" y="52"/>
                      <a:pt x="4" y="53"/>
                    </a:cubicBezTo>
                    <a:cubicBezTo>
                      <a:pt x="7" y="55"/>
                      <a:pt x="12" y="51"/>
                      <a:pt x="14" y="46"/>
                    </a:cubicBezTo>
                    <a:cubicBezTo>
                      <a:pt x="14" y="45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0" y="44"/>
                      <a:pt x="7" y="42"/>
                      <a:pt x="5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sp>
          <p:nvSpPr>
            <p:cNvPr id="18" name="Freeform: Shape 187"/>
            <p:cNvSpPr>
              <a:spLocks/>
            </p:cNvSpPr>
            <p:nvPr/>
          </p:nvSpPr>
          <p:spPr bwMode="auto">
            <a:xfrm>
              <a:off x="5168281" y="2712095"/>
              <a:ext cx="210725" cy="120203"/>
            </a:xfrm>
            <a:custGeom>
              <a:avLst/>
              <a:gdLst/>
              <a:ahLst/>
              <a:cxnLst>
                <a:cxn ang="0">
                  <a:pos x="26" y="3"/>
                </a:cxn>
                <a:cxn ang="0">
                  <a:pos x="7" y="81"/>
                </a:cxn>
                <a:cxn ang="0">
                  <a:pos x="118" y="61"/>
                </a:cxn>
                <a:cxn ang="0">
                  <a:pos x="107" y="56"/>
                </a:cxn>
                <a:cxn ang="0">
                  <a:pos x="111" y="54"/>
                </a:cxn>
                <a:cxn ang="0">
                  <a:pos x="108" y="55"/>
                </a:cxn>
                <a:cxn ang="0">
                  <a:pos x="115" y="54"/>
                </a:cxn>
                <a:cxn ang="0">
                  <a:pos x="118" y="55"/>
                </a:cxn>
                <a:cxn ang="0">
                  <a:pos x="88" y="56"/>
                </a:cxn>
                <a:cxn ang="0">
                  <a:pos x="84" y="54"/>
                </a:cxn>
                <a:cxn ang="0">
                  <a:pos x="81" y="55"/>
                </a:cxn>
                <a:cxn ang="0">
                  <a:pos x="88" y="54"/>
                </a:cxn>
                <a:cxn ang="0">
                  <a:pos x="91" y="55"/>
                </a:cxn>
                <a:cxn ang="0">
                  <a:pos x="98" y="55"/>
                </a:cxn>
                <a:cxn ang="0">
                  <a:pos x="95" y="54"/>
                </a:cxn>
                <a:cxn ang="0">
                  <a:pos x="98" y="55"/>
                </a:cxn>
                <a:cxn ang="0">
                  <a:pos x="101" y="54"/>
                </a:cxn>
                <a:cxn ang="0">
                  <a:pos x="105" y="55"/>
                </a:cxn>
                <a:cxn ang="0">
                  <a:pos x="61" y="56"/>
                </a:cxn>
                <a:cxn ang="0">
                  <a:pos x="55" y="54"/>
                </a:cxn>
                <a:cxn ang="0">
                  <a:pos x="55" y="55"/>
                </a:cxn>
                <a:cxn ang="0">
                  <a:pos x="59" y="54"/>
                </a:cxn>
                <a:cxn ang="0">
                  <a:pos x="65" y="54"/>
                </a:cxn>
                <a:cxn ang="0">
                  <a:pos x="70" y="58"/>
                </a:cxn>
                <a:cxn ang="0">
                  <a:pos x="66" y="54"/>
                </a:cxn>
                <a:cxn ang="0">
                  <a:pos x="71" y="54"/>
                </a:cxn>
                <a:cxn ang="0">
                  <a:pos x="71" y="56"/>
                </a:cxn>
                <a:cxn ang="0">
                  <a:pos x="78" y="54"/>
                </a:cxn>
                <a:cxn ang="0">
                  <a:pos x="73" y="55"/>
                </a:cxn>
                <a:cxn ang="0">
                  <a:pos x="42" y="60"/>
                </a:cxn>
                <a:cxn ang="0">
                  <a:pos x="39" y="55"/>
                </a:cxn>
                <a:cxn ang="0">
                  <a:pos x="44" y="54"/>
                </a:cxn>
                <a:cxn ang="0">
                  <a:pos x="48" y="54"/>
                </a:cxn>
                <a:cxn ang="0">
                  <a:pos x="49" y="55"/>
                </a:cxn>
                <a:cxn ang="0">
                  <a:pos x="33" y="54"/>
                </a:cxn>
                <a:cxn ang="0">
                  <a:pos x="36" y="55"/>
                </a:cxn>
                <a:cxn ang="0">
                  <a:pos x="43" y="55"/>
                </a:cxn>
                <a:cxn ang="0">
                  <a:pos x="34" y="58"/>
                </a:cxn>
                <a:cxn ang="0">
                  <a:pos x="46" y="64"/>
                </a:cxn>
                <a:cxn ang="0">
                  <a:pos x="48" y="61"/>
                </a:cxn>
                <a:cxn ang="0">
                  <a:pos x="62" y="60"/>
                </a:cxn>
                <a:cxn ang="0">
                  <a:pos x="64" y="58"/>
                </a:cxn>
                <a:cxn ang="0">
                  <a:pos x="68" y="61"/>
                </a:cxn>
                <a:cxn ang="0">
                  <a:pos x="78" y="64"/>
                </a:cxn>
                <a:cxn ang="0">
                  <a:pos x="97" y="61"/>
                </a:cxn>
                <a:cxn ang="0">
                  <a:pos x="102" y="61"/>
                </a:cxn>
                <a:cxn ang="0">
                  <a:pos x="102" y="58"/>
                </a:cxn>
                <a:cxn ang="0">
                  <a:pos x="117" y="61"/>
                </a:cxn>
                <a:cxn ang="0">
                  <a:pos x="114" y="5"/>
                </a:cxn>
                <a:cxn ang="0">
                  <a:pos x="26" y="54"/>
                </a:cxn>
                <a:cxn ang="0">
                  <a:pos x="30" y="54"/>
                </a:cxn>
                <a:cxn ang="0">
                  <a:pos x="24" y="55"/>
                </a:cxn>
                <a:cxn ang="0">
                  <a:pos x="19" y="60"/>
                </a:cxn>
                <a:cxn ang="0">
                  <a:pos x="14" y="67"/>
                </a:cxn>
                <a:cxn ang="0">
                  <a:pos x="58" y="72"/>
                </a:cxn>
                <a:cxn ang="0">
                  <a:pos x="55" y="80"/>
                </a:cxn>
                <a:cxn ang="0">
                  <a:pos x="106" y="65"/>
                </a:cxn>
              </a:cxnLst>
              <a:rect l="0" t="0" r="r" b="b"/>
              <a:pathLst>
                <a:path w="144" h="82">
                  <a:moveTo>
                    <a:pt x="143" y="76"/>
                  </a:moveTo>
                  <a:cubicBezTo>
                    <a:pt x="121" y="48"/>
                    <a:pt x="121" y="48"/>
                    <a:pt x="121" y="48"/>
                  </a:cubicBezTo>
                  <a:cubicBezTo>
                    <a:pt x="121" y="48"/>
                    <a:pt x="121" y="47"/>
                    <a:pt x="121" y="47"/>
                  </a:cubicBezTo>
                  <a:cubicBezTo>
                    <a:pt x="121" y="47"/>
                    <a:pt x="122" y="46"/>
                    <a:pt x="122" y="45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22" y="2"/>
                    <a:pt x="120" y="0"/>
                    <a:pt x="11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8" y="0"/>
                    <a:pt x="26" y="1"/>
                    <a:pt x="26" y="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6" y="46"/>
                    <a:pt x="27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1" y="79"/>
                    <a:pt x="1" y="79"/>
                  </a:cubicBezTo>
                  <a:cubicBezTo>
                    <a:pt x="2" y="80"/>
                    <a:pt x="3" y="80"/>
                    <a:pt x="4" y="81"/>
                  </a:cubicBezTo>
                  <a:cubicBezTo>
                    <a:pt x="5" y="81"/>
                    <a:pt x="6" y="81"/>
                    <a:pt x="7" y="81"/>
                  </a:cubicBezTo>
                  <a:cubicBezTo>
                    <a:pt x="136" y="82"/>
                    <a:pt x="136" y="82"/>
                    <a:pt x="136" y="82"/>
                  </a:cubicBezTo>
                  <a:cubicBezTo>
                    <a:pt x="137" y="82"/>
                    <a:pt x="138" y="82"/>
                    <a:pt x="139" y="81"/>
                  </a:cubicBezTo>
                  <a:cubicBezTo>
                    <a:pt x="140" y="81"/>
                    <a:pt x="141" y="81"/>
                    <a:pt x="142" y="80"/>
                  </a:cubicBezTo>
                  <a:cubicBezTo>
                    <a:pt x="142" y="80"/>
                    <a:pt x="143" y="79"/>
                    <a:pt x="143" y="78"/>
                  </a:cubicBezTo>
                  <a:cubicBezTo>
                    <a:pt x="144" y="78"/>
                    <a:pt x="144" y="77"/>
                    <a:pt x="143" y="76"/>
                  </a:cubicBezTo>
                  <a:close/>
                  <a:moveTo>
                    <a:pt x="129" y="64"/>
                  </a:moveTo>
                  <a:cubicBezTo>
                    <a:pt x="121" y="64"/>
                    <a:pt x="121" y="64"/>
                    <a:pt x="121" y="64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1" y="58"/>
                    <a:pt x="111" y="58"/>
                    <a:pt x="111" y="58"/>
                  </a:cubicBezTo>
                  <a:cubicBezTo>
                    <a:pt x="124" y="58"/>
                    <a:pt x="124" y="58"/>
                    <a:pt x="124" y="58"/>
                  </a:cubicBezTo>
                  <a:lnTo>
                    <a:pt x="129" y="64"/>
                  </a:lnTo>
                  <a:close/>
                  <a:moveTo>
                    <a:pt x="115" y="56"/>
                  </a:moveTo>
                  <a:cubicBezTo>
                    <a:pt x="117" y="58"/>
                    <a:pt x="117" y="58"/>
                    <a:pt x="117" y="58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7" y="56"/>
                    <a:pt x="107" y="56"/>
                    <a:pt x="107" y="56"/>
                  </a:cubicBezTo>
                  <a:lnTo>
                    <a:pt x="115" y="56"/>
                  </a:lnTo>
                  <a:close/>
                  <a:moveTo>
                    <a:pt x="107" y="55"/>
                  </a:moveTo>
                  <a:cubicBezTo>
                    <a:pt x="107" y="55"/>
                    <a:pt x="107" y="54"/>
                    <a:pt x="107" y="54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4"/>
                    <a:pt x="108" y="54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0" y="54"/>
                    <a:pt x="110" y="54"/>
                    <a:pt x="111" y="5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54"/>
                    <a:pt x="112" y="55"/>
                    <a:pt x="112" y="55"/>
                  </a:cubicBezTo>
                  <a:cubicBezTo>
                    <a:pt x="113" y="55"/>
                    <a:pt x="113" y="55"/>
                    <a:pt x="112" y="55"/>
                  </a:cubicBezTo>
                  <a:cubicBezTo>
                    <a:pt x="112" y="55"/>
                    <a:pt x="112" y="55"/>
                    <a:pt x="112" y="55"/>
                  </a:cubicBezTo>
                  <a:cubicBezTo>
                    <a:pt x="112" y="55"/>
                    <a:pt x="112" y="55"/>
                    <a:pt x="111" y="55"/>
                  </a:cubicBezTo>
                  <a:cubicBezTo>
                    <a:pt x="111" y="55"/>
                    <a:pt x="111" y="55"/>
                    <a:pt x="110" y="55"/>
                  </a:cubicBezTo>
                  <a:cubicBezTo>
                    <a:pt x="110" y="55"/>
                    <a:pt x="110" y="55"/>
                    <a:pt x="109" y="55"/>
                  </a:cubicBezTo>
                  <a:cubicBezTo>
                    <a:pt x="109" y="55"/>
                    <a:pt x="109" y="55"/>
                    <a:pt x="108" y="55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5" y="55"/>
                  </a:moveTo>
                  <a:cubicBezTo>
                    <a:pt x="115" y="55"/>
                    <a:pt x="115" y="55"/>
                    <a:pt x="115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4"/>
                    <a:pt x="114" y="54"/>
                  </a:cubicBezTo>
                  <a:cubicBezTo>
                    <a:pt x="114" y="54"/>
                    <a:pt x="114" y="54"/>
                    <a:pt x="115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17" y="54"/>
                    <a:pt x="117" y="54"/>
                    <a:pt x="117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9" y="54"/>
                    <a:pt x="119" y="54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9" y="55"/>
                    <a:pt x="119" y="55"/>
                    <a:pt x="118" y="55"/>
                  </a:cubicBezTo>
                  <a:cubicBezTo>
                    <a:pt x="118" y="55"/>
                    <a:pt x="118" y="55"/>
                    <a:pt x="117" y="55"/>
                  </a:cubicBezTo>
                  <a:cubicBezTo>
                    <a:pt x="117" y="55"/>
                    <a:pt x="117" y="55"/>
                    <a:pt x="116" y="55"/>
                  </a:cubicBezTo>
                  <a:cubicBezTo>
                    <a:pt x="116" y="55"/>
                    <a:pt x="116" y="55"/>
                    <a:pt x="115" y="55"/>
                  </a:cubicBezTo>
                  <a:close/>
                  <a:moveTo>
                    <a:pt x="88" y="56"/>
                  </a:moveTo>
                  <a:cubicBezTo>
                    <a:pt x="89" y="58"/>
                    <a:pt x="89" y="58"/>
                    <a:pt x="89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0" y="56"/>
                    <a:pt x="80" y="56"/>
                    <a:pt x="80" y="56"/>
                  </a:cubicBezTo>
                  <a:lnTo>
                    <a:pt x="88" y="56"/>
                  </a:lnTo>
                  <a:close/>
                  <a:moveTo>
                    <a:pt x="80" y="55"/>
                  </a:moveTo>
                  <a:cubicBezTo>
                    <a:pt x="80" y="55"/>
                    <a:pt x="80" y="55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4" y="55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55"/>
                    <a:pt x="80" y="55"/>
                    <a:pt x="80" y="55"/>
                  </a:cubicBezTo>
                  <a:close/>
                  <a:moveTo>
                    <a:pt x="89" y="55"/>
                  </a:moveTo>
                  <a:cubicBezTo>
                    <a:pt x="88" y="55"/>
                    <a:pt x="88" y="55"/>
                    <a:pt x="88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1" y="54"/>
                    <a:pt x="91" y="54"/>
                    <a:pt x="92" y="54"/>
                  </a:cubicBezTo>
                  <a:cubicBezTo>
                    <a:pt x="92" y="54"/>
                    <a:pt x="92" y="54"/>
                    <a:pt x="92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5"/>
                    <a:pt x="92" y="55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5"/>
                    <a:pt x="89" y="55"/>
                    <a:pt x="89" y="55"/>
                  </a:cubicBezTo>
                  <a:close/>
                  <a:moveTo>
                    <a:pt x="97" y="56"/>
                  </a:moveTo>
                  <a:cubicBezTo>
                    <a:pt x="98" y="58"/>
                    <a:pt x="98" y="58"/>
                    <a:pt x="98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89" y="56"/>
                    <a:pt x="89" y="56"/>
                    <a:pt x="89" y="56"/>
                  </a:cubicBezTo>
                  <a:lnTo>
                    <a:pt x="97" y="56"/>
                  </a:lnTo>
                  <a:close/>
                  <a:moveTo>
                    <a:pt x="98" y="55"/>
                  </a:moveTo>
                  <a:cubicBezTo>
                    <a:pt x="97" y="55"/>
                    <a:pt x="97" y="55"/>
                    <a:pt x="97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5" y="54"/>
                    <a:pt x="95" y="54"/>
                  </a:cubicBezTo>
                  <a:cubicBezTo>
                    <a:pt x="95" y="54"/>
                    <a:pt x="96" y="54"/>
                    <a:pt x="96" y="54"/>
                  </a:cubicBezTo>
                  <a:cubicBezTo>
                    <a:pt x="96" y="54"/>
                    <a:pt x="97" y="54"/>
                    <a:pt x="97" y="54"/>
                  </a:cubicBezTo>
                  <a:cubicBezTo>
                    <a:pt x="97" y="54"/>
                    <a:pt x="98" y="54"/>
                    <a:pt x="98" y="54"/>
                  </a:cubicBezTo>
                  <a:cubicBezTo>
                    <a:pt x="98" y="54"/>
                    <a:pt x="98" y="54"/>
                    <a:pt x="98" y="54"/>
                  </a:cubicBezTo>
                  <a:cubicBezTo>
                    <a:pt x="99" y="54"/>
                    <a:pt x="99" y="54"/>
                    <a:pt x="99" y="55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99" y="55"/>
                    <a:pt x="98" y="55"/>
                    <a:pt x="98" y="55"/>
                  </a:cubicBezTo>
                  <a:cubicBezTo>
                    <a:pt x="98" y="55"/>
                    <a:pt x="98" y="55"/>
                    <a:pt x="98" y="55"/>
                  </a:cubicBezTo>
                  <a:close/>
                  <a:moveTo>
                    <a:pt x="106" y="56"/>
                  </a:moveTo>
                  <a:cubicBezTo>
                    <a:pt x="107" y="58"/>
                    <a:pt x="107" y="58"/>
                    <a:pt x="107" y="58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98" y="56"/>
                    <a:pt x="98" y="56"/>
                    <a:pt x="98" y="56"/>
                  </a:cubicBezTo>
                  <a:lnTo>
                    <a:pt x="106" y="56"/>
                  </a:lnTo>
                  <a:close/>
                  <a:moveTo>
                    <a:pt x="101" y="55"/>
                  </a:moveTo>
                  <a:cubicBezTo>
                    <a:pt x="101" y="55"/>
                    <a:pt x="101" y="54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1" y="54"/>
                    <a:pt x="102" y="54"/>
                    <a:pt x="102" y="54"/>
                  </a:cubicBezTo>
                  <a:cubicBezTo>
                    <a:pt x="102" y="54"/>
                    <a:pt x="102" y="54"/>
                    <a:pt x="103" y="54"/>
                  </a:cubicBezTo>
                  <a:cubicBezTo>
                    <a:pt x="103" y="54"/>
                    <a:pt x="103" y="54"/>
                    <a:pt x="104" y="54"/>
                  </a:cubicBezTo>
                  <a:cubicBezTo>
                    <a:pt x="104" y="54"/>
                    <a:pt x="104" y="54"/>
                    <a:pt x="105" y="54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5" y="54"/>
                    <a:pt x="106" y="55"/>
                    <a:pt x="106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5"/>
                    <a:pt x="105" y="55"/>
                    <a:pt x="105" y="55"/>
                  </a:cubicBezTo>
                  <a:cubicBezTo>
                    <a:pt x="105" y="55"/>
                    <a:pt x="105" y="55"/>
                    <a:pt x="104" y="55"/>
                  </a:cubicBezTo>
                  <a:cubicBezTo>
                    <a:pt x="104" y="55"/>
                    <a:pt x="104" y="55"/>
                    <a:pt x="103" y="55"/>
                  </a:cubicBezTo>
                  <a:cubicBezTo>
                    <a:pt x="103" y="55"/>
                    <a:pt x="103" y="55"/>
                    <a:pt x="102" y="55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1" y="55"/>
                    <a:pt x="101" y="55"/>
                    <a:pt x="101" y="55"/>
                  </a:cubicBezTo>
                  <a:cubicBezTo>
                    <a:pt x="101" y="55"/>
                    <a:pt x="101" y="55"/>
                    <a:pt x="101" y="55"/>
                  </a:cubicBezTo>
                  <a:close/>
                  <a:moveTo>
                    <a:pt x="53" y="56"/>
                  </a:moveTo>
                  <a:cubicBezTo>
                    <a:pt x="61" y="56"/>
                    <a:pt x="61" y="56"/>
                    <a:pt x="61" y="56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52" y="58"/>
                    <a:pt x="52" y="58"/>
                    <a:pt x="52" y="58"/>
                  </a:cubicBezTo>
                  <a:lnTo>
                    <a:pt x="53" y="56"/>
                  </a:lnTo>
                  <a:close/>
                  <a:moveTo>
                    <a:pt x="53" y="54"/>
                  </a:move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54"/>
                    <a:pt x="57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5"/>
                    <a:pt x="57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5"/>
                    <a:pt x="56" y="55"/>
                    <a:pt x="56" y="55"/>
                  </a:cubicBezTo>
                  <a:cubicBezTo>
                    <a:pt x="56" y="55"/>
                    <a:pt x="55" y="55"/>
                    <a:pt x="55" y="55"/>
                  </a:cubicBezTo>
                  <a:cubicBezTo>
                    <a:pt x="55" y="55"/>
                    <a:pt x="54" y="55"/>
                    <a:pt x="54" y="55"/>
                  </a:cubicBezTo>
                  <a:cubicBezTo>
                    <a:pt x="54" y="55"/>
                    <a:pt x="53" y="55"/>
                    <a:pt x="53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61" y="55"/>
                  </a:moveTo>
                  <a:cubicBezTo>
                    <a:pt x="61" y="55"/>
                    <a:pt x="60" y="55"/>
                    <a:pt x="60" y="5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59" y="55"/>
                    <a:pt x="59" y="54"/>
                    <a:pt x="59" y="54"/>
                  </a:cubicBezTo>
                  <a:cubicBezTo>
                    <a:pt x="59" y="54"/>
                    <a:pt x="60" y="54"/>
                    <a:pt x="60" y="54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1" y="54"/>
                    <a:pt x="62" y="54"/>
                    <a:pt x="62" y="54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4"/>
                    <a:pt x="64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5" y="54"/>
                    <a:pt x="64" y="55"/>
                    <a:pt x="64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3" y="55"/>
                    <a:pt x="62" y="55"/>
                    <a:pt x="62" y="55"/>
                  </a:cubicBezTo>
                  <a:cubicBezTo>
                    <a:pt x="61" y="55"/>
                    <a:pt x="61" y="55"/>
                    <a:pt x="61" y="55"/>
                  </a:cubicBezTo>
                  <a:close/>
                  <a:moveTo>
                    <a:pt x="62" y="56"/>
                  </a:moveTo>
                  <a:cubicBezTo>
                    <a:pt x="70" y="56"/>
                    <a:pt x="70" y="56"/>
                    <a:pt x="70" y="56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62" y="58"/>
                    <a:pt x="62" y="58"/>
                    <a:pt x="62" y="58"/>
                  </a:cubicBezTo>
                  <a:lnTo>
                    <a:pt x="62" y="56"/>
                  </a:lnTo>
                  <a:close/>
                  <a:moveTo>
                    <a:pt x="70" y="55"/>
                  </a:moveTo>
                  <a:cubicBezTo>
                    <a:pt x="69" y="55"/>
                    <a:pt x="69" y="55"/>
                    <a:pt x="69" y="55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55"/>
                    <a:pt x="67" y="55"/>
                    <a:pt x="66" y="55"/>
                  </a:cubicBezTo>
                  <a:cubicBezTo>
                    <a:pt x="66" y="55"/>
                    <a:pt x="66" y="54"/>
                    <a:pt x="66" y="54"/>
                  </a:cubicBezTo>
                  <a:cubicBezTo>
                    <a:pt x="66" y="54"/>
                    <a:pt x="66" y="54"/>
                    <a:pt x="67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54"/>
                    <a:pt x="68" y="54"/>
                    <a:pt x="68" y="54"/>
                  </a:cubicBezTo>
                  <a:cubicBezTo>
                    <a:pt x="68" y="54"/>
                    <a:pt x="69" y="54"/>
                    <a:pt x="69" y="54"/>
                  </a:cubicBezTo>
                  <a:cubicBezTo>
                    <a:pt x="69" y="54"/>
                    <a:pt x="70" y="54"/>
                    <a:pt x="70" y="54"/>
                  </a:cubicBezTo>
                  <a:cubicBezTo>
                    <a:pt x="70" y="54"/>
                    <a:pt x="70" y="54"/>
                    <a:pt x="71" y="54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0" y="55"/>
                    <a:pt x="70" y="55"/>
                    <a:pt x="70" y="55"/>
                  </a:cubicBezTo>
                  <a:close/>
                  <a:moveTo>
                    <a:pt x="71" y="56"/>
                  </a:move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1" y="58"/>
                    <a:pt x="71" y="58"/>
                    <a:pt x="71" y="58"/>
                  </a:cubicBezTo>
                  <a:lnTo>
                    <a:pt x="71" y="56"/>
                  </a:lnTo>
                  <a:close/>
                  <a:moveTo>
                    <a:pt x="73" y="54"/>
                  </a:moveTo>
                  <a:cubicBezTo>
                    <a:pt x="73" y="54"/>
                    <a:pt x="73" y="54"/>
                    <a:pt x="73" y="54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4" y="54"/>
                    <a:pt x="74" y="54"/>
                    <a:pt x="75" y="54"/>
                  </a:cubicBezTo>
                  <a:cubicBezTo>
                    <a:pt x="75" y="54"/>
                    <a:pt x="75" y="54"/>
                    <a:pt x="76" y="54"/>
                  </a:cubicBezTo>
                  <a:cubicBezTo>
                    <a:pt x="76" y="54"/>
                    <a:pt x="76" y="54"/>
                    <a:pt x="77" y="54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4" y="55"/>
                    <a:pt x="73" y="55"/>
                    <a:pt x="73" y="55"/>
                  </a:cubicBezTo>
                  <a:cubicBezTo>
                    <a:pt x="73" y="55"/>
                    <a:pt x="73" y="55"/>
                    <a:pt x="73" y="54"/>
                  </a:cubicBezTo>
                  <a:close/>
                  <a:moveTo>
                    <a:pt x="43" y="57"/>
                  </a:moveTo>
                  <a:cubicBezTo>
                    <a:pt x="44" y="55"/>
                    <a:pt x="44" y="55"/>
                    <a:pt x="44" y="55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1" y="58"/>
                    <a:pt x="51" y="58"/>
                    <a:pt x="51" y="58"/>
                  </a:cubicBezTo>
                  <a:lnTo>
                    <a:pt x="43" y="57"/>
                  </a:lnTo>
                  <a:close/>
                  <a:moveTo>
                    <a:pt x="44" y="58"/>
                  </a:moveTo>
                  <a:cubicBezTo>
                    <a:pt x="42" y="60"/>
                    <a:pt x="42" y="60"/>
                    <a:pt x="42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6" y="58"/>
                    <a:pt x="36" y="58"/>
                    <a:pt x="36" y="58"/>
                  </a:cubicBezTo>
                  <a:lnTo>
                    <a:pt x="44" y="58"/>
                  </a:lnTo>
                  <a:close/>
                  <a:moveTo>
                    <a:pt x="43" y="55"/>
                  </a:moveTo>
                  <a:cubicBezTo>
                    <a:pt x="43" y="55"/>
                    <a:pt x="42" y="55"/>
                    <a:pt x="42" y="55"/>
                  </a:cubicBezTo>
                  <a:cubicBezTo>
                    <a:pt x="42" y="55"/>
                    <a:pt x="41" y="55"/>
                    <a:pt x="41" y="55"/>
                  </a:cubicBezTo>
                  <a:cubicBezTo>
                    <a:pt x="41" y="55"/>
                    <a:pt x="40" y="55"/>
                    <a:pt x="40" y="55"/>
                  </a:cubicBezTo>
                  <a:cubicBezTo>
                    <a:pt x="40" y="55"/>
                    <a:pt x="39" y="55"/>
                    <a:pt x="39" y="55"/>
                  </a:cubicBezTo>
                  <a:cubicBezTo>
                    <a:pt x="39" y="55"/>
                    <a:pt x="39" y="55"/>
                    <a:pt x="39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4"/>
                    <a:pt x="40" y="54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1" y="54"/>
                    <a:pt x="42" y="54"/>
                    <a:pt x="42" y="54"/>
                  </a:cubicBezTo>
                  <a:cubicBezTo>
                    <a:pt x="42" y="54"/>
                    <a:pt x="43" y="54"/>
                    <a:pt x="43" y="54"/>
                  </a:cubicBezTo>
                  <a:cubicBezTo>
                    <a:pt x="43" y="54"/>
                    <a:pt x="43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5"/>
                  </a:cubicBezTo>
                  <a:cubicBezTo>
                    <a:pt x="43" y="55"/>
                    <a:pt x="43" y="55"/>
                    <a:pt x="43" y="55"/>
                  </a:cubicBezTo>
                  <a:close/>
                  <a:moveTo>
                    <a:pt x="46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7" y="54"/>
                    <a:pt x="47" y="54"/>
                  </a:cubicBezTo>
                  <a:cubicBezTo>
                    <a:pt x="47" y="54"/>
                    <a:pt x="47" y="54"/>
                    <a:pt x="48" y="54"/>
                  </a:cubicBezTo>
                  <a:cubicBezTo>
                    <a:pt x="48" y="54"/>
                    <a:pt x="48" y="54"/>
                    <a:pt x="49" y="54"/>
                  </a:cubicBezTo>
                  <a:cubicBezTo>
                    <a:pt x="49" y="54"/>
                    <a:pt x="49" y="54"/>
                    <a:pt x="50" y="54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1" y="54"/>
                    <a:pt x="51" y="54"/>
                    <a:pt x="51" y="55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5"/>
                    <a:pt x="49" y="55"/>
                    <a:pt x="49" y="55"/>
                  </a:cubicBezTo>
                  <a:cubicBezTo>
                    <a:pt x="49" y="55"/>
                    <a:pt x="48" y="55"/>
                    <a:pt x="48" y="55"/>
                  </a:cubicBezTo>
                  <a:cubicBezTo>
                    <a:pt x="48" y="55"/>
                    <a:pt x="47" y="55"/>
                    <a:pt x="47" y="55"/>
                  </a:cubicBezTo>
                  <a:cubicBezTo>
                    <a:pt x="47" y="55"/>
                    <a:pt x="46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4"/>
                    <a:pt x="46" y="54"/>
                    <a:pt x="46" y="54"/>
                  </a:cubicBezTo>
                  <a:close/>
                  <a:moveTo>
                    <a:pt x="32" y="54"/>
                  </a:move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4" y="54"/>
                    <a:pt x="34" y="54"/>
                  </a:cubicBezTo>
                  <a:cubicBezTo>
                    <a:pt x="34" y="54"/>
                    <a:pt x="35" y="54"/>
                    <a:pt x="35" y="54"/>
                  </a:cubicBezTo>
                  <a:cubicBezTo>
                    <a:pt x="35" y="54"/>
                    <a:pt x="36" y="54"/>
                    <a:pt x="36" y="54"/>
                  </a:cubicBezTo>
                  <a:cubicBezTo>
                    <a:pt x="36" y="54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5"/>
                    <a:pt x="36" y="55"/>
                    <a:pt x="36" y="55"/>
                  </a:cubicBezTo>
                  <a:cubicBezTo>
                    <a:pt x="36" y="55"/>
                    <a:pt x="35" y="55"/>
                    <a:pt x="35" y="55"/>
                  </a:cubicBezTo>
                  <a:cubicBezTo>
                    <a:pt x="35" y="55"/>
                    <a:pt x="34" y="55"/>
                    <a:pt x="34" y="55"/>
                  </a:cubicBezTo>
                  <a:cubicBezTo>
                    <a:pt x="34" y="55"/>
                    <a:pt x="33" y="55"/>
                    <a:pt x="33" y="55"/>
                  </a:cubicBezTo>
                  <a:cubicBezTo>
                    <a:pt x="33" y="55"/>
                    <a:pt x="33" y="55"/>
                    <a:pt x="32" y="55"/>
                  </a:cubicBezTo>
                  <a:cubicBezTo>
                    <a:pt x="32" y="55"/>
                    <a:pt x="32" y="55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lose/>
                  <a:moveTo>
                    <a:pt x="35" y="55"/>
                  </a:moveTo>
                  <a:cubicBezTo>
                    <a:pt x="43" y="55"/>
                    <a:pt x="43" y="55"/>
                    <a:pt x="43" y="55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34" y="57"/>
                    <a:pt x="34" y="57"/>
                    <a:pt x="34" y="57"/>
                  </a:cubicBezTo>
                  <a:lnTo>
                    <a:pt x="35" y="55"/>
                  </a:lnTo>
                  <a:close/>
                  <a:moveTo>
                    <a:pt x="34" y="58"/>
                  </a:moveTo>
                  <a:cubicBezTo>
                    <a:pt x="33" y="60"/>
                    <a:pt x="33" y="60"/>
                    <a:pt x="33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6" y="58"/>
                    <a:pt x="26" y="58"/>
                    <a:pt x="26" y="58"/>
                  </a:cubicBezTo>
                  <a:lnTo>
                    <a:pt x="34" y="58"/>
                  </a:lnTo>
                  <a:close/>
                  <a:moveTo>
                    <a:pt x="37" y="61"/>
                  </a:moveTo>
                  <a:cubicBezTo>
                    <a:pt x="36" y="64"/>
                    <a:pt x="36" y="64"/>
                    <a:pt x="36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9" y="61"/>
                    <a:pt x="29" y="61"/>
                    <a:pt x="29" y="61"/>
                  </a:cubicBezTo>
                  <a:lnTo>
                    <a:pt x="37" y="61"/>
                  </a:lnTo>
                  <a:close/>
                  <a:moveTo>
                    <a:pt x="39" y="61"/>
                  </a:moveTo>
                  <a:cubicBezTo>
                    <a:pt x="47" y="61"/>
                    <a:pt x="47" y="61"/>
                    <a:pt x="47" y="61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37" y="64"/>
                    <a:pt x="37" y="64"/>
                    <a:pt x="37" y="64"/>
                  </a:cubicBezTo>
                  <a:lnTo>
                    <a:pt x="39" y="61"/>
                  </a:lnTo>
                  <a:close/>
                  <a:moveTo>
                    <a:pt x="44" y="60"/>
                  </a:moveTo>
                  <a:cubicBezTo>
                    <a:pt x="45" y="58"/>
                    <a:pt x="45" y="58"/>
                    <a:pt x="45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2" y="60"/>
                    <a:pt x="52" y="60"/>
                    <a:pt x="52" y="60"/>
                  </a:cubicBezTo>
                  <a:lnTo>
                    <a:pt x="44" y="60"/>
                  </a:lnTo>
                  <a:close/>
                  <a:moveTo>
                    <a:pt x="48" y="61"/>
                  </a:moveTo>
                  <a:cubicBezTo>
                    <a:pt x="57" y="61"/>
                    <a:pt x="57" y="61"/>
                    <a:pt x="57" y="61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47" y="64"/>
                    <a:pt x="47" y="64"/>
                    <a:pt x="47" y="64"/>
                  </a:cubicBezTo>
                  <a:lnTo>
                    <a:pt x="48" y="61"/>
                  </a:lnTo>
                  <a:close/>
                  <a:moveTo>
                    <a:pt x="54" y="60"/>
                  </a:moveTo>
                  <a:cubicBezTo>
                    <a:pt x="54" y="58"/>
                    <a:pt x="54" y="58"/>
                    <a:pt x="54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2" y="60"/>
                    <a:pt x="62" y="60"/>
                    <a:pt x="62" y="60"/>
                  </a:cubicBezTo>
                  <a:lnTo>
                    <a:pt x="54" y="60"/>
                  </a:lnTo>
                  <a:close/>
                  <a:moveTo>
                    <a:pt x="58" y="61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58" y="64"/>
                    <a:pt x="58" y="64"/>
                    <a:pt x="58" y="64"/>
                  </a:cubicBezTo>
                  <a:lnTo>
                    <a:pt x="58" y="61"/>
                  </a:lnTo>
                  <a:close/>
                  <a:moveTo>
                    <a:pt x="63" y="60"/>
                  </a:moveTo>
                  <a:cubicBezTo>
                    <a:pt x="64" y="58"/>
                    <a:pt x="64" y="58"/>
                    <a:pt x="64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61"/>
                    <a:pt x="72" y="61"/>
                    <a:pt x="72" y="61"/>
                  </a:cubicBezTo>
                  <a:lnTo>
                    <a:pt x="63" y="60"/>
                  </a:lnTo>
                  <a:close/>
                  <a:moveTo>
                    <a:pt x="68" y="61"/>
                  </a:moveTo>
                  <a:cubicBezTo>
                    <a:pt x="77" y="61"/>
                    <a:pt x="77" y="61"/>
                    <a:pt x="77" y="61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8" y="64"/>
                    <a:pt x="68" y="64"/>
                    <a:pt x="68" y="64"/>
                  </a:cubicBezTo>
                  <a:lnTo>
                    <a:pt x="68" y="61"/>
                  </a:lnTo>
                  <a:close/>
                  <a:moveTo>
                    <a:pt x="73" y="61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2" y="61"/>
                    <a:pt x="82" y="61"/>
                    <a:pt x="82" y="61"/>
                  </a:cubicBezTo>
                  <a:lnTo>
                    <a:pt x="73" y="61"/>
                  </a:lnTo>
                  <a:close/>
                  <a:moveTo>
                    <a:pt x="87" y="61"/>
                  </a:moveTo>
                  <a:cubicBezTo>
                    <a:pt x="87" y="64"/>
                    <a:pt x="87" y="64"/>
                    <a:pt x="87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61"/>
                    <a:pt x="78" y="61"/>
                    <a:pt x="78" y="61"/>
                  </a:cubicBezTo>
                  <a:lnTo>
                    <a:pt x="87" y="61"/>
                  </a:lnTo>
                  <a:close/>
                  <a:moveTo>
                    <a:pt x="83" y="61"/>
                  </a:moveTo>
                  <a:cubicBezTo>
                    <a:pt x="83" y="58"/>
                    <a:pt x="83" y="58"/>
                    <a:pt x="83" y="58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2" y="61"/>
                    <a:pt x="92" y="61"/>
                    <a:pt x="92" y="61"/>
                  </a:cubicBezTo>
                  <a:lnTo>
                    <a:pt x="83" y="61"/>
                  </a:lnTo>
                  <a:close/>
                  <a:moveTo>
                    <a:pt x="97" y="61"/>
                  </a:moveTo>
                  <a:cubicBezTo>
                    <a:pt x="98" y="64"/>
                    <a:pt x="98" y="64"/>
                    <a:pt x="98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8" y="61"/>
                    <a:pt x="88" y="61"/>
                    <a:pt x="88" y="61"/>
                  </a:cubicBezTo>
                  <a:lnTo>
                    <a:pt x="97" y="61"/>
                  </a:lnTo>
                  <a:close/>
                  <a:moveTo>
                    <a:pt x="93" y="61"/>
                  </a:moveTo>
                  <a:cubicBezTo>
                    <a:pt x="92" y="58"/>
                    <a:pt x="92" y="58"/>
                    <a:pt x="92" y="58"/>
                  </a:cubicBezTo>
                  <a:cubicBezTo>
                    <a:pt x="101" y="58"/>
                    <a:pt x="101" y="58"/>
                    <a:pt x="101" y="58"/>
                  </a:cubicBezTo>
                  <a:cubicBezTo>
                    <a:pt x="102" y="61"/>
                    <a:pt x="102" y="61"/>
                    <a:pt x="102" y="61"/>
                  </a:cubicBezTo>
                  <a:lnTo>
                    <a:pt x="93" y="61"/>
                  </a:lnTo>
                  <a:close/>
                  <a:moveTo>
                    <a:pt x="107" y="61"/>
                  </a:moveTo>
                  <a:cubicBezTo>
                    <a:pt x="108" y="64"/>
                    <a:pt x="108" y="64"/>
                    <a:pt x="108" y="64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8" y="61"/>
                    <a:pt x="98" y="61"/>
                    <a:pt x="98" y="61"/>
                  </a:cubicBezTo>
                  <a:lnTo>
                    <a:pt x="107" y="61"/>
                  </a:lnTo>
                  <a:close/>
                  <a:moveTo>
                    <a:pt x="103" y="61"/>
                  </a:moveTo>
                  <a:cubicBezTo>
                    <a:pt x="102" y="58"/>
                    <a:pt x="102" y="58"/>
                    <a:pt x="102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1" y="61"/>
                    <a:pt x="111" y="61"/>
                    <a:pt x="111" y="61"/>
                  </a:cubicBezTo>
                  <a:lnTo>
                    <a:pt x="103" y="61"/>
                  </a:lnTo>
                  <a:close/>
                  <a:moveTo>
                    <a:pt x="117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8" y="61"/>
                    <a:pt x="108" y="61"/>
                    <a:pt x="108" y="61"/>
                  </a:cubicBezTo>
                  <a:lnTo>
                    <a:pt x="117" y="61"/>
                  </a:lnTo>
                  <a:close/>
                  <a:moveTo>
                    <a:pt x="122" y="56"/>
                  </a:moveTo>
                  <a:cubicBezTo>
                    <a:pt x="124" y="58"/>
                    <a:pt x="124" y="58"/>
                    <a:pt x="124" y="58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6"/>
                    <a:pt x="116" y="56"/>
                    <a:pt x="116" y="56"/>
                  </a:cubicBezTo>
                  <a:lnTo>
                    <a:pt x="122" y="56"/>
                  </a:lnTo>
                  <a:close/>
                  <a:moveTo>
                    <a:pt x="30" y="8"/>
                  </a:moveTo>
                  <a:cubicBezTo>
                    <a:pt x="30" y="6"/>
                    <a:pt x="32" y="4"/>
                    <a:pt x="34" y="4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6" y="5"/>
                    <a:pt x="117" y="6"/>
                    <a:pt x="117" y="8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17" y="43"/>
                    <a:pt x="115" y="44"/>
                    <a:pt x="113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2" y="44"/>
                    <a:pt x="30" y="42"/>
                    <a:pt x="30" y="40"/>
                  </a:cubicBezTo>
                  <a:lnTo>
                    <a:pt x="30" y="8"/>
                  </a:lnTo>
                  <a:close/>
                  <a:moveTo>
                    <a:pt x="25" y="54"/>
                  </a:moveTo>
                  <a:cubicBezTo>
                    <a:pt x="25" y="54"/>
                    <a:pt x="25" y="54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5"/>
                    <a:pt x="29" y="55"/>
                    <a:pt x="29" y="55"/>
                  </a:cubicBezTo>
                  <a:cubicBezTo>
                    <a:pt x="29" y="55"/>
                    <a:pt x="28" y="55"/>
                    <a:pt x="28" y="55"/>
                  </a:cubicBezTo>
                  <a:cubicBezTo>
                    <a:pt x="28" y="55"/>
                    <a:pt x="27" y="55"/>
                    <a:pt x="27" y="55"/>
                  </a:cubicBezTo>
                  <a:cubicBezTo>
                    <a:pt x="27" y="55"/>
                    <a:pt x="26" y="55"/>
                    <a:pt x="26" y="55"/>
                  </a:cubicBezTo>
                  <a:cubicBezTo>
                    <a:pt x="26" y="55"/>
                    <a:pt x="26" y="55"/>
                    <a:pt x="25" y="55"/>
                  </a:cubicBezTo>
                  <a:cubicBezTo>
                    <a:pt x="25" y="55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lose/>
                  <a:moveTo>
                    <a:pt x="24" y="55"/>
                  </a:moveTo>
                  <a:cubicBezTo>
                    <a:pt x="34" y="55"/>
                    <a:pt x="34" y="55"/>
                    <a:pt x="34" y="55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22" y="57"/>
                    <a:pt x="22" y="57"/>
                    <a:pt x="22" y="57"/>
                  </a:cubicBezTo>
                  <a:lnTo>
                    <a:pt x="24" y="55"/>
                  </a:lnTo>
                  <a:close/>
                  <a:moveTo>
                    <a:pt x="21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19" y="60"/>
                    <a:pt x="19" y="60"/>
                    <a:pt x="19" y="60"/>
                  </a:cubicBezTo>
                  <a:lnTo>
                    <a:pt x="21" y="58"/>
                  </a:lnTo>
                  <a:close/>
                  <a:moveTo>
                    <a:pt x="19" y="61"/>
                  </a:moveTo>
                  <a:cubicBezTo>
                    <a:pt x="27" y="61"/>
                    <a:pt x="27" y="61"/>
                    <a:pt x="27" y="61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16" y="64"/>
                    <a:pt x="16" y="64"/>
                    <a:pt x="16" y="64"/>
                  </a:cubicBezTo>
                  <a:lnTo>
                    <a:pt x="19" y="61"/>
                  </a:lnTo>
                  <a:close/>
                  <a:moveTo>
                    <a:pt x="37" y="68"/>
                  </a:moveTo>
                  <a:cubicBezTo>
                    <a:pt x="14" y="67"/>
                    <a:pt x="14" y="67"/>
                    <a:pt x="14" y="67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38" y="64"/>
                    <a:pt x="38" y="64"/>
                    <a:pt x="38" y="64"/>
                  </a:cubicBezTo>
                  <a:lnTo>
                    <a:pt x="37" y="68"/>
                  </a:lnTo>
                  <a:close/>
                  <a:moveTo>
                    <a:pt x="55" y="80"/>
                  </a:moveTo>
                  <a:cubicBezTo>
                    <a:pt x="56" y="77"/>
                    <a:pt x="56" y="77"/>
                    <a:pt x="56" y="77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7" y="77"/>
                    <a:pt x="87" y="78"/>
                    <a:pt x="87" y="78"/>
                  </a:cubicBezTo>
                  <a:cubicBezTo>
                    <a:pt x="88" y="80"/>
                    <a:pt x="88" y="80"/>
                    <a:pt x="88" y="80"/>
                  </a:cubicBezTo>
                  <a:lnTo>
                    <a:pt x="55" y="80"/>
                  </a:lnTo>
                  <a:close/>
                  <a:moveTo>
                    <a:pt x="39" y="68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4" y="68"/>
                    <a:pt x="94" y="68"/>
                    <a:pt x="94" y="68"/>
                  </a:cubicBezTo>
                  <a:lnTo>
                    <a:pt x="39" y="68"/>
                  </a:lnTo>
                  <a:close/>
                  <a:moveTo>
                    <a:pt x="96" y="68"/>
                  </a:moveTo>
                  <a:cubicBezTo>
                    <a:pt x="96" y="65"/>
                    <a:pt x="96" y="65"/>
                    <a:pt x="96" y="65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7" y="68"/>
                    <a:pt x="107" y="68"/>
                    <a:pt x="107" y="68"/>
                  </a:cubicBezTo>
                  <a:lnTo>
                    <a:pt x="96" y="68"/>
                  </a:lnTo>
                  <a:close/>
                  <a:moveTo>
                    <a:pt x="108" y="68"/>
                  </a:moveTo>
                  <a:cubicBezTo>
                    <a:pt x="107" y="65"/>
                    <a:pt x="107" y="65"/>
                    <a:pt x="107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1" y="68"/>
                    <a:pt x="131" y="68"/>
                    <a:pt x="131" y="68"/>
                  </a:cubicBezTo>
                  <a:lnTo>
                    <a:pt x="108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19" name="Group 188"/>
            <p:cNvGrpSpPr/>
            <p:nvPr/>
          </p:nvGrpSpPr>
          <p:grpSpPr>
            <a:xfrm>
              <a:off x="3740661" y="2354445"/>
              <a:ext cx="148396" cy="178077"/>
              <a:chOff x="3697288" y="2559050"/>
              <a:chExt cx="158750" cy="190500"/>
            </a:xfrm>
          </p:grpSpPr>
          <p:sp>
            <p:nvSpPr>
              <p:cNvPr id="55" name="Rectangle 189"/>
              <p:cNvSpPr>
                <a:spLocks/>
              </p:cNvSpPr>
              <p:nvPr/>
            </p:nvSpPr>
            <p:spPr bwMode="auto">
              <a:xfrm>
                <a:off x="3697288" y="2622550"/>
                <a:ext cx="28575" cy="12700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6" name="Rectangle 190"/>
              <p:cNvSpPr>
                <a:spLocks/>
              </p:cNvSpPr>
              <p:nvPr/>
            </p:nvSpPr>
            <p:spPr bwMode="auto">
              <a:xfrm>
                <a:off x="3738563" y="2559050"/>
                <a:ext cx="31750" cy="19050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7" name="Rectangle 191"/>
              <p:cNvSpPr>
                <a:spLocks/>
              </p:cNvSpPr>
              <p:nvPr/>
            </p:nvSpPr>
            <p:spPr bwMode="auto">
              <a:xfrm>
                <a:off x="3783013" y="2660650"/>
                <a:ext cx="30163" cy="8890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8" name="Rectangle 192"/>
              <p:cNvSpPr>
                <a:spLocks/>
              </p:cNvSpPr>
              <p:nvPr/>
            </p:nvSpPr>
            <p:spPr bwMode="auto">
              <a:xfrm>
                <a:off x="3827463" y="2616200"/>
                <a:ext cx="28575" cy="1333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20" name="Group 193"/>
            <p:cNvGrpSpPr/>
            <p:nvPr/>
          </p:nvGrpSpPr>
          <p:grpSpPr>
            <a:xfrm>
              <a:off x="4086462" y="1909263"/>
              <a:ext cx="152850" cy="149882"/>
              <a:chOff x="4057650" y="2082800"/>
              <a:chExt cx="163513" cy="160338"/>
            </a:xfrm>
          </p:grpSpPr>
          <p:sp>
            <p:nvSpPr>
              <p:cNvPr id="53" name="Freeform: Shape 194"/>
              <p:cNvSpPr>
                <a:spLocks/>
              </p:cNvSpPr>
              <p:nvPr/>
            </p:nvSpPr>
            <p:spPr bwMode="auto">
              <a:xfrm>
                <a:off x="4057650" y="2089150"/>
                <a:ext cx="155575" cy="153988"/>
              </a:xfrm>
              <a:custGeom>
                <a:avLst/>
                <a:gdLst/>
                <a:ahLst/>
                <a:cxnLst>
                  <a:cxn ang="0">
                    <a:pos x="49" y="51"/>
                  </a:cxn>
                  <a:cxn ang="0">
                    <a:pos x="66" y="3"/>
                  </a:cxn>
                  <a:cxn ang="0">
                    <a:pos x="50" y="0"/>
                  </a:cxn>
                  <a:cxn ang="0">
                    <a:pos x="0" y="50"/>
                  </a:cxn>
                  <a:cxn ang="0">
                    <a:pos x="50" y="99"/>
                  </a:cxn>
                  <a:cxn ang="0">
                    <a:pos x="99" y="50"/>
                  </a:cxn>
                  <a:cxn ang="0">
                    <a:pos x="96" y="32"/>
                  </a:cxn>
                  <a:cxn ang="0">
                    <a:pos x="49" y="51"/>
                  </a:cxn>
                </a:cxnLst>
                <a:rect l="0" t="0" r="r" b="b"/>
                <a:pathLst>
                  <a:path w="99" h="99">
                    <a:moveTo>
                      <a:pt x="49" y="51"/>
                    </a:moveTo>
                    <a:cubicBezTo>
                      <a:pt x="66" y="3"/>
                      <a:pt x="66" y="3"/>
                      <a:pt x="66" y="3"/>
                    </a:cubicBezTo>
                    <a:cubicBezTo>
                      <a:pt x="61" y="1"/>
                      <a:pt x="55" y="0"/>
                      <a:pt x="50" y="0"/>
                    </a:cubicBezTo>
                    <a:cubicBezTo>
                      <a:pt x="22" y="0"/>
                      <a:pt x="0" y="22"/>
                      <a:pt x="0" y="50"/>
                    </a:cubicBezTo>
                    <a:cubicBezTo>
                      <a:pt x="0" y="77"/>
                      <a:pt x="22" y="99"/>
                      <a:pt x="50" y="99"/>
                    </a:cubicBezTo>
                    <a:cubicBezTo>
                      <a:pt x="77" y="99"/>
                      <a:pt x="99" y="77"/>
                      <a:pt x="99" y="50"/>
                    </a:cubicBezTo>
                    <a:cubicBezTo>
                      <a:pt x="99" y="44"/>
                      <a:pt x="98" y="38"/>
                      <a:pt x="96" y="32"/>
                    </a:cubicBezTo>
                    <a:lnTo>
                      <a:pt x="49" y="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4" name="Freeform: Shape 195"/>
              <p:cNvSpPr>
                <a:spLocks/>
              </p:cNvSpPr>
              <p:nvPr/>
            </p:nvSpPr>
            <p:spPr bwMode="auto">
              <a:xfrm>
                <a:off x="4148138" y="2082800"/>
                <a:ext cx="73025" cy="7143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46" y="27"/>
                  </a:cxn>
                  <a:cxn ang="0">
                    <a:pos x="0" y="45"/>
                  </a:cxn>
                  <a:cxn ang="0">
                    <a:pos x="16" y="0"/>
                  </a:cxn>
                </a:cxnLst>
                <a:rect l="0" t="0" r="r" b="b"/>
                <a:pathLst>
                  <a:path w="46" h="45">
                    <a:moveTo>
                      <a:pt x="16" y="0"/>
                    </a:moveTo>
                    <a:lnTo>
                      <a:pt x="46" y="27"/>
                    </a:lnTo>
                    <a:lnTo>
                      <a:pt x="0" y="4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869095" y="1436381"/>
            <a:ext cx="10453812" cy="4659088"/>
            <a:chOff x="651821" y="1077286"/>
            <a:chExt cx="7840359" cy="3494316"/>
          </a:xfrm>
        </p:grpSpPr>
        <p:sp>
          <p:nvSpPr>
            <p:cNvPr id="21" name="Freeform: Shape 196"/>
            <p:cNvSpPr>
              <a:spLocks/>
            </p:cNvSpPr>
            <p:nvPr/>
          </p:nvSpPr>
          <p:spPr bwMode="auto">
            <a:xfrm>
              <a:off x="651821" y="1077286"/>
              <a:ext cx="250036" cy="252036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rgbClr val="E2BF9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2" name="Freeform: Shape 198"/>
            <p:cNvSpPr>
              <a:spLocks/>
            </p:cNvSpPr>
            <p:nvPr/>
          </p:nvSpPr>
          <p:spPr bwMode="auto">
            <a:xfrm>
              <a:off x="651821" y="2025524"/>
              <a:ext cx="250036" cy="252036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rgbClr val="E2BF9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3" name="Freeform: Shape 200"/>
            <p:cNvSpPr>
              <a:spLocks/>
            </p:cNvSpPr>
            <p:nvPr/>
          </p:nvSpPr>
          <p:spPr bwMode="auto">
            <a:xfrm>
              <a:off x="651821" y="2970069"/>
              <a:ext cx="250036" cy="252036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rgbClr val="E2BF9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4" name="Freeform: Shape 202"/>
            <p:cNvSpPr>
              <a:spLocks/>
            </p:cNvSpPr>
            <p:nvPr/>
          </p:nvSpPr>
          <p:spPr bwMode="auto">
            <a:xfrm>
              <a:off x="651821" y="3914613"/>
              <a:ext cx="250036" cy="252036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rgbClr val="E2BF9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5" name="Freeform: Shape 204"/>
            <p:cNvSpPr>
              <a:spLocks/>
            </p:cNvSpPr>
            <p:nvPr/>
          </p:nvSpPr>
          <p:spPr bwMode="auto">
            <a:xfrm>
              <a:off x="8242144" y="1080979"/>
              <a:ext cx="250036" cy="252036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rgbClr val="768C8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6" name="Freeform: Shape 206"/>
            <p:cNvSpPr>
              <a:spLocks/>
            </p:cNvSpPr>
            <p:nvPr/>
          </p:nvSpPr>
          <p:spPr bwMode="auto">
            <a:xfrm>
              <a:off x="8242144" y="2025524"/>
              <a:ext cx="250036" cy="252036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rgbClr val="768C8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7" name="Freeform: Shape 208"/>
            <p:cNvSpPr>
              <a:spLocks/>
            </p:cNvSpPr>
            <p:nvPr/>
          </p:nvSpPr>
          <p:spPr bwMode="auto">
            <a:xfrm>
              <a:off x="8242144" y="2970069"/>
              <a:ext cx="250036" cy="252036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rgbClr val="768C8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8" name="Freeform: Shape 210"/>
            <p:cNvSpPr>
              <a:spLocks/>
            </p:cNvSpPr>
            <p:nvPr/>
          </p:nvSpPr>
          <p:spPr bwMode="auto">
            <a:xfrm>
              <a:off x="8242144" y="3914613"/>
              <a:ext cx="250036" cy="252036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rgbClr val="768C8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29" name="Group 52"/>
            <p:cNvGrpSpPr/>
            <p:nvPr/>
          </p:nvGrpSpPr>
          <p:grpSpPr>
            <a:xfrm>
              <a:off x="901857" y="1077286"/>
              <a:ext cx="2184893" cy="642478"/>
              <a:chOff x="1415480" y="1651350"/>
              <a:chExt cx="2913191" cy="856637"/>
            </a:xfrm>
          </p:grpSpPr>
          <p:sp>
            <p:nvSpPr>
              <p:cNvPr id="51" name="TextBox 53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48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867" dirty="0">
                    <a:solidFill>
                      <a:srgbClr val="E2BF93"/>
                    </a:solidFill>
                  </a:rPr>
                  <a:t>标题文本预设</a:t>
                </a:r>
              </a:p>
            </p:txBody>
          </p:sp>
          <p:sp>
            <p:nvSpPr>
              <p:cNvPr id="52" name="TextBox 54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480000" tIns="0" rIns="0" bIns="0" anchor="ctr" anchorCtr="0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E2BF9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请替换文字内容，请替换文字内容，请替换文字内容，请替换文字内容，</a:t>
                </a:r>
                <a:endParaRPr lang="zh-CN" altLang="en-US" sz="1333" dirty="0">
                  <a:solidFill>
                    <a:srgbClr val="E2BF93"/>
                  </a:solidFill>
                </a:endParaRPr>
              </a:p>
            </p:txBody>
          </p:sp>
        </p:grpSp>
        <p:grpSp>
          <p:nvGrpSpPr>
            <p:cNvPr id="30" name="Group 55"/>
            <p:cNvGrpSpPr/>
            <p:nvPr/>
          </p:nvGrpSpPr>
          <p:grpSpPr>
            <a:xfrm>
              <a:off x="6159088" y="1077286"/>
              <a:ext cx="2083057" cy="649603"/>
              <a:chOff x="315821" y="1227225"/>
              <a:chExt cx="2777409" cy="866137"/>
            </a:xfrm>
            <a:noFill/>
          </p:grpSpPr>
          <p:sp>
            <p:nvSpPr>
              <p:cNvPr id="49" name="TextBox 56"/>
              <p:cNvSpPr txBox="1">
                <a:spLocks/>
              </p:cNvSpPr>
              <p:nvPr/>
            </p:nvSpPr>
            <p:spPr bwMode="auto">
              <a:xfrm>
                <a:off x="315821" y="1227225"/>
                <a:ext cx="2777409" cy="30995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wrap="none" lIns="0" tIns="0" rIns="576000" bIns="0" anchor="ctr" anchorCtr="0">
                <a:normAutofit/>
              </a:bodyPr>
              <a:lstStyle/>
              <a:p>
                <a:pPr algn="r" latinLnBrk="0"/>
                <a:r>
                  <a:rPr lang="zh-CN" altLang="en-US">
                    <a:solidFill>
                      <a:srgbClr val="78A48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50" name="TextBox 57"/>
              <p:cNvSpPr txBox="1">
                <a:spLocks/>
              </p:cNvSpPr>
              <p:nvPr/>
            </p:nvSpPr>
            <p:spPr bwMode="auto">
              <a:xfrm>
                <a:off x="315821" y="1537183"/>
                <a:ext cx="2777409" cy="556179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wrap="square" lIns="0" tIns="0" rIns="576000" bIns="0" anchor="ctr" anchorCtr="0">
                <a:normAutofit fontScale="85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78A48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请替换文字内容，请替换文字内容，请替换文字内容，请替换文字内容，</a:t>
                </a:r>
                <a:endParaRPr lang="zh-CN" altLang="en-US" sz="1333" dirty="0"/>
              </a:p>
            </p:txBody>
          </p:sp>
        </p:grpSp>
        <p:grpSp>
          <p:nvGrpSpPr>
            <p:cNvPr id="31" name="Group 58"/>
            <p:cNvGrpSpPr/>
            <p:nvPr/>
          </p:nvGrpSpPr>
          <p:grpSpPr>
            <a:xfrm>
              <a:off x="901857" y="2021831"/>
              <a:ext cx="2184893" cy="642478"/>
              <a:chOff x="1415480" y="1651350"/>
              <a:chExt cx="2913191" cy="856637"/>
            </a:xfrm>
          </p:grpSpPr>
          <p:sp>
            <p:nvSpPr>
              <p:cNvPr id="47" name="TextBox 59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48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867">
                    <a:solidFill>
                      <a:srgbClr val="E2BF93"/>
                    </a:solidFill>
                  </a:rPr>
                  <a:t>标题文本预设</a:t>
                </a:r>
              </a:p>
            </p:txBody>
          </p:sp>
          <p:sp>
            <p:nvSpPr>
              <p:cNvPr id="48" name="TextBox 60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480000" tIns="0" rIns="0" bIns="0" anchor="ctr" anchorCtr="0">
                <a:normAutofit fontScale="85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E2BF9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请替换文字内容，请替换文字内容，请替换文字内容，请替换文字内容，</a:t>
                </a:r>
                <a:endParaRPr lang="zh-CN" altLang="en-US" sz="1333" dirty="0">
                  <a:solidFill>
                    <a:srgbClr val="E2BF93"/>
                  </a:solidFill>
                </a:endParaRPr>
              </a:p>
            </p:txBody>
          </p:sp>
        </p:grpSp>
        <p:grpSp>
          <p:nvGrpSpPr>
            <p:cNvPr id="32" name="Group 61"/>
            <p:cNvGrpSpPr/>
            <p:nvPr/>
          </p:nvGrpSpPr>
          <p:grpSpPr>
            <a:xfrm>
              <a:off x="901857" y="2976852"/>
              <a:ext cx="2184893" cy="642478"/>
              <a:chOff x="1415480" y="1651350"/>
              <a:chExt cx="2913191" cy="856637"/>
            </a:xfrm>
          </p:grpSpPr>
          <p:sp>
            <p:nvSpPr>
              <p:cNvPr id="45" name="TextBox 62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48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867">
                    <a:solidFill>
                      <a:srgbClr val="E2BF93"/>
                    </a:solidFill>
                  </a:rPr>
                  <a:t>标题文本预设</a:t>
                </a:r>
              </a:p>
            </p:txBody>
          </p:sp>
          <p:sp>
            <p:nvSpPr>
              <p:cNvPr id="46" name="TextBox 63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480000" tIns="0" rIns="0" bIns="0" anchor="ctr" anchorCtr="0">
                <a:normAutofit fontScale="85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E2BF9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请替换文字内容，请替换文字内容，请替换文字内容，请替换文字内容，</a:t>
                </a:r>
                <a:endParaRPr lang="zh-CN" altLang="en-US" sz="1333" dirty="0">
                  <a:solidFill>
                    <a:srgbClr val="E2BF93"/>
                  </a:solidFill>
                </a:endParaRPr>
              </a:p>
            </p:txBody>
          </p:sp>
        </p:grpSp>
        <p:grpSp>
          <p:nvGrpSpPr>
            <p:cNvPr id="33" name="Group 64"/>
            <p:cNvGrpSpPr/>
            <p:nvPr/>
          </p:nvGrpSpPr>
          <p:grpSpPr>
            <a:xfrm>
              <a:off x="901857" y="3913223"/>
              <a:ext cx="2184893" cy="642478"/>
              <a:chOff x="1415480" y="1651350"/>
              <a:chExt cx="2913191" cy="856637"/>
            </a:xfrm>
          </p:grpSpPr>
          <p:sp>
            <p:nvSpPr>
              <p:cNvPr id="43" name="TextBox 65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48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867">
                    <a:solidFill>
                      <a:srgbClr val="E2BF93"/>
                    </a:solidFill>
                  </a:rPr>
                  <a:t>标题文本预设</a:t>
                </a:r>
              </a:p>
            </p:txBody>
          </p:sp>
          <p:sp>
            <p:nvSpPr>
              <p:cNvPr id="44" name="TextBox 66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480000" tIns="0" rIns="0" bIns="0" anchor="ctr" anchorCtr="0">
                <a:normAutofit fontScale="85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E2BF9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请替换文字内容，请替换文字内容，请替换文字内容，请替换文字内容，</a:t>
                </a:r>
                <a:endParaRPr lang="zh-CN" altLang="en-US" sz="1333" dirty="0">
                  <a:solidFill>
                    <a:srgbClr val="E2BF93"/>
                  </a:solidFill>
                </a:endParaRPr>
              </a:p>
            </p:txBody>
          </p:sp>
        </p:grpSp>
        <p:grpSp>
          <p:nvGrpSpPr>
            <p:cNvPr id="34" name="Group 67"/>
            <p:cNvGrpSpPr/>
            <p:nvPr/>
          </p:nvGrpSpPr>
          <p:grpSpPr>
            <a:xfrm>
              <a:off x="6159088" y="2025524"/>
              <a:ext cx="2083057" cy="649603"/>
              <a:chOff x="315821" y="1227225"/>
              <a:chExt cx="2777409" cy="866137"/>
            </a:xfrm>
          </p:grpSpPr>
          <p:sp>
            <p:nvSpPr>
              <p:cNvPr id="41" name="TextBox 68"/>
              <p:cNvSpPr txBox="1">
                <a:spLocks/>
              </p:cNvSpPr>
              <p:nvPr/>
            </p:nvSpPr>
            <p:spPr bwMode="auto">
              <a:xfrm>
                <a:off x="315821" y="1227225"/>
                <a:ext cx="2777409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576000" bIns="0" anchor="ctr" anchorCtr="0">
                <a:normAutofit/>
              </a:bodyPr>
              <a:lstStyle/>
              <a:p>
                <a:pPr algn="r" latinLnBrk="0"/>
                <a:r>
                  <a:rPr lang="zh-CN" altLang="en-US" dirty="0">
                    <a:solidFill>
                      <a:srgbClr val="78A48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42" name="TextBox 69"/>
              <p:cNvSpPr txBox="1">
                <a:spLocks/>
              </p:cNvSpPr>
              <p:nvPr/>
            </p:nvSpPr>
            <p:spPr bwMode="auto">
              <a:xfrm>
                <a:off x="315821" y="1537183"/>
                <a:ext cx="2777409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576000" bIns="0" anchor="ctr" anchorCtr="0">
                <a:normAutofit fontScale="85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78A48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请替换文字内容，请替换文字内容，请替换文字内容，请替换文字内容，</a:t>
                </a:r>
                <a:endParaRPr lang="zh-CN" altLang="en-US" sz="1333" dirty="0"/>
              </a:p>
            </p:txBody>
          </p:sp>
        </p:grpSp>
        <p:grpSp>
          <p:nvGrpSpPr>
            <p:cNvPr id="35" name="Group 70"/>
            <p:cNvGrpSpPr/>
            <p:nvPr/>
          </p:nvGrpSpPr>
          <p:grpSpPr>
            <a:xfrm>
              <a:off x="6159088" y="2973762"/>
              <a:ext cx="2083057" cy="649603"/>
              <a:chOff x="315821" y="1227225"/>
              <a:chExt cx="2777409" cy="866137"/>
            </a:xfrm>
          </p:grpSpPr>
          <p:sp>
            <p:nvSpPr>
              <p:cNvPr id="39" name="TextBox 71"/>
              <p:cNvSpPr txBox="1">
                <a:spLocks/>
              </p:cNvSpPr>
              <p:nvPr/>
            </p:nvSpPr>
            <p:spPr bwMode="auto">
              <a:xfrm>
                <a:off x="315821" y="1227225"/>
                <a:ext cx="2777409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576000" bIns="0" anchor="ctr" anchorCtr="0">
                <a:normAutofit/>
              </a:bodyPr>
              <a:lstStyle/>
              <a:p>
                <a:pPr algn="r" latinLnBrk="0"/>
                <a:r>
                  <a:rPr lang="zh-CN" altLang="en-US">
                    <a:solidFill>
                      <a:srgbClr val="78A48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40" name="TextBox 72"/>
              <p:cNvSpPr txBox="1">
                <a:spLocks/>
              </p:cNvSpPr>
              <p:nvPr/>
            </p:nvSpPr>
            <p:spPr bwMode="auto">
              <a:xfrm>
                <a:off x="315821" y="1537183"/>
                <a:ext cx="2777409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576000" bIns="0" anchor="ctr" anchorCtr="0">
                <a:normAutofit fontScale="85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78A48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请替换文字内容，请替换文字内容，请替换文字内容，请替换文字内容，</a:t>
                </a:r>
                <a:endParaRPr lang="zh-CN" altLang="en-US" sz="1333" dirty="0"/>
              </a:p>
            </p:txBody>
          </p:sp>
        </p:grpSp>
        <p:grpSp>
          <p:nvGrpSpPr>
            <p:cNvPr id="36" name="Group 73"/>
            <p:cNvGrpSpPr/>
            <p:nvPr/>
          </p:nvGrpSpPr>
          <p:grpSpPr>
            <a:xfrm>
              <a:off x="6159088" y="3921999"/>
              <a:ext cx="2083057" cy="649603"/>
              <a:chOff x="315821" y="1227225"/>
              <a:chExt cx="2777409" cy="866137"/>
            </a:xfrm>
          </p:grpSpPr>
          <p:sp>
            <p:nvSpPr>
              <p:cNvPr id="37" name="TextBox 74"/>
              <p:cNvSpPr txBox="1">
                <a:spLocks/>
              </p:cNvSpPr>
              <p:nvPr/>
            </p:nvSpPr>
            <p:spPr bwMode="auto">
              <a:xfrm>
                <a:off x="315821" y="1227225"/>
                <a:ext cx="2777409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576000" bIns="0" anchor="ctr" anchorCtr="0">
                <a:normAutofit/>
              </a:bodyPr>
              <a:lstStyle/>
              <a:p>
                <a:pPr algn="r" latinLnBrk="0"/>
                <a:r>
                  <a:rPr lang="zh-CN" altLang="en-US" dirty="0">
                    <a:solidFill>
                      <a:srgbClr val="78A48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38" name="TextBox 75"/>
              <p:cNvSpPr txBox="1">
                <a:spLocks/>
              </p:cNvSpPr>
              <p:nvPr/>
            </p:nvSpPr>
            <p:spPr bwMode="auto">
              <a:xfrm>
                <a:off x="315821" y="1537183"/>
                <a:ext cx="2777409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576000" bIns="0" anchor="ctr" anchorCtr="0">
                <a:normAutofit fontScale="85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78A48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请替换文字内容，请替换文字内容，请替换文字内容，请替换文字内容，</a:t>
                </a:r>
                <a:endParaRPr lang="zh-CN" altLang="en-US" sz="1333" dirty="0"/>
              </a:p>
            </p:txBody>
          </p:sp>
        </p:grpSp>
      </p:grpSp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0" t="1693" r="33767" b="16190"/>
          <a:stretch/>
        </p:blipFill>
        <p:spPr>
          <a:xfrm>
            <a:off x="0" y="0"/>
            <a:ext cx="944118" cy="2654477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8" t="65609" r="30373" b="9418"/>
          <a:stretch/>
        </p:blipFill>
        <p:spPr>
          <a:xfrm>
            <a:off x="5530739" y="3018579"/>
            <a:ext cx="1227056" cy="1026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82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4"/>
          <p:cNvGrpSpPr/>
          <p:nvPr/>
        </p:nvGrpSpPr>
        <p:grpSpPr>
          <a:xfrm>
            <a:off x="1639903" y="1329146"/>
            <a:ext cx="3819684" cy="2159759"/>
            <a:chOff x="1639903" y="1329148"/>
            <a:chExt cx="3819684" cy="2159758"/>
          </a:xfrm>
        </p:grpSpPr>
        <p:sp>
          <p:nvSpPr>
            <p:cNvPr id="36" name="Rectangle: Rounded Corners 4"/>
            <p:cNvSpPr/>
            <p:nvPr/>
          </p:nvSpPr>
          <p:spPr>
            <a:xfrm rot="2700000">
              <a:off x="3171896" y="1329148"/>
              <a:ext cx="755703" cy="755703"/>
            </a:xfrm>
            <a:prstGeom prst="roundRect">
              <a:avLst/>
            </a:prstGeom>
            <a:solidFill>
              <a:srgbClr val="E2B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7" name="Rectangle 6"/>
            <p:cNvSpPr/>
            <p:nvPr/>
          </p:nvSpPr>
          <p:spPr>
            <a:xfrm>
              <a:off x="1639910" y="1706999"/>
              <a:ext cx="3819677" cy="1781907"/>
            </a:xfrm>
            <a:prstGeom prst="rect">
              <a:avLst/>
            </a:prstGeom>
            <a:noFill/>
            <a:ln w="25400">
              <a:solidFill>
                <a:srgbClr val="E2BF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38" name="Group 7"/>
            <p:cNvGrpSpPr/>
            <p:nvPr/>
          </p:nvGrpSpPr>
          <p:grpSpPr>
            <a:xfrm>
              <a:off x="3317574" y="1442284"/>
              <a:ext cx="464344" cy="464344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42" name="Freeform: Shape 10"/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43" name="Freeform: Shape 11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44" name="Freeform: Shape 12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39" name="Group 1"/>
            <p:cNvGrpSpPr/>
            <p:nvPr/>
          </p:nvGrpSpPr>
          <p:grpSpPr>
            <a:xfrm>
              <a:off x="1639903" y="2295470"/>
              <a:ext cx="3819684" cy="1173059"/>
              <a:chOff x="1832176" y="2295471"/>
              <a:chExt cx="3435138" cy="738664"/>
            </a:xfrm>
          </p:grpSpPr>
          <p:sp>
            <p:nvSpPr>
              <p:cNvPr id="40" name="TextBox 8"/>
              <p:cNvSpPr txBox="1"/>
              <p:nvPr/>
            </p:nvSpPr>
            <p:spPr>
              <a:xfrm>
                <a:off x="1832176" y="2295471"/>
                <a:ext cx="3435138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E2BF9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41" name="Rectangle 9"/>
              <p:cNvSpPr/>
              <p:nvPr/>
            </p:nvSpPr>
            <p:spPr>
              <a:xfrm>
                <a:off x="1832176" y="2572470"/>
                <a:ext cx="3435138" cy="461665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E2BF9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请替换文字内容，请替换文字内容，请替换文字内容，请替换文字内容</a:t>
                </a:r>
                <a:endParaRPr lang="zh-CN" altLang="en-US" sz="1600" dirty="0"/>
              </a:p>
            </p:txBody>
          </p:sp>
        </p:grpSp>
      </p:grpSp>
      <p:grpSp>
        <p:nvGrpSpPr>
          <p:cNvPr id="5" name="Group 47"/>
          <p:cNvGrpSpPr/>
          <p:nvPr/>
        </p:nvGrpSpPr>
        <p:grpSpPr>
          <a:xfrm>
            <a:off x="1639903" y="3772606"/>
            <a:ext cx="3819684" cy="2159765"/>
            <a:chOff x="1639903" y="3772608"/>
            <a:chExt cx="3819684" cy="2159765"/>
          </a:xfrm>
        </p:grpSpPr>
        <p:sp>
          <p:nvSpPr>
            <p:cNvPr id="28" name="Rectangle 14"/>
            <p:cNvSpPr/>
            <p:nvPr/>
          </p:nvSpPr>
          <p:spPr>
            <a:xfrm>
              <a:off x="1639910" y="4150460"/>
              <a:ext cx="3819677" cy="1781907"/>
            </a:xfrm>
            <a:prstGeom prst="rect">
              <a:avLst/>
            </a:prstGeom>
            <a:noFill/>
            <a:ln w="25400">
              <a:solidFill>
                <a:srgbClr val="78A4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9" name="Rectangle: Rounded Corners 15"/>
            <p:cNvSpPr/>
            <p:nvPr/>
          </p:nvSpPr>
          <p:spPr>
            <a:xfrm rot="2700000">
              <a:off x="3171895" y="3772608"/>
              <a:ext cx="755703" cy="755703"/>
            </a:xfrm>
            <a:prstGeom prst="roundRect">
              <a:avLst/>
            </a:prstGeom>
            <a:solidFill>
              <a:srgbClr val="78A4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30" name="Group 16"/>
            <p:cNvGrpSpPr/>
            <p:nvPr/>
          </p:nvGrpSpPr>
          <p:grpSpPr>
            <a:xfrm>
              <a:off x="3390202" y="3917889"/>
              <a:ext cx="319088" cy="465138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34" name="Freeform: Shape 19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5" name="Freeform: Shape 20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31" name="Group 42"/>
            <p:cNvGrpSpPr/>
            <p:nvPr/>
          </p:nvGrpSpPr>
          <p:grpSpPr>
            <a:xfrm>
              <a:off x="1639903" y="4744349"/>
              <a:ext cx="3819684" cy="1188024"/>
              <a:chOff x="1832176" y="4744344"/>
              <a:chExt cx="3435138" cy="738664"/>
            </a:xfrm>
          </p:grpSpPr>
          <p:sp>
            <p:nvSpPr>
              <p:cNvPr id="32" name="TextBox 17"/>
              <p:cNvSpPr txBox="1"/>
              <p:nvPr/>
            </p:nvSpPr>
            <p:spPr>
              <a:xfrm>
                <a:off x="1832176" y="4744344"/>
                <a:ext cx="3435138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78A48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33" name="Rectangle 18"/>
              <p:cNvSpPr/>
              <p:nvPr/>
            </p:nvSpPr>
            <p:spPr>
              <a:xfrm>
                <a:off x="1832176" y="5021343"/>
                <a:ext cx="3435138" cy="461665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78A48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请替换文字内容，请替换文字内容，请替换文字内容，请替换文字内容</a:t>
                </a:r>
                <a:endParaRPr lang="zh-CN" altLang="en-US" sz="1600" dirty="0">
                  <a:solidFill>
                    <a:srgbClr val="78A48C"/>
                  </a:solidFill>
                </a:endParaRPr>
              </a:p>
            </p:txBody>
          </p:sp>
        </p:grpSp>
      </p:grpSp>
      <p:grpSp>
        <p:nvGrpSpPr>
          <p:cNvPr id="6" name="Group 46"/>
          <p:cNvGrpSpPr/>
          <p:nvPr/>
        </p:nvGrpSpPr>
        <p:grpSpPr>
          <a:xfrm>
            <a:off x="6732406" y="3772604"/>
            <a:ext cx="3819684" cy="2159760"/>
            <a:chOff x="6732406" y="3772607"/>
            <a:chExt cx="3819684" cy="2159760"/>
          </a:xfrm>
        </p:grpSpPr>
        <p:sp>
          <p:nvSpPr>
            <p:cNvPr id="20" name="Rectangle 22"/>
            <p:cNvSpPr/>
            <p:nvPr/>
          </p:nvSpPr>
          <p:spPr>
            <a:xfrm>
              <a:off x="6732413" y="4150460"/>
              <a:ext cx="3819677" cy="1781907"/>
            </a:xfrm>
            <a:prstGeom prst="rect">
              <a:avLst/>
            </a:prstGeom>
            <a:noFill/>
            <a:ln w="25400">
              <a:solidFill>
                <a:srgbClr val="78A4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1" name="Rectangle: Rounded Corners 23"/>
            <p:cNvSpPr/>
            <p:nvPr/>
          </p:nvSpPr>
          <p:spPr>
            <a:xfrm rot="2700000">
              <a:off x="8264399" y="3772607"/>
              <a:ext cx="755703" cy="755703"/>
            </a:xfrm>
            <a:prstGeom prst="roundRect">
              <a:avLst/>
            </a:prstGeom>
            <a:solidFill>
              <a:srgbClr val="78A4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22" name="Group 24"/>
            <p:cNvGrpSpPr/>
            <p:nvPr/>
          </p:nvGrpSpPr>
          <p:grpSpPr>
            <a:xfrm>
              <a:off x="8409681" y="3947258"/>
              <a:ext cx="465138" cy="43576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26" name="Freeform: Shape 27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7" name="Freeform: Shape 28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23" name="Group 43"/>
            <p:cNvGrpSpPr/>
            <p:nvPr/>
          </p:nvGrpSpPr>
          <p:grpSpPr>
            <a:xfrm>
              <a:off x="6732406" y="4744338"/>
              <a:ext cx="3819684" cy="1188021"/>
              <a:chOff x="6924679" y="4744344"/>
              <a:chExt cx="3435138" cy="738664"/>
            </a:xfrm>
          </p:grpSpPr>
          <p:sp>
            <p:nvSpPr>
              <p:cNvPr id="24" name="TextBox 25"/>
              <p:cNvSpPr txBox="1"/>
              <p:nvPr/>
            </p:nvSpPr>
            <p:spPr>
              <a:xfrm>
                <a:off x="6924679" y="4744344"/>
                <a:ext cx="3435138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78A48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5" name="Rectangle 26"/>
              <p:cNvSpPr/>
              <p:nvPr/>
            </p:nvSpPr>
            <p:spPr>
              <a:xfrm>
                <a:off x="6924679" y="5021343"/>
                <a:ext cx="3435138" cy="461665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78A48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请替换文字内容，请替换文字内容，请替换文字内容，请替换文字内容</a:t>
                </a:r>
                <a:endParaRPr lang="zh-CN" altLang="en-US" sz="1600" dirty="0">
                  <a:solidFill>
                    <a:srgbClr val="78A48C"/>
                  </a:solidFill>
                </a:endParaRPr>
              </a:p>
            </p:txBody>
          </p:sp>
        </p:grpSp>
      </p:grpSp>
      <p:grpSp>
        <p:nvGrpSpPr>
          <p:cNvPr id="7" name="Group 45"/>
          <p:cNvGrpSpPr/>
          <p:nvPr/>
        </p:nvGrpSpPr>
        <p:grpSpPr>
          <a:xfrm>
            <a:off x="6732406" y="1329146"/>
            <a:ext cx="3819684" cy="2159759"/>
            <a:chOff x="6732406" y="1329148"/>
            <a:chExt cx="3819684" cy="2159758"/>
          </a:xfrm>
        </p:grpSpPr>
        <p:sp>
          <p:nvSpPr>
            <p:cNvPr id="11" name="Rectangle 30"/>
            <p:cNvSpPr/>
            <p:nvPr/>
          </p:nvSpPr>
          <p:spPr>
            <a:xfrm>
              <a:off x="6732413" y="1706999"/>
              <a:ext cx="3819677" cy="1781907"/>
            </a:xfrm>
            <a:prstGeom prst="rect">
              <a:avLst/>
            </a:prstGeom>
            <a:solidFill>
              <a:srgbClr val="E2BF93"/>
            </a:solidFill>
            <a:ln w="25400">
              <a:solidFill>
                <a:srgbClr val="E2BF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12" name="Group 41"/>
            <p:cNvGrpSpPr/>
            <p:nvPr/>
          </p:nvGrpSpPr>
          <p:grpSpPr>
            <a:xfrm>
              <a:off x="6732406" y="2295471"/>
              <a:ext cx="3819684" cy="1190122"/>
              <a:chOff x="6924679" y="2295471"/>
              <a:chExt cx="3435138" cy="738664"/>
            </a:xfrm>
          </p:grpSpPr>
          <p:sp>
            <p:nvSpPr>
              <p:cNvPr id="18" name="Rectangle 31"/>
              <p:cNvSpPr/>
              <p:nvPr/>
            </p:nvSpPr>
            <p:spPr>
              <a:xfrm>
                <a:off x="6924679" y="2572470"/>
                <a:ext cx="3435138" cy="461665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zh-CN" altLang="en-US" sz="16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600">
                    <a:solidFill>
                      <a:schemeClr val="bg1"/>
                    </a:solidFill>
                  </a:rPr>
                </a:br>
                <a:r>
                  <a:rPr lang="zh-CN" altLang="en-US" sz="16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19" name="TextBox 32"/>
              <p:cNvSpPr txBox="1"/>
              <p:nvPr/>
            </p:nvSpPr>
            <p:spPr>
              <a:xfrm>
                <a:off x="6924679" y="2295471"/>
                <a:ext cx="3435138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zh-CN" altLang="en-US" sz="24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13" name="Rectangle: Rounded Corners 33"/>
            <p:cNvSpPr/>
            <p:nvPr/>
          </p:nvSpPr>
          <p:spPr>
            <a:xfrm rot="2700000">
              <a:off x="8264399" y="1329148"/>
              <a:ext cx="755703" cy="755703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rgbClr val="E2BF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14" name="Group 34"/>
            <p:cNvGrpSpPr/>
            <p:nvPr/>
          </p:nvGrpSpPr>
          <p:grpSpPr>
            <a:xfrm>
              <a:off x="8409680" y="1482368"/>
              <a:ext cx="465138" cy="391319"/>
              <a:chOff x="5368132" y="2625725"/>
              <a:chExt cx="465138" cy="391319"/>
            </a:xfrm>
            <a:solidFill>
              <a:schemeClr val="accent2"/>
            </a:solidFill>
          </p:grpSpPr>
          <p:sp>
            <p:nvSpPr>
              <p:cNvPr id="15" name="Freeform: Shape 35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rgbClr val="E2BF9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16" name="Freeform: Shape 36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rgbClr val="E2BF9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17" name="Freeform: Shape 37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rgbClr val="E2BF9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</p:grpSp>
      <p:grpSp>
        <p:nvGrpSpPr>
          <p:cNvPr id="8" name="Group 38"/>
          <p:cNvGrpSpPr/>
          <p:nvPr/>
        </p:nvGrpSpPr>
        <p:grpSpPr>
          <a:xfrm>
            <a:off x="4738468" y="2154353"/>
            <a:ext cx="2715065" cy="3198532"/>
            <a:chOff x="4738467" y="2612526"/>
            <a:chExt cx="2715065" cy="3198532"/>
          </a:xfrm>
        </p:grpSpPr>
        <p:cxnSp>
          <p:nvCxnSpPr>
            <p:cNvPr id="9" name="Straight Connector 39"/>
            <p:cNvCxnSpPr/>
            <p:nvPr/>
          </p:nvCxnSpPr>
          <p:spPr>
            <a:xfrm>
              <a:off x="6096000" y="2612526"/>
              <a:ext cx="0" cy="3198532"/>
            </a:xfrm>
            <a:prstGeom prst="line">
              <a:avLst/>
            </a:prstGeom>
            <a:ln w="22225">
              <a:solidFill>
                <a:schemeClr val="bg1">
                  <a:lumMod val="8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40"/>
            <p:cNvCxnSpPr/>
            <p:nvPr/>
          </p:nvCxnSpPr>
          <p:spPr>
            <a:xfrm>
              <a:off x="4738467" y="4291627"/>
              <a:ext cx="2715065" cy="0"/>
            </a:xfrm>
            <a:prstGeom prst="line">
              <a:avLst/>
            </a:prstGeom>
            <a:ln w="22225">
              <a:solidFill>
                <a:schemeClr val="bg1">
                  <a:lumMod val="8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0" t="1693" r="33767" b="16190"/>
          <a:stretch/>
        </p:blipFill>
        <p:spPr>
          <a:xfrm>
            <a:off x="0" y="0"/>
            <a:ext cx="944118" cy="265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95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8"/>
          <p:cNvSpPr txBox="1"/>
          <p:nvPr/>
        </p:nvSpPr>
        <p:spPr>
          <a:xfrm>
            <a:off x="3791744" y="2918070"/>
            <a:ext cx="5568619" cy="902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867" dirty="0">
                <a:solidFill>
                  <a:srgbClr val="E2BF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请输入文本内容</a:t>
            </a:r>
            <a:endParaRPr lang="en-GB" altLang="zh-CN" sz="5867" dirty="0">
              <a:solidFill>
                <a:srgbClr val="E2BF9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TextBox 49"/>
          <p:cNvSpPr txBox="1"/>
          <p:nvPr/>
        </p:nvSpPr>
        <p:spPr>
          <a:xfrm>
            <a:off x="4722627" y="4009498"/>
            <a:ext cx="370685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600" dirty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r>
              <a:rPr lang="zh-CN" altLang="en-US" sz="1600" dirty="0" smtClean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1600" dirty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</a:t>
            </a:r>
          </a:p>
        </p:txBody>
      </p:sp>
      <p:sp>
        <p:nvSpPr>
          <p:cNvPr id="4" name="TextBox 48"/>
          <p:cNvSpPr txBox="1"/>
          <p:nvPr/>
        </p:nvSpPr>
        <p:spPr>
          <a:xfrm>
            <a:off x="5556712" y="1499494"/>
            <a:ext cx="1979448" cy="1641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0666" dirty="0" smtClean="0">
                <a:solidFill>
                  <a:srgbClr val="E2BF93"/>
                </a:solidFill>
                <a:latin typeface="Narkisim" panose="020E0502050101010101" pitchFamily="34" charset="-79"/>
                <a:ea typeface="华康雅宋体W9(P)" panose="02020900000000000000" pitchFamily="18" charset="-122"/>
                <a:cs typeface="Narkisim" panose="020E0502050101010101" pitchFamily="34" charset="-79"/>
                <a:sym typeface="+mn-lt"/>
              </a:rPr>
              <a:t>04</a:t>
            </a:r>
            <a:endParaRPr lang="en-GB" altLang="zh-CN" sz="10666" dirty="0">
              <a:solidFill>
                <a:srgbClr val="E2BF93"/>
              </a:solidFill>
              <a:latin typeface="Narkisim" panose="020E0502050101010101" pitchFamily="34" charset="-79"/>
              <a:ea typeface="华康雅宋体W9(P)" panose="02020900000000000000" pitchFamily="18" charset="-122"/>
              <a:cs typeface="Narkisim" panose="020E0502050101010101" pitchFamily="34" charset="-79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47" t="-847" r="-1621" b="35026"/>
          <a:stretch/>
        </p:blipFill>
        <p:spPr>
          <a:xfrm flipH="1">
            <a:off x="0" y="3541487"/>
            <a:ext cx="3424906" cy="352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56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6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2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3"/>
          <p:cNvGrpSpPr>
            <a:grpSpLocks/>
          </p:cNvGrpSpPr>
          <p:nvPr/>
        </p:nvGrpSpPr>
        <p:grpSpPr bwMode="auto">
          <a:xfrm rot="6300000">
            <a:off x="2321431" y="2603130"/>
            <a:ext cx="716032" cy="1200737"/>
            <a:chOff x="2761515" y="2286000"/>
            <a:chExt cx="1645174" cy="2760228"/>
          </a:xfrm>
          <a:solidFill>
            <a:srgbClr val="E2BF93"/>
          </a:solidFill>
        </p:grpSpPr>
        <p:sp>
          <p:nvSpPr>
            <p:cNvPr id="26" name="Oval 4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7" name="Oval 5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8" name="Oval 6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4" name="Oval 7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5" name="Oval 8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6" name="Freeform: Shape 9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37" name="Group 10"/>
          <p:cNvGrpSpPr>
            <a:grpSpLocks/>
          </p:cNvGrpSpPr>
          <p:nvPr/>
        </p:nvGrpSpPr>
        <p:grpSpPr bwMode="auto">
          <a:xfrm rot="15300000" flipV="1">
            <a:off x="2916161" y="3131700"/>
            <a:ext cx="716032" cy="1200737"/>
            <a:chOff x="2761515" y="2286000"/>
            <a:chExt cx="1645174" cy="2760228"/>
          </a:xfrm>
          <a:solidFill>
            <a:srgbClr val="FF9966"/>
          </a:solidFill>
        </p:grpSpPr>
        <p:sp>
          <p:nvSpPr>
            <p:cNvPr id="38" name="Oval 11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9" name="Oval 12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0" name="Oval 13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1" name="Oval 14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2" name="Oval 15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3" name="Freeform: Shape 16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44" name="Group 17"/>
          <p:cNvGrpSpPr>
            <a:grpSpLocks/>
          </p:cNvGrpSpPr>
          <p:nvPr/>
        </p:nvGrpSpPr>
        <p:grpSpPr bwMode="auto">
          <a:xfrm rot="6300000">
            <a:off x="4215343" y="2580880"/>
            <a:ext cx="780879" cy="1310089"/>
            <a:chOff x="2761515" y="2286000"/>
            <a:chExt cx="1645174" cy="2760228"/>
          </a:xfrm>
          <a:solidFill>
            <a:srgbClr val="78A48C"/>
          </a:solidFill>
        </p:grpSpPr>
        <p:sp>
          <p:nvSpPr>
            <p:cNvPr id="45" name="Oval 18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6" name="Oval 19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7" name="Oval 20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8" name="Oval 21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9" name="Oval 22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0" name="Freeform: Shape 23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/>
            </a:p>
          </p:txBody>
        </p:sp>
      </p:grpSp>
      <p:grpSp>
        <p:nvGrpSpPr>
          <p:cNvPr id="51" name="Group 24"/>
          <p:cNvGrpSpPr>
            <a:grpSpLocks/>
          </p:cNvGrpSpPr>
          <p:nvPr/>
        </p:nvGrpSpPr>
        <p:grpSpPr bwMode="auto">
          <a:xfrm rot="15300000" flipV="1">
            <a:off x="4807960" y="3072904"/>
            <a:ext cx="780879" cy="1310089"/>
            <a:chOff x="2761515" y="2286000"/>
            <a:chExt cx="1645174" cy="2760228"/>
          </a:xfrm>
          <a:solidFill>
            <a:srgbClr val="768C80"/>
          </a:solidFill>
        </p:grpSpPr>
        <p:sp>
          <p:nvSpPr>
            <p:cNvPr id="52" name="Oval 25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3" name="Oval 26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4" name="Oval 27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5" name="Oval 28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6" name="Oval 29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7" name="Freeform: Shape 30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58" name="Group 31"/>
          <p:cNvGrpSpPr>
            <a:grpSpLocks/>
          </p:cNvGrpSpPr>
          <p:nvPr/>
        </p:nvGrpSpPr>
        <p:grpSpPr bwMode="auto">
          <a:xfrm rot="6300000">
            <a:off x="5970761" y="2389165"/>
            <a:ext cx="873117" cy="1465081"/>
            <a:chOff x="2761515" y="2286000"/>
            <a:chExt cx="1645174" cy="2760228"/>
          </a:xfrm>
          <a:solidFill>
            <a:srgbClr val="E2BF93"/>
          </a:solidFill>
        </p:grpSpPr>
        <p:sp>
          <p:nvSpPr>
            <p:cNvPr id="59" name="Oval 32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60" name="Oval 33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61" name="Oval 34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62" name="Oval 35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63" name="Oval 36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64" name="Freeform: Shape 37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65" name="Group 38"/>
          <p:cNvGrpSpPr>
            <a:grpSpLocks/>
          </p:cNvGrpSpPr>
          <p:nvPr/>
        </p:nvGrpSpPr>
        <p:grpSpPr bwMode="auto">
          <a:xfrm rot="15300000" flipV="1">
            <a:off x="6696424" y="3033697"/>
            <a:ext cx="873117" cy="1465081"/>
            <a:chOff x="2761515" y="2286000"/>
            <a:chExt cx="1645174" cy="2760228"/>
          </a:xfrm>
          <a:solidFill>
            <a:srgbClr val="FF9966"/>
          </a:solidFill>
        </p:grpSpPr>
        <p:sp>
          <p:nvSpPr>
            <p:cNvPr id="66" name="Oval 39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67" name="Oval 40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68" name="Oval 41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69" name="Oval 42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70" name="Oval 43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71" name="Freeform: Shape 44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72" name="Group 45"/>
          <p:cNvGrpSpPr>
            <a:grpSpLocks/>
          </p:cNvGrpSpPr>
          <p:nvPr/>
        </p:nvGrpSpPr>
        <p:grpSpPr bwMode="auto">
          <a:xfrm rot="6300000">
            <a:off x="8035017" y="2277525"/>
            <a:ext cx="989109" cy="1658305"/>
            <a:chOff x="2761515" y="2286000"/>
            <a:chExt cx="1645174" cy="2760228"/>
          </a:xfrm>
          <a:solidFill>
            <a:srgbClr val="78A48C"/>
          </a:solidFill>
        </p:grpSpPr>
        <p:sp>
          <p:nvSpPr>
            <p:cNvPr id="73" name="Oval 46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74" name="Oval 47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75" name="Oval 48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76" name="Oval 49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77" name="Oval 50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78" name="Freeform: Shape 51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79" name="Group 52"/>
          <p:cNvGrpSpPr>
            <a:grpSpLocks/>
          </p:cNvGrpSpPr>
          <p:nvPr/>
        </p:nvGrpSpPr>
        <p:grpSpPr bwMode="auto">
          <a:xfrm rot="15300000" flipV="1">
            <a:off x="8856385" y="3007676"/>
            <a:ext cx="989109" cy="1658305"/>
            <a:chOff x="2761515" y="2286000"/>
            <a:chExt cx="1645174" cy="2760228"/>
          </a:xfrm>
          <a:solidFill>
            <a:srgbClr val="768C80"/>
          </a:solidFill>
        </p:grpSpPr>
        <p:sp>
          <p:nvSpPr>
            <p:cNvPr id="80" name="Oval 53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81" name="Oval 54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82" name="Oval 55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83" name="Oval 56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84" name="Oval 57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85" name="Freeform: Shape 58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cxnSp>
        <p:nvCxnSpPr>
          <p:cNvPr id="86" name="Straight Connector 60"/>
          <p:cNvCxnSpPr/>
          <p:nvPr/>
        </p:nvCxnSpPr>
        <p:spPr>
          <a:xfrm>
            <a:off x="3317198" y="4056121"/>
            <a:ext cx="0" cy="609599"/>
          </a:xfrm>
          <a:prstGeom prst="line">
            <a:avLst/>
          </a:prstGeom>
          <a:ln w="12700">
            <a:solidFill>
              <a:srgbClr val="FF9966"/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tangle 61"/>
          <p:cNvSpPr>
            <a:spLocks/>
          </p:cNvSpPr>
          <p:nvPr/>
        </p:nvSpPr>
        <p:spPr bwMode="auto">
          <a:xfrm>
            <a:off x="2497993" y="4866784"/>
            <a:ext cx="1638410" cy="32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F9966"/>
                </a:solidFill>
              </a:rPr>
              <a:t>标题文本预设</a:t>
            </a:r>
          </a:p>
        </p:txBody>
      </p:sp>
      <p:cxnSp>
        <p:nvCxnSpPr>
          <p:cNvPr id="88" name="Straight Connector 63"/>
          <p:cNvCxnSpPr/>
          <p:nvPr/>
        </p:nvCxnSpPr>
        <p:spPr>
          <a:xfrm flipV="1">
            <a:off x="2788833" y="2332665"/>
            <a:ext cx="0" cy="509152"/>
          </a:xfrm>
          <a:prstGeom prst="line">
            <a:avLst/>
          </a:prstGeom>
          <a:ln w="12700">
            <a:solidFill>
              <a:srgbClr val="E2BF93"/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 64"/>
          <p:cNvSpPr>
            <a:spLocks/>
          </p:cNvSpPr>
          <p:nvPr/>
        </p:nvSpPr>
        <p:spPr bwMode="auto">
          <a:xfrm>
            <a:off x="2107753" y="1995318"/>
            <a:ext cx="1638410" cy="3276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none" lIns="0" tIns="0" rIns="0" bIns="0" anchor="t" anchorCtr="0" compatLnSpc="1">
            <a:prstTxWarp prst="textNoShape">
              <a:avLst/>
            </a:prstTxWarp>
            <a:no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E2BF93"/>
                </a:solidFill>
              </a:rPr>
              <a:t>标题文本预设</a:t>
            </a:r>
          </a:p>
        </p:txBody>
      </p:sp>
      <p:cxnSp>
        <p:nvCxnSpPr>
          <p:cNvPr id="90" name="Straight Connector 66"/>
          <p:cNvCxnSpPr/>
          <p:nvPr/>
        </p:nvCxnSpPr>
        <p:spPr>
          <a:xfrm>
            <a:off x="5213745" y="4139110"/>
            <a:ext cx="0" cy="539999"/>
          </a:xfrm>
          <a:prstGeom prst="line">
            <a:avLst/>
          </a:prstGeom>
          <a:ln w="12700">
            <a:solidFill>
              <a:srgbClr val="768C80"/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angle 67"/>
          <p:cNvSpPr>
            <a:spLocks/>
          </p:cNvSpPr>
          <p:nvPr/>
        </p:nvSpPr>
        <p:spPr bwMode="auto">
          <a:xfrm>
            <a:off x="4394541" y="4865367"/>
            <a:ext cx="1638410" cy="32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768C80"/>
                </a:solidFill>
              </a:rPr>
              <a:t>标题文本预设</a:t>
            </a:r>
          </a:p>
        </p:txBody>
      </p:sp>
      <p:cxnSp>
        <p:nvCxnSpPr>
          <p:cNvPr id="92" name="Straight Connector 69"/>
          <p:cNvCxnSpPr/>
          <p:nvPr/>
        </p:nvCxnSpPr>
        <p:spPr>
          <a:xfrm flipV="1">
            <a:off x="4685379" y="2331248"/>
            <a:ext cx="0" cy="509152"/>
          </a:xfrm>
          <a:prstGeom prst="line">
            <a:avLst/>
          </a:prstGeom>
          <a:ln w="12700">
            <a:solidFill>
              <a:srgbClr val="78A48C"/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Rectangle 70"/>
          <p:cNvSpPr>
            <a:spLocks/>
          </p:cNvSpPr>
          <p:nvPr/>
        </p:nvSpPr>
        <p:spPr bwMode="auto">
          <a:xfrm>
            <a:off x="4004301" y="1993901"/>
            <a:ext cx="1638410" cy="32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78A48C"/>
                </a:solidFill>
              </a:rPr>
              <a:t>标题文本预设</a:t>
            </a:r>
          </a:p>
        </p:txBody>
      </p:sp>
      <p:cxnSp>
        <p:nvCxnSpPr>
          <p:cNvPr id="94" name="Straight Connector 72"/>
          <p:cNvCxnSpPr/>
          <p:nvPr/>
        </p:nvCxnSpPr>
        <p:spPr>
          <a:xfrm>
            <a:off x="7000157" y="4167246"/>
            <a:ext cx="0" cy="503999"/>
          </a:xfrm>
          <a:prstGeom prst="line">
            <a:avLst/>
          </a:prstGeom>
          <a:ln w="12700">
            <a:solidFill>
              <a:srgbClr val="FF9966"/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Rectangle 73"/>
          <p:cNvSpPr>
            <a:spLocks/>
          </p:cNvSpPr>
          <p:nvPr/>
        </p:nvSpPr>
        <p:spPr bwMode="auto">
          <a:xfrm>
            <a:off x="6180952" y="4865367"/>
            <a:ext cx="1638410" cy="32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FF9966"/>
                </a:solidFill>
              </a:rPr>
              <a:t>标题文本预设</a:t>
            </a:r>
          </a:p>
        </p:txBody>
      </p:sp>
      <p:cxnSp>
        <p:nvCxnSpPr>
          <p:cNvPr id="96" name="Straight Connector 75"/>
          <p:cNvCxnSpPr/>
          <p:nvPr/>
        </p:nvCxnSpPr>
        <p:spPr>
          <a:xfrm flipV="1">
            <a:off x="6471791" y="2331248"/>
            <a:ext cx="0" cy="396000"/>
          </a:xfrm>
          <a:prstGeom prst="line">
            <a:avLst/>
          </a:prstGeom>
          <a:ln w="12700">
            <a:solidFill>
              <a:srgbClr val="E2BF93"/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tangle 76"/>
          <p:cNvSpPr>
            <a:spLocks/>
          </p:cNvSpPr>
          <p:nvPr/>
        </p:nvSpPr>
        <p:spPr bwMode="auto">
          <a:xfrm>
            <a:off x="5790713" y="1993901"/>
            <a:ext cx="1638410" cy="3276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none" lIns="0" tIns="0" rIns="0" bIns="0" anchor="t" anchorCtr="0" compatLnSpc="1">
            <a:prstTxWarp prst="textNoShape">
              <a:avLst/>
            </a:prstTxWarp>
            <a:no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E2BF93"/>
                </a:solidFill>
              </a:rPr>
              <a:t>标题文本预设</a:t>
            </a:r>
          </a:p>
        </p:txBody>
      </p:sp>
      <p:cxnSp>
        <p:nvCxnSpPr>
          <p:cNvPr id="98" name="Straight Connector 78"/>
          <p:cNvCxnSpPr/>
          <p:nvPr/>
        </p:nvCxnSpPr>
        <p:spPr>
          <a:xfrm>
            <a:off x="9152743" y="4265717"/>
            <a:ext cx="0" cy="396000"/>
          </a:xfrm>
          <a:prstGeom prst="line">
            <a:avLst/>
          </a:prstGeom>
          <a:ln w="12700">
            <a:solidFill>
              <a:srgbClr val="768C80"/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Rectangle 79"/>
          <p:cNvSpPr>
            <a:spLocks/>
          </p:cNvSpPr>
          <p:nvPr/>
        </p:nvSpPr>
        <p:spPr bwMode="auto">
          <a:xfrm>
            <a:off x="8333538" y="4865367"/>
            <a:ext cx="1638410" cy="32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768C80"/>
                </a:solidFill>
              </a:rPr>
              <a:t>标题文本预设</a:t>
            </a:r>
          </a:p>
        </p:txBody>
      </p:sp>
      <p:cxnSp>
        <p:nvCxnSpPr>
          <p:cNvPr id="100" name="Straight Connector 81"/>
          <p:cNvCxnSpPr/>
          <p:nvPr/>
        </p:nvCxnSpPr>
        <p:spPr>
          <a:xfrm flipV="1">
            <a:off x="8624378" y="2331248"/>
            <a:ext cx="0" cy="324000"/>
          </a:xfrm>
          <a:prstGeom prst="line">
            <a:avLst/>
          </a:prstGeom>
          <a:ln w="12700">
            <a:solidFill>
              <a:srgbClr val="78A48C"/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82"/>
          <p:cNvSpPr>
            <a:spLocks/>
          </p:cNvSpPr>
          <p:nvPr/>
        </p:nvSpPr>
        <p:spPr bwMode="auto">
          <a:xfrm>
            <a:off x="7943299" y="1993901"/>
            <a:ext cx="1638410" cy="32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78A48C"/>
                </a:solidFill>
              </a:rPr>
              <a:t>标题文本预设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31" r="8172"/>
          <a:stretch/>
        </p:blipFill>
        <p:spPr>
          <a:xfrm>
            <a:off x="54682" y="-61628"/>
            <a:ext cx="992421" cy="310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69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9" grpId="0"/>
      <p:bldP spid="91" grpId="0"/>
      <p:bldP spid="93" grpId="0"/>
      <p:bldP spid="95" grpId="0"/>
      <p:bldP spid="97" grpId="0"/>
      <p:bldP spid="99" grpId="0"/>
      <p:bldP spid="10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0120" y="1480457"/>
            <a:ext cx="3991429" cy="399142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82485" y="2285080"/>
            <a:ext cx="1538883" cy="3759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800" b="1" dirty="0" smtClean="0">
                <a:solidFill>
                  <a:schemeClr val="accent6">
                    <a:lumMod val="75000"/>
                  </a:schemeClr>
                </a:solidFill>
                <a:latin typeface="汉仪黛玉体简" panose="02010604000101010101" pitchFamily="2" charset="-122"/>
                <a:ea typeface="汉仪黛玉体简" panose="02010604000101010101" pitchFamily="2" charset="-122"/>
              </a:rPr>
              <a:t>目 录</a:t>
            </a:r>
            <a:endParaRPr lang="zh-CN" altLang="en-US" sz="8800" b="1" dirty="0">
              <a:solidFill>
                <a:schemeClr val="accent6">
                  <a:lumMod val="75000"/>
                </a:schemeClr>
              </a:solidFill>
              <a:latin typeface="汉仪黛玉体简" panose="02010604000101010101" pitchFamily="2" charset="-122"/>
              <a:ea typeface="汉仪黛玉体简" panose="02010604000101010101" pitchFamily="2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13201" y="6162421"/>
            <a:ext cx="6865939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组合 100"/>
          <p:cNvGrpSpPr/>
          <p:nvPr/>
        </p:nvGrpSpPr>
        <p:grpSpPr>
          <a:xfrm>
            <a:off x="4202852" y="751320"/>
            <a:ext cx="5633660" cy="1080848"/>
            <a:chOff x="3683845" y="1535509"/>
            <a:chExt cx="4225245" cy="810637"/>
          </a:xfrm>
        </p:grpSpPr>
        <p:sp>
          <p:nvSpPr>
            <p:cNvPr id="102" name="Diamond 33"/>
            <p:cNvSpPr/>
            <p:nvPr/>
          </p:nvSpPr>
          <p:spPr>
            <a:xfrm>
              <a:off x="3683845" y="1638860"/>
              <a:ext cx="707286" cy="707286"/>
            </a:xfrm>
            <a:prstGeom prst="diamond">
              <a:avLst/>
            </a:prstGeom>
            <a:solidFill>
              <a:srgbClr val="78A4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103" name="Group 34"/>
            <p:cNvGrpSpPr/>
            <p:nvPr/>
          </p:nvGrpSpPr>
          <p:grpSpPr>
            <a:xfrm>
              <a:off x="4209804" y="1535509"/>
              <a:ext cx="3699286" cy="809524"/>
              <a:chOff x="6693766" y="1301033"/>
              <a:chExt cx="5267884" cy="1079365"/>
            </a:xfrm>
          </p:grpSpPr>
          <p:sp>
            <p:nvSpPr>
              <p:cNvPr id="104" name="TextBox 35"/>
              <p:cNvSpPr txBox="1"/>
              <p:nvPr/>
            </p:nvSpPr>
            <p:spPr>
              <a:xfrm>
                <a:off x="6693766" y="1301033"/>
                <a:ext cx="4232109" cy="429208"/>
              </a:xfrm>
              <a:prstGeom prst="rect">
                <a:avLst/>
              </a:prstGeom>
              <a:noFill/>
            </p:spPr>
            <p:txBody>
              <a:bodyPr wrap="none" lIns="480000" tIns="0" rIns="0" bIns="0" anchor="b" anchorCtr="0">
                <a:normAutofit/>
              </a:bodyPr>
              <a:lstStyle/>
              <a:p>
                <a:r>
                  <a:rPr lang="zh-CN" altLang="en-US" sz="2133" b="1" dirty="0">
                    <a:solidFill>
                      <a:srgbClr val="78A48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05" name="TextBox 36"/>
              <p:cNvSpPr txBox="1">
                <a:spLocks/>
              </p:cNvSpPr>
              <p:nvPr/>
            </p:nvSpPr>
            <p:spPr>
              <a:xfrm>
                <a:off x="6693766" y="1710773"/>
                <a:ext cx="5267884" cy="669625"/>
              </a:xfrm>
              <a:prstGeom prst="rect">
                <a:avLst/>
              </a:prstGeom>
            </p:spPr>
            <p:txBody>
              <a:bodyPr vert="horz" wrap="square" lIns="480000" tIns="0" rIns="0" bIns="0" anchor="ctr" anchorCtr="0">
                <a:no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4202852" y="2240424"/>
            <a:ext cx="5633660" cy="1080848"/>
            <a:chOff x="3683845" y="1535509"/>
            <a:chExt cx="4225245" cy="810637"/>
          </a:xfrm>
        </p:grpSpPr>
        <p:sp>
          <p:nvSpPr>
            <p:cNvPr id="107" name="Diamond 33"/>
            <p:cNvSpPr/>
            <p:nvPr/>
          </p:nvSpPr>
          <p:spPr>
            <a:xfrm>
              <a:off x="3683845" y="1638860"/>
              <a:ext cx="707286" cy="707286"/>
            </a:xfrm>
            <a:prstGeom prst="diamond">
              <a:avLst/>
            </a:prstGeom>
            <a:solidFill>
              <a:srgbClr val="E2B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08" name="Group 34"/>
            <p:cNvGrpSpPr/>
            <p:nvPr/>
          </p:nvGrpSpPr>
          <p:grpSpPr>
            <a:xfrm>
              <a:off x="4209804" y="1535509"/>
              <a:ext cx="3699286" cy="809524"/>
              <a:chOff x="6693766" y="1301033"/>
              <a:chExt cx="5267884" cy="1079365"/>
            </a:xfrm>
          </p:grpSpPr>
          <p:sp>
            <p:nvSpPr>
              <p:cNvPr id="109" name="TextBox 35"/>
              <p:cNvSpPr txBox="1"/>
              <p:nvPr/>
            </p:nvSpPr>
            <p:spPr>
              <a:xfrm>
                <a:off x="6693766" y="1301033"/>
                <a:ext cx="4232109" cy="429208"/>
              </a:xfrm>
              <a:prstGeom prst="rect">
                <a:avLst/>
              </a:prstGeom>
              <a:noFill/>
            </p:spPr>
            <p:txBody>
              <a:bodyPr wrap="none" lIns="480000" tIns="0" rIns="0" bIns="0" anchor="b" anchorCtr="0">
                <a:normAutofit/>
              </a:bodyPr>
              <a:lstStyle/>
              <a:p>
                <a:r>
                  <a:rPr lang="zh-CN" altLang="en-US" sz="2133" b="1" dirty="0">
                    <a:solidFill>
                      <a:srgbClr val="E2BF9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10" name="TextBox 36"/>
              <p:cNvSpPr txBox="1">
                <a:spLocks/>
              </p:cNvSpPr>
              <p:nvPr/>
            </p:nvSpPr>
            <p:spPr>
              <a:xfrm>
                <a:off x="6693766" y="1710773"/>
                <a:ext cx="5267884" cy="669625"/>
              </a:xfrm>
              <a:prstGeom prst="rect">
                <a:avLst/>
              </a:prstGeom>
            </p:spPr>
            <p:txBody>
              <a:bodyPr vert="horz" wrap="square" lIns="480000" tIns="0" rIns="0" bIns="0" anchor="ctr" anchorCtr="0">
                <a:no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111" name="组合 110"/>
          <p:cNvGrpSpPr/>
          <p:nvPr/>
        </p:nvGrpSpPr>
        <p:grpSpPr>
          <a:xfrm>
            <a:off x="4202852" y="3737260"/>
            <a:ext cx="5633660" cy="1080848"/>
            <a:chOff x="3683845" y="1535509"/>
            <a:chExt cx="4225245" cy="810637"/>
          </a:xfrm>
        </p:grpSpPr>
        <p:sp>
          <p:nvSpPr>
            <p:cNvPr id="112" name="Diamond 33"/>
            <p:cNvSpPr/>
            <p:nvPr/>
          </p:nvSpPr>
          <p:spPr>
            <a:xfrm>
              <a:off x="3683845" y="1638860"/>
              <a:ext cx="707286" cy="707286"/>
            </a:xfrm>
            <a:prstGeom prst="diamond">
              <a:avLst/>
            </a:prstGeom>
            <a:solidFill>
              <a:srgbClr val="78A4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13" name="Group 34"/>
            <p:cNvGrpSpPr/>
            <p:nvPr/>
          </p:nvGrpSpPr>
          <p:grpSpPr>
            <a:xfrm>
              <a:off x="4209804" y="1535509"/>
              <a:ext cx="3699286" cy="809524"/>
              <a:chOff x="6693766" y="1301033"/>
              <a:chExt cx="5267884" cy="1079365"/>
            </a:xfrm>
          </p:grpSpPr>
          <p:sp>
            <p:nvSpPr>
              <p:cNvPr id="114" name="TextBox 35"/>
              <p:cNvSpPr txBox="1"/>
              <p:nvPr/>
            </p:nvSpPr>
            <p:spPr>
              <a:xfrm>
                <a:off x="6693766" y="1301033"/>
                <a:ext cx="4232109" cy="429208"/>
              </a:xfrm>
              <a:prstGeom prst="rect">
                <a:avLst/>
              </a:prstGeom>
              <a:noFill/>
            </p:spPr>
            <p:txBody>
              <a:bodyPr wrap="none" lIns="480000" tIns="0" rIns="0" bIns="0" anchor="b" anchorCtr="0">
                <a:normAutofit/>
              </a:bodyPr>
              <a:lstStyle/>
              <a:p>
                <a:r>
                  <a:rPr lang="zh-CN" altLang="en-US" sz="2133" b="1" dirty="0">
                    <a:solidFill>
                      <a:srgbClr val="78A48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15" name="TextBox 36"/>
              <p:cNvSpPr txBox="1">
                <a:spLocks/>
              </p:cNvSpPr>
              <p:nvPr/>
            </p:nvSpPr>
            <p:spPr>
              <a:xfrm>
                <a:off x="6693766" y="1710773"/>
                <a:ext cx="5267884" cy="669625"/>
              </a:xfrm>
              <a:prstGeom prst="rect">
                <a:avLst/>
              </a:prstGeom>
            </p:spPr>
            <p:txBody>
              <a:bodyPr vert="horz" wrap="square" lIns="480000" tIns="0" rIns="0" bIns="0" anchor="ctr" anchorCtr="0">
                <a:no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116" name="组合 115"/>
          <p:cNvGrpSpPr/>
          <p:nvPr/>
        </p:nvGrpSpPr>
        <p:grpSpPr>
          <a:xfrm>
            <a:off x="4202852" y="5081573"/>
            <a:ext cx="5633660" cy="1080848"/>
            <a:chOff x="3683845" y="1535509"/>
            <a:chExt cx="4225245" cy="810637"/>
          </a:xfrm>
        </p:grpSpPr>
        <p:sp>
          <p:nvSpPr>
            <p:cNvPr id="117" name="Diamond 33"/>
            <p:cNvSpPr/>
            <p:nvPr/>
          </p:nvSpPr>
          <p:spPr>
            <a:xfrm>
              <a:off x="3683845" y="1638860"/>
              <a:ext cx="707286" cy="707286"/>
            </a:xfrm>
            <a:prstGeom prst="diamond">
              <a:avLst/>
            </a:prstGeom>
            <a:solidFill>
              <a:srgbClr val="E2B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18" name="Group 34"/>
            <p:cNvGrpSpPr/>
            <p:nvPr/>
          </p:nvGrpSpPr>
          <p:grpSpPr>
            <a:xfrm>
              <a:off x="4209804" y="1535509"/>
              <a:ext cx="3699286" cy="809524"/>
              <a:chOff x="6693766" y="1301033"/>
              <a:chExt cx="5267884" cy="1079365"/>
            </a:xfrm>
          </p:grpSpPr>
          <p:sp>
            <p:nvSpPr>
              <p:cNvPr id="119" name="TextBox 35"/>
              <p:cNvSpPr txBox="1"/>
              <p:nvPr/>
            </p:nvSpPr>
            <p:spPr>
              <a:xfrm>
                <a:off x="6693766" y="1301033"/>
                <a:ext cx="4232109" cy="429208"/>
              </a:xfrm>
              <a:prstGeom prst="rect">
                <a:avLst/>
              </a:prstGeom>
              <a:noFill/>
            </p:spPr>
            <p:txBody>
              <a:bodyPr wrap="none" lIns="480000" tIns="0" rIns="0" bIns="0" anchor="b" anchorCtr="0">
                <a:normAutofit/>
              </a:bodyPr>
              <a:lstStyle/>
              <a:p>
                <a:r>
                  <a:rPr lang="zh-CN" altLang="en-US" sz="2133" b="1" dirty="0">
                    <a:solidFill>
                      <a:srgbClr val="E2BF9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20" name="TextBox 36"/>
              <p:cNvSpPr txBox="1">
                <a:spLocks/>
              </p:cNvSpPr>
              <p:nvPr/>
            </p:nvSpPr>
            <p:spPr>
              <a:xfrm>
                <a:off x="6693766" y="1710773"/>
                <a:ext cx="5267884" cy="669625"/>
              </a:xfrm>
              <a:prstGeom prst="rect">
                <a:avLst/>
              </a:prstGeom>
            </p:spPr>
            <p:txBody>
              <a:bodyPr vert="horz" wrap="square" lIns="480000" tIns="0" rIns="0" bIns="0" anchor="ctr" anchorCtr="0">
                <a:no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39131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8766692" y="1507041"/>
            <a:ext cx="1581153" cy="1581153"/>
            <a:chOff x="7523860" y="1630865"/>
            <a:chExt cx="1581153" cy="1581153"/>
          </a:xfrm>
        </p:grpSpPr>
        <p:sp>
          <p:nvSpPr>
            <p:cNvPr id="55" name="任意多边形: 形状 54"/>
            <p:cNvSpPr/>
            <p:nvPr/>
          </p:nvSpPr>
          <p:spPr>
            <a:xfrm>
              <a:off x="7523860" y="1630865"/>
              <a:ext cx="1581153" cy="1581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3">
                <a:lumMod val="100000"/>
              </a:schemeClr>
            </a:solidFill>
            <a:ln w="63500" cap="flat">
              <a:solidFill>
                <a:srgbClr val="78A48C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6" name="任意多边形: 形状 55"/>
            <p:cNvSpPr/>
            <p:nvPr/>
          </p:nvSpPr>
          <p:spPr>
            <a:xfrm>
              <a:off x="7556179" y="1663184"/>
              <a:ext cx="1516514" cy="15165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25400" cap="flat">
              <a:solidFill>
                <a:srgbClr val="78A48C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7" name="任意多边形: 形状 56"/>
            <p:cNvSpPr/>
            <p:nvPr/>
          </p:nvSpPr>
          <p:spPr>
            <a:xfrm>
              <a:off x="7655617" y="1762622"/>
              <a:ext cx="1317638" cy="1317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78A48C"/>
            </a:solidFill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8" name="任意多边形: 形状 57"/>
            <p:cNvSpPr/>
            <p:nvPr/>
          </p:nvSpPr>
          <p:spPr>
            <a:xfrm>
              <a:off x="8046847" y="2165267"/>
              <a:ext cx="535178" cy="512348"/>
            </a:xfrm>
            <a:custGeom>
              <a:avLst/>
              <a:gdLst>
                <a:gd name="connsiteX0" fmla="*/ 203672 w 338280"/>
                <a:gd name="connsiteY0" fmla="*/ 246439 h 323850"/>
                <a:gd name="connsiteX1" fmla="*/ 209657 w 338280"/>
                <a:gd name="connsiteY1" fmla="*/ 252329 h 323850"/>
                <a:gd name="connsiteX2" fmla="*/ 238919 w 338280"/>
                <a:gd name="connsiteY2" fmla="*/ 305998 h 323850"/>
                <a:gd name="connsiteX3" fmla="*/ 233599 w 338280"/>
                <a:gd name="connsiteY3" fmla="*/ 316470 h 323850"/>
                <a:gd name="connsiteX4" fmla="*/ 197687 w 338280"/>
                <a:gd name="connsiteY4" fmla="*/ 252329 h 323850"/>
                <a:gd name="connsiteX5" fmla="*/ 203672 w 338280"/>
                <a:gd name="connsiteY5" fmla="*/ 246439 h 323850"/>
                <a:gd name="connsiteX6" fmla="*/ 251574 w 338280"/>
                <a:gd name="connsiteY6" fmla="*/ 214312 h 323850"/>
                <a:gd name="connsiteX7" fmla="*/ 283252 w 338280"/>
                <a:gd name="connsiteY7" fmla="*/ 222230 h 323850"/>
                <a:gd name="connsiteX8" fmla="*/ 314931 w 338280"/>
                <a:gd name="connsiteY8" fmla="*/ 275020 h 323850"/>
                <a:gd name="connsiteX9" fmla="*/ 316251 w 338280"/>
                <a:gd name="connsiteY9" fmla="*/ 285578 h 323850"/>
                <a:gd name="connsiteX10" fmla="*/ 325490 w 338280"/>
                <a:gd name="connsiteY10" fmla="*/ 313292 h 323850"/>
                <a:gd name="connsiteX11" fmla="*/ 328130 w 338280"/>
                <a:gd name="connsiteY11" fmla="*/ 319891 h 323850"/>
                <a:gd name="connsiteX12" fmla="*/ 322851 w 338280"/>
                <a:gd name="connsiteY12" fmla="*/ 323850 h 323850"/>
                <a:gd name="connsiteX13" fmla="*/ 321531 w 338280"/>
                <a:gd name="connsiteY13" fmla="*/ 323850 h 323850"/>
                <a:gd name="connsiteX14" fmla="*/ 293812 w 338280"/>
                <a:gd name="connsiteY14" fmla="*/ 310653 h 323850"/>
                <a:gd name="connsiteX15" fmla="*/ 288532 w 338280"/>
                <a:gd name="connsiteY15" fmla="*/ 301415 h 323850"/>
                <a:gd name="connsiteX16" fmla="*/ 279292 w 338280"/>
                <a:gd name="connsiteY16" fmla="*/ 288217 h 323850"/>
                <a:gd name="connsiteX17" fmla="*/ 276652 w 338280"/>
                <a:gd name="connsiteY17" fmla="*/ 289537 h 323850"/>
                <a:gd name="connsiteX18" fmla="*/ 276652 w 338280"/>
                <a:gd name="connsiteY18" fmla="*/ 290857 h 323850"/>
                <a:gd name="connsiteX19" fmla="*/ 280612 w 338280"/>
                <a:gd name="connsiteY19" fmla="*/ 294816 h 323850"/>
                <a:gd name="connsiteX20" fmla="*/ 284572 w 338280"/>
                <a:gd name="connsiteY20" fmla="*/ 301415 h 323850"/>
                <a:gd name="connsiteX21" fmla="*/ 279292 w 338280"/>
                <a:gd name="connsiteY21" fmla="*/ 308013 h 323850"/>
                <a:gd name="connsiteX22" fmla="*/ 272693 w 338280"/>
                <a:gd name="connsiteY22" fmla="*/ 308013 h 323850"/>
                <a:gd name="connsiteX23" fmla="*/ 215935 w 338280"/>
                <a:gd name="connsiteY23" fmla="*/ 259183 h 323850"/>
                <a:gd name="connsiteX24" fmla="*/ 218574 w 338280"/>
                <a:gd name="connsiteY24" fmla="*/ 226190 h 323850"/>
                <a:gd name="connsiteX25" fmla="*/ 218574 w 338280"/>
                <a:gd name="connsiteY25" fmla="*/ 224870 h 323850"/>
                <a:gd name="connsiteX26" fmla="*/ 221214 w 338280"/>
                <a:gd name="connsiteY26" fmla="*/ 222230 h 323850"/>
                <a:gd name="connsiteX27" fmla="*/ 251574 w 338280"/>
                <a:gd name="connsiteY27" fmla="*/ 214312 h 323850"/>
                <a:gd name="connsiteX28" fmla="*/ 248551 w 338280"/>
                <a:gd name="connsiteY28" fmla="*/ 198166 h 323850"/>
                <a:gd name="connsiteX29" fmla="*/ 308559 w 338280"/>
                <a:gd name="connsiteY29" fmla="*/ 219221 h 323850"/>
                <a:gd name="connsiteX30" fmla="*/ 325895 w 338280"/>
                <a:gd name="connsiteY30" fmla="*/ 246857 h 323850"/>
                <a:gd name="connsiteX31" fmla="*/ 337896 w 338280"/>
                <a:gd name="connsiteY31" fmla="*/ 287651 h 323850"/>
                <a:gd name="connsiteX32" fmla="*/ 325895 w 338280"/>
                <a:gd name="connsiteY32" fmla="*/ 290283 h 323850"/>
                <a:gd name="connsiteX33" fmla="*/ 301892 w 338280"/>
                <a:gd name="connsiteY33" fmla="*/ 229749 h 323850"/>
                <a:gd name="connsiteX34" fmla="*/ 248551 w 338280"/>
                <a:gd name="connsiteY34" fmla="*/ 210010 h 323850"/>
                <a:gd name="connsiteX35" fmla="*/ 248551 w 338280"/>
                <a:gd name="connsiteY35" fmla="*/ 198166 h 323850"/>
                <a:gd name="connsiteX36" fmla="*/ 146094 w 338280"/>
                <a:gd name="connsiteY36" fmla="*/ 133350 h 323850"/>
                <a:gd name="connsiteX37" fmla="*/ 134187 w 338280"/>
                <a:gd name="connsiteY37" fmla="*/ 145257 h 323850"/>
                <a:gd name="connsiteX38" fmla="*/ 146094 w 338280"/>
                <a:gd name="connsiteY38" fmla="*/ 157164 h 323850"/>
                <a:gd name="connsiteX39" fmla="*/ 158001 w 338280"/>
                <a:gd name="connsiteY39" fmla="*/ 145257 h 323850"/>
                <a:gd name="connsiteX40" fmla="*/ 146094 w 338280"/>
                <a:gd name="connsiteY40" fmla="*/ 133350 h 323850"/>
                <a:gd name="connsiteX41" fmla="*/ 80560 w 338280"/>
                <a:gd name="connsiteY41" fmla="*/ 50800 h 323850"/>
                <a:gd name="connsiteX42" fmla="*/ 60662 w 338280"/>
                <a:gd name="connsiteY42" fmla="*/ 58619 h 323850"/>
                <a:gd name="connsiteX43" fmla="*/ 52703 w 338280"/>
                <a:gd name="connsiteY43" fmla="*/ 87289 h 323850"/>
                <a:gd name="connsiteX44" fmla="*/ 71275 w 338280"/>
                <a:gd name="connsiteY44" fmla="*/ 118565 h 323850"/>
                <a:gd name="connsiteX45" fmla="*/ 111071 w 338280"/>
                <a:gd name="connsiteY45" fmla="*/ 138113 h 323850"/>
                <a:gd name="connsiteX46" fmla="*/ 132296 w 338280"/>
                <a:gd name="connsiteY46" fmla="*/ 130294 h 323850"/>
                <a:gd name="connsiteX47" fmla="*/ 121683 w 338280"/>
                <a:gd name="connsiteY47" fmla="*/ 69045 h 323850"/>
                <a:gd name="connsiteX48" fmla="*/ 80560 w 338280"/>
                <a:gd name="connsiteY48" fmla="*/ 50800 h 323850"/>
                <a:gd name="connsiteX49" fmla="*/ 32941 w 338280"/>
                <a:gd name="connsiteY49" fmla="*/ 0 h 323850"/>
                <a:gd name="connsiteX50" fmla="*/ 154073 w 338280"/>
                <a:gd name="connsiteY50" fmla="*/ 71005 h 323850"/>
                <a:gd name="connsiteX51" fmla="*/ 192256 w 338280"/>
                <a:gd name="connsiteY51" fmla="*/ 114396 h 323850"/>
                <a:gd name="connsiteX52" fmla="*/ 255455 w 338280"/>
                <a:gd name="connsiteY52" fmla="*/ 144639 h 323850"/>
                <a:gd name="connsiteX53" fmla="*/ 219905 w 338280"/>
                <a:gd name="connsiteY53" fmla="*/ 219588 h 323850"/>
                <a:gd name="connsiteX54" fmla="*/ 158023 w 338280"/>
                <a:gd name="connsiteY54" fmla="*/ 260350 h 323850"/>
                <a:gd name="connsiteX55" fmla="*/ 144856 w 338280"/>
                <a:gd name="connsiteY55" fmla="*/ 255090 h 323850"/>
                <a:gd name="connsiteX56" fmla="*/ 114573 w 338280"/>
                <a:gd name="connsiteY56" fmla="*/ 191975 h 323850"/>
                <a:gd name="connsiteX57" fmla="*/ 71124 w 338280"/>
                <a:gd name="connsiteY57" fmla="*/ 153843 h 323850"/>
                <a:gd name="connsiteX58" fmla="*/ 10558 w 338280"/>
                <a:gd name="connsiteY58" fmla="*/ 71005 h 323850"/>
                <a:gd name="connsiteX59" fmla="*/ 9241 w 338280"/>
                <a:gd name="connsiteY59" fmla="*/ 9204 h 323850"/>
                <a:gd name="connsiteX60" fmla="*/ 32941 w 338280"/>
                <a:gd name="connsiteY60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338280" h="323850">
                  <a:moveTo>
                    <a:pt x="203672" y="246439"/>
                  </a:moveTo>
                  <a:cubicBezTo>
                    <a:pt x="206665" y="246439"/>
                    <a:pt x="209657" y="248402"/>
                    <a:pt x="209657" y="252329"/>
                  </a:cubicBezTo>
                  <a:cubicBezTo>
                    <a:pt x="210988" y="271964"/>
                    <a:pt x="220298" y="295526"/>
                    <a:pt x="238919" y="305998"/>
                  </a:cubicBezTo>
                  <a:cubicBezTo>
                    <a:pt x="246900" y="308616"/>
                    <a:pt x="240249" y="319088"/>
                    <a:pt x="233599" y="316470"/>
                  </a:cubicBezTo>
                  <a:cubicBezTo>
                    <a:pt x="210988" y="304689"/>
                    <a:pt x="199017" y="275891"/>
                    <a:pt x="197687" y="252329"/>
                  </a:cubicBezTo>
                  <a:cubicBezTo>
                    <a:pt x="197687" y="248402"/>
                    <a:pt x="200679" y="246439"/>
                    <a:pt x="203672" y="246439"/>
                  </a:cubicBezTo>
                  <a:close/>
                  <a:moveTo>
                    <a:pt x="251574" y="214312"/>
                  </a:moveTo>
                  <a:cubicBezTo>
                    <a:pt x="262133" y="214312"/>
                    <a:pt x="274013" y="216951"/>
                    <a:pt x="283252" y="222230"/>
                  </a:cubicBezTo>
                  <a:cubicBezTo>
                    <a:pt x="307011" y="235428"/>
                    <a:pt x="312291" y="257863"/>
                    <a:pt x="314931" y="275020"/>
                  </a:cubicBezTo>
                  <a:cubicBezTo>
                    <a:pt x="316251" y="278979"/>
                    <a:pt x="316251" y="282938"/>
                    <a:pt x="316251" y="285578"/>
                  </a:cubicBezTo>
                  <a:cubicBezTo>
                    <a:pt x="317571" y="297455"/>
                    <a:pt x="318891" y="308013"/>
                    <a:pt x="325490" y="313292"/>
                  </a:cubicBezTo>
                  <a:cubicBezTo>
                    <a:pt x="328130" y="314612"/>
                    <a:pt x="329450" y="317251"/>
                    <a:pt x="328130" y="319891"/>
                  </a:cubicBezTo>
                  <a:cubicBezTo>
                    <a:pt x="328130" y="322530"/>
                    <a:pt x="325490" y="323850"/>
                    <a:pt x="322851" y="323850"/>
                  </a:cubicBezTo>
                  <a:cubicBezTo>
                    <a:pt x="322851" y="323850"/>
                    <a:pt x="321531" y="323850"/>
                    <a:pt x="321531" y="323850"/>
                  </a:cubicBezTo>
                  <a:cubicBezTo>
                    <a:pt x="309651" y="323850"/>
                    <a:pt x="300411" y="318571"/>
                    <a:pt x="293812" y="310653"/>
                  </a:cubicBezTo>
                  <a:cubicBezTo>
                    <a:pt x="292492" y="306693"/>
                    <a:pt x="289852" y="304054"/>
                    <a:pt x="288532" y="301415"/>
                  </a:cubicBezTo>
                  <a:cubicBezTo>
                    <a:pt x="285892" y="296136"/>
                    <a:pt x="281932" y="288217"/>
                    <a:pt x="279292" y="288217"/>
                  </a:cubicBezTo>
                  <a:cubicBezTo>
                    <a:pt x="277972" y="288217"/>
                    <a:pt x="277972" y="289537"/>
                    <a:pt x="276652" y="289537"/>
                  </a:cubicBezTo>
                  <a:cubicBezTo>
                    <a:pt x="276652" y="289537"/>
                    <a:pt x="276652" y="290857"/>
                    <a:pt x="276652" y="290857"/>
                  </a:cubicBezTo>
                  <a:cubicBezTo>
                    <a:pt x="276652" y="293496"/>
                    <a:pt x="277972" y="294816"/>
                    <a:pt x="280612" y="294816"/>
                  </a:cubicBezTo>
                  <a:cubicBezTo>
                    <a:pt x="283252" y="296136"/>
                    <a:pt x="285892" y="298775"/>
                    <a:pt x="284572" y="301415"/>
                  </a:cubicBezTo>
                  <a:cubicBezTo>
                    <a:pt x="284572" y="304054"/>
                    <a:pt x="283252" y="306693"/>
                    <a:pt x="279292" y="308013"/>
                  </a:cubicBezTo>
                  <a:cubicBezTo>
                    <a:pt x="277972" y="308013"/>
                    <a:pt x="275333" y="308013"/>
                    <a:pt x="272693" y="308013"/>
                  </a:cubicBezTo>
                  <a:cubicBezTo>
                    <a:pt x="246294" y="308013"/>
                    <a:pt x="221214" y="286897"/>
                    <a:pt x="215935" y="259183"/>
                  </a:cubicBezTo>
                  <a:cubicBezTo>
                    <a:pt x="213295" y="251265"/>
                    <a:pt x="211975" y="236748"/>
                    <a:pt x="218574" y="226190"/>
                  </a:cubicBezTo>
                  <a:cubicBezTo>
                    <a:pt x="218574" y="226190"/>
                    <a:pt x="218574" y="226190"/>
                    <a:pt x="218574" y="224870"/>
                  </a:cubicBezTo>
                  <a:cubicBezTo>
                    <a:pt x="219894" y="223550"/>
                    <a:pt x="219894" y="222230"/>
                    <a:pt x="221214" y="222230"/>
                  </a:cubicBezTo>
                  <a:cubicBezTo>
                    <a:pt x="230454" y="216951"/>
                    <a:pt x="241014" y="214312"/>
                    <a:pt x="251574" y="214312"/>
                  </a:cubicBezTo>
                  <a:close/>
                  <a:moveTo>
                    <a:pt x="248551" y="198166"/>
                  </a:moveTo>
                  <a:cubicBezTo>
                    <a:pt x="269887" y="196850"/>
                    <a:pt x="292557" y="203430"/>
                    <a:pt x="308559" y="219221"/>
                  </a:cubicBezTo>
                  <a:cubicBezTo>
                    <a:pt x="316560" y="227117"/>
                    <a:pt x="321894" y="236329"/>
                    <a:pt x="325895" y="246857"/>
                  </a:cubicBezTo>
                  <a:cubicBezTo>
                    <a:pt x="331229" y="260016"/>
                    <a:pt x="331229" y="274492"/>
                    <a:pt x="337896" y="287651"/>
                  </a:cubicBezTo>
                  <a:cubicBezTo>
                    <a:pt x="340563" y="294231"/>
                    <a:pt x="328562" y="296863"/>
                    <a:pt x="325895" y="290283"/>
                  </a:cubicBezTo>
                  <a:cubicBezTo>
                    <a:pt x="316560" y="269228"/>
                    <a:pt x="317894" y="246857"/>
                    <a:pt x="301892" y="229749"/>
                  </a:cubicBezTo>
                  <a:cubicBezTo>
                    <a:pt x="287223" y="215273"/>
                    <a:pt x="268554" y="210010"/>
                    <a:pt x="248551" y="210010"/>
                  </a:cubicBezTo>
                  <a:cubicBezTo>
                    <a:pt x="240550" y="210010"/>
                    <a:pt x="240550" y="198166"/>
                    <a:pt x="248551" y="198166"/>
                  </a:cubicBezTo>
                  <a:close/>
                  <a:moveTo>
                    <a:pt x="146094" y="133350"/>
                  </a:moveTo>
                  <a:cubicBezTo>
                    <a:pt x="139518" y="133350"/>
                    <a:pt x="134187" y="138681"/>
                    <a:pt x="134187" y="145257"/>
                  </a:cubicBezTo>
                  <a:cubicBezTo>
                    <a:pt x="134187" y="151833"/>
                    <a:pt x="139518" y="157164"/>
                    <a:pt x="146094" y="157164"/>
                  </a:cubicBezTo>
                  <a:cubicBezTo>
                    <a:pt x="152670" y="157164"/>
                    <a:pt x="158001" y="151833"/>
                    <a:pt x="158001" y="145257"/>
                  </a:cubicBezTo>
                  <a:cubicBezTo>
                    <a:pt x="158001" y="138681"/>
                    <a:pt x="152670" y="133350"/>
                    <a:pt x="146094" y="133350"/>
                  </a:cubicBezTo>
                  <a:close/>
                  <a:moveTo>
                    <a:pt x="80560" y="50800"/>
                  </a:moveTo>
                  <a:cubicBezTo>
                    <a:pt x="72601" y="50800"/>
                    <a:pt x="65968" y="53406"/>
                    <a:pt x="60662" y="58619"/>
                  </a:cubicBezTo>
                  <a:cubicBezTo>
                    <a:pt x="52703" y="65135"/>
                    <a:pt x="50050" y="75560"/>
                    <a:pt x="52703" y="87289"/>
                  </a:cubicBezTo>
                  <a:cubicBezTo>
                    <a:pt x="55356" y="99018"/>
                    <a:pt x="61989" y="109443"/>
                    <a:pt x="71275" y="118565"/>
                  </a:cubicBezTo>
                  <a:cubicBezTo>
                    <a:pt x="83213" y="130294"/>
                    <a:pt x="97805" y="138113"/>
                    <a:pt x="111071" y="138113"/>
                  </a:cubicBezTo>
                  <a:cubicBezTo>
                    <a:pt x="120357" y="138113"/>
                    <a:pt x="126990" y="135507"/>
                    <a:pt x="132296" y="130294"/>
                  </a:cubicBezTo>
                  <a:cubicBezTo>
                    <a:pt x="146888" y="115959"/>
                    <a:pt x="141582" y="89895"/>
                    <a:pt x="121683" y="69045"/>
                  </a:cubicBezTo>
                  <a:cubicBezTo>
                    <a:pt x="109744" y="57316"/>
                    <a:pt x="93826" y="50800"/>
                    <a:pt x="80560" y="50800"/>
                  </a:cubicBezTo>
                  <a:close/>
                  <a:moveTo>
                    <a:pt x="32941" y="0"/>
                  </a:moveTo>
                  <a:cubicBezTo>
                    <a:pt x="63224" y="0"/>
                    <a:pt x="111940" y="27613"/>
                    <a:pt x="154073" y="71005"/>
                  </a:cubicBezTo>
                  <a:cubicBezTo>
                    <a:pt x="168556" y="84154"/>
                    <a:pt x="181722" y="99932"/>
                    <a:pt x="192256" y="114396"/>
                  </a:cubicBezTo>
                  <a:cubicBezTo>
                    <a:pt x="221222" y="123601"/>
                    <a:pt x="248872" y="138064"/>
                    <a:pt x="255455" y="144639"/>
                  </a:cubicBezTo>
                  <a:cubicBezTo>
                    <a:pt x="273888" y="161733"/>
                    <a:pt x="243605" y="195920"/>
                    <a:pt x="219905" y="219588"/>
                  </a:cubicBezTo>
                  <a:cubicBezTo>
                    <a:pt x="190939" y="247201"/>
                    <a:pt x="172506" y="260350"/>
                    <a:pt x="158023" y="260350"/>
                  </a:cubicBezTo>
                  <a:cubicBezTo>
                    <a:pt x="152756" y="260350"/>
                    <a:pt x="148806" y="259035"/>
                    <a:pt x="144856" y="255090"/>
                  </a:cubicBezTo>
                  <a:cubicBezTo>
                    <a:pt x="138273" y="248516"/>
                    <a:pt x="123790" y="220903"/>
                    <a:pt x="114573" y="191975"/>
                  </a:cubicBezTo>
                  <a:cubicBezTo>
                    <a:pt x="100090" y="181456"/>
                    <a:pt x="84290" y="168307"/>
                    <a:pt x="71124" y="153843"/>
                  </a:cubicBezTo>
                  <a:cubicBezTo>
                    <a:pt x="43474" y="127545"/>
                    <a:pt x="22408" y="97303"/>
                    <a:pt x="10558" y="71005"/>
                  </a:cubicBezTo>
                  <a:cubicBezTo>
                    <a:pt x="-2609" y="43392"/>
                    <a:pt x="-3925" y="21038"/>
                    <a:pt x="9241" y="9204"/>
                  </a:cubicBezTo>
                  <a:cubicBezTo>
                    <a:pt x="14508" y="2630"/>
                    <a:pt x="22408" y="0"/>
                    <a:pt x="32941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254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585547" y="4663051"/>
            <a:ext cx="2552700" cy="787574"/>
            <a:chOff x="8776353" y="4514851"/>
            <a:chExt cx="2552700" cy="787574"/>
          </a:xfrm>
        </p:grpSpPr>
        <p:sp>
          <p:nvSpPr>
            <p:cNvPr id="49" name="矩形: 圆角 48"/>
            <p:cNvSpPr/>
            <p:nvPr/>
          </p:nvSpPr>
          <p:spPr>
            <a:xfrm>
              <a:off x="8776353" y="4514851"/>
              <a:ext cx="2552700" cy="19685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pattFill prst="pct5">
                    <a:fgClr>
                      <a:srgbClr val="E4E6EA"/>
                    </a:fgClr>
                    <a:bgClr>
                      <a:srgbClr val="ADB5BF"/>
                    </a:bgClr>
                  </a:patt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tx1">
                      <a:lumMod val="20000"/>
                      <a:lumOff val="8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0" name="矩形: 圆角 49"/>
            <p:cNvSpPr/>
            <p:nvPr/>
          </p:nvSpPr>
          <p:spPr>
            <a:xfrm>
              <a:off x="8827153" y="4542214"/>
              <a:ext cx="1866247" cy="142124"/>
            </a:xfrm>
            <a:prstGeom prst="roundRect">
              <a:avLst>
                <a:gd name="adj" fmla="val 50000"/>
              </a:avLst>
            </a:prstGeom>
            <a:solidFill>
              <a:srgbClr val="E2BF9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1" name="矩形: 圆角 50"/>
            <p:cNvSpPr/>
            <p:nvPr/>
          </p:nvSpPr>
          <p:spPr>
            <a:xfrm>
              <a:off x="8776353" y="4806103"/>
              <a:ext cx="2552700" cy="19685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pattFill prst="pct5">
                    <a:fgClr>
                      <a:srgbClr val="E4E6EA"/>
                    </a:fgClr>
                    <a:bgClr>
                      <a:srgbClr val="ADB5BF"/>
                    </a:bgClr>
                  </a:patt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tx1">
                      <a:lumMod val="20000"/>
                      <a:lumOff val="8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2" name="矩形: 圆角 51"/>
            <p:cNvSpPr/>
            <p:nvPr/>
          </p:nvSpPr>
          <p:spPr>
            <a:xfrm>
              <a:off x="8827152" y="4833466"/>
              <a:ext cx="891523" cy="142124"/>
            </a:xfrm>
            <a:prstGeom prst="roundRect">
              <a:avLst>
                <a:gd name="adj" fmla="val 50000"/>
              </a:avLst>
            </a:prstGeom>
            <a:solidFill>
              <a:srgbClr val="78A48C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3" name="矩形: 圆角 52"/>
            <p:cNvSpPr/>
            <p:nvPr/>
          </p:nvSpPr>
          <p:spPr>
            <a:xfrm>
              <a:off x="8776353" y="5105575"/>
              <a:ext cx="2552700" cy="19685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pattFill prst="pct5">
                    <a:fgClr>
                      <a:srgbClr val="E4E6EA"/>
                    </a:fgClr>
                    <a:bgClr>
                      <a:srgbClr val="ADB5BF"/>
                    </a:bgClr>
                  </a:patt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tx1">
                      <a:lumMod val="20000"/>
                      <a:lumOff val="8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4" name="矩形: 圆角 53"/>
            <p:cNvSpPr/>
            <p:nvPr/>
          </p:nvSpPr>
          <p:spPr>
            <a:xfrm>
              <a:off x="8827153" y="5132938"/>
              <a:ext cx="1323322" cy="142124"/>
            </a:xfrm>
            <a:prstGeom prst="roundRect">
              <a:avLst>
                <a:gd name="adj" fmla="val 50000"/>
              </a:avLst>
            </a:prstGeom>
            <a:solidFill>
              <a:srgbClr val="E2BF9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989399" y="4690414"/>
            <a:ext cx="2552700" cy="787574"/>
            <a:chOff x="1066800" y="4514851"/>
            <a:chExt cx="2552700" cy="787574"/>
          </a:xfrm>
        </p:grpSpPr>
        <p:sp>
          <p:nvSpPr>
            <p:cNvPr id="30" name="矩形: 圆角 29"/>
            <p:cNvSpPr/>
            <p:nvPr/>
          </p:nvSpPr>
          <p:spPr>
            <a:xfrm>
              <a:off x="1066800" y="4514851"/>
              <a:ext cx="2552700" cy="19685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pattFill prst="pct5">
                    <a:fgClr>
                      <a:srgbClr val="E4E6EA"/>
                    </a:fgClr>
                    <a:bgClr>
                      <a:srgbClr val="ADB5BF"/>
                    </a:bgClr>
                  </a:patt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tx1">
                      <a:lumMod val="20000"/>
                      <a:lumOff val="8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1" name="矩形: 圆角 30"/>
            <p:cNvSpPr/>
            <p:nvPr/>
          </p:nvSpPr>
          <p:spPr>
            <a:xfrm>
              <a:off x="1117600" y="4542214"/>
              <a:ext cx="1295400" cy="142124"/>
            </a:xfrm>
            <a:prstGeom prst="roundRect">
              <a:avLst>
                <a:gd name="adj" fmla="val 50000"/>
              </a:avLst>
            </a:prstGeom>
            <a:solidFill>
              <a:srgbClr val="E2BF9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2" name="矩形: 圆角 31"/>
            <p:cNvSpPr/>
            <p:nvPr/>
          </p:nvSpPr>
          <p:spPr>
            <a:xfrm>
              <a:off x="1066800" y="4806103"/>
              <a:ext cx="2552700" cy="19685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pattFill prst="pct5">
                    <a:fgClr>
                      <a:srgbClr val="E4E6EA"/>
                    </a:fgClr>
                    <a:bgClr>
                      <a:srgbClr val="ADB5BF"/>
                    </a:bgClr>
                  </a:patt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tx1">
                      <a:lumMod val="20000"/>
                      <a:lumOff val="8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3" name="矩形: 圆角 32"/>
            <p:cNvSpPr/>
            <p:nvPr/>
          </p:nvSpPr>
          <p:spPr>
            <a:xfrm>
              <a:off x="1117599" y="4833466"/>
              <a:ext cx="1820863" cy="142124"/>
            </a:xfrm>
            <a:prstGeom prst="roundRect">
              <a:avLst>
                <a:gd name="adj" fmla="val 50000"/>
              </a:avLst>
            </a:prstGeom>
            <a:solidFill>
              <a:srgbClr val="78A48C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4" name="矩形: 圆角 33"/>
            <p:cNvSpPr/>
            <p:nvPr/>
          </p:nvSpPr>
          <p:spPr>
            <a:xfrm>
              <a:off x="1066800" y="5105575"/>
              <a:ext cx="2552700" cy="19685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pattFill prst="pct5">
                    <a:fgClr>
                      <a:srgbClr val="E4E6EA"/>
                    </a:fgClr>
                    <a:bgClr>
                      <a:srgbClr val="ADB5BF"/>
                    </a:bgClr>
                  </a:patt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tx1">
                      <a:lumMod val="20000"/>
                      <a:lumOff val="8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5" name="矩形: 圆角 34"/>
            <p:cNvSpPr/>
            <p:nvPr/>
          </p:nvSpPr>
          <p:spPr>
            <a:xfrm>
              <a:off x="1117600" y="5132938"/>
              <a:ext cx="1630364" cy="142124"/>
            </a:xfrm>
            <a:prstGeom prst="roundRect">
              <a:avLst>
                <a:gd name="adj" fmla="val 50000"/>
              </a:avLst>
            </a:prstGeom>
            <a:solidFill>
              <a:srgbClr val="E2BF9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251864" y="1507041"/>
            <a:ext cx="1581153" cy="1581153"/>
            <a:chOff x="1561210" y="1630865"/>
            <a:chExt cx="1581153" cy="1581153"/>
          </a:xfrm>
        </p:grpSpPr>
        <p:sp>
          <p:nvSpPr>
            <p:cNvPr id="26" name="任意多边形: 形状 25"/>
            <p:cNvSpPr/>
            <p:nvPr/>
          </p:nvSpPr>
          <p:spPr>
            <a:xfrm>
              <a:off x="1561210" y="1630865"/>
              <a:ext cx="1581153" cy="1581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 w="63500" cap="flat">
              <a:solidFill>
                <a:srgbClr val="78A48C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1593529" y="1663184"/>
              <a:ext cx="1516514" cy="15165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25400" cap="flat">
              <a:solidFill>
                <a:srgbClr val="78A48C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1692967" y="1762622"/>
              <a:ext cx="1317638" cy="1317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78A48C"/>
            </a:solidFill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2084398" y="2153852"/>
              <a:ext cx="534776" cy="535178"/>
            </a:xfrm>
            <a:custGeom>
              <a:avLst/>
              <a:gdLst>
                <a:gd name="connsiteX0" fmla="*/ 258763 w 336945"/>
                <a:gd name="connsiteY0" fmla="*/ 266700 h 337198"/>
                <a:gd name="connsiteX1" fmla="*/ 255588 w 336945"/>
                <a:gd name="connsiteY1" fmla="*/ 287338 h 337198"/>
                <a:gd name="connsiteX2" fmla="*/ 284164 w 336945"/>
                <a:gd name="connsiteY2" fmla="*/ 312738 h 337198"/>
                <a:gd name="connsiteX3" fmla="*/ 285751 w 336945"/>
                <a:gd name="connsiteY3" fmla="*/ 293688 h 337198"/>
                <a:gd name="connsiteX4" fmla="*/ 287338 w 336945"/>
                <a:gd name="connsiteY4" fmla="*/ 255587 h 337198"/>
                <a:gd name="connsiteX5" fmla="*/ 269875 w 336945"/>
                <a:gd name="connsiteY5" fmla="*/ 257175 h 337198"/>
                <a:gd name="connsiteX6" fmla="*/ 295275 w 336945"/>
                <a:gd name="connsiteY6" fmla="*/ 284162 h 337198"/>
                <a:gd name="connsiteX7" fmla="*/ 315913 w 336945"/>
                <a:gd name="connsiteY7" fmla="*/ 280987 h 337198"/>
                <a:gd name="connsiteX8" fmla="*/ 147768 w 336945"/>
                <a:gd name="connsiteY8" fmla="*/ 107950 h 337198"/>
                <a:gd name="connsiteX9" fmla="*/ 107950 w 336945"/>
                <a:gd name="connsiteY9" fmla="*/ 149095 h 337198"/>
                <a:gd name="connsiteX10" fmla="*/ 147768 w 336945"/>
                <a:gd name="connsiteY10" fmla="*/ 188913 h 337198"/>
                <a:gd name="connsiteX11" fmla="*/ 172986 w 336945"/>
                <a:gd name="connsiteY11" fmla="*/ 180949 h 337198"/>
                <a:gd name="connsiteX12" fmla="*/ 153077 w 336945"/>
                <a:gd name="connsiteY12" fmla="*/ 162368 h 337198"/>
                <a:gd name="connsiteX13" fmla="*/ 153077 w 336945"/>
                <a:gd name="connsiteY13" fmla="*/ 151749 h 337198"/>
                <a:gd name="connsiteX14" fmla="*/ 163695 w 336945"/>
                <a:gd name="connsiteY14" fmla="*/ 151749 h 337198"/>
                <a:gd name="connsiteX15" fmla="*/ 182277 w 336945"/>
                <a:gd name="connsiteY15" fmla="*/ 170331 h 337198"/>
                <a:gd name="connsiteX16" fmla="*/ 188913 w 336945"/>
                <a:gd name="connsiteY16" fmla="*/ 149095 h 337198"/>
                <a:gd name="connsiteX17" fmla="*/ 147768 w 336945"/>
                <a:gd name="connsiteY17" fmla="*/ 107950 h 337198"/>
                <a:gd name="connsiteX18" fmla="*/ 147771 w 336945"/>
                <a:gd name="connsiteY18" fmla="*/ 61912 h 337198"/>
                <a:gd name="connsiteX19" fmla="*/ 61913 w 336945"/>
                <a:gd name="connsiteY19" fmla="*/ 149091 h 337198"/>
                <a:gd name="connsiteX20" fmla="*/ 147771 w 336945"/>
                <a:gd name="connsiteY20" fmla="*/ 234950 h 337198"/>
                <a:gd name="connsiteX21" fmla="*/ 204570 w 336945"/>
                <a:gd name="connsiteY21" fmla="*/ 213815 h 337198"/>
                <a:gd name="connsiteX22" fmla="*/ 182115 w 336945"/>
                <a:gd name="connsiteY22" fmla="*/ 191360 h 337198"/>
                <a:gd name="connsiteX23" fmla="*/ 147771 w 336945"/>
                <a:gd name="connsiteY23" fmla="*/ 203248 h 337198"/>
                <a:gd name="connsiteX24" fmla="*/ 93615 w 336945"/>
                <a:gd name="connsiteY24" fmla="*/ 149091 h 337198"/>
                <a:gd name="connsiteX25" fmla="*/ 147771 w 336945"/>
                <a:gd name="connsiteY25" fmla="*/ 94934 h 337198"/>
                <a:gd name="connsiteX26" fmla="*/ 203249 w 336945"/>
                <a:gd name="connsiteY26" fmla="*/ 149091 h 337198"/>
                <a:gd name="connsiteX27" fmla="*/ 191361 w 336945"/>
                <a:gd name="connsiteY27" fmla="*/ 180793 h 337198"/>
                <a:gd name="connsiteX28" fmla="*/ 215137 w 336945"/>
                <a:gd name="connsiteY28" fmla="*/ 204569 h 337198"/>
                <a:gd name="connsiteX29" fmla="*/ 234951 w 336945"/>
                <a:gd name="connsiteY29" fmla="*/ 149091 h 337198"/>
                <a:gd name="connsiteX30" fmla="*/ 147771 w 336945"/>
                <a:gd name="connsiteY30" fmla="*/ 61912 h 337198"/>
                <a:gd name="connsiteX31" fmla="*/ 147771 w 336945"/>
                <a:gd name="connsiteY31" fmla="*/ 14287 h 337198"/>
                <a:gd name="connsiteX32" fmla="*/ 14288 w 336945"/>
                <a:gd name="connsiteY32" fmla="*/ 148294 h 337198"/>
                <a:gd name="connsiteX33" fmla="*/ 147771 w 336945"/>
                <a:gd name="connsiteY33" fmla="*/ 280987 h 337198"/>
                <a:gd name="connsiteX34" fmla="*/ 238963 w 336945"/>
                <a:gd name="connsiteY34" fmla="*/ 246828 h 337198"/>
                <a:gd name="connsiteX35" fmla="*/ 215174 w 336945"/>
                <a:gd name="connsiteY35" fmla="*/ 223180 h 337198"/>
                <a:gd name="connsiteX36" fmla="*/ 147771 w 336945"/>
                <a:gd name="connsiteY36" fmla="*/ 248142 h 337198"/>
                <a:gd name="connsiteX37" fmla="*/ 47328 w 336945"/>
                <a:gd name="connsiteY37" fmla="*/ 146980 h 337198"/>
                <a:gd name="connsiteX38" fmla="*/ 149093 w 336945"/>
                <a:gd name="connsiteY38" fmla="*/ 47132 h 337198"/>
                <a:gd name="connsiteX39" fmla="*/ 249536 w 336945"/>
                <a:gd name="connsiteY39" fmla="*/ 146980 h 337198"/>
                <a:gd name="connsiteX40" fmla="*/ 224425 w 336945"/>
                <a:gd name="connsiteY40" fmla="*/ 212670 h 337198"/>
                <a:gd name="connsiteX41" fmla="*/ 249536 w 336945"/>
                <a:gd name="connsiteY41" fmla="*/ 236318 h 337198"/>
                <a:gd name="connsiteX42" fmla="*/ 282576 w 336945"/>
                <a:gd name="connsiteY42" fmla="*/ 148294 h 337198"/>
                <a:gd name="connsiteX43" fmla="*/ 147771 w 336945"/>
                <a:gd name="connsiteY43" fmla="*/ 14287 h 337198"/>
                <a:gd name="connsiteX44" fmla="*/ 148794 w 336945"/>
                <a:gd name="connsiteY44" fmla="*/ 0 h 337198"/>
                <a:gd name="connsiteX45" fmla="*/ 296272 w 336945"/>
                <a:gd name="connsiteY45" fmla="*/ 147477 h 337198"/>
                <a:gd name="connsiteX46" fmla="*/ 259402 w 336945"/>
                <a:gd name="connsiteY46" fmla="*/ 244918 h 337198"/>
                <a:gd name="connsiteX47" fmla="*/ 289688 w 336945"/>
                <a:gd name="connsiteY47" fmla="*/ 240967 h 337198"/>
                <a:gd name="connsiteX48" fmla="*/ 294955 w 336945"/>
                <a:gd name="connsiteY48" fmla="*/ 243601 h 337198"/>
                <a:gd name="connsiteX49" fmla="*/ 334458 w 336945"/>
                <a:gd name="connsiteY49" fmla="*/ 283104 h 337198"/>
                <a:gd name="connsiteX50" fmla="*/ 330508 w 336945"/>
                <a:gd name="connsiteY50" fmla="*/ 294955 h 337198"/>
                <a:gd name="connsiteX51" fmla="*/ 298905 w 336945"/>
                <a:gd name="connsiteY51" fmla="*/ 297589 h 337198"/>
                <a:gd name="connsiteX52" fmla="*/ 294955 w 336945"/>
                <a:gd name="connsiteY52" fmla="*/ 329191 h 337198"/>
                <a:gd name="connsiteX53" fmla="*/ 283104 w 336945"/>
                <a:gd name="connsiteY53" fmla="*/ 334458 h 337198"/>
                <a:gd name="connsiteX54" fmla="*/ 243601 w 336945"/>
                <a:gd name="connsiteY54" fmla="*/ 294955 h 337198"/>
                <a:gd name="connsiteX55" fmla="*/ 240968 w 336945"/>
                <a:gd name="connsiteY55" fmla="*/ 289688 h 337198"/>
                <a:gd name="connsiteX56" fmla="*/ 244918 w 336945"/>
                <a:gd name="connsiteY56" fmla="*/ 259403 h 337198"/>
                <a:gd name="connsiteX57" fmla="*/ 147477 w 336945"/>
                <a:gd name="connsiteY57" fmla="*/ 296272 h 337198"/>
                <a:gd name="connsiteX58" fmla="*/ 0 w 336945"/>
                <a:gd name="connsiteY58" fmla="*/ 148794 h 337198"/>
                <a:gd name="connsiteX59" fmla="*/ 148794 w 336945"/>
                <a:gd name="connsiteY59" fmla="*/ 0 h 337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36945" h="337198">
                  <a:moveTo>
                    <a:pt x="258763" y="266700"/>
                  </a:moveTo>
                  <a:lnTo>
                    <a:pt x="255588" y="287338"/>
                  </a:lnTo>
                  <a:lnTo>
                    <a:pt x="284164" y="312738"/>
                  </a:lnTo>
                  <a:lnTo>
                    <a:pt x="285751" y="293688"/>
                  </a:lnTo>
                  <a:close/>
                  <a:moveTo>
                    <a:pt x="287338" y="255587"/>
                  </a:moveTo>
                  <a:lnTo>
                    <a:pt x="269875" y="257175"/>
                  </a:lnTo>
                  <a:lnTo>
                    <a:pt x="295275" y="284162"/>
                  </a:lnTo>
                  <a:lnTo>
                    <a:pt x="315913" y="280987"/>
                  </a:lnTo>
                  <a:close/>
                  <a:moveTo>
                    <a:pt x="147768" y="107950"/>
                  </a:moveTo>
                  <a:cubicBezTo>
                    <a:pt x="126532" y="107950"/>
                    <a:pt x="107950" y="126531"/>
                    <a:pt x="107950" y="149095"/>
                  </a:cubicBezTo>
                  <a:cubicBezTo>
                    <a:pt x="107950" y="170331"/>
                    <a:pt x="126532" y="188913"/>
                    <a:pt x="147768" y="188913"/>
                  </a:cubicBezTo>
                  <a:cubicBezTo>
                    <a:pt x="157059" y="188913"/>
                    <a:pt x="165022" y="186258"/>
                    <a:pt x="172986" y="180949"/>
                  </a:cubicBezTo>
                  <a:cubicBezTo>
                    <a:pt x="172986" y="180949"/>
                    <a:pt x="172986" y="180949"/>
                    <a:pt x="153077" y="162368"/>
                  </a:cubicBezTo>
                  <a:cubicBezTo>
                    <a:pt x="150422" y="159713"/>
                    <a:pt x="150422" y="154404"/>
                    <a:pt x="153077" y="151749"/>
                  </a:cubicBezTo>
                  <a:cubicBezTo>
                    <a:pt x="155731" y="149095"/>
                    <a:pt x="161040" y="149095"/>
                    <a:pt x="163695" y="151749"/>
                  </a:cubicBezTo>
                  <a:lnTo>
                    <a:pt x="182277" y="170331"/>
                  </a:lnTo>
                  <a:cubicBezTo>
                    <a:pt x="186258" y="163695"/>
                    <a:pt x="188913" y="157058"/>
                    <a:pt x="188913" y="149095"/>
                  </a:cubicBezTo>
                  <a:cubicBezTo>
                    <a:pt x="188913" y="126531"/>
                    <a:pt x="170331" y="107950"/>
                    <a:pt x="147768" y="107950"/>
                  </a:cubicBezTo>
                  <a:close/>
                  <a:moveTo>
                    <a:pt x="147771" y="61912"/>
                  </a:moveTo>
                  <a:cubicBezTo>
                    <a:pt x="100219" y="61912"/>
                    <a:pt x="61913" y="101539"/>
                    <a:pt x="61913" y="149091"/>
                  </a:cubicBezTo>
                  <a:cubicBezTo>
                    <a:pt x="61913" y="196644"/>
                    <a:pt x="100219" y="234950"/>
                    <a:pt x="147771" y="234950"/>
                  </a:cubicBezTo>
                  <a:cubicBezTo>
                    <a:pt x="170227" y="234950"/>
                    <a:pt x="190040" y="227024"/>
                    <a:pt x="204570" y="213815"/>
                  </a:cubicBezTo>
                  <a:cubicBezTo>
                    <a:pt x="204570" y="213815"/>
                    <a:pt x="204570" y="213815"/>
                    <a:pt x="182115" y="191360"/>
                  </a:cubicBezTo>
                  <a:cubicBezTo>
                    <a:pt x="172869" y="197965"/>
                    <a:pt x="160980" y="203248"/>
                    <a:pt x="147771" y="203248"/>
                  </a:cubicBezTo>
                  <a:cubicBezTo>
                    <a:pt x="118712" y="203248"/>
                    <a:pt x="93615" y="178151"/>
                    <a:pt x="93615" y="149091"/>
                  </a:cubicBezTo>
                  <a:cubicBezTo>
                    <a:pt x="93615" y="118710"/>
                    <a:pt x="118712" y="94934"/>
                    <a:pt x="147771" y="94934"/>
                  </a:cubicBezTo>
                  <a:cubicBezTo>
                    <a:pt x="178152" y="94934"/>
                    <a:pt x="203249" y="118710"/>
                    <a:pt x="203249" y="149091"/>
                  </a:cubicBezTo>
                  <a:cubicBezTo>
                    <a:pt x="203249" y="160979"/>
                    <a:pt x="199287" y="171547"/>
                    <a:pt x="191361" y="180793"/>
                  </a:cubicBezTo>
                  <a:lnTo>
                    <a:pt x="215137" y="204569"/>
                  </a:lnTo>
                  <a:cubicBezTo>
                    <a:pt x="228346" y="188718"/>
                    <a:pt x="234951" y="170226"/>
                    <a:pt x="234951" y="149091"/>
                  </a:cubicBezTo>
                  <a:cubicBezTo>
                    <a:pt x="234951" y="101539"/>
                    <a:pt x="195324" y="61912"/>
                    <a:pt x="147771" y="61912"/>
                  </a:cubicBezTo>
                  <a:close/>
                  <a:moveTo>
                    <a:pt x="147771" y="14287"/>
                  </a:moveTo>
                  <a:cubicBezTo>
                    <a:pt x="75082" y="14287"/>
                    <a:pt x="14288" y="73407"/>
                    <a:pt x="14288" y="148294"/>
                  </a:cubicBezTo>
                  <a:cubicBezTo>
                    <a:pt x="14288" y="221866"/>
                    <a:pt x="75082" y="280987"/>
                    <a:pt x="147771" y="280987"/>
                  </a:cubicBezTo>
                  <a:cubicBezTo>
                    <a:pt x="183455" y="280987"/>
                    <a:pt x="215174" y="267849"/>
                    <a:pt x="238963" y="246828"/>
                  </a:cubicBezTo>
                  <a:cubicBezTo>
                    <a:pt x="238963" y="246828"/>
                    <a:pt x="238963" y="246828"/>
                    <a:pt x="215174" y="223180"/>
                  </a:cubicBezTo>
                  <a:cubicBezTo>
                    <a:pt x="196671" y="237632"/>
                    <a:pt x="174203" y="248142"/>
                    <a:pt x="147771" y="248142"/>
                  </a:cubicBezTo>
                  <a:cubicBezTo>
                    <a:pt x="93585" y="248142"/>
                    <a:pt x="47328" y="202159"/>
                    <a:pt x="47328" y="146980"/>
                  </a:cubicBezTo>
                  <a:cubicBezTo>
                    <a:pt x="47328" y="91801"/>
                    <a:pt x="93585" y="47132"/>
                    <a:pt x="149093" y="47132"/>
                  </a:cubicBezTo>
                  <a:cubicBezTo>
                    <a:pt x="203279" y="47132"/>
                    <a:pt x="249536" y="91801"/>
                    <a:pt x="249536" y="146980"/>
                  </a:cubicBezTo>
                  <a:cubicBezTo>
                    <a:pt x="249536" y="171942"/>
                    <a:pt x="240284" y="194276"/>
                    <a:pt x="224425" y="212670"/>
                  </a:cubicBezTo>
                  <a:cubicBezTo>
                    <a:pt x="224425" y="212670"/>
                    <a:pt x="224425" y="212670"/>
                    <a:pt x="249536" y="236318"/>
                  </a:cubicBezTo>
                  <a:cubicBezTo>
                    <a:pt x="269360" y="212670"/>
                    <a:pt x="282576" y="181138"/>
                    <a:pt x="282576" y="148294"/>
                  </a:cubicBezTo>
                  <a:cubicBezTo>
                    <a:pt x="282576" y="73407"/>
                    <a:pt x="221782" y="14287"/>
                    <a:pt x="147771" y="14287"/>
                  </a:cubicBezTo>
                  <a:close/>
                  <a:moveTo>
                    <a:pt x="148794" y="0"/>
                  </a:moveTo>
                  <a:cubicBezTo>
                    <a:pt x="229117" y="0"/>
                    <a:pt x="296272" y="65838"/>
                    <a:pt x="296272" y="147477"/>
                  </a:cubicBezTo>
                  <a:cubicBezTo>
                    <a:pt x="296272" y="184347"/>
                    <a:pt x="281787" y="218583"/>
                    <a:pt x="259402" y="244918"/>
                  </a:cubicBezTo>
                  <a:cubicBezTo>
                    <a:pt x="259402" y="244918"/>
                    <a:pt x="259402" y="244918"/>
                    <a:pt x="289688" y="240967"/>
                  </a:cubicBezTo>
                  <a:cubicBezTo>
                    <a:pt x="292322" y="240967"/>
                    <a:pt x="293638" y="242284"/>
                    <a:pt x="294955" y="243601"/>
                  </a:cubicBezTo>
                  <a:cubicBezTo>
                    <a:pt x="294955" y="243601"/>
                    <a:pt x="294955" y="243601"/>
                    <a:pt x="334458" y="283104"/>
                  </a:cubicBezTo>
                  <a:cubicBezTo>
                    <a:pt x="339725" y="287055"/>
                    <a:pt x="335775" y="293639"/>
                    <a:pt x="330508" y="294955"/>
                  </a:cubicBezTo>
                  <a:cubicBezTo>
                    <a:pt x="330508" y="294955"/>
                    <a:pt x="330508" y="294955"/>
                    <a:pt x="298905" y="297589"/>
                  </a:cubicBezTo>
                  <a:cubicBezTo>
                    <a:pt x="298905" y="297589"/>
                    <a:pt x="298905" y="297589"/>
                    <a:pt x="294955" y="329191"/>
                  </a:cubicBezTo>
                  <a:cubicBezTo>
                    <a:pt x="293638" y="337092"/>
                    <a:pt x="287055" y="339725"/>
                    <a:pt x="283104" y="334458"/>
                  </a:cubicBezTo>
                  <a:cubicBezTo>
                    <a:pt x="283104" y="334458"/>
                    <a:pt x="283104" y="334458"/>
                    <a:pt x="243601" y="294955"/>
                  </a:cubicBezTo>
                  <a:cubicBezTo>
                    <a:pt x="242284" y="293639"/>
                    <a:pt x="240968" y="291005"/>
                    <a:pt x="240968" y="289688"/>
                  </a:cubicBezTo>
                  <a:cubicBezTo>
                    <a:pt x="240968" y="289688"/>
                    <a:pt x="240968" y="289688"/>
                    <a:pt x="244918" y="259403"/>
                  </a:cubicBezTo>
                  <a:cubicBezTo>
                    <a:pt x="218583" y="281788"/>
                    <a:pt x="184347" y="296272"/>
                    <a:pt x="147477" y="296272"/>
                  </a:cubicBezTo>
                  <a:cubicBezTo>
                    <a:pt x="67155" y="296272"/>
                    <a:pt x="0" y="229117"/>
                    <a:pt x="0" y="148794"/>
                  </a:cubicBezTo>
                  <a:cubicBezTo>
                    <a:pt x="0" y="67155"/>
                    <a:pt x="67155" y="0"/>
                    <a:pt x="148794" y="0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34591" y="3159801"/>
            <a:ext cx="2024764" cy="1417342"/>
            <a:chOff x="2134591" y="3159801"/>
            <a:chExt cx="2024764" cy="1417342"/>
          </a:xfrm>
        </p:grpSpPr>
        <p:sp>
          <p:nvSpPr>
            <p:cNvPr id="24" name="矩形 23"/>
            <p:cNvSpPr/>
            <p:nvPr/>
          </p:nvSpPr>
          <p:spPr>
            <a:xfrm>
              <a:off x="2206621" y="3159801"/>
              <a:ext cx="1671638" cy="5715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b="1" dirty="0">
                  <a:solidFill>
                    <a:srgbClr val="78A48C"/>
                  </a:solidFill>
                </a:rPr>
                <a:t>关键词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2134591" y="3643724"/>
              <a:ext cx="2024764" cy="933419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8A4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请替换文字内容，请替换文字内容</a:t>
              </a:r>
              <a:r>
                <a:rPr lang="zh-CN" altLang="en-US" sz="1200" dirty="0" smtClean="0">
                  <a:solidFill>
                    <a:srgbClr val="78A4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，</a:t>
              </a:r>
              <a:r>
                <a:rPr lang="zh-CN" altLang="en-US" sz="1200" dirty="0">
                  <a:solidFill>
                    <a:srgbClr val="78A4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请替换文字内容，请替换文字内容</a:t>
              </a:r>
              <a:r>
                <a:rPr lang="zh-CN" altLang="en-US" sz="1200" dirty="0" smtClean="0">
                  <a:solidFill>
                    <a:srgbClr val="78A4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，</a:t>
              </a:r>
              <a:r>
                <a:rPr lang="zh-CN" altLang="en-US" sz="1200" dirty="0">
                  <a:solidFill>
                    <a:srgbClr val="78A4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请替换文字内容，请替换文字内容</a:t>
              </a:r>
              <a:r>
                <a:rPr lang="zh-CN" altLang="en-US" sz="1200" dirty="0" smtClean="0">
                  <a:solidFill>
                    <a:srgbClr val="78A4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，</a:t>
              </a:r>
              <a:endParaRPr lang="zh-CN" altLang="en-US" sz="1200" dirty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287473" y="4667699"/>
            <a:ext cx="2552700" cy="787575"/>
            <a:chOff x="5023503" y="4514851"/>
            <a:chExt cx="2552700" cy="787574"/>
          </a:xfrm>
        </p:grpSpPr>
        <p:sp>
          <p:nvSpPr>
            <p:cNvPr id="69" name="矩形: 圆角 68"/>
            <p:cNvSpPr/>
            <p:nvPr/>
          </p:nvSpPr>
          <p:spPr>
            <a:xfrm>
              <a:off x="5023503" y="4514851"/>
              <a:ext cx="2552700" cy="19685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pattFill prst="pct5">
                    <a:fgClr>
                      <a:srgbClr val="E4E6EA"/>
                    </a:fgClr>
                    <a:bgClr>
                      <a:srgbClr val="ADB5BF"/>
                    </a:bgClr>
                  </a:patt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tx1">
                      <a:lumMod val="20000"/>
                      <a:lumOff val="8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70" name="矩形: 圆角 69"/>
            <p:cNvSpPr/>
            <p:nvPr/>
          </p:nvSpPr>
          <p:spPr>
            <a:xfrm>
              <a:off x="5074303" y="4542214"/>
              <a:ext cx="2028172" cy="142124"/>
            </a:xfrm>
            <a:prstGeom prst="roundRect">
              <a:avLst>
                <a:gd name="adj" fmla="val 50000"/>
              </a:avLst>
            </a:prstGeom>
            <a:solidFill>
              <a:srgbClr val="E2BF9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71" name="矩形: 圆角 70"/>
            <p:cNvSpPr/>
            <p:nvPr/>
          </p:nvSpPr>
          <p:spPr>
            <a:xfrm>
              <a:off x="5023503" y="4806103"/>
              <a:ext cx="2552700" cy="19685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pattFill prst="pct5">
                    <a:fgClr>
                      <a:srgbClr val="E4E6EA"/>
                    </a:fgClr>
                    <a:bgClr>
                      <a:srgbClr val="ADB5BF"/>
                    </a:bgClr>
                  </a:patt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tx1">
                      <a:lumMod val="20000"/>
                      <a:lumOff val="8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72" name="矩形: 圆角 71"/>
            <p:cNvSpPr/>
            <p:nvPr/>
          </p:nvSpPr>
          <p:spPr>
            <a:xfrm>
              <a:off x="5074302" y="4833466"/>
              <a:ext cx="1820863" cy="142124"/>
            </a:xfrm>
            <a:prstGeom prst="roundRect">
              <a:avLst>
                <a:gd name="adj" fmla="val 50000"/>
              </a:avLst>
            </a:prstGeom>
            <a:solidFill>
              <a:srgbClr val="78A48C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73" name="矩形: 圆角 72"/>
            <p:cNvSpPr/>
            <p:nvPr/>
          </p:nvSpPr>
          <p:spPr>
            <a:xfrm>
              <a:off x="5023503" y="5105575"/>
              <a:ext cx="2552700" cy="19685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pattFill prst="pct5">
                    <a:fgClr>
                      <a:srgbClr val="E4E6EA"/>
                    </a:fgClr>
                    <a:bgClr>
                      <a:srgbClr val="ADB5BF"/>
                    </a:bgClr>
                  </a:patt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tx1">
                      <a:lumMod val="20000"/>
                      <a:lumOff val="8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74" name="矩形: 圆角 73"/>
            <p:cNvSpPr/>
            <p:nvPr/>
          </p:nvSpPr>
          <p:spPr>
            <a:xfrm>
              <a:off x="5074303" y="5132938"/>
              <a:ext cx="1323322" cy="142124"/>
            </a:xfrm>
            <a:prstGeom prst="roundRect">
              <a:avLst>
                <a:gd name="adj" fmla="val 50000"/>
              </a:avLst>
            </a:prstGeom>
            <a:solidFill>
              <a:srgbClr val="E2BF9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509279" y="1507039"/>
            <a:ext cx="1581153" cy="1581154"/>
            <a:chOff x="4675885" y="1630865"/>
            <a:chExt cx="1581153" cy="1581153"/>
          </a:xfrm>
        </p:grpSpPr>
        <p:sp>
          <p:nvSpPr>
            <p:cNvPr id="65" name="任意多边形: 形状 64"/>
            <p:cNvSpPr/>
            <p:nvPr/>
          </p:nvSpPr>
          <p:spPr>
            <a:xfrm>
              <a:off x="4675885" y="1630865"/>
              <a:ext cx="1581153" cy="1581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2">
                <a:lumMod val="100000"/>
              </a:schemeClr>
            </a:solidFill>
            <a:ln w="63500" cap="flat">
              <a:solidFill>
                <a:srgbClr val="E2BF93"/>
              </a:solidFill>
              <a:prstDash val="solid"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66" name="任意多边形: 形状 65"/>
            <p:cNvSpPr/>
            <p:nvPr/>
          </p:nvSpPr>
          <p:spPr>
            <a:xfrm>
              <a:off x="4708204" y="1663184"/>
              <a:ext cx="1516514" cy="15165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25400" cap="flat">
              <a:solidFill>
                <a:srgbClr val="E2BF93"/>
              </a:solidFill>
              <a:prstDash val="solid"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67" name="任意多边形: 形状 66"/>
            <p:cNvSpPr/>
            <p:nvPr/>
          </p:nvSpPr>
          <p:spPr>
            <a:xfrm>
              <a:off x="4807642" y="1762622"/>
              <a:ext cx="1317638" cy="1317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E2BF93"/>
            </a:solidFill>
            <a:ln w="25400" cap="flat">
              <a:noFill/>
              <a:prstDash val="solid"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68" name="任意多边形: 形状 67"/>
            <p:cNvSpPr/>
            <p:nvPr/>
          </p:nvSpPr>
          <p:spPr>
            <a:xfrm>
              <a:off x="5198872" y="2156413"/>
              <a:ext cx="535178" cy="530056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254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287473" y="3092917"/>
            <a:ext cx="2024764" cy="1417342"/>
            <a:chOff x="2134591" y="3159801"/>
            <a:chExt cx="2024764" cy="1417342"/>
          </a:xfrm>
        </p:grpSpPr>
        <p:sp>
          <p:nvSpPr>
            <p:cNvPr id="76" name="矩形 75"/>
            <p:cNvSpPr/>
            <p:nvPr/>
          </p:nvSpPr>
          <p:spPr>
            <a:xfrm>
              <a:off x="2206621" y="3159801"/>
              <a:ext cx="1671638" cy="5715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b="1" dirty="0">
                  <a:solidFill>
                    <a:srgbClr val="E2BF93"/>
                  </a:solidFill>
                </a:rPr>
                <a:t>关键词</a:t>
              </a:r>
            </a:p>
          </p:txBody>
        </p:sp>
        <p:sp>
          <p:nvSpPr>
            <p:cNvPr id="77" name="矩形 76"/>
            <p:cNvSpPr/>
            <p:nvPr/>
          </p:nvSpPr>
          <p:spPr>
            <a:xfrm>
              <a:off x="2134591" y="3643724"/>
              <a:ext cx="2024764" cy="933419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E2BF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请替换文字内容，请替换文字内容</a:t>
              </a:r>
              <a:r>
                <a:rPr lang="zh-CN" altLang="en-US" sz="1200" dirty="0" smtClean="0">
                  <a:solidFill>
                    <a:srgbClr val="E2BF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，</a:t>
              </a:r>
              <a:r>
                <a:rPr lang="zh-CN" altLang="en-US" sz="1200" dirty="0">
                  <a:solidFill>
                    <a:srgbClr val="E2BF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请替换文字内容，请替换文字内容</a:t>
              </a:r>
              <a:r>
                <a:rPr lang="zh-CN" altLang="en-US" sz="1200" dirty="0" smtClean="0">
                  <a:solidFill>
                    <a:srgbClr val="E2BF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，</a:t>
              </a:r>
              <a:r>
                <a:rPr lang="zh-CN" altLang="en-US" sz="1200" dirty="0">
                  <a:solidFill>
                    <a:srgbClr val="E2BF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请替换文字内容，请替换文字内容</a:t>
              </a:r>
              <a:r>
                <a:rPr lang="zh-CN" altLang="en-US" sz="1200" dirty="0" smtClean="0">
                  <a:solidFill>
                    <a:srgbClr val="E2BF9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，</a:t>
              </a:r>
              <a:endParaRPr lang="zh-CN" altLang="en-US" sz="1200" dirty="0">
                <a:solidFill>
                  <a:srgbClr val="E2BF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707403" y="3050838"/>
            <a:ext cx="2024764" cy="1417342"/>
            <a:chOff x="2134591" y="3159801"/>
            <a:chExt cx="2024764" cy="1417342"/>
          </a:xfrm>
        </p:grpSpPr>
        <p:sp>
          <p:nvSpPr>
            <p:cNvPr id="79" name="矩形 78"/>
            <p:cNvSpPr/>
            <p:nvPr/>
          </p:nvSpPr>
          <p:spPr>
            <a:xfrm>
              <a:off x="2206621" y="3159801"/>
              <a:ext cx="1671638" cy="5715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b="1" dirty="0">
                  <a:solidFill>
                    <a:srgbClr val="78A48C"/>
                  </a:solidFill>
                </a:rPr>
                <a:t>关键词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2134591" y="3643724"/>
              <a:ext cx="2024764" cy="933419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78A4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请替换文字内容，请替换文字内容</a:t>
              </a:r>
              <a:r>
                <a:rPr lang="zh-CN" altLang="en-US" sz="1200" dirty="0" smtClean="0">
                  <a:solidFill>
                    <a:srgbClr val="78A4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，</a:t>
              </a:r>
              <a:r>
                <a:rPr lang="zh-CN" altLang="en-US" sz="1200" dirty="0">
                  <a:solidFill>
                    <a:srgbClr val="78A4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请替换文字内容，请替换文字内容</a:t>
              </a:r>
              <a:r>
                <a:rPr lang="zh-CN" altLang="en-US" sz="1200" dirty="0" smtClean="0">
                  <a:solidFill>
                    <a:srgbClr val="78A4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，</a:t>
              </a:r>
              <a:r>
                <a:rPr lang="zh-CN" altLang="en-US" sz="1200" dirty="0">
                  <a:solidFill>
                    <a:srgbClr val="78A4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请替换文字内容，请替换文字内容</a:t>
              </a:r>
              <a:r>
                <a:rPr lang="zh-CN" altLang="en-US" sz="1200" dirty="0" smtClean="0">
                  <a:solidFill>
                    <a:srgbClr val="78A4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，</a:t>
              </a:r>
              <a:endParaRPr lang="zh-CN" altLang="en-US" sz="1200" dirty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81" name="图片 8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31" r="8172"/>
          <a:stretch/>
        </p:blipFill>
        <p:spPr>
          <a:xfrm>
            <a:off x="54682" y="-61628"/>
            <a:ext cx="992421" cy="310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2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3535272" y="3925694"/>
            <a:ext cx="3674568" cy="1809558"/>
            <a:chOff x="2651454" y="2944269"/>
            <a:chExt cx="2755926" cy="1357168"/>
          </a:xfrm>
        </p:grpSpPr>
        <p:grpSp>
          <p:nvGrpSpPr>
            <p:cNvPr id="6" name="组合 5"/>
            <p:cNvGrpSpPr/>
            <p:nvPr/>
          </p:nvGrpSpPr>
          <p:grpSpPr>
            <a:xfrm>
              <a:off x="4584586" y="2944269"/>
              <a:ext cx="822794" cy="1028493"/>
              <a:chOff x="1361326" y="1123950"/>
              <a:chExt cx="1219200" cy="1524000"/>
            </a:xfrm>
            <a:solidFill>
              <a:schemeClr val="accent2"/>
            </a:solidFill>
          </p:grpSpPr>
          <p:sp>
            <p:nvSpPr>
              <p:cNvPr id="51" name="平行四边形 50"/>
              <p:cNvSpPr/>
              <p:nvPr/>
            </p:nvSpPr>
            <p:spPr>
              <a:xfrm>
                <a:off x="1361326" y="1123950"/>
                <a:ext cx="1219200" cy="1524000"/>
              </a:xfrm>
              <a:prstGeom prst="parallelogram">
                <a:avLst>
                  <a:gd name="adj" fmla="val 43141"/>
                </a:avLst>
              </a:prstGeom>
              <a:solidFill>
                <a:srgbClr val="E2BF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>
                <a:off x="1749604" y="1884958"/>
                <a:ext cx="457200" cy="1985"/>
              </a:xfrm>
              <a:prstGeom prst="line">
                <a:avLst/>
              </a:prstGeom>
              <a:grpFill/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椭圆 6"/>
            <p:cNvSpPr/>
            <p:nvPr/>
          </p:nvSpPr>
          <p:spPr>
            <a:xfrm>
              <a:off x="4924863" y="3040980"/>
              <a:ext cx="310262" cy="3102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ar-SA" sz="1867" b="1">
                  <a:solidFill>
                    <a:schemeClr val="accent2">
                      <a:lumMod val="100000"/>
                    </a:schemeClr>
                  </a:solidFill>
                </a:rPr>
                <a:t>2</a:t>
              </a:r>
              <a:endParaRPr lang="ar-SA" sz="1867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10" name="任意多边形 11"/>
            <p:cNvSpPr>
              <a:spLocks/>
            </p:cNvSpPr>
            <p:nvPr/>
          </p:nvSpPr>
          <p:spPr bwMode="auto">
            <a:xfrm>
              <a:off x="4778094" y="3598397"/>
              <a:ext cx="232178" cy="257123"/>
            </a:xfrm>
            <a:custGeom>
              <a:avLst/>
              <a:gdLst/>
              <a:ahLst/>
              <a:cxnLst>
                <a:cxn ang="0">
                  <a:pos x="46" y="62"/>
                </a:cxn>
                <a:cxn ang="0">
                  <a:pos x="10" y="62"/>
                </a:cxn>
                <a:cxn ang="0">
                  <a:pos x="0" y="52"/>
                </a:cxn>
                <a:cxn ang="0">
                  <a:pos x="14" y="29"/>
                </a:cxn>
                <a:cxn ang="0">
                  <a:pos x="28" y="34"/>
                </a:cxn>
                <a:cxn ang="0">
                  <a:pos x="42" y="29"/>
                </a:cxn>
                <a:cxn ang="0">
                  <a:pos x="56" y="52"/>
                </a:cxn>
                <a:cxn ang="0">
                  <a:pos x="46" y="62"/>
                </a:cxn>
                <a:cxn ang="0">
                  <a:pos x="28" y="31"/>
                </a:cxn>
                <a:cxn ang="0">
                  <a:pos x="13" y="16"/>
                </a:cxn>
                <a:cxn ang="0">
                  <a:pos x="28" y="0"/>
                </a:cxn>
                <a:cxn ang="0">
                  <a:pos x="43" y="16"/>
                </a:cxn>
                <a:cxn ang="0">
                  <a:pos x="28" y="31"/>
                </a:cxn>
              </a:cxnLst>
              <a:rect l="0" t="0" r="r" b="b"/>
              <a:pathLst>
                <a:path w="56" h="62">
                  <a:moveTo>
                    <a:pt x="46" y="62"/>
                  </a:moveTo>
                  <a:cubicBezTo>
                    <a:pt x="10" y="62"/>
                    <a:pt x="10" y="62"/>
                    <a:pt x="10" y="62"/>
                  </a:cubicBezTo>
                  <a:cubicBezTo>
                    <a:pt x="4" y="62"/>
                    <a:pt x="0" y="58"/>
                    <a:pt x="0" y="52"/>
                  </a:cubicBezTo>
                  <a:cubicBezTo>
                    <a:pt x="0" y="43"/>
                    <a:pt x="2" y="29"/>
                    <a:pt x="14" y="29"/>
                  </a:cubicBezTo>
                  <a:cubicBezTo>
                    <a:pt x="15" y="29"/>
                    <a:pt x="20" y="34"/>
                    <a:pt x="28" y="34"/>
                  </a:cubicBezTo>
                  <a:cubicBezTo>
                    <a:pt x="36" y="34"/>
                    <a:pt x="41" y="29"/>
                    <a:pt x="42" y="29"/>
                  </a:cubicBezTo>
                  <a:cubicBezTo>
                    <a:pt x="54" y="29"/>
                    <a:pt x="56" y="43"/>
                    <a:pt x="56" y="52"/>
                  </a:cubicBezTo>
                  <a:cubicBezTo>
                    <a:pt x="56" y="58"/>
                    <a:pt x="52" y="62"/>
                    <a:pt x="46" y="62"/>
                  </a:cubicBezTo>
                  <a:close/>
                  <a:moveTo>
                    <a:pt x="28" y="31"/>
                  </a:moveTo>
                  <a:cubicBezTo>
                    <a:pt x="20" y="31"/>
                    <a:pt x="13" y="24"/>
                    <a:pt x="13" y="16"/>
                  </a:cubicBezTo>
                  <a:cubicBezTo>
                    <a:pt x="13" y="7"/>
                    <a:pt x="20" y="0"/>
                    <a:pt x="28" y="0"/>
                  </a:cubicBezTo>
                  <a:cubicBezTo>
                    <a:pt x="37" y="0"/>
                    <a:pt x="43" y="7"/>
                    <a:pt x="43" y="16"/>
                  </a:cubicBezTo>
                  <a:cubicBezTo>
                    <a:pt x="43" y="24"/>
                    <a:pt x="37" y="31"/>
                    <a:pt x="28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2651454" y="3499516"/>
              <a:ext cx="1719573" cy="801921"/>
              <a:chOff x="3088854" y="4101568"/>
              <a:chExt cx="2292764" cy="1069228"/>
            </a:xfrm>
          </p:grpSpPr>
          <p:sp>
            <p:nvSpPr>
              <p:cNvPr id="42" name="文本框 25"/>
              <p:cNvSpPr txBox="1">
                <a:spLocks/>
              </p:cNvSpPr>
              <p:nvPr/>
            </p:nvSpPr>
            <p:spPr bwMode="auto">
              <a:xfrm>
                <a:off x="3731882" y="4101568"/>
                <a:ext cx="1649736" cy="309958"/>
              </a:xfrm>
              <a:prstGeom prst="rect">
                <a:avLst/>
              </a:prstGeom>
              <a:noFill/>
              <a:extLst/>
            </p:spPr>
            <p:txBody>
              <a:bodyPr wrap="none" lIns="120000" tIns="62400" rIns="120000" bIns="62400">
                <a:noAutofit/>
              </a:bodyPr>
              <a:lstStyle/>
              <a:p>
                <a:pPr algn="r" latinLnBrk="0"/>
                <a:r>
                  <a:rPr lang="zh-CN" altLang="en-US" dirty="0">
                    <a:solidFill>
                      <a:srgbClr val="E2BF9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43" name="文本框 26"/>
              <p:cNvSpPr txBox="1">
                <a:spLocks/>
              </p:cNvSpPr>
              <p:nvPr/>
            </p:nvSpPr>
            <p:spPr bwMode="auto">
              <a:xfrm>
                <a:off x="3088854" y="4411526"/>
                <a:ext cx="2292764" cy="759270"/>
              </a:xfrm>
              <a:prstGeom prst="rect">
                <a:avLst/>
              </a:prstGeom>
              <a:noFill/>
              <a:extLst/>
            </p:spPr>
            <p:txBody>
              <a:bodyPr wrap="square" lIns="120000" tIns="62400" rIns="120000" bIns="6240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E2BF9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请替换文字内容，请替换文字内容，请替换文字内容，请替换文字内容</a:t>
                </a:r>
                <a:r>
                  <a:rPr lang="zh-CN" altLang="en-US" sz="1200" dirty="0" smtClean="0">
                    <a:solidFill>
                      <a:srgbClr val="E2BF9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，</a:t>
                </a:r>
                <a:endParaRPr lang="zh-CN" altLang="en-US" sz="1050" dirty="0">
                  <a:solidFill>
                    <a:srgbClr val="E2BF93"/>
                  </a:solidFill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2876203" y="2553292"/>
            <a:ext cx="3567543" cy="1857227"/>
            <a:chOff x="2157152" y="1914969"/>
            <a:chExt cx="2675657" cy="1392920"/>
          </a:xfrm>
        </p:grpSpPr>
        <p:grpSp>
          <p:nvGrpSpPr>
            <p:cNvPr id="12" name="组合 11"/>
            <p:cNvGrpSpPr/>
            <p:nvPr/>
          </p:nvGrpSpPr>
          <p:grpSpPr>
            <a:xfrm>
              <a:off x="4010015" y="1914969"/>
              <a:ext cx="822794" cy="1028493"/>
              <a:chOff x="4786701" y="2312876"/>
              <a:chExt cx="1097059" cy="1371324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4786701" y="2312876"/>
                <a:ext cx="1097059" cy="1371324"/>
                <a:chOff x="1371600" y="1123950"/>
                <a:chExt cx="1219200" cy="1524000"/>
              </a:xfrm>
              <a:solidFill>
                <a:schemeClr val="accent4"/>
              </a:solidFill>
            </p:grpSpPr>
            <p:sp>
              <p:nvSpPr>
                <p:cNvPr id="47" name="平行四边形 46"/>
                <p:cNvSpPr/>
                <p:nvPr/>
              </p:nvSpPr>
              <p:spPr>
                <a:xfrm>
                  <a:off x="1371600" y="1123950"/>
                  <a:ext cx="1219200" cy="1524000"/>
                </a:xfrm>
                <a:prstGeom prst="parallelogram">
                  <a:avLst>
                    <a:gd name="adj" fmla="val 43141"/>
                  </a:avLst>
                </a:prstGeom>
                <a:solidFill>
                  <a:srgbClr val="E2BF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cxnSp>
              <p:nvCxnSpPr>
                <p:cNvPr id="48" name="直接连接符 47"/>
                <p:cNvCxnSpPr/>
                <p:nvPr/>
              </p:nvCxnSpPr>
              <p:spPr>
                <a:xfrm>
                  <a:off x="1749604" y="1884958"/>
                  <a:ext cx="457200" cy="1985"/>
                </a:xfrm>
                <a:prstGeom prst="line">
                  <a:avLst/>
                </a:pr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5" name="椭圆 44"/>
              <p:cNvSpPr/>
              <p:nvPr/>
            </p:nvSpPr>
            <p:spPr>
              <a:xfrm>
                <a:off x="5238974" y="2453462"/>
                <a:ext cx="413682" cy="4136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85000" lnSpcReduction="20000"/>
              </a:bodyPr>
              <a:lstStyle/>
              <a:p>
                <a:pPr algn="ctr"/>
                <a:r>
                  <a:rPr lang="en-US" sz="1867" b="1" dirty="0">
                    <a:solidFill>
                      <a:schemeClr val="accent4">
                        <a:lumMod val="100000"/>
                      </a:schemeClr>
                    </a:solidFill>
                  </a:rPr>
                  <a:t>4</a:t>
                </a:r>
              </a:p>
            </p:txBody>
          </p:sp>
          <p:sp>
            <p:nvSpPr>
              <p:cNvPr id="46" name="任意多边形 13"/>
              <p:cNvSpPr>
                <a:spLocks/>
              </p:cNvSpPr>
              <p:nvPr/>
            </p:nvSpPr>
            <p:spPr bwMode="auto">
              <a:xfrm>
                <a:off x="5002949" y="3162760"/>
                <a:ext cx="376838" cy="379365"/>
              </a:xfrm>
              <a:custGeom>
                <a:avLst/>
                <a:gdLst/>
                <a:ahLst/>
                <a:cxnLst>
                  <a:cxn ang="0">
                    <a:pos x="31" y="67"/>
                  </a:cxn>
                  <a:cxn ang="0">
                    <a:pos x="23" y="67"/>
                  </a:cxn>
                  <a:cxn ang="0">
                    <a:pos x="18" y="62"/>
                  </a:cxn>
                  <a:cxn ang="0">
                    <a:pos x="18" y="51"/>
                  </a:cxn>
                  <a:cxn ang="0">
                    <a:pos x="7" y="51"/>
                  </a:cxn>
                  <a:cxn ang="0">
                    <a:pos x="2" y="46"/>
                  </a:cxn>
                  <a:cxn ang="0">
                    <a:pos x="2" y="38"/>
                  </a:cxn>
                  <a:cxn ang="0">
                    <a:pos x="39" y="2"/>
                  </a:cxn>
                  <a:cxn ang="0">
                    <a:pos x="46" y="2"/>
                  </a:cxn>
                  <a:cxn ang="0">
                    <a:pos x="51" y="7"/>
                  </a:cxn>
                  <a:cxn ang="0">
                    <a:pos x="51" y="18"/>
                  </a:cxn>
                  <a:cxn ang="0">
                    <a:pos x="62" y="18"/>
                  </a:cxn>
                  <a:cxn ang="0">
                    <a:pos x="67" y="23"/>
                  </a:cxn>
                  <a:cxn ang="0">
                    <a:pos x="67" y="30"/>
                  </a:cxn>
                  <a:cxn ang="0">
                    <a:pos x="31" y="67"/>
                  </a:cxn>
                  <a:cxn ang="0">
                    <a:pos x="56" y="31"/>
                  </a:cxn>
                  <a:cxn ang="0">
                    <a:pos x="56" y="27"/>
                  </a:cxn>
                  <a:cxn ang="0">
                    <a:pos x="42" y="13"/>
                  </a:cxn>
                  <a:cxn ang="0">
                    <a:pos x="38" y="13"/>
                  </a:cxn>
                  <a:cxn ang="0">
                    <a:pos x="13" y="38"/>
                  </a:cxn>
                  <a:cxn ang="0">
                    <a:pos x="13" y="41"/>
                  </a:cxn>
                  <a:cxn ang="0">
                    <a:pos x="28" y="56"/>
                  </a:cxn>
                  <a:cxn ang="0">
                    <a:pos x="30" y="57"/>
                  </a:cxn>
                  <a:cxn ang="0">
                    <a:pos x="31" y="56"/>
                  </a:cxn>
                  <a:cxn ang="0">
                    <a:pos x="56" y="31"/>
                  </a:cxn>
                  <a:cxn ang="0">
                    <a:pos x="53" y="29"/>
                  </a:cxn>
                  <a:cxn ang="0">
                    <a:pos x="30" y="52"/>
                  </a:cxn>
                  <a:cxn ang="0">
                    <a:pos x="17" y="39"/>
                  </a:cxn>
                  <a:cxn ang="0">
                    <a:pos x="40" y="16"/>
                  </a:cxn>
                  <a:cxn ang="0">
                    <a:pos x="53" y="29"/>
                  </a:cxn>
                </a:cxnLst>
                <a:rect l="0" t="0" r="r" b="b"/>
                <a:pathLst>
                  <a:path w="69" h="69">
                    <a:moveTo>
                      <a:pt x="31" y="67"/>
                    </a:moveTo>
                    <a:cubicBezTo>
                      <a:pt x="29" y="69"/>
                      <a:pt x="25" y="69"/>
                      <a:pt x="23" y="67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21" y="59"/>
                      <a:pt x="21" y="54"/>
                      <a:pt x="18" y="51"/>
                    </a:cubicBezTo>
                    <a:cubicBezTo>
                      <a:pt x="15" y="48"/>
                      <a:pt x="10" y="48"/>
                      <a:pt x="7" y="51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0" y="44"/>
                      <a:pt x="0" y="40"/>
                      <a:pt x="2" y="38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41" y="0"/>
                      <a:pt x="44" y="0"/>
                      <a:pt x="46" y="2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48" y="10"/>
                      <a:pt x="48" y="15"/>
                      <a:pt x="51" y="18"/>
                    </a:cubicBezTo>
                    <a:cubicBezTo>
                      <a:pt x="54" y="21"/>
                      <a:pt x="59" y="21"/>
                      <a:pt x="62" y="18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9" y="25"/>
                      <a:pt x="69" y="28"/>
                      <a:pt x="67" y="30"/>
                    </a:cubicBezTo>
                    <a:lnTo>
                      <a:pt x="31" y="67"/>
                    </a:lnTo>
                    <a:close/>
                    <a:moveTo>
                      <a:pt x="56" y="31"/>
                    </a:moveTo>
                    <a:cubicBezTo>
                      <a:pt x="57" y="30"/>
                      <a:pt x="57" y="28"/>
                      <a:pt x="56" y="27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1" y="12"/>
                      <a:pt x="39" y="12"/>
                      <a:pt x="38" y="13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2" y="39"/>
                      <a:pt x="12" y="40"/>
                      <a:pt x="13" y="41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56"/>
                      <a:pt x="29" y="57"/>
                      <a:pt x="30" y="57"/>
                    </a:cubicBezTo>
                    <a:cubicBezTo>
                      <a:pt x="30" y="57"/>
                      <a:pt x="31" y="56"/>
                      <a:pt x="31" y="56"/>
                    </a:cubicBezTo>
                    <a:lnTo>
                      <a:pt x="56" y="31"/>
                    </a:lnTo>
                    <a:close/>
                    <a:moveTo>
                      <a:pt x="53" y="29"/>
                    </a:moveTo>
                    <a:cubicBezTo>
                      <a:pt x="30" y="52"/>
                      <a:pt x="30" y="52"/>
                      <a:pt x="30" y="52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40" y="16"/>
                      <a:pt x="40" y="16"/>
                      <a:pt x="40" y="16"/>
                    </a:cubicBezTo>
                    <a:lnTo>
                      <a:pt x="53" y="2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157152" y="2494792"/>
              <a:ext cx="1719573" cy="813097"/>
              <a:chOff x="2301284" y="2233150"/>
              <a:chExt cx="2292764" cy="1084130"/>
            </a:xfrm>
          </p:grpSpPr>
          <p:sp>
            <p:nvSpPr>
              <p:cNvPr id="40" name="文本框 23"/>
              <p:cNvSpPr txBox="1">
                <a:spLocks/>
              </p:cNvSpPr>
              <p:nvPr/>
            </p:nvSpPr>
            <p:spPr bwMode="auto">
              <a:xfrm>
                <a:off x="2960353" y="2233150"/>
                <a:ext cx="1633695" cy="309958"/>
              </a:xfrm>
              <a:prstGeom prst="rect">
                <a:avLst/>
              </a:prstGeom>
              <a:noFill/>
              <a:extLst/>
            </p:spPr>
            <p:txBody>
              <a:bodyPr wrap="none" lIns="120000" tIns="62400" rIns="120000" bIns="62400">
                <a:noAutofit/>
              </a:bodyPr>
              <a:lstStyle/>
              <a:p>
                <a:pPr algn="r" latinLnBrk="0"/>
                <a:r>
                  <a:rPr lang="zh-CN" altLang="en-US" dirty="0">
                    <a:solidFill>
                      <a:srgbClr val="E2BF9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41" name="文本框 24"/>
              <p:cNvSpPr txBox="1">
                <a:spLocks/>
              </p:cNvSpPr>
              <p:nvPr/>
            </p:nvSpPr>
            <p:spPr bwMode="auto">
              <a:xfrm>
                <a:off x="2301284" y="2543108"/>
                <a:ext cx="2292764" cy="774172"/>
              </a:xfrm>
              <a:prstGeom prst="rect">
                <a:avLst/>
              </a:prstGeom>
              <a:noFill/>
              <a:extLst/>
            </p:spPr>
            <p:txBody>
              <a:bodyPr wrap="square" lIns="120000" tIns="62400" rIns="120000" bIns="6240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E2BF9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请替换文字内容，请替换文字内容，请替换文字内容，请替换文字内容，</a:t>
                </a:r>
                <a:endParaRPr lang="zh-CN" altLang="en-US" sz="1050" dirty="0">
                  <a:solidFill>
                    <a:srgbClr val="E2BF93"/>
                  </a:solidFill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6486323" y="4611898"/>
            <a:ext cx="3469678" cy="1371325"/>
            <a:chOff x="4864743" y="3458924"/>
            <a:chExt cx="2602259" cy="1028494"/>
          </a:xfrm>
        </p:grpSpPr>
        <p:grpSp>
          <p:nvGrpSpPr>
            <p:cNvPr id="63" name="组合 62"/>
            <p:cNvGrpSpPr/>
            <p:nvPr/>
          </p:nvGrpSpPr>
          <p:grpSpPr>
            <a:xfrm>
              <a:off x="4864743" y="3458924"/>
              <a:ext cx="822794" cy="1028493"/>
              <a:chOff x="4864743" y="3458924"/>
              <a:chExt cx="822794" cy="1028493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4864743" y="3458924"/>
                <a:ext cx="822794" cy="1028493"/>
                <a:chOff x="1361326" y="1123950"/>
                <a:chExt cx="1219200" cy="1524000"/>
              </a:xfrm>
              <a:solidFill>
                <a:schemeClr val="accent1"/>
              </a:solidFill>
            </p:grpSpPr>
            <p:sp>
              <p:nvSpPr>
                <p:cNvPr id="53" name="平行四边形 52"/>
                <p:cNvSpPr/>
                <p:nvPr/>
              </p:nvSpPr>
              <p:spPr>
                <a:xfrm>
                  <a:off x="1361326" y="1123950"/>
                  <a:ext cx="1219200" cy="1524000"/>
                </a:xfrm>
                <a:prstGeom prst="parallelogram">
                  <a:avLst>
                    <a:gd name="adj" fmla="val 43141"/>
                  </a:avLst>
                </a:prstGeom>
                <a:solidFill>
                  <a:srgbClr val="78A4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cxnSp>
              <p:nvCxnSpPr>
                <p:cNvPr id="54" name="直接连接符 53"/>
                <p:cNvCxnSpPr/>
                <p:nvPr/>
              </p:nvCxnSpPr>
              <p:spPr>
                <a:xfrm>
                  <a:off x="1749604" y="1884958"/>
                  <a:ext cx="457200" cy="1985"/>
                </a:xfrm>
                <a:prstGeom prst="line">
                  <a:avLst/>
                </a:pr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" name="椭圆 4"/>
              <p:cNvSpPr/>
              <p:nvPr/>
            </p:nvSpPr>
            <p:spPr>
              <a:xfrm>
                <a:off x="5215758" y="3560673"/>
                <a:ext cx="310262" cy="3102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85000" lnSpcReduction="20000"/>
              </a:bodyPr>
              <a:lstStyle/>
              <a:p>
                <a:pPr algn="ctr"/>
                <a:r>
                  <a:rPr lang="ar-SA" sz="1867" b="1">
                    <a:solidFill>
                      <a:schemeClr val="accent1">
                        <a:lumMod val="100000"/>
                      </a:schemeClr>
                    </a:solidFill>
                  </a:rPr>
                  <a:t>1</a:t>
                </a:r>
                <a:endParaRPr lang="ar-SA" sz="1867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1" name="任意多边形 12"/>
              <p:cNvSpPr>
                <a:spLocks noChangeAspect="1"/>
              </p:cNvSpPr>
              <p:nvPr/>
            </p:nvSpPr>
            <p:spPr bwMode="auto">
              <a:xfrm>
                <a:off x="5019967" y="4150027"/>
                <a:ext cx="293329" cy="236554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5747428" y="3705878"/>
              <a:ext cx="1719574" cy="781540"/>
              <a:chOff x="7276059" y="4376716"/>
              <a:chExt cx="2292765" cy="1042053"/>
            </a:xfrm>
          </p:grpSpPr>
          <p:sp>
            <p:nvSpPr>
              <p:cNvPr id="38" name="文本框 21"/>
              <p:cNvSpPr txBox="1">
                <a:spLocks/>
              </p:cNvSpPr>
              <p:nvPr/>
            </p:nvSpPr>
            <p:spPr bwMode="auto">
              <a:xfrm>
                <a:off x="7276059" y="4376716"/>
                <a:ext cx="1664379" cy="309958"/>
              </a:xfrm>
              <a:prstGeom prst="rect">
                <a:avLst/>
              </a:prstGeom>
              <a:noFill/>
              <a:extLst/>
            </p:spPr>
            <p:txBody>
              <a:bodyPr wrap="none" lIns="120000" tIns="62400" rIns="120000" bIns="62400">
                <a:noAutofit/>
              </a:bodyPr>
              <a:lstStyle/>
              <a:p>
                <a:pPr algn="l" latinLnBrk="0"/>
                <a:r>
                  <a:rPr lang="zh-CN" altLang="en-US" dirty="0">
                    <a:solidFill>
                      <a:srgbClr val="78A48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39" name="文本框 22"/>
              <p:cNvSpPr txBox="1">
                <a:spLocks/>
              </p:cNvSpPr>
              <p:nvPr/>
            </p:nvSpPr>
            <p:spPr bwMode="auto">
              <a:xfrm>
                <a:off x="7276060" y="4641267"/>
                <a:ext cx="2292764" cy="777502"/>
              </a:xfrm>
              <a:prstGeom prst="rect">
                <a:avLst/>
              </a:prstGeom>
              <a:noFill/>
              <a:extLst/>
            </p:spPr>
            <p:txBody>
              <a:bodyPr wrap="square" lIns="120000" tIns="62400" rIns="120000" bIns="6240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78A48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请替换文字内容，请替换文字内容，请替换文字内容，请替换文字内容，</a:t>
                </a:r>
                <a:endParaRPr lang="zh-CN" altLang="en-US" sz="1050" dirty="0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5731992" y="3072749"/>
            <a:ext cx="3595624" cy="1526304"/>
            <a:chOff x="4298994" y="2304562"/>
            <a:chExt cx="2696718" cy="1144728"/>
          </a:xfrm>
        </p:grpSpPr>
        <p:grpSp>
          <p:nvGrpSpPr>
            <p:cNvPr id="60" name="组合 59"/>
            <p:cNvGrpSpPr/>
            <p:nvPr/>
          </p:nvGrpSpPr>
          <p:grpSpPr>
            <a:xfrm>
              <a:off x="4298994" y="2420797"/>
              <a:ext cx="822794" cy="1028493"/>
              <a:chOff x="4298994" y="2420797"/>
              <a:chExt cx="822794" cy="1028493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298994" y="2420797"/>
                <a:ext cx="822794" cy="1028493"/>
                <a:chOff x="1361327" y="1123950"/>
                <a:chExt cx="1219200" cy="1524000"/>
              </a:xfrm>
              <a:solidFill>
                <a:schemeClr val="accent3"/>
              </a:solidFill>
            </p:grpSpPr>
            <p:sp>
              <p:nvSpPr>
                <p:cNvPr id="49" name="平行四边形 48"/>
                <p:cNvSpPr/>
                <p:nvPr/>
              </p:nvSpPr>
              <p:spPr>
                <a:xfrm>
                  <a:off x="1361327" y="1123950"/>
                  <a:ext cx="1219200" cy="1524000"/>
                </a:xfrm>
                <a:prstGeom prst="parallelogram">
                  <a:avLst>
                    <a:gd name="adj" fmla="val 43141"/>
                  </a:avLst>
                </a:prstGeom>
                <a:solidFill>
                  <a:srgbClr val="78A4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cxnSp>
              <p:nvCxnSpPr>
                <p:cNvPr id="50" name="直接连接符 49"/>
                <p:cNvCxnSpPr/>
                <p:nvPr/>
              </p:nvCxnSpPr>
              <p:spPr>
                <a:xfrm>
                  <a:off x="1749604" y="1884958"/>
                  <a:ext cx="457200" cy="1985"/>
                </a:xfrm>
                <a:prstGeom prst="line">
                  <a:avLst/>
                </a:pr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" name="椭圆 8"/>
              <p:cNvSpPr/>
              <p:nvPr/>
            </p:nvSpPr>
            <p:spPr>
              <a:xfrm>
                <a:off x="4649340" y="2507527"/>
                <a:ext cx="310262" cy="3102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85000" lnSpcReduction="20000"/>
              </a:bodyPr>
              <a:lstStyle/>
              <a:p>
                <a:pPr algn="ctr"/>
                <a:r>
                  <a:rPr lang="en-US" sz="1867" b="1">
                    <a:solidFill>
                      <a:schemeClr val="accent3">
                        <a:lumMod val="100000"/>
                      </a:schemeClr>
                    </a:solidFill>
                  </a:rPr>
                  <a:t>3</a:t>
                </a:r>
                <a:endParaRPr lang="en-US" sz="1867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3" name="任意多边形 14"/>
              <p:cNvSpPr>
                <a:spLocks/>
              </p:cNvSpPr>
              <p:nvPr/>
            </p:nvSpPr>
            <p:spPr bwMode="auto">
              <a:xfrm>
                <a:off x="4489666" y="3098152"/>
                <a:ext cx="247481" cy="247481"/>
              </a:xfrm>
              <a:custGeom>
                <a:avLst/>
                <a:gdLst/>
                <a:ahLst/>
                <a:cxnLst>
                  <a:cxn ang="0">
                    <a:pos x="72" y="68"/>
                  </a:cxn>
                  <a:cxn ang="0">
                    <a:pos x="68" y="72"/>
                  </a:cxn>
                  <a:cxn ang="0">
                    <a:pos x="29" y="72"/>
                  </a:cxn>
                  <a:cxn ang="0">
                    <a:pos x="25" y="68"/>
                  </a:cxn>
                  <a:cxn ang="0">
                    <a:pos x="25" y="62"/>
                  </a:cxn>
                  <a:cxn ang="0">
                    <a:pos x="4" y="62"/>
                  </a:cxn>
                  <a:cxn ang="0">
                    <a:pos x="0" y="58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47" y="0"/>
                  </a:cxn>
                  <a:cxn ang="0">
                    <a:pos x="51" y="4"/>
                  </a:cxn>
                  <a:cxn ang="0">
                    <a:pos x="51" y="17"/>
                  </a:cxn>
                  <a:cxn ang="0">
                    <a:pos x="53" y="18"/>
                  </a:cxn>
                  <a:cxn ang="0">
                    <a:pos x="69" y="35"/>
                  </a:cxn>
                  <a:cxn ang="0">
                    <a:pos x="72" y="41"/>
                  </a:cxn>
                  <a:cxn ang="0">
                    <a:pos x="72" y="68"/>
                  </a:cxn>
                  <a:cxn ang="0">
                    <a:pos x="41" y="7"/>
                  </a:cxn>
                  <a:cxn ang="0">
                    <a:pos x="40" y="5"/>
                  </a:cxn>
                  <a:cxn ang="0">
                    <a:pos x="11" y="5"/>
                  </a:cxn>
                  <a:cxn ang="0">
                    <a:pos x="10" y="7"/>
                  </a:cxn>
                  <a:cxn ang="0">
                    <a:pos x="10" y="9"/>
                  </a:cxn>
                  <a:cxn ang="0">
                    <a:pos x="11" y="11"/>
                  </a:cxn>
                  <a:cxn ang="0">
                    <a:pos x="40" y="11"/>
                  </a:cxn>
                  <a:cxn ang="0">
                    <a:pos x="41" y="9"/>
                  </a:cxn>
                  <a:cxn ang="0">
                    <a:pos x="41" y="7"/>
                  </a:cxn>
                  <a:cxn ang="0">
                    <a:pos x="67" y="67"/>
                  </a:cxn>
                  <a:cxn ang="0">
                    <a:pos x="67" y="41"/>
                  </a:cxn>
                  <a:cxn ang="0">
                    <a:pos x="50" y="41"/>
                  </a:cxn>
                  <a:cxn ang="0">
                    <a:pos x="46" y="38"/>
                  </a:cxn>
                  <a:cxn ang="0">
                    <a:pos x="46" y="21"/>
                  </a:cxn>
                  <a:cxn ang="0">
                    <a:pos x="31" y="21"/>
                  </a:cxn>
                  <a:cxn ang="0">
                    <a:pos x="31" y="67"/>
                  </a:cxn>
                  <a:cxn ang="0">
                    <a:pos x="67" y="67"/>
                  </a:cxn>
                  <a:cxn ang="0">
                    <a:pos x="63" y="36"/>
                  </a:cxn>
                  <a:cxn ang="0">
                    <a:pos x="51" y="24"/>
                  </a:cxn>
                  <a:cxn ang="0">
                    <a:pos x="51" y="36"/>
                  </a:cxn>
                  <a:cxn ang="0">
                    <a:pos x="63" y="36"/>
                  </a:cxn>
                </a:cxnLst>
                <a:rect l="0" t="0" r="r" b="b"/>
                <a:pathLst>
                  <a:path w="72" h="72">
                    <a:moveTo>
                      <a:pt x="72" y="68"/>
                    </a:moveTo>
                    <a:cubicBezTo>
                      <a:pt x="72" y="71"/>
                      <a:pt x="70" y="72"/>
                      <a:pt x="68" y="72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7" y="72"/>
                      <a:pt x="25" y="71"/>
                      <a:pt x="25" y="68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1" y="62"/>
                      <a:pt x="0" y="60"/>
                      <a:pt x="0" y="5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9" y="0"/>
                      <a:pt x="51" y="2"/>
                      <a:pt x="51" y="4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2" y="18"/>
                      <a:pt x="52" y="18"/>
                      <a:pt x="53" y="18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71" y="36"/>
                      <a:pt x="72" y="39"/>
                      <a:pt x="72" y="41"/>
                    </a:cubicBezTo>
                    <a:lnTo>
                      <a:pt x="72" y="68"/>
                    </a:lnTo>
                    <a:close/>
                    <a:moveTo>
                      <a:pt x="41" y="7"/>
                    </a:moveTo>
                    <a:cubicBezTo>
                      <a:pt x="41" y="6"/>
                      <a:pt x="40" y="5"/>
                      <a:pt x="40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0" y="6"/>
                      <a:pt x="10" y="7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11" y="11"/>
                      <a:pt x="11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1" y="10"/>
                      <a:pt x="41" y="9"/>
                    </a:cubicBezTo>
                    <a:lnTo>
                      <a:pt x="41" y="7"/>
                    </a:lnTo>
                    <a:close/>
                    <a:moveTo>
                      <a:pt x="67" y="67"/>
                    </a:moveTo>
                    <a:cubicBezTo>
                      <a:pt x="67" y="41"/>
                      <a:pt x="67" y="41"/>
                      <a:pt x="67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48" y="41"/>
                      <a:pt x="46" y="40"/>
                      <a:pt x="46" y="38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67"/>
                      <a:pt x="31" y="67"/>
                      <a:pt x="31" y="67"/>
                    </a:cubicBezTo>
                    <a:lnTo>
                      <a:pt x="67" y="67"/>
                    </a:lnTo>
                    <a:close/>
                    <a:moveTo>
                      <a:pt x="63" y="36"/>
                    </a:move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36"/>
                      <a:pt x="51" y="36"/>
                      <a:pt x="51" y="36"/>
                    </a:cubicBezTo>
                    <a:lnTo>
                      <a:pt x="63" y="3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276139" y="2304562"/>
              <a:ext cx="1719573" cy="755940"/>
              <a:chOff x="6888200" y="2508298"/>
              <a:chExt cx="2292764" cy="1007921"/>
            </a:xfrm>
          </p:grpSpPr>
          <p:sp>
            <p:nvSpPr>
              <p:cNvPr id="36" name="文本框 19"/>
              <p:cNvSpPr txBox="1">
                <a:spLocks/>
              </p:cNvSpPr>
              <p:nvPr/>
            </p:nvSpPr>
            <p:spPr bwMode="auto">
              <a:xfrm>
                <a:off x="6888200" y="2508298"/>
                <a:ext cx="1563048" cy="309958"/>
              </a:xfrm>
              <a:prstGeom prst="rect">
                <a:avLst/>
              </a:prstGeom>
              <a:noFill/>
              <a:extLst/>
            </p:spPr>
            <p:txBody>
              <a:bodyPr wrap="none" lIns="120000" tIns="62400" rIns="120000" bIns="62400">
                <a:noAutofit/>
              </a:bodyPr>
              <a:lstStyle/>
              <a:p>
                <a:pPr algn="l" latinLnBrk="0"/>
                <a:r>
                  <a:rPr lang="zh-CN" altLang="en-US" dirty="0">
                    <a:solidFill>
                      <a:srgbClr val="78A48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37" name="文本框 20"/>
              <p:cNvSpPr txBox="1">
                <a:spLocks/>
              </p:cNvSpPr>
              <p:nvPr/>
            </p:nvSpPr>
            <p:spPr bwMode="auto">
              <a:xfrm>
                <a:off x="6888200" y="2818256"/>
                <a:ext cx="2292764" cy="697963"/>
              </a:xfrm>
              <a:prstGeom prst="rect">
                <a:avLst/>
              </a:prstGeom>
              <a:noFill/>
              <a:extLst/>
            </p:spPr>
            <p:txBody>
              <a:bodyPr wrap="square" lIns="120000" tIns="62400" rIns="120000" bIns="6240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78A48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请替换文字内容，请替换文字内容，请替换文字内容，请替换文字内容，</a:t>
                </a:r>
                <a:endParaRPr lang="zh-CN" altLang="en-US" sz="1050" dirty="0"/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4964677" y="1781575"/>
            <a:ext cx="3810885" cy="1449604"/>
            <a:chOff x="3723507" y="1336181"/>
            <a:chExt cx="2858164" cy="1087203"/>
          </a:xfrm>
        </p:grpSpPr>
        <p:grpSp>
          <p:nvGrpSpPr>
            <p:cNvPr id="18" name="组合 17"/>
            <p:cNvGrpSpPr/>
            <p:nvPr/>
          </p:nvGrpSpPr>
          <p:grpSpPr>
            <a:xfrm>
              <a:off x="3723507" y="1394891"/>
              <a:ext cx="822794" cy="1028493"/>
              <a:chOff x="4786701" y="2312876"/>
              <a:chExt cx="1097059" cy="1371324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4786701" y="2312876"/>
                <a:ext cx="1097059" cy="1371324"/>
                <a:chOff x="1371600" y="1123950"/>
                <a:chExt cx="1219200" cy="1524000"/>
              </a:xfrm>
              <a:solidFill>
                <a:schemeClr val="accent4"/>
              </a:solidFill>
            </p:grpSpPr>
            <p:sp>
              <p:nvSpPr>
                <p:cNvPr id="34" name="平行四边形 33"/>
                <p:cNvSpPr/>
                <p:nvPr/>
              </p:nvSpPr>
              <p:spPr>
                <a:xfrm>
                  <a:off x="1371600" y="1123950"/>
                  <a:ext cx="1219200" cy="1524000"/>
                </a:xfrm>
                <a:prstGeom prst="parallelogram">
                  <a:avLst>
                    <a:gd name="adj" fmla="val 43141"/>
                  </a:avLst>
                </a:prstGeom>
                <a:solidFill>
                  <a:srgbClr val="78A4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cxnSp>
              <p:nvCxnSpPr>
                <p:cNvPr id="35" name="直接连接符 34"/>
                <p:cNvCxnSpPr/>
                <p:nvPr/>
              </p:nvCxnSpPr>
              <p:spPr>
                <a:xfrm>
                  <a:off x="1749604" y="1884958"/>
                  <a:ext cx="457200" cy="1985"/>
                </a:xfrm>
                <a:prstGeom prst="line">
                  <a:avLst/>
                </a:pr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椭圆 31"/>
              <p:cNvSpPr/>
              <p:nvPr/>
            </p:nvSpPr>
            <p:spPr>
              <a:xfrm>
                <a:off x="5238974" y="2453462"/>
                <a:ext cx="413682" cy="4136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85000" lnSpcReduction="20000"/>
              </a:bodyPr>
              <a:lstStyle/>
              <a:p>
                <a:pPr algn="ctr"/>
                <a:r>
                  <a:rPr lang="en-US" sz="1867" b="1">
                    <a:solidFill>
                      <a:schemeClr val="accent4">
                        <a:lumMod val="100000"/>
                      </a:schemeClr>
                    </a:solidFill>
                  </a:rPr>
                  <a:t>5</a:t>
                </a:r>
                <a:endParaRPr lang="en-US" sz="1867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3" name="任意多边形 38"/>
              <p:cNvSpPr>
                <a:spLocks/>
              </p:cNvSpPr>
              <p:nvPr/>
            </p:nvSpPr>
            <p:spPr bwMode="auto">
              <a:xfrm>
                <a:off x="5002949" y="3162760"/>
                <a:ext cx="376838" cy="379365"/>
              </a:xfrm>
              <a:custGeom>
                <a:avLst/>
                <a:gdLst/>
                <a:ahLst/>
                <a:cxnLst>
                  <a:cxn ang="0">
                    <a:pos x="31" y="67"/>
                  </a:cxn>
                  <a:cxn ang="0">
                    <a:pos x="23" y="67"/>
                  </a:cxn>
                  <a:cxn ang="0">
                    <a:pos x="18" y="62"/>
                  </a:cxn>
                  <a:cxn ang="0">
                    <a:pos x="18" y="51"/>
                  </a:cxn>
                  <a:cxn ang="0">
                    <a:pos x="7" y="51"/>
                  </a:cxn>
                  <a:cxn ang="0">
                    <a:pos x="2" y="46"/>
                  </a:cxn>
                  <a:cxn ang="0">
                    <a:pos x="2" y="38"/>
                  </a:cxn>
                  <a:cxn ang="0">
                    <a:pos x="39" y="2"/>
                  </a:cxn>
                  <a:cxn ang="0">
                    <a:pos x="46" y="2"/>
                  </a:cxn>
                  <a:cxn ang="0">
                    <a:pos x="51" y="7"/>
                  </a:cxn>
                  <a:cxn ang="0">
                    <a:pos x="51" y="18"/>
                  </a:cxn>
                  <a:cxn ang="0">
                    <a:pos x="62" y="18"/>
                  </a:cxn>
                  <a:cxn ang="0">
                    <a:pos x="67" y="23"/>
                  </a:cxn>
                  <a:cxn ang="0">
                    <a:pos x="67" y="30"/>
                  </a:cxn>
                  <a:cxn ang="0">
                    <a:pos x="31" y="67"/>
                  </a:cxn>
                  <a:cxn ang="0">
                    <a:pos x="56" y="31"/>
                  </a:cxn>
                  <a:cxn ang="0">
                    <a:pos x="56" y="27"/>
                  </a:cxn>
                  <a:cxn ang="0">
                    <a:pos x="42" y="13"/>
                  </a:cxn>
                  <a:cxn ang="0">
                    <a:pos x="38" y="13"/>
                  </a:cxn>
                  <a:cxn ang="0">
                    <a:pos x="13" y="38"/>
                  </a:cxn>
                  <a:cxn ang="0">
                    <a:pos x="13" y="41"/>
                  </a:cxn>
                  <a:cxn ang="0">
                    <a:pos x="28" y="56"/>
                  </a:cxn>
                  <a:cxn ang="0">
                    <a:pos x="30" y="57"/>
                  </a:cxn>
                  <a:cxn ang="0">
                    <a:pos x="31" y="56"/>
                  </a:cxn>
                  <a:cxn ang="0">
                    <a:pos x="56" y="31"/>
                  </a:cxn>
                  <a:cxn ang="0">
                    <a:pos x="53" y="29"/>
                  </a:cxn>
                  <a:cxn ang="0">
                    <a:pos x="30" y="52"/>
                  </a:cxn>
                  <a:cxn ang="0">
                    <a:pos x="17" y="39"/>
                  </a:cxn>
                  <a:cxn ang="0">
                    <a:pos x="40" y="16"/>
                  </a:cxn>
                  <a:cxn ang="0">
                    <a:pos x="53" y="29"/>
                  </a:cxn>
                </a:cxnLst>
                <a:rect l="0" t="0" r="r" b="b"/>
                <a:pathLst>
                  <a:path w="69" h="69">
                    <a:moveTo>
                      <a:pt x="31" y="67"/>
                    </a:moveTo>
                    <a:cubicBezTo>
                      <a:pt x="29" y="69"/>
                      <a:pt x="25" y="69"/>
                      <a:pt x="23" y="67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21" y="59"/>
                      <a:pt x="21" y="54"/>
                      <a:pt x="18" y="51"/>
                    </a:cubicBezTo>
                    <a:cubicBezTo>
                      <a:pt x="15" y="48"/>
                      <a:pt x="10" y="48"/>
                      <a:pt x="7" y="51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0" y="44"/>
                      <a:pt x="0" y="40"/>
                      <a:pt x="2" y="38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41" y="0"/>
                      <a:pt x="44" y="0"/>
                      <a:pt x="46" y="2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48" y="10"/>
                      <a:pt x="48" y="15"/>
                      <a:pt x="51" y="18"/>
                    </a:cubicBezTo>
                    <a:cubicBezTo>
                      <a:pt x="54" y="21"/>
                      <a:pt x="59" y="21"/>
                      <a:pt x="62" y="18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9" y="25"/>
                      <a:pt x="69" y="28"/>
                      <a:pt x="67" y="30"/>
                    </a:cubicBezTo>
                    <a:lnTo>
                      <a:pt x="31" y="67"/>
                    </a:lnTo>
                    <a:close/>
                    <a:moveTo>
                      <a:pt x="56" y="31"/>
                    </a:moveTo>
                    <a:cubicBezTo>
                      <a:pt x="57" y="30"/>
                      <a:pt x="57" y="28"/>
                      <a:pt x="56" y="27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1" y="12"/>
                      <a:pt x="39" y="12"/>
                      <a:pt x="38" y="13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2" y="39"/>
                      <a:pt x="12" y="40"/>
                      <a:pt x="13" y="41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56"/>
                      <a:pt x="29" y="57"/>
                      <a:pt x="30" y="57"/>
                    </a:cubicBezTo>
                    <a:cubicBezTo>
                      <a:pt x="30" y="57"/>
                      <a:pt x="31" y="56"/>
                      <a:pt x="31" y="56"/>
                    </a:cubicBezTo>
                    <a:lnTo>
                      <a:pt x="56" y="31"/>
                    </a:lnTo>
                    <a:close/>
                    <a:moveTo>
                      <a:pt x="53" y="29"/>
                    </a:moveTo>
                    <a:cubicBezTo>
                      <a:pt x="30" y="52"/>
                      <a:pt x="30" y="52"/>
                      <a:pt x="30" y="52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40" y="16"/>
                      <a:pt x="40" y="16"/>
                      <a:pt x="40" y="16"/>
                    </a:cubicBezTo>
                    <a:lnTo>
                      <a:pt x="53" y="2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862097" y="1336181"/>
              <a:ext cx="1719574" cy="785432"/>
              <a:chOff x="6888199" y="2508298"/>
              <a:chExt cx="2292765" cy="1047243"/>
            </a:xfrm>
          </p:grpSpPr>
          <p:sp>
            <p:nvSpPr>
              <p:cNvPr id="29" name="文本框 42"/>
              <p:cNvSpPr txBox="1">
                <a:spLocks/>
              </p:cNvSpPr>
              <p:nvPr/>
            </p:nvSpPr>
            <p:spPr bwMode="auto">
              <a:xfrm>
                <a:off x="6888199" y="2508298"/>
                <a:ext cx="1734103" cy="309958"/>
              </a:xfrm>
              <a:prstGeom prst="rect">
                <a:avLst/>
              </a:prstGeom>
              <a:noFill/>
              <a:extLst/>
            </p:spPr>
            <p:txBody>
              <a:bodyPr wrap="none" lIns="120000" tIns="62400" rIns="120000" bIns="62400">
                <a:noAutofit/>
              </a:bodyPr>
              <a:lstStyle/>
              <a:p>
                <a:pPr algn="l" latinLnBrk="0"/>
                <a:r>
                  <a:rPr lang="zh-CN" altLang="en-US" dirty="0">
                    <a:solidFill>
                      <a:srgbClr val="78A48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30" name="文本框 43"/>
              <p:cNvSpPr txBox="1">
                <a:spLocks/>
              </p:cNvSpPr>
              <p:nvPr/>
            </p:nvSpPr>
            <p:spPr bwMode="auto">
              <a:xfrm>
                <a:off x="6888200" y="2818256"/>
                <a:ext cx="2292764" cy="737285"/>
              </a:xfrm>
              <a:prstGeom prst="rect">
                <a:avLst/>
              </a:prstGeom>
              <a:noFill/>
              <a:extLst/>
            </p:spPr>
            <p:txBody>
              <a:bodyPr wrap="square" lIns="120000" tIns="62400" rIns="120000" bIns="6240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78A48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请替换文字内容，请替换文字内容，请替换文字内容，请替换文字内容，</a:t>
                </a:r>
                <a:endParaRPr lang="zh-CN" altLang="en-US" sz="1050" dirty="0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235998" y="1180893"/>
            <a:ext cx="3433877" cy="1647925"/>
            <a:chOff x="1676998" y="885669"/>
            <a:chExt cx="2575408" cy="1235944"/>
          </a:xfrm>
        </p:grpSpPr>
        <p:grpSp>
          <p:nvGrpSpPr>
            <p:cNvPr id="20" name="组合 19"/>
            <p:cNvGrpSpPr/>
            <p:nvPr/>
          </p:nvGrpSpPr>
          <p:grpSpPr>
            <a:xfrm>
              <a:off x="3429612" y="885669"/>
              <a:ext cx="822794" cy="1028493"/>
              <a:chOff x="4786701" y="2312876"/>
              <a:chExt cx="1097059" cy="1371324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4786701" y="2312876"/>
                <a:ext cx="1097059" cy="1371324"/>
                <a:chOff x="1371600" y="1123950"/>
                <a:chExt cx="1219200" cy="1524000"/>
              </a:xfrm>
              <a:solidFill>
                <a:schemeClr val="accent4"/>
              </a:solidFill>
            </p:grpSpPr>
            <p:sp>
              <p:nvSpPr>
                <p:cNvPr id="27" name="平行四边形 26"/>
                <p:cNvSpPr/>
                <p:nvPr/>
              </p:nvSpPr>
              <p:spPr>
                <a:xfrm>
                  <a:off x="1371600" y="1123950"/>
                  <a:ext cx="1219200" cy="1524000"/>
                </a:xfrm>
                <a:prstGeom prst="parallelogram">
                  <a:avLst>
                    <a:gd name="adj" fmla="val 43141"/>
                  </a:avLst>
                </a:prstGeom>
                <a:solidFill>
                  <a:srgbClr val="E2BF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cxnSp>
              <p:nvCxnSpPr>
                <p:cNvPr id="28" name="直接连接符 27"/>
                <p:cNvCxnSpPr/>
                <p:nvPr/>
              </p:nvCxnSpPr>
              <p:spPr>
                <a:xfrm>
                  <a:off x="1749604" y="1884958"/>
                  <a:ext cx="457200" cy="1985"/>
                </a:xfrm>
                <a:prstGeom prst="line">
                  <a:avLst/>
                </a:pr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椭圆 24"/>
              <p:cNvSpPr/>
              <p:nvPr/>
            </p:nvSpPr>
            <p:spPr>
              <a:xfrm>
                <a:off x="5238974" y="2453462"/>
                <a:ext cx="413682" cy="4136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85000" lnSpcReduction="20000"/>
              </a:bodyPr>
              <a:lstStyle/>
              <a:p>
                <a:pPr algn="ctr"/>
                <a:r>
                  <a:rPr lang="en-US" sz="1867" b="1">
                    <a:solidFill>
                      <a:schemeClr val="accent4">
                        <a:lumMod val="100000"/>
                      </a:schemeClr>
                    </a:solidFill>
                  </a:rPr>
                  <a:t>6</a:t>
                </a:r>
                <a:endParaRPr lang="en-US" sz="1867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6" name="任意多边形 48"/>
              <p:cNvSpPr>
                <a:spLocks/>
              </p:cNvSpPr>
              <p:nvPr/>
            </p:nvSpPr>
            <p:spPr bwMode="auto">
              <a:xfrm>
                <a:off x="5002949" y="3162760"/>
                <a:ext cx="376838" cy="379365"/>
              </a:xfrm>
              <a:custGeom>
                <a:avLst/>
                <a:gdLst/>
                <a:ahLst/>
                <a:cxnLst>
                  <a:cxn ang="0">
                    <a:pos x="31" y="67"/>
                  </a:cxn>
                  <a:cxn ang="0">
                    <a:pos x="23" y="67"/>
                  </a:cxn>
                  <a:cxn ang="0">
                    <a:pos x="18" y="62"/>
                  </a:cxn>
                  <a:cxn ang="0">
                    <a:pos x="18" y="51"/>
                  </a:cxn>
                  <a:cxn ang="0">
                    <a:pos x="7" y="51"/>
                  </a:cxn>
                  <a:cxn ang="0">
                    <a:pos x="2" y="46"/>
                  </a:cxn>
                  <a:cxn ang="0">
                    <a:pos x="2" y="38"/>
                  </a:cxn>
                  <a:cxn ang="0">
                    <a:pos x="39" y="2"/>
                  </a:cxn>
                  <a:cxn ang="0">
                    <a:pos x="46" y="2"/>
                  </a:cxn>
                  <a:cxn ang="0">
                    <a:pos x="51" y="7"/>
                  </a:cxn>
                  <a:cxn ang="0">
                    <a:pos x="51" y="18"/>
                  </a:cxn>
                  <a:cxn ang="0">
                    <a:pos x="62" y="18"/>
                  </a:cxn>
                  <a:cxn ang="0">
                    <a:pos x="67" y="23"/>
                  </a:cxn>
                  <a:cxn ang="0">
                    <a:pos x="67" y="30"/>
                  </a:cxn>
                  <a:cxn ang="0">
                    <a:pos x="31" y="67"/>
                  </a:cxn>
                  <a:cxn ang="0">
                    <a:pos x="56" y="31"/>
                  </a:cxn>
                  <a:cxn ang="0">
                    <a:pos x="56" y="27"/>
                  </a:cxn>
                  <a:cxn ang="0">
                    <a:pos x="42" y="13"/>
                  </a:cxn>
                  <a:cxn ang="0">
                    <a:pos x="38" y="13"/>
                  </a:cxn>
                  <a:cxn ang="0">
                    <a:pos x="13" y="38"/>
                  </a:cxn>
                  <a:cxn ang="0">
                    <a:pos x="13" y="41"/>
                  </a:cxn>
                  <a:cxn ang="0">
                    <a:pos x="28" y="56"/>
                  </a:cxn>
                  <a:cxn ang="0">
                    <a:pos x="30" y="57"/>
                  </a:cxn>
                  <a:cxn ang="0">
                    <a:pos x="31" y="56"/>
                  </a:cxn>
                  <a:cxn ang="0">
                    <a:pos x="56" y="31"/>
                  </a:cxn>
                  <a:cxn ang="0">
                    <a:pos x="53" y="29"/>
                  </a:cxn>
                  <a:cxn ang="0">
                    <a:pos x="30" y="52"/>
                  </a:cxn>
                  <a:cxn ang="0">
                    <a:pos x="17" y="39"/>
                  </a:cxn>
                  <a:cxn ang="0">
                    <a:pos x="40" y="16"/>
                  </a:cxn>
                  <a:cxn ang="0">
                    <a:pos x="53" y="29"/>
                  </a:cxn>
                </a:cxnLst>
                <a:rect l="0" t="0" r="r" b="b"/>
                <a:pathLst>
                  <a:path w="69" h="69">
                    <a:moveTo>
                      <a:pt x="31" y="67"/>
                    </a:moveTo>
                    <a:cubicBezTo>
                      <a:pt x="29" y="69"/>
                      <a:pt x="25" y="69"/>
                      <a:pt x="23" y="67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21" y="59"/>
                      <a:pt x="21" y="54"/>
                      <a:pt x="18" y="51"/>
                    </a:cubicBezTo>
                    <a:cubicBezTo>
                      <a:pt x="15" y="48"/>
                      <a:pt x="10" y="48"/>
                      <a:pt x="7" y="51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0" y="44"/>
                      <a:pt x="0" y="40"/>
                      <a:pt x="2" y="38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41" y="0"/>
                      <a:pt x="44" y="0"/>
                      <a:pt x="46" y="2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48" y="10"/>
                      <a:pt x="48" y="15"/>
                      <a:pt x="51" y="18"/>
                    </a:cubicBezTo>
                    <a:cubicBezTo>
                      <a:pt x="54" y="21"/>
                      <a:pt x="59" y="21"/>
                      <a:pt x="62" y="18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9" y="25"/>
                      <a:pt x="69" y="28"/>
                      <a:pt x="67" y="30"/>
                    </a:cubicBezTo>
                    <a:lnTo>
                      <a:pt x="31" y="67"/>
                    </a:lnTo>
                    <a:close/>
                    <a:moveTo>
                      <a:pt x="56" y="31"/>
                    </a:moveTo>
                    <a:cubicBezTo>
                      <a:pt x="57" y="30"/>
                      <a:pt x="57" y="28"/>
                      <a:pt x="56" y="27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1" y="12"/>
                      <a:pt x="39" y="12"/>
                      <a:pt x="38" y="13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2" y="39"/>
                      <a:pt x="12" y="40"/>
                      <a:pt x="13" y="41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56"/>
                      <a:pt x="29" y="57"/>
                      <a:pt x="30" y="57"/>
                    </a:cubicBezTo>
                    <a:cubicBezTo>
                      <a:pt x="30" y="57"/>
                      <a:pt x="31" y="56"/>
                      <a:pt x="31" y="56"/>
                    </a:cubicBezTo>
                    <a:lnTo>
                      <a:pt x="56" y="31"/>
                    </a:lnTo>
                    <a:close/>
                    <a:moveTo>
                      <a:pt x="53" y="29"/>
                    </a:moveTo>
                    <a:cubicBezTo>
                      <a:pt x="30" y="52"/>
                      <a:pt x="30" y="52"/>
                      <a:pt x="30" y="52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40" y="16"/>
                      <a:pt x="40" y="16"/>
                      <a:pt x="40" y="16"/>
                    </a:cubicBezTo>
                    <a:lnTo>
                      <a:pt x="53" y="2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676998" y="1336180"/>
              <a:ext cx="1719573" cy="785433"/>
              <a:chOff x="2301284" y="2233150"/>
              <a:chExt cx="2292764" cy="1047245"/>
            </a:xfrm>
          </p:grpSpPr>
          <p:sp>
            <p:nvSpPr>
              <p:cNvPr id="22" name="文本框 52"/>
              <p:cNvSpPr txBox="1">
                <a:spLocks/>
              </p:cNvSpPr>
              <p:nvPr/>
            </p:nvSpPr>
            <p:spPr bwMode="auto">
              <a:xfrm>
                <a:off x="2941489" y="2233150"/>
                <a:ext cx="1652559" cy="309958"/>
              </a:xfrm>
              <a:prstGeom prst="rect">
                <a:avLst/>
              </a:prstGeom>
              <a:noFill/>
              <a:extLst/>
            </p:spPr>
            <p:txBody>
              <a:bodyPr wrap="none" lIns="120000" tIns="62400" rIns="120000" bIns="62400">
                <a:noAutofit/>
              </a:bodyPr>
              <a:lstStyle/>
              <a:p>
                <a:pPr algn="r" latinLnBrk="0"/>
                <a:r>
                  <a:rPr lang="zh-CN" altLang="en-US" dirty="0">
                    <a:solidFill>
                      <a:srgbClr val="E2BF9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3" name="文本框 53"/>
              <p:cNvSpPr txBox="1">
                <a:spLocks/>
              </p:cNvSpPr>
              <p:nvPr/>
            </p:nvSpPr>
            <p:spPr bwMode="auto">
              <a:xfrm>
                <a:off x="2301284" y="2543107"/>
                <a:ext cx="2292764" cy="737288"/>
              </a:xfrm>
              <a:prstGeom prst="rect">
                <a:avLst/>
              </a:prstGeom>
              <a:noFill/>
              <a:extLst/>
            </p:spPr>
            <p:txBody>
              <a:bodyPr wrap="square" lIns="120000" tIns="62400" rIns="120000" bIns="6240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rgbClr val="E2BF9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请替换文字内容，请替换文字内容，请替换文字内容，请替换文字内容，</a:t>
                </a:r>
                <a:endParaRPr lang="zh-CN" altLang="en-US" sz="1050" dirty="0">
                  <a:solidFill>
                    <a:srgbClr val="E2BF93"/>
                  </a:solidFill>
                </a:endParaRPr>
              </a:p>
            </p:txBody>
          </p:sp>
        </p:grpSp>
      </p:grpSp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31" r="8172"/>
          <a:stretch/>
        </p:blipFill>
        <p:spPr>
          <a:xfrm>
            <a:off x="54682" y="-61628"/>
            <a:ext cx="992421" cy="310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47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1723431">
            <a:off x="3530865" y="3238031"/>
            <a:ext cx="2423193" cy="1785735"/>
          </a:xfrm>
          <a:custGeom>
            <a:avLst/>
            <a:gdLst/>
            <a:ahLst/>
            <a:cxnLst/>
            <a:rect l="l" t="t" r="r" b="b"/>
            <a:pathLst>
              <a:path w="2351321" h="1732770">
                <a:moveTo>
                  <a:pt x="1516639" y="0"/>
                </a:moveTo>
                <a:lnTo>
                  <a:pt x="2302371" y="743002"/>
                </a:lnTo>
                <a:cubicBezTo>
                  <a:pt x="2370314" y="1065730"/>
                  <a:pt x="2367934" y="1403106"/>
                  <a:pt x="2292691" y="1732770"/>
                </a:cubicBezTo>
                <a:lnTo>
                  <a:pt x="0" y="1209479"/>
                </a:lnTo>
                <a:close/>
              </a:path>
            </a:pathLst>
          </a:custGeom>
          <a:solidFill>
            <a:srgbClr val="78A48C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3180080" tIns="1689948" rIns="178139" bIns="2150532" numCol="1" spcCol="1270" anchor="ctr" anchorCtr="0">
            <a:noAutofit/>
          </a:bodyPr>
          <a:lstStyle/>
          <a:p>
            <a:pPr algn="ctr" defTabSz="225207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5067">
              <a:solidFill>
                <a:sysClr val="window" lastClr="FFFFFF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1723431">
            <a:off x="1062171" y="1430383"/>
            <a:ext cx="4847068" cy="4847068"/>
          </a:xfrm>
          <a:custGeom>
            <a:avLst/>
            <a:gdLst>
              <a:gd name="connsiteX0" fmla="*/ 3370965 w 3413760"/>
              <a:gd name="connsiteY0" fmla="*/ 2086696 h 3413760"/>
              <a:gd name="connsiteX1" fmla="*/ 2447467 w 3413760"/>
              <a:gd name="connsiteY1" fmla="*/ 3244726 h 3413760"/>
              <a:gd name="connsiteX2" fmla="*/ 1706880 w 3413760"/>
              <a:gd name="connsiteY2" fmla="*/ 1706880 h 3413760"/>
              <a:gd name="connsiteX3" fmla="*/ 3370965 w 3413760"/>
              <a:gd name="connsiteY3" fmla="*/ 2086696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3370965" y="2086696"/>
                </a:moveTo>
                <a:cubicBezTo>
                  <a:pt x="3255378" y="2593118"/>
                  <a:pt x="2915472" y="3019346"/>
                  <a:pt x="2447467" y="3244726"/>
                </a:cubicBezTo>
                <a:lnTo>
                  <a:pt x="1706880" y="1706880"/>
                </a:lnTo>
                <a:lnTo>
                  <a:pt x="3370965" y="2086696"/>
                </a:lnTo>
                <a:close/>
              </a:path>
            </a:pathLst>
          </a:custGeom>
          <a:solidFill>
            <a:srgbClr val="E2BF93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2992120" tIns="2775373" rIns="499533" bIns="1041400" numCol="1" spcCol="1270" anchor="ctr" anchorCtr="0">
            <a:noAutofit/>
          </a:bodyPr>
          <a:lstStyle/>
          <a:p>
            <a:pPr algn="ctr" defTabSz="231134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5200">
              <a:solidFill>
                <a:sysClr val="window" lastClr="FFFFFF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1723431">
            <a:off x="1062171" y="1430383"/>
            <a:ext cx="4847068" cy="4847068"/>
          </a:xfrm>
          <a:custGeom>
            <a:avLst/>
            <a:gdLst>
              <a:gd name="connsiteX0" fmla="*/ 2447430 w 3413760"/>
              <a:gd name="connsiteY0" fmla="*/ 3244744 h 3413760"/>
              <a:gd name="connsiteX1" fmla="*/ 966292 w 3413760"/>
              <a:gd name="connsiteY1" fmla="*/ 3244726 h 3413760"/>
              <a:gd name="connsiteX2" fmla="*/ 1706880 w 3413760"/>
              <a:gd name="connsiteY2" fmla="*/ 1706880 h 3413760"/>
              <a:gd name="connsiteX3" fmla="*/ 2447430 w 3413760"/>
              <a:gd name="connsiteY3" fmla="*/ 3244744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2447430" y="3244744"/>
                </a:moveTo>
                <a:cubicBezTo>
                  <a:pt x="1979433" y="3470105"/>
                  <a:pt x="1434283" y="3470099"/>
                  <a:pt x="966292" y="3244726"/>
                </a:cubicBezTo>
                <a:lnTo>
                  <a:pt x="1706880" y="1706880"/>
                </a:lnTo>
                <a:lnTo>
                  <a:pt x="2447430" y="3244744"/>
                </a:lnTo>
                <a:close/>
              </a:path>
            </a:pathLst>
          </a:custGeom>
          <a:solidFill>
            <a:srgbClr val="78A48C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1732280" tIns="3642361" rIns="1732280" bIns="174412" numCol="1" spcCol="1270" anchor="ctr" anchorCtr="0">
            <a:noAutofit/>
          </a:bodyPr>
          <a:lstStyle/>
          <a:p>
            <a:pPr algn="ctr" defTabSz="231134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5200">
              <a:solidFill>
                <a:sysClr val="window" lastClr="FFFFFF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 rot="1723431">
            <a:off x="1062171" y="1430383"/>
            <a:ext cx="4847068" cy="4847068"/>
          </a:xfrm>
          <a:custGeom>
            <a:avLst/>
            <a:gdLst>
              <a:gd name="connsiteX0" fmla="*/ 966292 w 3413760"/>
              <a:gd name="connsiteY0" fmla="*/ 3244726 h 3413760"/>
              <a:gd name="connsiteX1" fmla="*/ 42795 w 3413760"/>
              <a:gd name="connsiteY1" fmla="*/ 2086696 h 3413760"/>
              <a:gd name="connsiteX2" fmla="*/ 1706880 w 3413760"/>
              <a:gd name="connsiteY2" fmla="*/ 1706880 h 3413760"/>
              <a:gd name="connsiteX3" fmla="*/ 966292 w 3413760"/>
              <a:gd name="connsiteY3" fmla="*/ 3244726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966292" y="3244726"/>
                </a:moveTo>
                <a:cubicBezTo>
                  <a:pt x="498287" y="3019347"/>
                  <a:pt x="158382" y="2593118"/>
                  <a:pt x="42795" y="2086696"/>
                </a:cubicBezTo>
                <a:lnTo>
                  <a:pt x="1706880" y="1706880"/>
                </a:lnTo>
                <a:lnTo>
                  <a:pt x="966292" y="3244726"/>
                </a:lnTo>
                <a:close/>
              </a:path>
            </a:pathLst>
          </a:custGeom>
          <a:solidFill>
            <a:srgbClr val="E2BF93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499533" tIns="2775373" rIns="2992120" bIns="1041400" numCol="1" spcCol="1270" anchor="ctr" anchorCtr="0">
            <a:noAutofit/>
          </a:bodyPr>
          <a:lstStyle/>
          <a:p>
            <a:pPr algn="ctr" defTabSz="231134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5200">
              <a:solidFill>
                <a:sysClr val="window" lastClr="FFFFFF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 rot="1723431">
            <a:off x="1062171" y="1430383"/>
            <a:ext cx="4847068" cy="4847068"/>
          </a:xfrm>
          <a:custGeom>
            <a:avLst/>
            <a:gdLst>
              <a:gd name="connsiteX0" fmla="*/ 42795 w 3413760"/>
              <a:gd name="connsiteY0" fmla="*/ 2086695 h 3413760"/>
              <a:gd name="connsiteX1" fmla="*/ 372387 w 3413760"/>
              <a:gd name="connsiteY1" fmla="*/ 642658 h 3413760"/>
              <a:gd name="connsiteX2" fmla="*/ 1706880 w 3413760"/>
              <a:gd name="connsiteY2" fmla="*/ 1706880 h 3413760"/>
              <a:gd name="connsiteX3" fmla="*/ 42795 w 3413760"/>
              <a:gd name="connsiteY3" fmla="*/ 2086695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42795" y="2086695"/>
                </a:moveTo>
                <a:cubicBezTo>
                  <a:pt x="-72792" y="1580274"/>
                  <a:pt x="48519" y="1048777"/>
                  <a:pt x="372387" y="642658"/>
                </a:cubicBezTo>
                <a:lnTo>
                  <a:pt x="1706880" y="1706880"/>
                </a:lnTo>
                <a:lnTo>
                  <a:pt x="42795" y="2086695"/>
                </a:lnTo>
                <a:close/>
              </a:path>
            </a:pathLst>
          </a:custGeom>
          <a:solidFill>
            <a:srgbClr val="78A48C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166285" tIns="1678095" rIns="3168227" bIns="2138679" numCol="1" spcCol="1270" anchor="ctr" anchorCtr="0">
            <a:noAutofit/>
          </a:bodyPr>
          <a:lstStyle/>
          <a:p>
            <a:pPr algn="ctr" defTabSz="183722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4133">
              <a:solidFill>
                <a:sysClr val="window" lastClr="FFFFFF"/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 rot="1723431">
            <a:off x="1062171" y="1430383"/>
            <a:ext cx="4847068" cy="4847068"/>
          </a:xfrm>
          <a:custGeom>
            <a:avLst/>
            <a:gdLst>
              <a:gd name="connsiteX0" fmla="*/ 372387 w 3413760"/>
              <a:gd name="connsiteY0" fmla="*/ 642658 h 3413760"/>
              <a:gd name="connsiteX1" fmla="*/ 1706880 w 3413760"/>
              <a:gd name="connsiteY1" fmla="*/ 0 h 3413760"/>
              <a:gd name="connsiteX2" fmla="*/ 1706880 w 3413760"/>
              <a:gd name="connsiteY2" fmla="*/ 1706880 h 3413760"/>
              <a:gd name="connsiteX3" fmla="*/ 372387 w 3413760"/>
              <a:gd name="connsiteY3" fmla="*/ 642658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372387" y="642658"/>
                </a:moveTo>
                <a:cubicBezTo>
                  <a:pt x="696256" y="236539"/>
                  <a:pt x="1187434" y="0"/>
                  <a:pt x="1706880" y="0"/>
                </a:cubicBezTo>
                <a:lnTo>
                  <a:pt x="1706880" y="1706880"/>
                </a:lnTo>
                <a:lnTo>
                  <a:pt x="372387" y="642658"/>
                </a:lnTo>
                <a:close/>
              </a:path>
            </a:pathLst>
          </a:custGeom>
          <a:solidFill>
            <a:srgbClr val="E2BF93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1035304" tIns="482601" rIns="2368296" bIns="3381585" numCol="1" spcCol="1270" anchor="ctr" anchorCtr="0">
            <a:noAutofit/>
          </a:bodyPr>
          <a:lstStyle/>
          <a:p>
            <a:pPr algn="ctr" defTabSz="171869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867">
              <a:solidFill>
                <a:sysClr val="window" lastClr="FFFFFF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50854" y="3055770"/>
            <a:ext cx="539719" cy="46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867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06</a:t>
            </a:r>
            <a:endParaRPr lang="zh-CN" altLang="en-US" sz="1867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752353" y="3244656"/>
            <a:ext cx="539719" cy="46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867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05</a:t>
            </a:r>
            <a:endParaRPr lang="zh-CN" altLang="en-US" sz="1867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650453" y="3737466"/>
            <a:ext cx="539719" cy="46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867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04</a:t>
            </a:r>
            <a:endParaRPr lang="zh-CN" altLang="en-US" sz="1867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40203" y="4142988"/>
            <a:ext cx="539719" cy="46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867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03</a:t>
            </a:r>
            <a:endParaRPr lang="zh-CN" altLang="en-US" sz="1867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47590" y="4187706"/>
            <a:ext cx="539719" cy="46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867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02</a:t>
            </a:r>
            <a:endParaRPr lang="zh-CN" altLang="en-US" sz="1867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827651" y="3783511"/>
            <a:ext cx="539719" cy="46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867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01</a:t>
            </a:r>
            <a:endParaRPr lang="zh-CN" altLang="en-US" sz="1867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964386" y="1568827"/>
            <a:ext cx="115730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190313" y="3556251"/>
            <a:ext cx="109416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121431" y="4802275"/>
            <a:ext cx="115338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664956" y="2237719"/>
            <a:ext cx="111967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549728" y="4886413"/>
            <a:ext cx="110091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447834" y="3688763"/>
            <a:ext cx="108167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249677" y="1331968"/>
            <a:ext cx="4646856" cy="766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733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标题文本预设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247157" y="2090328"/>
            <a:ext cx="4361348" cy="46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867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点击添加文字内容，点击添加文字内容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5199571" y="2117283"/>
            <a:ext cx="4974088" cy="0"/>
          </a:xfrm>
          <a:prstGeom prst="line">
            <a:avLst/>
          </a:prstGeom>
          <a:noFill/>
          <a:ln w="19050" cap="flat" cmpd="sng" algn="ctr">
            <a:solidFill>
              <a:srgbClr val="414455"/>
            </a:solidFill>
            <a:prstDash val="solid"/>
          </a:ln>
          <a:effectLst/>
        </p:spPr>
      </p:cxnSp>
      <p:grpSp>
        <p:nvGrpSpPr>
          <p:cNvPr id="28" name="组合 27"/>
          <p:cNvGrpSpPr/>
          <p:nvPr/>
        </p:nvGrpSpPr>
        <p:grpSpPr>
          <a:xfrm>
            <a:off x="6234069" y="2848878"/>
            <a:ext cx="4974088" cy="2677656"/>
            <a:chOff x="2816092" y="1148748"/>
            <a:chExt cx="7162269" cy="2008242"/>
          </a:xfrm>
        </p:grpSpPr>
        <p:sp>
          <p:nvSpPr>
            <p:cNvPr id="55" name="矩形 54"/>
            <p:cNvSpPr>
              <a:spLocks noChangeArrowheads="1"/>
            </p:cNvSpPr>
            <p:nvPr/>
          </p:nvSpPr>
          <p:spPr bwMode="auto">
            <a:xfrm>
              <a:off x="2816092" y="1148748"/>
              <a:ext cx="7162269" cy="2008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ct val="150000"/>
                </a:lnSpc>
              </a:pPr>
              <a:endPara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963100" y="1292764"/>
              <a:ext cx="2453100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31" r="8172"/>
          <a:stretch/>
        </p:blipFill>
        <p:spPr>
          <a:xfrm>
            <a:off x="54682" y="-61628"/>
            <a:ext cx="992421" cy="3105423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8" t="65609" r="30373" b="9418"/>
          <a:stretch/>
        </p:blipFill>
        <p:spPr>
          <a:xfrm>
            <a:off x="2930584" y="3393345"/>
            <a:ext cx="1182662" cy="98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65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092473" y="2648854"/>
            <a:ext cx="4029398" cy="3129382"/>
            <a:chOff x="2329" y="786"/>
            <a:chExt cx="3022" cy="2347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" fmla="*/ 0 w 10000"/>
                <a:gd name="connsiteY0" fmla="*/ 5342 h 6013"/>
                <a:gd name="connsiteX1" fmla="*/ 0 w 10000"/>
                <a:gd name="connsiteY1" fmla="*/ 5342 h 6013"/>
                <a:gd name="connsiteX2" fmla="*/ 5000 w 10000"/>
                <a:gd name="connsiteY2" fmla="*/ 6013 h 6013"/>
                <a:gd name="connsiteX3" fmla="*/ 5000 w 10000"/>
                <a:gd name="connsiteY3" fmla="*/ 6013 h 6013"/>
                <a:gd name="connsiteX4" fmla="*/ 10000 w 10000"/>
                <a:gd name="connsiteY4" fmla="*/ 5342 h 6013"/>
                <a:gd name="connsiteX5" fmla="*/ 10000 w 10000"/>
                <a:gd name="connsiteY5" fmla="*/ 5342 h 6013"/>
                <a:gd name="connsiteX6" fmla="*/ 10000 w 10000"/>
                <a:gd name="connsiteY6" fmla="*/ 0 h 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34284" tIns="17143" rIns="34284" bIns="1714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rgbClr val="78A48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84" tIns="17143" rIns="34284" bIns="1714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rgbClr val="E2BF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84" tIns="17143" rIns="34284" bIns="1714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rgbClr val="78A48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84" tIns="17143" rIns="34284" bIns="1714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rgbClr val="E2BF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84" tIns="17143" rIns="34284" bIns="1714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7"/>
          <p:cNvSpPr txBox="1">
            <a:spLocks/>
          </p:cNvSpPr>
          <p:nvPr/>
        </p:nvSpPr>
        <p:spPr>
          <a:xfrm>
            <a:off x="2293256" y="1749645"/>
            <a:ext cx="1677708" cy="432455"/>
          </a:xfrm>
          <a:prstGeom prst="rect">
            <a:avLst/>
          </a:prstGeom>
        </p:spPr>
        <p:txBody>
          <a:bodyPr vert="horz" lIns="0" tIns="98497" rIns="0" bIns="98497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800" b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1306286" y="2316848"/>
            <a:ext cx="2664678" cy="59585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161277" y="2038024"/>
            <a:ext cx="719905" cy="720606"/>
          </a:xfrm>
          <a:prstGeom prst="roundRect">
            <a:avLst>
              <a:gd name="adj" fmla="val 0"/>
            </a:avLst>
          </a:prstGeom>
          <a:solidFill>
            <a:srgbClr val="E2BF9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4219001" y="2129302"/>
            <a:ext cx="582762" cy="480928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8499372" y="1702105"/>
            <a:ext cx="1974949" cy="432455"/>
          </a:xfrm>
          <a:prstGeom prst="rect">
            <a:avLst/>
          </a:prstGeom>
        </p:spPr>
        <p:txBody>
          <a:bodyPr vert="horz" lIns="0" tIns="98497" rIns="0" bIns="98497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800" b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8499372" y="2275589"/>
            <a:ext cx="2700482" cy="58209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560481" y="2038024"/>
            <a:ext cx="719905" cy="720606"/>
          </a:xfrm>
          <a:prstGeom prst="roundRect">
            <a:avLst>
              <a:gd name="adj" fmla="val 0"/>
            </a:avLst>
          </a:prstGeom>
          <a:solidFill>
            <a:srgbClr val="E2BF9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7618204" y="2129302"/>
            <a:ext cx="582762" cy="480928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2293256" y="4548229"/>
            <a:ext cx="1677708" cy="432455"/>
          </a:xfrm>
          <a:prstGeom prst="rect">
            <a:avLst/>
          </a:prstGeom>
        </p:spPr>
        <p:txBody>
          <a:bodyPr vert="horz" lIns="0" tIns="98497" rIns="0" bIns="98497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800" b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800" b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1306286" y="5115432"/>
            <a:ext cx="2664678" cy="59585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112474" y="4836608"/>
            <a:ext cx="719905" cy="720606"/>
          </a:xfrm>
          <a:prstGeom prst="roundRect">
            <a:avLst>
              <a:gd name="adj" fmla="val 0"/>
            </a:avLst>
          </a:prstGeom>
          <a:solidFill>
            <a:srgbClr val="78A48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4170198" y="4927886"/>
            <a:ext cx="582762" cy="480928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8494172" y="4500689"/>
            <a:ext cx="1974949" cy="432455"/>
          </a:xfrm>
          <a:prstGeom prst="rect">
            <a:avLst/>
          </a:prstGeom>
        </p:spPr>
        <p:txBody>
          <a:bodyPr vert="horz" lIns="0" tIns="98497" rIns="0" bIns="98497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800" b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494172" y="5074173"/>
            <a:ext cx="2700482" cy="58209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560481" y="4836608"/>
            <a:ext cx="719905" cy="720606"/>
          </a:xfrm>
          <a:prstGeom prst="roundRect">
            <a:avLst>
              <a:gd name="adj" fmla="val 0"/>
            </a:avLst>
          </a:prstGeom>
          <a:solidFill>
            <a:srgbClr val="78A48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7618204" y="4927886"/>
            <a:ext cx="582762" cy="480928"/>
          </a:xfrm>
          <a:prstGeom prst="rect">
            <a:avLst/>
          </a:prstGeom>
        </p:spPr>
        <p:txBody>
          <a:bodyPr vert="horz" lIns="0" tIns="98497" rIns="0" bIns="98497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31" r="8172"/>
          <a:stretch/>
        </p:blipFill>
        <p:spPr>
          <a:xfrm>
            <a:off x="54682" y="-61628"/>
            <a:ext cx="992421" cy="310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41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88"/>
          <a:stretch/>
        </p:blipFill>
        <p:spPr>
          <a:xfrm rot="16200000">
            <a:off x="2667002" y="-2667001"/>
            <a:ext cx="6858000" cy="1219200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9416" y="-267855"/>
            <a:ext cx="2549237" cy="25492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67"/>
          <a:stretch/>
        </p:blipFill>
        <p:spPr>
          <a:xfrm>
            <a:off x="2000138" y="3596604"/>
            <a:ext cx="10191862" cy="326139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79260" y="1379060"/>
            <a:ext cx="60333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chemeClr val="accent6">
                    <a:lumMod val="75000"/>
                  </a:schemeClr>
                </a:solidFill>
                <a:latin typeface="汉仪黛玉体简" panose="02010604000101010101" pitchFamily="2" charset="-122"/>
                <a:ea typeface="汉仪黛玉体简" panose="02010604000101010101" pitchFamily="2" charset="-122"/>
              </a:rPr>
              <a:t>谢谢观看！</a:t>
            </a:r>
            <a:endParaRPr lang="zh-CN" altLang="en-US" sz="8800" b="1" dirty="0">
              <a:solidFill>
                <a:schemeClr val="accent6">
                  <a:lumMod val="75000"/>
                </a:schemeClr>
              </a:solidFill>
              <a:latin typeface="汉仪黛玉体简" panose="02010604000101010101" pitchFamily="2" charset="-122"/>
              <a:ea typeface="汉仪黛玉体简" panose="0201060400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15200" y="3692043"/>
            <a:ext cx="39914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汇报人</a:t>
            </a:r>
            <a:r>
              <a:rPr lang="zh-CN" altLang="en-US" sz="2400" dirty="0" smtClean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：</a:t>
            </a:r>
            <a:endParaRPr lang="en-US" altLang="zh-CN" sz="2400" dirty="0" smtClean="0">
              <a:latin typeface="汉仪黛玉体简" panose="02010604000101010101" pitchFamily="2" charset="-122"/>
              <a:ea typeface="汉仪黛玉体简" panose="02010604000101010101" pitchFamily="2" charset="-122"/>
            </a:endParaRPr>
          </a:p>
          <a:p>
            <a:r>
              <a:rPr lang="zh-CN" altLang="en-US" sz="2400" dirty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汇报时</a:t>
            </a:r>
            <a:r>
              <a:rPr lang="zh-CN" altLang="en-US" sz="2400" dirty="0" smtClean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间：</a:t>
            </a:r>
            <a:r>
              <a:rPr lang="en-US" altLang="zh-CN" sz="2400" dirty="0" smtClean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2017</a:t>
            </a:r>
            <a:r>
              <a:rPr lang="zh-CN" altLang="en-US" sz="2400" dirty="0" smtClean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年</a:t>
            </a:r>
            <a:r>
              <a:rPr lang="en-US" altLang="zh-CN" sz="2400" dirty="0" smtClean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X</a:t>
            </a:r>
            <a:r>
              <a:rPr lang="zh-CN" altLang="en-US" sz="2400" dirty="0" smtClean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月</a:t>
            </a:r>
            <a:r>
              <a:rPr lang="en-US" altLang="zh-CN" sz="2400" dirty="0" smtClean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X</a:t>
            </a:r>
            <a:r>
              <a:rPr lang="zh-CN" altLang="en-US" sz="2400" dirty="0" smtClean="0">
                <a:latin typeface="汉仪黛玉体简" panose="02010604000101010101" pitchFamily="2" charset="-122"/>
                <a:ea typeface="汉仪黛玉体简" panose="02010604000101010101" pitchFamily="2" charset="-122"/>
              </a:rPr>
              <a:t>日</a:t>
            </a:r>
            <a:endParaRPr lang="zh-CN" altLang="en-US" sz="2400" dirty="0">
              <a:latin typeface="汉仪黛玉体简" panose="02010604000101010101" pitchFamily="2" charset="-122"/>
              <a:ea typeface="汉仪黛玉体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668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8"/>
          <p:cNvSpPr txBox="1"/>
          <p:nvPr/>
        </p:nvSpPr>
        <p:spPr>
          <a:xfrm>
            <a:off x="3791744" y="2918070"/>
            <a:ext cx="5568619" cy="902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867" dirty="0">
                <a:solidFill>
                  <a:srgbClr val="E2BF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请输入文本内容</a:t>
            </a:r>
            <a:endParaRPr lang="en-GB" altLang="zh-CN" sz="5867" dirty="0">
              <a:solidFill>
                <a:srgbClr val="E2BF9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TextBox 49"/>
          <p:cNvSpPr txBox="1"/>
          <p:nvPr/>
        </p:nvSpPr>
        <p:spPr>
          <a:xfrm>
            <a:off x="4722627" y="4009498"/>
            <a:ext cx="370685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600" dirty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r>
              <a:rPr lang="zh-CN" altLang="en-US" sz="1600" dirty="0" smtClean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1600" dirty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</a:t>
            </a:r>
          </a:p>
        </p:txBody>
      </p:sp>
      <p:sp>
        <p:nvSpPr>
          <p:cNvPr id="4" name="TextBox 48"/>
          <p:cNvSpPr txBox="1"/>
          <p:nvPr/>
        </p:nvSpPr>
        <p:spPr>
          <a:xfrm>
            <a:off x="5556712" y="1499494"/>
            <a:ext cx="1979448" cy="1641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0666" dirty="0">
                <a:solidFill>
                  <a:srgbClr val="E2BF93"/>
                </a:solidFill>
                <a:latin typeface="Narkisim" panose="020E0502050101010101" pitchFamily="34" charset="-79"/>
                <a:ea typeface="华康雅宋体W9(P)" panose="02020900000000000000" pitchFamily="18" charset="-122"/>
                <a:cs typeface="Narkisim" panose="020E0502050101010101" pitchFamily="34" charset="-79"/>
                <a:sym typeface="+mn-lt"/>
              </a:rPr>
              <a:t>01</a:t>
            </a:r>
            <a:endParaRPr lang="en-GB" altLang="zh-CN" sz="10666" dirty="0">
              <a:solidFill>
                <a:srgbClr val="E2BF93"/>
              </a:solidFill>
              <a:latin typeface="Narkisim" panose="020E0502050101010101" pitchFamily="34" charset="-79"/>
              <a:ea typeface="华康雅宋体W9(P)" panose="02020900000000000000" pitchFamily="18" charset="-122"/>
              <a:cs typeface="Narkisim" panose="020E0502050101010101" pitchFamily="34" charset="-79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47" t="-847" r="-1621" b="35026"/>
          <a:stretch/>
        </p:blipFill>
        <p:spPr>
          <a:xfrm flipH="1">
            <a:off x="0" y="3541487"/>
            <a:ext cx="3424906" cy="352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8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6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2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E2AC306-22DD-44B7-A391-722FE5EB4BFB}"/>
              </a:ext>
            </a:extLst>
          </p:cNvPr>
          <p:cNvCxnSpPr/>
          <p:nvPr/>
        </p:nvCxnSpPr>
        <p:spPr>
          <a:xfrm>
            <a:off x="1527315" y="4623912"/>
            <a:ext cx="240287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3AD928E-8B66-4DE3-99E4-0B173FD58A78}"/>
              </a:ext>
            </a:extLst>
          </p:cNvPr>
          <p:cNvCxnSpPr/>
          <p:nvPr/>
        </p:nvCxnSpPr>
        <p:spPr>
          <a:xfrm>
            <a:off x="1546842" y="3250183"/>
            <a:ext cx="370224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25B6E78-3E11-4BCC-9A75-DB914E0E500C}"/>
              </a:ext>
            </a:extLst>
          </p:cNvPr>
          <p:cNvCxnSpPr/>
          <p:nvPr/>
        </p:nvCxnSpPr>
        <p:spPr>
          <a:xfrm>
            <a:off x="6994067" y="3250183"/>
            <a:ext cx="367393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428F6DB1-40A2-477A-8860-089151F9DFC8}"/>
              </a:ext>
            </a:extLst>
          </p:cNvPr>
          <p:cNvCxnSpPr/>
          <p:nvPr/>
        </p:nvCxnSpPr>
        <p:spPr>
          <a:xfrm>
            <a:off x="8342807" y="4623912"/>
            <a:ext cx="235470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3978661" y="2457065"/>
            <a:ext cx="4265120" cy="3593785"/>
            <a:chOff x="2983996" y="1842798"/>
            <a:chExt cx="3198840" cy="2695339"/>
          </a:xfrm>
        </p:grpSpPr>
        <p:sp>
          <p:nvSpPr>
            <p:cNvPr id="5" name="菱形 4">
              <a:extLst>
                <a:ext uri="{FF2B5EF4-FFF2-40B4-BE49-F238E27FC236}">
                  <a16:creationId xmlns:a16="http://schemas.microsoft.com/office/drawing/2014/main" id="{B3419AC2-A08D-44BA-BD77-F845E7E06A08}"/>
                </a:ext>
              </a:extLst>
            </p:cNvPr>
            <p:cNvSpPr/>
            <p:nvPr/>
          </p:nvSpPr>
          <p:spPr>
            <a:xfrm rot="5400000">
              <a:off x="5288251" y="3032476"/>
              <a:ext cx="894585" cy="894585"/>
            </a:xfrm>
            <a:prstGeom prst="diamond">
              <a:avLst/>
            </a:prstGeom>
            <a:solidFill>
              <a:srgbClr val="78A4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983996" y="1842798"/>
              <a:ext cx="2863685" cy="2695339"/>
              <a:chOff x="2983996" y="1842798"/>
              <a:chExt cx="2863685" cy="2695339"/>
            </a:xfrm>
          </p:grpSpPr>
          <p:sp>
            <p:nvSpPr>
              <p:cNvPr id="4" name="菱形 3">
                <a:extLst>
                  <a:ext uri="{FF2B5EF4-FFF2-40B4-BE49-F238E27FC236}">
                    <a16:creationId xmlns:a16="http://schemas.microsoft.com/office/drawing/2014/main" id="{BF4F72E7-DC13-4018-B858-1C74BEA7CD09}"/>
                  </a:ext>
                </a:extLst>
              </p:cNvPr>
              <p:cNvSpPr/>
              <p:nvPr/>
            </p:nvSpPr>
            <p:spPr>
              <a:xfrm rot="5400000">
                <a:off x="4713660" y="2437637"/>
                <a:ext cx="894585" cy="894585"/>
              </a:xfrm>
              <a:prstGeom prst="diamond">
                <a:avLst/>
              </a:prstGeom>
              <a:solidFill>
                <a:srgbClr val="E2BF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6" name="菱形 5">
                <a:extLst>
                  <a:ext uri="{FF2B5EF4-FFF2-40B4-BE49-F238E27FC236}">
                    <a16:creationId xmlns:a16="http://schemas.microsoft.com/office/drawing/2014/main" id="{CC685CF0-8F8A-443F-8F1B-53C114613E2A}"/>
                  </a:ext>
                </a:extLst>
              </p:cNvPr>
              <p:cNvSpPr/>
              <p:nvPr/>
            </p:nvSpPr>
            <p:spPr>
              <a:xfrm rot="5400000">
                <a:off x="4139069" y="1842798"/>
                <a:ext cx="894585" cy="894585"/>
              </a:xfrm>
              <a:prstGeom prst="diamond">
                <a:avLst/>
              </a:prstGeom>
              <a:solidFill>
                <a:srgbClr val="78A4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7" name="菱形 6">
                <a:extLst>
                  <a:ext uri="{FF2B5EF4-FFF2-40B4-BE49-F238E27FC236}">
                    <a16:creationId xmlns:a16="http://schemas.microsoft.com/office/drawing/2014/main" id="{CA1D8D74-5E77-4719-BC50-EB958808D3C6}"/>
                  </a:ext>
                </a:extLst>
              </p:cNvPr>
              <p:cNvSpPr/>
              <p:nvPr/>
            </p:nvSpPr>
            <p:spPr>
              <a:xfrm rot="5400000" flipV="1">
                <a:off x="3558587" y="2427588"/>
                <a:ext cx="894585" cy="894585"/>
              </a:xfrm>
              <a:prstGeom prst="diamond">
                <a:avLst/>
              </a:prstGeom>
              <a:solidFill>
                <a:srgbClr val="E2BF9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8" name="菱形 7">
                <a:extLst>
                  <a:ext uri="{FF2B5EF4-FFF2-40B4-BE49-F238E27FC236}">
                    <a16:creationId xmlns:a16="http://schemas.microsoft.com/office/drawing/2014/main" id="{E2845183-C9FC-4F1A-B676-7C6B609307AD}"/>
                  </a:ext>
                </a:extLst>
              </p:cNvPr>
              <p:cNvSpPr/>
              <p:nvPr/>
            </p:nvSpPr>
            <p:spPr>
              <a:xfrm rot="5400000" flipV="1">
                <a:off x="2983996" y="3022428"/>
                <a:ext cx="894585" cy="894585"/>
              </a:xfrm>
              <a:prstGeom prst="diamond">
                <a:avLst/>
              </a:prstGeom>
              <a:solidFill>
                <a:srgbClr val="78A48C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E126C238-41B8-4992-9FD6-6C87382CD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6231" y="2136855"/>
                <a:ext cx="304372" cy="302943"/>
              </a:xfrm>
              <a:custGeom>
                <a:avLst/>
                <a:gdLst>
                  <a:gd name="connsiteX0" fmla="*/ 262525 w 338138"/>
                  <a:gd name="connsiteY0" fmla="*/ 84138 h 336551"/>
                  <a:gd name="connsiteX1" fmla="*/ 314260 w 338138"/>
                  <a:gd name="connsiteY1" fmla="*/ 84138 h 336551"/>
                  <a:gd name="connsiteX2" fmla="*/ 338138 w 338138"/>
                  <a:gd name="connsiteY2" fmla="*/ 107802 h 336551"/>
                  <a:gd name="connsiteX3" fmla="*/ 338138 w 338138"/>
                  <a:gd name="connsiteY3" fmla="*/ 191940 h 336551"/>
                  <a:gd name="connsiteX4" fmla="*/ 314260 w 338138"/>
                  <a:gd name="connsiteY4" fmla="*/ 216918 h 336551"/>
                  <a:gd name="connsiteX5" fmla="*/ 314260 w 338138"/>
                  <a:gd name="connsiteY5" fmla="*/ 336551 h 336551"/>
                  <a:gd name="connsiteX6" fmla="*/ 241300 w 338138"/>
                  <a:gd name="connsiteY6" fmla="*/ 336551 h 336551"/>
                  <a:gd name="connsiteX7" fmla="*/ 241300 w 338138"/>
                  <a:gd name="connsiteY7" fmla="*/ 240582 h 336551"/>
                  <a:gd name="connsiteX8" fmla="*/ 265178 w 338138"/>
                  <a:gd name="connsiteY8" fmla="*/ 216918 h 336551"/>
                  <a:gd name="connsiteX9" fmla="*/ 265178 w 338138"/>
                  <a:gd name="connsiteY9" fmla="*/ 95970 h 336551"/>
                  <a:gd name="connsiteX10" fmla="*/ 262525 w 338138"/>
                  <a:gd name="connsiteY10" fmla="*/ 84138 h 336551"/>
                  <a:gd name="connsiteX11" fmla="*/ 120477 w 338138"/>
                  <a:gd name="connsiteY11" fmla="*/ 84138 h 336551"/>
                  <a:gd name="connsiteX12" fmla="*/ 217661 w 338138"/>
                  <a:gd name="connsiteY12" fmla="*/ 84138 h 336551"/>
                  <a:gd name="connsiteX13" fmla="*/ 241300 w 338138"/>
                  <a:gd name="connsiteY13" fmla="*/ 107802 h 336551"/>
                  <a:gd name="connsiteX14" fmla="*/ 241300 w 338138"/>
                  <a:gd name="connsiteY14" fmla="*/ 191940 h 336551"/>
                  <a:gd name="connsiteX15" fmla="*/ 217661 w 338138"/>
                  <a:gd name="connsiteY15" fmla="*/ 216918 h 336551"/>
                  <a:gd name="connsiteX16" fmla="*/ 217661 w 338138"/>
                  <a:gd name="connsiteY16" fmla="*/ 336551 h 336551"/>
                  <a:gd name="connsiteX17" fmla="*/ 120477 w 338138"/>
                  <a:gd name="connsiteY17" fmla="*/ 336551 h 336551"/>
                  <a:gd name="connsiteX18" fmla="*/ 120477 w 338138"/>
                  <a:gd name="connsiteY18" fmla="*/ 216918 h 336551"/>
                  <a:gd name="connsiteX19" fmla="*/ 96837 w 338138"/>
                  <a:gd name="connsiteY19" fmla="*/ 191940 h 336551"/>
                  <a:gd name="connsiteX20" fmla="*/ 96837 w 338138"/>
                  <a:gd name="connsiteY20" fmla="*/ 107802 h 336551"/>
                  <a:gd name="connsiteX21" fmla="*/ 120477 w 338138"/>
                  <a:gd name="connsiteY21" fmla="*/ 84138 h 336551"/>
                  <a:gd name="connsiteX22" fmla="*/ 23878 w 338138"/>
                  <a:gd name="connsiteY22" fmla="*/ 84138 h 336551"/>
                  <a:gd name="connsiteX23" fmla="*/ 75613 w 338138"/>
                  <a:gd name="connsiteY23" fmla="*/ 84138 h 336551"/>
                  <a:gd name="connsiteX24" fmla="*/ 72960 w 338138"/>
                  <a:gd name="connsiteY24" fmla="*/ 95970 h 336551"/>
                  <a:gd name="connsiteX25" fmla="*/ 72960 w 338138"/>
                  <a:gd name="connsiteY25" fmla="*/ 216918 h 336551"/>
                  <a:gd name="connsiteX26" fmla="*/ 96838 w 338138"/>
                  <a:gd name="connsiteY26" fmla="*/ 240582 h 336551"/>
                  <a:gd name="connsiteX27" fmla="*/ 96838 w 338138"/>
                  <a:gd name="connsiteY27" fmla="*/ 336551 h 336551"/>
                  <a:gd name="connsiteX28" fmla="*/ 23878 w 338138"/>
                  <a:gd name="connsiteY28" fmla="*/ 336551 h 336551"/>
                  <a:gd name="connsiteX29" fmla="*/ 23878 w 338138"/>
                  <a:gd name="connsiteY29" fmla="*/ 216918 h 336551"/>
                  <a:gd name="connsiteX30" fmla="*/ 0 w 338138"/>
                  <a:gd name="connsiteY30" fmla="*/ 191940 h 336551"/>
                  <a:gd name="connsiteX31" fmla="*/ 0 w 338138"/>
                  <a:gd name="connsiteY31" fmla="*/ 107802 h 336551"/>
                  <a:gd name="connsiteX32" fmla="*/ 23878 w 338138"/>
                  <a:gd name="connsiteY32" fmla="*/ 84138 h 336551"/>
                  <a:gd name="connsiteX33" fmla="*/ 265257 w 338138"/>
                  <a:gd name="connsiteY33" fmla="*/ 0 h 336551"/>
                  <a:gd name="connsiteX34" fmla="*/ 301625 w 338138"/>
                  <a:gd name="connsiteY34" fmla="*/ 35069 h 336551"/>
                  <a:gd name="connsiteX35" fmla="*/ 265257 w 338138"/>
                  <a:gd name="connsiteY35" fmla="*/ 71438 h 336551"/>
                  <a:gd name="connsiteX36" fmla="*/ 248371 w 338138"/>
                  <a:gd name="connsiteY36" fmla="*/ 66242 h 336551"/>
                  <a:gd name="connsiteX37" fmla="*/ 245774 w 338138"/>
                  <a:gd name="connsiteY37" fmla="*/ 64944 h 336551"/>
                  <a:gd name="connsiteX38" fmla="*/ 230187 w 338138"/>
                  <a:gd name="connsiteY38" fmla="*/ 35069 h 336551"/>
                  <a:gd name="connsiteX39" fmla="*/ 265257 w 338138"/>
                  <a:gd name="connsiteY39" fmla="*/ 0 h 336551"/>
                  <a:gd name="connsiteX40" fmla="*/ 169069 w 338138"/>
                  <a:gd name="connsiteY40" fmla="*/ 0 h 336551"/>
                  <a:gd name="connsiteX41" fmla="*/ 204788 w 338138"/>
                  <a:gd name="connsiteY41" fmla="*/ 35719 h 336551"/>
                  <a:gd name="connsiteX42" fmla="*/ 169069 w 338138"/>
                  <a:gd name="connsiteY42" fmla="*/ 71438 h 336551"/>
                  <a:gd name="connsiteX43" fmla="*/ 133350 w 338138"/>
                  <a:gd name="connsiteY43" fmla="*/ 35719 h 336551"/>
                  <a:gd name="connsiteX44" fmla="*/ 169069 w 338138"/>
                  <a:gd name="connsiteY44" fmla="*/ 0 h 336551"/>
                  <a:gd name="connsiteX45" fmla="*/ 72880 w 338138"/>
                  <a:gd name="connsiteY45" fmla="*/ 0 h 336551"/>
                  <a:gd name="connsiteX46" fmla="*/ 107950 w 338138"/>
                  <a:gd name="connsiteY46" fmla="*/ 35069 h 336551"/>
                  <a:gd name="connsiteX47" fmla="*/ 92363 w 338138"/>
                  <a:gd name="connsiteY47" fmla="*/ 64944 h 336551"/>
                  <a:gd name="connsiteX48" fmla="*/ 89766 w 338138"/>
                  <a:gd name="connsiteY48" fmla="*/ 66242 h 336551"/>
                  <a:gd name="connsiteX49" fmla="*/ 72880 w 338138"/>
                  <a:gd name="connsiteY49" fmla="*/ 71438 h 336551"/>
                  <a:gd name="connsiteX50" fmla="*/ 36512 w 338138"/>
                  <a:gd name="connsiteY50" fmla="*/ 35069 h 336551"/>
                  <a:gd name="connsiteX51" fmla="*/ 72880 w 338138"/>
                  <a:gd name="connsiteY51" fmla="*/ 0 h 33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336551">
                    <a:moveTo>
                      <a:pt x="262525" y="84138"/>
                    </a:moveTo>
                    <a:cubicBezTo>
                      <a:pt x="262525" y="84138"/>
                      <a:pt x="262525" y="84138"/>
                      <a:pt x="314260" y="84138"/>
                    </a:cubicBezTo>
                    <a:cubicBezTo>
                      <a:pt x="338138" y="84138"/>
                      <a:pt x="338138" y="107802"/>
                      <a:pt x="338138" y="107802"/>
                    </a:cubicBezTo>
                    <a:cubicBezTo>
                      <a:pt x="338138" y="107802"/>
                      <a:pt x="338138" y="107802"/>
                      <a:pt x="338138" y="191940"/>
                    </a:cubicBezTo>
                    <a:cubicBezTo>
                      <a:pt x="338138" y="216918"/>
                      <a:pt x="314260" y="216918"/>
                      <a:pt x="314260" y="216918"/>
                    </a:cubicBezTo>
                    <a:cubicBezTo>
                      <a:pt x="314260" y="216918"/>
                      <a:pt x="314260" y="216918"/>
                      <a:pt x="314260" y="336551"/>
                    </a:cubicBezTo>
                    <a:cubicBezTo>
                      <a:pt x="314260" y="336551"/>
                      <a:pt x="314260" y="336551"/>
                      <a:pt x="241300" y="336551"/>
                    </a:cubicBezTo>
                    <a:cubicBezTo>
                      <a:pt x="241300" y="336551"/>
                      <a:pt x="241300" y="336551"/>
                      <a:pt x="241300" y="240582"/>
                    </a:cubicBezTo>
                    <a:cubicBezTo>
                      <a:pt x="241300" y="240582"/>
                      <a:pt x="265178" y="240582"/>
                      <a:pt x="265178" y="216918"/>
                    </a:cubicBezTo>
                    <a:cubicBezTo>
                      <a:pt x="265178" y="216918"/>
                      <a:pt x="265178" y="216918"/>
                      <a:pt x="265178" y="95970"/>
                    </a:cubicBezTo>
                    <a:cubicBezTo>
                      <a:pt x="265178" y="95970"/>
                      <a:pt x="265178" y="90711"/>
                      <a:pt x="262525" y="84138"/>
                    </a:cubicBezTo>
                    <a:close/>
                    <a:moveTo>
                      <a:pt x="120477" y="84138"/>
                    </a:moveTo>
                    <a:cubicBezTo>
                      <a:pt x="120477" y="84138"/>
                      <a:pt x="120477" y="84138"/>
                      <a:pt x="217661" y="84138"/>
                    </a:cubicBezTo>
                    <a:cubicBezTo>
                      <a:pt x="241300" y="84138"/>
                      <a:pt x="241300" y="107802"/>
                      <a:pt x="241300" y="107802"/>
                    </a:cubicBezTo>
                    <a:lnTo>
                      <a:pt x="241300" y="191940"/>
                    </a:lnTo>
                    <a:cubicBezTo>
                      <a:pt x="241300" y="216918"/>
                      <a:pt x="217661" y="216918"/>
                      <a:pt x="217661" y="216918"/>
                    </a:cubicBezTo>
                    <a:cubicBezTo>
                      <a:pt x="217661" y="216918"/>
                      <a:pt x="217661" y="216918"/>
                      <a:pt x="217661" y="336551"/>
                    </a:cubicBezTo>
                    <a:cubicBezTo>
                      <a:pt x="217661" y="336551"/>
                      <a:pt x="217661" y="336551"/>
                      <a:pt x="120477" y="336551"/>
                    </a:cubicBezTo>
                    <a:cubicBezTo>
                      <a:pt x="120477" y="336551"/>
                      <a:pt x="120477" y="336551"/>
                      <a:pt x="120477" y="216918"/>
                    </a:cubicBezTo>
                    <a:cubicBezTo>
                      <a:pt x="120477" y="216918"/>
                      <a:pt x="96837" y="216918"/>
                      <a:pt x="96837" y="191940"/>
                    </a:cubicBezTo>
                    <a:cubicBezTo>
                      <a:pt x="96837" y="191940"/>
                      <a:pt x="96837" y="191940"/>
                      <a:pt x="96837" y="107802"/>
                    </a:cubicBezTo>
                    <a:cubicBezTo>
                      <a:pt x="96837" y="84138"/>
                      <a:pt x="120477" y="84138"/>
                      <a:pt x="120477" y="84138"/>
                    </a:cubicBezTo>
                    <a:close/>
                    <a:moveTo>
                      <a:pt x="23878" y="84138"/>
                    </a:moveTo>
                    <a:cubicBezTo>
                      <a:pt x="23878" y="84138"/>
                      <a:pt x="23878" y="84138"/>
                      <a:pt x="75613" y="84138"/>
                    </a:cubicBezTo>
                    <a:cubicBezTo>
                      <a:pt x="72960" y="90711"/>
                      <a:pt x="72960" y="95970"/>
                      <a:pt x="72960" y="95970"/>
                    </a:cubicBezTo>
                    <a:cubicBezTo>
                      <a:pt x="72960" y="95970"/>
                      <a:pt x="72960" y="95970"/>
                      <a:pt x="72960" y="216918"/>
                    </a:cubicBezTo>
                    <a:cubicBezTo>
                      <a:pt x="72960" y="240582"/>
                      <a:pt x="96838" y="240582"/>
                      <a:pt x="96838" y="240582"/>
                    </a:cubicBezTo>
                    <a:cubicBezTo>
                      <a:pt x="96838" y="240582"/>
                      <a:pt x="96838" y="240582"/>
                      <a:pt x="96838" y="336551"/>
                    </a:cubicBezTo>
                    <a:cubicBezTo>
                      <a:pt x="96838" y="336551"/>
                      <a:pt x="96838" y="336551"/>
                      <a:pt x="23878" y="336551"/>
                    </a:cubicBezTo>
                    <a:cubicBezTo>
                      <a:pt x="23878" y="336551"/>
                      <a:pt x="23878" y="336551"/>
                      <a:pt x="23878" y="216918"/>
                    </a:cubicBezTo>
                    <a:cubicBezTo>
                      <a:pt x="23878" y="216918"/>
                      <a:pt x="0" y="216918"/>
                      <a:pt x="0" y="191940"/>
                    </a:cubicBezTo>
                    <a:cubicBezTo>
                      <a:pt x="0" y="191940"/>
                      <a:pt x="0" y="191940"/>
                      <a:pt x="0" y="107802"/>
                    </a:cubicBezTo>
                    <a:cubicBezTo>
                      <a:pt x="0" y="84138"/>
                      <a:pt x="23878" y="84138"/>
                      <a:pt x="23878" y="84138"/>
                    </a:cubicBezTo>
                    <a:close/>
                    <a:moveTo>
                      <a:pt x="265257" y="0"/>
                    </a:moveTo>
                    <a:cubicBezTo>
                      <a:pt x="284740" y="0"/>
                      <a:pt x="301625" y="15586"/>
                      <a:pt x="301625" y="35069"/>
                    </a:cubicBezTo>
                    <a:cubicBezTo>
                      <a:pt x="301625" y="55851"/>
                      <a:pt x="284740" y="71438"/>
                      <a:pt x="265257" y="71438"/>
                    </a:cubicBezTo>
                    <a:cubicBezTo>
                      <a:pt x="258762" y="71438"/>
                      <a:pt x="253567" y="70139"/>
                      <a:pt x="248371" y="66242"/>
                    </a:cubicBezTo>
                    <a:cubicBezTo>
                      <a:pt x="248371" y="66242"/>
                      <a:pt x="247072" y="66242"/>
                      <a:pt x="245774" y="64944"/>
                    </a:cubicBezTo>
                    <a:cubicBezTo>
                      <a:pt x="236681" y="59748"/>
                      <a:pt x="230187" y="48058"/>
                      <a:pt x="230187" y="35069"/>
                    </a:cubicBezTo>
                    <a:cubicBezTo>
                      <a:pt x="230187" y="15586"/>
                      <a:pt x="245774" y="0"/>
                      <a:pt x="265257" y="0"/>
                    </a:cubicBezTo>
                    <a:close/>
                    <a:moveTo>
                      <a:pt x="169069" y="0"/>
                    </a:moveTo>
                    <a:cubicBezTo>
                      <a:pt x="188796" y="0"/>
                      <a:pt x="204788" y="15992"/>
                      <a:pt x="204788" y="35719"/>
                    </a:cubicBezTo>
                    <a:cubicBezTo>
                      <a:pt x="204788" y="55446"/>
                      <a:pt x="188796" y="71438"/>
                      <a:pt x="169069" y="71438"/>
                    </a:cubicBezTo>
                    <a:cubicBezTo>
                      <a:pt x="149342" y="71438"/>
                      <a:pt x="133350" y="55446"/>
                      <a:pt x="133350" y="35719"/>
                    </a:cubicBezTo>
                    <a:cubicBezTo>
                      <a:pt x="133350" y="15992"/>
                      <a:pt x="149342" y="0"/>
                      <a:pt x="169069" y="0"/>
                    </a:cubicBezTo>
                    <a:close/>
                    <a:moveTo>
                      <a:pt x="72880" y="0"/>
                    </a:moveTo>
                    <a:cubicBezTo>
                      <a:pt x="92363" y="0"/>
                      <a:pt x="107950" y="15586"/>
                      <a:pt x="107950" y="35069"/>
                    </a:cubicBezTo>
                    <a:cubicBezTo>
                      <a:pt x="107950" y="48058"/>
                      <a:pt x="101456" y="59748"/>
                      <a:pt x="92363" y="64944"/>
                    </a:cubicBezTo>
                    <a:cubicBezTo>
                      <a:pt x="91065" y="66242"/>
                      <a:pt x="89766" y="66242"/>
                      <a:pt x="89766" y="66242"/>
                    </a:cubicBezTo>
                    <a:cubicBezTo>
                      <a:pt x="84570" y="70139"/>
                      <a:pt x="79375" y="71438"/>
                      <a:pt x="72880" y="71438"/>
                    </a:cubicBezTo>
                    <a:cubicBezTo>
                      <a:pt x="53397" y="71438"/>
                      <a:pt x="36512" y="55851"/>
                      <a:pt x="36512" y="35069"/>
                    </a:cubicBezTo>
                    <a:cubicBezTo>
                      <a:pt x="36512" y="15586"/>
                      <a:pt x="53397" y="0"/>
                      <a:pt x="7288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B277FC4D-3478-4D9E-9159-6B551F0CBD4A}"/>
                  </a:ext>
                </a:extLst>
              </p:cNvPr>
              <p:cNvGrpSpPr/>
              <p:nvPr/>
            </p:nvGrpSpPr>
            <p:grpSpPr>
              <a:xfrm>
                <a:off x="3268513" y="3249213"/>
                <a:ext cx="329917" cy="393338"/>
                <a:chOff x="-11044238" y="1517650"/>
                <a:chExt cx="1800225" cy="2146300"/>
              </a:xfrm>
              <a:solidFill>
                <a:schemeClr val="bg1"/>
              </a:solidFill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50E8DD93-74A0-4FD2-96CC-94ED3085A0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012488" y="3044825"/>
                  <a:ext cx="577850" cy="619125"/>
                </a:xfrm>
                <a:custGeom>
                  <a:avLst/>
                  <a:gdLst>
                    <a:gd name="T0" fmla="*/ 228 w 364"/>
                    <a:gd name="T1" fmla="*/ 206 h 390"/>
                    <a:gd name="T2" fmla="*/ 250 w 364"/>
                    <a:gd name="T3" fmla="*/ 186 h 390"/>
                    <a:gd name="T4" fmla="*/ 268 w 364"/>
                    <a:gd name="T5" fmla="*/ 160 h 390"/>
                    <a:gd name="T6" fmla="*/ 278 w 364"/>
                    <a:gd name="T7" fmla="*/ 130 h 390"/>
                    <a:gd name="T8" fmla="*/ 282 w 364"/>
                    <a:gd name="T9" fmla="*/ 100 h 390"/>
                    <a:gd name="T10" fmla="*/ 280 w 364"/>
                    <a:gd name="T11" fmla="*/ 80 h 390"/>
                    <a:gd name="T12" fmla="*/ 266 w 364"/>
                    <a:gd name="T13" fmla="*/ 44 h 390"/>
                    <a:gd name="T14" fmla="*/ 238 w 364"/>
                    <a:gd name="T15" fmla="*/ 18 h 390"/>
                    <a:gd name="T16" fmla="*/ 202 w 364"/>
                    <a:gd name="T17" fmla="*/ 2 h 390"/>
                    <a:gd name="T18" fmla="*/ 182 w 364"/>
                    <a:gd name="T19" fmla="*/ 0 h 390"/>
                    <a:gd name="T20" fmla="*/ 144 w 364"/>
                    <a:gd name="T21" fmla="*/ 8 h 390"/>
                    <a:gd name="T22" fmla="*/ 112 w 364"/>
                    <a:gd name="T23" fmla="*/ 30 h 390"/>
                    <a:gd name="T24" fmla="*/ 90 w 364"/>
                    <a:gd name="T25" fmla="*/ 62 h 390"/>
                    <a:gd name="T26" fmla="*/ 82 w 364"/>
                    <a:gd name="T27" fmla="*/ 100 h 390"/>
                    <a:gd name="T28" fmla="*/ 82 w 364"/>
                    <a:gd name="T29" fmla="*/ 116 h 390"/>
                    <a:gd name="T30" fmla="*/ 90 w 364"/>
                    <a:gd name="T31" fmla="*/ 146 h 390"/>
                    <a:gd name="T32" fmla="*/ 106 w 364"/>
                    <a:gd name="T33" fmla="*/ 174 h 390"/>
                    <a:gd name="T34" fmla="*/ 126 w 364"/>
                    <a:gd name="T35" fmla="*/ 196 h 390"/>
                    <a:gd name="T36" fmla="*/ 138 w 364"/>
                    <a:gd name="T37" fmla="*/ 206 h 390"/>
                    <a:gd name="T38" fmla="*/ 82 w 364"/>
                    <a:gd name="T39" fmla="*/ 228 h 390"/>
                    <a:gd name="T40" fmla="*/ 40 w 364"/>
                    <a:gd name="T41" fmla="*/ 264 h 390"/>
                    <a:gd name="T42" fmla="*/ 10 w 364"/>
                    <a:gd name="T43" fmla="*/ 304 h 390"/>
                    <a:gd name="T44" fmla="*/ 0 w 364"/>
                    <a:gd name="T45" fmla="*/ 336 h 390"/>
                    <a:gd name="T46" fmla="*/ 0 w 364"/>
                    <a:gd name="T47" fmla="*/ 344 h 390"/>
                    <a:gd name="T48" fmla="*/ 4 w 364"/>
                    <a:gd name="T49" fmla="*/ 356 h 390"/>
                    <a:gd name="T50" fmla="*/ 16 w 364"/>
                    <a:gd name="T51" fmla="*/ 364 h 390"/>
                    <a:gd name="T52" fmla="*/ 58 w 364"/>
                    <a:gd name="T53" fmla="*/ 378 h 390"/>
                    <a:gd name="T54" fmla="*/ 116 w 364"/>
                    <a:gd name="T55" fmla="*/ 388 h 390"/>
                    <a:gd name="T56" fmla="*/ 182 w 364"/>
                    <a:gd name="T57" fmla="*/ 390 h 390"/>
                    <a:gd name="T58" fmla="*/ 250 w 364"/>
                    <a:gd name="T59" fmla="*/ 388 h 390"/>
                    <a:gd name="T60" fmla="*/ 308 w 364"/>
                    <a:gd name="T61" fmla="*/ 378 h 390"/>
                    <a:gd name="T62" fmla="*/ 348 w 364"/>
                    <a:gd name="T63" fmla="*/ 364 h 390"/>
                    <a:gd name="T64" fmla="*/ 360 w 364"/>
                    <a:gd name="T65" fmla="*/ 356 h 390"/>
                    <a:gd name="T66" fmla="*/ 364 w 364"/>
                    <a:gd name="T67" fmla="*/ 344 h 390"/>
                    <a:gd name="T68" fmla="*/ 364 w 364"/>
                    <a:gd name="T69" fmla="*/ 336 h 390"/>
                    <a:gd name="T70" fmla="*/ 354 w 364"/>
                    <a:gd name="T71" fmla="*/ 304 h 390"/>
                    <a:gd name="T72" fmla="*/ 326 w 364"/>
                    <a:gd name="T73" fmla="*/ 264 h 390"/>
                    <a:gd name="T74" fmla="*/ 282 w 364"/>
                    <a:gd name="T75" fmla="*/ 228 h 390"/>
                    <a:gd name="T76" fmla="*/ 228 w 364"/>
                    <a:gd name="T77" fmla="*/ 206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64" h="390">
                      <a:moveTo>
                        <a:pt x="228" y="206"/>
                      </a:moveTo>
                      <a:lnTo>
                        <a:pt x="228" y="206"/>
                      </a:lnTo>
                      <a:lnTo>
                        <a:pt x="238" y="196"/>
                      </a:lnTo>
                      <a:lnTo>
                        <a:pt x="250" y="186"/>
                      </a:lnTo>
                      <a:lnTo>
                        <a:pt x="260" y="174"/>
                      </a:lnTo>
                      <a:lnTo>
                        <a:pt x="268" y="160"/>
                      </a:lnTo>
                      <a:lnTo>
                        <a:pt x="274" y="146"/>
                      </a:lnTo>
                      <a:lnTo>
                        <a:pt x="278" y="130"/>
                      </a:lnTo>
                      <a:lnTo>
                        <a:pt x="282" y="116"/>
                      </a:lnTo>
                      <a:lnTo>
                        <a:pt x="282" y="100"/>
                      </a:lnTo>
                      <a:lnTo>
                        <a:pt x="282" y="100"/>
                      </a:lnTo>
                      <a:lnTo>
                        <a:pt x="280" y="80"/>
                      </a:lnTo>
                      <a:lnTo>
                        <a:pt x="274" y="62"/>
                      </a:lnTo>
                      <a:lnTo>
                        <a:pt x="266" y="44"/>
                      </a:lnTo>
                      <a:lnTo>
                        <a:pt x="254" y="30"/>
                      </a:lnTo>
                      <a:lnTo>
                        <a:pt x="238" y="18"/>
                      </a:lnTo>
                      <a:lnTo>
                        <a:pt x="222" y="8"/>
                      </a:lnTo>
                      <a:lnTo>
                        <a:pt x="202" y="2"/>
                      </a:lnTo>
                      <a:lnTo>
                        <a:pt x="182" y="0"/>
                      </a:lnTo>
                      <a:lnTo>
                        <a:pt x="182" y="0"/>
                      </a:lnTo>
                      <a:lnTo>
                        <a:pt x="162" y="2"/>
                      </a:lnTo>
                      <a:lnTo>
                        <a:pt x="144" y="8"/>
                      </a:lnTo>
                      <a:lnTo>
                        <a:pt x="126" y="18"/>
                      </a:lnTo>
                      <a:lnTo>
                        <a:pt x="112" y="30"/>
                      </a:lnTo>
                      <a:lnTo>
                        <a:pt x="98" y="44"/>
                      </a:lnTo>
                      <a:lnTo>
                        <a:pt x="90" y="62"/>
                      </a:lnTo>
                      <a:lnTo>
                        <a:pt x="84" y="80"/>
                      </a:lnTo>
                      <a:lnTo>
                        <a:pt x="82" y="100"/>
                      </a:lnTo>
                      <a:lnTo>
                        <a:pt x="82" y="100"/>
                      </a:lnTo>
                      <a:lnTo>
                        <a:pt x="82" y="116"/>
                      </a:lnTo>
                      <a:lnTo>
                        <a:pt x="86" y="130"/>
                      </a:lnTo>
                      <a:lnTo>
                        <a:pt x="90" y="146"/>
                      </a:lnTo>
                      <a:lnTo>
                        <a:pt x="98" y="160"/>
                      </a:lnTo>
                      <a:lnTo>
                        <a:pt x="106" y="174"/>
                      </a:lnTo>
                      <a:lnTo>
                        <a:pt x="114" y="186"/>
                      </a:lnTo>
                      <a:lnTo>
                        <a:pt x="126" y="196"/>
                      </a:lnTo>
                      <a:lnTo>
                        <a:pt x="138" y="206"/>
                      </a:lnTo>
                      <a:lnTo>
                        <a:pt x="138" y="206"/>
                      </a:lnTo>
                      <a:lnTo>
                        <a:pt x="108" y="216"/>
                      </a:lnTo>
                      <a:lnTo>
                        <a:pt x="82" y="228"/>
                      </a:lnTo>
                      <a:lnTo>
                        <a:pt x="60" y="246"/>
                      </a:lnTo>
                      <a:lnTo>
                        <a:pt x="40" y="264"/>
                      </a:lnTo>
                      <a:lnTo>
                        <a:pt x="22" y="284"/>
                      </a:lnTo>
                      <a:lnTo>
                        <a:pt x="10" y="304"/>
                      </a:lnTo>
                      <a:lnTo>
                        <a:pt x="2" y="326"/>
                      </a:lnTo>
                      <a:lnTo>
                        <a:pt x="0" y="336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50"/>
                      </a:lnTo>
                      <a:lnTo>
                        <a:pt x="4" y="356"/>
                      </a:lnTo>
                      <a:lnTo>
                        <a:pt x="10" y="360"/>
                      </a:lnTo>
                      <a:lnTo>
                        <a:pt x="16" y="364"/>
                      </a:lnTo>
                      <a:lnTo>
                        <a:pt x="34" y="372"/>
                      </a:lnTo>
                      <a:lnTo>
                        <a:pt x="58" y="378"/>
                      </a:lnTo>
                      <a:lnTo>
                        <a:pt x="84" y="384"/>
                      </a:lnTo>
                      <a:lnTo>
                        <a:pt x="116" y="388"/>
                      </a:lnTo>
                      <a:lnTo>
                        <a:pt x="148" y="390"/>
                      </a:lnTo>
                      <a:lnTo>
                        <a:pt x="182" y="390"/>
                      </a:lnTo>
                      <a:lnTo>
                        <a:pt x="216" y="390"/>
                      </a:lnTo>
                      <a:lnTo>
                        <a:pt x="250" y="388"/>
                      </a:lnTo>
                      <a:lnTo>
                        <a:pt x="280" y="384"/>
                      </a:lnTo>
                      <a:lnTo>
                        <a:pt x="308" y="378"/>
                      </a:lnTo>
                      <a:lnTo>
                        <a:pt x="330" y="372"/>
                      </a:lnTo>
                      <a:lnTo>
                        <a:pt x="348" y="364"/>
                      </a:lnTo>
                      <a:lnTo>
                        <a:pt x="356" y="360"/>
                      </a:lnTo>
                      <a:lnTo>
                        <a:pt x="360" y="356"/>
                      </a:lnTo>
                      <a:lnTo>
                        <a:pt x="364" y="350"/>
                      </a:lnTo>
                      <a:lnTo>
                        <a:pt x="364" y="344"/>
                      </a:lnTo>
                      <a:lnTo>
                        <a:pt x="364" y="344"/>
                      </a:lnTo>
                      <a:lnTo>
                        <a:pt x="364" y="336"/>
                      </a:lnTo>
                      <a:lnTo>
                        <a:pt x="362" y="326"/>
                      </a:lnTo>
                      <a:lnTo>
                        <a:pt x="354" y="304"/>
                      </a:lnTo>
                      <a:lnTo>
                        <a:pt x="342" y="284"/>
                      </a:lnTo>
                      <a:lnTo>
                        <a:pt x="326" y="264"/>
                      </a:lnTo>
                      <a:lnTo>
                        <a:pt x="306" y="246"/>
                      </a:lnTo>
                      <a:lnTo>
                        <a:pt x="282" y="228"/>
                      </a:lnTo>
                      <a:lnTo>
                        <a:pt x="256" y="216"/>
                      </a:lnTo>
                      <a:lnTo>
                        <a:pt x="228" y="206"/>
                      </a:lnTo>
                      <a:lnTo>
                        <a:pt x="228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D5519E81-46D5-463E-993B-72278E713A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434638" y="3044825"/>
                  <a:ext cx="577850" cy="619125"/>
                </a:xfrm>
                <a:custGeom>
                  <a:avLst/>
                  <a:gdLst>
                    <a:gd name="T0" fmla="*/ 228 w 364"/>
                    <a:gd name="T1" fmla="*/ 206 h 390"/>
                    <a:gd name="T2" fmla="*/ 250 w 364"/>
                    <a:gd name="T3" fmla="*/ 186 h 390"/>
                    <a:gd name="T4" fmla="*/ 268 w 364"/>
                    <a:gd name="T5" fmla="*/ 160 h 390"/>
                    <a:gd name="T6" fmla="*/ 278 w 364"/>
                    <a:gd name="T7" fmla="*/ 130 h 390"/>
                    <a:gd name="T8" fmla="*/ 282 w 364"/>
                    <a:gd name="T9" fmla="*/ 100 h 390"/>
                    <a:gd name="T10" fmla="*/ 280 w 364"/>
                    <a:gd name="T11" fmla="*/ 80 h 390"/>
                    <a:gd name="T12" fmla="*/ 266 w 364"/>
                    <a:gd name="T13" fmla="*/ 44 h 390"/>
                    <a:gd name="T14" fmla="*/ 238 w 364"/>
                    <a:gd name="T15" fmla="*/ 18 h 390"/>
                    <a:gd name="T16" fmla="*/ 202 w 364"/>
                    <a:gd name="T17" fmla="*/ 2 h 390"/>
                    <a:gd name="T18" fmla="*/ 182 w 364"/>
                    <a:gd name="T19" fmla="*/ 0 h 390"/>
                    <a:gd name="T20" fmla="*/ 144 w 364"/>
                    <a:gd name="T21" fmla="*/ 8 h 390"/>
                    <a:gd name="T22" fmla="*/ 112 w 364"/>
                    <a:gd name="T23" fmla="*/ 30 h 390"/>
                    <a:gd name="T24" fmla="*/ 90 w 364"/>
                    <a:gd name="T25" fmla="*/ 62 h 390"/>
                    <a:gd name="T26" fmla="*/ 82 w 364"/>
                    <a:gd name="T27" fmla="*/ 100 h 390"/>
                    <a:gd name="T28" fmla="*/ 82 w 364"/>
                    <a:gd name="T29" fmla="*/ 116 h 390"/>
                    <a:gd name="T30" fmla="*/ 90 w 364"/>
                    <a:gd name="T31" fmla="*/ 146 h 390"/>
                    <a:gd name="T32" fmla="*/ 106 w 364"/>
                    <a:gd name="T33" fmla="*/ 174 h 390"/>
                    <a:gd name="T34" fmla="*/ 126 w 364"/>
                    <a:gd name="T35" fmla="*/ 196 h 390"/>
                    <a:gd name="T36" fmla="*/ 138 w 364"/>
                    <a:gd name="T37" fmla="*/ 206 h 390"/>
                    <a:gd name="T38" fmla="*/ 82 w 364"/>
                    <a:gd name="T39" fmla="*/ 228 h 390"/>
                    <a:gd name="T40" fmla="*/ 40 w 364"/>
                    <a:gd name="T41" fmla="*/ 264 h 390"/>
                    <a:gd name="T42" fmla="*/ 10 w 364"/>
                    <a:gd name="T43" fmla="*/ 304 h 390"/>
                    <a:gd name="T44" fmla="*/ 0 w 364"/>
                    <a:gd name="T45" fmla="*/ 336 h 390"/>
                    <a:gd name="T46" fmla="*/ 0 w 364"/>
                    <a:gd name="T47" fmla="*/ 344 h 390"/>
                    <a:gd name="T48" fmla="*/ 4 w 364"/>
                    <a:gd name="T49" fmla="*/ 356 h 390"/>
                    <a:gd name="T50" fmla="*/ 16 w 364"/>
                    <a:gd name="T51" fmla="*/ 364 h 390"/>
                    <a:gd name="T52" fmla="*/ 58 w 364"/>
                    <a:gd name="T53" fmla="*/ 378 h 390"/>
                    <a:gd name="T54" fmla="*/ 116 w 364"/>
                    <a:gd name="T55" fmla="*/ 388 h 390"/>
                    <a:gd name="T56" fmla="*/ 182 w 364"/>
                    <a:gd name="T57" fmla="*/ 390 h 390"/>
                    <a:gd name="T58" fmla="*/ 250 w 364"/>
                    <a:gd name="T59" fmla="*/ 388 h 390"/>
                    <a:gd name="T60" fmla="*/ 308 w 364"/>
                    <a:gd name="T61" fmla="*/ 378 h 390"/>
                    <a:gd name="T62" fmla="*/ 348 w 364"/>
                    <a:gd name="T63" fmla="*/ 364 h 390"/>
                    <a:gd name="T64" fmla="*/ 360 w 364"/>
                    <a:gd name="T65" fmla="*/ 356 h 390"/>
                    <a:gd name="T66" fmla="*/ 364 w 364"/>
                    <a:gd name="T67" fmla="*/ 344 h 390"/>
                    <a:gd name="T68" fmla="*/ 364 w 364"/>
                    <a:gd name="T69" fmla="*/ 336 h 390"/>
                    <a:gd name="T70" fmla="*/ 354 w 364"/>
                    <a:gd name="T71" fmla="*/ 304 h 390"/>
                    <a:gd name="T72" fmla="*/ 326 w 364"/>
                    <a:gd name="T73" fmla="*/ 264 h 390"/>
                    <a:gd name="T74" fmla="*/ 282 w 364"/>
                    <a:gd name="T75" fmla="*/ 228 h 390"/>
                    <a:gd name="T76" fmla="*/ 228 w 364"/>
                    <a:gd name="T77" fmla="*/ 206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64" h="390">
                      <a:moveTo>
                        <a:pt x="228" y="206"/>
                      </a:moveTo>
                      <a:lnTo>
                        <a:pt x="228" y="206"/>
                      </a:lnTo>
                      <a:lnTo>
                        <a:pt x="238" y="196"/>
                      </a:lnTo>
                      <a:lnTo>
                        <a:pt x="250" y="186"/>
                      </a:lnTo>
                      <a:lnTo>
                        <a:pt x="260" y="174"/>
                      </a:lnTo>
                      <a:lnTo>
                        <a:pt x="268" y="160"/>
                      </a:lnTo>
                      <a:lnTo>
                        <a:pt x="274" y="146"/>
                      </a:lnTo>
                      <a:lnTo>
                        <a:pt x="278" y="130"/>
                      </a:lnTo>
                      <a:lnTo>
                        <a:pt x="282" y="116"/>
                      </a:lnTo>
                      <a:lnTo>
                        <a:pt x="282" y="100"/>
                      </a:lnTo>
                      <a:lnTo>
                        <a:pt x="282" y="100"/>
                      </a:lnTo>
                      <a:lnTo>
                        <a:pt x="280" y="80"/>
                      </a:lnTo>
                      <a:lnTo>
                        <a:pt x="274" y="62"/>
                      </a:lnTo>
                      <a:lnTo>
                        <a:pt x="266" y="44"/>
                      </a:lnTo>
                      <a:lnTo>
                        <a:pt x="254" y="30"/>
                      </a:lnTo>
                      <a:lnTo>
                        <a:pt x="238" y="18"/>
                      </a:lnTo>
                      <a:lnTo>
                        <a:pt x="222" y="8"/>
                      </a:lnTo>
                      <a:lnTo>
                        <a:pt x="202" y="2"/>
                      </a:lnTo>
                      <a:lnTo>
                        <a:pt x="182" y="0"/>
                      </a:lnTo>
                      <a:lnTo>
                        <a:pt x="182" y="0"/>
                      </a:lnTo>
                      <a:lnTo>
                        <a:pt x="162" y="2"/>
                      </a:lnTo>
                      <a:lnTo>
                        <a:pt x="144" y="8"/>
                      </a:lnTo>
                      <a:lnTo>
                        <a:pt x="126" y="18"/>
                      </a:lnTo>
                      <a:lnTo>
                        <a:pt x="112" y="30"/>
                      </a:lnTo>
                      <a:lnTo>
                        <a:pt x="98" y="44"/>
                      </a:lnTo>
                      <a:lnTo>
                        <a:pt x="90" y="62"/>
                      </a:lnTo>
                      <a:lnTo>
                        <a:pt x="84" y="80"/>
                      </a:lnTo>
                      <a:lnTo>
                        <a:pt x="82" y="100"/>
                      </a:lnTo>
                      <a:lnTo>
                        <a:pt x="82" y="100"/>
                      </a:lnTo>
                      <a:lnTo>
                        <a:pt x="82" y="116"/>
                      </a:lnTo>
                      <a:lnTo>
                        <a:pt x="86" y="130"/>
                      </a:lnTo>
                      <a:lnTo>
                        <a:pt x="90" y="146"/>
                      </a:lnTo>
                      <a:lnTo>
                        <a:pt x="98" y="160"/>
                      </a:lnTo>
                      <a:lnTo>
                        <a:pt x="106" y="174"/>
                      </a:lnTo>
                      <a:lnTo>
                        <a:pt x="114" y="186"/>
                      </a:lnTo>
                      <a:lnTo>
                        <a:pt x="126" y="196"/>
                      </a:lnTo>
                      <a:lnTo>
                        <a:pt x="138" y="206"/>
                      </a:lnTo>
                      <a:lnTo>
                        <a:pt x="138" y="206"/>
                      </a:lnTo>
                      <a:lnTo>
                        <a:pt x="108" y="216"/>
                      </a:lnTo>
                      <a:lnTo>
                        <a:pt x="82" y="228"/>
                      </a:lnTo>
                      <a:lnTo>
                        <a:pt x="60" y="246"/>
                      </a:lnTo>
                      <a:lnTo>
                        <a:pt x="40" y="264"/>
                      </a:lnTo>
                      <a:lnTo>
                        <a:pt x="22" y="284"/>
                      </a:lnTo>
                      <a:lnTo>
                        <a:pt x="10" y="304"/>
                      </a:lnTo>
                      <a:lnTo>
                        <a:pt x="2" y="326"/>
                      </a:lnTo>
                      <a:lnTo>
                        <a:pt x="0" y="336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50"/>
                      </a:lnTo>
                      <a:lnTo>
                        <a:pt x="4" y="356"/>
                      </a:lnTo>
                      <a:lnTo>
                        <a:pt x="10" y="360"/>
                      </a:lnTo>
                      <a:lnTo>
                        <a:pt x="16" y="364"/>
                      </a:lnTo>
                      <a:lnTo>
                        <a:pt x="34" y="372"/>
                      </a:lnTo>
                      <a:lnTo>
                        <a:pt x="58" y="378"/>
                      </a:lnTo>
                      <a:lnTo>
                        <a:pt x="84" y="384"/>
                      </a:lnTo>
                      <a:lnTo>
                        <a:pt x="116" y="388"/>
                      </a:lnTo>
                      <a:lnTo>
                        <a:pt x="148" y="390"/>
                      </a:lnTo>
                      <a:lnTo>
                        <a:pt x="182" y="390"/>
                      </a:lnTo>
                      <a:lnTo>
                        <a:pt x="216" y="390"/>
                      </a:lnTo>
                      <a:lnTo>
                        <a:pt x="250" y="388"/>
                      </a:lnTo>
                      <a:lnTo>
                        <a:pt x="280" y="384"/>
                      </a:lnTo>
                      <a:lnTo>
                        <a:pt x="308" y="378"/>
                      </a:lnTo>
                      <a:lnTo>
                        <a:pt x="330" y="372"/>
                      </a:lnTo>
                      <a:lnTo>
                        <a:pt x="348" y="364"/>
                      </a:lnTo>
                      <a:lnTo>
                        <a:pt x="356" y="360"/>
                      </a:lnTo>
                      <a:lnTo>
                        <a:pt x="360" y="356"/>
                      </a:lnTo>
                      <a:lnTo>
                        <a:pt x="364" y="350"/>
                      </a:lnTo>
                      <a:lnTo>
                        <a:pt x="364" y="344"/>
                      </a:lnTo>
                      <a:lnTo>
                        <a:pt x="364" y="344"/>
                      </a:lnTo>
                      <a:lnTo>
                        <a:pt x="364" y="336"/>
                      </a:lnTo>
                      <a:lnTo>
                        <a:pt x="362" y="326"/>
                      </a:lnTo>
                      <a:lnTo>
                        <a:pt x="354" y="304"/>
                      </a:lnTo>
                      <a:lnTo>
                        <a:pt x="342" y="284"/>
                      </a:lnTo>
                      <a:lnTo>
                        <a:pt x="326" y="264"/>
                      </a:lnTo>
                      <a:lnTo>
                        <a:pt x="306" y="246"/>
                      </a:lnTo>
                      <a:lnTo>
                        <a:pt x="282" y="228"/>
                      </a:lnTo>
                      <a:lnTo>
                        <a:pt x="256" y="216"/>
                      </a:lnTo>
                      <a:lnTo>
                        <a:pt x="228" y="206"/>
                      </a:lnTo>
                      <a:lnTo>
                        <a:pt x="228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A8090CB8-60E8-4380-A95F-49C480A496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856788" y="3044825"/>
                  <a:ext cx="577850" cy="619125"/>
                </a:xfrm>
                <a:custGeom>
                  <a:avLst/>
                  <a:gdLst>
                    <a:gd name="T0" fmla="*/ 228 w 364"/>
                    <a:gd name="T1" fmla="*/ 206 h 390"/>
                    <a:gd name="T2" fmla="*/ 250 w 364"/>
                    <a:gd name="T3" fmla="*/ 186 h 390"/>
                    <a:gd name="T4" fmla="*/ 268 w 364"/>
                    <a:gd name="T5" fmla="*/ 160 h 390"/>
                    <a:gd name="T6" fmla="*/ 278 w 364"/>
                    <a:gd name="T7" fmla="*/ 130 h 390"/>
                    <a:gd name="T8" fmla="*/ 282 w 364"/>
                    <a:gd name="T9" fmla="*/ 100 h 390"/>
                    <a:gd name="T10" fmla="*/ 280 w 364"/>
                    <a:gd name="T11" fmla="*/ 80 h 390"/>
                    <a:gd name="T12" fmla="*/ 266 w 364"/>
                    <a:gd name="T13" fmla="*/ 44 h 390"/>
                    <a:gd name="T14" fmla="*/ 238 w 364"/>
                    <a:gd name="T15" fmla="*/ 18 h 390"/>
                    <a:gd name="T16" fmla="*/ 202 w 364"/>
                    <a:gd name="T17" fmla="*/ 2 h 390"/>
                    <a:gd name="T18" fmla="*/ 182 w 364"/>
                    <a:gd name="T19" fmla="*/ 0 h 390"/>
                    <a:gd name="T20" fmla="*/ 144 w 364"/>
                    <a:gd name="T21" fmla="*/ 8 h 390"/>
                    <a:gd name="T22" fmla="*/ 112 w 364"/>
                    <a:gd name="T23" fmla="*/ 30 h 390"/>
                    <a:gd name="T24" fmla="*/ 90 w 364"/>
                    <a:gd name="T25" fmla="*/ 62 h 390"/>
                    <a:gd name="T26" fmla="*/ 82 w 364"/>
                    <a:gd name="T27" fmla="*/ 100 h 390"/>
                    <a:gd name="T28" fmla="*/ 82 w 364"/>
                    <a:gd name="T29" fmla="*/ 116 h 390"/>
                    <a:gd name="T30" fmla="*/ 90 w 364"/>
                    <a:gd name="T31" fmla="*/ 146 h 390"/>
                    <a:gd name="T32" fmla="*/ 106 w 364"/>
                    <a:gd name="T33" fmla="*/ 174 h 390"/>
                    <a:gd name="T34" fmla="*/ 126 w 364"/>
                    <a:gd name="T35" fmla="*/ 196 h 390"/>
                    <a:gd name="T36" fmla="*/ 138 w 364"/>
                    <a:gd name="T37" fmla="*/ 206 h 390"/>
                    <a:gd name="T38" fmla="*/ 82 w 364"/>
                    <a:gd name="T39" fmla="*/ 228 h 390"/>
                    <a:gd name="T40" fmla="*/ 40 w 364"/>
                    <a:gd name="T41" fmla="*/ 264 h 390"/>
                    <a:gd name="T42" fmla="*/ 10 w 364"/>
                    <a:gd name="T43" fmla="*/ 304 h 390"/>
                    <a:gd name="T44" fmla="*/ 0 w 364"/>
                    <a:gd name="T45" fmla="*/ 336 h 390"/>
                    <a:gd name="T46" fmla="*/ 0 w 364"/>
                    <a:gd name="T47" fmla="*/ 344 h 390"/>
                    <a:gd name="T48" fmla="*/ 4 w 364"/>
                    <a:gd name="T49" fmla="*/ 356 h 390"/>
                    <a:gd name="T50" fmla="*/ 16 w 364"/>
                    <a:gd name="T51" fmla="*/ 364 h 390"/>
                    <a:gd name="T52" fmla="*/ 58 w 364"/>
                    <a:gd name="T53" fmla="*/ 378 h 390"/>
                    <a:gd name="T54" fmla="*/ 116 w 364"/>
                    <a:gd name="T55" fmla="*/ 388 h 390"/>
                    <a:gd name="T56" fmla="*/ 182 w 364"/>
                    <a:gd name="T57" fmla="*/ 390 h 390"/>
                    <a:gd name="T58" fmla="*/ 250 w 364"/>
                    <a:gd name="T59" fmla="*/ 388 h 390"/>
                    <a:gd name="T60" fmla="*/ 308 w 364"/>
                    <a:gd name="T61" fmla="*/ 378 h 390"/>
                    <a:gd name="T62" fmla="*/ 348 w 364"/>
                    <a:gd name="T63" fmla="*/ 364 h 390"/>
                    <a:gd name="T64" fmla="*/ 360 w 364"/>
                    <a:gd name="T65" fmla="*/ 356 h 390"/>
                    <a:gd name="T66" fmla="*/ 364 w 364"/>
                    <a:gd name="T67" fmla="*/ 344 h 390"/>
                    <a:gd name="T68" fmla="*/ 364 w 364"/>
                    <a:gd name="T69" fmla="*/ 336 h 390"/>
                    <a:gd name="T70" fmla="*/ 354 w 364"/>
                    <a:gd name="T71" fmla="*/ 304 h 390"/>
                    <a:gd name="T72" fmla="*/ 326 w 364"/>
                    <a:gd name="T73" fmla="*/ 264 h 390"/>
                    <a:gd name="T74" fmla="*/ 282 w 364"/>
                    <a:gd name="T75" fmla="*/ 228 h 390"/>
                    <a:gd name="T76" fmla="*/ 228 w 364"/>
                    <a:gd name="T77" fmla="*/ 206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64" h="390">
                      <a:moveTo>
                        <a:pt x="228" y="206"/>
                      </a:moveTo>
                      <a:lnTo>
                        <a:pt x="228" y="206"/>
                      </a:lnTo>
                      <a:lnTo>
                        <a:pt x="240" y="196"/>
                      </a:lnTo>
                      <a:lnTo>
                        <a:pt x="250" y="186"/>
                      </a:lnTo>
                      <a:lnTo>
                        <a:pt x="260" y="174"/>
                      </a:lnTo>
                      <a:lnTo>
                        <a:pt x="268" y="160"/>
                      </a:lnTo>
                      <a:lnTo>
                        <a:pt x="274" y="146"/>
                      </a:lnTo>
                      <a:lnTo>
                        <a:pt x="278" y="130"/>
                      </a:lnTo>
                      <a:lnTo>
                        <a:pt x="282" y="116"/>
                      </a:lnTo>
                      <a:lnTo>
                        <a:pt x="282" y="100"/>
                      </a:lnTo>
                      <a:lnTo>
                        <a:pt x="282" y="100"/>
                      </a:lnTo>
                      <a:lnTo>
                        <a:pt x="280" y="80"/>
                      </a:lnTo>
                      <a:lnTo>
                        <a:pt x="274" y="62"/>
                      </a:lnTo>
                      <a:lnTo>
                        <a:pt x="266" y="44"/>
                      </a:lnTo>
                      <a:lnTo>
                        <a:pt x="254" y="30"/>
                      </a:lnTo>
                      <a:lnTo>
                        <a:pt x="238" y="18"/>
                      </a:lnTo>
                      <a:lnTo>
                        <a:pt x="222" y="8"/>
                      </a:lnTo>
                      <a:lnTo>
                        <a:pt x="202" y="2"/>
                      </a:lnTo>
                      <a:lnTo>
                        <a:pt x="182" y="0"/>
                      </a:lnTo>
                      <a:lnTo>
                        <a:pt x="182" y="0"/>
                      </a:lnTo>
                      <a:lnTo>
                        <a:pt x="162" y="2"/>
                      </a:lnTo>
                      <a:lnTo>
                        <a:pt x="144" y="8"/>
                      </a:lnTo>
                      <a:lnTo>
                        <a:pt x="126" y="18"/>
                      </a:lnTo>
                      <a:lnTo>
                        <a:pt x="112" y="30"/>
                      </a:lnTo>
                      <a:lnTo>
                        <a:pt x="98" y="44"/>
                      </a:lnTo>
                      <a:lnTo>
                        <a:pt x="90" y="62"/>
                      </a:lnTo>
                      <a:lnTo>
                        <a:pt x="84" y="80"/>
                      </a:lnTo>
                      <a:lnTo>
                        <a:pt x="82" y="100"/>
                      </a:lnTo>
                      <a:lnTo>
                        <a:pt x="82" y="100"/>
                      </a:lnTo>
                      <a:lnTo>
                        <a:pt x="82" y="116"/>
                      </a:lnTo>
                      <a:lnTo>
                        <a:pt x="86" y="130"/>
                      </a:lnTo>
                      <a:lnTo>
                        <a:pt x="90" y="146"/>
                      </a:lnTo>
                      <a:lnTo>
                        <a:pt x="98" y="160"/>
                      </a:lnTo>
                      <a:lnTo>
                        <a:pt x="106" y="174"/>
                      </a:lnTo>
                      <a:lnTo>
                        <a:pt x="114" y="186"/>
                      </a:lnTo>
                      <a:lnTo>
                        <a:pt x="126" y="196"/>
                      </a:lnTo>
                      <a:lnTo>
                        <a:pt x="138" y="206"/>
                      </a:lnTo>
                      <a:lnTo>
                        <a:pt x="138" y="206"/>
                      </a:lnTo>
                      <a:lnTo>
                        <a:pt x="108" y="216"/>
                      </a:lnTo>
                      <a:lnTo>
                        <a:pt x="82" y="228"/>
                      </a:lnTo>
                      <a:lnTo>
                        <a:pt x="60" y="246"/>
                      </a:lnTo>
                      <a:lnTo>
                        <a:pt x="40" y="264"/>
                      </a:lnTo>
                      <a:lnTo>
                        <a:pt x="22" y="284"/>
                      </a:lnTo>
                      <a:lnTo>
                        <a:pt x="10" y="304"/>
                      </a:lnTo>
                      <a:lnTo>
                        <a:pt x="2" y="326"/>
                      </a:lnTo>
                      <a:lnTo>
                        <a:pt x="0" y="336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50"/>
                      </a:lnTo>
                      <a:lnTo>
                        <a:pt x="4" y="356"/>
                      </a:lnTo>
                      <a:lnTo>
                        <a:pt x="10" y="360"/>
                      </a:lnTo>
                      <a:lnTo>
                        <a:pt x="16" y="364"/>
                      </a:lnTo>
                      <a:lnTo>
                        <a:pt x="34" y="372"/>
                      </a:lnTo>
                      <a:lnTo>
                        <a:pt x="58" y="378"/>
                      </a:lnTo>
                      <a:lnTo>
                        <a:pt x="84" y="384"/>
                      </a:lnTo>
                      <a:lnTo>
                        <a:pt x="116" y="388"/>
                      </a:lnTo>
                      <a:lnTo>
                        <a:pt x="148" y="390"/>
                      </a:lnTo>
                      <a:lnTo>
                        <a:pt x="182" y="390"/>
                      </a:lnTo>
                      <a:lnTo>
                        <a:pt x="216" y="390"/>
                      </a:lnTo>
                      <a:lnTo>
                        <a:pt x="250" y="388"/>
                      </a:lnTo>
                      <a:lnTo>
                        <a:pt x="280" y="384"/>
                      </a:lnTo>
                      <a:lnTo>
                        <a:pt x="308" y="378"/>
                      </a:lnTo>
                      <a:lnTo>
                        <a:pt x="330" y="372"/>
                      </a:lnTo>
                      <a:lnTo>
                        <a:pt x="348" y="364"/>
                      </a:lnTo>
                      <a:lnTo>
                        <a:pt x="356" y="360"/>
                      </a:lnTo>
                      <a:lnTo>
                        <a:pt x="360" y="356"/>
                      </a:lnTo>
                      <a:lnTo>
                        <a:pt x="364" y="350"/>
                      </a:lnTo>
                      <a:lnTo>
                        <a:pt x="364" y="344"/>
                      </a:lnTo>
                      <a:lnTo>
                        <a:pt x="364" y="344"/>
                      </a:lnTo>
                      <a:lnTo>
                        <a:pt x="364" y="336"/>
                      </a:lnTo>
                      <a:lnTo>
                        <a:pt x="362" y="326"/>
                      </a:lnTo>
                      <a:lnTo>
                        <a:pt x="354" y="304"/>
                      </a:lnTo>
                      <a:lnTo>
                        <a:pt x="342" y="284"/>
                      </a:lnTo>
                      <a:lnTo>
                        <a:pt x="326" y="264"/>
                      </a:lnTo>
                      <a:lnTo>
                        <a:pt x="306" y="246"/>
                      </a:lnTo>
                      <a:lnTo>
                        <a:pt x="282" y="228"/>
                      </a:lnTo>
                      <a:lnTo>
                        <a:pt x="256" y="216"/>
                      </a:lnTo>
                      <a:lnTo>
                        <a:pt x="228" y="206"/>
                      </a:lnTo>
                      <a:lnTo>
                        <a:pt x="228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DDB6EA50-3A96-4DCB-A859-3C0C3E1B49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044238" y="1517650"/>
                  <a:ext cx="1800225" cy="1212850"/>
                </a:xfrm>
                <a:custGeom>
                  <a:avLst/>
                  <a:gdLst>
                    <a:gd name="T0" fmla="*/ 134 w 1134"/>
                    <a:gd name="T1" fmla="*/ 0 h 764"/>
                    <a:gd name="T2" fmla="*/ 120 w 1134"/>
                    <a:gd name="T3" fmla="*/ 0 h 764"/>
                    <a:gd name="T4" fmla="*/ 94 w 1134"/>
                    <a:gd name="T5" fmla="*/ 6 h 764"/>
                    <a:gd name="T6" fmla="*/ 70 w 1134"/>
                    <a:gd name="T7" fmla="*/ 16 h 764"/>
                    <a:gd name="T8" fmla="*/ 48 w 1134"/>
                    <a:gd name="T9" fmla="*/ 30 h 764"/>
                    <a:gd name="T10" fmla="*/ 30 w 1134"/>
                    <a:gd name="T11" fmla="*/ 48 h 764"/>
                    <a:gd name="T12" fmla="*/ 16 w 1134"/>
                    <a:gd name="T13" fmla="*/ 70 h 764"/>
                    <a:gd name="T14" fmla="*/ 6 w 1134"/>
                    <a:gd name="T15" fmla="*/ 94 h 764"/>
                    <a:gd name="T16" fmla="*/ 0 w 1134"/>
                    <a:gd name="T17" fmla="*/ 120 h 764"/>
                    <a:gd name="T18" fmla="*/ 0 w 1134"/>
                    <a:gd name="T19" fmla="*/ 630 h 764"/>
                    <a:gd name="T20" fmla="*/ 0 w 1134"/>
                    <a:gd name="T21" fmla="*/ 644 h 764"/>
                    <a:gd name="T22" fmla="*/ 6 w 1134"/>
                    <a:gd name="T23" fmla="*/ 670 h 764"/>
                    <a:gd name="T24" fmla="*/ 16 w 1134"/>
                    <a:gd name="T25" fmla="*/ 694 h 764"/>
                    <a:gd name="T26" fmla="*/ 30 w 1134"/>
                    <a:gd name="T27" fmla="*/ 716 h 764"/>
                    <a:gd name="T28" fmla="*/ 48 w 1134"/>
                    <a:gd name="T29" fmla="*/ 734 h 764"/>
                    <a:gd name="T30" fmla="*/ 70 w 1134"/>
                    <a:gd name="T31" fmla="*/ 748 h 764"/>
                    <a:gd name="T32" fmla="*/ 94 w 1134"/>
                    <a:gd name="T33" fmla="*/ 758 h 764"/>
                    <a:gd name="T34" fmla="*/ 120 w 1134"/>
                    <a:gd name="T35" fmla="*/ 764 h 764"/>
                    <a:gd name="T36" fmla="*/ 252 w 1134"/>
                    <a:gd name="T37" fmla="*/ 764 h 764"/>
                    <a:gd name="T38" fmla="*/ 134 w 1134"/>
                    <a:gd name="T39" fmla="*/ 710 h 764"/>
                    <a:gd name="T40" fmla="*/ 118 w 1134"/>
                    <a:gd name="T41" fmla="*/ 710 h 764"/>
                    <a:gd name="T42" fmla="*/ 90 w 1134"/>
                    <a:gd name="T43" fmla="*/ 698 h 764"/>
                    <a:gd name="T44" fmla="*/ 68 w 1134"/>
                    <a:gd name="T45" fmla="*/ 676 h 764"/>
                    <a:gd name="T46" fmla="*/ 56 w 1134"/>
                    <a:gd name="T47" fmla="*/ 646 h 764"/>
                    <a:gd name="T48" fmla="*/ 54 w 1134"/>
                    <a:gd name="T49" fmla="*/ 134 h 764"/>
                    <a:gd name="T50" fmla="*/ 56 w 1134"/>
                    <a:gd name="T51" fmla="*/ 118 h 764"/>
                    <a:gd name="T52" fmla="*/ 68 w 1134"/>
                    <a:gd name="T53" fmla="*/ 90 h 764"/>
                    <a:gd name="T54" fmla="*/ 90 w 1134"/>
                    <a:gd name="T55" fmla="*/ 68 h 764"/>
                    <a:gd name="T56" fmla="*/ 118 w 1134"/>
                    <a:gd name="T57" fmla="*/ 56 h 764"/>
                    <a:gd name="T58" fmla="*/ 998 w 1134"/>
                    <a:gd name="T59" fmla="*/ 54 h 764"/>
                    <a:gd name="T60" fmla="*/ 1014 w 1134"/>
                    <a:gd name="T61" fmla="*/ 56 h 764"/>
                    <a:gd name="T62" fmla="*/ 1044 w 1134"/>
                    <a:gd name="T63" fmla="*/ 68 h 764"/>
                    <a:gd name="T64" fmla="*/ 1066 w 1134"/>
                    <a:gd name="T65" fmla="*/ 90 h 764"/>
                    <a:gd name="T66" fmla="*/ 1078 w 1134"/>
                    <a:gd name="T67" fmla="*/ 118 h 764"/>
                    <a:gd name="T68" fmla="*/ 1080 w 1134"/>
                    <a:gd name="T69" fmla="*/ 630 h 764"/>
                    <a:gd name="T70" fmla="*/ 1078 w 1134"/>
                    <a:gd name="T71" fmla="*/ 646 h 764"/>
                    <a:gd name="T72" fmla="*/ 1066 w 1134"/>
                    <a:gd name="T73" fmla="*/ 676 h 764"/>
                    <a:gd name="T74" fmla="*/ 1044 w 1134"/>
                    <a:gd name="T75" fmla="*/ 698 h 764"/>
                    <a:gd name="T76" fmla="*/ 1014 w 1134"/>
                    <a:gd name="T77" fmla="*/ 710 h 764"/>
                    <a:gd name="T78" fmla="*/ 536 w 1134"/>
                    <a:gd name="T79" fmla="*/ 710 h 764"/>
                    <a:gd name="T80" fmla="*/ 998 w 1134"/>
                    <a:gd name="T81" fmla="*/ 764 h 764"/>
                    <a:gd name="T82" fmla="*/ 1012 w 1134"/>
                    <a:gd name="T83" fmla="*/ 764 h 764"/>
                    <a:gd name="T84" fmla="*/ 1038 w 1134"/>
                    <a:gd name="T85" fmla="*/ 758 h 764"/>
                    <a:gd name="T86" fmla="*/ 1062 w 1134"/>
                    <a:gd name="T87" fmla="*/ 748 h 764"/>
                    <a:gd name="T88" fmla="*/ 1084 w 1134"/>
                    <a:gd name="T89" fmla="*/ 734 h 764"/>
                    <a:gd name="T90" fmla="*/ 1102 w 1134"/>
                    <a:gd name="T91" fmla="*/ 716 h 764"/>
                    <a:gd name="T92" fmla="*/ 1116 w 1134"/>
                    <a:gd name="T93" fmla="*/ 694 h 764"/>
                    <a:gd name="T94" fmla="*/ 1126 w 1134"/>
                    <a:gd name="T95" fmla="*/ 670 h 764"/>
                    <a:gd name="T96" fmla="*/ 1132 w 1134"/>
                    <a:gd name="T97" fmla="*/ 644 h 764"/>
                    <a:gd name="T98" fmla="*/ 1134 w 1134"/>
                    <a:gd name="T99" fmla="*/ 134 h 764"/>
                    <a:gd name="T100" fmla="*/ 1132 w 1134"/>
                    <a:gd name="T101" fmla="*/ 120 h 764"/>
                    <a:gd name="T102" fmla="*/ 1126 w 1134"/>
                    <a:gd name="T103" fmla="*/ 94 h 764"/>
                    <a:gd name="T104" fmla="*/ 1116 w 1134"/>
                    <a:gd name="T105" fmla="*/ 70 h 764"/>
                    <a:gd name="T106" fmla="*/ 1102 w 1134"/>
                    <a:gd name="T107" fmla="*/ 48 h 764"/>
                    <a:gd name="T108" fmla="*/ 1084 w 1134"/>
                    <a:gd name="T109" fmla="*/ 30 h 764"/>
                    <a:gd name="T110" fmla="*/ 1062 w 1134"/>
                    <a:gd name="T111" fmla="*/ 16 h 764"/>
                    <a:gd name="T112" fmla="*/ 1038 w 1134"/>
                    <a:gd name="T113" fmla="*/ 6 h 764"/>
                    <a:gd name="T114" fmla="*/ 1012 w 1134"/>
                    <a:gd name="T115" fmla="*/ 0 h 764"/>
                    <a:gd name="T116" fmla="*/ 998 w 1134"/>
                    <a:gd name="T117" fmla="*/ 0 h 7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134" h="764">
                      <a:moveTo>
                        <a:pt x="998" y="0"/>
                      </a:moveTo>
                      <a:lnTo>
                        <a:pt x="134" y="0"/>
                      </a:lnTo>
                      <a:lnTo>
                        <a:pt x="134" y="0"/>
                      </a:lnTo>
                      <a:lnTo>
                        <a:pt x="120" y="0"/>
                      </a:lnTo>
                      <a:lnTo>
                        <a:pt x="108" y="2"/>
                      </a:lnTo>
                      <a:lnTo>
                        <a:pt x="94" y="6"/>
                      </a:lnTo>
                      <a:lnTo>
                        <a:pt x="82" y="10"/>
                      </a:lnTo>
                      <a:lnTo>
                        <a:pt x="70" y="16"/>
                      </a:lnTo>
                      <a:lnTo>
                        <a:pt x="58" y="22"/>
                      </a:lnTo>
                      <a:lnTo>
                        <a:pt x="48" y="30"/>
                      </a:lnTo>
                      <a:lnTo>
                        <a:pt x="38" y="40"/>
                      </a:lnTo>
                      <a:lnTo>
                        <a:pt x="30" y="48"/>
                      </a:lnTo>
                      <a:lnTo>
                        <a:pt x="22" y="60"/>
                      </a:lnTo>
                      <a:lnTo>
                        <a:pt x="16" y="70"/>
                      </a:lnTo>
                      <a:lnTo>
                        <a:pt x="10" y="82"/>
                      </a:lnTo>
                      <a:lnTo>
                        <a:pt x="6" y="94"/>
                      </a:lnTo>
                      <a:lnTo>
                        <a:pt x="2" y="108"/>
                      </a:lnTo>
                      <a:lnTo>
                        <a:pt x="0" y="120"/>
                      </a:lnTo>
                      <a:lnTo>
                        <a:pt x="0" y="134"/>
                      </a:lnTo>
                      <a:lnTo>
                        <a:pt x="0" y="630"/>
                      </a:lnTo>
                      <a:lnTo>
                        <a:pt x="0" y="630"/>
                      </a:lnTo>
                      <a:lnTo>
                        <a:pt x="0" y="644"/>
                      </a:lnTo>
                      <a:lnTo>
                        <a:pt x="2" y="658"/>
                      </a:lnTo>
                      <a:lnTo>
                        <a:pt x="6" y="670"/>
                      </a:lnTo>
                      <a:lnTo>
                        <a:pt x="10" y="682"/>
                      </a:lnTo>
                      <a:lnTo>
                        <a:pt x="16" y="694"/>
                      </a:lnTo>
                      <a:lnTo>
                        <a:pt x="22" y="706"/>
                      </a:lnTo>
                      <a:lnTo>
                        <a:pt x="30" y="716"/>
                      </a:lnTo>
                      <a:lnTo>
                        <a:pt x="38" y="726"/>
                      </a:lnTo>
                      <a:lnTo>
                        <a:pt x="48" y="734"/>
                      </a:lnTo>
                      <a:lnTo>
                        <a:pt x="58" y="742"/>
                      </a:lnTo>
                      <a:lnTo>
                        <a:pt x="70" y="748"/>
                      </a:lnTo>
                      <a:lnTo>
                        <a:pt x="82" y="754"/>
                      </a:lnTo>
                      <a:lnTo>
                        <a:pt x="94" y="758"/>
                      </a:lnTo>
                      <a:lnTo>
                        <a:pt x="108" y="762"/>
                      </a:lnTo>
                      <a:lnTo>
                        <a:pt x="120" y="764"/>
                      </a:lnTo>
                      <a:lnTo>
                        <a:pt x="134" y="764"/>
                      </a:lnTo>
                      <a:lnTo>
                        <a:pt x="252" y="764"/>
                      </a:lnTo>
                      <a:lnTo>
                        <a:pt x="256" y="710"/>
                      </a:lnTo>
                      <a:lnTo>
                        <a:pt x="134" y="710"/>
                      </a:lnTo>
                      <a:lnTo>
                        <a:pt x="134" y="710"/>
                      </a:lnTo>
                      <a:lnTo>
                        <a:pt x="118" y="710"/>
                      </a:lnTo>
                      <a:lnTo>
                        <a:pt x="102" y="704"/>
                      </a:lnTo>
                      <a:lnTo>
                        <a:pt x="90" y="698"/>
                      </a:lnTo>
                      <a:lnTo>
                        <a:pt x="78" y="688"/>
                      </a:lnTo>
                      <a:lnTo>
                        <a:pt x="68" y="676"/>
                      </a:lnTo>
                      <a:lnTo>
                        <a:pt x="60" y="662"/>
                      </a:lnTo>
                      <a:lnTo>
                        <a:pt x="56" y="646"/>
                      </a:lnTo>
                      <a:lnTo>
                        <a:pt x="54" y="630"/>
                      </a:lnTo>
                      <a:lnTo>
                        <a:pt x="54" y="134"/>
                      </a:lnTo>
                      <a:lnTo>
                        <a:pt x="54" y="134"/>
                      </a:lnTo>
                      <a:lnTo>
                        <a:pt x="56" y="118"/>
                      </a:lnTo>
                      <a:lnTo>
                        <a:pt x="60" y="104"/>
                      </a:lnTo>
                      <a:lnTo>
                        <a:pt x="68" y="90"/>
                      </a:lnTo>
                      <a:lnTo>
                        <a:pt x="78" y="78"/>
                      </a:lnTo>
                      <a:lnTo>
                        <a:pt x="90" y="68"/>
                      </a:lnTo>
                      <a:lnTo>
                        <a:pt x="102" y="60"/>
                      </a:lnTo>
                      <a:lnTo>
                        <a:pt x="118" y="56"/>
                      </a:lnTo>
                      <a:lnTo>
                        <a:pt x="134" y="54"/>
                      </a:lnTo>
                      <a:lnTo>
                        <a:pt x="998" y="54"/>
                      </a:lnTo>
                      <a:lnTo>
                        <a:pt x="998" y="54"/>
                      </a:lnTo>
                      <a:lnTo>
                        <a:pt x="1014" y="56"/>
                      </a:lnTo>
                      <a:lnTo>
                        <a:pt x="1030" y="60"/>
                      </a:lnTo>
                      <a:lnTo>
                        <a:pt x="1044" y="68"/>
                      </a:lnTo>
                      <a:lnTo>
                        <a:pt x="1056" y="78"/>
                      </a:lnTo>
                      <a:lnTo>
                        <a:pt x="1066" y="90"/>
                      </a:lnTo>
                      <a:lnTo>
                        <a:pt x="1072" y="104"/>
                      </a:lnTo>
                      <a:lnTo>
                        <a:pt x="1078" y="118"/>
                      </a:lnTo>
                      <a:lnTo>
                        <a:pt x="1080" y="134"/>
                      </a:lnTo>
                      <a:lnTo>
                        <a:pt x="1080" y="630"/>
                      </a:lnTo>
                      <a:lnTo>
                        <a:pt x="1080" y="630"/>
                      </a:lnTo>
                      <a:lnTo>
                        <a:pt x="1078" y="646"/>
                      </a:lnTo>
                      <a:lnTo>
                        <a:pt x="1072" y="662"/>
                      </a:lnTo>
                      <a:lnTo>
                        <a:pt x="1066" y="676"/>
                      </a:lnTo>
                      <a:lnTo>
                        <a:pt x="1056" y="688"/>
                      </a:lnTo>
                      <a:lnTo>
                        <a:pt x="1044" y="698"/>
                      </a:lnTo>
                      <a:lnTo>
                        <a:pt x="1030" y="704"/>
                      </a:lnTo>
                      <a:lnTo>
                        <a:pt x="1014" y="710"/>
                      </a:lnTo>
                      <a:lnTo>
                        <a:pt x="998" y="710"/>
                      </a:lnTo>
                      <a:lnTo>
                        <a:pt x="536" y="710"/>
                      </a:lnTo>
                      <a:lnTo>
                        <a:pt x="540" y="764"/>
                      </a:lnTo>
                      <a:lnTo>
                        <a:pt x="998" y="764"/>
                      </a:lnTo>
                      <a:lnTo>
                        <a:pt x="998" y="764"/>
                      </a:lnTo>
                      <a:lnTo>
                        <a:pt x="1012" y="764"/>
                      </a:lnTo>
                      <a:lnTo>
                        <a:pt x="1026" y="762"/>
                      </a:lnTo>
                      <a:lnTo>
                        <a:pt x="1038" y="758"/>
                      </a:lnTo>
                      <a:lnTo>
                        <a:pt x="1050" y="754"/>
                      </a:lnTo>
                      <a:lnTo>
                        <a:pt x="1062" y="748"/>
                      </a:lnTo>
                      <a:lnTo>
                        <a:pt x="1074" y="742"/>
                      </a:lnTo>
                      <a:lnTo>
                        <a:pt x="1084" y="734"/>
                      </a:lnTo>
                      <a:lnTo>
                        <a:pt x="1094" y="726"/>
                      </a:lnTo>
                      <a:lnTo>
                        <a:pt x="1102" y="716"/>
                      </a:lnTo>
                      <a:lnTo>
                        <a:pt x="1110" y="706"/>
                      </a:lnTo>
                      <a:lnTo>
                        <a:pt x="1116" y="694"/>
                      </a:lnTo>
                      <a:lnTo>
                        <a:pt x="1122" y="682"/>
                      </a:lnTo>
                      <a:lnTo>
                        <a:pt x="1126" y="670"/>
                      </a:lnTo>
                      <a:lnTo>
                        <a:pt x="1130" y="658"/>
                      </a:lnTo>
                      <a:lnTo>
                        <a:pt x="1132" y="644"/>
                      </a:lnTo>
                      <a:lnTo>
                        <a:pt x="1134" y="630"/>
                      </a:lnTo>
                      <a:lnTo>
                        <a:pt x="1134" y="134"/>
                      </a:lnTo>
                      <a:lnTo>
                        <a:pt x="1134" y="134"/>
                      </a:lnTo>
                      <a:lnTo>
                        <a:pt x="1132" y="120"/>
                      </a:lnTo>
                      <a:lnTo>
                        <a:pt x="1130" y="108"/>
                      </a:lnTo>
                      <a:lnTo>
                        <a:pt x="1126" y="94"/>
                      </a:lnTo>
                      <a:lnTo>
                        <a:pt x="1122" y="82"/>
                      </a:lnTo>
                      <a:lnTo>
                        <a:pt x="1116" y="70"/>
                      </a:lnTo>
                      <a:lnTo>
                        <a:pt x="1110" y="60"/>
                      </a:lnTo>
                      <a:lnTo>
                        <a:pt x="1102" y="48"/>
                      </a:lnTo>
                      <a:lnTo>
                        <a:pt x="1094" y="40"/>
                      </a:lnTo>
                      <a:lnTo>
                        <a:pt x="1084" y="30"/>
                      </a:lnTo>
                      <a:lnTo>
                        <a:pt x="1074" y="22"/>
                      </a:lnTo>
                      <a:lnTo>
                        <a:pt x="1062" y="16"/>
                      </a:lnTo>
                      <a:lnTo>
                        <a:pt x="1050" y="10"/>
                      </a:lnTo>
                      <a:lnTo>
                        <a:pt x="1038" y="6"/>
                      </a:lnTo>
                      <a:lnTo>
                        <a:pt x="1026" y="2"/>
                      </a:lnTo>
                      <a:lnTo>
                        <a:pt x="1012" y="0"/>
                      </a:lnTo>
                      <a:lnTo>
                        <a:pt x="998" y="0"/>
                      </a:lnTo>
                      <a:lnTo>
                        <a:pt x="99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30BBEE23-7668-4D51-8E52-60DD1AA5B1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545763" y="1733550"/>
                  <a:ext cx="260350" cy="282575"/>
                </a:xfrm>
                <a:custGeom>
                  <a:avLst/>
                  <a:gdLst>
                    <a:gd name="T0" fmla="*/ 164 w 164"/>
                    <a:gd name="T1" fmla="*/ 82 h 178"/>
                    <a:gd name="T2" fmla="*/ 164 w 164"/>
                    <a:gd name="T3" fmla="*/ 82 h 178"/>
                    <a:gd name="T4" fmla="*/ 162 w 164"/>
                    <a:gd name="T5" fmla="*/ 66 h 178"/>
                    <a:gd name="T6" fmla="*/ 158 w 164"/>
                    <a:gd name="T7" fmla="*/ 50 h 178"/>
                    <a:gd name="T8" fmla="*/ 150 w 164"/>
                    <a:gd name="T9" fmla="*/ 36 h 178"/>
                    <a:gd name="T10" fmla="*/ 140 w 164"/>
                    <a:gd name="T11" fmla="*/ 24 h 178"/>
                    <a:gd name="T12" fmla="*/ 128 w 164"/>
                    <a:gd name="T13" fmla="*/ 14 h 178"/>
                    <a:gd name="T14" fmla="*/ 114 w 164"/>
                    <a:gd name="T15" fmla="*/ 6 h 178"/>
                    <a:gd name="T16" fmla="*/ 98 w 164"/>
                    <a:gd name="T17" fmla="*/ 2 h 178"/>
                    <a:gd name="T18" fmla="*/ 82 w 164"/>
                    <a:gd name="T19" fmla="*/ 0 h 178"/>
                    <a:gd name="T20" fmla="*/ 82 w 164"/>
                    <a:gd name="T21" fmla="*/ 0 h 178"/>
                    <a:gd name="T22" fmla="*/ 66 w 164"/>
                    <a:gd name="T23" fmla="*/ 2 h 178"/>
                    <a:gd name="T24" fmla="*/ 50 w 164"/>
                    <a:gd name="T25" fmla="*/ 6 h 178"/>
                    <a:gd name="T26" fmla="*/ 36 w 164"/>
                    <a:gd name="T27" fmla="*/ 14 h 178"/>
                    <a:gd name="T28" fmla="*/ 24 w 164"/>
                    <a:gd name="T29" fmla="*/ 24 h 178"/>
                    <a:gd name="T30" fmla="*/ 14 w 164"/>
                    <a:gd name="T31" fmla="*/ 36 h 178"/>
                    <a:gd name="T32" fmla="*/ 8 w 164"/>
                    <a:gd name="T33" fmla="*/ 50 h 178"/>
                    <a:gd name="T34" fmla="*/ 2 w 164"/>
                    <a:gd name="T35" fmla="*/ 66 h 178"/>
                    <a:gd name="T36" fmla="*/ 0 w 164"/>
                    <a:gd name="T37" fmla="*/ 82 h 178"/>
                    <a:gd name="T38" fmla="*/ 0 w 164"/>
                    <a:gd name="T39" fmla="*/ 82 h 178"/>
                    <a:gd name="T40" fmla="*/ 2 w 164"/>
                    <a:gd name="T41" fmla="*/ 98 h 178"/>
                    <a:gd name="T42" fmla="*/ 8 w 164"/>
                    <a:gd name="T43" fmla="*/ 116 h 178"/>
                    <a:gd name="T44" fmla="*/ 14 w 164"/>
                    <a:gd name="T45" fmla="*/ 132 h 178"/>
                    <a:gd name="T46" fmla="*/ 24 w 164"/>
                    <a:gd name="T47" fmla="*/ 148 h 178"/>
                    <a:gd name="T48" fmla="*/ 36 w 164"/>
                    <a:gd name="T49" fmla="*/ 160 h 178"/>
                    <a:gd name="T50" fmla="*/ 50 w 164"/>
                    <a:gd name="T51" fmla="*/ 170 h 178"/>
                    <a:gd name="T52" fmla="*/ 66 w 164"/>
                    <a:gd name="T53" fmla="*/ 176 h 178"/>
                    <a:gd name="T54" fmla="*/ 82 w 164"/>
                    <a:gd name="T55" fmla="*/ 178 h 178"/>
                    <a:gd name="T56" fmla="*/ 82 w 164"/>
                    <a:gd name="T57" fmla="*/ 178 h 178"/>
                    <a:gd name="T58" fmla="*/ 98 w 164"/>
                    <a:gd name="T59" fmla="*/ 176 h 178"/>
                    <a:gd name="T60" fmla="*/ 114 w 164"/>
                    <a:gd name="T61" fmla="*/ 170 h 178"/>
                    <a:gd name="T62" fmla="*/ 128 w 164"/>
                    <a:gd name="T63" fmla="*/ 160 h 178"/>
                    <a:gd name="T64" fmla="*/ 140 w 164"/>
                    <a:gd name="T65" fmla="*/ 148 h 178"/>
                    <a:gd name="T66" fmla="*/ 150 w 164"/>
                    <a:gd name="T67" fmla="*/ 132 h 178"/>
                    <a:gd name="T68" fmla="*/ 158 w 164"/>
                    <a:gd name="T69" fmla="*/ 116 h 178"/>
                    <a:gd name="T70" fmla="*/ 162 w 164"/>
                    <a:gd name="T71" fmla="*/ 98 h 178"/>
                    <a:gd name="T72" fmla="*/ 164 w 164"/>
                    <a:gd name="T73" fmla="*/ 82 h 178"/>
                    <a:gd name="T74" fmla="*/ 164 w 164"/>
                    <a:gd name="T75" fmla="*/ 82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64" h="178">
                      <a:moveTo>
                        <a:pt x="164" y="82"/>
                      </a:moveTo>
                      <a:lnTo>
                        <a:pt x="164" y="82"/>
                      </a:lnTo>
                      <a:lnTo>
                        <a:pt x="162" y="66"/>
                      </a:lnTo>
                      <a:lnTo>
                        <a:pt x="158" y="50"/>
                      </a:lnTo>
                      <a:lnTo>
                        <a:pt x="150" y="36"/>
                      </a:lnTo>
                      <a:lnTo>
                        <a:pt x="140" y="24"/>
                      </a:lnTo>
                      <a:lnTo>
                        <a:pt x="128" y="14"/>
                      </a:lnTo>
                      <a:lnTo>
                        <a:pt x="114" y="6"/>
                      </a:lnTo>
                      <a:lnTo>
                        <a:pt x="98" y="2"/>
                      </a:lnTo>
                      <a:lnTo>
                        <a:pt x="82" y="0"/>
                      </a:lnTo>
                      <a:lnTo>
                        <a:pt x="82" y="0"/>
                      </a:lnTo>
                      <a:lnTo>
                        <a:pt x="66" y="2"/>
                      </a:lnTo>
                      <a:lnTo>
                        <a:pt x="50" y="6"/>
                      </a:lnTo>
                      <a:lnTo>
                        <a:pt x="36" y="14"/>
                      </a:lnTo>
                      <a:lnTo>
                        <a:pt x="24" y="24"/>
                      </a:lnTo>
                      <a:lnTo>
                        <a:pt x="14" y="36"/>
                      </a:lnTo>
                      <a:lnTo>
                        <a:pt x="8" y="50"/>
                      </a:lnTo>
                      <a:lnTo>
                        <a:pt x="2" y="66"/>
                      </a:lnTo>
                      <a:lnTo>
                        <a:pt x="0" y="82"/>
                      </a:lnTo>
                      <a:lnTo>
                        <a:pt x="0" y="82"/>
                      </a:lnTo>
                      <a:lnTo>
                        <a:pt x="2" y="98"/>
                      </a:lnTo>
                      <a:lnTo>
                        <a:pt x="8" y="116"/>
                      </a:lnTo>
                      <a:lnTo>
                        <a:pt x="14" y="132"/>
                      </a:lnTo>
                      <a:lnTo>
                        <a:pt x="24" y="148"/>
                      </a:lnTo>
                      <a:lnTo>
                        <a:pt x="36" y="160"/>
                      </a:lnTo>
                      <a:lnTo>
                        <a:pt x="50" y="170"/>
                      </a:lnTo>
                      <a:lnTo>
                        <a:pt x="66" y="176"/>
                      </a:lnTo>
                      <a:lnTo>
                        <a:pt x="82" y="178"/>
                      </a:lnTo>
                      <a:lnTo>
                        <a:pt x="82" y="178"/>
                      </a:lnTo>
                      <a:lnTo>
                        <a:pt x="98" y="176"/>
                      </a:lnTo>
                      <a:lnTo>
                        <a:pt x="114" y="170"/>
                      </a:lnTo>
                      <a:lnTo>
                        <a:pt x="128" y="160"/>
                      </a:lnTo>
                      <a:lnTo>
                        <a:pt x="140" y="148"/>
                      </a:lnTo>
                      <a:lnTo>
                        <a:pt x="150" y="132"/>
                      </a:lnTo>
                      <a:lnTo>
                        <a:pt x="158" y="116"/>
                      </a:lnTo>
                      <a:lnTo>
                        <a:pt x="162" y="98"/>
                      </a:lnTo>
                      <a:lnTo>
                        <a:pt x="164" y="82"/>
                      </a:lnTo>
                      <a:lnTo>
                        <a:pt x="164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AC46D990-FC32-4CC0-89FD-092DA6D8E4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752138" y="2028825"/>
                  <a:ext cx="838200" cy="1047750"/>
                </a:xfrm>
                <a:custGeom>
                  <a:avLst/>
                  <a:gdLst>
                    <a:gd name="T0" fmla="*/ 64 w 528"/>
                    <a:gd name="T1" fmla="*/ 32 h 660"/>
                    <a:gd name="T2" fmla="*/ 60 w 528"/>
                    <a:gd name="T3" fmla="*/ 36 h 660"/>
                    <a:gd name="T4" fmla="*/ 54 w 528"/>
                    <a:gd name="T5" fmla="*/ 48 h 660"/>
                    <a:gd name="T6" fmla="*/ 0 w 528"/>
                    <a:gd name="T7" fmla="*/ 282 h 660"/>
                    <a:gd name="T8" fmla="*/ 0 w 528"/>
                    <a:gd name="T9" fmla="*/ 296 h 660"/>
                    <a:gd name="T10" fmla="*/ 8 w 528"/>
                    <a:gd name="T11" fmla="*/ 312 h 660"/>
                    <a:gd name="T12" fmla="*/ 24 w 528"/>
                    <a:gd name="T13" fmla="*/ 322 h 660"/>
                    <a:gd name="T14" fmla="*/ 32 w 528"/>
                    <a:gd name="T15" fmla="*/ 322 h 660"/>
                    <a:gd name="T16" fmla="*/ 58 w 528"/>
                    <a:gd name="T17" fmla="*/ 306 h 660"/>
                    <a:gd name="T18" fmla="*/ 110 w 528"/>
                    <a:gd name="T19" fmla="*/ 82 h 660"/>
                    <a:gd name="T20" fmla="*/ 96 w 528"/>
                    <a:gd name="T21" fmla="*/ 618 h 660"/>
                    <a:gd name="T22" fmla="*/ 98 w 528"/>
                    <a:gd name="T23" fmla="*/ 634 h 660"/>
                    <a:gd name="T24" fmla="*/ 110 w 528"/>
                    <a:gd name="T25" fmla="*/ 652 h 660"/>
                    <a:gd name="T26" fmla="*/ 132 w 528"/>
                    <a:gd name="T27" fmla="*/ 660 h 660"/>
                    <a:gd name="T28" fmla="*/ 134 w 528"/>
                    <a:gd name="T29" fmla="*/ 660 h 660"/>
                    <a:gd name="T30" fmla="*/ 156 w 528"/>
                    <a:gd name="T31" fmla="*/ 654 h 660"/>
                    <a:gd name="T32" fmla="*/ 170 w 528"/>
                    <a:gd name="T33" fmla="*/ 638 h 660"/>
                    <a:gd name="T34" fmla="*/ 196 w 528"/>
                    <a:gd name="T35" fmla="*/ 336 h 660"/>
                    <a:gd name="T36" fmla="*/ 212 w 528"/>
                    <a:gd name="T37" fmla="*/ 340 h 660"/>
                    <a:gd name="T38" fmla="*/ 228 w 528"/>
                    <a:gd name="T39" fmla="*/ 336 h 660"/>
                    <a:gd name="T40" fmla="*/ 252 w 528"/>
                    <a:gd name="T41" fmla="*/ 632 h 660"/>
                    <a:gd name="T42" fmla="*/ 264 w 528"/>
                    <a:gd name="T43" fmla="*/ 650 h 660"/>
                    <a:gd name="T44" fmla="*/ 282 w 528"/>
                    <a:gd name="T45" fmla="*/ 660 h 660"/>
                    <a:gd name="T46" fmla="*/ 292 w 528"/>
                    <a:gd name="T47" fmla="*/ 660 h 660"/>
                    <a:gd name="T48" fmla="*/ 308 w 528"/>
                    <a:gd name="T49" fmla="*/ 656 h 660"/>
                    <a:gd name="T50" fmla="*/ 324 w 528"/>
                    <a:gd name="T51" fmla="*/ 640 h 660"/>
                    <a:gd name="T52" fmla="*/ 328 w 528"/>
                    <a:gd name="T53" fmla="*/ 618 h 660"/>
                    <a:gd name="T54" fmla="*/ 302 w 528"/>
                    <a:gd name="T55" fmla="*/ 80 h 660"/>
                    <a:gd name="T56" fmla="*/ 330 w 528"/>
                    <a:gd name="T57" fmla="*/ 88 h 660"/>
                    <a:gd name="T58" fmla="*/ 486 w 528"/>
                    <a:gd name="T59" fmla="*/ 140 h 660"/>
                    <a:gd name="T60" fmla="*/ 496 w 528"/>
                    <a:gd name="T61" fmla="*/ 142 h 660"/>
                    <a:gd name="T62" fmla="*/ 522 w 528"/>
                    <a:gd name="T63" fmla="*/ 128 h 660"/>
                    <a:gd name="T64" fmla="*/ 528 w 528"/>
                    <a:gd name="T65" fmla="*/ 112 h 660"/>
                    <a:gd name="T66" fmla="*/ 524 w 528"/>
                    <a:gd name="T67" fmla="*/ 94 h 660"/>
                    <a:gd name="T68" fmla="*/ 512 w 528"/>
                    <a:gd name="T69" fmla="*/ 82 h 660"/>
                    <a:gd name="T70" fmla="*/ 352 w 528"/>
                    <a:gd name="T71" fmla="*/ 26 h 660"/>
                    <a:gd name="T72" fmla="*/ 268 w 528"/>
                    <a:gd name="T73" fmla="*/ 4 h 660"/>
                    <a:gd name="T74" fmla="*/ 216 w 528"/>
                    <a:gd name="T75" fmla="*/ 16 h 660"/>
                    <a:gd name="T76" fmla="*/ 212 w 528"/>
                    <a:gd name="T77" fmla="*/ 230 h 660"/>
                    <a:gd name="T78" fmla="*/ 208 w 528"/>
                    <a:gd name="T79" fmla="*/ 16 h 660"/>
                    <a:gd name="T80" fmla="*/ 178 w 528"/>
                    <a:gd name="T81" fmla="*/ 2 h 660"/>
                    <a:gd name="T82" fmla="*/ 86 w 528"/>
                    <a:gd name="T83" fmla="*/ 22 h 660"/>
                    <a:gd name="T84" fmla="*/ 70 w 528"/>
                    <a:gd name="T85" fmla="*/ 30 h 6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28" h="660">
                      <a:moveTo>
                        <a:pt x="70" y="30"/>
                      </a:moveTo>
                      <a:lnTo>
                        <a:pt x="70" y="30"/>
                      </a:lnTo>
                      <a:lnTo>
                        <a:pt x="64" y="32"/>
                      </a:lnTo>
                      <a:lnTo>
                        <a:pt x="64" y="32"/>
                      </a:lnTo>
                      <a:lnTo>
                        <a:pt x="60" y="36"/>
                      </a:lnTo>
                      <a:lnTo>
                        <a:pt x="60" y="36"/>
                      </a:lnTo>
                      <a:lnTo>
                        <a:pt x="56" y="42"/>
                      </a:lnTo>
                      <a:lnTo>
                        <a:pt x="56" y="42"/>
                      </a:lnTo>
                      <a:lnTo>
                        <a:pt x="54" y="48"/>
                      </a:lnTo>
                      <a:lnTo>
                        <a:pt x="54" y="48"/>
                      </a:lnTo>
                      <a:lnTo>
                        <a:pt x="52" y="50"/>
                      </a:lnTo>
                      <a:lnTo>
                        <a:pt x="0" y="282"/>
                      </a:lnTo>
                      <a:lnTo>
                        <a:pt x="0" y="282"/>
                      </a:lnTo>
                      <a:lnTo>
                        <a:pt x="0" y="288"/>
                      </a:lnTo>
                      <a:lnTo>
                        <a:pt x="0" y="296"/>
                      </a:lnTo>
                      <a:lnTo>
                        <a:pt x="2" y="302"/>
                      </a:lnTo>
                      <a:lnTo>
                        <a:pt x="4" y="306"/>
                      </a:lnTo>
                      <a:lnTo>
                        <a:pt x="8" y="312"/>
                      </a:lnTo>
                      <a:lnTo>
                        <a:pt x="14" y="316"/>
                      </a:lnTo>
                      <a:lnTo>
                        <a:pt x="18" y="318"/>
                      </a:lnTo>
                      <a:lnTo>
                        <a:pt x="24" y="322"/>
                      </a:lnTo>
                      <a:lnTo>
                        <a:pt x="24" y="322"/>
                      </a:lnTo>
                      <a:lnTo>
                        <a:pt x="32" y="322"/>
                      </a:lnTo>
                      <a:lnTo>
                        <a:pt x="32" y="322"/>
                      </a:lnTo>
                      <a:lnTo>
                        <a:pt x="42" y="320"/>
                      </a:lnTo>
                      <a:lnTo>
                        <a:pt x="52" y="314"/>
                      </a:lnTo>
                      <a:lnTo>
                        <a:pt x="58" y="306"/>
                      </a:lnTo>
                      <a:lnTo>
                        <a:pt x="64" y="296"/>
                      </a:lnTo>
                      <a:lnTo>
                        <a:pt x="110" y="82"/>
                      </a:lnTo>
                      <a:lnTo>
                        <a:pt x="110" y="82"/>
                      </a:lnTo>
                      <a:lnTo>
                        <a:pt x="122" y="80"/>
                      </a:lnTo>
                      <a:lnTo>
                        <a:pt x="122" y="300"/>
                      </a:lnTo>
                      <a:lnTo>
                        <a:pt x="96" y="618"/>
                      </a:lnTo>
                      <a:lnTo>
                        <a:pt x="96" y="618"/>
                      </a:lnTo>
                      <a:lnTo>
                        <a:pt x="96" y="626"/>
                      </a:lnTo>
                      <a:lnTo>
                        <a:pt x="98" y="634"/>
                      </a:lnTo>
                      <a:lnTo>
                        <a:pt x="102" y="640"/>
                      </a:lnTo>
                      <a:lnTo>
                        <a:pt x="106" y="646"/>
                      </a:lnTo>
                      <a:lnTo>
                        <a:pt x="110" y="652"/>
                      </a:lnTo>
                      <a:lnTo>
                        <a:pt x="118" y="656"/>
                      </a:lnTo>
                      <a:lnTo>
                        <a:pt x="124" y="658"/>
                      </a:lnTo>
                      <a:lnTo>
                        <a:pt x="132" y="660"/>
                      </a:lnTo>
                      <a:lnTo>
                        <a:pt x="132" y="660"/>
                      </a:lnTo>
                      <a:lnTo>
                        <a:pt x="134" y="660"/>
                      </a:lnTo>
                      <a:lnTo>
                        <a:pt x="134" y="660"/>
                      </a:lnTo>
                      <a:lnTo>
                        <a:pt x="142" y="660"/>
                      </a:lnTo>
                      <a:lnTo>
                        <a:pt x="150" y="658"/>
                      </a:lnTo>
                      <a:lnTo>
                        <a:pt x="156" y="654"/>
                      </a:lnTo>
                      <a:lnTo>
                        <a:pt x="162" y="650"/>
                      </a:lnTo>
                      <a:lnTo>
                        <a:pt x="166" y="644"/>
                      </a:lnTo>
                      <a:lnTo>
                        <a:pt x="170" y="638"/>
                      </a:lnTo>
                      <a:lnTo>
                        <a:pt x="172" y="632"/>
                      </a:lnTo>
                      <a:lnTo>
                        <a:pt x="174" y="624"/>
                      </a:lnTo>
                      <a:lnTo>
                        <a:pt x="196" y="336"/>
                      </a:lnTo>
                      <a:lnTo>
                        <a:pt x="196" y="336"/>
                      </a:lnTo>
                      <a:lnTo>
                        <a:pt x="204" y="338"/>
                      </a:lnTo>
                      <a:lnTo>
                        <a:pt x="212" y="340"/>
                      </a:lnTo>
                      <a:lnTo>
                        <a:pt x="212" y="340"/>
                      </a:lnTo>
                      <a:lnTo>
                        <a:pt x="220" y="338"/>
                      </a:lnTo>
                      <a:lnTo>
                        <a:pt x="228" y="336"/>
                      </a:lnTo>
                      <a:lnTo>
                        <a:pt x="250" y="624"/>
                      </a:lnTo>
                      <a:lnTo>
                        <a:pt x="250" y="624"/>
                      </a:lnTo>
                      <a:lnTo>
                        <a:pt x="252" y="632"/>
                      </a:lnTo>
                      <a:lnTo>
                        <a:pt x="254" y="638"/>
                      </a:lnTo>
                      <a:lnTo>
                        <a:pt x="258" y="644"/>
                      </a:lnTo>
                      <a:lnTo>
                        <a:pt x="264" y="650"/>
                      </a:lnTo>
                      <a:lnTo>
                        <a:pt x="268" y="654"/>
                      </a:lnTo>
                      <a:lnTo>
                        <a:pt x="276" y="658"/>
                      </a:lnTo>
                      <a:lnTo>
                        <a:pt x="282" y="660"/>
                      </a:lnTo>
                      <a:lnTo>
                        <a:pt x="290" y="660"/>
                      </a:lnTo>
                      <a:lnTo>
                        <a:pt x="290" y="660"/>
                      </a:lnTo>
                      <a:lnTo>
                        <a:pt x="292" y="660"/>
                      </a:lnTo>
                      <a:lnTo>
                        <a:pt x="292" y="660"/>
                      </a:lnTo>
                      <a:lnTo>
                        <a:pt x="300" y="658"/>
                      </a:lnTo>
                      <a:lnTo>
                        <a:pt x="308" y="656"/>
                      </a:lnTo>
                      <a:lnTo>
                        <a:pt x="314" y="652"/>
                      </a:lnTo>
                      <a:lnTo>
                        <a:pt x="318" y="646"/>
                      </a:lnTo>
                      <a:lnTo>
                        <a:pt x="324" y="640"/>
                      </a:lnTo>
                      <a:lnTo>
                        <a:pt x="326" y="634"/>
                      </a:lnTo>
                      <a:lnTo>
                        <a:pt x="328" y="626"/>
                      </a:lnTo>
                      <a:lnTo>
                        <a:pt x="328" y="618"/>
                      </a:lnTo>
                      <a:lnTo>
                        <a:pt x="302" y="300"/>
                      </a:lnTo>
                      <a:lnTo>
                        <a:pt x="302" y="80"/>
                      </a:lnTo>
                      <a:lnTo>
                        <a:pt x="302" y="80"/>
                      </a:lnTo>
                      <a:lnTo>
                        <a:pt x="330" y="88"/>
                      </a:lnTo>
                      <a:lnTo>
                        <a:pt x="330" y="88"/>
                      </a:lnTo>
                      <a:lnTo>
                        <a:pt x="330" y="88"/>
                      </a:lnTo>
                      <a:lnTo>
                        <a:pt x="330" y="88"/>
                      </a:lnTo>
                      <a:lnTo>
                        <a:pt x="330" y="88"/>
                      </a:lnTo>
                      <a:lnTo>
                        <a:pt x="486" y="140"/>
                      </a:lnTo>
                      <a:lnTo>
                        <a:pt x="486" y="140"/>
                      </a:lnTo>
                      <a:lnTo>
                        <a:pt x="496" y="142"/>
                      </a:lnTo>
                      <a:lnTo>
                        <a:pt x="496" y="142"/>
                      </a:lnTo>
                      <a:lnTo>
                        <a:pt x="506" y="140"/>
                      </a:lnTo>
                      <a:lnTo>
                        <a:pt x="514" y="136"/>
                      </a:lnTo>
                      <a:lnTo>
                        <a:pt x="522" y="128"/>
                      </a:lnTo>
                      <a:lnTo>
                        <a:pt x="526" y="120"/>
                      </a:lnTo>
                      <a:lnTo>
                        <a:pt x="526" y="120"/>
                      </a:lnTo>
                      <a:lnTo>
                        <a:pt x="528" y="112"/>
                      </a:lnTo>
                      <a:lnTo>
                        <a:pt x="528" y="106"/>
                      </a:lnTo>
                      <a:lnTo>
                        <a:pt x="526" y="100"/>
                      </a:lnTo>
                      <a:lnTo>
                        <a:pt x="524" y="94"/>
                      </a:lnTo>
                      <a:lnTo>
                        <a:pt x="522" y="90"/>
                      </a:lnTo>
                      <a:lnTo>
                        <a:pt x="518" y="84"/>
                      </a:lnTo>
                      <a:lnTo>
                        <a:pt x="512" y="82"/>
                      </a:lnTo>
                      <a:lnTo>
                        <a:pt x="506" y="78"/>
                      </a:lnTo>
                      <a:lnTo>
                        <a:pt x="352" y="26"/>
                      </a:lnTo>
                      <a:lnTo>
                        <a:pt x="352" y="26"/>
                      </a:lnTo>
                      <a:lnTo>
                        <a:pt x="336" y="22"/>
                      </a:lnTo>
                      <a:lnTo>
                        <a:pt x="306" y="14"/>
                      </a:lnTo>
                      <a:lnTo>
                        <a:pt x="268" y="4"/>
                      </a:lnTo>
                      <a:lnTo>
                        <a:pt x="246" y="2"/>
                      </a:lnTo>
                      <a:lnTo>
                        <a:pt x="224" y="0"/>
                      </a:lnTo>
                      <a:lnTo>
                        <a:pt x="216" y="16"/>
                      </a:lnTo>
                      <a:lnTo>
                        <a:pt x="216" y="16"/>
                      </a:lnTo>
                      <a:lnTo>
                        <a:pt x="238" y="184"/>
                      </a:lnTo>
                      <a:lnTo>
                        <a:pt x="212" y="230"/>
                      </a:lnTo>
                      <a:lnTo>
                        <a:pt x="186" y="184"/>
                      </a:lnTo>
                      <a:lnTo>
                        <a:pt x="208" y="16"/>
                      </a:lnTo>
                      <a:lnTo>
                        <a:pt x="208" y="16"/>
                      </a:lnTo>
                      <a:lnTo>
                        <a:pt x="200" y="0"/>
                      </a:lnTo>
                      <a:lnTo>
                        <a:pt x="200" y="0"/>
                      </a:lnTo>
                      <a:lnTo>
                        <a:pt x="178" y="2"/>
                      </a:lnTo>
                      <a:lnTo>
                        <a:pt x="156" y="6"/>
                      </a:lnTo>
                      <a:lnTo>
                        <a:pt x="116" y="14"/>
                      </a:lnTo>
                      <a:lnTo>
                        <a:pt x="86" y="22"/>
                      </a:lnTo>
                      <a:lnTo>
                        <a:pt x="72" y="28"/>
                      </a:lnTo>
                      <a:lnTo>
                        <a:pt x="72" y="28"/>
                      </a:lnTo>
                      <a:lnTo>
                        <a:pt x="70" y="30"/>
                      </a:lnTo>
                      <a:lnTo>
                        <a:pt x="70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40" name="矩形 39">
                  <a:extLst>
                    <a:ext uri="{FF2B5EF4-FFF2-40B4-BE49-F238E27FC236}">
                      <a16:creationId xmlns:a16="http://schemas.microsoft.com/office/drawing/2014/main" id="{AFCD8EEB-B619-443C-BF48-8E7958385A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974263" y="2286000"/>
                  <a:ext cx="82550" cy="2349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41" name="矩形 40">
                  <a:extLst>
                    <a:ext uri="{FF2B5EF4-FFF2-40B4-BE49-F238E27FC236}">
                      <a16:creationId xmlns:a16="http://schemas.microsoft.com/office/drawing/2014/main" id="{644F0BA0-8CAC-4AD8-AE6B-CBCC8530E3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850438" y="2178050"/>
                  <a:ext cx="85725" cy="3429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42" name="矩形 41">
                  <a:extLst>
                    <a:ext uri="{FF2B5EF4-FFF2-40B4-BE49-F238E27FC236}">
                      <a16:creationId xmlns:a16="http://schemas.microsoft.com/office/drawing/2014/main" id="{737D9451-6001-4186-A91A-0FC0E0D3CE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723438" y="2047875"/>
                  <a:ext cx="85725" cy="4730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17E1F44E-5AF5-4DD6-8A96-CD501B143F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1293" y="2755401"/>
                <a:ext cx="441503" cy="306204"/>
              </a:xfrm>
              <a:custGeom>
                <a:avLst/>
                <a:gdLst>
                  <a:gd name="T0" fmla="*/ 736 w 992"/>
                  <a:gd name="T1" fmla="*/ 102 h 688"/>
                  <a:gd name="T2" fmla="*/ 562 w 992"/>
                  <a:gd name="T3" fmla="*/ 8 h 688"/>
                  <a:gd name="T4" fmla="*/ 470 w 992"/>
                  <a:gd name="T5" fmla="*/ 26 h 688"/>
                  <a:gd name="T6" fmla="*/ 418 w 992"/>
                  <a:gd name="T7" fmla="*/ 38 h 688"/>
                  <a:gd name="T8" fmla="*/ 256 w 992"/>
                  <a:gd name="T9" fmla="*/ 128 h 688"/>
                  <a:gd name="T10" fmla="*/ 186 w 992"/>
                  <a:gd name="T11" fmla="*/ 436 h 688"/>
                  <a:gd name="T12" fmla="*/ 170 w 992"/>
                  <a:gd name="T13" fmla="*/ 502 h 688"/>
                  <a:gd name="T14" fmla="*/ 204 w 992"/>
                  <a:gd name="T15" fmla="*/ 534 h 688"/>
                  <a:gd name="T16" fmla="*/ 240 w 992"/>
                  <a:gd name="T17" fmla="*/ 540 h 688"/>
                  <a:gd name="T18" fmla="*/ 294 w 992"/>
                  <a:gd name="T19" fmla="*/ 588 h 688"/>
                  <a:gd name="T20" fmla="*/ 334 w 992"/>
                  <a:gd name="T21" fmla="*/ 610 h 688"/>
                  <a:gd name="T22" fmla="*/ 400 w 992"/>
                  <a:gd name="T23" fmla="*/ 640 h 688"/>
                  <a:gd name="T24" fmla="*/ 428 w 992"/>
                  <a:gd name="T25" fmla="*/ 674 h 688"/>
                  <a:gd name="T26" fmla="*/ 492 w 992"/>
                  <a:gd name="T27" fmla="*/ 684 h 688"/>
                  <a:gd name="T28" fmla="*/ 548 w 992"/>
                  <a:gd name="T29" fmla="*/ 602 h 688"/>
                  <a:gd name="T30" fmla="*/ 608 w 992"/>
                  <a:gd name="T31" fmla="*/ 604 h 688"/>
                  <a:gd name="T32" fmla="*/ 648 w 992"/>
                  <a:gd name="T33" fmla="*/ 566 h 688"/>
                  <a:gd name="T34" fmla="*/ 674 w 992"/>
                  <a:gd name="T35" fmla="*/ 542 h 688"/>
                  <a:gd name="T36" fmla="*/ 722 w 992"/>
                  <a:gd name="T37" fmla="*/ 536 h 688"/>
                  <a:gd name="T38" fmla="*/ 740 w 992"/>
                  <a:gd name="T39" fmla="*/ 488 h 688"/>
                  <a:gd name="T40" fmla="*/ 752 w 992"/>
                  <a:gd name="T41" fmla="*/ 470 h 688"/>
                  <a:gd name="T42" fmla="*/ 992 w 992"/>
                  <a:gd name="T43" fmla="*/ 402 h 688"/>
                  <a:gd name="T44" fmla="*/ 476 w 992"/>
                  <a:gd name="T45" fmla="*/ 670 h 688"/>
                  <a:gd name="T46" fmla="*/ 434 w 992"/>
                  <a:gd name="T47" fmla="*/ 656 h 688"/>
                  <a:gd name="T48" fmla="*/ 412 w 992"/>
                  <a:gd name="T49" fmla="*/ 622 h 688"/>
                  <a:gd name="T50" fmla="*/ 354 w 992"/>
                  <a:gd name="T51" fmla="*/ 606 h 688"/>
                  <a:gd name="T52" fmla="*/ 332 w 992"/>
                  <a:gd name="T53" fmla="*/ 568 h 688"/>
                  <a:gd name="T54" fmla="*/ 278 w 992"/>
                  <a:gd name="T55" fmla="*/ 562 h 688"/>
                  <a:gd name="T56" fmla="*/ 256 w 992"/>
                  <a:gd name="T57" fmla="*/ 514 h 688"/>
                  <a:gd name="T58" fmla="*/ 200 w 992"/>
                  <a:gd name="T59" fmla="*/ 512 h 688"/>
                  <a:gd name="T60" fmla="*/ 218 w 992"/>
                  <a:gd name="T61" fmla="*/ 422 h 688"/>
                  <a:gd name="T62" fmla="*/ 240 w 992"/>
                  <a:gd name="T63" fmla="*/ 410 h 688"/>
                  <a:gd name="T64" fmla="*/ 282 w 992"/>
                  <a:gd name="T65" fmla="*/ 438 h 688"/>
                  <a:gd name="T66" fmla="*/ 318 w 992"/>
                  <a:gd name="T67" fmla="*/ 416 h 688"/>
                  <a:gd name="T68" fmla="*/ 352 w 992"/>
                  <a:gd name="T69" fmla="*/ 410 h 688"/>
                  <a:gd name="T70" fmla="*/ 394 w 992"/>
                  <a:gd name="T71" fmla="*/ 450 h 688"/>
                  <a:gd name="T72" fmla="*/ 438 w 992"/>
                  <a:gd name="T73" fmla="*/ 434 h 688"/>
                  <a:gd name="T74" fmla="*/ 490 w 992"/>
                  <a:gd name="T75" fmla="*/ 464 h 688"/>
                  <a:gd name="T76" fmla="*/ 504 w 992"/>
                  <a:gd name="T77" fmla="*/ 488 h 688"/>
                  <a:gd name="T78" fmla="*/ 554 w 992"/>
                  <a:gd name="T79" fmla="*/ 506 h 688"/>
                  <a:gd name="T80" fmla="*/ 524 w 992"/>
                  <a:gd name="T81" fmla="*/ 608 h 688"/>
                  <a:gd name="T82" fmla="*/ 812 w 992"/>
                  <a:gd name="T83" fmla="*/ 406 h 688"/>
                  <a:gd name="T84" fmla="*/ 862 w 992"/>
                  <a:gd name="T85" fmla="*/ 370 h 688"/>
                  <a:gd name="T86" fmla="*/ 868 w 992"/>
                  <a:gd name="T87" fmla="*/ 324 h 688"/>
                  <a:gd name="T88" fmla="*/ 846 w 992"/>
                  <a:gd name="T89" fmla="*/ 294 h 688"/>
                  <a:gd name="T90" fmla="*/ 526 w 992"/>
                  <a:gd name="T91" fmla="*/ 152 h 688"/>
                  <a:gd name="T92" fmla="*/ 478 w 992"/>
                  <a:gd name="T93" fmla="*/ 284 h 688"/>
                  <a:gd name="T94" fmla="*/ 442 w 992"/>
                  <a:gd name="T95" fmla="*/ 296 h 688"/>
                  <a:gd name="T96" fmla="*/ 372 w 992"/>
                  <a:gd name="T97" fmla="*/ 252 h 688"/>
                  <a:gd name="T98" fmla="*/ 402 w 992"/>
                  <a:gd name="T99" fmla="*/ 102 h 688"/>
                  <a:gd name="T100" fmla="*/ 486 w 992"/>
                  <a:gd name="T101" fmla="*/ 38 h 688"/>
                  <a:gd name="T102" fmla="*/ 570 w 992"/>
                  <a:gd name="T103" fmla="*/ 34 h 688"/>
                  <a:gd name="T104" fmla="*/ 736 w 992"/>
                  <a:gd name="T105" fmla="*/ 120 h 688"/>
                  <a:gd name="T106" fmla="*/ 810 w 992"/>
                  <a:gd name="T107" fmla="*/ 436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92" h="688">
                    <a:moveTo>
                      <a:pt x="990" y="388"/>
                    </a:moveTo>
                    <a:lnTo>
                      <a:pt x="938" y="70"/>
                    </a:lnTo>
                    <a:lnTo>
                      <a:pt x="936" y="52"/>
                    </a:lnTo>
                    <a:lnTo>
                      <a:pt x="916" y="56"/>
                    </a:lnTo>
                    <a:lnTo>
                      <a:pt x="736" y="102"/>
                    </a:lnTo>
                    <a:lnTo>
                      <a:pt x="736" y="102"/>
                    </a:lnTo>
                    <a:lnTo>
                      <a:pt x="728" y="100"/>
                    </a:lnTo>
                    <a:lnTo>
                      <a:pt x="716" y="96"/>
                    </a:lnTo>
                    <a:lnTo>
                      <a:pt x="684" y="80"/>
                    </a:lnTo>
                    <a:lnTo>
                      <a:pt x="618" y="42"/>
                    </a:lnTo>
                    <a:lnTo>
                      <a:pt x="618" y="42"/>
                    </a:lnTo>
                    <a:lnTo>
                      <a:pt x="562" y="8"/>
                    </a:lnTo>
                    <a:lnTo>
                      <a:pt x="546" y="2"/>
                    </a:lnTo>
                    <a:lnTo>
                      <a:pt x="536" y="0"/>
                    </a:lnTo>
                    <a:lnTo>
                      <a:pt x="536" y="0"/>
                    </a:lnTo>
                    <a:lnTo>
                      <a:pt x="520" y="4"/>
                    </a:lnTo>
                    <a:lnTo>
                      <a:pt x="496" y="12"/>
                    </a:lnTo>
                    <a:lnTo>
                      <a:pt x="470" y="26"/>
                    </a:lnTo>
                    <a:lnTo>
                      <a:pt x="440" y="44"/>
                    </a:lnTo>
                    <a:lnTo>
                      <a:pt x="440" y="44"/>
                    </a:lnTo>
                    <a:lnTo>
                      <a:pt x="432" y="38"/>
                    </a:lnTo>
                    <a:lnTo>
                      <a:pt x="426" y="36"/>
                    </a:lnTo>
                    <a:lnTo>
                      <a:pt x="426" y="36"/>
                    </a:lnTo>
                    <a:lnTo>
                      <a:pt x="418" y="38"/>
                    </a:lnTo>
                    <a:lnTo>
                      <a:pt x="408" y="42"/>
                    </a:lnTo>
                    <a:lnTo>
                      <a:pt x="386" y="54"/>
                    </a:lnTo>
                    <a:lnTo>
                      <a:pt x="334" y="86"/>
                    </a:lnTo>
                    <a:lnTo>
                      <a:pt x="284" y="116"/>
                    </a:lnTo>
                    <a:lnTo>
                      <a:pt x="264" y="126"/>
                    </a:lnTo>
                    <a:lnTo>
                      <a:pt x="256" y="128"/>
                    </a:lnTo>
                    <a:lnTo>
                      <a:pt x="252" y="128"/>
                    </a:lnTo>
                    <a:lnTo>
                      <a:pt x="252" y="128"/>
                    </a:lnTo>
                    <a:lnTo>
                      <a:pt x="48" y="76"/>
                    </a:lnTo>
                    <a:lnTo>
                      <a:pt x="0" y="386"/>
                    </a:lnTo>
                    <a:lnTo>
                      <a:pt x="0" y="386"/>
                    </a:lnTo>
                    <a:lnTo>
                      <a:pt x="186" y="436"/>
                    </a:lnTo>
                    <a:lnTo>
                      <a:pt x="170" y="460"/>
                    </a:lnTo>
                    <a:lnTo>
                      <a:pt x="170" y="460"/>
                    </a:lnTo>
                    <a:lnTo>
                      <a:pt x="166" y="470"/>
                    </a:lnTo>
                    <a:lnTo>
                      <a:pt x="164" y="480"/>
                    </a:lnTo>
                    <a:lnTo>
                      <a:pt x="164" y="490"/>
                    </a:lnTo>
                    <a:lnTo>
                      <a:pt x="170" y="502"/>
                    </a:lnTo>
                    <a:lnTo>
                      <a:pt x="170" y="502"/>
                    </a:lnTo>
                    <a:lnTo>
                      <a:pt x="174" y="510"/>
                    </a:lnTo>
                    <a:lnTo>
                      <a:pt x="180" y="518"/>
                    </a:lnTo>
                    <a:lnTo>
                      <a:pt x="188" y="524"/>
                    </a:lnTo>
                    <a:lnTo>
                      <a:pt x="196" y="530"/>
                    </a:lnTo>
                    <a:lnTo>
                      <a:pt x="204" y="534"/>
                    </a:lnTo>
                    <a:lnTo>
                      <a:pt x="214" y="538"/>
                    </a:lnTo>
                    <a:lnTo>
                      <a:pt x="222" y="540"/>
                    </a:lnTo>
                    <a:lnTo>
                      <a:pt x="232" y="540"/>
                    </a:lnTo>
                    <a:lnTo>
                      <a:pt x="232" y="540"/>
                    </a:lnTo>
                    <a:lnTo>
                      <a:pt x="240" y="540"/>
                    </a:lnTo>
                    <a:lnTo>
                      <a:pt x="240" y="540"/>
                    </a:lnTo>
                    <a:lnTo>
                      <a:pt x="242" y="550"/>
                    </a:lnTo>
                    <a:lnTo>
                      <a:pt x="248" y="558"/>
                    </a:lnTo>
                    <a:lnTo>
                      <a:pt x="248" y="558"/>
                    </a:lnTo>
                    <a:lnTo>
                      <a:pt x="262" y="572"/>
                    </a:lnTo>
                    <a:lnTo>
                      <a:pt x="276" y="582"/>
                    </a:lnTo>
                    <a:lnTo>
                      <a:pt x="294" y="588"/>
                    </a:lnTo>
                    <a:lnTo>
                      <a:pt x="312" y="590"/>
                    </a:lnTo>
                    <a:lnTo>
                      <a:pt x="312" y="590"/>
                    </a:lnTo>
                    <a:lnTo>
                      <a:pt x="322" y="590"/>
                    </a:lnTo>
                    <a:lnTo>
                      <a:pt x="322" y="590"/>
                    </a:lnTo>
                    <a:lnTo>
                      <a:pt x="328" y="600"/>
                    </a:lnTo>
                    <a:lnTo>
                      <a:pt x="334" y="610"/>
                    </a:lnTo>
                    <a:lnTo>
                      <a:pt x="334" y="610"/>
                    </a:lnTo>
                    <a:lnTo>
                      <a:pt x="348" y="624"/>
                    </a:lnTo>
                    <a:lnTo>
                      <a:pt x="364" y="632"/>
                    </a:lnTo>
                    <a:lnTo>
                      <a:pt x="382" y="638"/>
                    </a:lnTo>
                    <a:lnTo>
                      <a:pt x="400" y="640"/>
                    </a:lnTo>
                    <a:lnTo>
                      <a:pt x="400" y="640"/>
                    </a:lnTo>
                    <a:lnTo>
                      <a:pt x="406" y="640"/>
                    </a:lnTo>
                    <a:lnTo>
                      <a:pt x="406" y="640"/>
                    </a:lnTo>
                    <a:lnTo>
                      <a:pt x="410" y="652"/>
                    </a:lnTo>
                    <a:lnTo>
                      <a:pt x="418" y="662"/>
                    </a:lnTo>
                    <a:lnTo>
                      <a:pt x="418" y="662"/>
                    </a:lnTo>
                    <a:lnTo>
                      <a:pt x="428" y="674"/>
                    </a:lnTo>
                    <a:lnTo>
                      <a:pt x="440" y="682"/>
                    </a:lnTo>
                    <a:lnTo>
                      <a:pt x="456" y="686"/>
                    </a:lnTo>
                    <a:lnTo>
                      <a:pt x="470" y="688"/>
                    </a:lnTo>
                    <a:lnTo>
                      <a:pt x="470" y="688"/>
                    </a:lnTo>
                    <a:lnTo>
                      <a:pt x="482" y="688"/>
                    </a:lnTo>
                    <a:lnTo>
                      <a:pt x="492" y="684"/>
                    </a:lnTo>
                    <a:lnTo>
                      <a:pt x="500" y="678"/>
                    </a:lnTo>
                    <a:lnTo>
                      <a:pt x="508" y="670"/>
                    </a:lnTo>
                    <a:lnTo>
                      <a:pt x="508" y="670"/>
                    </a:lnTo>
                    <a:lnTo>
                      <a:pt x="524" y="642"/>
                    </a:lnTo>
                    <a:lnTo>
                      <a:pt x="548" y="602"/>
                    </a:lnTo>
                    <a:lnTo>
                      <a:pt x="548" y="602"/>
                    </a:lnTo>
                    <a:lnTo>
                      <a:pt x="558" y="586"/>
                    </a:lnTo>
                    <a:lnTo>
                      <a:pt x="558" y="586"/>
                    </a:lnTo>
                    <a:lnTo>
                      <a:pt x="592" y="600"/>
                    </a:lnTo>
                    <a:lnTo>
                      <a:pt x="592" y="600"/>
                    </a:lnTo>
                    <a:lnTo>
                      <a:pt x="600" y="602"/>
                    </a:lnTo>
                    <a:lnTo>
                      <a:pt x="608" y="604"/>
                    </a:lnTo>
                    <a:lnTo>
                      <a:pt x="616" y="602"/>
                    </a:lnTo>
                    <a:lnTo>
                      <a:pt x="622" y="600"/>
                    </a:lnTo>
                    <a:lnTo>
                      <a:pt x="628" y="596"/>
                    </a:lnTo>
                    <a:lnTo>
                      <a:pt x="634" y="592"/>
                    </a:lnTo>
                    <a:lnTo>
                      <a:pt x="642" y="580"/>
                    </a:lnTo>
                    <a:lnTo>
                      <a:pt x="648" y="566"/>
                    </a:lnTo>
                    <a:lnTo>
                      <a:pt x="650" y="552"/>
                    </a:lnTo>
                    <a:lnTo>
                      <a:pt x="648" y="540"/>
                    </a:lnTo>
                    <a:lnTo>
                      <a:pt x="644" y="534"/>
                    </a:lnTo>
                    <a:lnTo>
                      <a:pt x="642" y="530"/>
                    </a:lnTo>
                    <a:lnTo>
                      <a:pt x="674" y="542"/>
                    </a:lnTo>
                    <a:lnTo>
                      <a:pt x="674" y="542"/>
                    </a:lnTo>
                    <a:lnTo>
                      <a:pt x="682" y="544"/>
                    </a:lnTo>
                    <a:lnTo>
                      <a:pt x="692" y="546"/>
                    </a:lnTo>
                    <a:lnTo>
                      <a:pt x="700" y="546"/>
                    </a:lnTo>
                    <a:lnTo>
                      <a:pt x="708" y="544"/>
                    </a:lnTo>
                    <a:lnTo>
                      <a:pt x="714" y="540"/>
                    </a:lnTo>
                    <a:lnTo>
                      <a:pt x="722" y="536"/>
                    </a:lnTo>
                    <a:lnTo>
                      <a:pt x="732" y="526"/>
                    </a:lnTo>
                    <a:lnTo>
                      <a:pt x="736" y="518"/>
                    </a:lnTo>
                    <a:lnTo>
                      <a:pt x="740" y="512"/>
                    </a:lnTo>
                    <a:lnTo>
                      <a:pt x="740" y="504"/>
                    </a:lnTo>
                    <a:lnTo>
                      <a:pt x="740" y="496"/>
                    </a:lnTo>
                    <a:lnTo>
                      <a:pt x="740" y="488"/>
                    </a:lnTo>
                    <a:lnTo>
                      <a:pt x="738" y="480"/>
                    </a:lnTo>
                    <a:lnTo>
                      <a:pt x="732" y="474"/>
                    </a:lnTo>
                    <a:lnTo>
                      <a:pt x="726" y="466"/>
                    </a:lnTo>
                    <a:lnTo>
                      <a:pt x="726" y="466"/>
                    </a:lnTo>
                    <a:lnTo>
                      <a:pt x="740" y="470"/>
                    </a:lnTo>
                    <a:lnTo>
                      <a:pt x="752" y="470"/>
                    </a:lnTo>
                    <a:lnTo>
                      <a:pt x="764" y="468"/>
                    </a:lnTo>
                    <a:lnTo>
                      <a:pt x="774" y="462"/>
                    </a:lnTo>
                    <a:lnTo>
                      <a:pt x="774" y="462"/>
                    </a:lnTo>
                    <a:lnTo>
                      <a:pt x="816" y="452"/>
                    </a:lnTo>
                    <a:lnTo>
                      <a:pt x="978" y="408"/>
                    </a:lnTo>
                    <a:lnTo>
                      <a:pt x="992" y="402"/>
                    </a:lnTo>
                    <a:lnTo>
                      <a:pt x="990" y="388"/>
                    </a:lnTo>
                    <a:close/>
                    <a:moveTo>
                      <a:pt x="492" y="660"/>
                    </a:moveTo>
                    <a:lnTo>
                      <a:pt x="492" y="660"/>
                    </a:lnTo>
                    <a:lnTo>
                      <a:pt x="488" y="664"/>
                    </a:lnTo>
                    <a:lnTo>
                      <a:pt x="482" y="668"/>
                    </a:lnTo>
                    <a:lnTo>
                      <a:pt x="476" y="670"/>
                    </a:lnTo>
                    <a:lnTo>
                      <a:pt x="470" y="670"/>
                    </a:lnTo>
                    <a:lnTo>
                      <a:pt x="470" y="670"/>
                    </a:lnTo>
                    <a:lnTo>
                      <a:pt x="460" y="670"/>
                    </a:lnTo>
                    <a:lnTo>
                      <a:pt x="452" y="666"/>
                    </a:lnTo>
                    <a:lnTo>
                      <a:pt x="442" y="662"/>
                    </a:lnTo>
                    <a:lnTo>
                      <a:pt x="434" y="656"/>
                    </a:lnTo>
                    <a:lnTo>
                      <a:pt x="428" y="648"/>
                    </a:lnTo>
                    <a:lnTo>
                      <a:pt x="424" y="638"/>
                    </a:lnTo>
                    <a:lnTo>
                      <a:pt x="422" y="628"/>
                    </a:lnTo>
                    <a:lnTo>
                      <a:pt x="424" y="616"/>
                    </a:lnTo>
                    <a:lnTo>
                      <a:pt x="424" y="616"/>
                    </a:lnTo>
                    <a:lnTo>
                      <a:pt x="412" y="622"/>
                    </a:lnTo>
                    <a:lnTo>
                      <a:pt x="400" y="622"/>
                    </a:lnTo>
                    <a:lnTo>
                      <a:pt x="400" y="622"/>
                    </a:lnTo>
                    <a:lnTo>
                      <a:pt x="388" y="622"/>
                    </a:lnTo>
                    <a:lnTo>
                      <a:pt x="376" y="618"/>
                    </a:lnTo>
                    <a:lnTo>
                      <a:pt x="364" y="612"/>
                    </a:lnTo>
                    <a:lnTo>
                      <a:pt x="354" y="606"/>
                    </a:lnTo>
                    <a:lnTo>
                      <a:pt x="346" y="596"/>
                    </a:lnTo>
                    <a:lnTo>
                      <a:pt x="340" y="586"/>
                    </a:lnTo>
                    <a:lnTo>
                      <a:pt x="338" y="576"/>
                    </a:lnTo>
                    <a:lnTo>
                      <a:pt x="338" y="564"/>
                    </a:lnTo>
                    <a:lnTo>
                      <a:pt x="338" y="564"/>
                    </a:lnTo>
                    <a:lnTo>
                      <a:pt x="332" y="568"/>
                    </a:lnTo>
                    <a:lnTo>
                      <a:pt x="326" y="570"/>
                    </a:lnTo>
                    <a:lnTo>
                      <a:pt x="312" y="572"/>
                    </a:lnTo>
                    <a:lnTo>
                      <a:pt x="312" y="572"/>
                    </a:lnTo>
                    <a:lnTo>
                      <a:pt x="302" y="570"/>
                    </a:lnTo>
                    <a:lnTo>
                      <a:pt x="290" y="568"/>
                    </a:lnTo>
                    <a:lnTo>
                      <a:pt x="278" y="562"/>
                    </a:lnTo>
                    <a:lnTo>
                      <a:pt x="270" y="554"/>
                    </a:lnTo>
                    <a:lnTo>
                      <a:pt x="262" y="546"/>
                    </a:lnTo>
                    <a:lnTo>
                      <a:pt x="256" y="536"/>
                    </a:lnTo>
                    <a:lnTo>
                      <a:pt x="254" y="526"/>
                    </a:lnTo>
                    <a:lnTo>
                      <a:pt x="256" y="514"/>
                    </a:lnTo>
                    <a:lnTo>
                      <a:pt x="256" y="514"/>
                    </a:lnTo>
                    <a:lnTo>
                      <a:pt x="244" y="520"/>
                    </a:lnTo>
                    <a:lnTo>
                      <a:pt x="232" y="522"/>
                    </a:lnTo>
                    <a:lnTo>
                      <a:pt x="232" y="522"/>
                    </a:lnTo>
                    <a:lnTo>
                      <a:pt x="222" y="522"/>
                    </a:lnTo>
                    <a:lnTo>
                      <a:pt x="210" y="518"/>
                    </a:lnTo>
                    <a:lnTo>
                      <a:pt x="200" y="512"/>
                    </a:lnTo>
                    <a:lnTo>
                      <a:pt x="192" y="504"/>
                    </a:lnTo>
                    <a:lnTo>
                      <a:pt x="186" y="496"/>
                    </a:lnTo>
                    <a:lnTo>
                      <a:pt x="182" y="486"/>
                    </a:lnTo>
                    <a:lnTo>
                      <a:pt x="182" y="478"/>
                    </a:lnTo>
                    <a:lnTo>
                      <a:pt x="184" y="470"/>
                    </a:lnTo>
                    <a:lnTo>
                      <a:pt x="218" y="422"/>
                    </a:lnTo>
                    <a:lnTo>
                      <a:pt x="218" y="422"/>
                    </a:lnTo>
                    <a:lnTo>
                      <a:pt x="222" y="416"/>
                    </a:lnTo>
                    <a:lnTo>
                      <a:pt x="228" y="412"/>
                    </a:lnTo>
                    <a:lnTo>
                      <a:pt x="234" y="410"/>
                    </a:lnTo>
                    <a:lnTo>
                      <a:pt x="240" y="410"/>
                    </a:lnTo>
                    <a:lnTo>
                      <a:pt x="240" y="410"/>
                    </a:lnTo>
                    <a:lnTo>
                      <a:pt x="248" y="412"/>
                    </a:lnTo>
                    <a:lnTo>
                      <a:pt x="256" y="414"/>
                    </a:lnTo>
                    <a:lnTo>
                      <a:pt x="264" y="418"/>
                    </a:lnTo>
                    <a:lnTo>
                      <a:pt x="272" y="424"/>
                    </a:lnTo>
                    <a:lnTo>
                      <a:pt x="278" y="432"/>
                    </a:lnTo>
                    <a:lnTo>
                      <a:pt x="282" y="438"/>
                    </a:lnTo>
                    <a:lnTo>
                      <a:pt x="286" y="446"/>
                    </a:lnTo>
                    <a:lnTo>
                      <a:pt x="286" y="454"/>
                    </a:lnTo>
                    <a:lnTo>
                      <a:pt x="286" y="454"/>
                    </a:lnTo>
                    <a:lnTo>
                      <a:pt x="296" y="438"/>
                    </a:lnTo>
                    <a:lnTo>
                      <a:pt x="308" y="424"/>
                    </a:lnTo>
                    <a:lnTo>
                      <a:pt x="318" y="416"/>
                    </a:lnTo>
                    <a:lnTo>
                      <a:pt x="324" y="412"/>
                    </a:lnTo>
                    <a:lnTo>
                      <a:pt x="332" y="410"/>
                    </a:lnTo>
                    <a:lnTo>
                      <a:pt x="332" y="410"/>
                    </a:lnTo>
                    <a:lnTo>
                      <a:pt x="340" y="410"/>
                    </a:lnTo>
                    <a:lnTo>
                      <a:pt x="340" y="410"/>
                    </a:lnTo>
                    <a:lnTo>
                      <a:pt x="352" y="410"/>
                    </a:lnTo>
                    <a:lnTo>
                      <a:pt x="362" y="414"/>
                    </a:lnTo>
                    <a:lnTo>
                      <a:pt x="372" y="420"/>
                    </a:lnTo>
                    <a:lnTo>
                      <a:pt x="380" y="426"/>
                    </a:lnTo>
                    <a:lnTo>
                      <a:pt x="386" y="434"/>
                    </a:lnTo>
                    <a:lnTo>
                      <a:pt x="392" y="442"/>
                    </a:lnTo>
                    <a:lnTo>
                      <a:pt x="394" y="450"/>
                    </a:lnTo>
                    <a:lnTo>
                      <a:pt x="396" y="460"/>
                    </a:lnTo>
                    <a:lnTo>
                      <a:pt x="396" y="460"/>
                    </a:lnTo>
                    <a:lnTo>
                      <a:pt x="404" y="448"/>
                    </a:lnTo>
                    <a:lnTo>
                      <a:pt x="414" y="440"/>
                    </a:lnTo>
                    <a:lnTo>
                      <a:pt x="426" y="434"/>
                    </a:lnTo>
                    <a:lnTo>
                      <a:pt x="438" y="434"/>
                    </a:lnTo>
                    <a:lnTo>
                      <a:pt x="438" y="434"/>
                    </a:lnTo>
                    <a:lnTo>
                      <a:pt x="450" y="434"/>
                    </a:lnTo>
                    <a:lnTo>
                      <a:pt x="462" y="440"/>
                    </a:lnTo>
                    <a:lnTo>
                      <a:pt x="472" y="446"/>
                    </a:lnTo>
                    <a:lnTo>
                      <a:pt x="482" y="454"/>
                    </a:lnTo>
                    <a:lnTo>
                      <a:pt x="490" y="464"/>
                    </a:lnTo>
                    <a:lnTo>
                      <a:pt x="494" y="474"/>
                    </a:lnTo>
                    <a:lnTo>
                      <a:pt x="496" y="484"/>
                    </a:lnTo>
                    <a:lnTo>
                      <a:pt x="494" y="494"/>
                    </a:lnTo>
                    <a:lnTo>
                      <a:pt x="494" y="494"/>
                    </a:lnTo>
                    <a:lnTo>
                      <a:pt x="498" y="490"/>
                    </a:lnTo>
                    <a:lnTo>
                      <a:pt x="504" y="488"/>
                    </a:lnTo>
                    <a:lnTo>
                      <a:pt x="516" y="486"/>
                    </a:lnTo>
                    <a:lnTo>
                      <a:pt x="516" y="486"/>
                    </a:lnTo>
                    <a:lnTo>
                      <a:pt x="526" y="488"/>
                    </a:lnTo>
                    <a:lnTo>
                      <a:pt x="538" y="492"/>
                    </a:lnTo>
                    <a:lnTo>
                      <a:pt x="546" y="498"/>
                    </a:lnTo>
                    <a:lnTo>
                      <a:pt x="554" y="506"/>
                    </a:lnTo>
                    <a:lnTo>
                      <a:pt x="560" y="516"/>
                    </a:lnTo>
                    <a:lnTo>
                      <a:pt x="562" y="526"/>
                    </a:lnTo>
                    <a:lnTo>
                      <a:pt x="562" y="538"/>
                    </a:lnTo>
                    <a:lnTo>
                      <a:pt x="556" y="552"/>
                    </a:lnTo>
                    <a:lnTo>
                      <a:pt x="556" y="552"/>
                    </a:lnTo>
                    <a:lnTo>
                      <a:pt x="524" y="608"/>
                    </a:lnTo>
                    <a:lnTo>
                      <a:pt x="492" y="660"/>
                    </a:lnTo>
                    <a:lnTo>
                      <a:pt x="492" y="660"/>
                    </a:lnTo>
                    <a:close/>
                    <a:moveTo>
                      <a:pt x="810" y="436"/>
                    </a:moveTo>
                    <a:lnTo>
                      <a:pt x="810" y="436"/>
                    </a:lnTo>
                    <a:lnTo>
                      <a:pt x="814" y="420"/>
                    </a:lnTo>
                    <a:lnTo>
                      <a:pt x="812" y="406"/>
                    </a:lnTo>
                    <a:lnTo>
                      <a:pt x="812" y="406"/>
                    </a:lnTo>
                    <a:lnTo>
                      <a:pt x="822" y="404"/>
                    </a:lnTo>
                    <a:lnTo>
                      <a:pt x="830" y="402"/>
                    </a:lnTo>
                    <a:lnTo>
                      <a:pt x="846" y="392"/>
                    </a:lnTo>
                    <a:lnTo>
                      <a:pt x="858" y="378"/>
                    </a:lnTo>
                    <a:lnTo>
                      <a:pt x="862" y="370"/>
                    </a:lnTo>
                    <a:lnTo>
                      <a:pt x="866" y="360"/>
                    </a:lnTo>
                    <a:lnTo>
                      <a:pt x="866" y="360"/>
                    </a:lnTo>
                    <a:lnTo>
                      <a:pt x="868" y="352"/>
                    </a:lnTo>
                    <a:lnTo>
                      <a:pt x="870" y="342"/>
                    </a:lnTo>
                    <a:lnTo>
                      <a:pt x="870" y="334"/>
                    </a:lnTo>
                    <a:lnTo>
                      <a:pt x="868" y="324"/>
                    </a:lnTo>
                    <a:lnTo>
                      <a:pt x="864" y="316"/>
                    </a:lnTo>
                    <a:lnTo>
                      <a:pt x="860" y="308"/>
                    </a:lnTo>
                    <a:lnTo>
                      <a:pt x="854" y="302"/>
                    </a:lnTo>
                    <a:lnTo>
                      <a:pt x="848" y="296"/>
                    </a:lnTo>
                    <a:lnTo>
                      <a:pt x="846" y="294"/>
                    </a:lnTo>
                    <a:lnTo>
                      <a:pt x="846" y="294"/>
                    </a:lnTo>
                    <a:lnTo>
                      <a:pt x="762" y="246"/>
                    </a:lnTo>
                    <a:lnTo>
                      <a:pt x="676" y="196"/>
                    </a:lnTo>
                    <a:lnTo>
                      <a:pt x="582" y="140"/>
                    </a:lnTo>
                    <a:lnTo>
                      <a:pt x="546" y="140"/>
                    </a:lnTo>
                    <a:lnTo>
                      <a:pt x="546" y="140"/>
                    </a:lnTo>
                    <a:lnTo>
                      <a:pt x="526" y="152"/>
                    </a:lnTo>
                    <a:lnTo>
                      <a:pt x="516" y="160"/>
                    </a:lnTo>
                    <a:lnTo>
                      <a:pt x="512" y="164"/>
                    </a:lnTo>
                    <a:lnTo>
                      <a:pt x="510" y="168"/>
                    </a:lnTo>
                    <a:lnTo>
                      <a:pt x="510" y="168"/>
                    </a:lnTo>
                    <a:lnTo>
                      <a:pt x="478" y="284"/>
                    </a:lnTo>
                    <a:lnTo>
                      <a:pt x="478" y="284"/>
                    </a:lnTo>
                    <a:lnTo>
                      <a:pt x="476" y="290"/>
                    </a:lnTo>
                    <a:lnTo>
                      <a:pt x="470" y="294"/>
                    </a:lnTo>
                    <a:lnTo>
                      <a:pt x="464" y="296"/>
                    </a:lnTo>
                    <a:lnTo>
                      <a:pt x="456" y="296"/>
                    </a:lnTo>
                    <a:lnTo>
                      <a:pt x="456" y="296"/>
                    </a:lnTo>
                    <a:lnTo>
                      <a:pt x="442" y="296"/>
                    </a:lnTo>
                    <a:lnTo>
                      <a:pt x="428" y="292"/>
                    </a:lnTo>
                    <a:lnTo>
                      <a:pt x="414" y="286"/>
                    </a:lnTo>
                    <a:lnTo>
                      <a:pt x="400" y="280"/>
                    </a:lnTo>
                    <a:lnTo>
                      <a:pt x="388" y="270"/>
                    </a:lnTo>
                    <a:lnTo>
                      <a:pt x="378" y="262"/>
                    </a:lnTo>
                    <a:lnTo>
                      <a:pt x="372" y="252"/>
                    </a:lnTo>
                    <a:lnTo>
                      <a:pt x="372" y="248"/>
                    </a:lnTo>
                    <a:lnTo>
                      <a:pt x="372" y="242"/>
                    </a:lnTo>
                    <a:lnTo>
                      <a:pt x="372" y="242"/>
                    </a:lnTo>
                    <a:lnTo>
                      <a:pt x="386" y="168"/>
                    </a:lnTo>
                    <a:lnTo>
                      <a:pt x="402" y="102"/>
                    </a:lnTo>
                    <a:lnTo>
                      <a:pt x="402" y="102"/>
                    </a:lnTo>
                    <a:lnTo>
                      <a:pt x="404" y="98"/>
                    </a:lnTo>
                    <a:lnTo>
                      <a:pt x="408" y="92"/>
                    </a:lnTo>
                    <a:lnTo>
                      <a:pt x="422" y="80"/>
                    </a:lnTo>
                    <a:lnTo>
                      <a:pt x="442" y="66"/>
                    </a:lnTo>
                    <a:lnTo>
                      <a:pt x="464" y="52"/>
                    </a:lnTo>
                    <a:lnTo>
                      <a:pt x="486" y="38"/>
                    </a:lnTo>
                    <a:lnTo>
                      <a:pt x="506" y="28"/>
                    </a:lnTo>
                    <a:lnTo>
                      <a:pt x="524" y="20"/>
                    </a:lnTo>
                    <a:lnTo>
                      <a:pt x="536" y="18"/>
                    </a:lnTo>
                    <a:lnTo>
                      <a:pt x="536" y="18"/>
                    </a:lnTo>
                    <a:lnTo>
                      <a:pt x="548" y="22"/>
                    </a:lnTo>
                    <a:lnTo>
                      <a:pt x="570" y="34"/>
                    </a:lnTo>
                    <a:lnTo>
                      <a:pt x="630" y="68"/>
                    </a:lnTo>
                    <a:lnTo>
                      <a:pt x="662" y="88"/>
                    </a:lnTo>
                    <a:lnTo>
                      <a:pt x="692" y="104"/>
                    </a:lnTo>
                    <a:lnTo>
                      <a:pt x="718" y="116"/>
                    </a:lnTo>
                    <a:lnTo>
                      <a:pt x="728" y="118"/>
                    </a:lnTo>
                    <a:lnTo>
                      <a:pt x="736" y="120"/>
                    </a:lnTo>
                    <a:lnTo>
                      <a:pt x="736" y="120"/>
                    </a:lnTo>
                    <a:lnTo>
                      <a:pt x="740" y="120"/>
                    </a:lnTo>
                    <a:lnTo>
                      <a:pt x="740" y="120"/>
                    </a:lnTo>
                    <a:lnTo>
                      <a:pt x="922" y="74"/>
                    </a:lnTo>
                    <a:lnTo>
                      <a:pt x="972" y="390"/>
                    </a:lnTo>
                    <a:lnTo>
                      <a:pt x="810" y="4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39256682-CF7F-4A6D-8A46-C142BCBB8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5897" y="3416737"/>
                <a:ext cx="241784" cy="190141"/>
              </a:xfrm>
              <a:custGeom>
                <a:avLst/>
                <a:gdLst>
                  <a:gd name="connsiteX0" fmla="*/ 105569 w 327025"/>
                  <a:gd name="connsiteY0" fmla="*/ 131762 h 257175"/>
                  <a:gd name="connsiteX1" fmla="*/ 69978 w 327025"/>
                  <a:gd name="connsiteY1" fmla="*/ 136948 h 257175"/>
                  <a:gd name="connsiteX2" fmla="*/ 40977 w 327025"/>
                  <a:gd name="connsiteY2" fmla="*/ 152506 h 257175"/>
                  <a:gd name="connsiteX3" fmla="*/ 31750 w 327025"/>
                  <a:gd name="connsiteY3" fmla="*/ 170656 h 257175"/>
                  <a:gd name="connsiteX4" fmla="*/ 105569 w 327025"/>
                  <a:gd name="connsiteY4" fmla="*/ 209550 h 257175"/>
                  <a:gd name="connsiteX5" fmla="*/ 153024 w 327025"/>
                  <a:gd name="connsiteY5" fmla="*/ 199178 h 257175"/>
                  <a:gd name="connsiteX6" fmla="*/ 179388 w 327025"/>
                  <a:gd name="connsiteY6" fmla="*/ 170656 h 257175"/>
                  <a:gd name="connsiteX7" fmla="*/ 178070 w 327025"/>
                  <a:gd name="connsiteY7" fmla="*/ 169360 h 257175"/>
                  <a:gd name="connsiteX8" fmla="*/ 105569 w 327025"/>
                  <a:gd name="connsiteY8" fmla="*/ 131762 h 257175"/>
                  <a:gd name="connsiteX9" fmla="*/ 105434 w 327025"/>
                  <a:gd name="connsiteY9" fmla="*/ 100012 h 257175"/>
                  <a:gd name="connsiteX10" fmla="*/ 209550 w 327025"/>
                  <a:gd name="connsiteY10" fmla="*/ 165497 h 257175"/>
                  <a:gd name="connsiteX11" fmla="*/ 209550 w 327025"/>
                  <a:gd name="connsiteY11" fmla="*/ 170735 h 257175"/>
                  <a:gd name="connsiteX12" fmla="*/ 201643 w 327025"/>
                  <a:gd name="connsiteY12" fmla="*/ 198239 h 257175"/>
                  <a:gd name="connsiteX13" fmla="*/ 105434 w 327025"/>
                  <a:gd name="connsiteY13" fmla="*/ 240149 h 257175"/>
                  <a:gd name="connsiteX14" fmla="*/ 56671 w 327025"/>
                  <a:gd name="connsiteY14" fmla="*/ 232291 h 257175"/>
                  <a:gd name="connsiteX15" fmla="*/ 5272 w 327025"/>
                  <a:gd name="connsiteY15" fmla="*/ 257175 h 257175"/>
                  <a:gd name="connsiteX16" fmla="*/ 15815 w 327025"/>
                  <a:gd name="connsiteY16" fmla="*/ 207407 h 257175"/>
                  <a:gd name="connsiteX17" fmla="*/ 0 w 327025"/>
                  <a:gd name="connsiteY17" fmla="*/ 170735 h 257175"/>
                  <a:gd name="connsiteX18" fmla="*/ 23723 w 327025"/>
                  <a:gd name="connsiteY18" fmla="*/ 126206 h 257175"/>
                  <a:gd name="connsiteX19" fmla="*/ 51399 w 327025"/>
                  <a:gd name="connsiteY19" fmla="*/ 110489 h 257175"/>
                  <a:gd name="connsiteX20" fmla="*/ 105434 w 327025"/>
                  <a:gd name="connsiteY20" fmla="*/ 100012 h 257175"/>
                  <a:gd name="connsiteX21" fmla="*/ 173038 w 327025"/>
                  <a:gd name="connsiteY21" fmla="*/ 0 h 257175"/>
                  <a:gd name="connsiteX22" fmla="*/ 327025 w 327025"/>
                  <a:gd name="connsiteY22" fmla="*/ 99597 h 257175"/>
                  <a:gd name="connsiteX23" fmla="*/ 220418 w 327025"/>
                  <a:gd name="connsiteY23" fmla="*/ 195263 h 257175"/>
                  <a:gd name="connsiteX24" fmla="*/ 225683 w 327025"/>
                  <a:gd name="connsiteY24" fmla="*/ 170364 h 257175"/>
                  <a:gd name="connsiteX25" fmla="*/ 225683 w 327025"/>
                  <a:gd name="connsiteY25" fmla="*/ 161190 h 257175"/>
                  <a:gd name="connsiteX26" fmla="*/ 295438 w 327025"/>
                  <a:gd name="connsiteY26" fmla="*/ 99597 h 257175"/>
                  <a:gd name="connsiteX27" fmla="*/ 173038 w 327025"/>
                  <a:gd name="connsiteY27" fmla="*/ 31452 h 257175"/>
                  <a:gd name="connsiteX28" fmla="*/ 50637 w 327025"/>
                  <a:gd name="connsiteY28" fmla="*/ 93045 h 257175"/>
                  <a:gd name="connsiteX29" fmla="*/ 20366 w 327025"/>
                  <a:gd name="connsiteY29" fmla="*/ 108771 h 257175"/>
                  <a:gd name="connsiteX30" fmla="*/ 19050 w 327025"/>
                  <a:gd name="connsiteY30" fmla="*/ 99597 h 257175"/>
                  <a:gd name="connsiteX31" fmla="*/ 173038 w 327025"/>
                  <a:gd name="connsiteY31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27025" h="257175">
                    <a:moveTo>
                      <a:pt x="105569" y="131762"/>
                    </a:moveTo>
                    <a:cubicBezTo>
                      <a:pt x="91069" y="131762"/>
                      <a:pt x="79205" y="134355"/>
                      <a:pt x="69978" y="136948"/>
                    </a:cubicBezTo>
                    <a:cubicBezTo>
                      <a:pt x="56796" y="140837"/>
                      <a:pt x="47568" y="146023"/>
                      <a:pt x="40977" y="152506"/>
                    </a:cubicBezTo>
                    <a:cubicBezTo>
                      <a:pt x="34386" y="158988"/>
                      <a:pt x="31750" y="164174"/>
                      <a:pt x="31750" y="170656"/>
                    </a:cubicBezTo>
                    <a:cubicBezTo>
                      <a:pt x="31750" y="188807"/>
                      <a:pt x="62069" y="209550"/>
                      <a:pt x="105569" y="209550"/>
                    </a:cubicBezTo>
                    <a:cubicBezTo>
                      <a:pt x="124024" y="209550"/>
                      <a:pt x="139842" y="204364"/>
                      <a:pt x="153024" y="199178"/>
                    </a:cubicBezTo>
                    <a:cubicBezTo>
                      <a:pt x="168842" y="191400"/>
                      <a:pt x="179388" y="181028"/>
                      <a:pt x="179388" y="170656"/>
                    </a:cubicBezTo>
                    <a:cubicBezTo>
                      <a:pt x="179388" y="169360"/>
                      <a:pt x="178070" y="169360"/>
                      <a:pt x="178070" y="169360"/>
                    </a:cubicBezTo>
                    <a:cubicBezTo>
                      <a:pt x="176752" y="151209"/>
                      <a:pt x="147751" y="131762"/>
                      <a:pt x="105569" y="131762"/>
                    </a:cubicBezTo>
                    <a:close/>
                    <a:moveTo>
                      <a:pt x="105434" y="100012"/>
                    </a:moveTo>
                    <a:cubicBezTo>
                      <a:pt x="162105" y="100012"/>
                      <a:pt x="205596" y="128825"/>
                      <a:pt x="209550" y="165497"/>
                    </a:cubicBezTo>
                    <a:cubicBezTo>
                      <a:pt x="209550" y="166806"/>
                      <a:pt x="209550" y="169426"/>
                      <a:pt x="209550" y="170735"/>
                    </a:cubicBezTo>
                    <a:cubicBezTo>
                      <a:pt x="209550" y="179903"/>
                      <a:pt x="206914" y="190381"/>
                      <a:pt x="201643" y="198239"/>
                    </a:cubicBezTo>
                    <a:cubicBezTo>
                      <a:pt x="185827" y="223123"/>
                      <a:pt x="148926" y="240149"/>
                      <a:pt x="105434" y="240149"/>
                    </a:cubicBezTo>
                    <a:cubicBezTo>
                      <a:pt x="86983" y="240149"/>
                      <a:pt x="71168" y="237530"/>
                      <a:pt x="56671" y="232291"/>
                    </a:cubicBezTo>
                    <a:cubicBezTo>
                      <a:pt x="56671" y="232291"/>
                      <a:pt x="56671" y="232291"/>
                      <a:pt x="5272" y="257175"/>
                    </a:cubicBezTo>
                    <a:cubicBezTo>
                      <a:pt x="5272" y="257175"/>
                      <a:pt x="5272" y="257175"/>
                      <a:pt x="15815" y="207407"/>
                    </a:cubicBezTo>
                    <a:cubicBezTo>
                      <a:pt x="5272" y="196929"/>
                      <a:pt x="0" y="183832"/>
                      <a:pt x="0" y="170735"/>
                    </a:cubicBezTo>
                    <a:cubicBezTo>
                      <a:pt x="0" y="153709"/>
                      <a:pt x="9225" y="137993"/>
                      <a:pt x="23723" y="126206"/>
                    </a:cubicBezTo>
                    <a:cubicBezTo>
                      <a:pt x="31630" y="119657"/>
                      <a:pt x="40856" y="114418"/>
                      <a:pt x="51399" y="110489"/>
                    </a:cubicBezTo>
                    <a:cubicBezTo>
                      <a:pt x="67214" y="103941"/>
                      <a:pt x="85665" y="100012"/>
                      <a:pt x="105434" y="100012"/>
                    </a:cubicBezTo>
                    <a:close/>
                    <a:moveTo>
                      <a:pt x="173038" y="0"/>
                    </a:moveTo>
                    <a:cubicBezTo>
                      <a:pt x="258586" y="0"/>
                      <a:pt x="327025" y="43246"/>
                      <a:pt x="327025" y="99597"/>
                    </a:cubicBezTo>
                    <a:cubicBezTo>
                      <a:pt x="327025" y="145465"/>
                      <a:pt x="282277" y="182158"/>
                      <a:pt x="220418" y="195263"/>
                    </a:cubicBezTo>
                    <a:cubicBezTo>
                      <a:pt x="224367" y="187400"/>
                      <a:pt x="225683" y="178227"/>
                      <a:pt x="225683" y="170364"/>
                    </a:cubicBezTo>
                    <a:cubicBezTo>
                      <a:pt x="225683" y="167743"/>
                      <a:pt x="225683" y="165122"/>
                      <a:pt x="225683" y="161190"/>
                    </a:cubicBezTo>
                    <a:cubicBezTo>
                      <a:pt x="266483" y="150706"/>
                      <a:pt x="295438" y="127117"/>
                      <a:pt x="295438" y="99597"/>
                    </a:cubicBezTo>
                    <a:cubicBezTo>
                      <a:pt x="295438" y="62903"/>
                      <a:pt x="238844" y="31452"/>
                      <a:pt x="173038" y="31452"/>
                    </a:cubicBezTo>
                    <a:cubicBezTo>
                      <a:pt x="109863" y="31452"/>
                      <a:pt x="57218" y="58972"/>
                      <a:pt x="50637" y="93045"/>
                    </a:cubicBezTo>
                    <a:cubicBezTo>
                      <a:pt x="38792" y="96976"/>
                      <a:pt x="28263" y="102218"/>
                      <a:pt x="20366" y="108771"/>
                    </a:cubicBezTo>
                    <a:cubicBezTo>
                      <a:pt x="19050" y="106150"/>
                      <a:pt x="19050" y="103529"/>
                      <a:pt x="19050" y="99597"/>
                    </a:cubicBezTo>
                    <a:cubicBezTo>
                      <a:pt x="19050" y="43246"/>
                      <a:pt x="86173" y="0"/>
                      <a:pt x="17303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07AFDA8D-D68E-4A00-AB7A-DA0AE6ED3890}"/>
                  </a:ext>
                </a:extLst>
              </p:cNvPr>
              <p:cNvSpPr/>
              <p:nvPr/>
            </p:nvSpPr>
            <p:spPr>
              <a:xfrm>
                <a:off x="3613022" y="3828844"/>
                <a:ext cx="1986539" cy="300082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>
                  <a:buClr>
                    <a:srgbClr val="E24848"/>
                  </a:buClr>
                </a:pPr>
                <a:r>
                  <a:rPr lang="zh-CN" altLang="en-US" sz="2667" b="1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FDFEBE60-813C-4613-A0CB-47BD79FF6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1301" y="3173701"/>
                <a:ext cx="529664" cy="529664"/>
              </a:xfrm>
              <a:custGeom>
                <a:avLst/>
                <a:gdLst>
                  <a:gd name="connsiteX0" fmla="*/ 169070 w 338138"/>
                  <a:gd name="connsiteY0" fmla="*/ 261938 h 338138"/>
                  <a:gd name="connsiteX1" fmla="*/ 174626 w 338138"/>
                  <a:gd name="connsiteY1" fmla="*/ 267230 h 338138"/>
                  <a:gd name="connsiteX2" fmla="*/ 174626 w 338138"/>
                  <a:gd name="connsiteY2" fmla="*/ 288396 h 338138"/>
                  <a:gd name="connsiteX3" fmla="*/ 169070 w 338138"/>
                  <a:gd name="connsiteY3" fmla="*/ 293688 h 338138"/>
                  <a:gd name="connsiteX4" fmla="*/ 163513 w 338138"/>
                  <a:gd name="connsiteY4" fmla="*/ 288396 h 338138"/>
                  <a:gd name="connsiteX5" fmla="*/ 163513 w 338138"/>
                  <a:gd name="connsiteY5" fmla="*/ 267230 h 338138"/>
                  <a:gd name="connsiteX6" fmla="*/ 169070 w 338138"/>
                  <a:gd name="connsiteY6" fmla="*/ 261938 h 338138"/>
                  <a:gd name="connsiteX7" fmla="*/ 267230 w 338138"/>
                  <a:gd name="connsiteY7" fmla="*/ 163513 h 338138"/>
                  <a:gd name="connsiteX8" fmla="*/ 288396 w 338138"/>
                  <a:gd name="connsiteY8" fmla="*/ 163513 h 338138"/>
                  <a:gd name="connsiteX9" fmla="*/ 293688 w 338138"/>
                  <a:gd name="connsiteY9" fmla="*/ 169070 h 338138"/>
                  <a:gd name="connsiteX10" fmla="*/ 288396 w 338138"/>
                  <a:gd name="connsiteY10" fmla="*/ 174626 h 338138"/>
                  <a:gd name="connsiteX11" fmla="*/ 267230 w 338138"/>
                  <a:gd name="connsiteY11" fmla="*/ 174626 h 338138"/>
                  <a:gd name="connsiteX12" fmla="*/ 261938 w 338138"/>
                  <a:gd name="connsiteY12" fmla="*/ 169070 h 338138"/>
                  <a:gd name="connsiteX13" fmla="*/ 267230 w 338138"/>
                  <a:gd name="connsiteY13" fmla="*/ 163513 h 338138"/>
                  <a:gd name="connsiteX14" fmla="*/ 49742 w 338138"/>
                  <a:gd name="connsiteY14" fmla="*/ 163513 h 338138"/>
                  <a:gd name="connsiteX15" fmla="*/ 70908 w 338138"/>
                  <a:gd name="connsiteY15" fmla="*/ 163513 h 338138"/>
                  <a:gd name="connsiteX16" fmla="*/ 76200 w 338138"/>
                  <a:gd name="connsiteY16" fmla="*/ 169070 h 338138"/>
                  <a:gd name="connsiteX17" fmla="*/ 70908 w 338138"/>
                  <a:gd name="connsiteY17" fmla="*/ 174626 h 338138"/>
                  <a:gd name="connsiteX18" fmla="*/ 49742 w 338138"/>
                  <a:gd name="connsiteY18" fmla="*/ 174626 h 338138"/>
                  <a:gd name="connsiteX19" fmla="*/ 44450 w 338138"/>
                  <a:gd name="connsiteY19" fmla="*/ 169070 h 338138"/>
                  <a:gd name="connsiteX20" fmla="*/ 49742 w 338138"/>
                  <a:gd name="connsiteY20" fmla="*/ 163513 h 338138"/>
                  <a:gd name="connsiteX21" fmla="*/ 169070 w 338138"/>
                  <a:gd name="connsiteY21" fmla="*/ 160338 h 338138"/>
                  <a:gd name="connsiteX22" fmla="*/ 160338 w 338138"/>
                  <a:gd name="connsiteY22" fmla="*/ 169070 h 338138"/>
                  <a:gd name="connsiteX23" fmla="*/ 162833 w 338138"/>
                  <a:gd name="connsiteY23" fmla="*/ 175306 h 338138"/>
                  <a:gd name="connsiteX24" fmla="*/ 169070 w 338138"/>
                  <a:gd name="connsiteY24" fmla="*/ 177801 h 338138"/>
                  <a:gd name="connsiteX25" fmla="*/ 177801 w 338138"/>
                  <a:gd name="connsiteY25" fmla="*/ 169070 h 338138"/>
                  <a:gd name="connsiteX26" fmla="*/ 169070 w 338138"/>
                  <a:gd name="connsiteY26" fmla="*/ 160338 h 338138"/>
                  <a:gd name="connsiteX27" fmla="*/ 121070 w 338138"/>
                  <a:gd name="connsiteY27" fmla="*/ 115888 h 338138"/>
                  <a:gd name="connsiteX28" fmla="*/ 114300 w 338138"/>
                  <a:gd name="connsiteY28" fmla="*/ 122425 h 338138"/>
                  <a:gd name="connsiteX29" fmla="*/ 152214 w 338138"/>
                  <a:gd name="connsiteY29" fmla="*/ 160338 h 338138"/>
                  <a:gd name="connsiteX30" fmla="*/ 160338 w 338138"/>
                  <a:gd name="connsiteY30" fmla="*/ 152494 h 338138"/>
                  <a:gd name="connsiteX31" fmla="*/ 121070 w 338138"/>
                  <a:gd name="connsiteY31" fmla="*/ 115888 h 338138"/>
                  <a:gd name="connsiteX32" fmla="*/ 239184 w 338138"/>
                  <a:gd name="connsiteY32" fmla="*/ 77788 h 338138"/>
                  <a:gd name="connsiteX33" fmla="*/ 243153 w 338138"/>
                  <a:gd name="connsiteY33" fmla="*/ 80434 h 338138"/>
                  <a:gd name="connsiteX34" fmla="*/ 257705 w 338138"/>
                  <a:gd name="connsiteY34" fmla="*/ 94986 h 338138"/>
                  <a:gd name="connsiteX35" fmla="*/ 257705 w 338138"/>
                  <a:gd name="connsiteY35" fmla="*/ 102924 h 338138"/>
                  <a:gd name="connsiteX36" fmla="*/ 188913 w 338138"/>
                  <a:gd name="connsiteY36" fmla="*/ 173038 h 338138"/>
                  <a:gd name="connsiteX37" fmla="*/ 169069 w 338138"/>
                  <a:gd name="connsiteY37" fmla="*/ 188913 h 338138"/>
                  <a:gd name="connsiteX38" fmla="*/ 159809 w 338138"/>
                  <a:gd name="connsiteY38" fmla="*/ 186268 h 338138"/>
                  <a:gd name="connsiteX39" fmla="*/ 102923 w 338138"/>
                  <a:gd name="connsiteY39" fmla="*/ 243153 h 338138"/>
                  <a:gd name="connsiteX40" fmla="*/ 98955 w 338138"/>
                  <a:gd name="connsiteY40" fmla="*/ 244476 h 338138"/>
                  <a:gd name="connsiteX41" fmla="*/ 94986 w 338138"/>
                  <a:gd name="connsiteY41" fmla="*/ 243153 h 338138"/>
                  <a:gd name="connsiteX42" fmla="*/ 94986 w 338138"/>
                  <a:gd name="connsiteY42" fmla="*/ 235216 h 338138"/>
                  <a:gd name="connsiteX43" fmla="*/ 151872 w 338138"/>
                  <a:gd name="connsiteY43" fmla="*/ 178330 h 338138"/>
                  <a:gd name="connsiteX44" fmla="*/ 149226 w 338138"/>
                  <a:gd name="connsiteY44" fmla="*/ 173038 h 338138"/>
                  <a:gd name="connsiteX45" fmla="*/ 102923 w 338138"/>
                  <a:gd name="connsiteY45" fmla="*/ 125413 h 338138"/>
                  <a:gd name="connsiteX46" fmla="*/ 102923 w 338138"/>
                  <a:gd name="connsiteY46" fmla="*/ 117476 h 338138"/>
                  <a:gd name="connsiteX47" fmla="*/ 117476 w 338138"/>
                  <a:gd name="connsiteY47" fmla="*/ 102924 h 338138"/>
                  <a:gd name="connsiteX48" fmla="*/ 125413 w 338138"/>
                  <a:gd name="connsiteY48" fmla="*/ 102924 h 338138"/>
                  <a:gd name="connsiteX49" fmla="*/ 173038 w 338138"/>
                  <a:gd name="connsiteY49" fmla="*/ 149226 h 338138"/>
                  <a:gd name="connsiteX50" fmla="*/ 186267 w 338138"/>
                  <a:gd name="connsiteY50" fmla="*/ 159809 h 338138"/>
                  <a:gd name="connsiteX51" fmla="*/ 247122 w 338138"/>
                  <a:gd name="connsiteY51" fmla="*/ 98955 h 338138"/>
                  <a:gd name="connsiteX52" fmla="*/ 239184 w 338138"/>
                  <a:gd name="connsiteY52" fmla="*/ 91017 h 338138"/>
                  <a:gd name="connsiteX53" fmla="*/ 187590 w 338138"/>
                  <a:gd name="connsiteY53" fmla="*/ 142611 h 338138"/>
                  <a:gd name="connsiteX54" fmla="*/ 180976 w 338138"/>
                  <a:gd name="connsiteY54" fmla="*/ 142611 h 338138"/>
                  <a:gd name="connsiteX55" fmla="*/ 180976 w 338138"/>
                  <a:gd name="connsiteY55" fmla="*/ 134674 h 338138"/>
                  <a:gd name="connsiteX56" fmla="*/ 235216 w 338138"/>
                  <a:gd name="connsiteY56" fmla="*/ 80434 h 338138"/>
                  <a:gd name="connsiteX57" fmla="*/ 239184 w 338138"/>
                  <a:gd name="connsiteY57" fmla="*/ 77788 h 338138"/>
                  <a:gd name="connsiteX58" fmla="*/ 169070 w 338138"/>
                  <a:gd name="connsiteY58" fmla="*/ 44450 h 338138"/>
                  <a:gd name="connsiteX59" fmla="*/ 174626 w 338138"/>
                  <a:gd name="connsiteY59" fmla="*/ 49742 h 338138"/>
                  <a:gd name="connsiteX60" fmla="*/ 174626 w 338138"/>
                  <a:gd name="connsiteY60" fmla="*/ 70908 h 338138"/>
                  <a:gd name="connsiteX61" fmla="*/ 169070 w 338138"/>
                  <a:gd name="connsiteY61" fmla="*/ 76200 h 338138"/>
                  <a:gd name="connsiteX62" fmla="*/ 163513 w 338138"/>
                  <a:gd name="connsiteY62" fmla="*/ 70908 h 338138"/>
                  <a:gd name="connsiteX63" fmla="*/ 163513 w 338138"/>
                  <a:gd name="connsiteY63" fmla="*/ 49742 h 338138"/>
                  <a:gd name="connsiteX64" fmla="*/ 169070 w 338138"/>
                  <a:gd name="connsiteY64" fmla="*/ 44450 h 338138"/>
                  <a:gd name="connsiteX65" fmla="*/ 168276 w 338138"/>
                  <a:gd name="connsiteY65" fmla="*/ 22225 h 338138"/>
                  <a:gd name="connsiteX66" fmla="*/ 315913 w 338138"/>
                  <a:gd name="connsiteY66" fmla="*/ 169069 h 338138"/>
                  <a:gd name="connsiteX67" fmla="*/ 280322 w 338138"/>
                  <a:gd name="connsiteY67" fmla="*/ 264780 h 338138"/>
                  <a:gd name="connsiteX68" fmla="*/ 272413 w 338138"/>
                  <a:gd name="connsiteY68" fmla="*/ 264780 h 338138"/>
                  <a:gd name="connsiteX69" fmla="*/ 271094 w 338138"/>
                  <a:gd name="connsiteY69" fmla="*/ 256913 h 338138"/>
                  <a:gd name="connsiteX70" fmla="*/ 304049 w 338138"/>
                  <a:gd name="connsiteY70" fmla="*/ 169069 h 338138"/>
                  <a:gd name="connsiteX71" fmla="*/ 168276 w 338138"/>
                  <a:gd name="connsiteY71" fmla="*/ 34025 h 338138"/>
                  <a:gd name="connsiteX72" fmla="*/ 32502 w 338138"/>
                  <a:gd name="connsiteY72" fmla="*/ 169069 h 338138"/>
                  <a:gd name="connsiteX73" fmla="*/ 168276 w 338138"/>
                  <a:gd name="connsiteY73" fmla="*/ 304113 h 338138"/>
                  <a:gd name="connsiteX74" fmla="*/ 256594 w 338138"/>
                  <a:gd name="connsiteY74" fmla="*/ 271335 h 338138"/>
                  <a:gd name="connsiteX75" fmla="*/ 264504 w 338138"/>
                  <a:gd name="connsiteY75" fmla="*/ 272647 h 338138"/>
                  <a:gd name="connsiteX76" fmla="*/ 264504 w 338138"/>
                  <a:gd name="connsiteY76" fmla="*/ 280513 h 338138"/>
                  <a:gd name="connsiteX77" fmla="*/ 168276 w 338138"/>
                  <a:gd name="connsiteY77" fmla="*/ 315913 h 338138"/>
                  <a:gd name="connsiteX78" fmla="*/ 20638 w 338138"/>
                  <a:gd name="connsiteY78" fmla="*/ 169069 h 338138"/>
                  <a:gd name="connsiteX79" fmla="*/ 168276 w 338138"/>
                  <a:gd name="connsiteY79" fmla="*/ 22225 h 338138"/>
                  <a:gd name="connsiteX80" fmla="*/ 169070 w 338138"/>
                  <a:gd name="connsiteY80" fmla="*/ 11113 h 338138"/>
                  <a:gd name="connsiteX81" fmla="*/ 11113 w 338138"/>
                  <a:gd name="connsiteY81" fmla="*/ 169070 h 338138"/>
                  <a:gd name="connsiteX82" fmla="*/ 169070 w 338138"/>
                  <a:gd name="connsiteY82" fmla="*/ 327027 h 338138"/>
                  <a:gd name="connsiteX83" fmla="*/ 327027 w 338138"/>
                  <a:gd name="connsiteY83" fmla="*/ 169070 h 338138"/>
                  <a:gd name="connsiteX84" fmla="*/ 169070 w 338138"/>
                  <a:gd name="connsiteY84" fmla="*/ 11113 h 338138"/>
                  <a:gd name="connsiteX85" fmla="*/ 169069 w 338138"/>
                  <a:gd name="connsiteY85" fmla="*/ 0 h 338138"/>
                  <a:gd name="connsiteX86" fmla="*/ 289267 w 338138"/>
                  <a:gd name="connsiteY86" fmla="*/ 48872 h 338138"/>
                  <a:gd name="connsiteX87" fmla="*/ 338138 w 338138"/>
                  <a:gd name="connsiteY87" fmla="*/ 169069 h 338138"/>
                  <a:gd name="connsiteX88" fmla="*/ 289267 w 338138"/>
                  <a:gd name="connsiteY88" fmla="*/ 289267 h 338138"/>
                  <a:gd name="connsiteX89" fmla="*/ 169069 w 338138"/>
                  <a:gd name="connsiteY89" fmla="*/ 338138 h 338138"/>
                  <a:gd name="connsiteX90" fmla="*/ 48872 w 338138"/>
                  <a:gd name="connsiteY90" fmla="*/ 289267 h 338138"/>
                  <a:gd name="connsiteX91" fmla="*/ 0 w 338138"/>
                  <a:gd name="connsiteY91" fmla="*/ 169069 h 338138"/>
                  <a:gd name="connsiteX92" fmla="*/ 48872 w 338138"/>
                  <a:gd name="connsiteY92" fmla="*/ 48872 h 338138"/>
                  <a:gd name="connsiteX93" fmla="*/ 169069 w 338138"/>
                  <a:gd name="connsiteY9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338138" h="338138">
                    <a:moveTo>
                      <a:pt x="169070" y="261938"/>
                    </a:moveTo>
                    <a:cubicBezTo>
                      <a:pt x="171848" y="261938"/>
                      <a:pt x="174626" y="264584"/>
                      <a:pt x="174626" y="267230"/>
                    </a:cubicBezTo>
                    <a:cubicBezTo>
                      <a:pt x="174626" y="267230"/>
                      <a:pt x="174626" y="267230"/>
                      <a:pt x="174626" y="288396"/>
                    </a:cubicBezTo>
                    <a:cubicBezTo>
                      <a:pt x="174626" y="291042"/>
                      <a:pt x="171848" y="293688"/>
                      <a:pt x="169070" y="293688"/>
                    </a:cubicBezTo>
                    <a:cubicBezTo>
                      <a:pt x="166291" y="293688"/>
                      <a:pt x="163513" y="291042"/>
                      <a:pt x="163513" y="288396"/>
                    </a:cubicBezTo>
                    <a:cubicBezTo>
                      <a:pt x="163513" y="288396"/>
                      <a:pt x="163513" y="288396"/>
                      <a:pt x="163513" y="267230"/>
                    </a:cubicBezTo>
                    <a:cubicBezTo>
                      <a:pt x="163513" y="264584"/>
                      <a:pt x="166291" y="261938"/>
                      <a:pt x="169070" y="261938"/>
                    </a:cubicBezTo>
                    <a:close/>
                    <a:moveTo>
                      <a:pt x="267230" y="163513"/>
                    </a:moveTo>
                    <a:cubicBezTo>
                      <a:pt x="267230" y="163513"/>
                      <a:pt x="267230" y="163513"/>
                      <a:pt x="288396" y="163513"/>
                    </a:cubicBezTo>
                    <a:cubicBezTo>
                      <a:pt x="291042" y="163513"/>
                      <a:pt x="293688" y="166291"/>
                      <a:pt x="293688" y="169070"/>
                    </a:cubicBezTo>
                    <a:cubicBezTo>
                      <a:pt x="293688" y="171848"/>
                      <a:pt x="291042" y="174626"/>
                      <a:pt x="288396" y="174626"/>
                    </a:cubicBezTo>
                    <a:cubicBezTo>
                      <a:pt x="288396" y="174626"/>
                      <a:pt x="288396" y="174626"/>
                      <a:pt x="267230" y="174626"/>
                    </a:cubicBezTo>
                    <a:cubicBezTo>
                      <a:pt x="264584" y="174626"/>
                      <a:pt x="261938" y="171848"/>
                      <a:pt x="261938" y="169070"/>
                    </a:cubicBezTo>
                    <a:cubicBezTo>
                      <a:pt x="261938" y="166291"/>
                      <a:pt x="264584" y="163513"/>
                      <a:pt x="267230" y="163513"/>
                    </a:cubicBezTo>
                    <a:close/>
                    <a:moveTo>
                      <a:pt x="49742" y="163513"/>
                    </a:moveTo>
                    <a:lnTo>
                      <a:pt x="70908" y="163513"/>
                    </a:lnTo>
                    <a:cubicBezTo>
                      <a:pt x="73554" y="163513"/>
                      <a:pt x="76200" y="166291"/>
                      <a:pt x="76200" y="169070"/>
                    </a:cubicBezTo>
                    <a:cubicBezTo>
                      <a:pt x="76200" y="171848"/>
                      <a:pt x="73554" y="174626"/>
                      <a:pt x="70908" y="174626"/>
                    </a:cubicBezTo>
                    <a:cubicBezTo>
                      <a:pt x="70908" y="174626"/>
                      <a:pt x="70908" y="174626"/>
                      <a:pt x="49742" y="174626"/>
                    </a:cubicBezTo>
                    <a:cubicBezTo>
                      <a:pt x="47096" y="174626"/>
                      <a:pt x="44450" y="171848"/>
                      <a:pt x="44450" y="169070"/>
                    </a:cubicBezTo>
                    <a:cubicBezTo>
                      <a:pt x="44450" y="166291"/>
                      <a:pt x="47096" y="163513"/>
                      <a:pt x="49742" y="163513"/>
                    </a:cubicBezTo>
                    <a:close/>
                    <a:moveTo>
                      <a:pt x="169070" y="160338"/>
                    </a:moveTo>
                    <a:cubicBezTo>
                      <a:pt x="164080" y="160338"/>
                      <a:pt x="160338" y="164080"/>
                      <a:pt x="160338" y="169070"/>
                    </a:cubicBezTo>
                    <a:cubicBezTo>
                      <a:pt x="160338" y="171564"/>
                      <a:pt x="161585" y="174059"/>
                      <a:pt x="162833" y="175306"/>
                    </a:cubicBezTo>
                    <a:cubicBezTo>
                      <a:pt x="164080" y="176554"/>
                      <a:pt x="166575" y="177801"/>
                      <a:pt x="169070" y="177801"/>
                    </a:cubicBezTo>
                    <a:cubicBezTo>
                      <a:pt x="174059" y="177801"/>
                      <a:pt x="177801" y="174059"/>
                      <a:pt x="177801" y="169070"/>
                    </a:cubicBezTo>
                    <a:cubicBezTo>
                      <a:pt x="177801" y="164080"/>
                      <a:pt x="174059" y="160338"/>
                      <a:pt x="169070" y="160338"/>
                    </a:cubicBezTo>
                    <a:close/>
                    <a:moveTo>
                      <a:pt x="121070" y="115888"/>
                    </a:moveTo>
                    <a:lnTo>
                      <a:pt x="114300" y="122425"/>
                    </a:lnTo>
                    <a:cubicBezTo>
                      <a:pt x="114300" y="122425"/>
                      <a:pt x="114300" y="122425"/>
                      <a:pt x="152214" y="160338"/>
                    </a:cubicBezTo>
                    <a:cubicBezTo>
                      <a:pt x="153568" y="156416"/>
                      <a:pt x="156276" y="153801"/>
                      <a:pt x="160338" y="152494"/>
                    </a:cubicBezTo>
                    <a:cubicBezTo>
                      <a:pt x="160338" y="152494"/>
                      <a:pt x="160338" y="152494"/>
                      <a:pt x="121070" y="115888"/>
                    </a:cubicBezTo>
                    <a:close/>
                    <a:moveTo>
                      <a:pt x="239184" y="77788"/>
                    </a:moveTo>
                    <a:cubicBezTo>
                      <a:pt x="240507" y="77788"/>
                      <a:pt x="241830" y="79111"/>
                      <a:pt x="243153" y="80434"/>
                    </a:cubicBezTo>
                    <a:cubicBezTo>
                      <a:pt x="243153" y="80434"/>
                      <a:pt x="243153" y="80434"/>
                      <a:pt x="257705" y="94986"/>
                    </a:cubicBezTo>
                    <a:cubicBezTo>
                      <a:pt x="260351" y="97632"/>
                      <a:pt x="260351" y="100278"/>
                      <a:pt x="257705" y="102924"/>
                    </a:cubicBezTo>
                    <a:cubicBezTo>
                      <a:pt x="257705" y="102924"/>
                      <a:pt x="257705" y="102924"/>
                      <a:pt x="188913" y="173038"/>
                    </a:cubicBezTo>
                    <a:cubicBezTo>
                      <a:pt x="187590" y="182299"/>
                      <a:pt x="178330" y="188913"/>
                      <a:pt x="169069" y="188913"/>
                    </a:cubicBezTo>
                    <a:cubicBezTo>
                      <a:pt x="165101" y="188913"/>
                      <a:pt x="162455" y="187591"/>
                      <a:pt x="159809" y="186268"/>
                    </a:cubicBezTo>
                    <a:cubicBezTo>
                      <a:pt x="159809" y="186268"/>
                      <a:pt x="159809" y="186268"/>
                      <a:pt x="102923" y="243153"/>
                    </a:cubicBezTo>
                    <a:cubicBezTo>
                      <a:pt x="101601" y="244476"/>
                      <a:pt x="100278" y="244476"/>
                      <a:pt x="98955" y="244476"/>
                    </a:cubicBezTo>
                    <a:cubicBezTo>
                      <a:pt x="97632" y="244476"/>
                      <a:pt x="96309" y="244476"/>
                      <a:pt x="94986" y="243153"/>
                    </a:cubicBezTo>
                    <a:cubicBezTo>
                      <a:pt x="93663" y="240507"/>
                      <a:pt x="93663" y="237862"/>
                      <a:pt x="94986" y="235216"/>
                    </a:cubicBezTo>
                    <a:cubicBezTo>
                      <a:pt x="94986" y="235216"/>
                      <a:pt x="94986" y="235216"/>
                      <a:pt x="151872" y="178330"/>
                    </a:cubicBezTo>
                    <a:cubicBezTo>
                      <a:pt x="150549" y="177007"/>
                      <a:pt x="150549" y="174361"/>
                      <a:pt x="149226" y="173038"/>
                    </a:cubicBezTo>
                    <a:cubicBezTo>
                      <a:pt x="149226" y="173038"/>
                      <a:pt x="149226" y="173038"/>
                      <a:pt x="102923" y="125413"/>
                    </a:cubicBezTo>
                    <a:cubicBezTo>
                      <a:pt x="100278" y="124090"/>
                      <a:pt x="100278" y="120122"/>
                      <a:pt x="102923" y="117476"/>
                    </a:cubicBezTo>
                    <a:cubicBezTo>
                      <a:pt x="102923" y="117476"/>
                      <a:pt x="102923" y="117476"/>
                      <a:pt x="117476" y="102924"/>
                    </a:cubicBezTo>
                    <a:cubicBezTo>
                      <a:pt x="120121" y="100278"/>
                      <a:pt x="124090" y="100278"/>
                      <a:pt x="125413" y="102924"/>
                    </a:cubicBezTo>
                    <a:cubicBezTo>
                      <a:pt x="125413" y="102924"/>
                      <a:pt x="125413" y="102924"/>
                      <a:pt x="173038" y="149226"/>
                    </a:cubicBezTo>
                    <a:cubicBezTo>
                      <a:pt x="178330" y="150549"/>
                      <a:pt x="183622" y="154518"/>
                      <a:pt x="186267" y="159809"/>
                    </a:cubicBezTo>
                    <a:cubicBezTo>
                      <a:pt x="186267" y="159809"/>
                      <a:pt x="186267" y="159809"/>
                      <a:pt x="247122" y="98955"/>
                    </a:cubicBezTo>
                    <a:cubicBezTo>
                      <a:pt x="247122" y="98955"/>
                      <a:pt x="247122" y="98955"/>
                      <a:pt x="239184" y="91017"/>
                    </a:cubicBezTo>
                    <a:cubicBezTo>
                      <a:pt x="239184" y="91017"/>
                      <a:pt x="239184" y="91017"/>
                      <a:pt x="187590" y="142611"/>
                    </a:cubicBezTo>
                    <a:cubicBezTo>
                      <a:pt x="186267" y="143934"/>
                      <a:pt x="182299" y="143934"/>
                      <a:pt x="180976" y="142611"/>
                    </a:cubicBezTo>
                    <a:cubicBezTo>
                      <a:pt x="178330" y="139965"/>
                      <a:pt x="178330" y="137320"/>
                      <a:pt x="180976" y="134674"/>
                    </a:cubicBezTo>
                    <a:cubicBezTo>
                      <a:pt x="180976" y="134674"/>
                      <a:pt x="180976" y="134674"/>
                      <a:pt x="235216" y="80434"/>
                    </a:cubicBezTo>
                    <a:cubicBezTo>
                      <a:pt x="236538" y="79111"/>
                      <a:pt x="237861" y="77788"/>
                      <a:pt x="239184" y="77788"/>
                    </a:cubicBezTo>
                    <a:close/>
                    <a:moveTo>
                      <a:pt x="169070" y="44450"/>
                    </a:moveTo>
                    <a:cubicBezTo>
                      <a:pt x="171848" y="44450"/>
                      <a:pt x="174626" y="47096"/>
                      <a:pt x="174626" y="49742"/>
                    </a:cubicBezTo>
                    <a:cubicBezTo>
                      <a:pt x="174626" y="49742"/>
                      <a:pt x="174626" y="49742"/>
                      <a:pt x="174626" y="70908"/>
                    </a:cubicBezTo>
                    <a:cubicBezTo>
                      <a:pt x="174626" y="73554"/>
                      <a:pt x="171848" y="76200"/>
                      <a:pt x="169070" y="76200"/>
                    </a:cubicBezTo>
                    <a:cubicBezTo>
                      <a:pt x="166291" y="76200"/>
                      <a:pt x="163513" y="73554"/>
                      <a:pt x="163513" y="70908"/>
                    </a:cubicBezTo>
                    <a:cubicBezTo>
                      <a:pt x="163513" y="70908"/>
                      <a:pt x="163513" y="70908"/>
                      <a:pt x="163513" y="49742"/>
                    </a:cubicBezTo>
                    <a:cubicBezTo>
                      <a:pt x="163513" y="47096"/>
                      <a:pt x="166291" y="44450"/>
                      <a:pt x="169070" y="44450"/>
                    </a:cubicBezTo>
                    <a:close/>
                    <a:moveTo>
                      <a:pt x="168276" y="22225"/>
                    </a:moveTo>
                    <a:cubicBezTo>
                      <a:pt x="250003" y="22225"/>
                      <a:pt x="315913" y="87780"/>
                      <a:pt x="315913" y="169069"/>
                    </a:cubicBezTo>
                    <a:cubicBezTo>
                      <a:pt x="315913" y="204469"/>
                      <a:pt x="302731" y="237247"/>
                      <a:pt x="280322" y="264780"/>
                    </a:cubicBezTo>
                    <a:cubicBezTo>
                      <a:pt x="277685" y="266091"/>
                      <a:pt x="275049" y="267402"/>
                      <a:pt x="272413" y="264780"/>
                    </a:cubicBezTo>
                    <a:cubicBezTo>
                      <a:pt x="269776" y="263469"/>
                      <a:pt x="269776" y="259536"/>
                      <a:pt x="271094" y="256913"/>
                    </a:cubicBezTo>
                    <a:cubicBezTo>
                      <a:pt x="293504" y="233313"/>
                      <a:pt x="304049" y="201847"/>
                      <a:pt x="304049" y="169069"/>
                    </a:cubicBezTo>
                    <a:cubicBezTo>
                      <a:pt x="304049" y="94336"/>
                      <a:pt x="243412" y="34025"/>
                      <a:pt x="168276" y="34025"/>
                    </a:cubicBezTo>
                    <a:cubicBezTo>
                      <a:pt x="93139" y="34025"/>
                      <a:pt x="32502" y="94336"/>
                      <a:pt x="32502" y="169069"/>
                    </a:cubicBezTo>
                    <a:cubicBezTo>
                      <a:pt x="32502" y="243802"/>
                      <a:pt x="93139" y="304113"/>
                      <a:pt x="168276" y="304113"/>
                    </a:cubicBezTo>
                    <a:cubicBezTo>
                      <a:pt x="201230" y="304113"/>
                      <a:pt x="232867" y="293624"/>
                      <a:pt x="256594" y="271335"/>
                    </a:cubicBezTo>
                    <a:cubicBezTo>
                      <a:pt x="259231" y="270024"/>
                      <a:pt x="263185" y="270024"/>
                      <a:pt x="264504" y="272647"/>
                    </a:cubicBezTo>
                    <a:cubicBezTo>
                      <a:pt x="267140" y="275269"/>
                      <a:pt x="265822" y="277891"/>
                      <a:pt x="264504" y="280513"/>
                    </a:cubicBezTo>
                    <a:cubicBezTo>
                      <a:pt x="236821" y="302802"/>
                      <a:pt x="203867" y="315913"/>
                      <a:pt x="168276" y="315913"/>
                    </a:cubicBezTo>
                    <a:cubicBezTo>
                      <a:pt x="86548" y="315913"/>
                      <a:pt x="20638" y="250358"/>
                      <a:pt x="20638" y="169069"/>
                    </a:cubicBezTo>
                    <a:cubicBezTo>
                      <a:pt x="20638" y="87780"/>
                      <a:pt x="86548" y="22225"/>
                      <a:pt x="168276" y="22225"/>
                    </a:cubicBezTo>
                    <a:close/>
                    <a:moveTo>
                      <a:pt x="169070" y="11113"/>
                    </a:moveTo>
                    <a:cubicBezTo>
                      <a:pt x="81833" y="11113"/>
                      <a:pt x="11113" y="81833"/>
                      <a:pt x="11113" y="169070"/>
                    </a:cubicBezTo>
                    <a:cubicBezTo>
                      <a:pt x="11113" y="256307"/>
                      <a:pt x="81833" y="327027"/>
                      <a:pt x="169070" y="327027"/>
                    </a:cubicBezTo>
                    <a:cubicBezTo>
                      <a:pt x="256307" y="327027"/>
                      <a:pt x="327027" y="256307"/>
                      <a:pt x="327027" y="169070"/>
                    </a:cubicBezTo>
                    <a:cubicBezTo>
                      <a:pt x="327027" y="81833"/>
                      <a:pt x="256307" y="11113"/>
                      <a:pt x="169070" y="11113"/>
                    </a:cubicBezTo>
                    <a:close/>
                    <a:moveTo>
                      <a:pt x="169069" y="0"/>
                    </a:moveTo>
                    <a:cubicBezTo>
                      <a:pt x="213978" y="0"/>
                      <a:pt x="256245" y="17171"/>
                      <a:pt x="289267" y="48872"/>
                    </a:cubicBezTo>
                    <a:cubicBezTo>
                      <a:pt x="320967" y="81893"/>
                      <a:pt x="338138" y="124160"/>
                      <a:pt x="338138" y="169069"/>
                    </a:cubicBezTo>
                    <a:cubicBezTo>
                      <a:pt x="338138" y="213978"/>
                      <a:pt x="320967" y="256245"/>
                      <a:pt x="289267" y="289267"/>
                    </a:cubicBezTo>
                    <a:cubicBezTo>
                      <a:pt x="256245" y="320967"/>
                      <a:pt x="213978" y="338138"/>
                      <a:pt x="169069" y="338138"/>
                    </a:cubicBezTo>
                    <a:cubicBezTo>
                      <a:pt x="124160" y="338138"/>
                      <a:pt x="81893" y="320967"/>
                      <a:pt x="48872" y="289267"/>
                    </a:cubicBezTo>
                    <a:cubicBezTo>
                      <a:pt x="17171" y="256245"/>
                      <a:pt x="0" y="213978"/>
                      <a:pt x="0" y="169069"/>
                    </a:cubicBezTo>
                    <a:cubicBezTo>
                      <a:pt x="0" y="124160"/>
                      <a:pt x="17171" y="81893"/>
                      <a:pt x="48872" y="48872"/>
                    </a:cubicBezTo>
                    <a:cubicBezTo>
                      <a:pt x="81893" y="17171"/>
                      <a:pt x="124160" y="0"/>
                      <a:pt x="169069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2B1E53E3-CDDC-4446-892D-054A7CA5C397}"/>
                  </a:ext>
                </a:extLst>
              </p:cNvPr>
              <p:cNvSpPr/>
              <p:nvPr/>
            </p:nvSpPr>
            <p:spPr>
              <a:xfrm>
                <a:off x="3407582" y="4136489"/>
                <a:ext cx="2319208" cy="401648"/>
              </a:xfrm>
              <a:prstGeom prst="rect">
                <a:avLst/>
              </a:prstGeom>
            </p:spPr>
            <p:txBody>
              <a:bodyPr wrap="square">
                <a:normAutofit fontScale="85000" lnSpcReduction="20000"/>
              </a:bodyPr>
              <a:lstStyle/>
              <a:p>
                <a:pPr algn="ctr">
                  <a:lnSpc>
                    <a:spcPct val="120000"/>
                  </a:lnSpc>
                  <a:buClr>
                    <a:srgbClr val="E24848"/>
                  </a:buClr>
                </a:pPr>
                <a:r>
                  <a:rPr lang="zh-CN" altLang="en-US" sz="1600" noProof="1"/>
                  <a:t>此部分内容作为文字排版占位显示</a:t>
                </a:r>
                <a:br>
                  <a:rPr lang="zh-CN" altLang="en-US" sz="1600" noProof="1"/>
                </a:br>
                <a:r>
                  <a:rPr lang="zh-CN" altLang="en-US" sz="1600" noProof="1"/>
                  <a:t>（建议使用主题字体）</a:t>
                </a:r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AE251C27-22C9-4527-9F39-9B53EA25C868}"/>
                  </a:ext>
                </a:extLst>
              </p:cNvPr>
              <p:cNvGrpSpPr/>
              <p:nvPr/>
            </p:nvGrpSpPr>
            <p:grpSpPr>
              <a:xfrm>
                <a:off x="3847384" y="2790931"/>
                <a:ext cx="219985" cy="185976"/>
                <a:chOff x="8739188" y="3612536"/>
                <a:chExt cx="192262" cy="162540"/>
              </a:xfrm>
              <a:solidFill>
                <a:schemeClr val="bg1"/>
              </a:solidFill>
            </p:grpSpPr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56A3D930-5204-47FA-BDCC-571FE88A7A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9188" y="3722688"/>
                  <a:ext cx="76200" cy="52388"/>
                </a:xfrm>
                <a:custGeom>
                  <a:avLst/>
                  <a:gdLst>
                    <a:gd name="T0" fmla="*/ 237 w 241"/>
                    <a:gd name="T1" fmla="*/ 80 h 166"/>
                    <a:gd name="T2" fmla="*/ 162 w 241"/>
                    <a:gd name="T3" fmla="*/ 5 h 166"/>
                    <a:gd name="T4" fmla="*/ 159 w 241"/>
                    <a:gd name="T5" fmla="*/ 2 h 166"/>
                    <a:gd name="T6" fmla="*/ 157 w 241"/>
                    <a:gd name="T7" fmla="*/ 1 h 166"/>
                    <a:gd name="T8" fmla="*/ 154 w 241"/>
                    <a:gd name="T9" fmla="*/ 0 h 166"/>
                    <a:gd name="T10" fmla="*/ 150 w 241"/>
                    <a:gd name="T11" fmla="*/ 0 h 166"/>
                    <a:gd name="T12" fmla="*/ 148 w 241"/>
                    <a:gd name="T13" fmla="*/ 0 h 166"/>
                    <a:gd name="T14" fmla="*/ 145 w 241"/>
                    <a:gd name="T15" fmla="*/ 1 h 166"/>
                    <a:gd name="T16" fmla="*/ 143 w 241"/>
                    <a:gd name="T17" fmla="*/ 2 h 166"/>
                    <a:gd name="T18" fmla="*/ 140 w 241"/>
                    <a:gd name="T19" fmla="*/ 5 h 166"/>
                    <a:gd name="T20" fmla="*/ 5 w 241"/>
                    <a:gd name="T21" fmla="*/ 140 h 166"/>
                    <a:gd name="T22" fmla="*/ 3 w 241"/>
                    <a:gd name="T23" fmla="*/ 144 h 166"/>
                    <a:gd name="T24" fmla="*/ 0 w 241"/>
                    <a:gd name="T25" fmla="*/ 148 h 166"/>
                    <a:gd name="T26" fmla="*/ 0 w 241"/>
                    <a:gd name="T27" fmla="*/ 153 h 166"/>
                    <a:gd name="T28" fmla="*/ 1 w 241"/>
                    <a:gd name="T29" fmla="*/ 156 h 166"/>
                    <a:gd name="T30" fmla="*/ 4 w 241"/>
                    <a:gd name="T31" fmla="*/ 160 h 166"/>
                    <a:gd name="T32" fmla="*/ 7 w 241"/>
                    <a:gd name="T33" fmla="*/ 163 h 166"/>
                    <a:gd name="T34" fmla="*/ 12 w 241"/>
                    <a:gd name="T35" fmla="*/ 165 h 166"/>
                    <a:gd name="T36" fmla="*/ 15 w 241"/>
                    <a:gd name="T37" fmla="*/ 166 h 166"/>
                    <a:gd name="T38" fmla="*/ 166 w 241"/>
                    <a:gd name="T39" fmla="*/ 166 h 166"/>
                    <a:gd name="T40" fmla="*/ 172 w 241"/>
                    <a:gd name="T41" fmla="*/ 165 h 166"/>
                    <a:gd name="T42" fmla="*/ 176 w 241"/>
                    <a:gd name="T43" fmla="*/ 162 h 166"/>
                    <a:gd name="T44" fmla="*/ 237 w 241"/>
                    <a:gd name="T45" fmla="*/ 101 h 166"/>
                    <a:gd name="T46" fmla="*/ 239 w 241"/>
                    <a:gd name="T47" fmla="*/ 98 h 166"/>
                    <a:gd name="T48" fmla="*/ 241 w 241"/>
                    <a:gd name="T49" fmla="*/ 96 h 166"/>
                    <a:gd name="T50" fmla="*/ 241 w 241"/>
                    <a:gd name="T51" fmla="*/ 94 h 166"/>
                    <a:gd name="T52" fmla="*/ 241 w 241"/>
                    <a:gd name="T53" fmla="*/ 90 h 166"/>
                    <a:gd name="T54" fmla="*/ 241 w 241"/>
                    <a:gd name="T55" fmla="*/ 87 h 166"/>
                    <a:gd name="T56" fmla="*/ 241 w 241"/>
                    <a:gd name="T57" fmla="*/ 85 h 166"/>
                    <a:gd name="T58" fmla="*/ 239 w 241"/>
                    <a:gd name="T59" fmla="*/ 83 h 166"/>
                    <a:gd name="T60" fmla="*/ 237 w 241"/>
                    <a:gd name="T61" fmla="*/ 80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41" h="166">
                      <a:moveTo>
                        <a:pt x="237" y="80"/>
                      </a:moveTo>
                      <a:lnTo>
                        <a:pt x="162" y="5"/>
                      </a:lnTo>
                      <a:lnTo>
                        <a:pt x="159" y="2"/>
                      </a:lnTo>
                      <a:lnTo>
                        <a:pt x="157" y="1"/>
                      </a:lnTo>
                      <a:lnTo>
                        <a:pt x="154" y="0"/>
                      </a:lnTo>
                      <a:lnTo>
                        <a:pt x="150" y="0"/>
                      </a:lnTo>
                      <a:lnTo>
                        <a:pt x="148" y="0"/>
                      </a:lnTo>
                      <a:lnTo>
                        <a:pt x="145" y="1"/>
                      </a:lnTo>
                      <a:lnTo>
                        <a:pt x="143" y="2"/>
                      </a:lnTo>
                      <a:lnTo>
                        <a:pt x="140" y="5"/>
                      </a:lnTo>
                      <a:lnTo>
                        <a:pt x="5" y="140"/>
                      </a:lnTo>
                      <a:lnTo>
                        <a:pt x="3" y="144"/>
                      </a:lnTo>
                      <a:lnTo>
                        <a:pt x="0" y="148"/>
                      </a:lnTo>
                      <a:lnTo>
                        <a:pt x="0" y="153"/>
                      </a:lnTo>
                      <a:lnTo>
                        <a:pt x="1" y="156"/>
                      </a:lnTo>
                      <a:lnTo>
                        <a:pt x="4" y="160"/>
                      </a:lnTo>
                      <a:lnTo>
                        <a:pt x="7" y="163"/>
                      </a:lnTo>
                      <a:lnTo>
                        <a:pt x="12" y="165"/>
                      </a:lnTo>
                      <a:lnTo>
                        <a:pt x="15" y="166"/>
                      </a:lnTo>
                      <a:lnTo>
                        <a:pt x="166" y="166"/>
                      </a:lnTo>
                      <a:lnTo>
                        <a:pt x="172" y="165"/>
                      </a:lnTo>
                      <a:lnTo>
                        <a:pt x="176" y="162"/>
                      </a:lnTo>
                      <a:lnTo>
                        <a:pt x="237" y="101"/>
                      </a:lnTo>
                      <a:lnTo>
                        <a:pt x="239" y="98"/>
                      </a:lnTo>
                      <a:lnTo>
                        <a:pt x="241" y="96"/>
                      </a:lnTo>
                      <a:lnTo>
                        <a:pt x="241" y="94"/>
                      </a:lnTo>
                      <a:lnTo>
                        <a:pt x="241" y="90"/>
                      </a:lnTo>
                      <a:lnTo>
                        <a:pt x="241" y="87"/>
                      </a:lnTo>
                      <a:lnTo>
                        <a:pt x="241" y="85"/>
                      </a:lnTo>
                      <a:lnTo>
                        <a:pt x="239" y="83"/>
                      </a:lnTo>
                      <a:lnTo>
                        <a:pt x="237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2002E62-B1E3-44D3-908D-90C91CB1C8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06037" y="3612536"/>
                  <a:ext cx="125413" cy="123825"/>
                </a:xfrm>
                <a:custGeom>
                  <a:avLst/>
                  <a:gdLst>
                    <a:gd name="T0" fmla="*/ 42 w 393"/>
                    <a:gd name="T1" fmla="*/ 146 h 392"/>
                    <a:gd name="T2" fmla="*/ 38 w 393"/>
                    <a:gd name="T3" fmla="*/ 157 h 392"/>
                    <a:gd name="T4" fmla="*/ 25 w 393"/>
                    <a:gd name="T5" fmla="*/ 176 h 392"/>
                    <a:gd name="T6" fmla="*/ 9 w 393"/>
                    <a:gd name="T7" fmla="*/ 195 h 392"/>
                    <a:gd name="T8" fmla="*/ 7 w 393"/>
                    <a:gd name="T9" fmla="*/ 200 h 392"/>
                    <a:gd name="T10" fmla="*/ 7 w 393"/>
                    <a:gd name="T11" fmla="*/ 206 h 392"/>
                    <a:gd name="T12" fmla="*/ 9 w 393"/>
                    <a:gd name="T13" fmla="*/ 211 h 392"/>
                    <a:gd name="T14" fmla="*/ 176 w 393"/>
                    <a:gd name="T15" fmla="*/ 381 h 392"/>
                    <a:gd name="T16" fmla="*/ 182 w 393"/>
                    <a:gd name="T17" fmla="*/ 384 h 392"/>
                    <a:gd name="T18" fmla="*/ 188 w 393"/>
                    <a:gd name="T19" fmla="*/ 385 h 392"/>
                    <a:gd name="T20" fmla="*/ 191 w 393"/>
                    <a:gd name="T21" fmla="*/ 385 h 392"/>
                    <a:gd name="T22" fmla="*/ 195 w 393"/>
                    <a:gd name="T23" fmla="*/ 383 h 392"/>
                    <a:gd name="T24" fmla="*/ 214 w 393"/>
                    <a:gd name="T25" fmla="*/ 367 h 392"/>
                    <a:gd name="T26" fmla="*/ 233 w 393"/>
                    <a:gd name="T27" fmla="*/ 354 h 392"/>
                    <a:gd name="T28" fmla="*/ 243 w 393"/>
                    <a:gd name="T29" fmla="*/ 350 h 392"/>
                    <a:gd name="T30" fmla="*/ 254 w 393"/>
                    <a:gd name="T31" fmla="*/ 350 h 392"/>
                    <a:gd name="T32" fmla="*/ 266 w 393"/>
                    <a:gd name="T33" fmla="*/ 354 h 392"/>
                    <a:gd name="T34" fmla="*/ 287 w 393"/>
                    <a:gd name="T35" fmla="*/ 369 h 392"/>
                    <a:gd name="T36" fmla="*/ 311 w 393"/>
                    <a:gd name="T37" fmla="*/ 391 h 392"/>
                    <a:gd name="T38" fmla="*/ 322 w 393"/>
                    <a:gd name="T39" fmla="*/ 391 h 392"/>
                    <a:gd name="T40" fmla="*/ 389 w 393"/>
                    <a:gd name="T41" fmla="*/ 328 h 392"/>
                    <a:gd name="T42" fmla="*/ 392 w 393"/>
                    <a:gd name="T43" fmla="*/ 322 h 392"/>
                    <a:gd name="T44" fmla="*/ 393 w 393"/>
                    <a:gd name="T45" fmla="*/ 316 h 392"/>
                    <a:gd name="T46" fmla="*/ 392 w 393"/>
                    <a:gd name="T47" fmla="*/ 311 h 392"/>
                    <a:gd name="T48" fmla="*/ 389 w 393"/>
                    <a:gd name="T49" fmla="*/ 306 h 392"/>
                    <a:gd name="T50" fmla="*/ 86 w 393"/>
                    <a:gd name="T51" fmla="*/ 2 h 392"/>
                    <a:gd name="T52" fmla="*/ 80 w 393"/>
                    <a:gd name="T53" fmla="*/ 0 h 392"/>
                    <a:gd name="T54" fmla="*/ 71 w 393"/>
                    <a:gd name="T55" fmla="*/ 1 h 392"/>
                    <a:gd name="T56" fmla="*/ 5 w 393"/>
                    <a:gd name="T57" fmla="*/ 64 h 392"/>
                    <a:gd name="T58" fmla="*/ 1 w 393"/>
                    <a:gd name="T59" fmla="*/ 69 h 392"/>
                    <a:gd name="T60" fmla="*/ 0 w 393"/>
                    <a:gd name="T61" fmla="*/ 76 h 392"/>
                    <a:gd name="T62" fmla="*/ 1 w 393"/>
                    <a:gd name="T63" fmla="*/ 81 h 392"/>
                    <a:gd name="T64" fmla="*/ 5 w 393"/>
                    <a:gd name="T65" fmla="*/ 86 h 392"/>
                    <a:gd name="T66" fmla="*/ 33 w 393"/>
                    <a:gd name="T67" fmla="*/ 118 h 392"/>
                    <a:gd name="T68" fmla="*/ 40 w 393"/>
                    <a:gd name="T69" fmla="*/ 130 h 392"/>
                    <a:gd name="T70" fmla="*/ 42 w 393"/>
                    <a:gd name="T71" fmla="*/ 140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93" h="392">
                      <a:moveTo>
                        <a:pt x="42" y="140"/>
                      </a:moveTo>
                      <a:lnTo>
                        <a:pt x="42" y="146"/>
                      </a:lnTo>
                      <a:lnTo>
                        <a:pt x="41" y="151"/>
                      </a:lnTo>
                      <a:lnTo>
                        <a:pt x="38" y="157"/>
                      </a:lnTo>
                      <a:lnTo>
                        <a:pt x="35" y="163"/>
                      </a:lnTo>
                      <a:lnTo>
                        <a:pt x="25" y="176"/>
                      </a:lnTo>
                      <a:lnTo>
                        <a:pt x="10" y="193"/>
                      </a:lnTo>
                      <a:lnTo>
                        <a:pt x="9" y="195"/>
                      </a:lnTo>
                      <a:lnTo>
                        <a:pt x="7" y="198"/>
                      </a:lnTo>
                      <a:lnTo>
                        <a:pt x="7" y="200"/>
                      </a:lnTo>
                      <a:lnTo>
                        <a:pt x="6" y="203"/>
                      </a:lnTo>
                      <a:lnTo>
                        <a:pt x="7" y="206"/>
                      </a:lnTo>
                      <a:lnTo>
                        <a:pt x="7" y="209"/>
                      </a:lnTo>
                      <a:lnTo>
                        <a:pt x="9" y="211"/>
                      </a:lnTo>
                      <a:lnTo>
                        <a:pt x="10" y="214"/>
                      </a:lnTo>
                      <a:lnTo>
                        <a:pt x="176" y="381"/>
                      </a:lnTo>
                      <a:lnTo>
                        <a:pt x="180" y="383"/>
                      </a:lnTo>
                      <a:lnTo>
                        <a:pt x="182" y="384"/>
                      </a:lnTo>
                      <a:lnTo>
                        <a:pt x="184" y="385"/>
                      </a:lnTo>
                      <a:lnTo>
                        <a:pt x="188" y="385"/>
                      </a:lnTo>
                      <a:lnTo>
                        <a:pt x="188" y="385"/>
                      </a:lnTo>
                      <a:lnTo>
                        <a:pt x="191" y="385"/>
                      </a:lnTo>
                      <a:lnTo>
                        <a:pt x="193" y="384"/>
                      </a:lnTo>
                      <a:lnTo>
                        <a:pt x="195" y="383"/>
                      </a:lnTo>
                      <a:lnTo>
                        <a:pt x="198" y="381"/>
                      </a:lnTo>
                      <a:lnTo>
                        <a:pt x="214" y="367"/>
                      </a:lnTo>
                      <a:lnTo>
                        <a:pt x="227" y="357"/>
                      </a:lnTo>
                      <a:lnTo>
                        <a:pt x="233" y="354"/>
                      </a:lnTo>
                      <a:lnTo>
                        <a:pt x="238" y="351"/>
                      </a:lnTo>
                      <a:lnTo>
                        <a:pt x="243" y="350"/>
                      </a:lnTo>
                      <a:lnTo>
                        <a:pt x="249" y="349"/>
                      </a:lnTo>
                      <a:lnTo>
                        <a:pt x="254" y="350"/>
                      </a:lnTo>
                      <a:lnTo>
                        <a:pt x="260" y="351"/>
                      </a:lnTo>
                      <a:lnTo>
                        <a:pt x="266" y="354"/>
                      </a:lnTo>
                      <a:lnTo>
                        <a:pt x="272" y="358"/>
                      </a:lnTo>
                      <a:lnTo>
                        <a:pt x="287" y="369"/>
                      </a:lnTo>
                      <a:lnTo>
                        <a:pt x="305" y="387"/>
                      </a:lnTo>
                      <a:lnTo>
                        <a:pt x="311" y="391"/>
                      </a:lnTo>
                      <a:lnTo>
                        <a:pt x="316" y="392"/>
                      </a:lnTo>
                      <a:lnTo>
                        <a:pt x="322" y="391"/>
                      </a:lnTo>
                      <a:lnTo>
                        <a:pt x="326" y="387"/>
                      </a:lnTo>
                      <a:lnTo>
                        <a:pt x="389" y="328"/>
                      </a:lnTo>
                      <a:lnTo>
                        <a:pt x="391" y="325"/>
                      </a:lnTo>
                      <a:lnTo>
                        <a:pt x="392" y="322"/>
                      </a:lnTo>
                      <a:lnTo>
                        <a:pt x="393" y="320"/>
                      </a:lnTo>
                      <a:lnTo>
                        <a:pt x="393" y="316"/>
                      </a:lnTo>
                      <a:lnTo>
                        <a:pt x="393" y="313"/>
                      </a:lnTo>
                      <a:lnTo>
                        <a:pt x="392" y="311"/>
                      </a:lnTo>
                      <a:lnTo>
                        <a:pt x="391" y="308"/>
                      </a:lnTo>
                      <a:lnTo>
                        <a:pt x="389" y="306"/>
                      </a:lnTo>
                      <a:lnTo>
                        <a:pt x="88" y="5"/>
                      </a:lnTo>
                      <a:lnTo>
                        <a:pt x="86" y="2"/>
                      </a:lnTo>
                      <a:lnTo>
                        <a:pt x="83" y="1"/>
                      </a:lnTo>
                      <a:lnTo>
                        <a:pt x="80" y="0"/>
                      </a:lnTo>
                      <a:lnTo>
                        <a:pt x="77" y="0"/>
                      </a:lnTo>
                      <a:lnTo>
                        <a:pt x="71" y="1"/>
                      </a:lnTo>
                      <a:lnTo>
                        <a:pt x="67" y="5"/>
                      </a:lnTo>
                      <a:lnTo>
                        <a:pt x="5" y="64"/>
                      </a:lnTo>
                      <a:lnTo>
                        <a:pt x="2" y="67"/>
                      </a:lnTo>
                      <a:lnTo>
                        <a:pt x="1" y="69"/>
                      </a:lnTo>
                      <a:lnTo>
                        <a:pt x="0" y="72"/>
                      </a:lnTo>
                      <a:lnTo>
                        <a:pt x="0" y="76"/>
                      </a:lnTo>
                      <a:lnTo>
                        <a:pt x="0" y="78"/>
                      </a:lnTo>
                      <a:lnTo>
                        <a:pt x="1" y="81"/>
                      </a:lnTo>
                      <a:lnTo>
                        <a:pt x="2" y="84"/>
                      </a:lnTo>
                      <a:lnTo>
                        <a:pt x="5" y="86"/>
                      </a:lnTo>
                      <a:lnTo>
                        <a:pt x="20" y="104"/>
                      </a:lnTo>
                      <a:lnTo>
                        <a:pt x="33" y="118"/>
                      </a:lnTo>
                      <a:lnTo>
                        <a:pt x="36" y="124"/>
                      </a:lnTo>
                      <a:lnTo>
                        <a:pt x="40" y="130"/>
                      </a:lnTo>
                      <a:lnTo>
                        <a:pt x="41" y="136"/>
                      </a:lnTo>
                      <a:lnTo>
                        <a:pt x="42" y="140"/>
                      </a:lnTo>
                      <a:lnTo>
                        <a:pt x="42" y="1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</p:grpSp>
      </p:grpSp>
      <p:sp>
        <p:nvSpPr>
          <p:cNvPr id="22" name="文本框 173">
            <a:extLst>
              <a:ext uri="{FF2B5EF4-FFF2-40B4-BE49-F238E27FC236}">
                <a16:creationId xmlns:a16="http://schemas.microsoft.com/office/drawing/2014/main" id="{81FBBA66-E0AD-48CE-AF5E-204206348B02}"/>
              </a:ext>
            </a:extLst>
          </p:cNvPr>
          <p:cNvSpPr txBox="1"/>
          <p:nvPr/>
        </p:nvSpPr>
        <p:spPr>
          <a:xfrm>
            <a:off x="1494492" y="2887049"/>
            <a:ext cx="2520280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b="1" dirty="0">
                <a:solidFill>
                  <a:srgbClr val="E2BF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3" name="文本框 174">
            <a:extLst>
              <a:ext uri="{FF2B5EF4-FFF2-40B4-BE49-F238E27FC236}">
                <a16:creationId xmlns:a16="http://schemas.microsoft.com/office/drawing/2014/main" id="{3F9D107F-AC9E-46D9-B2B7-275E34CDBF4C}"/>
              </a:ext>
            </a:extLst>
          </p:cNvPr>
          <p:cNvSpPr txBox="1"/>
          <p:nvPr/>
        </p:nvSpPr>
        <p:spPr>
          <a:xfrm>
            <a:off x="1494492" y="3256380"/>
            <a:ext cx="2520280" cy="498597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E2BF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请替换文字内容，请替换文字内容，请替换文字内容，请替换文字内容</a:t>
            </a:r>
            <a:endParaRPr lang="zh-CN" altLang="en-US" sz="1600" dirty="0">
              <a:solidFill>
                <a:srgbClr val="E2BF93"/>
              </a:solidFill>
            </a:endParaRPr>
          </a:p>
        </p:txBody>
      </p:sp>
      <p:sp>
        <p:nvSpPr>
          <p:cNvPr id="24" name="文本框 175">
            <a:extLst>
              <a:ext uri="{FF2B5EF4-FFF2-40B4-BE49-F238E27FC236}">
                <a16:creationId xmlns:a16="http://schemas.microsoft.com/office/drawing/2014/main" id="{5F52ADE1-EF3F-4A03-AF29-C90394EDCE90}"/>
              </a:ext>
            </a:extLst>
          </p:cNvPr>
          <p:cNvSpPr txBox="1"/>
          <p:nvPr/>
        </p:nvSpPr>
        <p:spPr>
          <a:xfrm>
            <a:off x="1494492" y="4231529"/>
            <a:ext cx="2520280" cy="369332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r>
              <a:rPr lang="zh-CN" altLang="en-US" sz="2400" b="1" dirty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5" name="文本框 176">
            <a:extLst>
              <a:ext uri="{FF2B5EF4-FFF2-40B4-BE49-F238E27FC236}">
                <a16:creationId xmlns:a16="http://schemas.microsoft.com/office/drawing/2014/main" id="{3BD53443-B218-4B52-B944-FE182B0CA27E}"/>
              </a:ext>
            </a:extLst>
          </p:cNvPr>
          <p:cNvSpPr txBox="1"/>
          <p:nvPr/>
        </p:nvSpPr>
        <p:spPr>
          <a:xfrm>
            <a:off x="1494492" y="4600860"/>
            <a:ext cx="2520280" cy="498597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请替换文字内容，请替换文字内容，请替换文字内容，请替换文字内容</a:t>
            </a:r>
            <a:endParaRPr lang="zh-CN" altLang="en-US" sz="1600" dirty="0">
              <a:solidFill>
                <a:srgbClr val="78A48C"/>
              </a:solidFill>
            </a:endParaRPr>
          </a:p>
        </p:txBody>
      </p:sp>
      <p:sp>
        <p:nvSpPr>
          <p:cNvPr id="26" name="文本框 177">
            <a:extLst>
              <a:ext uri="{FF2B5EF4-FFF2-40B4-BE49-F238E27FC236}">
                <a16:creationId xmlns:a16="http://schemas.microsoft.com/office/drawing/2014/main" id="{073B9E61-E04E-4217-A88E-D0C6A00F79CB}"/>
              </a:ext>
            </a:extLst>
          </p:cNvPr>
          <p:cNvSpPr txBox="1"/>
          <p:nvPr/>
        </p:nvSpPr>
        <p:spPr>
          <a:xfrm>
            <a:off x="8147724" y="2887049"/>
            <a:ext cx="2520280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b="1">
                <a:solidFill>
                  <a:srgbClr val="E2BF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7" name="文本框 178">
            <a:extLst>
              <a:ext uri="{FF2B5EF4-FFF2-40B4-BE49-F238E27FC236}">
                <a16:creationId xmlns:a16="http://schemas.microsoft.com/office/drawing/2014/main" id="{797B4333-6202-4CDD-ABE3-25CAA1FE14C9}"/>
              </a:ext>
            </a:extLst>
          </p:cNvPr>
          <p:cNvSpPr txBox="1"/>
          <p:nvPr/>
        </p:nvSpPr>
        <p:spPr>
          <a:xfrm>
            <a:off x="8147724" y="3256380"/>
            <a:ext cx="2520280" cy="481093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E2BF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请替换文字内容，请替换文字内容，请替换文字内容，请替换文字内容</a:t>
            </a:r>
            <a:endParaRPr lang="zh-CN" altLang="en-US" sz="1600" dirty="0">
              <a:solidFill>
                <a:srgbClr val="E2BF93"/>
              </a:solidFill>
            </a:endParaRPr>
          </a:p>
        </p:txBody>
      </p:sp>
      <p:sp>
        <p:nvSpPr>
          <p:cNvPr id="28" name="文本框 179">
            <a:extLst>
              <a:ext uri="{FF2B5EF4-FFF2-40B4-BE49-F238E27FC236}">
                <a16:creationId xmlns:a16="http://schemas.microsoft.com/office/drawing/2014/main" id="{531094D2-8B56-4C4F-8D1B-46B6670D4B2D}"/>
              </a:ext>
            </a:extLst>
          </p:cNvPr>
          <p:cNvSpPr txBox="1"/>
          <p:nvPr/>
        </p:nvSpPr>
        <p:spPr>
          <a:xfrm>
            <a:off x="8147724" y="4231529"/>
            <a:ext cx="2520280" cy="369332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pPr algn="r"/>
            <a:r>
              <a:rPr lang="zh-CN" altLang="en-US" sz="2400" b="1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9" name="文本框 180">
            <a:extLst>
              <a:ext uri="{FF2B5EF4-FFF2-40B4-BE49-F238E27FC236}">
                <a16:creationId xmlns:a16="http://schemas.microsoft.com/office/drawing/2014/main" id="{962FB2BA-772E-4126-B100-2395018BD2E3}"/>
              </a:ext>
            </a:extLst>
          </p:cNvPr>
          <p:cNvSpPr txBox="1"/>
          <p:nvPr/>
        </p:nvSpPr>
        <p:spPr>
          <a:xfrm>
            <a:off x="8147724" y="4600860"/>
            <a:ext cx="2520280" cy="481093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请替换文字内容，请替换文字内容，请替换文字内容，请替换文字内容</a:t>
            </a:r>
            <a:endParaRPr lang="zh-CN" altLang="en-US" sz="1600" dirty="0">
              <a:solidFill>
                <a:srgbClr val="78A48C"/>
              </a:solidFill>
            </a:endParaRPr>
          </a:p>
        </p:txBody>
      </p:sp>
      <p:sp>
        <p:nvSpPr>
          <p:cNvPr id="30" name="文本框 181">
            <a:extLst>
              <a:ext uri="{FF2B5EF4-FFF2-40B4-BE49-F238E27FC236}">
                <a16:creationId xmlns:a16="http://schemas.microsoft.com/office/drawing/2014/main" id="{EE48B9B0-F919-4514-A67A-D5A16EB72CE8}"/>
              </a:ext>
            </a:extLst>
          </p:cNvPr>
          <p:cNvSpPr txBox="1"/>
          <p:nvPr/>
        </p:nvSpPr>
        <p:spPr>
          <a:xfrm>
            <a:off x="4834515" y="1464891"/>
            <a:ext cx="2520280" cy="369332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pPr algn="ctr"/>
            <a:r>
              <a:rPr lang="zh-CN" altLang="en-US" sz="2400" b="1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1" name="文本框 182">
            <a:extLst>
              <a:ext uri="{FF2B5EF4-FFF2-40B4-BE49-F238E27FC236}">
                <a16:creationId xmlns:a16="http://schemas.microsoft.com/office/drawing/2014/main" id="{A2A14EA4-6F00-431A-93FA-D31C00644687}"/>
              </a:ext>
            </a:extLst>
          </p:cNvPr>
          <p:cNvSpPr txBox="1"/>
          <p:nvPr/>
        </p:nvSpPr>
        <p:spPr>
          <a:xfrm>
            <a:off x="4834515" y="1834223"/>
            <a:ext cx="2520280" cy="481093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请替换文字内容，请替换文字内容，请替换文字内容，请替换文字内容</a:t>
            </a:r>
            <a:endParaRPr lang="zh-CN" altLang="en-US" sz="1600" dirty="0">
              <a:solidFill>
                <a:srgbClr val="78A48C"/>
              </a:solidFill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43" b="50357"/>
          <a:stretch/>
        </p:blipFill>
        <p:spPr>
          <a:xfrm>
            <a:off x="-180345" y="-236874"/>
            <a:ext cx="1422833" cy="242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940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dirty="0" smtClean="0">
                <a:cs typeface="+mn-ea"/>
                <a:sym typeface="+mn-lt"/>
              </a:rPr>
              <a:t> </a:t>
            </a:r>
            <a:endParaRPr lang="en-JM" dirty="0">
              <a:cs typeface="+mn-ea"/>
              <a:sym typeface="+mn-lt"/>
            </a:endParaRPr>
          </a:p>
        </p:txBody>
      </p:sp>
      <p:sp>
        <p:nvSpPr>
          <p:cNvPr id="4" name="Text Placeholder 1"/>
          <p:cNvSpPr txBox="1">
            <a:spLocks/>
          </p:cNvSpPr>
          <p:nvPr/>
        </p:nvSpPr>
        <p:spPr>
          <a:xfrm>
            <a:off x="7620000" y="2514600"/>
            <a:ext cx="3759200" cy="311356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JM" sz="14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Consectetur adipiscing elit. Proin vulputate elementum lorem sed molestie. Pellentesque Lorem Ipsum Dolor Sit Ametlorem sed molestie. Pellentesque amet ullamcorper lorem ipsum dolor</a:t>
            </a:r>
          </a:p>
          <a:p>
            <a:pPr marL="0" indent="0">
              <a:buNone/>
            </a:pPr>
            <a:endParaRPr lang="en-JM" sz="14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0" indent="0">
              <a:buNone/>
            </a:pPr>
            <a:r>
              <a:rPr lang="en-JM" sz="1467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Consectetur adipiscing elit. Proin set vulputate elementum lorem sed molestie. Pellentesque Lorem Ipsum Dolor Sit eer Ametlorem sed molestie. Pellentesque amet ullamcorper lorem ipsum dolor</a:t>
            </a:r>
          </a:p>
          <a:p>
            <a:pPr marL="0" indent="0">
              <a:buNone/>
            </a:pPr>
            <a:endParaRPr lang="en-JM" sz="1467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Oval 4"/>
          <p:cNvSpPr/>
          <p:nvPr/>
        </p:nvSpPr>
        <p:spPr>
          <a:xfrm>
            <a:off x="812800" y="3387437"/>
            <a:ext cx="1219200" cy="1219200"/>
          </a:xfrm>
          <a:prstGeom prst="ellipse">
            <a:avLst/>
          </a:prstGeom>
          <a:noFill/>
          <a:ln w="38100">
            <a:solidFill>
              <a:srgbClr val="78A4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" name="Rectangular Callout 5"/>
          <p:cNvSpPr/>
          <p:nvPr/>
        </p:nvSpPr>
        <p:spPr>
          <a:xfrm>
            <a:off x="1270000" y="1865888"/>
            <a:ext cx="2540000" cy="1076037"/>
          </a:xfrm>
          <a:prstGeom prst="wedgeRectCallout">
            <a:avLst>
              <a:gd name="adj1" fmla="val -35040"/>
              <a:gd name="adj2" fmla="val 85930"/>
            </a:avLst>
          </a:prstGeom>
          <a:solidFill>
            <a:srgbClr val="E2BF93"/>
          </a:solidFill>
          <a:ln w="635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请替换文字内容，请替换文字内容，请替换文字内容，请替换文字内容</a:t>
            </a:r>
          </a:p>
        </p:txBody>
      </p:sp>
      <p:sp>
        <p:nvSpPr>
          <p:cNvPr id="7" name="Oval 6"/>
          <p:cNvSpPr/>
          <p:nvPr/>
        </p:nvSpPr>
        <p:spPr>
          <a:xfrm>
            <a:off x="2235200" y="4546600"/>
            <a:ext cx="1219200" cy="1219200"/>
          </a:xfrm>
          <a:prstGeom prst="ellipse">
            <a:avLst/>
          </a:prstGeom>
          <a:noFill/>
          <a:ln w="38100">
            <a:solidFill>
              <a:srgbClr val="E2BF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" name="Rectangular Callout 7"/>
          <p:cNvSpPr/>
          <p:nvPr/>
        </p:nvSpPr>
        <p:spPr>
          <a:xfrm>
            <a:off x="2540000" y="3169256"/>
            <a:ext cx="2540000" cy="1076037"/>
          </a:xfrm>
          <a:prstGeom prst="wedgeRectCallout">
            <a:avLst>
              <a:gd name="adj1" fmla="val -33923"/>
              <a:gd name="adj2" fmla="val 84612"/>
            </a:avLst>
          </a:prstGeom>
          <a:solidFill>
            <a:srgbClr val="E2BF93"/>
          </a:solidFill>
          <a:ln w="635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请替换文字内容，请替换文字内容，请替换文字内容，请替换文字内容</a:t>
            </a:r>
          </a:p>
        </p:txBody>
      </p:sp>
      <p:sp>
        <p:nvSpPr>
          <p:cNvPr id="9" name="Oval 8"/>
          <p:cNvSpPr/>
          <p:nvPr/>
        </p:nvSpPr>
        <p:spPr>
          <a:xfrm>
            <a:off x="5242560" y="3438828"/>
            <a:ext cx="1219200" cy="1219200"/>
          </a:xfrm>
          <a:prstGeom prst="ellipse">
            <a:avLst/>
          </a:prstGeom>
          <a:noFill/>
          <a:ln w="38100">
            <a:solidFill>
              <a:srgbClr val="78A4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0" name="Rectangular Callout 9"/>
          <p:cNvSpPr/>
          <p:nvPr/>
        </p:nvSpPr>
        <p:spPr>
          <a:xfrm>
            <a:off x="4318000" y="1844322"/>
            <a:ext cx="2540000" cy="1076037"/>
          </a:xfrm>
          <a:prstGeom prst="wedgeRectCallout">
            <a:avLst>
              <a:gd name="adj1" fmla="val 12910"/>
              <a:gd name="adj2" fmla="val 87187"/>
            </a:avLst>
          </a:prstGeom>
          <a:solidFill>
            <a:srgbClr val="78A48C"/>
          </a:solidFill>
          <a:ln w="635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6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请替换文字内容，请替换文字内容，请替换文字内容，请替换文字内容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620000" y="1941076"/>
            <a:ext cx="3921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JM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VULPUTATE LOREM IPSUM SOLOR SIT AMET</a:t>
            </a:r>
            <a:endParaRPr lang="en-JM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43" b="50357"/>
          <a:stretch/>
        </p:blipFill>
        <p:spPr>
          <a:xfrm>
            <a:off x="-180345" y="-236874"/>
            <a:ext cx="1422833" cy="242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72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69647" y="1197719"/>
            <a:ext cx="3114255" cy="4601536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327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327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327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327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327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327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327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327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327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78A48C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327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E2BF9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327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78A48C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327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E2BF9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327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803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27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327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32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39253" y="2478964"/>
              <a:ext cx="314797" cy="38035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32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39253" y="3381429"/>
              <a:ext cx="314797" cy="38035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327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39253" y="4283894"/>
              <a:ext cx="314797" cy="38035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327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39253" y="5186362"/>
              <a:ext cx="314797" cy="38035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327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803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27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327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32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3"/>
              <a:ext cx="2330568" cy="3803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27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327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32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2"/>
              <a:ext cx="2330568" cy="3803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27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327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32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535469" y="1586337"/>
            <a:ext cx="180049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535469" y="2066338"/>
            <a:ext cx="415075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GB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585833" y="2869504"/>
            <a:ext cx="686928" cy="686928"/>
          </a:xfrm>
          <a:prstGeom prst="donut">
            <a:avLst>
              <a:gd name="adj" fmla="val 6804"/>
            </a:avLst>
          </a:prstGeom>
          <a:solidFill>
            <a:srgbClr val="78A48C"/>
          </a:solidFill>
          <a:ln>
            <a:solidFill>
              <a:srgbClr val="78A4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5780921" y="3056708"/>
            <a:ext cx="296750" cy="312520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78A48C"/>
          </a:solidFill>
          <a:ln>
            <a:noFill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5754040" y="4502768"/>
            <a:ext cx="336888" cy="272379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78A48C"/>
          </a:solidFill>
          <a:ln>
            <a:noFill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997859" y="4500379"/>
            <a:ext cx="225071" cy="329722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rgbClr val="E2BF93"/>
          </a:solidFill>
          <a:ln>
            <a:noFill/>
          </a:ln>
          <a:extLst/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988253" y="3068894"/>
            <a:ext cx="237973" cy="288148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E2BF93"/>
          </a:solidFill>
          <a:ln>
            <a:noFill/>
          </a:ln>
          <a:extLst/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766931" y="4307881"/>
            <a:ext cx="686928" cy="686928"/>
          </a:xfrm>
          <a:prstGeom prst="donut">
            <a:avLst>
              <a:gd name="adj" fmla="val 6804"/>
            </a:avLst>
          </a:prstGeom>
          <a:solidFill>
            <a:srgbClr val="E2B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580694" y="4308026"/>
            <a:ext cx="686928" cy="686928"/>
          </a:xfrm>
          <a:prstGeom prst="donut">
            <a:avLst>
              <a:gd name="adj" fmla="val 6804"/>
            </a:avLst>
          </a:prstGeom>
          <a:solidFill>
            <a:srgbClr val="78A4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761522" y="2869504"/>
            <a:ext cx="686928" cy="686928"/>
          </a:xfrm>
          <a:prstGeom prst="donut">
            <a:avLst>
              <a:gd name="adj" fmla="val 6804"/>
            </a:avLst>
          </a:prstGeom>
          <a:solidFill>
            <a:srgbClr val="E2BF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265894" y="3161537"/>
            <a:ext cx="180049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307811" y="2878391"/>
            <a:ext cx="64633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b="1" dirty="0">
                <a:solidFill>
                  <a:srgbClr val="78A48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b="1" dirty="0">
              <a:solidFill>
                <a:srgbClr val="78A48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404848" y="3161537"/>
            <a:ext cx="180049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500194" y="2878391"/>
            <a:ext cx="64633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b="1" dirty="0">
                <a:solidFill>
                  <a:srgbClr val="E2BF9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b="1" dirty="0">
              <a:solidFill>
                <a:srgbClr val="E2BF9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265894" y="4608361"/>
            <a:ext cx="180049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307811" y="4309499"/>
            <a:ext cx="64633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b="1">
                <a:solidFill>
                  <a:srgbClr val="78A48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b="1">
              <a:solidFill>
                <a:srgbClr val="78A48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459372" y="4608361"/>
            <a:ext cx="180049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502388" y="4309499"/>
            <a:ext cx="64633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b="1">
                <a:solidFill>
                  <a:srgbClr val="E2BF9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b="1">
              <a:solidFill>
                <a:srgbClr val="E2BF9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535469" y="3566206"/>
            <a:ext cx="275435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535469" y="5010753"/>
            <a:ext cx="275435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707947" y="3566206"/>
            <a:ext cx="275435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702136" y="5010753"/>
            <a:ext cx="275435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43" b="50357"/>
          <a:stretch/>
        </p:blipFill>
        <p:spPr>
          <a:xfrm>
            <a:off x="-180345" y="-236874"/>
            <a:ext cx="1422833" cy="242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32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2"/>
          <p:cNvGrpSpPr/>
          <p:nvPr/>
        </p:nvGrpSpPr>
        <p:grpSpPr>
          <a:xfrm>
            <a:off x="1958996" y="3953347"/>
            <a:ext cx="3250174" cy="1512168"/>
            <a:chOff x="1891316" y="1925541"/>
            <a:chExt cx="2520280" cy="3888432"/>
          </a:xfrm>
        </p:grpSpPr>
        <p:sp>
          <p:nvSpPr>
            <p:cNvPr id="9" name="직사각형 12"/>
            <p:cNvSpPr/>
            <p:nvPr/>
          </p:nvSpPr>
          <p:spPr>
            <a:xfrm>
              <a:off x="1891316" y="1925541"/>
              <a:ext cx="2520280" cy="3888432"/>
            </a:xfrm>
            <a:prstGeom prst="rect">
              <a:avLst/>
            </a:prstGeom>
            <a:ln w="19050">
              <a:solidFill>
                <a:srgbClr val="E2BF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+mn-ea"/>
                <a:sym typeface="+mn-lt"/>
              </a:endParaRPr>
            </a:p>
          </p:txBody>
        </p:sp>
        <p:sp>
          <p:nvSpPr>
            <p:cNvPr id="10" name="오각형 13"/>
            <p:cNvSpPr/>
            <p:nvPr/>
          </p:nvSpPr>
          <p:spPr>
            <a:xfrm rot="5400000">
              <a:off x="2179347" y="1637510"/>
              <a:ext cx="1944218" cy="2520280"/>
            </a:xfrm>
            <a:prstGeom prst="homePlate">
              <a:avLst/>
            </a:prstGeom>
            <a:solidFill>
              <a:srgbClr val="E2BF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+mn-ea"/>
                <a:sym typeface="+mn-lt"/>
              </a:endParaRPr>
            </a:p>
          </p:txBody>
        </p:sp>
      </p:grpSp>
      <p:grpSp>
        <p:nvGrpSpPr>
          <p:cNvPr id="11" name="그룹 15"/>
          <p:cNvGrpSpPr/>
          <p:nvPr/>
        </p:nvGrpSpPr>
        <p:grpSpPr>
          <a:xfrm>
            <a:off x="6912941" y="3925669"/>
            <a:ext cx="3250174" cy="1512168"/>
            <a:chOff x="1891316" y="1925541"/>
            <a:chExt cx="2520280" cy="3888432"/>
          </a:xfrm>
        </p:grpSpPr>
        <p:sp>
          <p:nvSpPr>
            <p:cNvPr id="12" name="직사각형 16"/>
            <p:cNvSpPr/>
            <p:nvPr/>
          </p:nvSpPr>
          <p:spPr>
            <a:xfrm>
              <a:off x="1891316" y="1925541"/>
              <a:ext cx="2520280" cy="3888432"/>
            </a:xfrm>
            <a:prstGeom prst="rect">
              <a:avLst/>
            </a:prstGeom>
            <a:ln w="19050">
              <a:solidFill>
                <a:srgbClr val="78A48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+mn-ea"/>
                <a:sym typeface="+mn-lt"/>
              </a:endParaRPr>
            </a:p>
          </p:txBody>
        </p:sp>
        <p:sp>
          <p:nvSpPr>
            <p:cNvPr id="13" name="오각형 17"/>
            <p:cNvSpPr/>
            <p:nvPr/>
          </p:nvSpPr>
          <p:spPr>
            <a:xfrm rot="5400000">
              <a:off x="2179347" y="1637510"/>
              <a:ext cx="1944218" cy="2520280"/>
            </a:xfrm>
            <a:prstGeom prst="homePlate">
              <a:avLst/>
            </a:prstGeom>
            <a:solidFill>
              <a:srgbClr val="78A4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+mn-ea"/>
                <a:sym typeface="+mn-lt"/>
              </a:endParaRPr>
            </a:p>
          </p:txBody>
        </p:sp>
      </p:grp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1989500" y="4066585"/>
            <a:ext cx="3189165" cy="276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zh-CN" altLang="en-US" sz="1800" dirty="0">
                <a:solidFill>
                  <a:srgbClr val="E7E7E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2214533" y="4872836"/>
            <a:ext cx="2739098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zh-CN" altLang="en-US" sz="1200" b="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请替换文字内容，请替换文字内容，请替换文字内容，请替换文字内容</a:t>
            </a: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6943445" y="4038907"/>
            <a:ext cx="3189165" cy="276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zh-CN" altLang="en-US" sz="1800" dirty="0">
                <a:solidFill>
                  <a:srgbClr val="E7E7E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7168478" y="4845158"/>
            <a:ext cx="2739098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zh-CN" altLang="en-US" sz="12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请替换文字内容，请替换文字内容，请替换文字内容，请替换文字内容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43" r="54117"/>
          <a:stretch/>
        </p:blipFill>
        <p:spPr>
          <a:xfrm>
            <a:off x="2214533" y="1207091"/>
            <a:ext cx="2518721" cy="30037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85" b="71852"/>
          <a:stretch/>
        </p:blipFill>
        <p:spPr>
          <a:xfrm>
            <a:off x="6912941" y="928914"/>
            <a:ext cx="3207887" cy="283028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43" b="50357"/>
          <a:stretch/>
        </p:blipFill>
        <p:spPr>
          <a:xfrm>
            <a:off x="-180345" y="-236874"/>
            <a:ext cx="1422833" cy="242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00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8"/>
          <p:cNvSpPr txBox="1"/>
          <p:nvPr/>
        </p:nvSpPr>
        <p:spPr>
          <a:xfrm>
            <a:off x="3791744" y="2918070"/>
            <a:ext cx="5568619" cy="902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867" dirty="0">
                <a:solidFill>
                  <a:srgbClr val="E2BF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请输入文本内容</a:t>
            </a:r>
            <a:endParaRPr lang="en-GB" altLang="zh-CN" sz="5867" dirty="0">
              <a:solidFill>
                <a:srgbClr val="E2BF9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TextBox 49"/>
          <p:cNvSpPr txBox="1"/>
          <p:nvPr/>
        </p:nvSpPr>
        <p:spPr>
          <a:xfrm>
            <a:off x="4722627" y="4009498"/>
            <a:ext cx="370685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600" dirty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r>
              <a:rPr lang="zh-CN" altLang="en-US" sz="1600" dirty="0" smtClean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1600" dirty="0">
                <a:solidFill>
                  <a:srgbClr val="78A4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</a:t>
            </a:r>
          </a:p>
        </p:txBody>
      </p:sp>
      <p:sp>
        <p:nvSpPr>
          <p:cNvPr id="4" name="TextBox 48"/>
          <p:cNvSpPr txBox="1"/>
          <p:nvPr/>
        </p:nvSpPr>
        <p:spPr>
          <a:xfrm>
            <a:off x="5556712" y="1499494"/>
            <a:ext cx="1979448" cy="1641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0666" dirty="0" smtClean="0">
                <a:solidFill>
                  <a:srgbClr val="E2BF93"/>
                </a:solidFill>
                <a:latin typeface="Narkisim" panose="020E0502050101010101" pitchFamily="34" charset="-79"/>
                <a:ea typeface="华康雅宋体W9(P)" panose="02020900000000000000" pitchFamily="18" charset="-122"/>
                <a:cs typeface="Narkisim" panose="020E0502050101010101" pitchFamily="34" charset="-79"/>
                <a:sym typeface="+mn-lt"/>
              </a:rPr>
              <a:t>02</a:t>
            </a:r>
            <a:endParaRPr lang="en-GB" altLang="zh-CN" sz="10666" dirty="0">
              <a:solidFill>
                <a:srgbClr val="E2BF93"/>
              </a:solidFill>
              <a:latin typeface="Narkisim" panose="020E0502050101010101" pitchFamily="34" charset="-79"/>
              <a:ea typeface="华康雅宋体W9(P)" panose="02020900000000000000" pitchFamily="18" charset="-122"/>
              <a:cs typeface="Narkisim" panose="020E0502050101010101" pitchFamily="34" charset="-79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47" t="-847" r="-1621" b="35026"/>
          <a:stretch/>
        </p:blipFill>
        <p:spPr>
          <a:xfrm flipH="1">
            <a:off x="0" y="3541487"/>
            <a:ext cx="3424906" cy="352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98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6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2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8" name="组合 30"/>
          <p:cNvGrpSpPr/>
          <p:nvPr/>
        </p:nvGrpSpPr>
        <p:grpSpPr>
          <a:xfrm>
            <a:off x="1912620" y="2084705"/>
            <a:ext cx="1126490" cy="1070610"/>
            <a:chOff x="0" y="0"/>
            <a:chExt cx="831692" cy="792088"/>
          </a:xfrm>
        </p:grpSpPr>
        <p:sp>
          <p:nvSpPr>
            <p:cNvPr id="9239" name="正五边形 5"/>
            <p:cNvSpPr/>
            <p:nvPr/>
          </p:nvSpPr>
          <p:spPr>
            <a:xfrm>
              <a:off x="0" y="0"/>
              <a:ext cx="831692" cy="792088"/>
            </a:xfrm>
            <a:prstGeom prst="pentagon">
              <a:avLst/>
            </a:prstGeom>
            <a:solidFill>
              <a:srgbClr val="78A48C"/>
            </a:solidFill>
            <a:ln w="254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itchFamily="3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itchFamily="34" charset="0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240" name="Freeform 72"/>
            <p:cNvSpPr>
              <a:spLocks noEditPoints="1"/>
            </p:cNvSpPr>
            <p:nvPr/>
          </p:nvSpPr>
          <p:spPr>
            <a:xfrm>
              <a:off x="194807" y="196084"/>
              <a:ext cx="485110" cy="485984"/>
            </a:xfrm>
            <a:custGeom>
              <a:avLst/>
              <a:gdLst>
                <a:gd name="txL" fmla="*/ 0 w 411"/>
                <a:gd name="txT" fmla="*/ 0 h 412"/>
                <a:gd name="txR" fmla="*/ 411 w 411"/>
                <a:gd name="txB" fmla="*/ 412 h 412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152" name="组合 12"/>
          <p:cNvGrpSpPr/>
          <p:nvPr/>
        </p:nvGrpSpPr>
        <p:grpSpPr>
          <a:xfrm>
            <a:off x="8936355" y="3718560"/>
            <a:ext cx="1126490" cy="1070610"/>
            <a:chOff x="0" y="0"/>
            <a:chExt cx="831692" cy="792088"/>
          </a:xfrm>
        </p:grpSpPr>
        <p:sp>
          <p:nvSpPr>
            <p:cNvPr id="9237" name="正五边形 10"/>
            <p:cNvSpPr/>
            <p:nvPr/>
          </p:nvSpPr>
          <p:spPr>
            <a:xfrm>
              <a:off x="0" y="0"/>
              <a:ext cx="831692" cy="792088"/>
            </a:xfrm>
            <a:prstGeom prst="pentagon">
              <a:avLst/>
            </a:prstGeom>
            <a:solidFill>
              <a:srgbClr val="E2BF93"/>
            </a:solidFill>
            <a:ln w="254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itchFamily="3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itchFamily="34" charset="0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238" name="Freeform 13"/>
            <p:cNvSpPr>
              <a:spLocks noEditPoints="1"/>
            </p:cNvSpPr>
            <p:nvPr/>
          </p:nvSpPr>
          <p:spPr>
            <a:xfrm>
              <a:off x="284457" y="207649"/>
              <a:ext cx="262778" cy="484369"/>
            </a:xfrm>
            <a:custGeom>
              <a:avLst/>
              <a:gdLst>
                <a:gd name="txL" fmla="*/ 0 w 122"/>
                <a:gd name="txT" fmla="*/ 0 h 225"/>
                <a:gd name="txR" fmla="*/ 122 w 122"/>
                <a:gd name="txB" fmla="*/ 225 h 225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155" name="组合 16"/>
          <p:cNvGrpSpPr/>
          <p:nvPr/>
        </p:nvGrpSpPr>
        <p:grpSpPr>
          <a:xfrm>
            <a:off x="6595110" y="2143125"/>
            <a:ext cx="1126490" cy="1073150"/>
            <a:chOff x="0" y="0"/>
            <a:chExt cx="831692" cy="792088"/>
          </a:xfrm>
        </p:grpSpPr>
        <p:sp>
          <p:nvSpPr>
            <p:cNvPr id="9235" name="正五边形 9"/>
            <p:cNvSpPr/>
            <p:nvPr/>
          </p:nvSpPr>
          <p:spPr>
            <a:xfrm>
              <a:off x="0" y="0"/>
              <a:ext cx="831692" cy="792088"/>
            </a:xfrm>
            <a:prstGeom prst="pentagon">
              <a:avLst/>
            </a:prstGeom>
            <a:solidFill>
              <a:srgbClr val="78A48C"/>
            </a:solidFill>
            <a:ln w="254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itchFamily="3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itchFamily="34" charset="0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236" name="Freeform 78"/>
            <p:cNvSpPr>
              <a:spLocks noEditPoints="1"/>
            </p:cNvSpPr>
            <p:nvPr/>
          </p:nvSpPr>
          <p:spPr>
            <a:xfrm>
              <a:off x="221768" y="250987"/>
              <a:ext cx="409671" cy="409565"/>
            </a:xfrm>
            <a:custGeom>
              <a:avLst/>
              <a:gdLst>
                <a:gd name="txL" fmla="*/ 0 w 347"/>
                <a:gd name="txT" fmla="*/ 0 h 347"/>
                <a:gd name="txR" fmla="*/ 347 w 347"/>
                <a:gd name="txB" fmla="*/ 347 h 347"/>
              </a:gdLst>
              <a:ahLst/>
              <a:cxnLst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347" h="347">
                  <a:moveTo>
                    <a:pt x="174" y="0"/>
                  </a:moveTo>
                  <a:cubicBezTo>
                    <a:pt x="78" y="0"/>
                    <a:pt x="0" y="78"/>
                    <a:pt x="0" y="174"/>
                  </a:cubicBezTo>
                  <a:cubicBezTo>
                    <a:pt x="0" y="269"/>
                    <a:pt x="78" y="347"/>
                    <a:pt x="174" y="347"/>
                  </a:cubicBezTo>
                  <a:cubicBezTo>
                    <a:pt x="269" y="347"/>
                    <a:pt x="347" y="269"/>
                    <a:pt x="347" y="174"/>
                  </a:cubicBezTo>
                  <a:cubicBezTo>
                    <a:pt x="347" y="78"/>
                    <a:pt x="269" y="0"/>
                    <a:pt x="174" y="0"/>
                  </a:cubicBezTo>
                  <a:close/>
                  <a:moveTo>
                    <a:pt x="332" y="166"/>
                  </a:moveTo>
                  <a:cubicBezTo>
                    <a:pt x="283" y="166"/>
                    <a:pt x="283" y="166"/>
                    <a:pt x="283" y="166"/>
                  </a:cubicBezTo>
                  <a:cubicBezTo>
                    <a:pt x="281" y="107"/>
                    <a:pt x="261" y="55"/>
                    <a:pt x="231" y="26"/>
                  </a:cubicBezTo>
                  <a:cubicBezTo>
                    <a:pt x="288" y="48"/>
                    <a:pt x="329" y="102"/>
                    <a:pt x="332" y="166"/>
                  </a:cubicBezTo>
                  <a:close/>
                  <a:moveTo>
                    <a:pt x="174" y="332"/>
                  </a:moveTo>
                  <a:cubicBezTo>
                    <a:pt x="165" y="330"/>
                    <a:pt x="148" y="277"/>
                    <a:pt x="147" y="181"/>
                  </a:cubicBezTo>
                  <a:cubicBezTo>
                    <a:pt x="200" y="181"/>
                    <a:pt x="200" y="181"/>
                    <a:pt x="200" y="181"/>
                  </a:cubicBezTo>
                  <a:cubicBezTo>
                    <a:pt x="199" y="277"/>
                    <a:pt x="183" y="330"/>
                    <a:pt x="174" y="332"/>
                  </a:cubicBezTo>
                  <a:close/>
                  <a:moveTo>
                    <a:pt x="147" y="166"/>
                  </a:moveTo>
                  <a:cubicBezTo>
                    <a:pt x="148" y="70"/>
                    <a:pt x="165" y="17"/>
                    <a:pt x="174" y="15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83" y="17"/>
                    <a:pt x="199" y="70"/>
                    <a:pt x="200" y="166"/>
                  </a:cubicBezTo>
                  <a:lnTo>
                    <a:pt x="147" y="166"/>
                  </a:lnTo>
                  <a:close/>
                  <a:moveTo>
                    <a:pt x="153" y="19"/>
                  </a:moveTo>
                  <a:cubicBezTo>
                    <a:pt x="138" y="51"/>
                    <a:pt x="133" y="118"/>
                    <a:pt x="133" y="166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81" y="94"/>
                    <a:pt x="112" y="34"/>
                    <a:pt x="153" y="19"/>
                  </a:cubicBezTo>
                  <a:close/>
                  <a:moveTo>
                    <a:pt x="133" y="181"/>
                  </a:moveTo>
                  <a:cubicBezTo>
                    <a:pt x="133" y="229"/>
                    <a:pt x="138" y="296"/>
                    <a:pt x="153" y="329"/>
                  </a:cubicBezTo>
                  <a:cubicBezTo>
                    <a:pt x="112" y="313"/>
                    <a:pt x="81" y="254"/>
                    <a:pt x="79" y="181"/>
                  </a:cubicBezTo>
                  <a:lnTo>
                    <a:pt x="133" y="181"/>
                  </a:lnTo>
                  <a:close/>
                  <a:moveTo>
                    <a:pt x="194" y="329"/>
                  </a:moveTo>
                  <a:cubicBezTo>
                    <a:pt x="209" y="296"/>
                    <a:pt x="214" y="229"/>
                    <a:pt x="215" y="181"/>
                  </a:cubicBezTo>
                  <a:cubicBezTo>
                    <a:pt x="268" y="181"/>
                    <a:pt x="268" y="181"/>
                    <a:pt x="268" y="181"/>
                  </a:cubicBezTo>
                  <a:cubicBezTo>
                    <a:pt x="266" y="254"/>
                    <a:pt x="235" y="313"/>
                    <a:pt x="194" y="329"/>
                  </a:cubicBezTo>
                  <a:close/>
                  <a:moveTo>
                    <a:pt x="215" y="166"/>
                  </a:moveTo>
                  <a:cubicBezTo>
                    <a:pt x="214" y="118"/>
                    <a:pt x="209" y="51"/>
                    <a:pt x="194" y="19"/>
                  </a:cubicBezTo>
                  <a:cubicBezTo>
                    <a:pt x="235" y="34"/>
                    <a:pt x="266" y="94"/>
                    <a:pt x="268" y="166"/>
                  </a:cubicBezTo>
                  <a:lnTo>
                    <a:pt x="215" y="166"/>
                  </a:lnTo>
                  <a:close/>
                  <a:moveTo>
                    <a:pt x="117" y="26"/>
                  </a:moveTo>
                  <a:cubicBezTo>
                    <a:pt x="87" y="55"/>
                    <a:pt x="66" y="107"/>
                    <a:pt x="64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8" y="102"/>
                    <a:pt x="59" y="48"/>
                    <a:pt x="117" y="26"/>
                  </a:cubicBezTo>
                  <a:close/>
                  <a:moveTo>
                    <a:pt x="15" y="181"/>
                  </a:moveTo>
                  <a:cubicBezTo>
                    <a:pt x="64" y="181"/>
                    <a:pt x="64" y="181"/>
                    <a:pt x="64" y="181"/>
                  </a:cubicBezTo>
                  <a:cubicBezTo>
                    <a:pt x="66" y="241"/>
                    <a:pt x="87" y="292"/>
                    <a:pt x="117" y="322"/>
                  </a:cubicBezTo>
                  <a:cubicBezTo>
                    <a:pt x="59" y="300"/>
                    <a:pt x="18" y="245"/>
                    <a:pt x="15" y="181"/>
                  </a:cubicBezTo>
                  <a:close/>
                  <a:moveTo>
                    <a:pt x="231" y="322"/>
                  </a:moveTo>
                  <a:cubicBezTo>
                    <a:pt x="261" y="292"/>
                    <a:pt x="281" y="241"/>
                    <a:pt x="283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29" y="245"/>
                    <a:pt x="288" y="300"/>
                    <a:pt x="231" y="32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158" name="组合 17"/>
          <p:cNvGrpSpPr/>
          <p:nvPr/>
        </p:nvGrpSpPr>
        <p:grpSpPr>
          <a:xfrm>
            <a:off x="4237990" y="3718560"/>
            <a:ext cx="1126490" cy="1070610"/>
            <a:chOff x="0" y="0"/>
            <a:chExt cx="831692" cy="792088"/>
          </a:xfrm>
        </p:grpSpPr>
        <p:sp>
          <p:nvSpPr>
            <p:cNvPr id="9233" name="正五边形 8"/>
            <p:cNvSpPr/>
            <p:nvPr/>
          </p:nvSpPr>
          <p:spPr>
            <a:xfrm>
              <a:off x="0" y="0"/>
              <a:ext cx="831692" cy="792088"/>
            </a:xfrm>
            <a:prstGeom prst="pentagon">
              <a:avLst/>
            </a:prstGeom>
            <a:solidFill>
              <a:srgbClr val="E2BF93"/>
            </a:solidFill>
            <a:ln w="254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itchFamily="3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itchFamily="34" charset="0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234" name="Freeform 77"/>
            <p:cNvSpPr>
              <a:spLocks noEditPoints="1"/>
            </p:cNvSpPr>
            <p:nvPr/>
          </p:nvSpPr>
          <p:spPr>
            <a:xfrm>
              <a:off x="172291" y="282760"/>
              <a:ext cx="487109" cy="334145"/>
            </a:xfrm>
            <a:custGeom>
              <a:avLst/>
              <a:gdLst>
                <a:gd name="txL" fmla="*/ 0 w 413"/>
                <a:gd name="txT" fmla="*/ 0 h 283"/>
                <a:gd name="txR" fmla="*/ 413 w 413"/>
                <a:gd name="txB" fmla="*/ 283 h 283"/>
              </a:gdLst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txL" t="txT" r="txR" b="txB"/>
              <a:pathLst>
                <a:path w="413" h="283">
                  <a:moveTo>
                    <a:pt x="340" y="283"/>
                  </a:moveTo>
                  <a:cubicBezTo>
                    <a:pt x="73" y="283"/>
                    <a:pt x="73" y="283"/>
                    <a:pt x="73" y="283"/>
                  </a:cubicBezTo>
                  <a:cubicBezTo>
                    <a:pt x="73" y="283"/>
                    <a:pt x="72" y="283"/>
                    <a:pt x="72" y="283"/>
                  </a:cubicBezTo>
                  <a:cubicBezTo>
                    <a:pt x="32" y="282"/>
                    <a:pt x="0" y="249"/>
                    <a:pt x="0" y="209"/>
                  </a:cubicBezTo>
                  <a:cubicBezTo>
                    <a:pt x="0" y="169"/>
                    <a:pt x="31" y="137"/>
                    <a:pt x="70" y="135"/>
                  </a:cubicBezTo>
                  <a:cubicBezTo>
                    <a:pt x="67" y="126"/>
                    <a:pt x="66" y="117"/>
                    <a:pt x="66" y="107"/>
                  </a:cubicBezTo>
                  <a:cubicBezTo>
                    <a:pt x="66" y="48"/>
                    <a:pt x="114" y="0"/>
                    <a:pt x="173" y="0"/>
                  </a:cubicBezTo>
                  <a:cubicBezTo>
                    <a:pt x="217" y="0"/>
                    <a:pt x="257" y="27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311" y="69"/>
                    <a:pt x="343" y="98"/>
                    <a:pt x="346" y="135"/>
                  </a:cubicBezTo>
                  <a:cubicBezTo>
                    <a:pt x="384" y="139"/>
                    <a:pt x="413" y="171"/>
                    <a:pt x="413" y="209"/>
                  </a:cubicBezTo>
                  <a:cubicBezTo>
                    <a:pt x="413" y="249"/>
                    <a:pt x="381" y="282"/>
                    <a:pt x="341" y="283"/>
                  </a:cubicBezTo>
                  <a:cubicBezTo>
                    <a:pt x="340" y="283"/>
                    <a:pt x="340" y="283"/>
                    <a:pt x="340" y="283"/>
                  </a:cubicBezTo>
                  <a:close/>
                  <a:moveTo>
                    <a:pt x="73" y="268"/>
                  </a:moveTo>
                  <a:cubicBezTo>
                    <a:pt x="339" y="268"/>
                    <a:pt x="339" y="268"/>
                    <a:pt x="339" y="268"/>
                  </a:cubicBezTo>
                  <a:cubicBezTo>
                    <a:pt x="339" y="268"/>
                    <a:pt x="340" y="268"/>
                    <a:pt x="340" y="268"/>
                  </a:cubicBezTo>
                  <a:cubicBezTo>
                    <a:pt x="372" y="268"/>
                    <a:pt x="398" y="241"/>
                    <a:pt x="398" y="209"/>
                  </a:cubicBezTo>
                  <a:cubicBezTo>
                    <a:pt x="398" y="176"/>
                    <a:pt x="372" y="150"/>
                    <a:pt x="339" y="150"/>
                  </a:cubicBezTo>
                  <a:cubicBezTo>
                    <a:pt x="335" y="150"/>
                    <a:pt x="332" y="146"/>
                    <a:pt x="332" y="142"/>
                  </a:cubicBezTo>
                  <a:cubicBezTo>
                    <a:pt x="332" y="110"/>
                    <a:pt x="305" y="83"/>
                    <a:pt x="273" y="83"/>
                  </a:cubicBezTo>
                  <a:cubicBezTo>
                    <a:pt x="271" y="83"/>
                    <a:pt x="270" y="83"/>
                    <a:pt x="268" y="84"/>
                  </a:cubicBezTo>
                  <a:cubicBezTo>
                    <a:pt x="265" y="84"/>
                    <a:pt x="262" y="82"/>
                    <a:pt x="261" y="79"/>
                  </a:cubicBezTo>
                  <a:cubicBezTo>
                    <a:pt x="248" y="40"/>
                    <a:pt x="213" y="15"/>
                    <a:pt x="173" y="15"/>
                  </a:cubicBezTo>
                  <a:cubicBezTo>
                    <a:pt x="122" y="15"/>
                    <a:pt x="81" y="56"/>
                    <a:pt x="81" y="107"/>
                  </a:cubicBezTo>
                  <a:cubicBezTo>
                    <a:pt x="81" y="118"/>
                    <a:pt x="83" y="129"/>
                    <a:pt x="87" y="140"/>
                  </a:cubicBezTo>
                  <a:cubicBezTo>
                    <a:pt x="88" y="142"/>
                    <a:pt x="87" y="145"/>
                    <a:pt x="86" y="147"/>
                  </a:cubicBezTo>
                  <a:cubicBezTo>
                    <a:pt x="84" y="149"/>
                    <a:pt x="82" y="150"/>
                    <a:pt x="79" y="150"/>
                  </a:cubicBezTo>
                  <a:cubicBezTo>
                    <a:pt x="77" y="150"/>
                    <a:pt x="75" y="150"/>
                    <a:pt x="73" y="150"/>
                  </a:cubicBezTo>
                  <a:cubicBezTo>
                    <a:pt x="41" y="150"/>
                    <a:pt x="14" y="176"/>
                    <a:pt x="14" y="209"/>
                  </a:cubicBezTo>
                  <a:cubicBezTo>
                    <a:pt x="14" y="241"/>
                    <a:pt x="41" y="268"/>
                    <a:pt x="73" y="268"/>
                  </a:cubicBezTo>
                  <a:cubicBezTo>
                    <a:pt x="73" y="268"/>
                    <a:pt x="73" y="268"/>
                    <a:pt x="73" y="26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cxnSp>
        <p:nvCxnSpPr>
          <p:cNvPr id="6162" name="直接连接符 19"/>
          <p:cNvCxnSpPr/>
          <p:nvPr/>
        </p:nvCxnSpPr>
        <p:spPr>
          <a:xfrm>
            <a:off x="2824480" y="3155315"/>
            <a:ext cx="1413510" cy="972185"/>
          </a:xfrm>
          <a:prstGeom prst="line">
            <a:avLst/>
          </a:prstGeom>
          <a:ln w="9525" cap="flat" cmpd="sng">
            <a:solidFill>
              <a:srgbClr val="A67346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6163" name="直接连接符 21"/>
          <p:cNvCxnSpPr/>
          <p:nvPr/>
        </p:nvCxnSpPr>
        <p:spPr>
          <a:xfrm flipH="1">
            <a:off x="5364480" y="3215640"/>
            <a:ext cx="1445895" cy="911225"/>
          </a:xfrm>
          <a:prstGeom prst="line">
            <a:avLst/>
          </a:prstGeom>
          <a:ln w="9525" cap="flat" cmpd="sng">
            <a:solidFill>
              <a:srgbClr val="3E8F84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6164" name="直接连接符 24"/>
          <p:cNvCxnSpPr/>
          <p:nvPr/>
        </p:nvCxnSpPr>
        <p:spPr>
          <a:xfrm flipH="1" flipV="1">
            <a:off x="7506335" y="3215640"/>
            <a:ext cx="1429385" cy="911225"/>
          </a:xfrm>
          <a:prstGeom prst="line">
            <a:avLst/>
          </a:prstGeom>
          <a:ln w="9525" cap="flat" cmpd="sng">
            <a:solidFill>
              <a:srgbClr val="3E8F84"/>
            </a:solidFill>
            <a:prstDash val="dash"/>
            <a:headEnd type="none" w="med" len="med"/>
            <a:tailEnd type="none" w="med" len="med"/>
          </a:ln>
        </p:spPr>
      </p:cxnSp>
      <p:sp>
        <p:nvSpPr>
          <p:cNvPr id="61" name="文本框 60"/>
          <p:cNvSpPr txBox="1"/>
          <p:nvPr/>
        </p:nvSpPr>
        <p:spPr>
          <a:xfrm>
            <a:off x="924560" y="3884295"/>
            <a:ext cx="2905760" cy="73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12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35955" y="3884295"/>
            <a:ext cx="2905760" cy="73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12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70545" y="2647315"/>
            <a:ext cx="2905760" cy="73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12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33750" y="2590800"/>
            <a:ext cx="2905760" cy="73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12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3" t="1905" r="56163" b="23175"/>
          <a:stretch/>
        </p:blipFill>
        <p:spPr>
          <a:xfrm>
            <a:off x="-2963" y="-60257"/>
            <a:ext cx="1231557" cy="3091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16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reveal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日系小清新"/>
</p:tagLst>
</file>

<file path=ppt/theme/theme1.xml><?xml version="1.0" encoding="utf-8"?>
<a:theme xmlns:a="http://schemas.openxmlformats.org/drawingml/2006/main" name="Office 主题​​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2166</Words>
  <Application>Microsoft Office PowerPoint</Application>
  <PresentationFormat>宽屏</PresentationFormat>
  <Paragraphs>247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Malgun Gothic</vt:lpstr>
      <vt:lpstr>等线</vt:lpstr>
      <vt:lpstr>等线 Light</vt:lpstr>
      <vt:lpstr>汉仪黛玉体简</vt:lpstr>
      <vt:lpstr>华康雅宋体W9(P)</vt:lpstr>
      <vt:lpstr>宋体</vt:lpstr>
      <vt:lpstr>微软雅黑</vt:lpstr>
      <vt:lpstr>Arial</vt:lpstr>
      <vt:lpstr>FontAwesome</vt:lpstr>
      <vt:lpstr>Impact</vt:lpstr>
      <vt:lpstr>Lato Black</vt:lpstr>
      <vt:lpstr>Lato Regular</vt:lpstr>
      <vt:lpstr>Narkisim</vt:lpstr>
      <vt:lpstr>Tahoma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日系小清新</dc:title>
  <dc:creator>玩泥巴的破小孩</dc:creator>
  <cp:lastModifiedBy>小芥末素材</cp:lastModifiedBy>
  <cp:revision>20</cp:revision>
  <dcterms:created xsi:type="dcterms:W3CDTF">2017-09-25T10:54:39Z</dcterms:created>
  <dcterms:modified xsi:type="dcterms:W3CDTF">2017-11-29T04:03:40Z</dcterms:modified>
</cp:coreProperties>
</file>