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0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4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5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6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7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8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9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20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22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68" r:id="rId2"/>
    <p:sldId id="265" r:id="rId3"/>
    <p:sldId id="264" r:id="rId4"/>
    <p:sldId id="263" r:id="rId5"/>
    <p:sldId id="259" r:id="rId6"/>
    <p:sldId id="278" r:id="rId7"/>
    <p:sldId id="261" r:id="rId8"/>
    <p:sldId id="280" r:id="rId9"/>
    <p:sldId id="269" r:id="rId10"/>
    <p:sldId id="256" r:id="rId11"/>
    <p:sldId id="277" r:id="rId12"/>
    <p:sldId id="262" r:id="rId13"/>
    <p:sldId id="281" r:id="rId14"/>
    <p:sldId id="282" r:id="rId15"/>
    <p:sldId id="260" r:id="rId16"/>
    <p:sldId id="273" r:id="rId17"/>
    <p:sldId id="276" r:id="rId18"/>
    <p:sldId id="274" r:id="rId19"/>
    <p:sldId id="271" r:id="rId20"/>
    <p:sldId id="270" r:id="rId21"/>
    <p:sldId id="257" r:id="rId22"/>
    <p:sldId id="272" r:id="rId23"/>
    <p:sldId id="258" r:id="rId24"/>
    <p:sldId id="283" r:id="rId25"/>
    <p:sldId id="284" r:id="rId26"/>
    <p:sldId id="285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">
          <p15:clr>
            <a:srgbClr val="A4A3A4"/>
          </p15:clr>
        </p15:guide>
        <p15:guide id="2" pos="2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464"/>
    <a:srgbClr val="AEC3C7"/>
    <a:srgbClr val="52635B"/>
    <a:srgbClr val="627675"/>
    <a:srgbClr val="D2E2E5"/>
    <a:srgbClr val="DBE9EC"/>
    <a:srgbClr val="0C3639"/>
    <a:srgbClr val="F5FBFE"/>
    <a:srgbClr val="E6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9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1266" y="360"/>
      </p:cViewPr>
      <p:guideLst>
        <p:guide orient="horz" pos="429"/>
        <p:guide pos="28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3D032-BBB6-4C95-8CD7-7EF73B51AC2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22B5E-1328-4E1A-B925-B0E5959AA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67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5.jp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audio" Target="../media/media1.mp3"/><Relationship Id="rId10" Type="http://schemas.microsoft.com/office/2007/relationships/hdphoto" Target="../media/hdphoto1.wdp"/><Relationship Id="rId4" Type="http://schemas.microsoft.com/office/2007/relationships/media" Target="../media/media1.mp3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31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30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29.png"/><Relationship Id="rId5" Type="http://schemas.openxmlformats.org/officeDocument/2006/relationships/tags" Target="../tags/tag59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58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ags" Target="../tags/tag65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10" Type="http://schemas.microsoft.com/office/2007/relationships/hdphoto" Target="../media/hdphoto2.wdp"/><Relationship Id="rId4" Type="http://schemas.openxmlformats.org/officeDocument/2006/relationships/tags" Target="../tags/tag66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microsoft.com/office/2007/relationships/hdphoto" Target="../media/hdphoto2.wdp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image" Target="../media/image7.png"/><Relationship Id="rId5" Type="http://schemas.openxmlformats.org/officeDocument/2006/relationships/tags" Target="../tags/tag72.xml"/><Relationship Id="rId10" Type="http://schemas.openxmlformats.org/officeDocument/2006/relationships/image" Target="../media/image33.jpeg"/><Relationship Id="rId4" Type="http://schemas.openxmlformats.org/officeDocument/2006/relationships/tags" Target="../tags/tag71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image" Target="../media/image7.png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image" Target="../media/image34.jpe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7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tags" Target="../tags/tag86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image" Target="../media/image38.png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image" Target="../media/image37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image" Target="../media/image36.jpeg"/><Relationship Id="rId5" Type="http://schemas.openxmlformats.org/officeDocument/2006/relationships/tags" Target="../tags/tag93.xml"/><Relationship Id="rId15" Type="http://schemas.microsoft.com/office/2007/relationships/hdphoto" Target="../media/hdphoto3.wdp"/><Relationship Id="rId10" Type="http://schemas.openxmlformats.org/officeDocument/2006/relationships/notesSlide" Target="../notesSlides/notesSlide15.xml"/><Relationship Id="rId4" Type="http://schemas.openxmlformats.org/officeDocument/2006/relationships/tags" Target="../tags/tag92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40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39.jpe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01.xml"/><Relationship Id="rId15" Type="http://schemas.openxmlformats.org/officeDocument/2006/relationships/image" Target="../media/image42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43.jpe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0.xml"/><Relationship Id="rId15" Type="http://schemas.microsoft.com/office/2007/relationships/hdphoto" Target="../media/hdphoto2.wdp"/><Relationship Id="rId10" Type="http://schemas.openxmlformats.org/officeDocument/2006/relationships/tags" Target="../tags/tag115.xml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tags" Target="../tags/tag118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0.xml"/><Relationship Id="rId10" Type="http://schemas.microsoft.com/office/2007/relationships/hdphoto" Target="../media/hdphoto2.wdp"/><Relationship Id="rId4" Type="http://schemas.openxmlformats.org/officeDocument/2006/relationships/tags" Target="../tags/tag119.xml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tags" Target="../tags/tag123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5.xml"/><Relationship Id="rId10" Type="http://schemas.microsoft.com/office/2007/relationships/hdphoto" Target="../media/hdphoto2.wdp"/><Relationship Id="rId4" Type="http://schemas.openxmlformats.org/officeDocument/2006/relationships/tags" Target="../tags/tag124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.xml"/><Relationship Id="rId7" Type="http://schemas.openxmlformats.org/officeDocument/2006/relationships/image" Target="../media/image6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tags" Target="../tags/tag7.xml"/><Relationship Id="rId9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tags" Target="../tags/tag138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image" Target="../media/image46.jpeg"/><Relationship Id="rId2" Type="http://schemas.openxmlformats.org/officeDocument/2006/relationships/tags" Target="../tags/tag127.xml"/><Relationship Id="rId16" Type="http://schemas.openxmlformats.org/officeDocument/2006/relationships/notesSlide" Target="../notesSlides/notesSlide20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5" Type="http://schemas.openxmlformats.org/officeDocument/2006/relationships/tags" Target="../tags/tag130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35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image" Target="../media/image49.png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image" Target="../media/image48.png"/><Relationship Id="rId2" Type="http://schemas.openxmlformats.org/officeDocument/2006/relationships/tags" Target="../tags/tag141.xml"/><Relationship Id="rId16" Type="http://schemas.microsoft.com/office/2007/relationships/hdphoto" Target="../media/hdphoto2.wdp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image" Target="../media/image47.png"/><Relationship Id="rId5" Type="http://schemas.openxmlformats.org/officeDocument/2006/relationships/tags" Target="../tags/tag144.xml"/><Relationship Id="rId15" Type="http://schemas.openxmlformats.org/officeDocument/2006/relationships/image" Target="../media/image7.png"/><Relationship Id="rId10" Type="http://schemas.openxmlformats.org/officeDocument/2006/relationships/notesSlide" Target="../notesSlides/notesSlide21.xml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microsoft.com/office/2007/relationships/hdphoto" Target="../media/hdphoto3.wdp"/><Relationship Id="rId5" Type="http://schemas.openxmlformats.org/officeDocument/2006/relationships/tags" Target="../tags/tag152.xml"/><Relationship Id="rId10" Type="http://schemas.openxmlformats.org/officeDocument/2006/relationships/image" Target="../media/image11.png"/><Relationship Id="rId4" Type="http://schemas.openxmlformats.org/officeDocument/2006/relationships/tags" Target="../tags/tag151.xml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4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hinappt.taobao.com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image" Target="../media/image10.jpe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notesSlide" Target="../notesSlides/notesSlide3.xml"/><Relationship Id="rId2" Type="http://schemas.openxmlformats.org/officeDocument/2006/relationships/tags" Target="../tags/tag9.xml"/><Relationship Id="rId16" Type="http://schemas.openxmlformats.org/officeDocument/2006/relationships/slideLayout" Target="../slideLayouts/slideLayout1.xml"/><Relationship Id="rId20" Type="http://schemas.microsoft.com/office/2007/relationships/hdphoto" Target="../media/hdphoto3.wdp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image" Target="../media/image11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12.jpe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9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34.xml"/><Relationship Id="rId7" Type="http://schemas.openxmlformats.org/officeDocument/2006/relationships/image" Target="../media/image7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tags" Target="../tags/tag37.xml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20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9.png"/><Relationship Id="rId5" Type="http://schemas.openxmlformats.org/officeDocument/2006/relationships/tags" Target="../tags/tag39.xml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tags" Target="../tags/tag38.xml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2.xml"/><Relationship Id="rId7" Type="http://schemas.openxmlformats.org/officeDocument/2006/relationships/image" Target="../media/image7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24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28.png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image" Target="../media/image27.png"/><Relationship Id="rId2" Type="http://schemas.openxmlformats.org/officeDocument/2006/relationships/tags" Target="../tags/tag44.xml"/><Relationship Id="rId16" Type="http://schemas.openxmlformats.org/officeDocument/2006/relationships/image" Target="../media/image26.png"/><Relationship Id="rId20" Type="http://schemas.microsoft.com/office/2007/relationships/hdphoto" Target="../media/hdphoto2.wdp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25.jpeg"/><Relationship Id="rId10" Type="http://schemas.openxmlformats.org/officeDocument/2006/relationships/tags" Target="../tags/tag52.xml"/><Relationship Id="rId19" Type="http://schemas.openxmlformats.org/officeDocument/2006/relationships/image" Target="../media/image7.png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/>
          <p:cNvGrpSpPr/>
          <p:nvPr>
            <p:custDataLst>
              <p:tags r:id="rId1"/>
            </p:custDataLst>
          </p:nvPr>
        </p:nvGrpSpPr>
        <p:grpSpPr>
          <a:xfrm>
            <a:off x="4131305" y="565730"/>
            <a:ext cx="852454" cy="962068"/>
            <a:chOff x="5893042" y="313589"/>
            <a:chExt cx="782985" cy="883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774" b="93711" l="3175" r="9682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93042" y="313589"/>
              <a:ext cx="700262" cy="88366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997559" y="406563"/>
              <a:ext cx="678468" cy="65019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古风</a:t>
              </a:r>
              <a:endParaRPr lang="en-US" altLang="zh-CN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2362989" y="1986758"/>
            <a:ext cx="438908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2661676" y="1609275"/>
            <a:ext cx="3844619" cy="377026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049" y="1527798"/>
            <a:ext cx="2481781" cy="2217058"/>
          </a:xfrm>
          <a:prstGeom prst="rect">
            <a:avLst/>
          </a:prstGeom>
        </p:spPr>
      </p:pic>
      <p:pic>
        <p:nvPicPr>
          <p:cNvPr id="9" name="Cloud music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584656" y="0"/>
            <a:ext cx="457200" cy="4572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E33844-D81B-4A27-80DC-E06C64BFDE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5" y="5215835"/>
            <a:ext cx="8763000" cy="554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utoUpdateAnimBg="0"/>
      <p:bldP spid="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92" y="-1045024"/>
            <a:ext cx="8097253" cy="72335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022" y="62935"/>
            <a:ext cx="3233057" cy="28881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69" y="3257550"/>
            <a:ext cx="2111138" cy="1885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170" y="734076"/>
            <a:ext cx="2481781" cy="2217058"/>
          </a:xfrm>
          <a:prstGeom prst="rect">
            <a:avLst/>
          </a:prstGeom>
        </p:spPr>
      </p:pic>
      <p:sp>
        <p:nvSpPr>
          <p:cNvPr id="12" name="PA_库_文本框 11"/>
          <p:cNvSpPr txBox="1"/>
          <p:nvPr>
            <p:custDataLst>
              <p:tags r:id="rId1"/>
            </p:custDataLst>
          </p:nvPr>
        </p:nvSpPr>
        <p:spPr>
          <a:xfrm>
            <a:off x="102227" y="270711"/>
            <a:ext cx="715580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静</a:t>
            </a:r>
          </a:p>
        </p:txBody>
      </p:sp>
      <p:sp>
        <p:nvSpPr>
          <p:cNvPr id="13" name="PA_库_文本框 12"/>
          <p:cNvSpPr txBox="1"/>
          <p:nvPr>
            <p:custDataLst>
              <p:tags r:id="rId2"/>
            </p:custDataLst>
          </p:nvPr>
        </p:nvSpPr>
        <p:spPr>
          <a:xfrm>
            <a:off x="259300" y="843122"/>
            <a:ext cx="48474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以</a:t>
            </a:r>
          </a:p>
        </p:txBody>
      </p:sp>
      <p:sp>
        <p:nvSpPr>
          <p:cNvPr id="14" name="PA_库_文本框 13"/>
          <p:cNvSpPr txBox="1"/>
          <p:nvPr>
            <p:custDataLst>
              <p:tags r:id="rId3"/>
            </p:custDataLst>
          </p:nvPr>
        </p:nvSpPr>
        <p:spPr>
          <a:xfrm>
            <a:off x="282807" y="1143396"/>
            <a:ext cx="48474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修</a:t>
            </a:r>
          </a:p>
        </p:txBody>
      </p:sp>
      <p:sp>
        <p:nvSpPr>
          <p:cNvPr id="15" name="PA_库_文本框 14"/>
          <p:cNvSpPr txBox="1"/>
          <p:nvPr>
            <p:custDataLst>
              <p:tags r:id="rId4"/>
            </p:custDataLst>
          </p:nvPr>
        </p:nvSpPr>
        <p:spPr>
          <a:xfrm>
            <a:off x="146827" y="147996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身</a:t>
            </a:r>
          </a:p>
        </p:txBody>
      </p:sp>
      <p:cxnSp>
        <p:nvCxnSpPr>
          <p:cNvPr id="17" name="PA_库_直接连接符 16"/>
          <p:cNvCxnSpPr/>
          <p:nvPr>
            <p:custDataLst>
              <p:tags r:id="rId5"/>
            </p:custDataLst>
          </p:nvPr>
        </p:nvCxnSpPr>
        <p:spPr>
          <a:xfrm>
            <a:off x="744047" y="550445"/>
            <a:ext cx="0" cy="129215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库_直接连接符 17"/>
          <p:cNvCxnSpPr/>
          <p:nvPr>
            <p:custDataLst>
              <p:tags r:id="rId6"/>
            </p:custDataLst>
          </p:nvPr>
        </p:nvCxnSpPr>
        <p:spPr>
          <a:xfrm>
            <a:off x="767555" y="651584"/>
            <a:ext cx="0" cy="129215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文本框 18"/>
          <p:cNvSpPr txBox="1"/>
          <p:nvPr>
            <p:custDataLst>
              <p:tags r:id="rId7"/>
            </p:custDataLst>
          </p:nvPr>
        </p:nvSpPr>
        <p:spPr>
          <a:xfrm rot="5400000">
            <a:off x="275478" y="884266"/>
            <a:ext cx="1087477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PA_库_矩形 19"/>
          <p:cNvSpPr/>
          <p:nvPr>
            <p:custDataLst>
              <p:tags r:id="rId8"/>
            </p:custDataLst>
          </p:nvPr>
        </p:nvSpPr>
        <p:spPr>
          <a:xfrm>
            <a:off x="798192" y="526180"/>
            <a:ext cx="507831" cy="2299979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芝兰生於深林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不以无人而不芳；君子修道立德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不谓困厄而改节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为之者人也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生死者命也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是以晋重耳之有霸心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生於曹、卫；越王勾践之有霸心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生於会稽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故居下而无忧者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则思不远；处身而常逸者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则志不广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庸知其终始乎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?</a:t>
            </a:r>
            <a:endParaRPr lang="zh-CN" altLang="en-US" sz="6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9" grpId="0" autoUpdateAnimBg="0"/>
      <p:bldP spid="2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7299436" y="1265062"/>
            <a:ext cx="459242" cy="45924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+mj-ea"/>
                <a:ea typeface="+mj-ea"/>
              </a:rPr>
              <a:t>境</a:t>
            </a:r>
          </a:p>
        </p:txBody>
      </p:sp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6237692" y="1859317"/>
            <a:ext cx="2608597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2029134" y="1268159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1530" y="2262181"/>
            <a:ext cx="364295" cy="506459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2180615" y="1265062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2733275" y="1231001"/>
            <a:ext cx="3700463" cy="32316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  帆  远  影  碧  空  尽               唯  见  长  江  天  际  流</a:t>
            </a: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4149755" y="630837"/>
            <a:ext cx="1177245" cy="1511952"/>
          </a:xfrm>
          <a:prstGeom prst="rect">
            <a:avLst/>
          </a:prstGeom>
        </p:spPr>
        <p:txBody>
          <a:bodyPr vert="eaVert"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  逸</a:t>
            </a:r>
            <a:endParaRPr lang="en-US" altLang="zh-CN" sz="4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4547102" y="1348313"/>
            <a:ext cx="72810" cy="7281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4231966" y="2290822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74362" y="3284844"/>
            <a:ext cx="364295" cy="506459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6"/>
            </p:custDataLst>
          </p:nvPr>
        </p:nvSpPr>
        <p:spPr>
          <a:xfrm>
            <a:off x="4383446" y="2287725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7"/>
            </p:custDataLst>
          </p:nvPr>
        </p:nvSpPr>
        <p:spPr>
          <a:xfrm>
            <a:off x="283025" y="361357"/>
            <a:ext cx="477054" cy="2787632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9" grpId="0" autoUpdateAnimBg="0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7416770" y="680869"/>
            <a:ext cx="384721" cy="2787632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800" dirty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800" dirty="0"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</a:p>
        </p:txBody>
      </p:sp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1610531" y="673656"/>
            <a:ext cx="1084912" cy="1252266"/>
          </a:xfrm>
          <a:prstGeom prst="rect">
            <a:avLst/>
          </a:prstGeom>
        </p:spPr>
        <p:txBody>
          <a:bodyPr vert="eaVert"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气 度</a:t>
            </a:r>
            <a:endParaRPr lang="en-US" altLang="zh-CN" sz="41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3"/>
            </p:custDataLst>
          </p:nvPr>
        </p:nvSpPr>
        <p:spPr>
          <a:xfrm>
            <a:off x="1672178" y="1916236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4574" y="2910259"/>
            <a:ext cx="364295" cy="506459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5"/>
            </p:custDataLst>
          </p:nvPr>
        </p:nvSpPr>
        <p:spPr>
          <a:xfrm>
            <a:off x="1823658" y="1913140"/>
            <a:ext cx="544745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 rot="5400000">
            <a:off x="91851" y="1995139"/>
            <a:ext cx="2951701" cy="32316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致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远</a:t>
            </a: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4090157" y="1545663"/>
            <a:ext cx="808858" cy="23083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12" name="PA_库_矩形 11"/>
          <p:cNvSpPr/>
          <p:nvPr>
            <p:custDataLst>
              <p:tags r:id="rId8"/>
            </p:custDataLst>
          </p:nvPr>
        </p:nvSpPr>
        <p:spPr>
          <a:xfrm>
            <a:off x="3360100" y="680870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3304346" y="1171591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6" grpId="0" autoUpdateAnimBg="0"/>
      <p:bldP spid="7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PA_库_直接连接符 2"/>
          <p:cNvCxnSpPr/>
          <p:nvPr>
            <p:custDataLst>
              <p:tags r:id="rId1"/>
            </p:custDataLst>
          </p:nvPr>
        </p:nvCxnSpPr>
        <p:spPr>
          <a:xfrm>
            <a:off x="4498086" y="541170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2"/>
            </p:custDataLst>
          </p:nvPr>
        </p:nvSpPr>
        <p:spPr>
          <a:xfrm>
            <a:off x="4440234" y="473800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3"/>
            </p:custDataLst>
          </p:nvPr>
        </p:nvSpPr>
        <p:spPr>
          <a:xfrm rot="5400000">
            <a:off x="2863369" y="1557352"/>
            <a:ext cx="269802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6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4"/>
            </p:custDataLst>
          </p:nvPr>
        </p:nvCxnSpPr>
        <p:spPr>
          <a:xfrm>
            <a:off x="3908238" y="537597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库_组合 8"/>
          <p:cNvGrpSpPr/>
          <p:nvPr>
            <p:custDataLst>
              <p:tags r:id="rId5"/>
            </p:custDataLst>
          </p:nvPr>
        </p:nvGrpSpPr>
        <p:grpSpPr>
          <a:xfrm>
            <a:off x="3290466" y="99778"/>
            <a:ext cx="646331" cy="3839513"/>
            <a:chOff x="4322210" y="58609"/>
            <a:chExt cx="861775" cy="5119351"/>
          </a:xfrm>
        </p:grpSpPr>
        <p:sp>
          <p:nvSpPr>
            <p:cNvPr id="7" name="文本框 6"/>
            <p:cNvSpPr txBox="1"/>
            <p:nvPr/>
          </p:nvSpPr>
          <p:spPr>
            <a:xfrm>
              <a:off x="4322210" y="761574"/>
              <a:ext cx="861775" cy="21749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 rot="5400000">
              <a:off x="2210738" y="2248953"/>
              <a:ext cx="5119351" cy="73866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3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1458" y="185738"/>
            <a:ext cx="1799167" cy="194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87" y="-1006141"/>
            <a:ext cx="6172026" cy="5143500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1"/>
            </p:custDataLst>
          </p:nvPr>
        </p:nvSpPr>
        <p:spPr>
          <a:xfrm>
            <a:off x="4329446" y="764085"/>
            <a:ext cx="459242" cy="45924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+mj-ea"/>
                <a:ea typeface="+mj-ea"/>
              </a:rPr>
              <a:t>佛</a:t>
            </a:r>
          </a:p>
        </p:txBody>
      </p:sp>
      <p:sp>
        <p:nvSpPr>
          <p:cNvPr id="9" name="PA_库_矩形 8"/>
          <p:cNvSpPr/>
          <p:nvPr>
            <p:custDataLst>
              <p:tags r:id="rId2"/>
            </p:custDataLst>
          </p:nvPr>
        </p:nvSpPr>
        <p:spPr>
          <a:xfrm>
            <a:off x="2320591" y="1299587"/>
            <a:ext cx="4572000" cy="4385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pic>
        <p:nvPicPr>
          <p:cNvPr id="11" name="PA_库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4581" y="408854"/>
            <a:ext cx="514286" cy="507143"/>
          </a:xfrm>
          <a:prstGeom prst="rect">
            <a:avLst/>
          </a:prstGeom>
        </p:spPr>
      </p:pic>
      <p:cxnSp>
        <p:nvCxnSpPr>
          <p:cNvPr id="13" name="PA_库_直接连接符 12"/>
          <p:cNvCxnSpPr/>
          <p:nvPr>
            <p:custDataLst>
              <p:tags r:id="rId4"/>
            </p:custDataLst>
          </p:nvPr>
        </p:nvCxnSpPr>
        <p:spPr>
          <a:xfrm>
            <a:off x="1776684" y="514350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文本框 13"/>
          <p:cNvSpPr txBox="1"/>
          <p:nvPr>
            <p:custDataLst>
              <p:tags r:id="rId5"/>
            </p:custDataLst>
          </p:nvPr>
        </p:nvSpPr>
        <p:spPr>
          <a:xfrm>
            <a:off x="1718832" y="446980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6"/>
            </p:custDataLst>
          </p:nvPr>
        </p:nvSpPr>
        <p:spPr>
          <a:xfrm rot="5400000">
            <a:off x="141967" y="1530533"/>
            <a:ext cx="269802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6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16" name="PA_库_直接连接符 15"/>
          <p:cNvCxnSpPr/>
          <p:nvPr>
            <p:custDataLst>
              <p:tags r:id="rId7"/>
            </p:custDataLst>
          </p:nvPr>
        </p:nvCxnSpPr>
        <p:spPr>
          <a:xfrm>
            <a:off x="1186836" y="510778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PA_库_组合 11"/>
          <p:cNvGrpSpPr/>
          <p:nvPr>
            <p:custDataLst>
              <p:tags r:id="rId8"/>
            </p:custDataLst>
          </p:nvPr>
        </p:nvGrpSpPr>
        <p:grpSpPr>
          <a:xfrm>
            <a:off x="579189" y="115680"/>
            <a:ext cx="646331" cy="3839513"/>
            <a:chOff x="4322210" y="79812"/>
            <a:chExt cx="861775" cy="5119351"/>
          </a:xfrm>
        </p:grpSpPr>
        <p:sp>
          <p:nvSpPr>
            <p:cNvPr id="18" name="文本框 17"/>
            <p:cNvSpPr txBox="1"/>
            <p:nvPr/>
          </p:nvSpPr>
          <p:spPr>
            <a:xfrm>
              <a:off x="4322210" y="761574"/>
              <a:ext cx="861775" cy="21749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2227979" y="2270156"/>
              <a:ext cx="5119351" cy="73866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3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4" grpId="0" autoUpdateAnimBg="0"/>
      <p:bldP spid="1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85" y="485326"/>
            <a:ext cx="1387549" cy="2775098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88" y="565070"/>
            <a:ext cx="1387549" cy="2775098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990" y="1017720"/>
            <a:ext cx="1387549" cy="2775098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556740" y="1342455"/>
            <a:ext cx="1087477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1079454" y="984369"/>
            <a:ext cx="507831" cy="2299979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芝兰生於深林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不以无人而不芳；君子修道立德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不谓困厄而改节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为之者人也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生死者命也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是以晋重耳之有霸心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生於曹、卫；越王勾践之有霸心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生於会稽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故居下而无忧者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则思不远；处身而常逸者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则志不广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庸知其终始乎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?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6"/>
            </p:custDataLst>
          </p:nvPr>
        </p:nvSpPr>
        <p:spPr>
          <a:xfrm rot="5400000">
            <a:off x="3458445" y="1771181"/>
            <a:ext cx="1087477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3981158" y="1413095"/>
            <a:ext cx="507831" cy="2299979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芝兰生於深林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不以无人而不芳；君子修道立德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不谓困厄而改节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为之者人也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生死者命也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是以晋重耳之有霸心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生於曹、卫；越王勾践之有霸心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生於会稽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故居下而无忧者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则思不远；处身而常逸者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则志不广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庸知其终始乎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?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8"/>
            </p:custDataLst>
          </p:nvPr>
        </p:nvSpPr>
        <p:spPr>
          <a:xfrm rot="5400000">
            <a:off x="6377294" y="1318531"/>
            <a:ext cx="1087477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6900008" y="960445"/>
            <a:ext cx="507831" cy="2299979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芝兰生於深林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不以无人而不芳；君子修道立德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不谓困厄而改节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为之者人也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生死者命也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是以晋重耳之有霸心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生於曹、卫；越王勾践之有霸心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生於会稽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故居下而无忧者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则思不远；处身而常逸者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则志不广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庸知其终始乎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?</a:t>
            </a:r>
            <a:endParaRPr lang="zh-CN" altLang="en-US" sz="6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4283" y="1614297"/>
            <a:ext cx="242374" cy="336959"/>
          </a:xfrm>
          <a:prstGeom prst="rect">
            <a:avLst/>
          </a:prstGeom>
        </p:spPr>
      </p:pic>
      <p:sp>
        <p:nvSpPr>
          <p:cNvPr id="3" name="PA_库_矩形 2"/>
          <p:cNvSpPr/>
          <p:nvPr>
            <p:custDataLst>
              <p:tags r:id="rId2"/>
            </p:custDataLst>
          </p:nvPr>
        </p:nvSpPr>
        <p:spPr>
          <a:xfrm>
            <a:off x="1161200" y="605938"/>
            <a:ext cx="507831" cy="1718555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039" y="1614297"/>
            <a:ext cx="242374" cy="336959"/>
          </a:xfrm>
          <a:prstGeom prst="rect">
            <a:avLst/>
          </a:prstGeom>
        </p:spPr>
      </p:pic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509956" y="605938"/>
            <a:ext cx="507831" cy="1718555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35526" y="1614297"/>
            <a:ext cx="242374" cy="336959"/>
          </a:xfrm>
          <a:prstGeom prst="rect">
            <a:avLst/>
          </a:prstGeom>
        </p:spPr>
      </p:pic>
      <p:sp>
        <p:nvSpPr>
          <p:cNvPr id="7" name="PA_库_矩形 6"/>
          <p:cNvSpPr/>
          <p:nvPr>
            <p:custDataLst>
              <p:tags r:id="rId6"/>
            </p:custDataLst>
          </p:nvPr>
        </p:nvSpPr>
        <p:spPr>
          <a:xfrm>
            <a:off x="1812444" y="605938"/>
            <a:ext cx="507831" cy="1718555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6418534" y="515498"/>
            <a:ext cx="348029" cy="348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</a:p>
        </p:txBody>
      </p:sp>
      <p:sp>
        <p:nvSpPr>
          <p:cNvPr id="9" name="PA_库_矩形 8"/>
          <p:cNvSpPr/>
          <p:nvPr>
            <p:custDataLst>
              <p:tags r:id="rId8"/>
            </p:custDataLst>
          </p:nvPr>
        </p:nvSpPr>
        <p:spPr>
          <a:xfrm>
            <a:off x="4655087" y="901068"/>
            <a:ext cx="3874920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4655087" y="2012869"/>
            <a:ext cx="3874920" cy="32316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</a:p>
        </p:txBody>
      </p:sp>
      <p:cxnSp>
        <p:nvCxnSpPr>
          <p:cNvPr id="11" name="PA_库_直接连接符 10"/>
          <p:cNvCxnSpPr/>
          <p:nvPr>
            <p:custDataLst>
              <p:tags r:id="rId10"/>
            </p:custDataLst>
          </p:nvPr>
        </p:nvCxnSpPr>
        <p:spPr>
          <a:xfrm>
            <a:off x="4655087" y="2012869"/>
            <a:ext cx="38749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3710657" y="934751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3053" y="1928773"/>
            <a:ext cx="364295" cy="506459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3862137" y="931654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3267733" y="931654"/>
            <a:ext cx="477054" cy="2787632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故人西辞黄鹤楼，烟花三月下扬州。</a:t>
            </a:r>
            <a:b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z="1100" dirty="0"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孤帆远影碧空尽，唯见长江天际流。</a:t>
            </a: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5168215" y="931654"/>
            <a:ext cx="1777410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  <p:bldP spid="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8310201" y="478887"/>
            <a:ext cx="669414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江雪</a:t>
            </a:r>
            <a:r>
              <a:rPr lang="en-US" altLang="zh-CN" sz="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柳宗元</a:t>
            </a:r>
            <a:endParaRPr lang="en-US" altLang="zh-CN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7733120" y="1372989"/>
            <a:ext cx="1246495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千山鸟飞绝，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万径人踪灭。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孤舟蓑笠翁，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独钓寒江雪。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354506" y="1376086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902" y="2370108"/>
            <a:ext cx="364295" cy="506459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505986" y="1372989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8256622" y="950024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5988" y="1924497"/>
            <a:ext cx="364295" cy="506459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7709133" y="931918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矩形 4"/>
          <p:cNvSpPr/>
          <p:nvPr>
            <p:custDataLst>
              <p:tags r:id="rId4"/>
            </p:custDataLst>
          </p:nvPr>
        </p:nvSpPr>
        <p:spPr>
          <a:xfrm>
            <a:off x="3928843" y="1500264"/>
            <a:ext cx="1431161" cy="1798959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latin typeface="造字工房悦圆（非商用）常规体" pitchFamily="2" charset="-122"/>
                <a:ea typeface="造字工房悦圆（非商用）常规体" pitchFamily="2" charset="-122"/>
              </a:rPr>
              <a:t>故人西辞黄鹤楼，</a:t>
            </a:r>
            <a:endParaRPr lang="en-US" altLang="zh-CN" spc="3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latin typeface="造字工房悦圆（非商用）常规体" pitchFamily="2" charset="-122"/>
                <a:ea typeface="造字工房悦圆（非商用）常规体" pitchFamily="2" charset="-122"/>
              </a:rPr>
              <a:t>烟花三月下扬州。</a:t>
            </a:r>
            <a:br>
              <a:rPr lang="zh-CN" altLang="en-US" spc="300" dirty="0">
                <a:latin typeface="造字工房悦圆（非商用）常规体" pitchFamily="2" charset="-122"/>
                <a:ea typeface="造字工房悦圆（非商用）常规体" pitchFamily="2" charset="-122"/>
              </a:rPr>
            </a:br>
            <a:r>
              <a:rPr lang="zh-CN" altLang="en-US" spc="300" dirty="0">
                <a:latin typeface="造字工房悦圆（非商用）常规体" pitchFamily="2" charset="-122"/>
                <a:ea typeface="造字工房悦圆（非商用）常规体" pitchFamily="2" charset="-122"/>
              </a:rPr>
              <a:t>孤帆远影碧空尽，</a:t>
            </a:r>
            <a:endParaRPr lang="en-US" altLang="zh-CN" spc="300" dirty="0">
              <a:latin typeface="造字工房悦圆（非商用）常规体" pitchFamily="2" charset="-122"/>
              <a:ea typeface="造字工房悦圆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latin typeface="造字工房悦圆（非商用）常规体" pitchFamily="2" charset="-122"/>
                <a:ea typeface="造字工房悦圆（非商用）常规体" pitchFamily="2" charset="-122"/>
              </a:rPr>
              <a:t>唯见长江天际流。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56" y="2571751"/>
            <a:ext cx="3531888" cy="31551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97" y="164893"/>
            <a:ext cx="2828318" cy="2526631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_库_矩形 1"/>
          <p:cNvSpPr/>
          <p:nvPr>
            <p:custDataLst>
              <p:tags r:id="rId1"/>
            </p:custDataLst>
          </p:nvPr>
        </p:nvSpPr>
        <p:spPr>
          <a:xfrm>
            <a:off x="4346408" y="1908203"/>
            <a:ext cx="541421" cy="541421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悟</a:t>
            </a:r>
          </a:p>
        </p:txBody>
      </p:sp>
      <p:sp>
        <p:nvSpPr>
          <p:cNvPr id="18" name="PA_库_矩形 2"/>
          <p:cNvSpPr/>
          <p:nvPr>
            <p:custDataLst>
              <p:tags r:id="rId2"/>
            </p:custDataLst>
          </p:nvPr>
        </p:nvSpPr>
        <p:spPr>
          <a:xfrm>
            <a:off x="4167570" y="3428263"/>
            <a:ext cx="808858" cy="21281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19" name="PA_库_矩形 3"/>
          <p:cNvSpPr/>
          <p:nvPr>
            <p:custDataLst>
              <p:tags r:id="rId3"/>
            </p:custDataLst>
          </p:nvPr>
        </p:nvSpPr>
        <p:spPr>
          <a:xfrm>
            <a:off x="1600201" y="1908203"/>
            <a:ext cx="541421" cy="541421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禅</a:t>
            </a:r>
          </a:p>
        </p:txBody>
      </p:sp>
      <p:sp>
        <p:nvSpPr>
          <p:cNvPr id="20" name="PA_库_矩形 4"/>
          <p:cNvSpPr/>
          <p:nvPr>
            <p:custDataLst>
              <p:tags r:id="rId4"/>
            </p:custDataLst>
          </p:nvPr>
        </p:nvSpPr>
        <p:spPr>
          <a:xfrm>
            <a:off x="661225" y="2563471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21" name="PA_库_文本框 5"/>
          <p:cNvSpPr txBox="1"/>
          <p:nvPr>
            <p:custDataLst>
              <p:tags r:id="rId5"/>
            </p:custDataLst>
          </p:nvPr>
        </p:nvSpPr>
        <p:spPr>
          <a:xfrm>
            <a:off x="605471" y="3054191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PA_库_矩形 6"/>
          <p:cNvSpPr/>
          <p:nvPr>
            <p:custDataLst>
              <p:tags r:id="rId6"/>
            </p:custDataLst>
          </p:nvPr>
        </p:nvSpPr>
        <p:spPr>
          <a:xfrm>
            <a:off x="1421362" y="3428263"/>
            <a:ext cx="808858" cy="21281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23" name="PA_库_矩形 7"/>
          <p:cNvSpPr/>
          <p:nvPr>
            <p:custDataLst>
              <p:tags r:id="rId7"/>
            </p:custDataLst>
          </p:nvPr>
        </p:nvSpPr>
        <p:spPr>
          <a:xfrm>
            <a:off x="3437513" y="2563471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24" name="PA_库_文本框 8"/>
          <p:cNvSpPr txBox="1"/>
          <p:nvPr>
            <p:custDataLst>
              <p:tags r:id="rId8"/>
            </p:custDataLst>
          </p:nvPr>
        </p:nvSpPr>
        <p:spPr>
          <a:xfrm>
            <a:off x="3381758" y="3054191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PA_库_矩形 9"/>
          <p:cNvSpPr/>
          <p:nvPr>
            <p:custDataLst>
              <p:tags r:id="rId9"/>
            </p:custDataLst>
          </p:nvPr>
        </p:nvSpPr>
        <p:spPr>
          <a:xfrm>
            <a:off x="7092616" y="1908203"/>
            <a:ext cx="541421" cy="541421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叶根友蚕燕隶书08" panose="02010601030101010101" pitchFamily="2" charset="-122"/>
                <a:ea typeface="叶根友蚕燕隶书08" panose="02010601030101010101" pitchFamily="2" charset="-122"/>
              </a:rPr>
              <a:t>道</a:t>
            </a:r>
          </a:p>
        </p:txBody>
      </p:sp>
      <p:sp>
        <p:nvSpPr>
          <p:cNvPr id="26" name="PA_库_矩形 10"/>
          <p:cNvSpPr/>
          <p:nvPr>
            <p:custDataLst>
              <p:tags r:id="rId10"/>
            </p:custDataLst>
          </p:nvPr>
        </p:nvSpPr>
        <p:spPr>
          <a:xfrm>
            <a:off x="6913777" y="3428263"/>
            <a:ext cx="808858" cy="21281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27" name="PA_库_矩形 11"/>
          <p:cNvSpPr/>
          <p:nvPr>
            <p:custDataLst>
              <p:tags r:id="rId11"/>
            </p:custDataLst>
          </p:nvPr>
        </p:nvSpPr>
        <p:spPr>
          <a:xfrm>
            <a:off x="6183720" y="2563471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28" name="PA_库_文本框 12"/>
          <p:cNvSpPr txBox="1"/>
          <p:nvPr>
            <p:custDataLst>
              <p:tags r:id="rId12"/>
            </p:custDataLst>
          </p:nvPr>
        </p:nvSpPr>
        <p:spPr>
          <a:xfrm>
            <a:off x="6127966" y="3054191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PA_库_矩形 3"/>
          <p:cNvSpPr/>
          <p:nvPr>
            <p:custDataLst>
              <p:tags r:id="rId13"/>
            </p:custDataLst>
          </p:nvPr>
        </p:nvSpPr>
        <p:spPr>
          <a:xfrm>
            <a:off x="4397985" y="552067"/>
            <a:ext cx="348029" cy="348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</a:p>
        </p:txBody>
      </p:sp>
      <p:cxnSp>
        <p:nvCxnSpPr>
          <p:cNvPr id="30" name="PA_库_直接连接符 7"/>
          <p:cNvCxnSpPr/>
          <p:nvPr>
            <p:custDataLst>
              <p:tags r:id="rId14"/>
            </p:custDataLst>
          </p:nvPr>
        </p:nvCxnSpPr>
        <p:spPr>
          <a:xfrm>
            <a:off x="2711953" y="1350269"/>
            <a:ext cx="38749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-587826"/>
            <a:ext cx="9144000" cy="4927858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1" b="16659"/>
          <a:stretch>
            <a:fillRect/>
          </a:stretch>
        </p:blipFill>
        <p:spPr>
          <a:xfrm flipH="1">
            <a:off x="-69182" y="0"/>
            <a:ext cx="9213182" cy="5167993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2" y="1982633"/>
            <a:ext cx="2613216" cy="2439002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71" y="0"/>
            <a:ext cx="1652101" cy="1541961"/>
          </a:xfrm>
          <a:prstGeom prst="rect">
            <a:avLst/>
          </a:prstGeom>
        </p:spPr>
      </p:pic>
      <p:pic>
        <p:nvPicPr>
          <p:cNvPr id="9" name="PA_库_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5971" y="3368509"/>
            <a:ext cx="364295" cy="506459"/>
          </a:xfrm>
          <a:prstGeom prst="rect">
            <a:avLst/>
          </a:prstGeom>
        </p:spPr>
      </p:pic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>
            <a:off x="4329446" y="764085"/>
            <a:ext cx="459242" cy="45924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+mj-ea"/>
                <a:ea typeface="+mj-ea"/>
              </a:rPr>
              <a:t>禅</a:t>
            </a: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2320591" y="1299587"/>
            <a:ext cx="4572000" cy="4385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12" name="PA_库_矩形 11"/>
          <p:cNvSpPr/>
          <p:nvPr>
            <p:custDataLst>
              <p:tags r:id="rId8"/>
            </p:custDataLst>
          </p:nvPr>
        </p:nvSpPr>
        <p:spPr>
          <a:xfrm>
            <a:off x="6498183" y="3424945"/>
            <a:ext cx="507831" cy="1718555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4581" y="408854"/>
            <a:ext cx="514286" cy="507143"/>
          </a:xfrm>
          <a:prstGeom prst="rect">
            <a:avLst/>
          </a:prstGeom>
        </p:spPr>
      </p:pic>
      <p:cxnSp>
        <p:nvCxnSpPr>
          <p:cNvPr id="3" name="PA_库_直接连接符 2"/>
          <p:cNvCxnSpPr/>
          <p:nvPr>
            <p:custDataLst>
              <p:tags r:id="rId2"/>
            </p:custDataLst>
          </p:nvPr>
        </p:nvCxnSpPr>
        <p:spPr>
          <a:xfrm>
            <a:off x="1776684" y="514350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文本框 3"/>
          <p:cNvSpPr txBox="1"/>
          <p:nvPr>
            <p:custDataLst>
              <p:tags r:id="rId3"/>
            </p:custDataLst>
          </p:nvPr>
        </p:nvSpPr>
        <p:spPr>
          <a:xfrm>
            <a:off x="1718832" y="446980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141967" y="1530533"/>
            <a:ext cx="269802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有一种生活，值得等待，有一种生活，来自花园国度；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澄净透明的空气里，阳光穿过浓密的树叶，洒照在飘满花香的千亩土地上。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赤足走在花园中，耳旁隐隐传来鸟儿的呢喃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时时充盈活力、自由、亲善与和谐，来自花园国度的原味生活，</a:t>
            </a:r>
            <a:endParaRPr lang="en-US" altLang="zh-CN" sz="600" dirty="0">
              <a:solidFill>
                <a:srgbClr val="52635B"/>
              </a:solidFill>
              <a:latin typeface="+mj-ea"/>
              <a:ea typeface="+mj-ea"/>
            </a:endParaRPr>
          </a:p>
          <a:p>
            <a:r>
              <a:rPr lang="zh-CN" altLang="en-US" sz="600" dirty="0">
                <a:solidFill>
                  <a:srgbClr val="52635B"/>
                </a:solidFill>
                <a:latin typeface="+mj-ea"/>
                <a:ea typeface="+mj-ea"/>
              </a:rPr>
              <a:t>总是如此轻易的让你爱上，就算是等待，也是一种美丽</a:t>
            </a:r>
            <a:r>
              <a:rPr lang="en-US" altLang="zh-CN" sz="600" dirty="0">
                <a:solidFill>
                  <a:srgbClr val="52635B"/>
                </a:solidFill>
                <a:latin typeface="+mj-ea"/>
                <a:ea typeface="+mj-ea"/>
              </a:rPr>
              <a:t>……</a:t>
            </a:r>
            <a:endParaRPr lang="zh-CN" altLang="en-US" sz="600" dirty="0">
              <a:solidFill>
                <a:srgbClr val="52635B"/>
              </a:solidFill>
              <a:latin typeface="+mj-ea"/>
              <a:ea typeface="+mj-ea"/>
            </a:endParaRPr>
          </a:p>
        </p:txBody>
      </p:sp>
      <p:cxnSp>
        <p:nvCxnSpPr>
          <p:cNvPr id="6" name="PA_库_直接连接符 5"/>
          <p:cNvCxnSpPr/>
          <p:nvPr>
            <p:custDataLst>
              <p:tags r:id="rId5"/>
            </p:custDataLst>
          </p:nvPr>
        </p:nvCxnSpPr>
        <p:spPr>
          <a:xfrm>
            <a:off x="1186836" y="510778"/>
            <a:ext cx="0" cy="2235994"/>
          </a:xfrm>
          <a:prstGeom prst="line">
            <a:avLst/>
          </a:prstGeom>
          <a:ln>
            <a:solidFill>
              <a:srgbClr val="AEC3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PA_库_组合 7"/>
          <p:cNvGrpSpPr/>
          <p:nvPr>
            <p:custDataLst>
              <p:tags r:id="rId6"/>
            </p:custDataLst>
          </p:nvPr>
        </p:nvGrpSpPr>
        <p:grpSpPr>
          <a:xfrm>
            <a:off x="558940" y="91827"/>
            <a:ext cx="646331" cy="3839513"/>
            <a:chOff x="4322210" y="48008"/>
            <a:chExt cx="861775" cy="5119351"/>
          </a:xfrm>
        </p:grpSpPr>
        <p:sp>
          <p:nvSpPr>
            <p:cNvPr id="9" name="文本框 8"/>
            <p:cNvSpPr txBox="1"/>
            <p:nvPr/>
          </p:nvSpPr>
          <p:spPr>
            <a:xfrm>
              <a:off x="4322210" y="761574"/>
              <a:ext cx="861775" cy="21749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佛性禅心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 rot="5400000">
              <a:off x="2204609" y="2238352"/>
              <a:ext cx="5119351" cy="73866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3000" dirty="0">
                  <a:latin typeface="造字工房悦圆（非商用）常规体" pitchFamily="2" charset="-122"/>
                  <a:ea typeface="造字工房悦圆（非商用）常规体" pitchFamily="2" charset="-122"/>
                </a:rPr>
                <a:t>【               】</a:t>
              </a:r>
              <a:endParaRPr lang="zh-CN" altLang="en-US" sz="3000" dirty="0">
                <a:latin typeface="造字工房悦圆（非商用）常规体" pitchFamily="2" charset="-122"/>
                <a:ea typeface="造字工房悦圆（非商用）常规体" pitchFamily="2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1055389"/>
            <a:ext cx="7329488" cy="4259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129560"/>
            <a:ext cx="1340984" cy="1251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163" y="-360045"/>
            <a:ext cx="2755446" cy="2571750"/>
          </a:xfrm>
          <a:prstGeom prst="rect">
            <a:avLst/>
          </a:prstGeom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387" y="64851"/>
            <a:ext cx="2685963" cy="2506899"/>
          </a:xfrm>
          <a:prstGeom prst="rect">
            <a:avLst/>
          </a:prstGeom>
        </p:spPr>
      </p:pic>
      <p:sp>
        <p:nvSpPr>
          <p:cNvPr id="8" name="PA_库_矩形 7"/>
          <p:cNvSpPr/>
          <p:nvPr>
            <p:custDataLst>
              <p:tags r:id="rId2"/>
            </p:custDataLst>
          </p:nvPr>
        </p:nvSpPr>
        <p:spPr>
          <a:xfrm>
            <a:off x="877087" y="399499"/>
            <a:ext cx="692497" cy="2492990"/>
          </a:xfrm>
          <a:prstGeom prst="rect">
            <a:avLst/>
          </a:prstGeom>
        </p:spPr>
        <p:txBody>
          <a:bodyPr vert="eaVert" wrap="none" lIns="68580" tIns="34290" rIns="68580" bIns="34290">
            <a:spAutoFit/>
          </a:bodyPr>
          <a:lstStyle/>
          <a:p>
            <a:r>
              <a:rPr lang="zh-CN" altLang="en-US" sz="1800" dirty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接天莲叶无穷碧  </a:t>
            </a:r>
            <a:endParaRPr lang="en-US" altLang="zh-CN" sz="1800" dirty="0"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  <a:p>
            <a:r>
              <a:rPr lang="en-US" altLang="zh-CN" sz="1800" dirty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      </a:t>
            </a:r>
            <a:r>
              <a:rPr lang="zh-CN" altLang="en-US" sz="1800" dirty="0"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映日荷花别样红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07207" y="4436269"/>
            <a:ext cx="3350419" cy="4000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6" name="文本框 5"/>
          <p:cNvSpPr txBox="1"/>
          <p:nvPr/>
        </p:nvSpPr>
        <p:spPr>
          <a:xfrm>
            <a:off x="593518" y="4497794"/>
            <a:ext cx="25394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sz="1050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4264931" y="1664133"/>
            <a:ext cx="541421" cy="541421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</a:p>
        </p:txBody>
      </p:sp>
      <p:sp>
        <p:nvSpPr>
          <p:cNvPr id="6" name="PA_库_矩形 5"/>
          <p:cNvSpPr/>
          <p:nvPr>
            <p:custDataLst>
              <p:tags r:id="rId2"/>
            </p:custDataLst>
          </p:nvPr>
        </p:nvSpPr>
        <p:spPr>
          <a:xfrm>
            <a:off x="4086093" y="3184193"/>
            <a:ext cx="808858" cy="23083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7" name="PA_库_矩形 6"/>
          <p:cNvSpPr/>
          <p:nvPr>
            <p:custDataLst>
              <p:tags r:id="rId3"/>
            </p:custDataLst>
          </p:nvPr>
        </p:nvSpPr>
        <p:spPr>
          <a:xfrm>
            <a:off x="1600201" y="524487"/>
            <a:ext cx="541421" cy="541421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净</a:t>
            </a:r>
          </a:p>
        </p:txBody>
      </p:sp>
      <p:sp>
        <p:nvSpPr>
          <p:cNvPr id="8" name="PA_库_矩形 7"/>
          <p:cNvSpPr/>
          <p:nvPr>
            <p:custDataLst>
              <p:tags r:id="rId4"/>
            </p:custDataLst>
          </p:nvPr>
        </p:nvSpPr>
        <p:spPr>
          <a:xfrm>
            <a:off x="661225" y="1179755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605471" y="1670475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6"/>
            </p:custDataLst>
          </p:nvPr>
        </p:nvSpPr>
        <p:spPr>
          <a:xfrm>
            <a:off x="1421362" y="2044547"/>
            <a:ext cx="808858" cy="23083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11" name="PA_库_矩形 10"/>
          <p:cNvSpPr/>
          <p:nvPr>
            <p:custDataLst>
              <p:tags r:id="rId7"/>
            </p:custDataLst>
          </p:nvPr>
        </p:nvSpPr>
        <p:spPr>
          <a:xfrm>
            <a:off x="3356036" y="2319401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12" name="PA_库_文本框 11"/>
          <p:cNvSpPr txBox="1"/>
          <p:nvPr>
            <p:custDataLst>
              <p:tags r:id="rId8"/>
            </p:custDataLst>
          </p:nvPr>
        </p:nvSpPr>
        <p:spPr>
          <a:xfrm>
            <a:off x="3300281" y="2792015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PA_库_矩形 12"/>
          <p:cNvSpPr/>
          <p:nvPr>
            <p:custDataLst>
              <p:tags r:id="rId9"/>
            </p:custDataLst>
          </p:nvPr>
        </p:nvSpPr>
        <p:spPr>
          <a:xfrm>
            <a:off x="7092616" y="2907841"/>
            <a:ext cx="541421" cy="541421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5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</a:p>
        </p:txBody>
      </p:sp>
      <p:sp>
        <p:nvSpPr>
          <p:cNvPr id="14" name="PA_库_矩形 13"/>
          <p:cNvSpPr/>
          <p:nvPr>
            <p:custDataLst>
              <p:tags r:id="rId10"/>
            </p:custDataLst>
          </p:nvPr>
        </p:nvSpPr>
        <p:spPr>
          <a:xfrm>
            <a:off x="6913777" y="4427901"/>
            <a:ext cx="808858" cy="23083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冰冻的水晶</a:t>
            </a:r>
          </a:p>
        </p:txBody>
      </p:sp>
      <p:sp>
        <p:nvSpPr>
          <p:cNvPr id="15" name="PA_库_矩形 14"/>
          <p:cNvSpPr/>
          <p:nvPr>
            <p:custDataLst>
              <p:tags r:id="rId11"/>
            </p:custDataLst>
          </p:nvPr>
        </p:nvSpPr>
        <p:spPr>
          <a:xfrm>
            <a:off x="6183720" y="3563109"/>
            <a:ext cx="242380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16" name="PA_库_文本框 15"/>
          <p:cNvSpPr txBox="1"/>
          <p:nvPr>
            <p:custDataLst>
              <p:tags r:id="rId12"/>
            </p:custDataLst>
          </p:nvPr>
        </p:nvSpPr>
        <p:spPr>
          <a:xfrm>
            <a:off x="6127966" y="4053829"/>
            <a:ext cx="2530881" cy="32316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HAPPINESS， CHOICE IS THE BEGINNING OF HAPPINESS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7" name="PA_库_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634" b="97183" l="1389" r="9027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1225" y="3405972"/>
            <a:ext cx="514286" cy="507143"/>
          </a:xfrm>
          <a:prstGeom prst="rect">
            <a:avLst/>
          </a:prstGeom>
        </p:spPr>
      </p:pic>
      <p:sp>
        <p:nvSpPr>
          <p:cNvPr id="20" name="PA_库_文本框 18"/>
          <p:cNvSpPr txBox="1"/>
          <p:nvPr>
            <p:custDataLst>
              <p:tags r:id="rId14"/>
            </p:custDataLst>
          </p:nvPr>
        </p:nvSpPr>
        <p:spPr>
          <a:xfrm>
            <a:off x="1142743" y="3530739"/>
            <a:ext cx="1063433" cy="238527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QIANKUWANG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PA_库_矩形 19"/>
          <p:cNvSpPr/>
          <p:nvPr>
            <p:custDataLst>
              <p:tags r:id="rId15"/>
            </p:custDataLst>
          </p:nvPr>
        </p:nvSpPr>
        <p:spPr>
          <a:xfrm>
            <a:off x="624033" y="3897909"/>
            <a:ext cx="2435846" cy="43858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芝兰生於深林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不以无人而不芳；君子修道立德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不谓困厄而改节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为之者人也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生死者命也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是以晋重耳之有霸心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生於曹、卫；越王勾践之有霸心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生於会稽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故居下而无忧者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则思不远；处身而常逸者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,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则志不广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.</a:t>
            </a:r>
            <a:r>
              <a:rPr lang="zh-CN" altLang="en-US" sz="600" dirty="0">
                <a:solidFill>
                  <a:srgbClr val="333333"/>
                </a:solidFill>
                <a:latin typeface="+mj-ea"/>
                <a:ea typeface="+mj-ea"/>
              </a:rPr>
              <a:t>庸知其终始乎</a:t>
            </a:r>
            <a:r>
              <a:rPr lang="en-US" altLang="zh-CN" sz="600" dirty="0">
                <a:solidFill>
                  <a:srgbClr val="333333"/>
                </a:solidFill>
                <a:latin typeface="+mj-ea"/>
                <a:ea typeface="+mj-ea"/>
              </a:rPr>
              <a:t>?</a:t>
            </a:r>
            <a:endParaRPr lang="zh-CN" altLang="en-US" sz="6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20" grpId="0" autoUpdateAnimBg="0"/>
      <p:bldP spid="2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矩形 2"/>
          <p:cNvSpPr/>
          <p:nvPr>
            <p:custDataLst>
              <p:tags r:id="rId1"/>
            </p:custDataLst>
          </p:nvPr>
        </p:nvSpPr>
        <p:spPr>
          <a:xfrm>
            <a:off x="3256255" y="968136"/>
            <a:ext cx="2631490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 </a:t>
            </a:r>
          </a:p>
        </p:txBody>
      </p:sp>
      <p:sp>
        <p:nvSpPr>
          <p:cNvPr id="4" name="PA_库_矩形 3"/>
          <p:cNvSpPr/>
          <p:nvPr>
            <p:custDataLst>
              <p:tags r:id="rId2"/>
            </p:custDataLst>
          </p:nvPr>
        </p:nvSpPr>
        <p:spPr>
          <a:xfrm>
            <a:off x="5887745" y="2747004"/>
            <a:ext cx="348029" cy="348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</a:t>
            </a:r>
          </a:p>
        </p:txBody>
      </p:sp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5101655" y="4430068"/>
            <a:ext cx="3874920" cy="32316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孤帆远影碧空尽  </a:t>
            </a:r>
          </a:p>
        </p:txBody>
      </p:sp>
      <p:cxnSp>
        <p:nvCxnSpPr>
          <p:cNvPr id="8" name="PA_库_直接连接符 7"/>
          <p:cNvCxnSpPr/>
          <p:nvPr>
            <p:custDataLst>
              <p:tags r:id="rId4"/>
            </p:custDataLst>
          </p:nvPr>
        </p:nvCxnSpPr>
        <p:spPr>
          <a:xfrm>
            <a:off x="3164195" y="3332327"/>
            <a:ext cx="38749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" y="-142304"/>
            <a:ext cx="1838325" cy="1985391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3025148" y="850392"/>
            <a:ext cx="459242" cy="45924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+mj-ea"/>
                <a:ea typeface="+mj-ea"/>
              </a:rPr>
              <a:t>境</a:t>
            </a:r>
          </a:p>
        </p:txBody>
      </p:sp>
      <p:sp>
        <p:nvSpPr>
          <p:cNvPr id="5" name="PA_库_矩形 4"/>
          <p:cNvSpPr/>
          <p:nvPr>
            <p:custDataLst>
              <p:tags r:id="rId2"/>
            </p:custDataLst>
          </p:nvPr>
        </p:nvSpPr>
        <p:spPr>
          <a:xfrm>
            <a:off x="1963404" y="1444647"/>
            <a:ext cx="2608597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6582736" y="850392"/>
            <a:ext cx="459242" cy="459242"/>
          </a:xfrm>
          <a:prstGeom prst="rect">
            <a:avLst/>
          </a:prstGeom>
          <a:solidFill>
            <a:srgbClr val="0C36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+mj-ea"/>
                <a:ea typeface="+mj-ea"/>
              </a:rPr>
              <a:t>界</a:t>
            </a:r>
          </a:p>
        </p:txBody>
      </p:sp>
      <p:sp>
        <p:nvSpPr>
          <p:cNvPr id="7" name="PA_库_矩形 6"/>
          <p:cNvSpPr/>
          <p:nvPr>
            <p:custDataLst>
              <p:tags r:id="rId4"/>
            </p:custDataLst>
          </p:nvPr>
        </p:nvSpPr>
        <p:spPr>
          <a:xfrm>
            <a:off x="5520991" y="1444647"/>
            <a:ext cx="2608597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8" name="PA_库_矩形 7"/>
          <p:cNvSpPr/>
          <p:nvPr>
            <p:custDataLst>
              <p:tags r:id="rId5"/>
            </p:custDataLst>
          </p:nvPr>
        </p:nvSpPr>
        <p:spPr>
          <a:xfrm>
            <a:off x="3612387" y="2392748"/>
            <a:ext cx="2631490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8906" y="1078994"/>
            <a:ext cx="404602" cy="528412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2"/>
            </p:custDataLst>
          </p:nvPr>
        </p:nvSpPr>
        <p:spPr>
          <a:xfrm>
            <a:off x="5647051" y="681038"/>
            <a:ext cx="2799832" cy="738279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映水色不别，向月光还度。倾在荷叶中，</a:t>
            </a:r>
            <a:endParaRPr lang="en-US" altLang="zh-CN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有时看是露。时间的演变，</a:t>
            </a:r>
            <a:endParaRPr lang="en-US" altLang="zh-CN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承载着记忆的画卷，如冰冻的水晶。</a:t>
            </a: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1547921" y="2896307"/>
            <a:ext cx="1777410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1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青溪流水暮潺潺。</a:t>
            </a: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90900"/>
            <a:ext cx="9143999" cy="853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79" y="-1"/>
            <a:ext cx="9143999" cy="85343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" y="-2345741"/>
            <a:ext cx="8986838" cy="74892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87" y="528638"/>
            <a:ext cx="6172026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039" y="0"/>
            <a:ext cx="6172026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039" y="-2974758"/>
            <a:ext cx="9372077" cy="8747273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68" y="-1128713"/>
            <a:ext cx="4857707" cy="4533860"/>
          </a:xfrm>
          <a:prstGeom prst="rect">
            <a:avLst/>
          </a:prstGeom>
        </p:spPr>
      </p:pic>
      <p:sp>
        <p:nvSpPr>
          <p:cNvPr id="11" name="PA_库_矩形 10"/>
          <p:cNvSpPr/>
          <p:nvPr>
            <p:custDataLst>
              <p:tags r:id="rId2"/>
            </p:custDataLst>
          </p:nvPr>
        </p:nvSpPr>
        <p:spPr>
          <a:xfrm>
            <a:off x="205583" y="989922"/>
            <a:ext cx="784830" cy="2247193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一叶菩提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一花一世界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3"/>
            </p:custDataLst>
          </p:nvPr>
        </p:nvSpPr>
        <p:spPr>
          <a:xfrm>
            <a:off x="2888021" y="4267199"/>
            <a:ext cx="3367959" cy="323165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心如止水  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   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了无杂念</a:t>
            </a:r>
          </a:p>
        </p:txBody>
      </p:sp>
      <p:cxnSp>
        <p:nvCxnSpPr>
          <p:cNvPr id="14" name="PA_库_直接连接符 13"/>
          <p:cNvCxnSpPr/>
          <p:nvPr>
            <p:custDataLst>
              <p:tags r:id="rId4"/>
            </p:custDataLst>
          </p:nvPr>
        </p:nvCxnSpPr>
        <p:spPr>
          <a:xfrm>
            <a:off x="2886892" y="4533860"/>
            <a:ext cx="332825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库_矩形 15"/>
          <p:cNvSpPr/>
          <p:nvPr>
            <p:custDataLst>
              <p:tags r:id="rId5"/>
            </p:custDataLst>
          </p:nvPr>
        </p:nvSpPr>
        <p:spPr>
          <a:xfrm>
            <a:off x="2361894" y="4551796"/>
            <a:ext cx="4420210" cy="259687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一念一心痛，一情一生殇。一花一世界，一树一菩提。一诗一盏茶，一坐一生静。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3009" y="427808"/>
            <a:ext cx="364295" cy="506459"/>
          </a:xfrm>
          <a:prstGeom prst="rect">
            <a:avLst/>
          </a:prstGeom>
        </p:spPr>
      </p:pic>
      <p:sp>
        <p:nvSpPr>
          <p:cNvPr id="3" name="PA_库_矩形 11"/>
          <p:cNvSpPr/>
          <p:nvPr>
            <p:custDataLst>
              <p:tags r:id="rId2"/>
            </p:custDataLst>
          </p:nvPr>
        </p:nvSpPr>
        <p:spPr>
          <a:xfrm>
            <a:off x="1043933" y="502335"/>
            <a:ext cx="507831" cy="1718555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r>
              <a:rPr lang="zh-CN" altLang="en-US" sz="800" dirty="0">
                <a:latin typeface="+mj-ea"/>
                <a:ea typeface="+mj-ea"/>
              </a:rPr>
              <a:t>映水色不别，向月光还度。倾在荷叶中，有时看是露。时间的演变，承载着记忆的画卷，如冰冻的水晶。</a:t>
            </a:r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1891255" y="588198"/>
            <a:ext cx="3957293" cy="115416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灵一和尚</a:t>
            </a:r>
            <a:endParaRPr lang="en-US" altLang="zh-CN" sz="1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与元居士青山潭饮茶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野泉烟火白云间，坐饮香茶爱此山。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岩下维舟不忍去，青溪流水暮潺潺。</a:t>
            </a: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652" y="289931"/>
            <a:ext cx="3615919" cy="3374858"/>
          </a:xfrm>
          <a:prstGeom prst="rect">
            <a:avLst/>
          </a:prstGeom>
        </p:spPr>
      </p:pic>
      <p:pic>
        <p:nvPicPr>
          <p:cNvPr id="7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98" y="289931"/>
            <a:ext cx="3615919" cy="3374858"/>
          </a:xfrm>
          <a:prstGeom prst="rect">
            <a:avLst/>
          </a:prstGeom>
        </p:spPr>
      </p:pic>
      <p:pic>
        <p:nvPicPr>
          <p:cNvPr id="8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163" y="289931"/>
            <a:ext cx="3615918" cy="3374858"/>
          </a:xfrm>
          <a:prstGeom prst="rect">
            <a:avLst/>
          </a:prstGeom>
        </p:spPr>
      </p:pic>
      <p:sp>
        <p:nvSpPr>
          <p:cNvPr id="9" name="PA_库_文本框 4"/>
          <p:cNvSpPr txBox="1"/>
          <p:nvPr>
            <p:custDataLst>
              <p:tags r:id="rId4"/>
            </p:custDataLst>
          </p:nvPr>
        </p:nvSpPr>
        <p:spPr>
          <a:xfrm>
            <a:off x="1622438" y="1834188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4834" y="2828211"/>
            <a:ext cx="364295" cy="506459"/>
          </a:xfrm>
          <a:prstGeom prst="rect">
            <a:avLst/>
          </a:prstGeom>
        </p:spPr>
      </p:pic>
      <p:sp>
        <p:nvSpPr>
          <p:cNvPr id="11" name="PA_库_矩形 6"/>
          <p:cNvSpPr/>
          <p:nvPr>
            <p:custDataLst>
              <p:tags r:id="rId6"/>
            </p:custDataLst>
          </p:nvPr>
        </p:nvSpPr>
        <p:spPr>
          <a:xfrm>
            <a:off x="1773918" y="1831092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文本框 7"/>
          <p:cNvSpPr txBox="1"/>
          <p:nvPr>
            <p:custDataLst>
              <p:tags r:id="rId7"/>
            </p:custDataLst>
          </p:nvPr>
        </p:nvSpPr>
        <p:spPr>
          <a:xfrm>
            <a:off x="4168532" y="2675307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PA_库_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0928" y="3669330"/>
            <a:ext cx="364295" cy="506459"/>
          </a:xfrm>
          <a:prstGeom prst="rect">
            <a:avLst/>
          </a:prstGeom>
        </p:spPr>
      </p:pic>
      <p:sp>
        <p:nvSpPr>
          <p:cNvPr id="14" name="PA_库_矩形 9"/>
          <p:cNvSpPr/>
          <p:nvPr>
            <p:custDataLst>
              <p:tags r:id="rId9"/>
            </p:custDataLst>
          </p:nvPr>
        </p:nvSpPr>
        <p:spPr>
          <a:xfrm>
            <a:off x="4320012" y="2672211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库_文本框 13"/>
          <p:cNvSpPr txBox="1"/>
          <p:nvPr>
            <p:custDataLst>
              <p:tags r:id="rId10"/>
            </p:custDataLst>
          </p:nvPr>
        </p:nvSpPr>
        <p:spPr>
          <a:xfrm>
            <a:off x="7784450" y="2079757"/>
            <a:ext cx="261610" cy="183415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8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6" name="PA_库_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6846" y="3073779"/>
            <a:ext cx="364295" cy="506459"/>
          </a:xfrm>
          <a:prstGeom prst="rect">
            <a:avLst/>
          </a:prstGeom>
        </p:spPr>
      </p:pic>
      <p:sp>
        <p:nvSpPr>
          <p:cNvPr id="17" name="PA_库_矩形 15"/>
          <p:cNvSpPr/>
          <p:nvPr>
            <p:custDataLst>
              <p:tags r:id="rId12"/>
            </p:custDataLst>
          </p:nvPr>
        </p:nvSpPr>
        <p:spPr>
          <a:xfrm>
            <a:off x="7935931" y="2076660"/>
            <a:ext cx="70986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600" dirty="0">
                <a:solidFill>
                  <a:srgbClr val="26262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 our pilgrimage to no country and to no end.</a:t>
            </a:r>
            <a:endParaRPr lang="zh-CN" altLang="en-US" sz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autoUpdateAnimBg="0"/>
      <p:bldP spid="12" grpId="0" autoUpdateAnimBg="0"/>
      <p:bldP spid="14" grpId="0" autoUpdateAnimBg="0"/>
      <p:bldP spid="15" grpId="0" autoUpdateAnimBg="0"/>
      <p:bldP spid="1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2418</Words>
  <Application>Microsoft Office PowerPoint</Application>
  <PresentationFormat>全屏显示(16:9)</PresentationFormat>
  <Paragraphs>185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草檀斋毛泽东字体</vt:lpstr>
      <vt:lpstr>等线</vt:lpstr>
      <vt:lpstr>等线 Light</vt:lpstr>
      <vt:lpstr>方正清刻本悦宋简体</vt:lpstr>
      <vt:lpstr>叶根友蚕燕隶书08</vt:lpstr>
      <vt:lpstr>叶根友行书繁</vt:lpstr>
      <vt:lpstr>造字工房悦圆（非商用）常规体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2018-01-16T07:19:00Z</dcterms:created>
  <dcterms:modified xsi:type="dcterms:W3CDTF">2018-09-28T04:32:59Z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