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86" r:id="rId3"/>
    <p:sldId id="258" r:id="rId4"/>
    <p:sldId id="264" r:id="rId5"/>
    <p:sldId id="265" r:id="rId6"/>
    <p:sldId id="266" r:id="rId7"/>
    <p:sldId id="267" r:id="rId8"/>
    <p:sldId id="287" r:id="rId9"/>
    <p:sldId id="268" r:id="rId10"/>
    <p:sldId id="269" r:id="rId11"/>
    <p:sldId id="270" r:id="rId12"/>
    <p:sldId id="271" r:id="rId13"/>
    <p:sldId id="272" r:id="rId14"/>
    <p:sldId id="289" r:id="rId15"/>
    <p:sldId id="273" r:id="rId16"/>
    <p:sldId id="274" r:id="rId17"/>
    <p:sldId id="275" r:id="rId18"/>
    <p:sldId id="276" r:id="rId19"/>
    <p:sldId id="290" r:id="rId20"/>
    <p:sldId id="277" r:id="rId21"/>
    <p:sldId id="278" r:id="rId22"/>
    <p:sldId id="279" r:id="rId23"/>
    <p:sldId id="280" r:id="rId24"/>
    <p:sldId id="262" r:id="rId25"/>
  </p:sldIdLst>
  <p:sldSz cx="12192000" cy="6858000"/>
  <p:notesSz cx="7104063" cy="10234613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时尚中黑简体" panose="01010104010101010101" pitchFamily="2" charset="-122"/>
      <p:regular r:id="rId30"/>
    </p:embeddedFont>
    <p:embeddedFont>
      <p:font typeface="汉仪太极体简" panose="02010604000101010101" pitchFamily="2" charset="-122"/>
      <p:regular r:id="rId31"/>
    </p:embeddedFont>
    <p:embeddedFont>
      <p:font typeface="Calibri Light" panose="020F0302020204030204" pitchFamily="34" charset="0"/>
      <p:regular r:id="rId32"/>
      <p:italic r:id="rId33"/>
    </p:embeddedFont>
    <p:embeddedFont>
      <p:font typeface="Cordia New" panose="020B0304020202020204" pitchFamily="34" charset="-34"/>
      <p:regular r:id="rId34"/>
      <p:bold r:id="rId35"/>
      <p:italic r:id="rId36"/>
      <p:boldItalic r:id="rId37"/>
    </p:embeddedFont>
    <p:embeddedFont>
      <p:font typeface="幼圆" panose="02010509060101010101" pitchFamily="49" charset="-122"/>
      <p:regular r:id="rId38"/>
    </p:embeddedFont>
    <p:embeddedFont>
      <p:font typeface="微软雅黑" panose="020B0503020204020204" pitchFamily="34" charset="-122"/>
      <p:regular r:id="rId39"/>
      <p:bold r:id="rId40"/>
    </p:embeddedFont>
    <p:embeddedFont>
      <p:font typeface="Open Sans Light" panose="020B0306030504020204" pitchFamily="34" charset="0"/>
      <p:regular r:id="rId41"/>
      <p:italic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5A98"/>
    <a:srgbClr val="6F4270"/>
    <a:srgbClr val="AB70AB"/>
    <a:srgbClr val="E9C6E3"/>
    <a:srgbClr val="4D3F8E"/>
    <a:srgbClr val="BF79BA"/>
    <a:srgbClr val="D9A0CF"/>
    <a:srgbClr val="3D29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16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629BDD"/>
            </a:solidFill>
            <a:ln w="12700"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4D3F8E"/>
                  </a:gs>
                  <a:gs pos="100000">
                    <a:srgbClr val="E9C6E3"/>
                  </a:gs>
                </a:gsLst>
                <a:lin ang="5400000" scaled="0"/>
              </a:gradFill>
              <a:ln w="12700">
                <a:noFill/>
              </a:ln>
            </c:spPr>
          </c:dPt>
          <c:dPt>
            <c:idx val="1"/>
            <c:bubble3D val="0"/>
            <c:spPr>
              <a:solidFill>
                <a:srgbClr val="D8D8D8"/>
              </a:solidFill>
              <a:ln w="1270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83</c:v>
                </c:pt>
                <c:pt idx="1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17476B"/>
            </a:solidFill>
            <a:ln w="12700"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4D3F8E"/>
                  </a:gs>
                  <a:gs pos="100000">
                    <a:srgbClr val="E9C6E3"/>
                  </a:gs>
                </a:gsLst>
                <a:lin ang="5400000" scaled="0"/>
              </a:gradFill>
              <a:ln w="12700">
                <a:noFill/>
              </a:ln>
            </c:spPr>
          </c:dPt>
          <c:dPt>
            <c:idx val="1"/>
            <c:bubble3D val="0"/>
            <c:spPr>
              <a:solidFill>
                <a:srgbClr val="D8D8D8"/>
              </a:solidFill>
              <a:ln w="1270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8220D"/>
            </a:soli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4D3F8E"/>
                  </a:gs>
                  <a:gs pos="100000">
                    <a:srgbClr val="E9C6E3"/>
                  </a:gs>
                </a:gsLst>
                <a:lin ang="5400000" scaled="0"/>
              </a:gradFill>
              <a:ln w="12700">
                <a:noFill/>
              </a:ln>
            </c:spPr>
          </c:dPt>
          <c:dPt>
            <c:idx val="1"/>
            <c:bubble3D val="0"/>
            <c:spPr>
              <a:solidFill>
                <a:srgbClr val="D8D8D8"/>
              </a:solidFill>
              <a:ln w="1270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AB70A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749020448"/>
        <c:axId val="749018208"/>
      </c:barChart>
      <c:catAx>
        <c:axId val="7490204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49018208"/>
        <c:crosses val="autoZero"/>
        <c:auto val="1"/>
        <c:lblAlgn val="ctr"/>
        <c:lblOffset val="100"/>
        <c:noMultiLvlLbl val="0"/>
      </c:catAx>
      <c:valAx>
        <c:axId val="7490182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alpha val="3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4902044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 userDrawn="1"/>
        </p:nvSpPr>
        <p:spPr>
          <a:xfrm>
            <a:off x="3878580" y="24193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作品，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为了您和包图网以及原创作者的利益，请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勿复制、传播、销售，否则将承担法律责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任！包图网将对作品进行维权，按照传播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下载次数进行十倍的索取赔偿！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spd="slow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&#20304;&#20037;&#38291;&#34219;%20-%20&#33457;&#12399;&#26716;%20&#21531;&#12399;&#32654;&#12375;%20(&#33457;&#22914;&#27185;&#33457;%20&#20542;&#22478;&#22914;&#21531;)%20(Instrumental).mp3" TargetMode="Externa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.xml"/><Relationship Id="rId4" Type="http://schemas.openxmlformats.org/officeDocument/2006/relationships/audio" Target="file:///C:\Users\Administrator\Desktop\&#20304;&#20037;&#38291;&#34219;%20-%20&#33457;&#12399;&#26716;%20&#21531;&#12399;&#32654;&#12375;%20(&#33457;&#22914;&#27185;&#33457;%20&#20542;&#22478;&#22914;&#21531;)%20(Instrumental)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8575" y="-17145"/>
            <a:ext cx="12216130" cy="689800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799205" y="-21590"/>
            <a:ext cx="4429125" cy="690753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PA_淘宝店chenying0907 39"/>
          <p:cNvGrpSpPr/>
          <p:nvPr>
            <p:custDataLst>
              <p:tags r:id="rId1"/>
            </p:custDataLst>
          </p:nvPr>
        </p:nvGrpSpPr>
        <p:grpSpPr>
          <a:xfrm>
            <a:off x="4137025" y="298450"/>
            <a:ext cx="3697605" cy="6261100"/>
            <a:chOff x="7998391" y="1295907"/>
            <a:chExt cx="2867228" cy="3138611"/>
          </a:xfrm>
        </p:grpSpPr>
        <p:sp>
          <p:nvSpPr>
            <p:cNvPr id="2" name="淘宝店chenying0907 41"/>
            <p:cNvSpPr/>
            <p:nvPr/>
          </p:nvSpPr>
          <p:spPr>
            <a:xfrm>
              <a:off x="8138898" y="1441062"/>
              <a:ext cx="2629412" cy="2848301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" name="L 形 2"/>
            <p:cNvSpPr/>
            <p:nvPr/>
          </p:nvSpPr>
          <p:spPr>
            <a:xfrm>
              <a:off x="7998391" y="3954983"/>
              <a:ext cx="479535" cy="479535"/>
            </a:xfrm>
            <a:prstGeom prst="corner">
              <a:avLst/>
            </a:prstGeom>
            <a:solidFill>
              <a:srgbClr val="4D3F8E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L 形 7"/>
            <p:cNvSpPr/>
            <p:nvPr/>
          </p:nvSpPr>
          <p:spPr>
            <a:xfrm rot="10800000">
              <a:off x="10368191" y="1295907"/>
              <a:ext cx="497428" cy="497428"/>
            </a:xfrm>
            <a:prstGeom prst="corner">
              <a:avLst/>
            </a:prstGeom>
            <a:solidFill>
              <a:srgbClr val="4D3F8E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PA_文本框 40"/>
          <p:cNvSpPr txBox="1"/>
          <p:nvPr>
            <p:custDataLst>
              <p:tags r:id="rId2"/>
            </p:custDataLst>
          </p:nvPr>
        </p:nvSpPr>
        <p:spPr>
          <a:xfrm>
            <a:off x="5189855" y="2048510"/>
            <a:ext cx="2519045" cy="25533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965A98"/>
                </a:solidFill>
                <a:latin typeface="汉仪太极体简" panose="02010600000101010101" charset="-122"/>
                <a:ea typeface="汉仪太极体简" panose="02010600000101010101" charset="-122"/>
                <a:cs typeface="【团子】请叫我天然萌 微博@团团团团团团团儿" panose="02010601040101010101" pitchFamily="2" charset="2"/>
              </a:rPr>
              <a:t>项目汇报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82519" y="1188720"/>
            <a:ext cx="1107996" cy="44799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rgbClr val="4D3F8E"/>
                </a:solidFill>
              </a:rPr>
              <a:t>2 </a:t>
            </a:r>
            <a:r>
              <a:rPr lang="en-US" altLang="zh-CN" sz="6000">
                <a:solidFill>
                  <a:srgbClr val="4D3F8E"/>
                </a:solidFill>
              </a:rPr>
              <a:t>0 </a:t>
            </a:r>
            <a:r>
              <a:rPr lang="en-US" altLang="zh-CN" sz="6000" smtClean="0">
                <a:solidFill>
                  <a:srgbClr val="4D3F8E"/>
                </a:solidFill>
              </a:rPr>
              <a:t>2 0</a:t>
            </a:r>
            <a:endParaRPr lang="en-US" altLang="zh-CN" sz="6000" dirty="0">
              <a:solidFill>
                <a:srgbClr val="4D3F8E"/>
              </a:solidFill>
            </a:endParaRPr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5250815" y="5359400"/>
            <a:ext cx="2189480" cy="368935"/>
          </a:xfrm>
          <a:prstGeom prst="rect">
            <a:avLst/>
          </a:prstGeom>
          <a:solidFill>
            <a:srgbClr val="965A98"/>
          </a:solidFill>
          <a:ln>
            <a:noFill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汉仪太极体简" panose="02010600000101010101" charset="-122"/>
                <a:ea typeface="汉仪太极体简" panose="02010600000101010101" charset="-122"/>
                <a:cs typeface="Arial" panose="020B0604020202020204" pitchFamily="34" charset="0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汉仪太极体简" panose="02010600000101010101" charset="-122"/>
                <a:ea typeface="汉仪太极体简" panose="02010600000101010101" charset="-122"/>
                <a:cs typeface="Arial" panose="020B0604020202020204" pitchFamily="34" charset="0"/>
              </a:rPr>
              <a:t>汇报</a:t>
            </a:r>
            <a:r>
              <a:rPr lang="zh-CN" altLang="en-US" sz="2400">
                <a:solidFill>
                  <a:schemeClr val="bg1"/>
                </a:solidFill>
                <a:latin typeface="汉仪太极体简" panose="02010600000101010101" charset="-122"/>
                <a:ea typeface="汉仪太极体简" panose="02010600000101010101" charset="-122"/>
                <a:cs typeface="Arial" panose="020B0604020202020204" pitchFamily="34" charset="0"/>
              </a:rPr>
              <a:t>人</a:t>
            </a:r>
            <a:r>
              <a:rPr lang="en-US" altLang="zh-CN" sz="2400" smtClean="0">
                <a:solidFill>
                  <a:schemeClr val="bg1"/>
                </a:solidFill>
                <a:latin typeface="汉仪太极体简" panose="02010600000101010101" charset="-122"/>
                <a:ea typeface="汉仪太极体简" panose="02010600000101010101" charset="-122"/>
                <a:cs typeface="Arial" panose="020B0604020202020204" pitchFamily="34" charset="0"/>
              </a:rPr>
              <a:t>:xx</a:t>
            </a:r>
            <a:r>
              <a:rPr lang="zh-CN" altLang="en-US" sz="105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</a:t>
            </a:r>
            <a:endParaRPr lang="zh-CN" altLang="en-US" sz="10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28575" y="-21590"/>
            <a:ext cx="1894205" cy="1943735"/>
          </a:xfrm>
          <a:prstGeom prst="rect">
            <a:avLst/>
          </a:prstGeom>
          <a:solidFill>
            <a:srgbClr val="AB70AB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8575" y="3565525"/>
            <a:ext cx="1894205" cy="1943735"/>
          </a:xfrm>
          <a:prstGeom prst="rect">
            <a:avLst/>
          </a:prstGeom>
          <a:solidFill>
            <a:srgbClr val="AB70AB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865630" y="4942205"/>
            <a:ext cx="1894205" cy="1943735"/>
          </a:xfrm>
          <a:prstGeom prst="rect">
            <a:avLst/>
          </a:prstGeom>
          <a:solidFill>
            <a:srgbClr val="AB70AB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865630" y="1816100"/>
            <a:ext cx="1894205" cy="1943735"/>
          </a:xfrm>
          <a:prstGeom prst="rect">
            <a:avLst/>
          </a:prstGeom>
          <a:solidFill>
            <a:srgbClr val="AB70AB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210550" y="-21590"/>
            <a:ext cx="2096770" cy="1943735"/>
          </a:xfrm>
          <a:prstGeom prst="rect">
            <a:avLst/>
          </a:prstGeom>
          <a:solidFill>
            <a:srgbClr val="AB70AB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210550" y="3565525"/>
            <a:ext cx="2096770" cy="1943735"/>
          </a:xfrm>
          <a:prstGeom prst="rect">
            <a:avLst/>
          </a:prstGeom>
          <a:solidFill>
            <a:srgbClr val="AB70AB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104755" y="4942205"/>
            <a:ext cx="2096770" cy="1943735"/>
          </a:xfrm>
          <a:prstGeom prst="rect">
            <a:avLst/>
          </a:prstGeom>
          <a:solidFill>
            <a:srgbClr val="AB70AB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104755" y="1816100"/>
            <a:ext cx="2096770" cy="1943735"/>
          </a:xfrm>
          <a:prstGeom prst="rect">
            <a:avLst/>
          </a:prstGeom>
          <a:solidFill>
            <a:srgbClr val="AB70AB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佐久間薫 - 花は桜 君は美し (花如樱花 倾城如君) (Instrumental)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90" y="-60452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2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14" grpId="0" bldLvl="0" animBg="1"/>
      <p:bldP spid="10" grpId="0"/>
      <p:bldP spid="12" grpId="0"/>
      <p:bldP spid="1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39878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工作完成情况</a:t>
              </a:r>
              <a:endPara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sp>
        <p:nvSpPr>
          <p:cNvPr id="2" name="Subtitle 2"/>
          <p:cNvSpPr txBox="1"/>
          <p:nvPr/>
        </p:nvSpPr>
        <p:spPr bwMode="auto">
          <a:xfrm>
            <a:off x="1035197" y="154246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1.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15415" y="2113280"/>
            <a:ext cx="4420235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此处填写内容此处填写内容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此处填写内容此处填写内容</a:t>
            </a:r>
          </a:p>
        </p:txBody>
      </p:sp>
      <p:sp>
        <p:nvSpPr>
          <p:cNvPr id="19" name="Subtitle 2"/>
          <p:cNvSpPr txBox="1"/>
          <p:nvPr/>
        </p:nvSpPr>
        <p:spPr bwMode="auto">
          <a:xfrm>
            <a:off x="1035197" y="271467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2.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15415" y="3285490"/>
            <a:ext cx="4420235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此处填写内容此处填写内容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此处填写内容此处填写内容</a:t>
            </a:r>
          </a:p>
        </p:txBody>
      </p:sp>
      <p:sp>
        <p:nvSpPr>
          <p:cNvPr id="21" name="Subtitle 2"/>
          <p:cNvSpPr txBox="1"/>
          <p:nvPr/>
        </p:nvSpPr>
        <p:spPr bwMode="auto">
          <a:xfrm>
            <a:off x="1035197" y="397388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3.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15415" y="4544695"/>
            <a:ext cx="4420235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此处填写内容此处填写内容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此处填写内容此处填写内容</a:t>
            </a:r>
          </a:p>
        </p:txBody>
      </p:sp>
      <p:sp>
        <p:nvSpPr>
          <p:cNvPr id="23" name="燕尾形 22"/>
          <p:cNvSpPr/>
          <p:nvPr/>
        </p:nvSpPr>
        <p:spPr>
          <a:xfrm>
            <a:off x="4751070" y="2974340"/>
            <a:ext cx="1249045" cy="1377315"/>
          </a:xfrm>
          <a:prstGeom prst="chevron">
            <a:avLst/>
          </a:prstGeom>
          <a:solidFill>
            <a:srgbClr val="BF7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5540" y="1123315"/>
            <a:ext cx="5031105" cy="481901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303655" y="6299835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5162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78195" y="6153785"/>
            <a:ext cx="773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9C6E3"/>
                </a:solidFill>
              </a:rPr>
              <a:t>02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0" grpId="0"/>
      <p:bldP spid="21" grpId="0"/>
      <p:bldP spid="3" grpId="0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39878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工作完成情况</a:t>
              </a:r>
              <a:endPara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626834" y="3698729"/>
            <a:ext cx="447422" cy="334560"/>
            <a:chOff x="4418013" y="5305426"/>
            <a:chExt cx="176213" cy="131763"/>
          </a:xfrm>
          <a:solidFill>
            <a:srgbClr val="BF79BA"/>
          </a:solidFill>
        </p:grpSpPr>
        <p:sp>
          <p:nvSpPr>
            <p:cNvPr id="15" name="Freeform 500"/>
            <p:cNvSpPr>
              <a:spLocks noEditPoints="1"/>
            </p:cNvSpPr>
            <p:nvPr/>
          </p:nvSpPr>
          <p:spPr bwMode="auto">
            <a:xfrm>
              <a:off x="4418013" y="5305426"/>
              <a:ext cx="176213" cy="131763"/>
            </a:xfrm>
            <a:custGeom>
              <a:avLst/>
              <a:gdLst>
                <a:gd name="T0" fmla="*/ 0 w 111"/>
                <a:gd name="T1" fmla="*/ 0 h 83"/>
                <a:gd name="T2" fmla="*/ 0 w 111"/>
                <a:gd name="T3" fmla="*/ 83 h 83"/>
                <a:gd name="T4" fmla="*/ 111 w 111"/>
                <a:gd name="T5" fmla="*/ 83 h 83"/>
                <a:gd name="T6" fmla="*/ 111 w 111"/>
                <a:gd name="T7" fmla="*/ 0 h 83"/>
                <a:gd name="T8" fmla="*/ 0 w 111"/>
                <a:gd name="T9" fmla="*/ 0 h 83"/>
                <a:gd name="T10" fmla="*/ 102 w 111"/>
                <a:gd name="T11" fmla="*/ 74 h 83"/>
                <a:gd name="T12" fmla="*/ 9 w 111"/>
                <a:gd name="T13" fmla="*/ 74 h 83"/>
                <a:gd name="T14" fmla="*/ 9 w 111"/>
                <a:gd name="T15" fmla="*/ 9 h 83"/>
                <a:gd name="T16" fmla="*/ 102 w 111"/>
                <a:gd name="T17" fmla="*/ 9 h 83"/>
                <a:gd name="T18" fmla="*/ 102 w 111"/>
                <a:gd name="T19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83">
                  <a:moveTo>
                    <a:pt x="0" y="0"/>
                  </a:moveTo>
                  <a:lnTo>
                    <a:pt x="0" y="83"/>
                  </a:lnTo>
                  <a:lnTo>
                    <a:pt x="111" y="83"/>
                  </a:lnTo>
                  <a:lnTo>
                    <a:pt x="111" y="0"/>
                  </a:lnTo>
                  <a:lnTo>
                    <a:pt x="0" y="0"/>
                  </a:lnTo>
                  <a:close/>
                  <a:moveTo>
                    <a:pt x="102" y="74"/>
                  </a:moveTo>
                  <a:lnTo>
                    <a:pt x="9" y="74"/>
                  </a:lnTo>
                  <a:lnTo>
                    <a:pt x="9" y="9"/>
                  </a:lnTo>
                  <a:lnTo>
                    <a:pt x="102" y="9"/>
                  </a:lnTo>
                  <a:lnTo>
                    <a:pt x="102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6" name="Freeform 501"/>
            <p:cNvSpPr/>
            <p:nvPr/>
          </p:nvSpPr>
          <p:spPr bwMode="auto">
            <a:xfrm>
              <a:off x="4451351" y="5343526"/>
              <a:ext cx="115888" cy="66675"/>
            </a:xfrm>
            <a:custGeom>
              <a:avLst/>
              <a:gdLst>
                <a:gd name="T0" fmla="*/ 0 w 73"/>
                <a:gd name="T1" fmla="*/ 42 h 42"/>
                <a:gd name="T2" fmla="*/ 73 w 73"/>
                <a:gd name="T3" fmla="*/ 42 h 42"/>
                <a:gd name="T4" fmla="*/ 63 w 73"/>
                <a:gd name="T5" fmla="*/ 10 h 42"/>
                <a:gd name="T6" fmla="*/ 56 w 73"/>
                <a:gd name="T7" fmla="*/ 12 h 42"/>
                <a:gd name="T8" fmla="*/ 49 w 73"/>
                <a:gd name="T9" fmla="*/ 0 h 42"/>
                <a:gd name="T10" fmla="*/ 28 w 73"/>
                <a:gd name="T11" fmla="*/ 31 h 42"/>
                <a:gd name="T12" fmla="*/ 17 w 73"/>
                <a:gd name="T13" fmla="*/ 23 h 42"/>
                <a:gd name="T14" fmla="*/ 0 w 73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42">
                  <a:moveTo>
                    <a:pt x="0" y="42"/>
                  </a:moveTo>
                  <a:lnTo>
                    <a:pt x="73" y="42"/>
                  </a:lnTo>
                  <a:lnTo>
                    <a:pt x="63" y="10"/>
                  </a:lnTo>
                  <a:lnTo>
                    <a:pt x="56" y="12"/>
                  </a:lnTo>
                  <a:lnTo>
                    <a:pt x="49" y="0"/>
                  </a:lnTo>
                  <a:lnTo>
                    <a:pt x="28" y="31"/>
                  </a:lnTo>
                  <a:lnTo>
                    <a:pt x="17" y="23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" name="Oval 502"/>
            <p:cNvSpPr>
              <a:spLocks noChangeArrowheads="1"/>
            </p:cNvSpPr>
            <p:nvPr/>
          </p:nvSpPr>
          <p:spPr bwMode="auto">
            <a:xfrm>
              <a:off x="4451351" y="533558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856090" y="3679287"/>
            <a:ext cx="447420" cy="358744"/>
            <a:chOff x="3005138" y="5300663"/>
            <a:chExt cx="176213" cy="141288"/>
          </a:xfrm>
          <a:solidFill>
            <a:srgbClr val="BF79BA"/>
          </a:solidFill>
        </p:grpSpPr>
        <p:sp>
          <p:nvSpPr>
            <p:cNvPr id="19" name="Freeform 654"/>
            <p:cNvSpPr>
              <a:spLocks noEditPoints="1"/>
            </p:cNvSpPr>
            <p:nvPr/>
          </p:nvSpPr>
          <p:spPr bwMode="auto">
            <a:xfrm>
              <a:off x="3005138" y="5300663"/>
              <a:ext cx="176213" cy="141288"/>
            </a:xfrm>
            <a:custGeom>
              <a:avLst/>
              <a:gdLst>
                <a:gd name="T0" fmla="*/ 0 w 111"/>
                <a:gd name="T1" fmla="*/ 0 h 89"/>
                <a:gd name="T2" fmla="*/ 0 w 111"/>
                <a:gd name="T3" fmla="*/ 89 h 89"/>
                <a:gd name="T4" fmla="*/ 111 w 111"/>
                <a:gd name="T5" fmla="*/ 89 h 89"/>
                <a:gd name="T6" fmla="*/ 111 w 111"/>
                <a:gd name="T7" fmla="*/ 0 h 89"/>
                <a:gd name="T8" fmla="*/ 0 w 111"/>
                <a:gd name="T9" fmla="*/ 0 h 89"/>
                <a:gd name="T10" fmla="*/ 102 w 111"/>
                <a:gd name="T11" fmla="*/ 80 h 89"/>
                <a:gd name="T12" fmla="*/ 9 w 111"/>
                <a:gd name="T13" fmla="*/ 80 h 89"/>
                <a:gd name="T14" fmla="*/ 9 w 111"/>
                <a:gd name="T15" fmla="*/ 9 h 89"/>
                <a:gd name="T16" fmla="*/ 102 w 111"/>
                <a:gd name="T17" fmla="*/ 9 h 89"/>
                <a:gd name="T18" fmla="*/ 102 w 111"/>
                <a:gd name="T1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89">
                  <a:moveTo>
                    <a:pt x="0" y="0"/>
                  </a:moveTo>
                  <a:lnTo>
                    <a:pt x="0" y="89"/>
                  </a:lnTo>
                  <a:lnTo>
                    <a:pt x="111" y="89"/>
                  </a:lnTo>
                  <a:lnTo>
                    <a:pt x="111" y="0"/>
                  </a:lnTo>
                  <a:lnTo>
                    <a:pt x="0" y="0"/>
                  </a:lnTo>
                  <a:close/>
                  <a:moveTo>
                    <a:pt x="102" y="80"/>
                  </a:moveTo>
                  <a:lnTo>
                    <a:pt x="9" y="80"/>
                  </a:lnTo>
                  <a:lnTo>
                    <a:pt x="9" y="9"/>
                  </a:lnTo>
                  <a:lnTo>
                    <a:pt x="102" y="9"/>
                  </a:lnTo>
                  <a:lnTo>
                    <a:pt x="102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" name="Freeform 655"/>
            <p:cNvSpPr/>
            <p:nvPr/>
          </p:nvSpPr>
          <p:spPr bwMode="auto">
            <a:xfrm>
              <a:off x="3036888" y="5332413"/>
              <a:ext cx="88900" cy="79375"/>
            </a:xfrm>
            <a:custGeom>
              <a:avLst/>
              <a:gdLst>
                <a:gd name="T0" fmla="*/ 147 w 147"/>
                <a:gd name="T1" fmla="*/ 114 h 130"/>
                <a:gd name="T2" fmla="*/ 129 w 147"/>
                <a:gd name="T3" fmla="*/ 97 h 130"/>
                <a:gd name="T4" fmla="*/ 87 w 147"/>
                <a:gd name="T5" fmla="*/ 80 h 130"/>
                <a:gd name="T6" fmla="*/ 100 w 147"/>
                <a:gd name="T7" fmla="*/ 56 h 130"/>
                <a:gd name="T8" fmla="*/ 102 w 147"/>
                <a:gd name="T9" fmla="*/ 38 h 130"/>
                <a:gd name="T10" fmla="*/ 101 w 147"/>
                <a:gd name="T11" fmla="*/ 20 h 130"/>
                <a:gd name="T12" fmla="*/ 73 w 147"/>
                <a:gd name="T13" fmla="*/ 0 h 130"/>
                <a:gd name="T14" fmla="*/ 45 w 147"/>
                <a:gd name="T15" fmla="*/ 20 h 130"/>
                <a:gd name="T16" fmla="*/ 45 w 147"/>
                <a:gd name="T17" fmla="*/ 38 h 130"/>
                <a:gd name="T18" fmla="*/ 47 w 147"/>
                <a:gd name="T19" fmla="*/ 56 h 130"/>
                <a:gd name="T20" fmla="*/ 60 w 147"/>
                <a:gd name="T21" fmla="*/ 80 h 130"/>
                <a:gd name="T22" fmla="*/ 18 w 147"/>
                <a:gd name="T23" fmla="*/ 97 h 130"/>
                <a:gd name="T24" fmla="*/ 0 w 147"/>
                <a:gd name="T25" fmla="*/ 114 h 130"/>
                <a:gd name="T26" fmla="*/ 0 w 147"/>
                <a:gd name="T27" fmla="*/ 130 h 130"/>
                <a:gd name="T28" fmla="*/ 147 w 147"/>
                <a:gd name="T29" fmla="*/ 130 h 130"/>
                <a:gd name="T30" fmla="*/ 147 w 147"/>
                <a:gd name="T31" fmla="*/ 11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130">
                  <a:moveTo>
                    <a:pt x="147" y="114"/>
                  </a:moveTo>
                  <a:cubicBezTo>
                    <a:pt x="147" y="114"/>
                    <a:pt x="147" y="105"/>
                    <a:pt x="129" y="97"/>
                  </a:cubicBezTo>
                  <a:cubicBezTo>
                    <a:pt x="120" y="93"/>
                    <a:pt x="107" y="83"/>
                    <a:pt x="87" y="80"/>
                  </a:cubicBezTo>
                  <a:cubicBezTo>
                    <a:pt x="92" y="74"/>
                    <a:pt x="96" y="66"/>
                    <a:pt x="100" y="56"/>
                  </a:cubicBezTo>
                  <a:cubicBezTo>
                    <a:pt x="102" y="50"/>
                    <a:pt x="102" y="45"/>
                    <a:pt x="102" y="38"/>
                  </a:cubicBezTo>
                  <a:cubicBezTo>
                    <a:pt x="102" y="33"/>
                    <a:pt x="103" y="25"/>
                    <a:pt x="101" y="20"/>
                  </a:cubicBezTo>
                  <a:cubicBezTo>
                    <a:pt x="97" y="5"/>
                    <a:pt x="86" y="0"/>
                    <a:pt x="73" y="0"/>
                  </a:cubicBezTo>
                  <a:cubicBezTo>
                    <a:pt x="61" y="0"/>
                    <a:pt x="50" y="5"/>
                    <a:pt x="45" y="20"/>
                  </a:cubicBezTo>
                  <a:cubicBezTo>
                    <a:pt x="44" y="25"/>
                    <a:pt x="45" y="33"/>
                    <a:pt x="45" y="38"/>
                  </a:cubicBezTo>
                  <a:cubicBezTo>
                    <a:pt x="45" y="45"/>
                    <a:pt x="45" y="50"/>
                    <a:pt x="47" y="56"/>
                  </a:cubicBezTo>
                  <a:cubicBezTo>
                    <a:pt x="51" y="66"/>
                    <a:pt x="55" y="74"/>
                    <a:pt x="60" y="80"/>
                  </a:cubicBezTo>
                  <a:cubicBezTo>
                    <a:pt x="40" y="83"/>
                    <a:pt x="27" y="93"/>
                    <a:pt x="18" y="97"/>
                  </a:cubicBezTo>
                  <a:cubicBezTo>
                    <a:pt x="0" y="105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47" y="130"/>
                    <a:pt x="147" y="130"/>
                    <a:pt x="147" y="130"/>
                  </a:cubicBezTo>
                  <a:lnTo>
                    <a:pt x="147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" name="Rectangle 656"/>
            <p:cNvSpPr>
              <a:spLocks noChangeArrowheads="1"/>
            </p:cNvSpPr>
            <p:nvPr/>
          </p:nvSpPr>
          <p:spPr bwMode="auto">
            <a:xfrm>
              <a:off x="3111501" y="5335588"/>
              <a:ext cx="36513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" name="Rectangle 657"/>
            <p:cNvSpPr>
              <a:spLocks noChangeArrowheads="1"/>
            </p:cNvSpPr>
            <p:nvPr/>
          </p:nvSpPr>
          <p:spPr bwMode="auto">
            <a:xfrm>
              <a:off x="3111501" y="5353051"/>
              <a:ext cx="2222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3" name="Rectangle 658"/>
            <p:cNvSpPr>
              <a:spLocks noChangeArrowheads="1"/>
            </p:cNvSpPr>
            <p:nvPr/>
          </p:nvSpPr>
          <p:spPr bwMode="auto">
            <a:xfrm>
              <a:off x="3111501" y="5370513"/>
              <a:ext cx="31750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178323" y="3694428"/>
            <a:ext cx="447420" cy="338588"/>
            <a:chOff x="3357563" y="5657851"/>
            <a:chExt cx="176213" cy="133350"/>
          </a:xfrm>
          <a:solidFill>
            <a:srgbClr val="BF79BA"/>
          </a:solidFill>
        </p:grpSpPr>
        <p:sp>
          <p:nvSpPr>
            <p:cNvPr id="25" name="Rectangle 494"/>
            <p:cNvSpPr>
              <a:spLocks noChangeArrowheads="1"/>
            </p:cNvSpPr>
            <p:nvPr/>
          </p:nvSpPr>
          <p:spPr bwMode="auto">
            <a:xfrm>
              <a:off x="3389313" y="5734051"/>
              <a:ext cx="142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6" name="Rectangle 495"/>
            <p:cNvSpPr>
              <a:spLocks noChangeArrowheads="1"/>
            </p:cNvSpPr>
            <p:nvPr/>
          </p:nvSpPr>
          <p:spPr bwMode="auto">
            <a:xfrm>
              <a:off x="3414713" y="5699126"/>
              <a:ext cx="14288" cy="65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" name="Rectangle 496"/>
            <p:cNvSpPr>
              <a:spLocks noChangeArrowheads="1"/>
            </p:cNvSpPr>
            <p:nvPr/>
          </p:nvSpPr>
          <p:spPr bwMode="auto">
            <a:xfrm>
              <a:off x="3438526" y="5713413"/>
              <a:ext cx="142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" name="Rectangle 497"/>
            <p:cNvSpPr>
              <a:spLocks noChangeArrowheads="1"/>
            </p:cNvSpPr>
            <p:nvPr/>
          </p:nvSpPr>
          <p:spPr bwMode="auto">
            <a:xfrm>
              <a:off x="3463926" y="5748338"/>
              <a:ext cx="14288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9" name="Rectangle 498"/>
            <p:cNvSpPr>
              <a:spLocks noChangeArrowheads="1"/>
            </p:cNvSpPr>
            <p:nvPr/>
          </p:nvSpPr>
          <p:spPr bwMode="auto">
            <a:xfrm>
              <a:off x="3487738" y="5686426"/>
              <a:ext cx="15875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0" name="Freeform 499"/>
            <p:cNvSpPr>
              <a:spLocks noEditPoints="1"/>
            </p:cNvSpPr>
            <p:nvPr/>
          </p:nvSpPr>
          <p:spPr bwMode="auto">
            <a:xfrm>
              <a:off x="3357563" y="5657851"/>
              <a:ext cx="176213" cy="133350"/>
            </a:xfrm>
            <a:custGeom>
              <a:avLst/>
              <a:gdLst>
                <a:gd name="T0" fmla="*/ 0 w 111"/>
                <a:gd name="T1" fmla="*/ 0 h 84"/>
                <a:gd name="T2" fmla="*/ 0 w 111"/>
                <a:gd name="T3" fmla="*/ 84 h 84"/>
                <a:gd name="T4" fmla="*/ 111 w 111"/>
                <a:gd name="T5" fmla="*/ 84 h 84"/>
                <a:gd name="T6" fmla="*/ 111 w 111"/>
                <a:gd name="T7" fmla="*/ 0 h 84"/>
                <a:gd name="T8" fmla="*/ 0 w 111"/>
                <a:gd name="T9" fmla="*/ 0 h 84"/>
                <a:gd name="T10" fmla="*/ 102 w 111"/>
                <a:gd name="T11" fmla="*/ 74 h 84"/>
                <a:gd name="T12" fmla="*/ 10 w 111"/>
                <a:gd name="T13" fmla="*/ 74 h 84"/>
                <a:gd name="T14" fmla="*/ 10 w 111"/>
                <a:gd name="T15" fmla="*/ 10 h 84"/>
                <a:gd name="T16" fmla="*/ 102 w 111"/>
                <a:gd name="T17" fmla="*/ 10 h 84"/>
                <a:gd name="T18" fmla="*/ 102 w 111"/>
                <a:gd name="T19" fmla="*/ 7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84">
                  <a:moveTo>
                    <a:pt x="0" y="0"/>
                  </a:moveTo>
                  <a:lnTo>
                    <a:pt x="0" y="84"/>
                  </a:lnTo>
                  <a:lnTo>
                    <a:pt x="111" y="84"/>
                  </a:lnTo>
                  <a:lnTo>
                    <a:pt x="111" y="0"/>
                  </a:lnTo>
                  <a:lnTo>
                    <a:pt x="0" y="0"/>
                  </a:lnTo>
                  <a:close/>
                  <a:moveTo>
                    <a:pt x="102" y="74"/>
                  </a:moveTo>
                  <a:lnTo>
                    <a:pt x="10" y="74"/>
                  </a:lnTo>
                  <a:lnTo>
                    <a:pt x="10" y="10"/>
                  </a:lnTo>
                  <a:lnTo>
                    <a:pt x="102" y="10"/>
                  </a:lnTo>
                  <a:lnTo>
                    <a:pt x="102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71045" y="1063068"/>
            <a:ext cx="2159000" cy="2392040"/>
            <a:chOff x="250825" y="996575"/>
            <a:chExt cx="2159000" cy="2392040"/>
          </a:xfrm>
        </p:grpSpPr>
        <p:graphicFrame>
          <p:nvGraphicFramePr>
            <p:cNvPr id="32" name="图表 31"/>
            <p:cNvGraphicFramePr/>
            <p:nvPr/>
          </p:nvGraphicFramePr>
          <p:xfrm>
            <a:off x="250825" y="996575"/>
            <a:ext cx="2159000" cy="23920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3" name="TextBox 30"/>
            <p:cNvSpPr txBox="1"/>
            <p:nvPr/>
          </p:nvSpPr>
          <p:spPr>
            <a:xfrm>
              <a:off x="790265" y="1900208"/>
              <a:ext cx="10801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85</a:t>
              </a:r>
              <a:r>
                <a:rPr lang="en-US" altLang="zh-CN" sz="20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00300" y="1063068"/>
            <a:ext cx="2159000" cy="2392040"/>
            <a:chOff x="3492500" y="996575"/>
            <a:chExt cx="2159000" cy="2392040"/>
          </a:xfrm>
        </p:grpSpPr>
        <p:graphicFrame>
          <p:nvGraphicFramePr>
            <p:cNvPr id="35" name="图表 34"/>
            <p:cNvGraphicFramePr/>
            <p:nvPr/>
          </p:nvGraphicFramePr>
          <p:xfrm>
            <a:off x="3492500" y="996575"/>
            <a:ext cx="2159000" cy="23920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6" name="TextBox 33"/>
            <p:cNvSpPr txBox="1"/>
            <p:nvPr/>
          </p:nvSpPr>
          <p:spPr>
            <a:xfrm>
              <a:off x="4031940" y="1900208"/>
              <a:ext cx="10801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62</a:t>
              </a:r>
              <a:r>
                <a:rPr lang="en-US" altLang="zh-CN" sz="20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322533" y="1063068"/>
            <a:ext cx="2159000" cy="2392040"/>
            <a:chOff x="6734175" y="996575"/>
            <a:chExt cx="2159000" cy="2392040"/>
          </a:xfrm>
        </p:grpSpPr>
        <p:graphicFrame>
          <p:nvGraphicFramePr>
            <p:cNvPr id="38" name="图表 37"/>
            <p:cNvGraphicFramePr/>
            <p:nvPr/>
          </p:nvGraphicFramePr>
          <p:xfrm>
            <a:off x="6734175" y="996575"/>
            <a:ext cx="2159000" cy="23920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" name="TextBox 36"/>
            <p:cNvSpPr txBox="1"/>
            <p:nvPr/>
          </p:nvSpPr>
          <p:spPr>
            <a:xfrm>
              <a:off x="7273615" y="1900208"/>
              <a:ext cx="10801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57</a:t>
              </a:r>
              <a:r>
                <a:rPr lang="en-US" altLang="zh-CN" sz="20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30365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5162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78195" y="6153785"/>
            <a:ext cx="773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9C6E3"/>
                </a:solidFill>
              </a:rPr>
              <a:t>02</a:t>
            </a:r>
          </a:p>
        </p:txBody>
      </p:sp>
      <p:sp>
        <p:nvSpPr>
          <p:cNvPr id="13" name="圆角矩形 30"/>
          <p:cNvSpPr/>
          <p:nvPr/>
        </p:nvSpPr>
        <p:spPr>
          <a:xfrm>
            <a:off x="1293549" y="4588288"/>
            <a:ext cx="4443041" cy="1161638"/>
          </a:xfrm>
          <a:prstGeom prst="roundRect">
            <a:avLst>
              <a:gd name="adj" fmla="val 9083"/>
            </a:avLst>
          </a:prstGeom>
          <a:noFill/>
          <a:ln>
            <a:solidFill>
              <a:srgbClr val="AB70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626924" y="4887299"/>
            <a:ext cx="392398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44" name="圆角矩形 33"/>
          <p:cNvSpPr/>
          <p:nvPr/>
        </p:nvSpPr>
        <p:spPr>
          <a:xfrm>
            <a:off x="2407164" y="4319641"/>
            <a:ext cx="2215810" cy="462161"/>
          </a:xfrm>
          <a:prstGeom prst="roundRect">
            <a:avLst/>
          </a:prstGeom>
          <a:solidFill>
            <a:srgbClr val="BF7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2563406" y="4369439"/>
            <a:ext cx="18904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6" name="圆角矩形 35"/>
          <p:cNvSpPr/>
          <p:nvPr/>
        </p:nvSpPr>
        <p:spPr>
          <a:xfrm>
            <a:off x="6303699" y="4588288"/>
            <a:ext cx="4443041" cy="1161638"/>
          </a:xfrm>
          <a:prstGeom prst="roundRect">
            <a:avLst>
              <a:gd name="adj" fmla="val 9083"/>
            </a:avLst>
          </a:prstGeom>
          <a:noFill/>
          <a:ln>
            <a:solidFill>
              <a:srgbClr val="AB70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6637074" y="4887299"/>
            <a:ext cx="392398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48" name="圆角矩形 38"/>
          <p:cNvSpPr/>
          <p:nvPr/>
        </p:nvSpPr>
        <p:spPr>
          <a:xfrm>
            <a:off x="7417314" y="4319641"/>
            <a:ext cx="2215810" cy="462161"/>
          </a:xfrm>
          <a:prstGeom prst="roundRect">
            <a:avLst/>
          </a:prstGeom>
          <a:solidFill>
            <a:srgbClr val="D9A0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573556" y="4369439"/>
            <a:ext cx="18904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0" grpId="0"/>
      <p:bldP spid="44" grpId="0" bldLvl="0" animBg="1"/>
      <p:bldP spid="45" grpId="0"/>
      <p:bldP spid="46" grpId="0" bldLvl="0" animBg="1"/>
      <p:bldP spid="47" grpId="0"/>
      <p:bldP spid="48" grpId="0" bldLvl="0" animBg="1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39878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工作完成情况</a:t>
              </a:r>
              <a:endPara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 flipH="1">
            <a:off x="6445250" y="1478915"/>
            <a:ext cx="5314315" cy="4286250"/>
            <a:chOff x="1782077" y="1578068"/>
            <a:chExt cx="3947211" cy="3183480"/>
          </a:xfrm>
          <a:solidFill>
            <a:srgbClr val="601F23"/>
          </a:solidFill>
        </p:grpSpPr>
        <p:sp>
          <p:nvSpPr>
            <p:cNvPr id="14" name="Freeform 5"/>
            <p:cNvSpPr/>
            <p:nvPr/>
          </p:nvSpPr>
          <p:spPr bwMode="auto">
            <a:xfrm>
              <a:off x="3186112" y="1581150"/>
              <a:ext cx="547688" cy="2897188"/>
            </a:xfrm>
            <a:custGeom>
              <a:avLst/>
              <a:gdLst>
                <a:gd name="T0" fmla="*/ 197 w 290"/>
                <a:gd name="T1" fmla="*/ 1273 h 1548"/>
                <a:gd name="T2" fmla="*/ 290 w 290"/>
                <a:gd name="T3" fmla="*/ 1406 h 1548"/>
                <a:gd name="T4" fmla="*/ 145 w 290"/>
                <a:gd name="T5" fmla="*/ 1548 h 1548"/>
                <a:gd name="T6" fmla="*/ 0 w 290"/>
                <a:gd name="T7" fmla="*/ 1406 h 1548"/>
                <a:gd name="T8" fmla="*/ 93 w 290"/>
                <a:gd name="T9" fmla="*/ 1273 h 1548"/>
                <a:gd name="T10" fmla="*/ 93 w 290"/>
                <a:gd name="T11" fmla="*/ 0 h 1548"/>
                <a:gd name="T12" fmla="*/ 197 w 290"/>
                <a:gd name="T13" fmla="*/ 0 h 1548"/>
                <a:gd name="T14" fmla="*/ 197 w 290"/>
                <a:gd name="T15" fmla="*/ 1273 h 1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1548">
                  <a:moveTo>
                    <a:pt x="197" y="1273"/>
                  </a:moveTo>
                  <a:cubicBezTo>
                    <a:pt x="251" y="1294"/>
                    <a:pt x="290" y="1345"/>
                    <a:pt x="290" y="1406"/>
                  </a:cubicBezTo>
                  <a:cubicBezTo>
                    <a:pt x="290" y="1485"/>
                    <a:pt x="225" y="1548"/>
                    <a:pt x="145" y="1548"/>
                  </a:cubicBezTo>
                  <a:cubicBezTo>
                    <a:pt x="65" y="1548"/>
                    <a:pt x="0" y="1485"/>
                    <a:pt x="0" y="1406"/>
                  </a:cubicBezTo>
                  <a:cubicBezTo>
                    <a:pt x="0" y="1345"/>
                    <a:pt x="38" y="1294"/>
                    <a:pt x="93" y="127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97" y="0"/>
                    <a:pt x="197" y="0"/>
                    <a:pt x="197" y="0"/>
                  </a:cubicBezTo>
                  <a:lnTo>
                    <a:pt x="197" y="1273"/>
                  </a:lnTo>
                  <a:close/>
                </a:path>
              </a:pathLst>
            </a:custGeom>
            <a:gradFill>
              <a:gsLst>
                <a:gs pos="0">
                  <a:srgbClr val="4D3F8E"/>
                </a:gs>
                <a:gs pos="100000">
                  <a:srgbClr val="BF79BA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" name="Freeform 28"/>
            <p:cNvSpPr/>
            <p:nvPr/>
          </p:nvSpPr>
          <p:spPr bwMode="auto">
            <a:xfrm rot="5400000">
              <a:off x="3787687" y="2675973"/>
              <a:ext cx="505948" cy="605478"/>
            </a:xfrm>
            <a:custGeom>
              <a:avLst/>
              <a:gdLst>
                <a:gd name="T0" fmla="*/ 634 w 1268"/>
                <a:gd name="T1" fmla="*/ 0 h 1515"/>
                <a:gd name="T2" fmla="*/ 1268 w 1268"/>
                <a:gd name="T3" fmla="*/ 635 h 1515"/>
                <a:gd name="T4" fmla="*/ 867 w 1268"/>
                <a:gd name="T5" fmla="*/ 1225 h 1515"/>
                <a:gd name="T6" fmla="*/ 867 w 1268"/>
                <a:gd name="T7" fmla="*/ 1225 h 1515"/>
                <a:gd name="T8" fmla="*/ 649 w 1268"/>
                <a:gd name="T9" fmla="*/ 1515 h 1515"/>
                <a:gd name="T10" fmla="*/ 400 w 1268"/>
                <a:gd name="T11" fmla="*/ 1225 h 1515"/>
                <a:gd name="T12" fmla="*/ 400 w 1268"/>
                <a:gd name="T13" fmla="*/ 1225 h 1515"/>
                <a:gd name="T14" fmla="*/ 0 w 1268"/>
                <a:gd name="T15" fmla="*/ 635 h 1515"/>
                <a:gd name="T16" fmla="*/ 634 w 1268"/>
                <a:gd name="T17" fmla="*/ 0 h 1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8" h="1515">
                  <a:moveTo>
                    <a:pt x="634" y="0"/>
                  </a:moveTo>
                  <a:cubicBezTo>
                    <a:pt x="984" y="0"/>
                    <a:pt x="1268" y="284"/>
                    <a:pt x="1268" y="635"/>
                  </a:cubicBezTo>
                  <a:cubicBezTo>
                    <a:pt x="1268" y="903"/>
                    <a:pt x="1102" y="1132"/>
                    <a:pt x="867" y="1225"/>
                  </a:cubicBezTo>
                  <a:cubicBezTo>
                    <a:pt x="867" y="1225"/>
                    <a:pt x="867" y="1225"/>
                    <a:pt x="867" y="1225"/>
                  </a:cubicBezTo>
                  <a:cubicBezTo>
                    <a:pt x="649" y="1515"/>
                    <a:pt x="649" y="1515"/>
                    <a:pt x="649" y="1515"/>
                  </a:cubicBezTo>
                  <a:cubicBezTo>
                    <a:pt x="400" y="1225"/>
                    <a:pt x="400" y="1225"/>
                    <a:pt x="400" y="1225"/>
                  </a:cubicBezTo>
                  <a:cubicBezTo>
                    <a:pt x="400" y="1225"/>
                    <a:pt x="400" y="1225"/>
                    <a:pt x="400" y="1225"/>
                  </a:cubicBezTo>
                  <a:cubicBezTo>
                    <a:pt x="165" y="1131"/>
                    <a:pt x="0" y="902"/>
                    <a:pt x="0" y="635"/>
                  </a:cubicBezTo>
                  <a:cubicBezTo>
                    <a:pt x="0" y="284"/>
                    <a:pt x="284" y="0"/>
                    <a:pt x="634" y="0"/>
                  </a:cubicBezTo>
                  <a:close/>
                </a:path>
              </a:pathLst>
            </a:custGeom>
            <a:solidFill>
              <a:srgbClr val="4D3F8E">
                <a:alpha val="81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" name="Text Box 7"/>
            <p:cNvSpPr txBox="1">
              <a:spLocks noChangeArrowheads="1"/>
            </p:cNvSpPr>
            <p:nvPr/>
          </p:nvSpPr>
          <p:spPr bwMode="auto">
            <a:xfrm>
              <a:off x="3908033" y="2832518"/>
              <a:ext cx="386461" cy="2628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-150" dirty="0">
                  <a:solidFill>
                    <a:schemeClr val="bg1"/>
                  </a:solidFill>
                  <a:latin typeface="Open Sans Light" panose="020B0306030504020204" charset="0"/>
                  <a:ea typeface="Open Sans Light" panose="020B0306030504020204" charset="0"/>
                  <a:cs typeface="Open Sans Light" panose="020B0306030504020204" charset="0"/>
                </a:rPr>
                <a:t>35%</a:t>
              </a:r>
            </a:p>
          </p:txBody>
        </p:sp>
        <p:sp>
          <p:nvSpPr>
            <p:cNvPr id="18" name="Text Box 7"/>
            <p:cNvSpPr txBox="1">
              <a:spLocks noChangeArrowheads="1"/>
            </p:cNvSpPr>
            <p:nvPr/>
          </p:nvSpPr>
          <p:spPr bwMode="auto">
            <a:xfrm>
              <a:off x="3268511" y="4521528"/>
              <a:ext cx="382890" cy="2400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pc="-150" dirty="0">
                  <a:solidFill>
                    <a:schemeClr val="bg1">
                      <a:lumMod val="50000"/>
                    </a:schemeClr>
                  </a:solidFill>
                  <a:latin typeface="Open Sans Light" panose="020B0306030504020204" charset="0"/>
                  <a:ea typeface="Open Sans Light" panose="020B0306030504020204" charset="0"/>
                  <a:cs typeface="Open Sans Light" panose="020B0306030504020204" charset="0"/>
                </a:rPr>
                <a:t>2018</a:t>
              </a:r>
            </a:p>
          </p:txBody>
        </p:sp>
        <p:sp>
          <p:nvSpPr>
            <p:cNvPr id="19" name="Freeform 5"/>
            <p:cNvSpPr/>
            <p:nvPr/>
          </p:nvSpPr>
          <p:spPr bwMode="auto">
            <a:xfrm>
              <a:off x="4557851" y="1581150"/>
              <a:ext cx="547688" cy="2897188"/>
            </a:xfrm>
            <a:custGeom>
              <a:avLst/>
              <a:gdLst>
                <a:gd name="T0" fmla="*/ 197 w 290"/>
                <a:gd name="T1" fmla="*/ 1273 h 1548"/>
                <a:gd name="T2" fmla="*/ 290 w 290"/>
                <a:gd name="T3" fmla="*/ 1406 h 1548"/>
                <a:gd name="T4" fmla="*/ 145 w 290"/>
                <a:gd name="T5" fmla="*/ 1548 h 1548"/>
                <a:gd name="T6" fmla="*/ 0 w 290"/>
                <a:gd name="T7" fmla="*/ 1406 h 1548"/>
                <a:gd name="T8" fmla="*/ 93 w 290"/>
                <a:gd name="T9" fmla="*/ 1273 h 1548"/>
                <a:gd name="T10" fmla="*/ 93 w 290"/>
                <a:gd name="T11" fmla="*/ 0 h 1548"/>
                <a:gd name="T12" fmla="*/ 197 w 290"/>
                <a:gd name="T13" fmla="*/ 0 h 1548"/>
                <a:gd name="T14" fmla="*/ 197 w 290"/>
                <a:gd name="T15" fmla="*/ 1273 h 1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1548">
                  <a:moveTo>
                    <a:pt x="197" y="1273"/>
                  </a:moveTo>
                  <a:cubicBezTo>
                    <a:pt x="251" y="1294"/>
                    <a:pt x="290" y="1345"/>
                    <a:pt x="290" y="1406"/>
                  </a:cubicBezTo>
                  <a:cubicBezTo>
                    <a:pt x="290" y="1485"/>
                    <a:pt x="225" y="1548"/>
                    <a:pt x="145" y="1548"/>
                  </a:cubicBezTo>
                  <a:cubicBezTo>
                    <a:pt x="65" y="1548"/>
                    <a:pt x="0" y="1485"/>
                    <a:pt x="0" y="1406"/>
                  </a:cubicBezTo>
                  <a:cubicBezTo>
                    <a:pt x="0" y="1345"/>
                    <a:pt x="38" y="1294"/>
                    <a:pt x="93" y="127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97" y="0"/>
                    <a:pt x="197" y="0"/>
                    <a:pt x="197" y="0"/>
                  </a:cubicBezTo>
                  <a:lnTo>
                    <a:pt x="197" y="1273"/>
                  </a:lnTo>
                  <a:close/>
                </a:path>
              </a:pathLst>
            </a:custGeom>
            <a:gradFill>
              <a:gsLst>
                <a:gs pos="0">
                  <a:srgbClr val="4D3F8E"/>
                </a:gs>
                <a:gs pos="100000">
                  <a:srgbClr val="BF79BA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Freeform 28"/>
            <p:cNvSpPr/>
            <p:nvPr/>
          </p:nvSpPr>
          <p:spPr bwMode="auto">
            <a:xfrm rot="5400000">
              <a:off x="5173575" y="2675973"/>
              <a:ext cx="505948" cy="605478"/>
            </a:xfrm>
            <a:custGeom>
              <a:avLst/>
              <a:gdLst>
                <a:gd name="T0" fmla="*/ 634 w 1268"/>
                <a:gd name="T1" fmla="*/ 0 h 1515"/>
                <a:gd name="T2" fmla="*/ 1268 w 1268"/>
                <a:gd name="T3" fmla="*/ 635 h 1515"/>
                <a:gd name="T4" fmla="*/ 867 w 1268"/>
                <a:gd name="T5" fmla="*/ 1225 h 1515"/>
                <a:gd name="T6" fmla="*/ 867 w 1268"/>
                <a:gd name="T7" fmla="*/ 1225 h 1515"/>
                <a:gd name="T8" fmla="*/ 649 w 1268"/>
                <a:gd name="T9" fmla="*/ 1515 h 1515"/>
                <a:gd name="T10" fmla="*/ 400 w 1268"/>
                <a:gd name="T11" fmla="*/ 1225 h 1515"/>
                <a:gd name="T12" fmla="*/ 400 w 1268"/>
                <a:gd name="T13" fmla="*/ 1225 h 1515"/>
                <a:gd name="T14" fmla="*/ 0 w 1268"/>
                <a:gd name="T15" fmla="*/ 635 h 1515"/>
                <a:gd name="T16" fmla="*/ 634 w 1268"/>
                <a:gd name="T17" fmla="*/ 0 h 1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8" h="1515">
                  <a:moveTo>
                    <a:pt x="634" y="0"/>
                  </a:moveTo>
                  <a:cubicBezTo>
                    <a:pt x="984" y="0"/>
                    <a:pt x="1268" y="284"/>
                    <a:pt x="1268" y="635"/>
                  </a:cubicBezTo>
                  <a:cubicBezTo>
                    <a:pt x="1268" y="903"/>
                    <a:pt x="1102" y="1132"/>
                    <a:pt x="867" y="1225"/>
                  </a:cubicBezTo>
                  <a:cubicBezTo>
                    <a:pt x="867" y="1225"/>
                    <a:pt x="867" y="1225"/>
                    <a:pt x="867" y="1225"/>
                  </a:cubicBezTo>
                  <a:cubicBezTo>
                    <a:pt x="649" y="1515"/>
                    <a:pt x="649" y="1515"/>
                    <a:pt x="649" y="1515"/>
                  </a:cubicBezTo>
                  <a:cubicBezTo>
                    <a:pt x="400" y="1225"/>
                    <a:pt x="400" y="1225"/>
                    <a:pt x="400" y="1225"/>
                  </a:cubicBezTo>
                  <a:cubicBezTo>
                    <a:pt x="400" y="1225"/>
                    <a:pt x="400" y="1225"/>
                    <a:pt x="400" y="1225"/>
                  </a:cubicBezTo>
                  <a:cubicBezTo>
                    <a:pt x="165" y="1131"/>
                    <a:pt x="0" y="902"/>
                    <a:pt x="0" y="635"/>
                  </a:cubicBezTo>
                  <a:cubicBezTo>
                    <a:pt x="0" y="284"/>
                    <a:pt x="284" y="0"/>
                    <a:pt x="634" y="0"/>
                  </a:cubicBezTo>
                  <a:close/>
                </a:path>
              </a:pathLst>
            </a:custGeom>
            <a:solidFill>
              <a:srgbClr val="AB70AB">
                <a:alpha val="81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5293920" y="2832518"/>
              <a:ext cx="386461" cy="2628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-150">
                  <a:solidFill>
                    <a:schemeClr val="bg1"/>
                  </a:solidFill>
                  <a:latin typeface="Open Sans Light" panose="020B0306030504020204" charset="0"/>
                  <a:ea typeface="Open Sans Light" panose="020B0306030504020204" charset="0"/>
                  <a:cs typeface="Open Sans Light" panose="020B0306030504020204" charset="0"/>
                </a:rPr>
                <a:t>92%</a:t>
              </a:r>
            </a:p>
          </p:txBody>
        </p:sp>
        <p:sp>
          <p:nvSpPr>
            <p:cNvPr id="23" name="Text Box 7"/>
            <p:cNvSpPr txBox="1">
              <a:spLocks noChangeArrowheads="1"/>
            </p:cNvSpPr>
            <p:nvPr/>
          </p:nvSpPr>
          <p:spPr bwMode="auto">
            <a:xfrm>
              <a:off x="4654399" y="4521528"/>
              <a:ext cx="382890" cy="2400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pc="-150" dirty="0">
                  <a:solidFill>
                    <a:schemeClr val="bg1">
                      <a:lumMod val="50000"/>
                    </a:schemeClr>
                  </a:solidFill>
                  <a:latin typeface="Open Sans Light" panose="020B0306030504020204" charset="0"/>
                  <a:ea typeface="Open Sans Light" panose="020B0306030504020204" charset="0"/>
                  <a:cs typeface="Open Sans Light" panose="020B0306030504020204" charset="0"/>
                </a:rPr>
                <a:t>2017</a:t>
              </a:r>
            </a:p>
          </p:txBody>
        </p:sp>
        <p:sp>
          <p:nvSpPr>
            <p:cNvPr id="24" name="Freeform 5"/>
            <p:cNvSpPr/>
            <p:nvPr/>
          </p:nvSpPr>
          <p:spPr bwMode="auto">
            <a:xfrm>
              <a:off x="1782077" y="1578068"/>
              <a:ext cx="547688" cy="2897188"/>
            </a:xfrm>
            <a:custGeom>
              <a:avLst/>
              <a:gdLst>
                <a:gd name="T0" fmla="*/ 197 w 290"/>
                <a:gd name="T1" fmla="*/ 1273 h 1548"/>
                <a:gd name="T2" fmla="*/ 290 w 290"/>
                <a:gd name="T3" fmla="*/ 1406 h 1548"/>
                <a:gd name="T4" fmla="*/ 145 w 290"/>
                <a:gd name="T5" fmla="*/ 1548 h 1548"/>
                <a:gd name="T6" fmla="*/ 0 w 290"/>
                <a:gd name="T7" fmla="*/ 1406 h 1548"/>
                <a:gd name="T8" fmla="*/ 93 w 290"/>
                <a:gd name="T9" fmla="*/ 1273 h 1548"/>
                <a:gd name="T10" fmla="*/ 93 w 290"/>
                <a:gd name="T11" fmla="*/ 0 h 1548"/>
                <a:gd name="T12" fmla="*/ 197 w 290"/>
                <a:gd name="T13" fmla="*/ 0 h 1548"/>
                <a:gd name="T14" fmla="*/ 197 w 290"/>
                <a:gd name="T15" fmla="*/ 1273 h 1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1548">
                  <a:moveTo>
                    <a:pt x="197" y="1273"/>
                  </a:moveTo>
                  <a:cubicBezTo>
                    <a:pt x="251" y="1294"/>
                    <a:pt x="290" y="1345"/>
                    <a:pt x="290" y="1406"/>
                  </a:cubicBezTo>
                  <a:cubicBezTo>
                    <a:pt x="290" y="1485"/>
                    <a:pt x="225" y="1548"/>
                    <a:pt x="145" y="1548"/>
                  </a:cubicBezTo>
                  <a:cubicBezTo>
                    <a:pt x="65" y="1548"/>
                    <a:pt x="0" y="1485"/>
                    <a:pt x="0" y="1406"/>
                  </a:cubicBezTo>
                  <a:cubicBezTo>
                    <a:pt x="0" y="1345"/>
                    <a:pt x="38" y="1294"/>
                    <a:pt x="93" y="127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97" y="0"/>
                    <a:pt x="197" y="0"/>
                    <a:pt x="197" y="0"/>
                  </a:cubicBezTo>
                  <a:lnTo>
                    <a:pt x="197" y="1273"/>
                  </a:lnTo>
                  <a:close/>
                </a:path>
              </a:pathLst>
            </a:custGeom>
            <a:gradFill>
              <a:gsLst>
                <a:gs pos="0">
                  <a:srgbClr val="4D3F8E"/>
                </a:gs>
                <a:gs pos="100000">
                  <a:srgbClr val="BF79BA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Freeform 28"/>
            <p:cNvSpPr/>
            <p:nvPr/>
          </p:nvSpPr>
          <p:spPr bwMode="auto">
            <a:xfrm rot="5400000">
              <a:off x="2383651" y="2672891"/>
              <a:ext cx="505948" cy="605478"/>
            </a:xfrm>
            <a:custGeom>
              <a:avLst/>
              <a:gdLst>
                <a:gd name="T0" fmla="*/ 634 w 1268"/>
                <a:gd name="T1" fmla="*/ 0 h 1515"/>
                <a:gd name="T2" fmla="*/ 1268 w 1268"/>
                <a:gd name="T3" fmla="*/ 635 h 1515"/>
                <a:gd name="T4" fmla="*/ 867 w 1268"/>
                <a:gd name="T5" fmla="*/ 1225 h 1515"/>
                <a:gd name="T6" fmla="*/ 867 w 1268"/>
                <a:gd name="T7" fmla="*/ 1225 h 1515"/>
                <a:gd name="T8" fmla="*/ 649 w 1268"/>
                <a:gd name="T9" fmla="*/ 1515 h 1515"/>
                <a:gd name="T10" fmla="*/ 400 w 1268"/>
                <a:gd name="T11" fmla="*/ 1225 h 1515"/>
                <a:gd name="T12" fmla="*/ 400 w 1268"/>
                <a:gd name="T13" fmla="*/ 1225 h 1515"/>
                <a:gd name="T14" fmla="*/ 0 w 1268"/>
                <a:gd name="T15" fmla="*/ 635 h 1515"/>
                <a:gd name="T16" fmla="*/ 634 w 1268"/>
                <a:gd name="T17" fmla="*/ 0 h 1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8" h="1515">
                  <a:moveTo>
                    <a:pt x="634" y="0"/>
                  </a:moveTo>
                  <a:cubicBezTo>
                    <a:pt x="984" y="0"/>
                    <a:pt x="1268" y="284"/>
                    <a:pt x="1268" y="635"/>
                  </a:cubicBezTo>
                  <a:cubicBezTo>
                    <a:pt x="1268" y="903"/>
                    <a:pt x="1102" y="1132"/>
                    <a:pt x="867" y="1225"/>
                  </a:cubicBezTo>
                  <a:cubicBezTo>
                    <a:pt x="867" y="1225"/>
                    <a:pt x="867" y="1225"/>
                    <a:pt x="867" y="1225"/>
                  </a:cubicBezTo>
                  <a:cubicBezTo>
                    <a:pt x="649" y="1515"/>
                    <a:pt x="649" y="1515"/>
                    <a:pt x="649" y="1515"/>
                  </a:cubicBezTo>
                  <a:cubicBezTo>
                    <a:pt x="400" y="1225"/>
                    <a:pt x="400" y="1225"/>
                    <a:pt x="400" y="1225"/>
                  </a:cubicBezTo>
                  <a:cubicBezTo>
                    <a:pt x="400" y="1225"/>
                    <a:pt x="400" y="1225"/>
                    <a:pt x="400" y="1225"/>
                  </a:cubicBezTo>
                  <a:cubicBezTo>
                    <a:pt x="165" y="1131"/>
                    <a:pt x="0" y="902"/>
                    <a:pt x="0" y="635"/>
                  </a:cubicBezTo>
                  <a:cubicBezTo>
                    <a:pt x="0" y="284"/>
                    <a:pt x="284" y="0"/>
                    <a:pt x="634" y="0"/>
                  </a:cubicBezTo>
                  <a:close/>
                </a:path>
              </a:pathLst>
            </a:custGeom>
            <a:solidFill>
              <a:srgbClr val="D9A0CF">
                <a:alpha val="81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2503998" y="2829437"/>
              <a:ext cx="386462" cy="2628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-150" dirty="0">
                  <a:solidFill>
                    <a:schemeClr val="bg1"/>
                  </a:solidFill>
                  <a:latin typeface="Open Sans Light" panose="020B0306030504020204" charset="0"/>
                  <a:ea typeface="Open Sans Light" panose="020B0306030504020204" charset="0"/>
                  <a:cs typeface="Open Sans Light" panose="020B0306030504020204" charset="0"/>
                </a:rPr>
                <a:t>50%</a:t>
              </a:r>
            </a:p>
          </p:txBody>
        </p:sp>
        <p:sp>
          <p:nvSpPr>
            <p:cNvPr id="27" name="Text Box 7"/>
            <p:cNvSpPr txBox="1">
              <a:spLocks noChangeArrowheads="1"/>
            </p:cNvSpPr>
            <p:nvPr/>
          </p:nvSpPr>
          <p:spPr bwMode="auto">
            <a:xfrm>
              <a:off x="1864475" y="4518447"/>
              <a:ext cx="382890" cy="2400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pc="-150" dirty="0">
                  <a:solidFill>
                    <a:schemeClr val="bg1">
                      <a:lumMod val="50000"/>
                    </a:schemeClr>
                  </a:solidFill>
                  <a:latin typeface="Open Sans Light" panose="020B0306030504020204" charset="0"/>
                  <a:ea typeface="Open Sans Light" panose="020B0306030504020204" charset="0"/>
                  <a:cs typeface="Open Sans Light" panose="020B0306030504020204" charset="0"/>
                </a:rPr>
                <a:t>2019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435" y="1313180"/>
            <a:ext cx="5570855" cy="484060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30365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5162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78195" y="6153785"/>
            <a:ext cx="773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9C6E3"/>
                </a:solidFill>
              </a:rPr>
              <a:t>02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39878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工作完成情况</a:t>
              </a:r>
              <a:endPara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70405" y="2002790"/>
            <a:ext cx="8611235" cy="1313815"/>
            <a:chOff x="3259" y="2485"/>
            <a:chExt cx="3271" cy="466"/>
          </a:xfrm>
        </p:grpSpPr>
        <p:sp>
          <p:nvSpPr>
            <p:cNvPr id="7" name="Freeform 160"/>
            <p:cNvSpPr>
              <a:spLocks noChangeArrowheads="1"/>
            </p:cNvSpPr>
            <p:nvPr/>
          </p:nvSpPr>
          <p:spPr bwMode="auto">
            <a:xfrm>
              <a:off x="4219" y="2540"/>
              <a:ext cx="429" cy="365"/>
            </a:xfrm>
            <a:custGeom>
              <a:avLst/>
              <a:gdLst>
                <a:gd name="T0" fmla="*/ 0 w 209"/>
                <a:gd name="T1" fmla="*/ 175 h 176"/>
                <a:gd name="T2" fmla="*/ 39 w 209"/>
                <a:gd name="T3" fmla="*/ 175 h 176"/>
                <a:gd name="T4" fmla="*/ 39 w 209"/>
                <a:gd name="T5" fmla="*/ 103 h 176"/>
                <a:gd name="T6" fmla="*/ 0 w 209"/>
                <a:gd name="T7" fmla="*/ 103 h 176"/>
                <a:gd name="T8" fmla="*/ 0 w 209"/>
                <a:gd name="T9" fmla="*/ 175 h 176"/>
                <a:gd name="T10" fmla="*/ 9 w 209"/>
                <a:gd name="T11" fmla="*/ 112 h 176"/>
                <a:gd name="T12" fmla="*/ 31 w 209"/>
                <a:gd name="T13" fmla="*/ 112 h 176"/>
                <a:gd name="T14" fmla="*/ 31 w 209"/>
                <a:gd name="T15" fmla="*/ 166 h 176"/>
                <a:gd name="T16" fmla="*/ 9 w 209"/>
                <a:gd name="T17" fmla="*/ 166 h 176"/>
                <a:gd name="T18" fmla="*/ 9 w 209"/>
                <a:gd name="T19" fmla="*/ 112 h 176"/>
                <a:gd name="T20" fmla="*/ 57 w 209"/>
                <a:gd name="T21" fmla="*/ 175 h 176"/>
                <a:gd name="T22" fmla="*/ 96 w 209"/>
                <a:gd name="T23" fmla="*/ 175 h 176"/>
                <a:gd name="T24" fmla="*/ 96 w 209"/>
                <a:gd name="T25" fmla="*/ 38 h 176"/>
                <a:gd name="T26" fmla="*/ 57 w 209"/>
                <a:gd name="T27" fmla="*/ 38 h 176"/>
                <a:gd name="T28" fmla="*/ 57 w 209"/>
                <a:gd name="T29" fmla="*/ 175 h 176"/>
                <a:gd name="T30" fmla="*/ 65 w 209"/>
                <a:gd name="T31" fmla="*/ 47 h 176"/>
                <a:gd name="T32" fmla="*/ 87 w 209"/>
                <a:gd name="T33" fmla="*/ 47 h 176"/>
                <a:gd name="T34" fmla="*/ 87 w 209"/>
                <a:gd name="T35" fmla="*/ 166 h 176"/>
                <a:gd name="T36" fmla="*/ 65 w 209"/>
                <a:gd name="T37" fmla="*/ 166 h 176"/>
                <a:gd name="T38" fmla="*/ 65 w 209"/>
                <a:gd name="T39" fmla="*/ 47 h 176"/>
                <a:gd name="T40" fmla="*/ 169 w 209"/>
                <a:gd name="T41" fmla="*/ 69 h 176"/>
                <a:gd name="T42" fmla="*/ 169 w 209"/>
                <a:gd name="T43" fmla="*/ 175 h 176"/>
                <a:gd name="T44" fmla="*/ 208 w 209"/>
                <a:gd name="T45" fmla="*/ 175 h 176"/>
                <a:gd name="T46" fmla="*/ 208 w 209"/>
                <a:gd name="T47" fmla="*/ 69 h 176"/>
                <a:gd name="T48" fmla="*/ 169 w 209"/>
                <a:gd name="T49" fmla="*/ 69 h 176"/>
                <a:gd name="T50" fmla="*/ 200 w 209"/>
                <a:gd name="T51" fmla="*/ 166 h 176"/>
                <a:gd name="T52" fmla="*/ 177 w 209"/>
                <a:gd name="T53" fmla="*/ 166 h 176"/>
                <a:gd name="T54" fmla="*/ 177 w 209"/>
                <a:gd name="T55" fmla="*/ 77 h 176"/>
                <a:gd name="T56" fmla="*/ 200 w 209"/>
                <a:gd name="T57" fmla="*/ 77 h 176"/>
                <a:gd name="T58" fmla="*/ 200 w 209"/>
                <a:gd name="T59" fmla="*/ 166 h 176"/>
                <a:gd name="T60" fmla="*/ 113 w 209"/>
                <a:gd name="T61" fmla="*/ 175 h 176"/>
                <a:gd name="T62" fmla="*/ 152 w 209"/>
                <a:gd name="T63" fmla="*/ 175 h 176"/>
                <a:gd name="T64" fmla="*/ 152 w 209"/>
                <a:gd name="T65" fmla="*/ 0 h 176"/>
                <a:gd name="T66" fmla="*/ 113 w 209"/>
                <a:gd name="T67" fmla="*/ 0 h 176"/>
                <a:gd name="T68" fmla="*/ 113 w 209"/>
                <a:gd name="T69" fmla="*/ 175 h 176"/>
                <a:gd name="T70" fmla="*/ 121 w 209"/>
                <a:gd name="T71" fmla="*/ 8 h 176"/>
                <a:gd name="T72" fmla="*/ 144 w 209"/>
                <a:gd name="T73" fmla="*/ 8 h 176"/>
                <a:gd name="T74" fmla="*/ 144 w 209"/>
                <a:gd name="T75" fmla="*/ 166 h 176"/>
                <a:gd name="T76" fmla="*/ 121 w 209"/>
                <a:gd name="T77" fmla="*/ 166 h 176"/>
                <a:gd name="T78" fmla="*/ 121 w 209"/>
                <a:gd name="T79" fmla="*/ 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9" h="176">
                  <a:moveTo>
                    <a:pt x="0" y="175"/>
                  </a:moveTo>
                  <a:lnTo>
                    <a:pt x="39" y="175"/>
                  </a:lnTo>
                  <a:lnTo>
                    <a:pt x="39" y="103"/>
                  </a:lnTo>
                  <a:lnTo>
                    <a:pt x="0" y="103"/>
                  </a:lnTo>
                  <a:lnTo>
                    <a:pt x="0" y="175"/>
                  </a:lnTo>
                  <a:close/>
                  <a:moveTo>
                    <a:pt x="9" y="112"/>
                  </a:moveTo>
                  <a:lnTo>
                    <a:pt x="31" y="112"/>
                  </a:lnTo>
                  <a:lnTo>
                    <a:pt x="31" y="166"/>
                  </a:lnTo>
                  <a:lnTo>
                    <a:pt x="9" y="166"/>
                  </a:lnTo>
                  <a:lnTo>
                    <a:pt x="9" y="112"/>
                  </a:lnTo>
                  <a:close/>
                  <a:moveTo>
                    <a:pt x="57" y="175"/>
                  </a:moveTo>
                  <a:lnTo>
                    <a:pt x="96" y="175"/>
                  </a:lnTo>
                  <a:lnTo>
                    <a:pt x="96" y="38"/>
                  </a:lnTo>
                  <a:lnTo>
                    <a:pt x="57" y="38"/>
                  </a:lnTo>
                  <a:lnTo>
                    <a:pt x="57" y="175"/>
                  </a:lnTo>
                  <a:close/>
                  <a:moveTo>
                    <a:pt x="65" y="47"/>
                  </a:moveTo>
                  <a:lnTo>
                    <a:pt x="87" y="47"/>
                  </a:lnTo>
                  <a:lnTo>
                    <a:pt x="87" y="166"/>
                  </a:lnTo>
                  <a:lnTo>
                    <a:pt x="65" y="166"/>
                  </a:lnTo>
                  <a:lnTo>
                    <a:pt x="65" y="47"/>
                  </a:lnTo>
                  <a:close/>
                  <a:moveTo>
                    <a:pt x="169" y="69"/>
                  </a:moveTo>
                  <a:lnTo>
                    <a:pt x="169" y="175"/>
                  </a:lnTo>
                  <a:lnTo>
                    <a:pt x="208" y="175"/>
                  </a:lnTo>
                  <a:lnTo>
                    <a:pt x="208" y="69"/>
                  </a:lnTo>
                  <a:lnTo>
                    <a:pt x="169" y="69"/>
                  </a:lnTo>
                  <a:close/>
                  <a:moveTo>
                    <a:pt x="200" y="166"/>
                  </a:moveTo>
                  <a:lnTo>
                    <a:pt x="177" y="166"/>
                  </a:lnTo>
                  <a:lnTo>
                    <a:pt x="177" y="77"/>
                  </a:lnTo>
                  <a:lnTo>
                    <a:pt x="200" y="77"/>
                  </a:lnTo>
                  <a:lnTo>
                    <a:pt x="200" y="166"/>
                  </a:lnTo>
                  <a:close/>
                  <a:moveTo>
                    <a:pt x="113" y="175"/>
                  </a:moveTo>
                  <a:lnTo>
                    <a:pt x="152" y="175"/>
                  </a:lnTo>
                  <a:lnTo>
                    <a:pt x="152" y="0"/>
                  </a:lnTo>
                  <a:lnTo>
                    <a:pt x="113" y="0"/>
                  </a:lnTo>
                  <a:lnTo>
                    <a:pt x="113" y="175"/>
                  </a:lnTo>
                  <a:close/>
                  <a:moveTo>
                    <a:pt x="121" y="8"/>
                  </a:moveTo>
                  <a:lnTo>
                    <a:pt x="144" y="8"/>
                  </a:lnTo>
                  <a:lnTo>
                    <a:pt x="144" y="166"/>
                  </a:lnTo>
                  <a:lnTo>
                    <a:pt x="121" y="166"/>
                  </a:lnTo>
                  <a:lnTo>
                    <a:pt x="121" y="8"/>
                  </a:lnTo>
                  <a:close/>
                </a:path>
              </a:pathLst>
            </a:custGeom>
            <a:gradFill>
              <a:gsLst>
                <a:gs pos="0">
                  <a:srgbClr val="4D3F8E"/>
                </a:gs>
                <a:gs pos="100000">
                  <a:srgbClr val="BF79BA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194"/>
            <p:cNvSpPr>
              <a:spLocks noChangeArrowheads="1"/>
            </p:cNvSpPr>
            <p:nvPr/>
          </p:nvSpPr>
          <p:spPr bwMode="auto">
            <a:xfrm>
              <a:off x="3259" y="2485"/>
              <a:ext cx="457" cy="466"/>
            </a:xfrm>
            <a:custGeom>
              <a:avLst/>
              <a:gdLst>
                <a:gd name="T0" fmla="*/ 70 w 222"/>
                <a:gd name="T1" fmla="*/ 200 h 227"/>
                <a:gd name="T2" fmla="*/ 57 w 222"/>
                <a:gd name="T3" fmla="*/ 205 h 227"/>
                <a:gd name="T4" fmla="*/ 63 w 222"/>
                <a:gd name="T5" fmla="*/ 193 h 227"/>
                <a:gd name="T6" fmla="*/ 221 w 222"/>
                <a:gd name="T7" fmla="*/ 55 h 227"/>
                <a:gd name="T8" fmla="*/ 221 w 222"/>
                <a:gd name="T9" fmla="*/ 125 h 227"/>
                <a:gd name="T10" fmla="*/ 140 w 222"/>
                <a:gd name="T11" fmla="*/ 146 h 227"/>
                <a:gd name="T12" fmla="*/ 125 w 222"/>
                <a:gd name="T13" fmla="*/ 199 h 227"/>
                <a:gd name="T14" fmla="*/ 99 w 222"/>
                <a:gd name="T15" fmla="*/ 226 h 227"/>
                <a:gd name="T16" fmla="*/ 27 w 222"/>
                <a:gd name="T17" fmla="*/ 226 h 227"/>
                <a:gd name="T18" fmla="*/ 0 w 222"/>
                <a:gd name="T19" fmla="*/ 27 h 227"/>
                <a:gd name="T20" fmla="*/ 27 w 222"/>
                <a:gd name="T21" fmla="*/ 0 h 227"/>
                <a:gd name="T22" fmla="*/ 99 w 222"/>
                <a:gd name="T23" fmla="*/ 0 h 227"/>
                <a:gd name="T24" fmla="*/ 125 w 222"/>
                <a:gd name="T25" fmla="*/ 34 h 227"/>
                <a:gd name="T26" fmla="*/ 201 w 222"/>
                <a:gd name="T27" fmla="*/ 34 h 227"/>
                <a:gd name="T28" fmla="*/ 8 w 222"/>
                <a:gd name="T29" fmla="*/ 27 h 227"/>
                <a:gd name="T30" fmla="*/ 80 w 222"/>
                <a:gd name="T31" fmla="*/ 40 h 227"/>
                <a:gd name="T32" fmla="*/ 96 w 222"/>
                <a:gd name="T33" fmla="*/ 34 h 227"/>
                <a:gd name="T34" fmla="*/ 117 w 222"/>
                <a:gd name="T35" fmla="*/ 27 h 227"/>
                <a:gd name="T36" fmla="*/ 99 w 222"/>
                <a:gd name="T37" fmla="*/ 9 h 227"/>
                <a:gd name="T38" fmla="*/ 27 w 222"/>
                <a:gd name="T39" fmla="*/ 9 h 227"/>
                <a:gd name="T40" fmla="*/ 75 w 222"/>
                <a:gd name="T41" fmla="*/ 125 h 227"/>
                <a:gd name="T42" fmla="*/ 75 w 222"/>
                <a:gd name="T43" fmla="*/ 55 h 227"/>
                <a:gd name="T44" fmla="*/ 8 w 222"/>
                <a:gd name="T45" fmla="*/ 49 h 227"/>
                <a:gd name="T46" fmla="*/ 96 w 222"/>
                <a:gd name="T47" fmla="*/ 174 h 227"/>
                <a:gd name="T48" fmla="*/ 96 w 222"/>
                <a:gd name="T49" fmla="*/ 146 h 227"/>
                <a:gd name="T50" fmla="*/ 75 w 222"/>
                <a:gd name="T51" fmla="*/ 125 h 227"/>
                <a:gd name="T52" fmla="*/ 117 w 222"/>
                <a:gd name="T53" fmla="*/ 183 h 227"/>
                <a:gd name="T54" fmla="*/ 8 w 222"/>
                <a:gd name="T55" fmla="*/ 199 h 227"/>
                <a:gd name="T56" fmla="*/ 27 w 222"/>
                <a:gd name="T57" fmla="*/ 217 h 227"/>
                <a:gd name="T58" fmla="*/ 99 w 222"/>
                <a:gd name="T59" fmla="*/ 217 h 227"/>
                <a:gd name="T60" fmla="*/ 117 w 222"/>
                <a:gd name="T61" fmla="*/ 163 h 227"/>
                <a:gd name="T62" fmla="*/ 117 w 222"/>
                <a:gd name="T63" fmla="*/ 174 h 227"/>
                <a:gd name="T64" fmla="*/ 213 w 222"/>
                <a:gd name="T65" fmla="*/ 55 h 227"/>
                <a:gd name="T66" fmla="*/ 201 w 222"/>
                <a:gd name="T67" fmla="*/ 42 h 227"/>
                <a:gd name="T68" fmla="*/ 96 w 222"/>
                <a:gd name="T69" fmla="*/ 42 h 227"/>
                <a:gd name="T70" fmla="*/ 83 w 222"/>
                <a:gd name="T71" fmla="*/ 125 h 227"/>
                <a:gd name="T72" fmla="*/ 96 w 222"/>
                <a:gd name="T73" fmla="*/ 138 h 227"/>
                <a:gd name="T74" fmla="*/ 105 w 222"/>
                <a:gd name="T75" fmla="*/ 161 h 227"/>
                <a:gd name="T76" fmla="*/ 201 w 222"/>
                <a:gd name="T77" fmla="*/ 138 h 227"/>
                <a:gd name="T78" fmla="*/ 213 w 222"/>
                <a:gd name="T79" fmla="*/ 125 h 227"/>
                <a:gd name="T80" fmla="*/ 50 w 222"/>
                <a:gd name="T81" fmla="*/ 27 h 227"/>
                <a:gd name="T82" fmla="*/ 75 w 222"/>
                <a:gd name="T83" fmla="*/ 27 h 227"/>
                <a:gd name="T84" fmla="*/ 50 w 222"/>
                <a:gd name="T85" fmla="*/ 20 h 227"/>
                <a:gd name="T86" fmla="*/ 50 w 222"/>
                <a:gd name="T87" fmla="*/ 27 h 227"/>
                <a:gd name="T88" fmla="*/ 191 w 222"/>
                <a:gd name="T89" fmla="*/ 71 h 227"/>
                <a:gd name="T90" fmla="*/ 105 w 222"/>
                <a:gd name="T91" fmla="*/ 63 h 227"/>
                <a:gd name="T92" fmla="*/ 105 w 222"/>
                <a:gd name="T93" fmla="*/ 94 h 227"/>
                <a:gd name="T94" fmla="*/ 191 w 222"/>
                <a:gd name="T95" fmla="*/ 86 h 227"/>
                <a:gd name="T96" fmla="*/ 105 w 222"/>
                <a:gd name="T97" fmla="*/ 94 h 227"/>
                <a:gd name="T98" fmla="*/ 168 w 222"/>
                <a:gd name="T99" fmla="*/ 118 h 227"/>
                <a:gd name="T100" fmla="*/ 105 w 222"/>
                <a:gd name="T101" fmla="*/ 11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" h="227">
                  <a:moveTo>
                    <a:pt x="70" y="200"/>
                  </a:moveTo>
                  <a:lnTo>
                    <a:pt x="70" y="200"/>
                  </a:lnTo>
                  <a:cubicBezTo>
                    <a:pt x="70" y="207"/>
                    <a:pt x="62" y="210"/>
                    <a:pt x="57" y="205"/>
                  </a:cubicBezTo>
                  <a:lnTo>
                    <a:pt x="57" y="205"/>
                  </a:lnTo>
                  <a:cubicBezTo>
                    <a:pt x="53" y="201"/>
                    <a:pt x="56" y="193"/>
                    <a:pt x="63" y="193"/>
                  </a:cubicBezTo>
                  <a:lnTo>
                    <a:pt x="63" y="193"/>
                  </a:lnTo>
                  <a:cubicBezTo>
                    <a:pt x="67" y="193"/>
                    <a:pt x="70" y="196"/>
                    <a:pt x="70" y="200"/>
                  </a:cubicBezTo>
                  <a:close/>
                  <a:moveTo>
                    <a:pt x="221" y="55"/>
                  </a:moveTo>
                  <a:lnTo>
                    <a:pt x="221" y="125"/>
                  </a:lnTo>
                  <a:lnTo>
                    <a:pt x="221" y="125"/>
                  </a:lnTo>
                  <a:cubicBezTo>
                    <a:pt x="221" y="137"/>
                    <a:pt x="212" y="146"/>
                    <a:pt x="201" y="146"/>
                  </a:cubicBezTo>
                  <a:lnTo>
                    <a:pt x="140" y="146"/>
                  </a:lnTo>
                  <a:lnTo>
                    <a:pt x="125" y="157"/>
                  </a:lnTo>
                  <a:lnTo>
                    <a:pt x="125" y="199"/>
                  </a:lnTo>
                  <a:lnTo>
                    <a:pt x="125" y="199"/>
                  </a:lnTo>
                  <a:cubicBezTo>
                    <a:pt x="125" y="214"/>
                    <a:pt x="113" y="226"/>
                    <a:pt x="99" y="226"/>
                  </a:cubicBezTo>
                  <a:lnTo>
                    <a:pt x="27" y="226"/>
                  </a:lnTo>
                  <a:lnTo>
                    <a:pt x="27" y="226"/>
                  </a:lnTo>
                  <a:cubicBezTo>
                    <a:pt x="12" y="226"/>
                    <a:pt x="0" y="214"/>
                    <a:pt x="0" y="199"/>
                  </a:cubicBezTo>
                  <a:lnTo>
                    <a:pt x="0" y="27"/>
                  </a:lnTo>
                  <a:lnTo>
                    <a:pt x="0" y="27"/>
                  </a:lnTo>
                  <a:cubicBezTo>
                    <a:pt x="0" y="12"/>
                    <a:pt x="12" y="0"/>
                    <a:pt x="27" y="0"/>
                  </a:cubicBezTo>
                  <a:lnTo>
                    <a:pt x="99" y="0"/>
                  </a:lnTo>
                  <a:lnTo>
                    <a:pt x="99" y="0"/>
                  </a:lnTo>
                  <a:cubicBezTo>
                    <a:pt x="113" y="0"/>
                    <a:pt x="125" y="12"/>
                    <a:pt x="125" y="27"/>
                  </a:cubicBezTo>
                  <a:lnTo>
                    <a:pt x="125" y="34"/>
                  </a:lnTo>
                  <a:lnTo>
                    <a:pt x="201" y="34"/>
                  </a:lnTo>
                  <a:lnTo>
                    <a:pt x="201" y="34"/>
                  </a:lnTo>
                  <a:cubicBezTo>
                    <a:pt x="212" y="34"/>
                    <a:pt x="221" y="43"/>
                    <a:pt x="221" y="55"/>
                  </a:cubicBezTo>
                  <a:close/>
                  <a:moveTo>
                    <a:pt x="8" y="27"/>
                  </a:moveTo>
                  <a:lnTo>
                    <a:pt x="8" y="40"/>
                  </a:lnTo>
                  <a:lnTo>
                    <a:pt x="80" y="40"/>
                  </a:lnTo>
                  <a:lnTo>
                    <a:pt x="80" y="40"/>
                  </a:lnTo>
                  <a:cubicBezTo>
                    <a:pt x="84" y="36"/>
                    <a:pt x="90" y="34"/>
                    <a:pt x="96" y="34"/>
                  </a:cubicBezTo>
                  <a:lnTo>
                    <a:pt x="117" y="34"/>
                  </a:lnTo>
                  <a:lnTo>
                    <a:pt x="117" y="27"/>
                  </a:lnTo>
                  <a:lnTo>
                    <a:pt x="117" y="27"/>
                  </a:lnTo>
                  <a:cubicBezTo>
                    <a:pt x="117" y="17"/>
                    <a:pt x="109" y="9"/>
                    <a:pt x="99" y="9"/>
                  </a:cubicBezTo>
                  <a:lnTo>
                    <a:pt x="27" y="9"/>
                  </a:lnTo>
                  <a:lnTo>
                    <a:pt x="27" y="9"/>
                  </a:lnTo>
                  <a:cubicBezTo>
                    <a:pt x="17" y="9"/>
                    <a:pt x="8" y="17"/>
                    <a:pt x="8" y="27"/>
                  </a:cubicBezTo>
                  <a:close/>
                  <a:moveTo>
                    <a:pt x="75" y="125"/>
                  </a:moveTo>
                  <a:lnTo>
                    <a:pt x="75" y="55"/>
                  </a:lnTo>
                  <a:lnTo>
                    <a:pt x="75" y="55"/>
                  </a:lnTo>
                  <a:cubicBezTo>
                    <a:pt x="75" y="53"/>
                    <a:pt x="75" y="51"/>
                    <a:pt x="75" y="49"/>
                  </a:cubicBezTo>
                  <a:lnTo>
                    <a:pt x="8" y="49"/>
                  </a:lnTo>
                  <a:lnTo>
                    <a:pt x="8" y="174"/>
                  </a:lnTo>
                  <a:lnTo>
                    <a:pt x="96" y="174"/>
                  </a:lnTo>
                  <a:lnTo>
                    <a:pt x="96" y="146"/>
                  </a:lnTo>
                  <a:lnTo>
                    <a:pt x="96" y="146"/>
                  </a:lnTo>
                  <a:lnTo>
                    <a:pt x="96" y="146"/>
                  </a:lnTo>
                  <a:cubicBezTo>
                    <a:pt x="84" y="146"/>
                    <a:pt x="75" y="137"/>
                    <a:pt x="75" y="125"/>
                  </a:cubicBezTo>
                  <a:close/>
                  <a:moveTo>
                    <a:pt x="117" y="199"/>
                  </a:moveTo>
                  <a:lnTo>
                    <a:pt x="117" y="183"/>
                  </a:lnTo>
                  <a:lnTo>
                    <a:pt x="8" y="183"/>
                  </a:lnTo>
                  <a:lnTo>
                    <a:pt x="8" y="199"/>
                  </a:lnTo>
                  <a:lnTo>
                    <a:pt x="8" y="199"/>
                  </a:lnTo>
                  <a:cubicBezTo>
                    <a:pt x="8" y="209"/>
                    <a:pt x="17" y="217"/>
                    <a:pt x="27" y="217"/>
                  </a:cubicBezTo>
                  <a:lnTo>
                    <a:pt x="99" y="217"/>
                  </a:lnTo>
                  <a:lnTo>
                    <a:pt x="99" y="217"/>
                  </a:lnTo>
                  <a:cubicBezTo>
                    <a:pt x="109" y="217"/>
                    <a:pt x="117" y="209"/>
                    <a:pt x="117" y="199"/>
                  </a:cubicBezTo>
                  <a:close/>
                  <a:moveTo>
                    <a:pt x="117" y="163"/>
                  </a:moveTo>
                  <a:lnTo>
                    <a:pt x="100" y="174"/>
                  </a:lnTo>
                  <a:lnTo>
                    <a:pt x="117" y="174"/>
                  </a:lnTo>
                  <a:lnTo>
                    <a:pt x="117" y="163"/>
                  </a:lnTo>
                  <a:close/>
                  <a:moveTo>
                    <a:pt x="213" y="55"/>
                  </a:moveTo>
                  <a:lnTo>
                    <a:pt x="213" y="55"/>
                  </a:lnTo>
                  <a:cubicBezTo>
                    <a:pt x="213" y="48"/>
                    <a:pt x="207" y="42"/>
                    <a:pt x="201" y="42"/>
                  </a:cubicBezTo>
                  <a:lnTo>
                    <a:pt x="96" y="42"/>
                  </a:lnTo>
                  <a:lnTo>
                    <a:pt x="96" y="42"/>
                  </a:lnTo>
                  <a:cubicBezTo>
                    <a:pt x="89" y="42"/>
                    <a:pt x="83" y="48"/>
                    <a:pt x="83" y="55"/>
                  </a:cubicBezTo>
                  <a:lnTo>
                    <a:pt x="83" y="125"/>
                  </a:lnTo>
                  <a:lnTo>
                    <a:pt x="83" y="125"/>
                  </a:lnTo>
                  <a:cubicBezTo>
                    <a:pt x="83" y="132"/>
                    <a:pt x="89" y="138"/>
                    <a:pt x="96" y="138"/>
                  </a:cubicBezTo>
                  <a:lnTo>
                    <a:pt x="105" y="138"/>
                  </a:lnTo>
                  <a:lnTo>
                    <a:pt x="105" y="161"/>
                  </a:lnTo>
                  <a:lnTo>
                    <a:pt x="138" y="138"/>
                  </a:lnTo>
                  <a:lnTo>
                    <a:pt x="201" y="138"/>
                  </a:lnTo>
                  <a:lnTo>
                    <a:pt x="201" y="138"/>
                  </a:lnTo>
                  <a:cubicBezTo>
                    <a:pt x="207" y="138"/>
                    <a:pt x="213" y="132"/>
                    <a:pt x="213" y="125"/>
                  </a:cubicBezTo>
                  <a:lnTo>
                    <a:pt x="213" y="55"/>
                  </a:lnTo>
                  <a:close/>
                  <a:moveTo>
                    <a:pt x="50" y="27"/>
                  </a:moveTo>
                  <a:lnTo>
                    <a:pt x="75" y="27"/>
                  </a:lnTo>
                  <a:lnTo>
                    <a:pt x="75" y="27"/>
                  </a:lnTo>
                  <a:cubicBezTo>
                    <a:pt x="80" y="27"/>
                    <a:pt x="80" y="20"/>
                    <a:pt x="75" y="20"/>
                  </a:cubicBezTo>
                  <a:lnTo>
                    <a:pt x="50" y="20"/>
                  </a:lnTo>
                  <a:lnTo>
                    <a:pt x="50" y="20"/>
                  </a:lnTo>
                  <a:cubicBezTo>
                    <a:pt x="45" y="20"/>
                    <a:pt x="45" y="27"/>
                    <a:pt x="50" y="27"/>
                  </a:cubicBezTo>
                  <a:close/>
                  <a:moveTo>
                    <a:pt x="105" y="71"/>
                  </a:moveTo>
                  <a:lnTo>
                    <a:pt x="191" y="71"/>
                  </a:lnTo>
                  <a:lnTo>
                    <a:pt x="191" y="63"/>
                  </a:lnTo>
                  <a:lnTo>
                    <a:pt x="105" y="63"/>
                  </a:lnTo>
                  <a:lnTo>
                    <a:pt x="105" y="71"/>
                  </a:lnTo>
                  <a:close/>
                  <a:moveTo>
                    <a:pt x="105" y="94"/>
                  </a:moveTo>
                  <a:lnTo>
                    <a:pt x="191" y="94"/>
                  </a:lnTo>
                  <a:lnTo>
                    <a:pt x="191" y="86"/>
                  </a:lnTo>
                  <a:lnTo>
                    <a:pt x="105" y="86"/>
                  </a:lnTo>
                  <a:lnTo>
                    <a:pt x="105" y="94"/>
                  </a:lnTo>
                  <a:close/>
                  <a:moveTo>
                    <a:pt x="105" y="118"/>
                  </a:moveTo>
                  <a:lnTo>
                    <a:pt x="168" y="118"/>
                  </a:lnTo>
                  <a:lnTo>
                    <a:pt x="168" y="110"/>
                  </a:lnTo>
                  <a:lnTo>
                    <a:pt x="105" y="110"/>
                  </a:lnTo>
                  <a:lnTo>
                    <a:pt x="105" y="118"/>
                  </a:lnTo>
                  <a:close/>
                </a:path>
              </a:pathLst>
            </a:custGeom>
            <a:gradFill>
              <a:gsLst>
                <a:gs pos="0">
                  <a:srgbClr val="4D3F8E"/>
                </a:gs>
                <a:gs pos="100000">
                  <a:srgbClr val="BF79BA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18"/>
            <p:cNvSpPr>
              <a:spLocks noChangeArrowheads="1"/>
            </p:cNvSpPr>
            <p:nvPr/>
          </p:nvSpPr>
          <p:spPr bwMode="auto">
            <a:xfrm>
              <a:off x="6082" y="2504"/>
              <a:ext cx="448" cy="439"/>
            </a:xfrm>
            <a:custGeom>
              <a:avLst/>
              <a:gdLst>
                <a:gd name="T0" fmla="*/ 186 w 216"/>
                <a:gd name="T1" fmla="*/ 0 h 211"/>
                <a:gd name="T2" fmla="*/ 29 w 216"/>
                <a:gd name="T3" fmla="*/ 0 h 211"/>
                <a:gd name="T4" fmla="*/ 29 w 216"/>
                <a:gd name="T5" fmla="*/ 0 h 211"/>
                <a:gd name="T6" fmla="*/ 0 w 216"/>
                <a:gd name="T7" fmla="*/ 30 h 211"/>
                <a:gd name="T8" fmla="*/ 0 w 216"/>
                <a:gd name="T9" fmla="*/ 137 h 211"/>
                <a:gd name="T10" fmla="*/ 0 w 216"/>
                <a:gd name="T11" fmla="*/ 137 h 211"/>
                <a:gd name="T12" fmla="*/ 29 w 216"/>
                <a:gd name="T13" fmla="*/ 166 h 211"/>
                <a:gd name="T14" fmla="*/ 32 w 216"/>
                <a:gd name="T15" fmla="*/ 166 h 211"/>
                <a:gd name="T16" fmla="*/ 32 w 216"/>
                <a:gd name="T17" fmla="*/ 210 h 211"/>
                <a:gd name="T18" fmla="*/ 96 w 216"/>
                <a:gd name="T19" fmla="*/ 166 h 211"/>
                <a:gd name="T20" fmla="*/ 186 w 216"/>
                <a:gd name="T21" fmla="*/ 166 h 211"/>
                <a:gd name="T22" fmla="*/ 186 w 216"/>
                <a:gd name="T23" fmla="*/ 166 h 211"/>
                <a:gd name="T24" fmla="*/ 215 w 216"/>
                <a:gd name="T25" fmla="*/ 137 h 211"/>
                <a:gd name="T26" fmla="*/ 215 w 216"/>
                <a:gd name="T27" fmla="*/ 30 h 211"/>
                <a:gd name="T28" fmla="*/ 215 w 216"/>
                <a:gd name="T29" fmla="*/ 30 h 211"/>
                <a:gd name="T30" fmla="*/ 186 w 216"/>
                <a:gd name="T31" fmla="*/ 0 h 211"/>
                <a:gd name="T32" fmla="*/ 207 w 216"/>
                <a:gd name="T33" fmla="*/ 137 h 211"/>
                <a:gd name="T34" fmla="*/ 207 w 216"/>
                <a:gd name="T35" fmla="*/ 137 h 211"/>
                <a:gd name="T36" fmla="*/ 186 w 216"/>
                <a:gd name="T37" fmla="*/ 157 h 211"/>
                <a:gd name="T38" fmla="*/ 93 w 216"/>
                <a:gd name="T39" fmla="*/ 157 h 211"/>
                <a:gd name="T40" fmla="*/ 40 w 216"/>
                <a:gd name="T41" fmla="*/ 194 h 211"/>
                <a:gd name="T42" fmla="*/ 41 w 216"/>
                <a:gd name="T43" fmla="*/ 157 h 211"/>
                <a:gd name="T44" fmla="*/ 29 w 216"/>
                <a:gd name="T45" fmla="*/ 157 h 211"/>
                <a:gd name="T46" fmla="*/ 29 w 216"/>
                <a:gd name="T47" fmla="*/ 157 h 211"/>
                <a:gd name="T48" fmla="*/ 8 w 216"/>
                <a:gd name="T49" fmla="*/ 137 h 211"/>
                <a:gd name="T50" fmla="*/ 8 w 216"/>
                <a:gd name="T51" fmla="*/ 30 h 211"/>
                <a:gd name="T52" fmla="*/ 8 w 216"/>
                <a:gd name="T53" fmla="*/ 30 h 211"/>
                <a:gd name="T54" fmla="*/ 29 w 216"/>
                <a:gd name="T55" fmla="*/ 9 h 211"/>
                <a:gd name="T56" fmla="*/ 186 w 216"/>
                <a:gd name="T57" fmla="*/ 9 h 211"/>
                <a:gd name="T58" fmla="*/ 186 w 216"/>
                <a:gd name="T59" fmla="*/ 9 h 211"/>
                <a:gd name="T60" fmla="*/ 207 w 216"/>
                <a:gd name="T61" fmla="*/ 30 h 211"/>
                <a:gd name="T62" fmla="*/ 207 w 216"/>
                <a:gd name="T63" fmla="*/ 137 h 211"/>
                <a:gd name="T64" fmla="*/ 44 w 216"/>
                <a:gd name="T65" fmla="*/ 44 h 211"/>
                <a:gd name="T66" fmla="*/ 171 w 216"/>
                <a:gd name="T67" fmla="*/ 44 h 211"/>
                <a:gd name="T68" fmla="*/ 171 w 216"/>
                <a:gd name="T69" fmla="*/ 52 h 211"/>
                <a:gd name="T70" fmla="*/ 44 w 216"/>
                <a:gd name="T71" fmla="*/ 52 h 211"/>
                <a:gd name="T72" fmla="*/ 44 w 216"/>
                <a:gd name="T73" fmla="*/ 44 h 211"/>
                <a:gd name="T74" fmla="*/ 44 w 216"/>
                <a:gd name="T75" fmla="*/ 79 h 211"/>
                <a:gd name="T76" fmla="*/ 171 w 216"/>
                <a:gd name="T77" fmla="*/ 79 h 211"/>
                <a:gd name="T78" fmla="*/ 171 w 216"/>
                <a:gd name="T79" fmla="*/ 87 h 211"/>
                <a:gd name="T80" fmla="*/ 44 w 216"/>
                <a:gd name="T81" fmla="*/ 87 h 211"/>
                <a:gd name="T82" fmla="*/ 44 w 216"/>
                <a:gd name="T83" fmla="*/ 79 h 211"/>
                <a:gd name="T84" fmla="*/ 44 w 216"/>
                <a:gd name="T85" fmla="*/ 114 h 211"/>
                <a:gd name="T86" fmla="*/ 138 w 216"/>
                <a:gd name="T87" fmla="*/ 114 h 211"/>
                <a:gd name="T88" fmla="*/ 138 w 216"/>
                <a:gd name="T89" fmla="*/ 123 h 211"/>
                <a:gd name="T90" fmla="*/ 44 w 216"/>
                <a:gd name="T91" fmla="*/ 123 h 211"/>
                <a:gd name="T92" fmla="*/ 44 w 216"/>
                <a:gd name="T93" fmla="*/ 11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6" h="211">
                  <a:moveTo>
                    <a:pt x="186" y="0"/>
                  </a:moveTo>
                  <a:lnTo>
                    <a:pt x="29" y="0"/>
                  </a:lnTo>
                  <a:lnTo>
                    <a:pt x="29" y="0"/>
                  </a:lnTo>
                  <a:cubicBezTo>
                    <a:pt x="13" y="0"/>
                    <a:pt x="0" y="14"/>
                    <a:pt x="0" y="30"/>
                  </a:cubicBezTo>
                  <a:lnTo>
                    <a:pt x="0" y="137"/>
                  </a:lnTo>
                  <a:lnTo>
                    <a:pt x="0" y="137"/>
                  </a:lnTo>
                  <a:cubicBezTo>
                    <a:pt x="0" y="153"/>
                    <a:pt x="13" y="166"/>
                    <a:pt x="29" y="166"/>
                  </a:cubicBezTo>
                  <a:lnTo>
                    <a:pt x="32" y="166"/>
                  </a:lnTo>
                  <a:lnTo>
                    <a:pt x="32" y="210"/>
                  </a:lnTo>
                  <a:lnTo>
                    <a:pt x="96" y="166"/>
                  </a:lnTo>
                  <a:lnTo>
                    <a:pt x="186" y="166"/>
                  </a:lnTo>
                  <a:lnTo>
                    <a:pt x="186" y="166"/>
                  </a:lnTo>
                  <a:cubicBezTo>
                    <a:pt x="202" y="166"/>
                    <a:pt x="215" y="153"/>
                    <a:pt x="215" y="137"/>
                  </a:cubicBezTo>
                  <a:lnTo>
                    <a:pt x="215" y="30"/>
                  </a:lnTo>
                  <a:lnTo>
                    <a:pt x="215" y="30"/>
                  </a:lnTo>
                  <a:cubicBezTo>
                    <a:pt x="215" y="14"/>
                    <a:pt x="202" y="0"/>
                    <a:pt x="186" y="0"/>
                  </a:cubicBezTo>
                  <a:close/>
                  <a:moveTo>
                    <a:pt x="207" y="137"/>
                  </a:moveTo>
                  <a:lnTo>
                    <a:pt x="207" y="137"/>
                  </a:lnTo>
                  <a:cubicBezTo>
                    <a:pt x="207" y="148"/>
                    <a:pt x="198" y="157"/>
                    <a:pt x="186" y="157"/>
                  </a:cubicBezTo>
                  <a:lnTo>
                    <a:pt x="93" y="157"/>
                  </a:lnTo>
                  <a:lnTo>
                    <a:pt x="40" y="194"/>
                  </a:lnTo>
                  <a:lnTo>
                    <a:pt x="41" y="157"/>
                  </a:lnTo>
                  <a:lnTo>
                    <a:pt x="29" y="157"/>
                  </a:lnTo>
                  <a:lnTo>
                    <a:pt x="29" y="157"/>
                  </a:lnTo>
                  <a:cubicBezTo>
                    <a:pt x="17" y="157"/>
                    <a:pt x="8" y="148"/>
                    <a:pt x="8" y="137"/>
                  </a:cubicBezTo>
                  <a:lnTo>
                    <a:pt x="8" y="30"/>
                  </a:lnTo>
                  <a:lnTo>
                    <a:pt x="8" y="30"/>
                  </a:lnTo>
                  <a:cubicBezTo>
                    <a:pt x="8" y="18"/>
                    <a:pt x="17" y="9"/>
                    <a:pt x="29" y="9"/>
                  </a:cubicBezTo>
                  <a:lnTo>
                    <a:pt x="186" y="9"/>
                  </a:lnTo>
                  <a:lnTo>
                    <a:pt x="186" y="9"/>
                  </a:lnTo>
                  <a:cubicBezTo>
                    <a:pt x="198" y="9"/>
                    <a:pt x="207" y="18"/>
                    <a:pt x="207" y="30"/>
                  </a:cubicBezTo>
                  <a:lnTo>
                    <a:pt x="207" y="137"/>
                  </a:lnTo>
                  <a:close/>
                  <a:moveTo>
                    <a:pt x="44" y="44"/>
                  </a:moveTo>
                  <a:lnTo>
                    <a:pt x="171" y="44"/>
                  </a:lnTo>
                  <a:lnTo>
                    <a:pt x="171" y="52"/>
                  </a:lnTo>
                  <a:lnTo>
                    <a:pt x="44" y="52"/>
                  </a:lnTo>
                  <a:lnTo>
                    <a:pt x="44" y="44"/>
                  </a:lnTo>
                  <a:close/>
                  <a:moveTo>
                    <a:pt x="44" y="79"/>
                  </a:moveTo>
                  <a:lnTo>
                    <a:pt x="171" y="79"/>
                  </a:lnTo>
                  <a:lnTo>
                    <a:pt x="171" y="87"/>
                  </a:lnTo>
                  <a:lnTo>
                    <a:pt x="44" y="87"/>
                  </a:lnTo>
                  <a:lnTo>
                    <a:pt x="44" y="79"/>
                  </a:lnTo>
                  <a:close/>
                  <a:moveTo>
                    <a:pt x="44" y="114"/>
                  </a:moveTo>
                  <a:lnTo>
                    <a:pt x="138" y="114"/>
                  </a:lnTo>
                  <a:lnTo>
                    <a:pt x="138" y="123"/>
                  </a:lnTo>
                  <a:lnTo>
                    <a:pt x="44" y="123"/>
                  </a:lnTo>
                  <a:lnTo>
                    <a:pt x="44" y="114"/>
                  </a:lnTo>
                  <a:close/>
                </a:path>
              </a:pathLst>
            </a:custGeom>
            <a:gradFill>
              <a:gsLst>
                <a:gs pos="0">
                  <a:srgbClr val="4D3F8E"/>
                </a:gs>
                <a:gs pos="100000">
                  <a:srgbClr val="BF79BA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Freeform 229"/>
            <p:cNvSpPr>
              <a:spLocks noChangeArrowheads="1"/>
            </p:cNvSpPr>
            <p:nvPr/>
          </p:nvSpPr>
          <p:spPr bwMode="auto">
            <a:xfrm>
              <a:off x="5141" y="2504"/>
              <a:ext cx="448" cy="439"/>
            </a:xfrm>
            <a:custGeom>
              <a:avLst/>
              <a:gdLst>
                <a:gd name="T0" fmla="*/ 91 w 217"/>
                <a:gd name="T1" fmla="*/ 109 h 212"/>
                <a:gd name="T2" fmla="*/ 57 w 217"/>
                <a:gd name="T3" fmla="*/ 70 h 212"/>
                <a:gd name="T4" fmla="*/ 122 w 217"/>
                <a:gd name="T5" fmla="*/ 146 h 212"/>
                <a:gd name="T6" fmla="*/ 128 w 217"/>
                <a:gd name="T7" fmla="*/ 118 h 212"/>
                <a:gd name="T8" fmla="*/ 156 w 217"/>
                <a:gd name="T9" fmla="*/ 102 h 212"/>
                <a:gd name="T10" fmla="*/ 152 w 217"/>
                <a:gd name="T11" fmla="*/ 68 h 212"/>
                <a:gd name="T12" fmla="*/ 140 w 217"/>
                <a:gd name="T13" fmla="*/ 37 h 212"/>
                <a:gd name="T14" fmla="*/ 124 w 217"/>
                <a:gd name="T15" fmla="*/ 19 h 212"/>
                <a:gd name="T16" fmla="*/ 88 w 217"/>
                <a:gd name="T17" fmla="*/ 18 h 212"/>
                <a:gd name="T18" fmla="*/ 59 w 217"/>
                <a:gd name="T19" fmla="*/ 2 h 212"/>
                <a:gd name="T20" fmla="*/ 42 w 217"/>
                <a:gd name="T21" fmla="*/ 30 h 212"/>
                <a:gd name="T22" fmla="*/ 2 w 217"/>
                <a:gd name="T23" fmla="*/ 57 h 212"/>
                <a:gd name="T24" fmla="*/ 18 w 217"/>
                <a:gd name="T25" fmla="*/ 86 h 212"/>
                <a:gd name="T26" fmla="*/ 8 w 217"/>
                <a:gd name="T27" fmla="*/ 118 h 212"/>
                <a:gd name="T28" fmla="*/ 36 w 217"/>
                <a:gd name="T29" fmla="*/ 139 h 212"/>
                <a:gd name="T30" fmla="*/ 66 w 217"/>
                <a:gd name="T31" fmla="*/ 153 h 212"/>
                <a:gd name="T32" fmla="*/ 91 w 217"/>
                <a:gd name="T33" fmla="*/ 153 h 212"/>
                <a:gd name="T34" fmla="*/ 118 w 217"/>
                <a:gd name="T35" fmla="*/ 150 h 212"/>
                <a:gd name="T36" fmla="*/ 88 w 217"/>
                <a:gd name="T37" fmla="*/ 132 h 212"/>
                <a:gd name="T38" fmla="*/ 44 w 217"/>
                <a:gd name="T39" fmla="*/ 142 h 212"/>
                <a:gd name="T40" fmla="*/ 34 w 217"/>
                <a:gd name="T41" fmla="*/ 106 h 212"/>
                <a:gd name="T42" fmla="*/ 27 w 217"/>
                <a:gd name="T43" fmla="*/ 88 h 212"/>
                <a:gd name="T44" fmla="*/ 34 w 217"/>
                <a:gd name="T45" fmla="*/ 51 h 212"/>
                <a:gd name="T46" fmla="*/ 46 w 217"/>
                <a:gd name="T47" fmla="*/ 16 h 212"/>
                <a:gd name="T48" fmla="*/ 90 w 217"/>
                <a:gd name="T49" fmla="*/ 27 h 212"/>
                <a:gd name="T50" fmla="*/ 111 w 217"/>
                <a:gd name="T51" fmla="*/ 36 h 212"/>
                <a:gd name="T52" fmla="*/ 149 w 217"/>
                <a:gd name="T53" fmla="*/ 61 h 212"/>
                <a:gd name="T54" fmla="*/ 131 w 217"/>
                <a:gd name="T55" fmla="*/ 93 h 212"/>
                <a:gd name="T56" fmla="*/ 123 w 217"/>
                <a:gd name="T57" fmla="*/ 111 h 212"/>
                <a:gd name="T58" fmla="*/ 165 w 217"/>
                <a:gd name="T59" fmla="*/ 142 h 212"/>
                <a:gd name="T60" fmla="*/ 188 w 217"/>
                <a:gd name="T61" fmla="*/ 160 h 212"/>
                <a:gd name="T62" fmla="*/ 166 w 217"/>
                <a:gd name="T63" fmla="*/ 150 h 212"/>
                <a:gd name="T64" fmla="*/ 215 w 217"/>
                <a:gd name="T65" fmla="*/ 151 h 212"/>
                <a:gd name="T66" fmla="*/ 199 w 217"/>
                <a:gd name="T67" fmla="*/ 141 h 212"/>
                <a:gd name="T68" fmla="*/ 193 w 217"/>
                <a:gd name="T69" fmla="*/ 121 h 212"/>
                <a:gd name="T70" fmla="*/ 174 w 217"/>
                <a:gd name="T71" fmla="*/ 118 h 212"/>
                <a:gd name="T72" fmla="*/ 151 w 217"/>
                <a:gd name="T73" fmla="*/ 121 h 212"/>
                <a:gd name="T74" fmla="*/ 140 w 217"/>
                <a:gd name="T75" fmla="*/ 127 h 212"/>
                <a:gd name="T76" fmla="*/ 132 w 217"/>
                <a:gd name="T77" fmla="*/ 149 h 212"/>
                <a:gd name="T78" fmla="*/ 119 w 217"/>
                <a:gd name="T79" fmla="*/ 163 h 212"/>
                <a:gd name="T80" fmla="*/ 133 w 217"/>
                <a:gd name="T81" fmla="*/ 178 h 212"/>
                <a:gd name="T82" fmla="*/ 142 w 217"/>
                <a:gd name="T83" fmla="*/ 204 h 212"/>
                <a:gd name="T84" fmla="*/ 161 w 217"/>
                <a:gd name="T85" fmla="*/ 199 h 212"/>
                <a:gd name="T86" fmla="*/ 179 w 217"/>
                <a:gd name="T87" fmla="*/ 209 h 212"/>
                <a:gd name="T88" fmla="*/ 194 w 217"/>
                <a:gd name="T89" fmla="*/ 197 h 212"/>
                <a:gd name="T90" fmla="*/ 208 w 217"/>
                <a:gd name="T91" fmla="*/ 179 h 212"/>
                <a:gd name="T92" fmla="*/ 211 w 217"/>
                <a:gd name="T93" fmla="*/ 168 h 212"/>
                <a:gd name="T94" fmla="*/ 197 w 217"/>
                <a:gd name="T95" fmla="*/ 165 h 212"/>
                <a:gd name="T96" fmla="*/ 189 w 217"/>
                <a:gd name="T97" fmla="*/ 183 h 212"/>
                <a:gd name="T98" fmla="*/ 176 w 217"/>
                <a:gd name="T99" fmla="*/ 202 h 212"/>
                <a:gd name="T100" fmla="*/ 155 w 217"/>
                <a:gd name="T101" fmla="*/ 189 h 212"/>
                <a:gd name="T102" fmla="*/ 145 w 217"/>
                <a:gd name="T103" fmla="*/ 181 h 212"/>
                <a:gd name="T104" fmla="*/ 127 w 217"/>
                <a:gd name="T105" fmla="*/ 164 h 212"/>
                <a:gd name="T106" fmla="*/ 142 w 217"/>
                <a:gd name="T107" fmla="*/ 147 h 212"/>
                <a:gd name="T108" fmla="*/ 149 w 217"/>
                <a:gd name="T109" fmla="*/ 139 h 212"/>
                <a:gd name="T110" fmla="*/ 167 w 217"/>
                <a:gd name="T111" fmla="*/ 132 h 212"/>
                <a:gd name="T112" fmla="*/ 190 w 217"/>
                <a:gd name="T113" fmla="*/ 128 h 212"/>
                <a:gd name="T114" fmla="*/ 195 w 217"/>
                <a:gd name="T115" fmla="*/ 15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7" h="212">
                  <a:moveTo>
                    <a:pt x="109" y="68"/>
                  </a:moveTo>
                  <a:lnTo>
                    <a:pt x="109" y="68"/>
                  </a:lnTo>
                  <a:cubicBezTo>
                    <a:pt x="98" y="41"/>
                    <a:pt x="61" y="40"/>
                    <a:pt x="49" y="67"/>
                  </a:cubicBezTo>
                  <a:lnTo>
                    <a:pt x="49" y="67"/>
                  </a:lnTo>
                  <a:cubicBezTo>
                    <a:pt x="38" y="93"/>
                    <a:pt x="64" y="120"/>
                    <a:pt x="91" y="109"/>
                  </a:cubicBezTo>
                  <a:lnTo>
                    <a:pt x="91" y="109"/>
                  </a:lnTo>
                  <a:cubicBezTo>
                    <a:pt x="108" y="103"/>
                    <a:pt x="116" y="84"/>
                    <a:pt x="109" y="68"/>
                  </a:cubicBezTo>
                  <a:close/>
                  <a:moveTo>
                    <a:pt x="88" y="102"/>
                  </a:moveTo>
                  <a:lnTo>
                    <a:pt x="88" y="102"/>
                  </a:lnTo>
                  <a:cubicBezTo>
                    <a:pt x="68" y="110"/>
                    <a:pt x="49" y="90"/>
                    <a:pt x="57" y="70"/>
                  </a:cubicBezTo>
                  <a:lnTo>
                    <a:pt x="57" y="70"/>
                  </a:lnTo>
                  <a:cubicBezTo>
                    <a:pt x="66" y="50"/>
                    <a:pt x="93" y="51"/>
                    <a:pt x="101" y="71"/>
                  </a:cubicBezTo>
                  <a:lnTo>
                    <a:pt x="101" y="71"/>
                  </a:lnTo>
                  <a:cubicBezTo>
                    <a:pt x="106" y="83"/>
                    <a:pt x="100" y="97"/>
                    <a:pt x="88" y="102"/>
                  </a:cubicBezTo>
                  <a:close/>
                  <a:moveTo>
                    <a:pt x="122" y="146"/>
                  </a:moveTo>
                  <a:lnTo>
                    <a:pt x="122" y="146"/>
                  </a:lnTo>
                  <a:cubicBezTo>
                    <a:pt x="123" y="144"/>
                    <a:pt x="123" y="142"/>
                    <a:pt x="122" y="141"/>
                  </a:cubicBezTo>
                  <a:lnTo>
                    <a:pt x="117" y="128"/>
                  </a:lnTo>
                  <a:lnTo>
                    <a:pt x="117" y="128"/>
                  </a:lnTo>
                  <a:cubicBezTo>
                    <a:pt x="121" y="125"/>
                    <a:pt x="125" y="122"/>
                    <a:pt x="128" y="118"/>
                  </a:cubicBezTo>
                  <a:lnTo>
                    <a:pt x="139" y="124"/>
                  </a:lnTo>
                  <a:lnTo>
                    <a:pt x="139" y="124"/>
                  </a:lnTo>
                  <a:cubicBezTo>
                    <a:pt x="143" y="125"/>
                    <a:pt x="147" y="123"/>
                    <a:pt x="149" y="120"/>
                  </a:cubicBezTo>
                  <a:lnTo>
                    <a:pt x="156" y="102"/>
                  </a:lnTo>
                  <a:lnTo>
                    <a:pt x="156" y="102"/>
                  </a:lnTo>
                  <a:cubicBezTo>
                    <a:pt x="158" y="99"/>
                    <a:pt x="156" y="94"/>
                    <a:pt x="152" y="93"/>
                  </a:cubicBezTo>
                  <a:lnTo>
                    <a:pt x="141" y="88"/>
                  </a:lnTo>
                  <a:lnTo>
                    <a:pt x="141" y="88"/>
                  </a:lnTo>
                  <a:cubicBezTo>
                    <a:pt x="142" y="83"/>
                    <a:pt x="142" y="78"/>
                    <a:pt x="141" y="73"/>
                  </a:cubicBezTo>
                  <a:lnTo>
                    <a:pt x="152" y="68"/>
                  </a:lnTo>
                  <a:lnTo>
                    <a:pt x="152" y="68"/>
                  </a:lnTo>
                  <a:cubicBezTo>
                    <a:pt x="157" y="67"/>
                    <a:pt x="158" y="63"/>
                    <a:pt x="157" y="59"/>
                  </a:cubicBezTo>
                  <a:lnTo>
                    <a:pt x="149" y="41"/>
                  </a:lnTo>
                  <a:lnTo>
                    <a:pt x="149" y="41"/>
                  </a:lnTo>
                  <a:cubicBezTo>
                    <a:pt x="148" y="38"/>
                    <a:pt x="144" y="36"/>
                    <a:pt x="140" y="37"/>
                  </a:cubicBezTo>
                  <a:lnTo>
                    <a:pt x="129" y="42"/>
                  </a:lnTo>
                  <a:lnTo>
                    <a:pt x="129" y="42"/>
                  </a:lnTo>
                  <a:cubicBezTo>
                    <a:pt x="126" y="38"/>
                    <a:pt x="122" y="35"/>
                    <a:pt x="119" y="31"/>
                  </a:cubicBezTo>
                  <a:lnTo>
                    <a:pt x="124" y="19"/>
                  </a:lnTo>
                  <a:lnTo>
                    <a:pt x="124" y="19"/>
                  </a:lnTo>
                  <a:cubicBezTo>
                    <a:pt x="125" y="16"/>
                    <a:pt x="123" y="12"/>
                    <a:pt x="120" y="10"/>
                  </a:cubicBezTo>
                  <a:lnTo>
                    <a:pt x="102" y="3"/>
                  </a:lnTo>
                  <a:lnTo>
                    <a:pt x="102" y="3"/>
                  </a:lnTo>
                  <a:cubicBezTo>
                    <a:pt x="99" y="1"/>
                    <a:pt x="95" y="3"/>
                    <a:pt x="93" y="7"/>
                  </a:cubicBezTo>
                  <a:lnTo>
                    <a:pt x="88" y="18"/>
                  </a:lnTo>
                  <a:lnTo>
                    <a:pt x="88" y="18"/>
                  </a:lnTo>
                  <a:cubicBezTo>
                    <a:pt x="83" y="18"/>
                    <a:pt x="78" y="17"/>
                    <a:pt x="73" y="18"/>
                  </a:cubicBezTo>
                  <a:lnTo>
                    <a:pt x="68" y="6"/>
                  </a:lnTo>
                  <a:lnTo>
                    <a:pt x="68" y="6"/>
                  </a:lnTo>
                  <a:cubicBezTo>
                    <a:pt x="67" y="2"/>
                    <a:pt x="63" y="0"/>
                    <a:pt x="59" y="2"/>
                  </a:cubicBezTo>
                  <a:lnTo>
                    <a:pt x="41" y="9"/>
                  </a:lnTo>
                  <a:lnTo>
                    <a:pt x="41" y="9"/>
                  </a:lnTo>
                  <a:cubicBezTo>
                    <a:pt x="38" y="10"/>
                    <a:pt x="36" y="15"/>
                    <a:pt x="37" y="18"/>
                  </a:cubicBezTo>
                  <a:lnTo>
                    <a:pt x="42" y="30"/>
                  </a:lnTo>
                  <a:lnTo>
                    <a:pt x="42" y="30"/>
                  </a:lnTo>
                  <a:cubicBezTo>
                    <a:pt x="38" y="33"/>
                    <a:pt x="35" y="37"/>
                    <a:pt x="32" y="41"/>
                  </a:cubicBezTo>
                  <a:lnTo>
                    <a:pt x="19" y="36"/>
                  </a:lnTo>
                  <a:lnTo>
                    <a:pt x="19" y="36"/>
                  </a:lnTo>
                  <a:cubicBezTo>
                    <a:pt x="16" y="34"/>
                    <a:pt x="11" y="36"/>
                    <a:pt x="10" y="39"/>
                  </a:cubicBezTo>
                  <a:lnTo>
                    <a:pt x="2" y="57"/>
                  </a:lnTo>
                  <a:lnTo>
                    <a:pt x="2" y="57"/>
                  </a:lnTo>
                  <a:cubicBezTo>
                    <a:pt x="0" y="60"/>
                    <a:pt x="2" y="65"/>
                    <a:pt x="6" y="66"/>
                  </a:cubicBezTo>
                  <a:lnTo>
                    <a:pt x="19" y="72"/>
                  </a:lnTo>
                  <a:lnTo>
                    <a:pt x="19" y="72"/>
                  </a:lnTo>
                  <a:cubicBezTo>
                    <a:pt x="18" y="76"/>
                    <a:pt x="18" y="81"/>
                    <a:pt x="18" y="86"/>
                  </a:cubicBezTo>
                  <a:lnTo>
                    <a:pt x="5" y="91"/>
                  </a:lnTo>
                  <a:lnTo>
                    <a:pt x="5" y="91"/>
                  </a:lnTo>
                  <a:cubicBezTo>
                    <a:pt x="2" y="92"/>
                    <a:pt x="0" y="96"/>
                    <a:pt x="2" y="100"/>
                  </a:cubicBezTo>
                  <a:lnTo>
                    <a:pt x="8" y="118"/>
                  </a:lnTo>
                  <a:lnTo>
                    <a:pt x="8" y="118"/>
                  </a:lnTo>
                  <a:cubicBezTo>
                    <a:pt x="10" y="121"/>
                    <a:pt x="14" y="123"/>
                    <a:pt x="18" y="122"/>
                  </a:cubicBezTo>
                  <a:lnTo>
                    <a:pt x="31" y="117"/>
                  </a:lnTo>
                  <a:lnTo>
                    <a:pt x="31" y="117"/>
                  </a:lnTo>
                  <a:cubicBezTo>
                    <a:pt x="34" y="121"/>
                    <a:pt x="37" y="124"/>
                    <a:pt x="41" y="127"/>
                  </a:cubicBezTo>
                  <a:lnTo>
                    <a:pt x="36" y="139"/>
                  </a:lnTo>
                  <a:lnTo>
                    <a:pt x="36" y="139"/>
                  </a:lnTo>
                  <a:cubicBezTo>
                    <a:pt x="34" y="143"/>
                    <a:pt x="36" y="148"/>
                    <a:pt x="40" y="149"/>
                  </a:cubicBezTo>
                  <a:lnTo>
                    <a:pt x="57" y="157"/>
                  </a:lnTo>
                  <a:lnTo>
                    <a:pt x="57" y="157"/>
                  </a:lnTo>
                  <a:cubicBezTo>
                    <a:pt x="61" y="158"/>
                    <a:pt x="65" y="157"/>
                    <a:pt x="66" y="153"/>
                  </a:cubicBezTo>
                  <a:lnTo>
                    <a:pt x="72" y="141"/>
                  </a:lnTo>
                  <a:lnTo>
                    <a:pt x="72" y="141"/>
                  </a:lnTo>
                  <a:cubicBezTo>
                    <a:pt x="76" y="141"/>
                    <a:pt x="81" y="141"/>
                    <a:pt x="86" y="141"/>
                  </a:cubicBezTo>
                  <a:lnTo>
                    <a:pt x="91" y="153"/>
                  </a:lnTo>
                  <a:lnTo>
                    <a:pt x="91" y="153"/>
                  </a:lnTo>
                  <a:cubicBezTo>
                    <a:pt x="92" y="156"/>
                    <a:pt x="95" y="157"/>
                    <a:pt x="98" y="157"/>
                  </a:cubicBezTo>
                  <a:lnTo>
                    <a:pt x="98" y="157"/>
                  </a:lnTo>
                  <a:cubicBezTo>
                    <a:pt x="99" y="157"/>
                    <a:pt x="99" y="157"/>
                    <a:pt x="100" y="157"/>
                  </a:cubicBezTo>
                  <a:lnTo>
                    <a:pt x="118" y="150"/>
                  </a:lnTo>
                  <a:lnTo>
                    <a:pt x="118" y="150"/>
                  </a:lnTo>
                  <a:cubicBezTo>
                    <a:pt x="120" y="149"/>
                    <a:pt x="121" y="148"/>
                    <a:pt x="122" y="146"/>
                  </a:cubicBezTo>
                  <a:close/>
                  <a:moveTo>
                    <a:pt x="114" y="142"/>
                  </a:moveTo>
                  <a:lnTo>
                    <a:pt x="98" y="148"/>
                  </a:lnTo>
                  <a:lnTo>
                    <a:pt x="91" y="131"/>
                  </a:lnTo>
                  <a:lnTo>
                    <a:pt x="88" y="132"/>
                  </a:lnTo>
                  <a:lnTo>
                    <a:pt x="88" y="132"/>
                  </a:lnTo>
                  <a:cubicBezTo>
                    <a:pt x="82" y="133"/>
                    <a:pt x="76" y="133"/>
                    <a:pt x="70" y="132"/>
                  </a:cubicBezTo>
                  <a:lnTo>
                    <a:pt x="67" y="131"/>
                  </a:lnTo>
                  <a:lnTo>
                    <a:pt x="59" y="148"/>
                  </a:lnTo>
                  <a:lnTo>
                    <a:pt x="44" y="142"/>
                  </a:lnTo>
                  <a:lnTo>
                    <a:pt x="51" y="124"/>
                  </a:lnTo>
                  <a:lnTo>
                    <a:pt x="49" y="122"/>
                  </a:lnTo>
                  <a:lnTo>
                    <a:pt x="49" y="122"/>
                  </a:lnTo>
                  <a:cubicBezTo>
                    <a:pt x="44" y="119"/>
                    <a:pt x="39" y="114"/>
                    <a:pt x="36" y="109"/>
                  </a:cubicBezTo>
                  <a:lnTo>
                    <a:pt x="34" y="106"/>
                  </a:lnTo>
                  <a:lnTo>
                    <a:pt x="16" y="114"/>
                  </a:lnTo>
                  <a:lnTo>
                    <a:pt x="10" y="98"/>
                  </a:lnTo>
                  <a:lnTo>
                    <a:pt x="28" y="91"/>
                  </a:lnTo>
                  <a:lnTo>
                    <a:pt x="27" y="88"/>
                  </a:lnTo>
                  <a:lnTo>
                    <a:pt x="27" y="88"/>
                  </a:lnTo>
                  <a:cubicBezTo>
                    <a:pt x="26" y="82"/>
                    <a:pt x="26" y="76"/>
                    <a:pt x="27" y="70"/>
                  </a:cubicBezTo>
                  <a:lnTo>
                    <a:pt x="28" y="66"/>
                  </a:lnTo>
                  <a:lnTo>
                    <a:pt x="10" y="59"/>
                  </a:lnTo>
                  <a:lnTo>
                    <a:pt x="17" y="44"/>
                  </a:lnTo>
                  <a:lnTo>
                    <a:pt x="34" y="51"/>
                  </a:lnTo>
                  <a:lnTo>
                    <a:pt x="36" y="48"/>
                  </a:lnTo>
                  <a:lnTo>
                    <a:pt x="36" y="48"/>
                  </a:lnTo>
                  <a:cubicBezTo>
                    <a:pt x="40" y="43"/>
                    <a:pt x="44" y="39"/>
                    <a:pt x="50" y="35"/>
                  </a:cubicBezTo>
                  <a:lnTo>
                    <a:pt x="52" y="33"/>
                  </a:lnTo>
                  <a:lnTo>
                    <a:pt x="46" y="16"/>
                  </a:lnTo>
                  <a:lnTo>
                    <a:pt x="61" y="10"/>
                  </a:lnTo>
                  <a:lnTo>
                    <a:pt x="68" y="27"/>
                  </a:lnTo>
                  <a:lnTo>
                    <a:pt x="71" y="27"/>
                  </a:lnTo>
                  <a:lnTo>
                    <a:pt x="71" y="27"/>
                  </a:lnTo>
                  <a:cubicBezTo>
                    <a:pt x="77" y="25"/>
                    <a:pt x="84" y="25"/>
                    <a:pt x="90" y="27"/>
                  </a:cubicBezTo>
                  <a:lnTo>
                    <a:pt x="93" y="28"/>
                  </a:lnTo>
                  <a:lnTo>
                    <a:pt x="100" y="11"/>
                  </a:lnTo>
                  <a:lnTo>
                    <a:pt x="116" y="18"/>
                  </a:lnTo>
                  <a:lnTo>
                    <a:pt x="108" y="34"/>
                  </a:lnTo>
                  <a:lnTo>
                    <a:pt x="111" y="36"/>
                  </a:lnTo>
                  <a:lnTo>
                    <a:pt x="111" y="36"/>
                  </a:lnTo>
                  <a:cubicBezTo>
                    <a:pt x="116" y="40"/>
                    <a:pt x="120" y="44"/>
                    <a:pt x="124" y="49"/>
                  </a:cubicBezTo>
                  <a:lnTo>
                    <a:pt x="126" y="52"/>
                  </a:lnTo>
                  <a:lnTo>
                    <a:pt x="143" y="45"/>
                  </a:lnTo>
                  <a:lnTo>
                    <a:pt x="149" y="61"/>
                  </a:lnTo>
                  <a:lnTo>
                    <a:pt x="132" y="67"/>
                  </a:lnTo>
                  <a:lnTo>
                    <a:pt x="132" y="71"/>
                  </a:lnTo>
                  <a:lnTo>
                    <a:pt x="132" y="71"/>
                  </a:lnTo>
                  <a:cubicBezTo>
                    <a:pt x="134" y="77"/>
                    <a:pt x="133" y="83"/>
                    <a:pt x="132" y="89"/>
                  </a:cubicBezTo>
                  <a:lnTo>
                    <a:pt x="131" y="93"/>
                  </a:lnTo>
                  <a:lnTo>
                    <a:pt x="148" y="100"/>
                  </a:lnTo>
                  <a:lnTo>
                    <a:pt x="142" y="115"/>
                  </a:lnTo>
                  <a:lnTo>
                    <a:pt x="125" y="108"/>
                  </a:lnTo>
                  <a:lnTo>
                    <a:pt x="123" y="111"/>
                  </a:lnTo>
                  <a:lnTo>
                    <a:pt x="123" y="111"/>
                  </a:lnTo>
                  <a:cubicBezTo>
                    <a:pt x="119" y="116"/>
                    <a:pt x="115" y="120"/>
                    <a:pt x="110" y="124"/>
                  </a:cubicBezTo>
                  <a:lnTo>
                    <a:pt x="107" y="125"/>
                  </a:lnTo>
                  <a:lnTo>
                    <a:pt x="114" y="142"/>
                  </a:lnTo>
                  <a:close/>
                  <a:moveTo>
                    <a:pt x="165" y="142"/>
                  </a:moveTo>
                  <a:lnTo>
                    <a:pt x="165" y="142"/>
                  </a:lnTo>
                  <a:cubicBezTo>
                    <a:pt x="139" y="145"/>
                    <a:pt x="141" y="183"/>
                    <a:pt x="167" y="183"/>
                  </a:cubicBezTo>
                  <a:lnTo>
                    <a:pt x="167" y="183"/>
                  </a:lnTo>
                  <a:cubicBezTo>
                    <a:pt x="168" y="183"/>
                    <a:pt x="169" y="183"/>
                    <a:pt x="170" y="183"/>
                  </a:cubicBezTo>
                  <a:lnTo>
                    <a:pt x="170" y="183"/>
                  </a:lnTo>
                  <a:cubicBezTo>
                    <a:pt x="181" y="181"/>
                    <a:pt x="189" y="171"/>
                    <a:pt x="188" y="160"/>
                  </a:cubicBezTo>
                  <a:lnTo>
                    <a:pt x="188" y="160"/>
                  </a:lnTo>
                  <a:cubicBezTo>
                    <a:pt x="186" y="148"/>
                    <a:pt x="176" y="140"/>
                    <a:pt x="165" y="142"/>
                  </a:cubicBezTo>
                  <a:close/>
                  <a:moveTo>
                    <a:pt x="169" y="174"/>
                  </a:moveTo>
                  <a:lnTo>
                    <a:pt x="169" y="174"/>
                  </a:lnTo>
                  <a:cubicBezTo>
                    <a:pt x="152" y="176"/>
                    <a:pt x="149" y="152"/>
                    <a:pt x="166" y="150"/>
                  </a:cubicBezTo>
                  <a:lnTo>
                    <a:pt x="166" y="150"/>
                  </a:lnTo>
                  <a:lnTo>
                    <a:pt x="167" y="150"/>
                  </a:lnTo>
                  <a:lnTo>
                    <a:pt x="167" y="150"/>
                  </a:lnTo>
                  <a:cubicBezTo>
                    <a:pt x="183" y="150"/>
                    <a:pt x="184" y="172"/>
                    <a:pt x="169" y="174"/>
                  </a:cubicBezTo>
                  <a:close/>
                  <a:moveTo>
                    <a:pt x="215" y="151"/>
                  </a:moveTo>
                  <a:lnTo>
                    <a:pt x="215" y="151"/>
                  </a:lnTo>
                  <a:cubicBezTo>
                    <a:pt x="214" y="148"/>
                    <a:pt x="212" y="145"/>
                    <a:pt x="209" y="145"/>
                  </a:cubicBezTo>
                  <a:lnTo>
                    <a:pt x="202" y="146"/>
                  </a:lnTo>
                  <a:lnTo>
                    <a:pt x="202" y="146"/>
                  </a:lnTo>
                  <a:cubicBezTo>
                    <a:pt x="201" y="144"/>
                    <a:pt x="200" y="142"/>
                    <a:pt x="199" y="141"/>
                  </a:cubicBezTo>
                  <a:lnTo>
                    <a:pt x="203" y="136"/>
                  </a:lnTo>
                  <a:lnTo>
                    <a:pt x="203" y="136"/>
                  </a:lnTo>
                  <a:cubicBezTo>
                    <a:pt x="205" y="133"/>
                    <a:pt x="204" y="129"/>
                    <a:pt x="202" y="127"/>
                  </a:cubicBezTo>
                  <a:lnTo>
                    <a:pt x="193" y="121"/>
                  </a:lnTo>
                  <a:lnTo>
                    <a:pt x="193" y="121"/>
                  </a:lnTo>
                  <a:cubicBezTo>
                    <a:pt x="190" y="118"/>
                    <a:pt x="187" y="119"/>
                    <a:pt x="184" y="121"/>
                  </a:cubicBezTo>
                  <a:lnTo>
                    <a:pt x="181" y="127"/>
                  </a:lnTo>
                  <a:lnTo>
                    <a:pt x="181" y="127"/>
                  </a:lnTo>
                  <a:cubicBezTo>
                    <a:pt x="179" y="125"/>
                    <a:pt x="177" y="125"/>
                    <a:pt x="174" y="125"/>
                  </a:cubicBezTo>
                  <a:lnTo>
                    <a:pt x="174" y="118"/>
                  </a:lnTo>
                  <a:lnTo>
                    <a:pt x="174" y="118"/>
                  </a:lnTo>
                  <a:cubicBezTo>
                    <a:pt x="173" y="115"/>
                    <a:pt x="171" y="113"/>
                    <a:pt x="168" y="113"/>
                  </a:cubicBezTo>
                  <a:lnTo>
                    <a:pt x="156" y="114"/>
                  </a:lnTo>
                  <a:lnTo>
                    <a:pt x="156" y="114"/>
                  </a:lnTo>
                  <a:cubicBezTo>
                    <a:pt x="152" y="115"/>
                    <a:pt x="150" y="118"/>
                    <a:pt x="151" y="121"/>
                  </a:cubicBezTo>
                  <a:lnTo>
                    <a:pt x="152" y="127"/>
                  </a:lnTo>
                  <a:lnTo>
                    <a:pt x="152" y="127"/>
                  </a:lnTo>
                  <a:cubicBezTo>
                    <a:pt x="149" y="128"/>
                    <a:pt x="148" y="130"/>
                    <a:pt x="146" y="131"/>
                  </a:cubicBezTo>
                  <a:lnTo>
                    <a:pt x="140" y="127"/>
                  </a:lnTo>
                  <a:lnTo>
                    <a:pt x="140" y="127"/>
                  </a:lnTo>
                  <a:cubicBezTo>
                    <a:pt x="138" y="125"/>
                    <a:pt x="134" y="125"/>
                    <a:pt x="132" y="128"/>
                  </a:cubicBezTo>
                  <a:lnTo>
                    <a:pt x="125" y="137"/>
                  </a:lnTo>
                  <a:lnTo>
                    <a:pt x="125" y="137"/>
                  </a:lnTo>
                  <a:cubicBezTo>
                    <a:pt x="123" y="139"/>
                    <a:pt x="124" y="143"/>
                    <a:pt x="126" y="145"/>
                  </a:cubicBezTo>
                  <a:lnTo>
                    <a:pt x="132" y="149"/>
                  </a:lnTo>
                  <a:lnTo>
                    <a:pt x="132" y="149"/>
                  </a:lnTo>
                  <a:cubicBezTo>
                    <a:pt x="131" y="151"/>
                    <a:pt x="131" y="153"/>
                    <a:pt x="130" y="155"/>
                  </a:cubicBezTo>
                  <a:lnTo>
                    <a:pt x="123" y="156"/>
                  </a:lnTo>
                  <a:lnTo>
                    <a:pt x="123" y="156"/>
                  </a:lnTo>
                  <a:cubicBezTo>
                    <a:pt x="120" y="157"/>
                    <a:pt x="118" y="159"/>
                    <a:pt x="119" y="163"/>
                  </a:cubicBezTo>
                  <a:lnTo>
                    <a:pt x="120" y="174"/>
                  </a:lnTo>
                  <a:lnTo>
                    <a:pt x="120" y="174"/>
                  </a:lnTo>
                  <a:cubicBezTo>
                    <a:pt x="120" y="177"/>
                    <a:pt x="122" y="179"/>
                    <a:pt x="125" y="179"/>
                  </a:cubicBezTo>
                  <a:lnTo>
                    <a:pt x="133" y="178"/>
                  </a:lnTo>
                  <a:lnTo>
                    <a:pt x="133" y="178"/>
                  </a:lnTo>
                  <a:cubicBezTo>
                    <a:pt x="134" y="180"/>
                    <a:pt x="135" y="182"/>
                    <a:pt x="136" y="184"/>
                  </a:cubicBezTo>
                  <a:lnTo>
                    <a:pt x="132" y="189"/>
                  </a:lnTo>
                  <a:lnTo>
                    <a:pt x="132" y="189"/>
                  </a:lnTo>
                  <a:cubicBezTo>
                    <a:pt x="130" y="191"/>
                    <a:pt x="131" y="195"/>
                    <a:pt x="133" y="197"/>
                  </a:cubicBezTo>
                  <a:lnTo>
                    <a:pt x="142" y="204"/>
                  </a:lnTo>
                  <a:lnTo>
                    <a:pt x="142" y="204"/>
                  </a:lnTo>
                  <a:cubicBezTo>
                    <a:pt x="145" y="206"/>
                    <a:pt x="149" y="206"/>
                    <a:pt x="151" y="203"/>
                  </a:cubicBezTo>
                  <a:lnTo>
                    <a:pt x="155" y="198"/>
                  </a:lnTo>
                  <a:lnTo>
                    <a:pt x="155" y="198"/>
                  </a:lnTo>
                  <a:cubicBezTo>
                    <a:pt x="157" y="198"/>
                    <a:pt x="159" y="199"/>
                    <a:pt x="161" y="199"/>
                  </a:cubicBezTo>
                  <a:lnTo>
                    <a:pt x="162" y="206"/>
                  </a:lnTo>
                  <a:lnTo>
                    <a:pt x="162" y="206"/>
                  </a:lnTo>
                  <a:cubicBezTo>
                    <a:pt x="162" y="209"/>
                    <a:pt x="164" y="211"/>
                    <a:pt x="167" y="211"/>
                  </a:cubicBezTo>
                  <a:lnTo>
                    <a:pt x="179" y="209"/>
                  </a:lnTo>
                  <a:lnTo>
                    <a:pt x="179" y="209"/>
                  </a:lnTo>
                  <a:cubicBezTo>
                    <a:pt x="182" y="209"/>
                    <a:pt x="185" y="206"/>
                    <a:pt x="184" y="203"/>
                  </a:cubicBezTo>
                  <a:lnTo>
                    <a:pt x="184" y="197"/>
                  </a:lnTo>
                  <a:lnTo>
                    <a:pt x="184" y="197"/>
                  </a:lnTo>
                  <a:cubicBezTo>
                    <a:pt x="185" y="196"/>
                    <a:pt x="187" y="195"/>
                    <a:pt x="189" y="193"/>
                  </a:cubicBezTo>
                  <a:lnTo>
                    <a:pt x="194" y="197"/>
                  </a:lnTo>
                  <a:lnTo>
                    <a:pt x="194" y="197"/>
                  </a:lnTo>
                  <a:cubicBezTo>
                    <a:pt x="196" y="199"/>
                    <a:pt x="200" y="199"/>
                    <a:pt x="202" y="196"/>
                  </a:cubicBezTo>
                  <a:lnTo>
                    <a:pt x="209" y="187"/>
                  </a:lnTo>
                  <a:lnTo>
                    <a:pt x="209" y="187"/>
                  </a:lnTo>
                  <a:cubicBezTo>
                    <a:pt x="211" y="185"/>
                    <a:pt x="211" y="181"/>
                    <a:pt x="208" y="179"/>
                  </a:cubicBezTo>
                  <a:lnTo>
                    <a:pt x="203" y="175"/>
                  </a:lnTo>
                  <a:lnTo>
                    <a:pt x="203" y="175"/>
                  </a:lnTo>
                  <a:cubicBezTo>
                    <a:pt x="204" y="173"/>
                    <a:pt x="204" y="171"/>
                    <a:pt x="205" y="169"/>
                  </a:cubicBezTo>
                  <a:lnTo>
                    <a:pt x="211" y="168"/>
                  </a:lnTo>
                  <a:lnTo>
                    <a:pt x="211" y="168"/>
                  </a:lnTo>
                  <a:cubicBezTo>
                    <a:pt x="214" y="168"/>
                    <a:pt x="216" y="165"/>
                    <a:pt x="216" y="162"/>
                  </a:cubicBezTo>
                  <a:lnTo>
                    <a:pt x="215" y="151"/>
                  </a:lnTo>
                  <a:close/>
                  <a:moveTo>
                    <a:pt x="197" y="162"/>
                  </a:moveTo>
                  <a:lnTo>
                    <a:pt x="197" y="165"/>
                  </a:lnTo>
                  <a:lnTo>
                    <a:pt x="197" y="165"/>
                  </a:lnTo>
                  <a:cubicBezTo>
                    <a:pt x="197" y="168"/>
                    <a:pt x="196" y="172"/>
                    <a:pt x="194" y="175"/>
                  </a:cubicBezTo>
                  <a:lnTo>
                    <a:pt x="193" y="178"/>
                  </a:lnTo>
                  <a:lnTo>
                    <a:pt x="201" y="184"/>
                  </a:lnTo>
                  <a:lnTo>
                    <a:pt x="197" y="189"/>
                  </a:lnTo>
                  <a:lnTo>
                    <a:pt x="189" y="183"/>
                  </a:lnTo>
                  <a:lnTo>
                    <a:pt x="186" y="185"/>
                  </a:lnTo>
                  <a:lnTo>
                    <a:pt x="186" y="185"/>
                  </a:lnTo>
                  <a:cubicBezTo>
                    <a:pt x="184" y="187"/>
                    <a:pt x="181" y="189"/>
                    <a:pt x="178" y="190"/>
                  </a:cubicBezTo>
                  <a:lnTo>
                    <a:pt x="174" y="191"/>
                  </a:lnTo>
                  <a:lnTo>
                    <a:pt x="176" y="202"/>
                  </a:lnTo>
                  <a:lnTo>
                    <a:pt x="169" y="202"/>
                  </a:lnTo>
                  <a:lnTo>
                    <a:pt x="168" y="192"/>
                  </a:lnTo>
                  <a:lnTo>
                    <a:pt x="165" y="192"/>
                  </a:lnTo>
                  <a:lnTo>
                    <a:pt x="165" y="192"/>
                  </a:lnTo>
                  <a:cubicBezTo>
                    <a:pt x="161" y="191"/>
                    <a:pt x="158" y="190"/>
                    <a:pt x="155" y="189"/>
                  </a:cubicBezTo>
                  <a:lnTo>
                    <a:pt x="152" y="187"/>
                  </a:lnTo>
                  <a:lnTo>
                    <a:pt x="145" y="196"/>
                  </a:lnTo>
                  <a:lnTo>
                    <a:pt x="140" y="192"/>
                  </a:lnTo>
                  <a:lnTo>
                    <a:pt x="147" y="184"/>
                  </a:lnTo>
                  <a:lnTo>
                    <a:pt x="145" y="181"/>
                  </a:lnTo>
                  <a:lnTo>
                    <a:pt x="145" y="181"/>
                  </a:lnTo>
                  <a:cubicBezTo>
                    <a:pt x="143" y="178"/>
                    <a:pt x="141" y="175"/>
                    <a:pt x="140" y="172"/>
                  </a:cubicBezTo>
                  <a:lnTo>
                    <a:pt x="139" y="169"/>
                  </a:lnTo>
                  <a:lnTo>
                    <a:pt x="128" y="170"/>
                  </a:lnTo>
                  <a:lnTo>
                    <a:pt x="127" y="164"/>
                  </a:lnTo>
                  <a:lnTo>
                    <a:pt x="138" y="163"/>
                  </a:lnTo>
                  <a:lnTo>
                    <a:pt x="138" y="159"/>
                  </a:lnTo>
                  <a:lnTo>
                    <a:pt x="138" y="159"/>
                  </a:lnTo>
                  <a:cubicBezTo>
                    <a:pt x="138" y="156"/>
                    <a:pt x="139" y="153"/>
                    <a:pt x="140" y="150"/>
                  </a:cubicBezTo>
                  <a:lnTo>
                    <a:pt x="142" y="147"/>
                  </a:lnTo>
                  <a:lnTo>
                    <a:pt x="134" y="140"/>
                  </a:lnTo>
                  <a:lnTo>
                    <a:pt x="137" y="135"/>
                  </a:lnTo>
                  <a:lnTo>
                    <a:pt x="146" y="142"/>
                  </a:lnTo>
                  <a:lnTo>
                    <a:pt x="149" y="139"/>
                  </a:lnTo>
                  <a:lnTo>
                    <a:pt x="149" y="139"/>
                  </a:lnTo>
                  <a:cubicBezTo>
                    <a:pt x="151" y="137"/>
                    <a:pt x="154" y="135"/>
                    <a:pt x="158" y="134"/>
                  </a:cubicBezTo>
                  <a:lnTo>
                    <a:pt x="161" y="133"/>
                  </a:lnTo>
                  <a:lnTo>
                    <a:pt x="159" y="122"/>
                  </a:lnTo>
                  <a:lnTo>
                    <a:pt x="166" y="122"/>
                  </a:lnTo>
                  <a:lnTo>
                    <a:pt x="167" y="132"/>
                  </a:lnTo>
                  <a:lnTo>
                    <a:pt x="170" y="133"/>
                  </a:lnTo>
                  <a:lnTo>
                    <a:pt x="170" y="133"/>
                  </a:lnTo>
                  <a:cubicBezTo>
                    <a:pt x="174" y="133"/>
                    <a:pt x="177" y="134"/>
                    <a:pt x="180" y="135"/>
                  </a:cubicBezTo>
                  <a:lnTo>
                    <a:pt x="183" y="137"/>
                  </a:lnTo>
                  <a:lnTo>
                    <a:pt x="190" y="128"/>
                  </a:lnTo>
                  <a:lnTo>
                    <a:pt x="195" y="133"/>
                  </a:lnTo>
                  <a:lnTo>
                    <a:pt x="188" y="141"/>
                  </a:lnTo>
                  <a:lnTo>
                    <a:pt x="190" y="143"/>
                  </a:lnTo>
                  <a:lnTo>
                    <a:pt x="190" y="143"/>
                  </a:lnTo>
                  <a:cubicBezTo>
                    <a:pt x="193" y="146"/>
                    <a:pt x="194" y="149"/>
                    <a:pt x="195" y="152"/>
                  </a:cubicBezTo>
                  <a:lnTo>
                    <a:pt x="197" y="155"/>
                  </a:lnTo>
                  <a:lnTo>
                    <a:pt x="207" y="154"/>
                  </a:lnTo>
                  <a:lnTo>
                    <a:pt x="207" y="160"/>
                  </a:lnTo>
                  <a:lnTo>
                    <a:pt x="197" y="162"/>
                  </a:lnTo>
                  <a:close/>
                </a:path>
              </a:pathLst>
            </a:custGeom>
            <a:gradFill>
              <a:gsLst>
                <a:gs pos="0">
                  <a:srgbClr val="4D3F8E"/>
                </a:gs>
                <a:gs pos="100000">
                  <a:srgbClr val="BF79BA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30365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5162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78195" y="6153785"/>
            <a:ext cx="773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9C6E3"/>
                </a:solidFill>
              </a:rPr>
              <a:t>02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935355" y="4070985"/>
            <a:ext cx="2278380" cy="717550"/>
            <a:chOff x="1797" y="3182"/>
            <a:chExt cx="3588" cy="1130"/>
          </a:xfrm>
        </p:grpSpPr>
        <p:sp>
          <p:nvSpPr>
            <p:cNvPr id="12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99815" y="4070985"/>
            <a:ext cx="2278380" cy="717550"/>
            <a:chOff x="1797" y="3182"/>
            <a:chExt cx="3588" cy="1130"/>
          </a:xfrm>
        </p:grpSpPr>
        <p:sp>
          <p:nvSpPr>
            <p:cNvPr id="11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34785" y="4070985"/>
            <a:ext cx="2278380" cy="717550"/>
            <a:chOff x="1797" y="3182"/>
            <a:chExt cx="3588" cy="1130"/>
          </a:xfrm>
        </p:grpSpPr>
        <p:sp>
          <p:nvSpPr>
            <p:cNvPr id="16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199245" y="4070985"/>
            <a:ext cx="2278380" cy="717550"/>
            <a:chOff x="1797" y="3182"/>
            <a:chExt cx="3588" cy="1130"/>
          </a:xfrm>
        </p:grpSpPr>
        <p:sp>
          <p:nvSpPr>
            <p:cNvPr id="19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slow" advClick="0" advTm="0">
    <p:random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50041"/>
          <a:stretch>
            <a:fillRect/>
          </a:stretch>
        </p:blipFill>
        <p:spPr>
          <a:xfrm>
            <a:off x="-28575" y="-17145"/>
            <a:ext cx="12216130" cy="3446145"/>
          </a:xfrm>
          <a:prstGeom prst="rect">
            <a:avLst/>
          </a:prstGeom>
        </p:spPr>
      </p:pic>
      <p:sp>
        <p:nvSpPr>
          <p:cNvPr id="26" name="Hexagon 6"/>
          <p:cNvSpPr/>
          <p:nvPr/>
        </p:nvSpPr>
        <p:spPr>
          <a:xfrm>
            <a:off x="5320030" y="2698750"/>
            <a:ext cx="1783715" cy="1459865"/>
          </a:xfrm>
          <a:prstGeom prst="hexagon">
            <a:avLst/>
          </a:prstGeom>
          <a:gradFill>
            <a:gsLst>
              <a:gs pos="0">
                <a:srgbClr val="E9C6E3"/>
              </a:gs>
              <a:gs pos="34000">
                <a:srgbClr val="D9A0CF"/>
              </a:gs>
              <a:gs pos="63000">
                <a:srgbClr val="BF79BA"/>
              </a:gs>
              <a:gs pos="100000">
                <a:srgbClr val="AB70AB"/>
              </a:gs>
            </a:gsLst>
            <a:lin ang="5400000" scaled="0"/>
          </a:gra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dirty="0">
                <a:solidFill>
                  <a:schemeClr val="bg1"/>
                </a:solidFill>
                <a:cs typeface="Arial" panose="020B0604020202020204" pitchFamily="34" charset="0"/>
              </a:rPr>
              <a:t>0</a:t>
            </a:r>
            <a:r>
              <a:rPr lang="en-US" sz="4000" dirty="0">
                <a:solidFill>
                  <a:schemeClr val="bg1"/>
                </a:solidFill>
                <a:cs typeface="Arial" panose="020B0604020202020204" pitchFamily="34" charset="0"/>
              </a:rPr>
              <a:t>3</a:t>
            </a:r>
          </a:p>
        </p:txBody>
      </p:sp>
      <p:sp>
        <p:nvSpPr>
          <p:cNvPr id="27" name="淘宝店chenying0907Box 24"/>
          <p:cNvSpPr txBox="1"/>
          <p:nvPr/>
        </p:nvSpPr>
        <p:spPr>
          <a:xfrm>
            <a:off x="5066093" y="4501100"/>
            <a:ext cx="2988675" cy="495300"/>
          </a:xfrm>
          <a:prstGeom prst="rect">
            <a:avLst/>
          </a:prstGeom>
          <a:noFill/>
        </p:spPr>
        <p:txBody>
          <a:bodyPr wrap="square" lIns="65010" tIns="32504" rIns="65010" bIns="32504" rtlCol="0">
            <a:spAutoFit/>
          </a:bodyPr>
          <a:lstStyle/>
          <a:p>
            <a:pPr algn="l"/>
            <a:r>
              <a:rPr lang="zh-CN" altLang="en-US" sz="2800" b="1" noProof="0" dirty="0">
                <a:ln>
                  <a:noFill/>
                </a:ln>
                <a:solidFill>
                  <a:srgbClr val="4D3F8E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工作不足之处</a:t>
            </a:r>
            <a:endParaRPr lang="zh-CN" altLang="en-US" sz="2800" b="1" kern="0" noProof="0" dirty="0">
              <a:ln>
                <a:noFill/>
              </a:ln>
              <a:solidFill>
                <a:srgbClr val="4D3F8E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39878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工作不足之处</a:t>
              </a:r>
              <a:endPara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130365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5162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78195" y="6153785"/>
            <a:ext cx="773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9C6E3"/>
                </a:solidFill>
              </a:rPr>
              <a:t>03</a:t>
            </a:r>
          </a:p>
        </p:txBody>
      </p:sp>
      <p:cxnSp>
        <p:nvCxnSpPr>
          <p:cNvPr id="9" name="直线连接符 8"/>
          <p:cNvCxnSpPr/>
          <p:nvPr/>
        </p:nvCxnSpPr>
        <p:spPr>
          <a:xfrm>
            <a:off x="6154420" y="942028"/>
            <a:ext cx="0" cy="3792511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b="11333"/>
          <a:stretch>
            <a:fillRect/>
          </a:stretch>
        </p:blipFill>
        <p:spPr>
          <a:xfrm>
            <a:off x="1303655" y="1489710"/>
            <a:ext cx="4819015" cy="30029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t="9442" b="7001"/>
          <a:stretch>
            <a:fillRect/>
          </a:stretch>
        </p:blipFill>
        <p:spPr>
          <a:xfrm>
            <a:off x="7005955" y="1405890"/>
            <a:ext cx="4308475" cy="265239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403475" y="4599940"/>
            <a:ext cx="2278380" cy="717550"/>
            <a:chOff x="1797" y="3182"/>
            <a:chExt cx="3588" cy="1130"/>
          </a:xfrm>
        </p:grpSpPr>
        <p:sp>
          <p:nvSpPr>
            <p:cNvPr id="13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24520" y="4599940"/>
            <a:ext cx="2278380" cy="717550"/>
            <a:chOff x="1797" y="3182"/>
            <a:chExt cx="3588" cy="1130"/>
          </a:xfrm>
        </p:grpSpPr>
        <p:sp>
          <p:nvSpPr>
            <p:cNvPr id="16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slow" advClick="0" advTm="0">
    <p:random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39878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工作不足之处</a:t>
              </a:r>
              <a:endPara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130365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5162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78195" y="6153785"/>
            <a:ext cx="773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9C6E3"/>
                </a:solidFill>
              </a:rPr>
              <a:t>03</a:t>
            </a:r>
          </a:p>
        </p:txBody>
      </p:sp>
      <p:sp>
        <p:nvSpPr>
          <p:cNvPr id="14" name="矩形 13"/>
          <p:cNvSpPr/>
          <p:nvPr/>
        </p:nvSpPr>
        <p:spPr>
          <a:xfrm>
            <a:off x="6528048" y="3292475"/>
            <a:ext cx="4895221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此处填写内容此处填写内容此处填写内容</a:t>
            </a:r>
            <a:endParaRPr lang="zh-CN" altLang="en-US" sz="2000"/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此处填写内容此处填写内容此处填写内容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此处填写内容此处填写内容此处填写内容</a:t>
            </a:r>
            <a:endParaRPr lang="zh-CN" altLang="en-US" sz="2000" b="0" dirty="0">
              <a:latin typeface="+mn-ea"/>
              <a:ea typeface="+mn-ea"/>
            </a:endParaRPr>
          </a:p>
        </p:txBody>
      </p:sp>
      <p:sp>
        <p:nvSpPr>
          <p:cNvPr id="15" name="星形: 五角 13"/>
          <p:cNvSpPr/>
          <p:nvPr/>
        </p:nvSpPr>
        <p:spPr>
          <a:xfrm>
            <a:off x="7158499" y="2233950"/>
            <a:ext cx="288032" cy="288032"/>
          </a:xfrm>
          <a:prstGeom prst="star5">
            <a:avLst/>
          </a:prstGeom>
          <a:solidFill>
            <a:srgbClr val="BF7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B70AB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79552" y="2117378"/>
            <a:ext cx="1174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pc="300" dirty="0">
                <a:solidFill>
                  <a:srgbClr val="AB70AB"/>
                </a:solidFill>
                <a:latin typeface="微软雅黑" panose="020B0503020204020204" charset="-122"/>
                <a:ea typeface="微软雅黑" panose="020B0503020204020204" charset="-122"/>
              </a:rPr>
              <a:t>TEXT</a:t>
            </a:r>
          </a:p>
        </p:txBody>
      </p:sp>
      <p:sp>
        <p:nvSpPr>
          <p:cNvPr id="93" name="星形: 五角 92"/>
          <p:cNvSpPr/>
          <p:nvPr/>
        </p:nvSpPr>
        <p:spPr>
          <a:xfrm>
            <a:off x="7626092" y="2233950"/>
            <a:ext cx="288032" cy="288032"/>
          </a:xfrm>
          <a:prstGeom prst="star5">
            <a:avLst/>
          </a:prstGeom>
          <a:solidFill>
            <a:srgbClr val="BF7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B70AB"/>
              </a:solidFill>
            </a:endParaRPr>
          </a:p>
        </p:txBody>
      </p:sp>
      <p:sp>
        <p:nvSpPr>
          <p:cNvPr id="94" name="星形: 五角 93"/>
          <p:cNvSpPr/>
          <p:nvPr/>
        </p:nvSpPr>
        <p:spPr>
          <a:xfrm>
            <a:off x="10139516" y="2233950"/>
            <a:ext cx="288032" cy="288032"/>
          </a:xfrm>
          <a:prstGeom prst="star5">
            <a:avLst/>
          </a:prstGeom>
          <a:solidFill>
            <a:srgbClr val="BF7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B70AB"/>
              </a:solidFill>
            </a:endParaRPr>
          </a:p>
        </p:txBody>
      </p:sp>
      <p:sp>
        <p:nvSpPr>
          <p:cNvPr id="95" name="星形: 五角 94"/>
          <p:cNvSpPr/>
          <p:nvPr/>
        </p:nvSpPr>
        <p:spPr>
          <a:xfrm>
            <a:off x="10607109" y="2233950"/>
            <a:ext cx="288032" cy="288032"/>
          </a:xfrm>
          <a:prstGeom prst="star5">
            <a:avLst/>
          </a:prstGeom>
          <a:solidFill>
            <a:srgbClr val="BF7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B70AB"/>
              </a:solidFill>
            </a:endParaRPr>
          </a:p>
        </p:txBody>
      </p:sp>
      <p:sp>
        <p:nvSpPr>
          <p:cNvPr id="17" name="半闭框 16"/>
          <p:cNvSpPr/>
          <p:nvPr/>
        </p:nvSpPr>
        <p:spPr>
          <a:xfrm>
            <a:off x="6364218" y="3008005"/>
            <a:ext cx="583838" cy="583838"/>
          </a:xfrm>
          <a:prstGeom prst="halfFrame">
            <a:avLst>
              <a:gd name="adj1" fmla="val 15931"/>
              <a:gd name="adj2" fmla="val 13030"/>
            </a:avLst>
          </a:prstGeom>
          <a:solidFill>
            <a:srgbClr val="BF7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6" name="半闭框 95"/>
          <p:cNvSpPr/>
          <p:nvPr/>
        </p:nvSpPr>
        <p:spPr>
          <a:xfrm rot="10800000">
            <a:off x="10839431" y="4747831"/>
            <a:ext cx="583838" cy="583838"/>
          </a:xfrm>
          <a:prstGeom prst="halfFrame">
            <a:avLst>
              <a:gd name="adj1" fmla="val 15931"/>
              <a:gd name="adj2" fmla="val 13030"/>
            </a:avLst>
          </a:prstGeom>
          <a:solidFill>
            <a:srgbClr val="BF7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b="6852"/>
          <a:stretch>
            <a:fillRect/>
          </a:stretch>
        </p:blipFill>
        <p:spPr>
          <a:xfrm>
            <a:off x="1180465" y="1092835"/>
            <a:ext cx="5183505" cy="441388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ldLvl="0" animBg="1"/>
      <p:bldP spid="16" grpId="0"/>
      <p:bldP spid="93" grpId="0" bldLvl="0" animBg="1"/>
      <p:bldP spid="94" grpId="0" bldLvl="0" animBg="1"/>
      <p:bldP spid="95" grpId="0" bldLvl="0" animBg="1"/>
      <p:bldP spid="17" grpId="0" bldLvl="0" animBg="1"/>
      <p:bldP spid="9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39878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工作不足之处</a:t>
              </a:r>
              <a:endPara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sp>
        <p:nvSpPr>
          <p:cNvPr id="2" name="Line 5"/>
          <p:cNvSpPr>
            <a:spLocks noChangeShapeType="1"/>
          </p:cNvSpPr>
          <p:nvPr/>
        </p:nvSpPr>
        <p:spPr bwMode="auto">
          <a:xfrm flipV="1">
            <a:off x="5755837" y="5220055"/>
            <a:ext cx="5582522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en-US" sz="9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AutoShape 6"/>
          <p:cNvSpPr/>
          <p:nvPr/>
        </p:nvSpPr>
        <p:spPr bwMode="auto">
          <a:xfrm>
            <a:off x="6930239" y="2432525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0" name="AutoShape 7"/>
          <p:cNvSpPr/>
          <p:nvPr/>
        </p:nvSpPr>
        <p:spPr bwMode="auto">
          <a:xfrm>
            <a:off x="6189336" y="3181637"/>
            <a:ext cx="446931" cy="323820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11" name="AutoShape 8"/>
          <p:cNvSpPr/>
          <p:nvPr/>
        </p:nvSpPr>
        <p:spPr bwMode="auto">
          <a:xfrm>
            <a:off x="7671891" y="3640506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12" name="AutoShape 9"/>
          <p:cNvSpPr/>
          <p:nvPr/>
        </p:nvSpPr>
        <p:spPr bwMode="auto">
          <a:xfrm>
            <a:off x="8469500" y="2780967"/>
            <a:ext cx="447676" cy="324565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5" name="AutoShape 10"/>
          <p:cNvSpPr/>
          <p:nvPr/>
        </p:nvSpPr>
        <p:spPr bwMode="auto">
          <a:xfrm>
            <a:off x="9154444" y="3241327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16" name="AutoShape 11"/>
          <p:cNvSpPr/>
          <p:nvPr/>
        </p:nvSpPr>
        <p:spPr bwMode="auto">
          <a:xfrm>
            <a:off x="6727737" y="5504274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AutoShape 12"/>
          <p:cNvSpPr/>
          <p:nvPr/>
        </p:nvSpPr>
        <p:spPr bwMode="auto">
          <a:xfrm>
            <a:off x="5998024" y="5504274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AutoShape 13"/>
          <p:cNvSpPr/>
          <p:nvPr/>
        </p:nvSpPr>
        <p:spPr bwMode="auto">
          <a:xfrm>
            <a:off x="7468641" y="5504274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AutoShape 14"/>
          <p:cNvSpPr/>
          <p:nvPr/>
        </p:nvSpPr>
        <p:spPr bwMode="auto">
          <a:xfrm>
            <a:off x="8206560" y="5504274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AutoShape 15"/>
          <p:cNvSpPr/>
          <p:nvPr/>
        </p:nvSpPr>
        <p:spPr bwMode="auto">
          <a:xfrm>
            <a:off x="8951941" y="5504274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AutoShape 16"/>
          <p:cNvSpPr/>
          <p:nvPr/>
        </p:nvSpPr>
        <p:spPr bwMode="auto">
          <a:xfrm>
            <a:off x="9857296" y="2777983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22" name="AutoShape 17"/>
          <p:cNvSpPr/>
          <p:nvPr/>
        </p:nvSpPr>
        <p:spPr bwMode="auto">
          <a:xfrm>
            <a:off x="9677301" y="5500543"/>
            <a:ext cx="838259" cy="17993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AutoShape 18"/>
          <p:cNvSpPr/>
          <p:nvPr/>
        </p:nvSpPr>
        <p:spPr bwMode="auto">
          <a:xfrm>
            <a:off x="6218960" y="3602565"/>
            <a:ext cx="387241" cy="1757128"/>
          </a:xfrm>
          <a:prstGeom prst="roundRect">
            <a:avLst>
              <a:gd name="adj" fmla="val 50000"/>
            </a:avLst>
          </a:prstGeom>
          <a:solidFill>
            <a:srgbClr val="BF79BA"/>
          </a:solidFill>
          <a:ln w="25400" cap="flat" cmpd="sng">
            <a:solidFill>
              <a:schemeClr val="tx1">
                <a:lumMod val="50000"/>
                <a:lumOff val="50000"/>
                <a:alpha val="0"/>
              </a:scheme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AutoShape 19"/>
          <p:cNvSpPr/>
          <p:nvPr/>
        </p:nvSpPr>
        <p:spPr bwMode="auto">
          <a:xfrm>
            <a:off x="6986009" y="2766473"/>
            <a:ext cx="387241" cy="2608459"/>
          </a:xfrm>
          <a:prstGeom prst="roundRect">
            <a:avLst>
              <a:gd name="adj" fmla="val 50000"/>
            </a:avLst>
          </a:prstGeom>
          <a:solidFill>
            <a:srgbClr val="BF79BA"/>
          </a:solidFill>
          <a:ln w="25400" cap="flat" cmpd="sng">
            <a:solidFill>
              <a:srgbClr val="BF79BA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AutoShape 20"/>
          <p:cNvSpPr/>
          <p:nvPr/>
        </p:nvSpPr>
        <p:spPr bwMode="auto">
          <a:xfrm>
            <a:off x="7702259" y="4060687"/>
            <a:ext cx="387241" cy="1299007"/>
          </a:xfrm>
          <a:prstGeom prst="roundRect">
            <a:avLst>
              <a:gd name="adj" fmla="val 50000"/>
            </a:avLst>
          </a:prstGeom>
          <a:solidFill>
            <a:srgbClr val="D9A0CF"/>
          </a:solidFill>
          <a:ln w="25400" cap="flat" cmpd="sng">
            <a:solidFill>
              <a:schemeClr val="tx1">
                <a:lumMod val="50000"/>
                <a:lumOff val="50000"/>
                <a:alpha val="0"/>
              </a:scheme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AutoShape 21"/>
          <p:cNvSpPr/>
          <p:nvPr/>
        </p:nvSpPr>
        <p:spPr bwMode="auto">
          <a:xfrm>
            <a:off x="8468038" y="3187321"/>
            <a:ext cx="387241" cy="2183168"/>
          </a:xfrm>
          <a:prstGeom prst="roundRect">
            <a:avLst>
              <a:gd name="adj" fmla="val 50000"/>
            </a:avLst>
          </a:prstGeom>
          <a:solidFill>
            <a:srgbClr val="BF79BA"/>
          </a:solidFill>
          <a:ln w="25400" cap="flat" cmpd="sng">
            <a:solidFill>
              <a:srgbClr val="BF79BA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AutoShape 22"/>
          <p:cNvSpPr/>
          <p:nvPr/>
        </p:nvSpPr>
        <p:spPr bwMode="auto">
          <a:xfrm>
            <a:off x="9185037" y="3603200"/>
            <a:ext cx="386494" cy="1757128"/>
          </a:xfrm>
          <a:prstGeom prst="roundRect">
            <a:avLst>
              <a:gd name="adj" fmla="val 50000"/>
            </a:avLst>
          </a:prstGeom>
          <a:solidFill>
            <a:srgbClr val="D9A0CF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AutoShape 23"/>
          <p:cNvSpPr/>
          <p:nvPr/>
        </p:nvSpPr>
        <p:spPr bwMode="auto">
          <a:xfrm>
            <a:off x="9887475" y="3176130"/>
            <a:ext cx="386494" cy="2183168"/>
          </a:xfrm>
          <a:prstGeom prst="roundRect">
            <a:avLst>
              <a:gd name="adj" fmla="val 50000"/>
            </a:avLst>
          </a:prstGeom>
          <a:solidFill>
            <a:srgbClr val="BF79BA"/>
          </a:solidFill>
          <a:ln w="25400" cap="flat" cmpd="sng">
            <a:solidFill>
              <a:srgbClr val="BF79BA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AutoShape 24"/>
          <p:cNvSpPr/>
          <p:nvPr/>
        </p:nvSpPr>
        <p:spPr bwMode="auto">
          <a:xfrm>
            <a:off x="10701912" y="3603200"/>
            <a:ext cx="386494" cy="1757128"/>
          </a:xfrm>
          <a:prstGeom prst="roundRect">
            <a:avLst>
              <a:gd name="adj" fmla="val 50000"/>
            </a:avLst>
          </a:prstGeom>
          <a:solidFill>
            <a:srgbClr val="BF79BA"/>
          </a:solidFill>
          <a:ln w="25400" cap="flat" cmpd="sng">
            <a:solidFill>
              <a:schemeClr val="tx1">
                <a:lumMod val="50000"/>
                <a:lumOff val="50000"/>
                <a:alpha val="0"/>
              </a:scheme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AutoShape 25"/>
          <p:cNvSpPr/>
          <p:nvPr/>
        </p:nvSpPr>
        <p:spPr bwMode="auto">
          <a:xfrm>
            <a:off x="10670574" y="3241327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1" name="AutoShape 26"/>
          <p:cNvSpPr/>
          <p:nvPr/>
        </p:nvSpPr>
        <p:spPr bwMode="auto">
          <a:xfrm>
            <a:off x="10489087" y="5500543"/>
            <a:ext cx="838259" cy="17993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60" y="2220595"/>
            <a:ext cx="4349750" cy="33229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0365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5162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78195" y="6153785"/>
            <a:ext cx="773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9C6E3"/>
                </a:solidFill>
              </a:rPr>
              <a:t>03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autoUpdateAnimBg="0"/>
      <p:bldP spid="10" grpId="0" autoUpdateAnimBg="0"/>
      <p:bldP spid="11" grpId="0" autoUpdateAnimBg="0"/>
      <p:bldP spid="12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bldLvl="0" animBg="1" autoUpdateAnimBg="0"/>
      <p:bldP spid="24" grpId="0" bldLvl="0" animBg="1" autoUpdateAnimBg="0"/>
      <p:bldP spid="25" grpId="0" bldLvl="0" animBg="1" autoUpdateAnimBg="0"/>
      <p:bldP spid="26" grpId="0" bldLvl="0" animBg="1" autoUpdateAnimBg="0"/>
      <p:bldP spid="27" grpId="0" bldLvl="0" animBg="1" autoUpdateAnimBg="0"/>
      <p:bldP spid="13" grpId="0" bldLvl="0" animBg="1" autoUpdateAnimBg="0"/>
      <p:bldP spid="14" grpId="0" bldLvl="0" animBg="1" autoUpdateAnimBg="0"/>
      <p:bldP spid="28" grpId="0" autoUpdateAnimBg="0"/>
      <p:bldP spid="3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39878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工作不足之处</a:t>
              </a:r>
              <a:endPara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52040" y="1953895"/>
            <a:ext cx="6562090" cy="4017010"/>
            <a:chOff x="1781461" y="1772541"/>
            <a:chExt cx="6562217" cy="4016909"/>
          </a:xfrm>
        </p:grpSpPr>
        <p:cxnSp>
          <p:nvCxnSpPr>
            <p:cNvPr id="569" name="Straight Connector 4"/>
            <p:cNvCxnSpPr/>
            <p:nvPr/>
          </p:nvCxnSpPr>
          <p:spPr>
            <a:xfrm flipV="1">
              <a:off x="8056799" y="1772541"/>
              <a:ext cx="0" cy="827097"/>
            </a:xfrm>
            <a:prstGeom prst="line">
              <a:avLst/>
            </a:prstGeom>
            <a:ln w="571500" cap="rnd">
              <a:gradFill>
                <a:gsLst>
                  <a:gs pos="0">
                    <a:srgbClr val="E3BCE1"/>
                  </a:gs>
                  <a:gs pos="100000">
                    <a:srgbClr val="4D3F8E"/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0" name="Straight Connector 5"/>
            <p:cNvCxnSpPr/>
            <p:nvPr/>
          </p:nvCxnSpPr>
          <p:spPr>
            <a:xfrm>
              <a:off x="6672240" y="2597093"/>
              <a:ext cx="1366765" cy="0"/>
            </a:xfrm>
            <a:prstGeom prst="line">
              <a:avLst/>
            </a:prstGeom>
            <a:ln w="571500" cap="rnd">
              <a:gradFill>
                <a:gsLst>
                  <a:gs pos="0">
                    <a:srgbClr val="E3BCE1"/>
                  </a:gs>
                  <a:gs pos="100000">
                    <a:srgbClr val="4D3F8E"/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2" name="Straight Connector 6"/>
            <p:cNvCxnSpPr/>
            <p:nvPr/>
          </p:nvCxnSpPr>
          <p:spPr>
            <a:xfrm flipV="1">
              <a:off x="6672239" y="2608182"/>
              <a:ext cx="0" cy="827097"/>
            </a:xfrm>
            <a:prstGeom prst="line">
              <a:avLst/>
            </a:prstGeom>
            <a:ln w="571500" cap="rnd">
              <a:gradFill>
                <a:gsLst>
                  <a:gs pos="0">
                    <a:srgbClr val="E3BCE1"/>
                  </a:gs>
                  <a:gs pos="100000">
                    <a:srgbClr val="4D3F8E"/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3" name="ïŝḻíḋè"/>
            <p:cNvSpPr>
              <a:spLocks noChangeAspect="1"/>
            </p:cNvSpPr>
            <p:nvPr/>
          </p:nvSpPr>
          <p:spPr>
            <a:xfrm>
              <a:off x="7769921" y="2310215"/>
              <a:ext cx="573757" cy="573757"/>
            </a:xfrm>
            <a:prstGeom prst="ellipse">
              <a:avLst/>
            </a:prstGeom>
            <a:solidFill>
              <a:srgbClr val="BF79B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latin typeface="+mj-lt"/>
                </a:rPr>
                <a:t>04</a:t>
              </a:r>
            </a:p>
          </p:txBody>
        </p:sp>
        <p:cxnSp>
          <p:nvCxnSpPr>
            <p:cNvPr id="574" name="Straight Connector 8"/>
            <p:cNvCxnSpPr/>
            <p:nvPr/>
          </p:nvCxnSpPr>
          <p:spPr>
            <a:xfrm>
              <a:off x="2291863" y="5140903"/>
              <a:ext cx="1608241" cy="0"/>
            </a:xfrm>
            <a:prstGeom prst="line">
              <a:avLst/>
            </a:prstGeom>
            <a:ln w="571500" cap="rnd">
              <a:gradFill>
                <a:gsLst>
                  <a:gs pos="0">
                    <a:srgbClr val="E3BCE1"/>
                  </a:gs>
                  <a:gs pos="100000">
                    <a:srgbClr val="4D3F8E"/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5" name="Straight Connector 9"/>
            <p:cNvCxnSpPr/>
            <p:nvPr/>
          </p:nvCxnSpPr>
          <p:spPr>
            <a:xfrm>
              <a:off x="3940741" y="4288356"/>
              <a:ext cx="1356549" cy="0"/>
            </a:xfrm>
            <a:prstGeom prst="line">
              <a:avLst/>
            </a:prstGeom>
            <a:ln w="571500" cap="rnd">
              <a:gradFill>
                <a:gsLst>
                  <a:gs pos="0">
                    <a:srgbClr val="E3BCE1"/>
                  </a:gs>
                  <a:gs pos="100000">
                    <a:srgbClr val="4D3F8E"/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6" name="Straight Connector 11"/>
            <p:cNvCxnSpPr/>
            <p:nvPr/>
          </p:nvCxnSpPr>
          <p:spPr>
            <a:xfrm flipV="1">
              <a:off x="3916021" y="4287797"/>
              <a:ext cx="3557" cy="826563"/>
            </a:xfrm>
            <a:prstGeom prst="line">
              <a:avLst/>
            </a:prstGeom>
            <a:ln w="571500" cap="rnd">
              <a:gradFill>
                <a:gsLst>
                  <a:gs pos="0">
                    <a:srgbClr val="E3BCE1"/>
                  </a:gs>
                  <a:gs pos="100000">
                    <a:srgbClr val="4D3F8E"/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7" name="ïṡ1iḋè"/>
            <p:cNvSpPr>
              <a:spLocks noChangeAspect="1"/>
            </p:cNvSpPr>
            <p:nvPr/>
          </p:nvSpPr>
          <p:spPr>
            <a:xfrm>
              <a:off x="3626245" y="4837372"/>
              <a:ext cx="579552" cy="579552"/>
            </a:xfrm>
            <a:prstGeom prst="ellipse">
              <a:avLst/>
            </a:prstGeom>
            <a:solidFill>
              <a:srgbClr val="D9A0C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latin typeface="+mj-lt"/>
                </a:rPr>
                <a:t>01</a:t>
              </a:r>
            </a:p>
          </p:txBody>
        </p:sp>
        <p:cxnSp>
          <p:nvCxnSpPr>
            <p:cNvPr id="578" name="Straight Connector 13"/>
            <p:cNvCxnSpPr/>
            <p:nvPr/>
          </p:nvCxnSpPr>
          <p:spPr>
            <a:xfrm>
              <a:off x="5305474" y="3437417"/>
              <a:ext cx="1366765" cy="0"/>
            </a:xfrm>
            <a:prstGeom prst="line">
              <a:avLst/>
            </a:prstGeom>
            <a:ln w="571500" cap="rnd">
              <a:gradFill>
                <a:gsLst>
                  <a:gs pos="0">
                    <a:srgbClr val="E3BCE1"/>
                  </a:gs>
                  <a:gs pos="100000">
                    <a:srgbClr val="4D3F8E"/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9" name="Straight Connector 14"/>
            <p:cNvCxnSpPr/>
            <p:nvPr/>
          </p:nvCxnSpPr>
          <p:spPr>
            <a:xfrm flipV="1">
              <a:off x="5297290" y="3437418"/>
              <a:ext cx="0" cy="827097"/>
            </a:xfrm>
            <a:prstGeom prst="line">
              <a:avLst/>
            </a:prstGeom>
            <a:ln w="571500" cap="rnd">
              <a:gradFill>
                <a:gsLst>
                  <a:gs pos="0">
                    <a:srgbClr val="E3BCE1"/>
                  </a:gs>
                  <a:gs pos="100000">
                    <a:srgbClr val="4D3F8E"/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0" name="ïṣļïḍé"/>
            <p:cNvSpPr>
              <a:spLocks noChangeAspect="1"/>
            </p:cNvSpPr>
            <p:nvPr/>
          </p:nvSpPr>
          <p:spPr>
            <a:xfrm>
              <a:off x="5014958" y="4001478"/>
              <a:ext cx="573757" cy="573757"/>
            </a:xfrm>
            <a:prstGeom prst="ellipse">
              <a:avLst/>
            </a:prstGeom>
            <a:solidFill>
              <a:srgbClr val="BF79B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latin typeface="+mj-lt"/>
                </a:rPr>
                <a:t>02</a:t>
              </a:r>
            </a:p>
          </p:txBody>
        </p:sp>
        <p:sp>
          <p:nvSpPr>
            <p:cNvPr id="581" name="ïSlíḑê"/>
            <p:cNvSpPr>
              <a:spLocks noChangeAspect="1"/>
            </p:cNvSpPr>
            <p:nvPr/>
          </p:nvSpPr>
          <p:spPr>
            <a:xfrm>
              <a:off x="6385361" y="3149775"/>
              <a:ext cx="573757" cy="573757"/>
            </a:xfrm>
            <a:prstGeom prst="ellipse">
              <a:avLst/>
            </a:prstGeom>
            <a:solidFill>
              <a:srgbClr val="D9A0C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latin typeface="+mj-lt"/>
                </a:rPr>
                <a:t>03</a:t>
              </a:r>
            </a:p>
          </p:txBody>
        </p:sp>
        <p:grpSp>
          <p:nvGrpSpPr>
            <p:cNvPr id="582" name="ísḷïḍê"/>
            <p:cNvGrpSpPr>
              <a:grpSpLocks noChangeAspect="1"/>
            </p:cNvGrpSpPr>
            <p:nvPr/>
          </p:nvGrpSpPr>
          <p:grpSpPr bwMode="auto">
            <a:xfrm>
              <a:off x="1781461" y="4492356"/>
              <a:ext cx="1297094" cy="1297094"/>
              <a:chOff x="1736" y="476"/>
              <a:chExt cx="2288" cy="2288"/>
            </a:xfrm>
            <a:solidFill>
              <a:schemeClr val="bg1"/>
            </a:solidFill>
          </p:grpSpPr>
          <p:sp>
            <p:nvSpPr>
              <p:cNvPr id="610" name="íšľíḋê"/>
              <p:cNvSpPr/>
              <p:nvPr/>
            </p:nvSpPr>
            <p:spPr bwMode="auto">
              <a:xfrm>
                <a:off x="1736" y="476"/>
                <a:ext cx="2288" cy="2288"/>
              </a:xfrm>
              <a:prstGeom prst="ellipse">
                <a:avLst/>
              </a:prstGeom>
              <a:gradFill>
                <a:gsLst>
                  <a:gs pos="0">
                    <a:srgbClr val="E9C6E3"/>
                  </a:gs>
                  <a:gs pos="34000">
                    <a:srgbClr val="D9A0CF"/>
                  </a:gs>
                  <a:gs pos="63000">
                    <a:srgbClr val="BF79BA"/>
                  </a:gs>
                  <a:gs pos="100000">
                    <a:srgbClr val="AB70AB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1" name="işlïḑé"/>
              <p:cNvSpPr/>
              <p:nvPr/>
            </p:nvSpPr>
            <p:spPr bwMode="auto">
              <a:xfrm>
                <a:off x="2312" y="2579"/>
                <a:ext cx="7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2" name="íŝļïdê"/>
              <p:cNvSpPr/>
              <p:nvPr/>
            </p:nvSpPr>
            <p:spPr bwMode="auto">
              <a:xfrm>
                <a:off x="3605" y="796"/>
                <a:ext cx="64" cy="35"/>
              </a:xfrm>
              <a:custGeom>
                <a:avLst/>
                <a:gdLst>
                  <a:gd name="T0" fmla="*/ 1 w 9"/>
                  <a:gd name="T1" fmla="*/ 1 h 5"/>
                  <a:gd name="T2" fmla="*/ 2 w 9"/>
                  <a:gd name="T3" fmla="*/ 4 h 5"/>
                  <a:gd name="T4" fmla="*/ 5 w 9"/>
                  <a:gd name="T5" fmla="*/ 4 h 5"/>
                  <a:gd name="T6" fmla="*/ 7 w 9"/>
                  <a:gd name="T7" fmla="*/ 4 h 5"/>
                  <a:gd name="T8" fmla="*/ 9 w 9"/>
                  <a:gd name="T9" fmla="*/ 5 h 5"/>
                  <a:gd name="T10" fmla="*/ 5 w 9"/>
                  <a:gd name="T11" fmla="*/ 1 h 5"/>
                  <a:gd name="T12" fmla="*/ 2 w 9"/>
                  <a:gd name="T13" fmla="*/ 0 h 5"/>
                  <a:gd name="T14" fmla="*/ 1 w 9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1" y="1"/>
                    </a:moveTo>
                    <a:cubicBezTo>
                      <a:pt x="2" y="2"/>
                      <a:pt x="2" y="2"/>
                      <a:pt x="2" y="4"/>
                    </a:cubicBezTo>
                    <a:cubicBezTo>
                      <a:pt x="3" y="5"/>
                      <a:pt x="4" y="4"/>
                      <a:pt x="5" y="4"/>
                    </a:cubicBezTo>
                    <a:cubicBezTo>
                      <a:pt x="5" y="3"/>
                      <a:pt x="5" y="3"/>
                      <a:pt x="7" y="4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7" y="4"/>
                      <a:pt x="6" y="2"/>
                      <a:pt x="5" y="1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3" name="íŝḷídè"/>
              <p:cNvSpPr/>
              <p:nvPr/>
            </p:nvSpPr>
            <p:spPr bwMode="auto">
              <a:xfrm>
                <a:off x="3569" y="846"/>
                <a:ext cx="36" cy="42"/>
              </a:xfrm>
              <a:custGeom>
                <a:avLst/>
                <a:gdLst>
                  <a:gd name="T0" fmla="*/ 5 w 5"/>
                  <a:gd name="T1" fmla="*/ 5 h 6"/>
                  <a:gd name="T2" fmla="*/ 0 w 5"/>
                  <a:gd name="T3" fmla="*/ 3 h 6"/>
                  <a:gd name="T4" fmla="*/ 5 w 5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5"/>
                    </a:moveTo>
                    <a:cubicBezTo>
                      <a:pt x="5" y="4"/>
                      <a:pt x="1" y="0"/>
                      <a:pt x="0" y="3"/>
                    </a:cubicBezTo>
                    <a:cubicBezTo>
                      <a:pt x="0" y="4"/>
                      <a:pt x="4" y="6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4" name="îśḷïḓè"/>
              <p:cNvSpPr/>
              <p:nvPr/>
            </p:nvSpPr>
            <p:spPr bwMode="auto">
              <a:xfrm>
                <a:off x="1786" y="1393"/>
                <a:ext cx="42" cy="85"/>
              </a:xfrm>
              <a:custGeom>
                <a:avLst/>
                <a:gdLst>
                  <a:gd name="T0" fmla="*/ 2 w 6"/>
                  <a:gd name="T1" fmla="*/ 9 h 12"/>
                  <a:gd name="T2" fmla="*/ 5 w 6"/>
                  <a:gd name="T3" fmla="*/ 11 h 12"/>
                  <a:gd name="T4" fmla="*/ 3 w 6"/>
                  <a:gd name="T5" fmla="*/ 6 h 12"/>
                  <a:gd name="T6" fmla="*/ 1 w 6"/>
                  <a:gd name="T7" fmla="*/ 1 h 12"/>
                  <a:gd name="T8" fmla="*/ 1 w 6"/>
                  <a:gd name="T9" fmla="*/ 0 h 12"/>
                  <a:gd name="T10" fmla="*/ 0 w 6"/>
                  <a:gd name="T11" fmla="*/ 4 h 12"/>
                  <a:gd name="T12" fmla="*/ 1 w 6"/>
                  <a:gd name="T13" fmla="*/ 7 h 12"/>
                  <a:gd name="T14" fmla="*/ 2 w 6"/>
                  <a:gd name="T1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2" y="9"/>
                    </a:moveTo>
                    <a:cubicBezTo>
                      <a:pt x="3" y="9"/>
                      <a:pt x="4" y="12"/>
                      <a:pt x="5" y="11"/>
                    </a:cubicBezTo>
                    <a:cubicBezTo>
                      <a:pt x="6" y="9"/>
                      <a:pt x="3" y="7"/>
                      <a:pt x="3" y="6"/>
                    </a:cubicBezTo>
                    <a:cubicBezTo>
                      <a:pt x="2" y="5"/>
                      <a:pt x="3" y="3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1" y="8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5" name="îś1ïdè"/>
              <p:cNvSpPr/>
              <p:nvPr/>
            </p:nvSpPr>
            <p:spPr bwMode="auto">
              <a:xfrm>
                <a:off x="2141" y="760"/>
                <a:ext cx="43" cy="29"/>
              </a:xfrm>
              <a:custGeom>
                <a:avLst/>
                <a:gdLst>
                  <a:gd name="T0" fmla="*/ 1 w 6"/>
                  <a:gd name="T1" fmla="*/ 4 h 4"/>
                  <a:gd name="T2" fmla="*/ 3 w 6"/>
                  <a:gd name="T3" fmla="*/ 3 h 4"/>
                  <a:gd name="T4" fmla="*/ 6 w 6"/>
                  <a:gd name="T5" fmla="*/ 1 h 4"/>
                  <a:gd name="T6" fmla="*/ 5 w 6"/>
                  <a:gd name="T7" fmla="*/ 0 h 4"/>
                  <a:gd name="T8" fmla="*/ 0 w 6"/>
                  <a:gd name="T9" fmla="*/ 4 h 4"/>
                  <a:gd name="T10" fmla="*/ 1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1" y="4"/>
                      <a:pt x="3" y="3"/>
                      <a:pt x="3" y="3"/>
                    </a:cubicBezTo>
                    <a:cubicBezTo>
                      <a:pt x="4" y="3"/>
                      <a:pt x="6" y="2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3" y="1"/>
                      <a:pt x="2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6" name="ïṩ1iďè"/>
              <p:cNvSpPr/>
              <p:nvPr/>
            </p:nvSpPr>
            <p:spPr bwMode="auto">
              <a:xfrm>
                <a:off x="2198" y="696"/>
                <a:ext cx="241" cy="142"/>
              </a:xfrm>
              <a:custGeom>
                <a:avLst/>
                <a:gdLst>
                  <a:gd name="T0" fmla="*/ 0 w 34"/>
                  <a:gd name="T1" fmla="*/ 7 h 20"/>
                  <a:gd name="T2" fmla="*/ 2 w 34"/>
                  <a:gd name="T3" fmla="*/ 6 h 20"/>
                  <a:gd name="T4" fmla="*/ 3 w 34"/>
                  <a:gd name="T5" fmla="*/ 5 h 20"/>
                  <a:gd name="T6" fmla="*/ 4 w 34"/>
                  <a:gd name="T7" fmla="*/ 7 h 20"/>
                  <a:gd name="T8" fmla="*/ 6 w 34"/>
                  <a:gd name="T9" fmla="*/ 7 h 20"/>
                  <a:gd name="T10" fmla="*/ 5 w 34"/>
                  <a:gd name="T11" fmla="*/ 10 h 20"/>
                  <a:gd name="T12" fmla="*/ 4 w 34"/>
                  <a:gd name="T13" fmla="*/ 11 h 20"/>
                  <a:gd name="T14" fmla="*/ 7 w 34"/>
                  <a:gd name="T15" fmla="*/ 11 h 20"/>
                  <a:gd name="T16" fmla="*/ 9 w 34"/>
                  <a:gd name="T17" fmla="*/ 9 h 20"/>
                  <a:gd name="T18" fmla="*/ 11 w 34"/>
                  <a:gd name="T19" fmla="*/ 8 h 20"/>
                  <a:gd name="T20" fmla="*/ 11 w 34"/>
                  <a:gd name="T21" fmla="*/ 10 h 20"/>
                  <a:gd name="T22" fmla="*/ 8 w 34"/>
                  <a:gd name="T23" fmla="*/ 12 h 20"/>
                  <a:gd name="T24" fmla="*/ 5 w 34"/>
                  <a:gd name="T25" fmla="*/ 13 h 20"/>
                  <a:gd name="T26" fmla="*/ 2 w 34"/>
                  <a:gd name="T27" fmla="*/ 14 h 20"/>
                  <a:gd name="T28" fmla="*/ 2 w 34"/>
                  <a:gd name="T29" fmla="*/ 17 h 20"/>
                  <a:gd name="T30" fmla="*/ 4 w 34"/>
                  <a:gd name="T31" fmla="*/ 16 h 20"/>
                  <a:gd name="T32" fmla="*/ 10 w 34"/>
                  <a:gd name="T33" fmla="*/ 16 h 20"/>
                  <a:gd name="T34" fmla="*/ 13 w 34"/>
                  <a:gd name="T35" fmla="*/ 17 h 20"/>
                  <a:gd name="T36" fmla="*/ 15 w 34"/>
                  <a:gd name="T37" fmla="*/ 18 h 20"/>
                  <a:gd name="T38" fmla="*/ 17 w 34"/>
                  <a:gd name="T39" fmla="*/ 18 h 20"/>
                  <a:gd name="T40" fmla="*/ 19 w 34"/>
                  <a:gd name="T41" fmla="*/ 19 h 20"/>
                  <a:gd name="T42" fmla="*/ 22 w 34"/>
                  <a:gd name="T43" fmla="*/ 19 h 20"/>
                  <a:gd name="T44" fmla="*/ 24 w 34"/>
                  <a:gd name="T45" fmla="*/ 18 h 20"/>
                  <a:gd name="T46" fmla="*/ 26 w 34"/>
                  <a:gd name="T47" fmla="*/ 18 h 20"/>
                  <a:gd name="T48" fmla="*/ 26 w 34"/>
                  <a:gd name="T49" fmla="*/ 15 h 20"/>
                  <a:gd name="T50" fmla="*/ 22 w 34"/>
                  <a:gd name="T51" fmla="*/ 13 h 20"/>
                  <a:gd name="T52" fmla="*/ 22 w 34"/>
                  <a:gd name="T53" fmla="*/ 12 h 20"/>
                  <a:gd name="T54" fmla="*/ 26 w 34"/>
                  <a:gd name="T55" fmla="*/ 13 h 20"/>
                  <a:gd name="T56" fmla="*/ 29 w 34"/>
                  <a:gd name="T57" fmla="*/ 13 h 20"/>
                  <a:gd name="T58" fmla="*/ 32 w 34"/>
                  <a:gd name="T59" fmla="*/ 12 h 20"/>
                  <a:gd name="T60" fmla="*/ 34 w 34"/>
                  <a:gd name="T61" fmla="*/ 10 h 20"/>
                  <a:gd name="T62" fmla="*/ 28 w 34"/>
                  <a:gd name="T63" fmla="*/ 9 h 20"/>
                  <a:gd name="T64" fmla="*/ 25 w 34"/>
                  <a:gd name="T65" fmla="*/ 7 h 20"/>
                  <a:gd name="T66" fmla="*/ 22 w 34"/>
                  <a:gd name="T67" fmla="*/ 7 h 20"/>
                  <a:gd name="T68" fmla="*/ 22 w 34"/>
                  <a:gd name="T69" fmla="*/ 3 h 20"/>
                  <a:gd name="T70" fmla="*/ 14 w 34"/>
                  <a:gd name="T71" fmla="*/ 2 h 20"/>
                  <a:gd name="T72" fmla="*/ 8 w 34"/>
                  <a:gd name="T73" fmla="*/ 0 h 20"/>
                  <a:gd name="T74" fmla="*/ 0 w 34"/>
                  <a:gd name="T75" fmla="*/ 7 h 20"/>
                  <a:gd name="T76" fmla="*/ 0 w 34"/>
                  <a:gd name="T7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4" h="20">
                    <a:moveTo>
                      <a:pt x="0" y="7"/>
                    </a:moveTo>
                    <a:cubicBezTo>
                      <a:pt x="0" y="7"/>
                      <a:pt x="2" y="7"/>
                      <a:pt x="2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2" y="7"/>
                      <a:pt x="4" y="7"/>
                    </a:cubicBezTo>
                    <a:cubicBezTo>
                      <a:pt x="5" y="6"/>
                      <a:pt x="5" y="6"/>
                      <a:pt x="6" y="7"/>
                    </a:cubicBezTo>
                    <a:cubicBezTo>
                      <a:pt x="7" y="7"/>
                      <a:pt x="5" y="9"/>
                      <a:pt x="5" y="10"/>
                    </a:cubicBezTo>
                    <a:cubicBezTo>
                      <a:pt x="4" y="10"/>
                      <a:pt x="3" y="11"/>
                      <a:pt x="4" y="11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7" y="11"/>
                      <a:pt x="8" y="9"/>
                      <a:pt x="9" y="9"/>
                    </a:cubicBezTo>
                    <a:cubicBezTo>
                      <a:pt x="9" y="8"/>
                      <a:pt x="10" y="8"/>
                      <a:pt x="11" y="8"/>
                    </a:cubicBezTo>
                    <a:cubicBezTo>
                      <a:pt x="11" y="9"/>
                      <a:pt x="14" y="9"/>
                      <a:pt x="11" y="10"/>
                    </a:cubicBezTo>
                    <a:cubicBezTo>
                      <a:pt x="9" y="11"/>
                      <a:pt x="8" y="11"/>
                      <a:pt x="8" y="12"/>
                    </a:cubicBezTo>
                    <a:cubicBezTo>
                      <a:pt x="7" y="13"/>
                      <a:pt x="7" y="14"/>
                      <a:pt x="5" y="13"/>
                    </a:cubicBezTo>
                    <a:cubicBezTo>
                      <a:pt x="3" y="13"/>
                      <a:pt x="2" y="13"/>
                      <a:pt x="2" y="14"/>
                    </a:cubicBezTo>
                    <a:cubicBezTo>
                      <a:pt x="1" y="15"/>
                      <a:pt x="1" y="17"/>
                      <a:pt x="2" y="17"/>
                    </a:cubicBezTo>
                    <a:cubicBezTo>
                      <a:pt x="3" y="17"/>
                      <a:pt x="3" y="17"/>
                      <a:pt x="4" y="16"/>
                    </a:cubicBezTo>
                    <a:cubicBezTo>
                      <a:pt x="5" y="16"/>
                      <a:pt x="9" y="16"/>
                      <a:pt x="10" y="16"/>
                    </a:cubicBezTo>
                    <a:cubicBezTo>
                      <a:pt x="11" y="16"/>
                      <a:pt x="12" y="17"/>
                      <a:pt x="13" y="17"/>
                    </a:cubicBezTo>
                    <a:cubicBezTo>
                      <a:pt x="13" y="17"/>
                      <a:pt x="14" y="18"/>
                      <a:pt x="15" y="18"/>
                    </a:cubicBezTo>
                    <a:cubicBezTo>
                      <a:pt x="16" y="19"/>
                      <a:pt x="16" y="17"/>
                      <a:pt x="17" y="18"/>
                    </a:cubicBezTo>
                    <a:cubicBezTo>
                      <a:pt x="19" y="19"/>
                      <a:pt x="18" y="19"/>
                      <a:pt x="19" y="19"/>
                    </a:cubicBezTo>
                    <a:cubicBezTo>
                      <a:pt x="20" y="19"/>
                      <a:pt x="22" y="19"/>
                      <a:pt x="22" y="19"/>
                    </a:cubicBezTo>
                    <a:cubicBezTo>
                      <a:pt x="22" y="19"/>
                      <a:pt x="22" y="17"/>
                      <a:pt x="24" y="18"/>
                    </a:cubicBezTo>
                    <a:cubicBezTo>
                      <a:pt x="25" y="18"/>
                      <a:pt x="26" y="20"/>
                      <a:pt x="26" y="18"/>
                    </a:cubicBezTo>
                    <a:cubicBezTo>
                      <a:pt x="26" y="17"/>
                      <a:pt x="27" y="16"/>
                      <a:pt x="26" y="15"/>
                    </a:cubicBezTo>
                    <a:cubicBezTo>
                      <a:pt x="24" y="14"/>
                      <a:pt x="22" y="14"/>
                      <a:pt x="22" y="13"/>
                    </a:cubicBezTo>
                    <a:cubicBezTo>
                      <a:pt x="22" y="13"/>
                      <a:pt x="22" y="12"/>
                      <a:pt x="22" y="12"/>
                    </a:cubicBezTo>
                    <a:cubicBezTo>
                      <a:pt x="23" y="11"/>
                      <a:pt x="25" y="12"/>
                      <a:pt x="26" y="13"/>
                    </a:cubicBezTo>
                    <a:cubicBezTo>
                      <a:pt x="27" y="13"/>
                      <a:pt x="28" y="14"/>
                      <a:pt x="29" y="13"/>
                    </a:cubicBezTo>
                    <a:cubicBezTo>
                      <a:pt x="30" y="13"/>
                      <a:pt x="31" y="12"/>
                      <a:pt x="32" y="12"/>
                    </a:cubicBezTo>
                    <a:cubicBezTo>
                      <a:pt x="32" y="11"/>
                      <a:pt x="34" y="10"/>
                      <a:pt x="34" y="10"/>
                    </a:cubicBezTo>
                    <a:cubicBezTo>
                      <a:pt x="34" y="10"/>
                      <a:pt x="29" y="9"/>
                      <a:pt x="28" y="9"/>
                    </a:cubicBezTo>
                    <a:cubicBezTo>
                      <a:pt x="28" y="8"/>
                      <a:pt x="26" y="7"/>
                      <a:pt x="25" y="7"/>
                    </a:cubicBezTo>
                    <a:cubicBezTo>
                      <a:pt x="25" y="7"/>
                      <a:pt x="23" y="8"/>
                      <a:pt x="22" y="7"/>
                    </a:cubicBezTo>
                    <a:cubicBezTo>
                      <a:pt x="22" y="5"/>
                      <a:pt x="22" y="3"/>
                      <a:pt x="22" y="3"/>
                    </a:cubicBezTo>
                    <a:cubicBezTo>
                      <a:pt x="21" y="3"/>
                      <a:pt x="15" y="3"/>
                      <a:pt x="14" y="2"/>
                    </a:cubicBezTo>
                    <a:cubicBezTo>
                      <a:pt x="13" y="2"/>
                      <a:pt x="10" y="1"/>
                      <a:pt x="8" y="0"/>
                    </a:cubicBezTo>
                    <a:cubicBezTo>
                      <a:pt x="5" y="2"/>
                      <a:pt x="3" y="4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7" name="iş1iḍé"/>
              <p:cNvSpPr/>
              <p:nvPr/>
            </p:nvSpPr>
            <p:spPr bwMode="auto">
              <a:xfrm>
                <a:off x="1793" y="831"/>
                <a:ext cx="995" cy="1770"/>
              </a:xfrm>
              <a:custGeom>
                <a:avLst/>
                <a:gdLst>
                  <a:gd name="T0" fmla="*/ 82 w 140"/>
                  <a:gd name="T1" fmla="*/ 249 h 249"/>
                  <a:gd name="T2" fmla="*/ 81 w 140"/>
                  <a:gd name="T3" fmla="*/ 242 h 249"/>
                  <a:gd name="T4" fmla="*/ 86 w 140"/>
                  <a:gd name="T5" fmla="*/ 233 h 249"/>
                  <a:gd name="T6" fmla="*/ 89 w 140"/>
                  <a:gd name="T7" fmla="*/ 227 h 249"/>
                  <a:gd name="T8" fmla="*/ 95 w 140"/>
                  <a:gd name="T9" fmla="*/ 217 h 249"/>
                  <a:gd name="T10" fmla="*/ 109 w 140"/>
                  <a:gd name="T11" fmla="*/ 211 h 249"/>
                  <a:gd name="T12" fmla="*/ 122 w 140"/>
                  <a:gd name="T13" fmla="*/ 197 h 249"/>
                  <a:gd name="T14" fmla="*/ 133 w 140"/>
                  <a:gd name="T15" fmla="*/ 175 h 249"/>
                  <a:gd name="T16" fmla="*/ 127 w 140"/>
                  <a:gd name="T17" fmla="*/ 151 h 249"/>
                  <a:gd name="T18" fmla="*/ 109 w 140"/>
                  <a:gd name="T19" fmla="*/ 150 h 249"/>
                  <a:gd name="T20" fmla="*/ 109 w 140"/>
                  <a:gd name="T21" fmla="*/ 141 h 249"/>
                  <a:gd name="T22" fmla="*/ 90 w 140"/>
                  <a:gd name="T23" fmla="*/ 124 h 249"/>
                  <a:gd name="T24" fmla="*/ 84 w 140"/>
                  <a:gd name="T25" fmla="*/ 119 h 249"/>
                  <a:gd name="T26" fmla="*/ 72 w 140"/>
                  <a:gd name="T27" fmla="*/ 118 h 249"/>
                  <a:gd name="T28" fmla="*/ 65 w 140"/>
                  <a:gd name="T29" fmla="*/ 113 h 249"/>
                  <a:gd name="T30" fmla="*/ 50 w 140"/>
                  <a:gd name="T31" fmla="*/ 119 h 249"/>
                  <a:gd name="T32" fmla="*/ 41 w 140"/>
                  <a:gd name="T33" fmla="*/ 104 h 249"/>
                  <a:gd name="T34" fmla="*/ 36 w 140"/>
                  <a:gd name="T35" fmla="*/ 92 h 249"/>
                  <a:gd name="T36" fmla="*/ 23 w 140"/>
                  <a:gd name="T37" fmla="*/ 98 h 249"/>
                  <a:gd name="T38" fmla="*/ 25 w 140"/>
                  <a:gd name="T39" fmla="*/ 74 h 249"/>
                  <a:gd name="T40" fmla="*/ 40 w 140"/>
                  <a:gd name="T41" fmla="*/ 71 h 249"/>
                  <a:gd name="T42" fmla="*/ 49 w 140"/>
                  <a:gd name="T43" fmla="*/ 78 h 249"/>
                  <a:gd name="T44" fmla="*/ 57 w 140"/>
                  <a:gd name="T45" fmla="*/ 53 h 249"/>
                  <a:gd name="T46" fmla="*/ 65 w 140"/>
                  <a:gd name="T47" fmla="*/ 46 h 249"/>
                  <a:gd name="T48" fmla="*/ 76 w 140"/>
                  <a:gd name="T49" fmla="*/ 37 h 249"/>
                  <a:gd name="T50" fmla="*/ 88 w 140"/>
                  <a:gd name="T51" fmla="*/ 32 h 249"/>
                  <a:gd name="T52" fmla="*/ 80 w 140"/>
                  <a:gd name="T53" fmla="*/ 30 h 249"/>
                  <a:gd name="T54" fmla="*/ 72 w 140"/>
                  <a:gd name="T55" fmla="*/ 26 h 249"/>
                  <a:gd name="T56" fmla="*/ 86 w 140"/>
                  <a:gd name="T57" fmla="*/ 25 h 249"/>
                  <a:gd name="T58" fmla="*/ 91 w 140"/>
                  <a:gd name="T59" fmla="*/ 28 h 249"/>
                  <a:gd name="T60" fmla="*/ 102 w 140"/>
                  <a:gd name="T61" fmla="*/ 30 h 249"/>
                  <a:gd name="T62" fmla="*/ 96 w 140"/>
                  <a:gd name="T63" fmla="*/ 23 h 249"/>
                  <a:gd name="T64" fmla="*/ 88 w 140"/>
                  <a:gd name="T65" fmla="*/ 12 h 249"/>
                  <a:gd name="T66" fmla="*/ 73 w 140"/>
                  <a:gd name="T67" fmla="*/ 6 h 249"/>
                  <a:gd name="T68" fmla="*/ 58 w 140"/>
                  <a:gd name="T69" fmla="*/ 4 h 249"/>
                  <a:gd name="T70" fmla="*/ 56 w 140"/>
                  <a:gd name="T71" fmla="*/ 15 h 249"/>
                  <a:gd name="T72" fmla="*/ 51 w 140"/>
                  <a:gd name="T73" fmla="*/ 21 h 249"/>
                  <a:gd name="T74" fmla="*/ 42 w 140"/>
                  <a:gd name="T75" fmla="*/ 15 h 249"/>
                  <a:gd name="T76" fmla="*/ 2 w 140"/>
                  <a:gd name="T77" fmla="*/ 80 h 249"/>
                  <a:gd name="T78" fmla="*/ 14 w 140"/>
                  <a:gd name="T79" fmla="*/ 101 h 249"/>
                  <a:gd name="T80" fmla="*/ 27 w 140"/>
                  <a:gd name="T81" fmla="*/ 107 h 249"/>
                  <a:gd name="T82" fmla="*/ 40 w 140"/>
                  <a:gd name="T83" fmla="*/ 120 h 249"/>
                  <a:gd name="T84" fmla="*/ 52 w 140"/>
                  <a:gd name="T85" fmla="*/ 123 h 249"/>
                  <a:gd name="T86" fmla="*/ 48 w 140"/>
                  <a:gd name="T87" fmla="*/ 144 h 249"/>
                  <a:gd name="T88" fmla="*/ 58 w 140"/>
                  <a:gd name="T89" fmla="*/ 174 h 249"/>
                  <a:gd name="T90" fmla="*/ 71 w 140"/>
                  <a:gd name="T91" fmla="*/ 198 h 249"/>
                  <a:gd name="T92" fmla="*/ 70 w 140"/>
                  <a:gd name="T93" fmla="*/ 217 h 249"/>
                  <a:gd name="T94" fmla="*/ 70 w 140"/>
                  <a:gd name="T95" fmla="*/ 231 h 249"/>
                  <a:gd name="T96" fmla="*/ 71 w 140"/>
                  <a:gd name="T97" fmla="*/ 241 h 249"/>
                  <a:gd name="T98" fmla="*/ 75 w 140"/>
                  <a:gd name="T99" fmla="*/ 247 h 249"/>
                  <a:gd name="T100" fmla="*/ 54 w 140"/>
                  <a:gd name="T101" fmla="*/ 42 h 249"/>
                  <a:gd name="T102" fmla="*/ 55 w 140"/>
                  <a:gd name="T103" fmla="*/ 38 h 249"/>
                  <a:gd name="T104" fmla="*/ 48 w 140"/>
                  <a:gd name="T105" fmla="*/ 42 h 249"/>
                  <a:gd name="T106" fmla="*/ 39 w 140"/>
                  <a:gd name="T107" fmla="*/ 46 h 249"/>
                  <a:gd name="T108" fmla="*/ 50 w 140"/>
                  <a:gd name="T109" fmla="*/ 34 h 249"/>
                  <a:gd name="T110" fmla="*/ 40 w 140"/>
                  <a:gd name="T111" fmla="*/ 32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0" h="249">
                    <a:moveTo>
                      <a:pt x="77" y="248"/>
                    </a:moveTo>
                    <a:cubicBezTo>
                      <a:pt x="78" y="248"/>
                      <a:pt x="79" y="248"/>
                      <a:pt x="78" y="246"/>
                    </a:cubicBezTo>
                    <a:cubicBezTo>
                      <a:pt x="78" y="245"/>
                      <a:pt x="81" y="246"/>
                      <a:pt x="80" y="247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79" y="248"/>
                      <a:pt x="81" y="249"/>
                      <a:pt x="82" y="249"/>
                    </a:cubicBezTo>
                    <a:cubicBezTo>
                      <a:pt x="83" y="249"/>
                      <a:pt x="86" y="249"/>
                      <a:pt x="86" y="249"/>
                    </a:cubicBezTo>
                    <a:cubicBezTo>
                      <a:pt x="86" y="249"/>
                      <a:pt x="89" y="248"/>
                      <a:pt x="90" y="248"/>
                    </a:cubicBezTo>
                    <a:cubicBezTo>
                      <a:pt x="90" y="248"/>
                      <a:pt x="87" y="248"/>
                      <a:pt x="86" y="248"/>
                    </a:cubicBezTo>
                    <a:cubicBezTo>
                      <a:pt x="84" y="247"/>
                      <a:pt x="82" y="246"/>
                      <a:pt x="81" y="245"/>
                    </a:cubicBezTo>
                    <a:cubicBezTo>
                      <a:pt x="81" y="244"/>
                      <a:pt x="80" y="243"/>
                      <a:pt x="81" y="242"/>
                    </a:cubicBezTo>
                    <a:cubicBezTo>
                      <a:pt x="82" y="242"/>
                      <a:pt x="84" y="240"/>
                      <a:pt x="85" y="240"/>
                    </a:cubicBezTo>
                    <a:cubicBezTo>
                      <a:pt x="85" y="240"/>
                      <a:pt x="86" y="238"/>
                      <a:pt x="85" y="238"/>
                    </a:cubicBezTo>
                    <a:cubicBezTo>
                      <a:pt x="85" y="237"/>
                      <a:pt x="83" y="237"/>
                      <a:pt x="82" y="237"/>
                    </a:cubicBezTo>
                    <a:cubicBezTo>
                      <a:pt x="82" y="237"/>
                      <a:pt x="82" y="236"/>
                      <a:pt x="83" y="235"/>
                    </a:cubicBezTo>
                    <a:cubicBezTo>
                      <a:pt x="85" y="234"/>
                      <a:pt x="85" y="233"/>
                      <a:pt x="86" y="233"/>
                    </a:cubicBezTo>
                    <a:cubicBezTo>
                      <a:pt x="86" y="232"/>
                      <a:pt x="87" y="232"/>
                      <a:pt x="88" y="231"/>
                    </a:cubicBezTo>
                    <a:cubicBezTo>
                      <a:pt x="88" y="230"/>
                      <a:pt x="87" y="230"/>
                      <a:pt x="86" y="230"/>
                    </a:cubicBezTo>
                    <a:cubicBezTo>
                      <a:pt x="85" y="230"/>
                      <a:pt x="85" y="229"/>
                      <a:pt x="84" y="228"/>
                    </a:cubicBezTo>
                    <a:cubicBezTo>
                      <a:pt x="84" y="227"/>
                      <a:pt x="87" y="228"/>
                      <a:pt x="89" y="229"/>
                    </a:cubicBezTo>
                    <a:cubicBezTo>
                      <a:pt x="90" y="229"/>
                      <a:pt x="89" y="228"/>
                      <a:pt x="89" y="227"/>
                    </a:cubicBezTo>
                    <a:cubicBezTo>
                      <a:pt x="89" y="226"/>
                      <a:pt x="89" y="225"/>
                      <a:pt x="90" y="225"/>
                    </a:cubicBezTo>
                    <a:cubicBezTo>
                      <a:pt x="91" y="226"/>
                      <a:pt x="96" y="225"/>
                      <a:pt x="96" y="225"/>
                    </a:cubicBezTo>
                    <a:cubicBezTo>
                      <a:pt x="97" y="225"/>
                      <a:pt x="98" y="223"/>
                      <a:pt x="99" y="222"/>
                    </a:cubicBezTo>
                    <a:cubicBezTo>
                      <a:pt x="99" y="221"/>
                      <a:pt x="100" y="221"/>
                      <a:pt x="99" y="220"/>
                    </a:cubicBezTo>
                    <a:cubicBezTo>
                      <a:pt x="98" y="220"/>
                      <a:pt x="95" y="218"/>
                      <a:pt x="95" y="217"/>
                    </a:cubicBezTo>
                    <a:cubicBezTo>
                      <a:pt x="95" y="217"/>
                      <a:pt x="96" y="214"/>
                      <a:pt x="96" y="213"/>
                    </a:cubicBezTo>
                    <a:cubicBezTo>
                      <a:pt x="96" y="213"/>
                      <a:pt x="96" y="218"/>
                      <a:pt x="99" y="219"/>
                    </a:cubicBezTo>
                    <a:cubicBezTo>
                      <a:pt x="101" y="219"/>
                      <a:pt x="102" y="220"/>
                      <a:pt x="104" y="218"/>
                    </a:cubicBezTo>
                    <a:cubicBezTo>
                      <a:pt x="106" y="216"/>
                      <a:pt x="107" y="215"/>
                      <a:pt x="108" y="214"/>
                    </a:cubicBezTo>
                    <a:cubicBezTo>
                      <a:pt x="108" y="212"/>
                      <a:pt x="108" y="211"/>
                      <a:pt x="109" y="211"/>
                    </a:cubicBezTo>
                    <a:cubicBezTo>
                      <a:pt x="110" y="210"/>
                      <a:pt x="110" y="211"/>
                      <a:pt x="111" y="208"/>
                    </a:cubicBezTo>
                    <a:cubicBezTo>
                      <a:pt x="112" y="206"/>
                      <a:pt x="113" y="208"/>
                      <a:pt x="114" y="206"/>
                    </a:cubicBezTo>
                    <a:cubicBezTo>
                      <a:pt x="115" y="204"/>
                      <a:pt x="112" y="202"/>
                      <a:pt x="114" y="201"/>
                    </a:cubicBezTo>
                    <a:cubicBezTo>
                      <a:pt x="116" y="199"/>
                      <a:pt x="119" y="198"/>
                      <a:pt x="119" y="198"/>
                    </a:cubicBezTo>
                    <a:cubicBezTo>
                      <a:pt x="119" y="198"/>
                      <a:pt x="120" y="197"/>
                      <a:pt x="122" y="197"/>
                    </a:cubicBezTo>
                    <a:cubicBezTo>
                      <a:pt x="124" y="196"/>
                      <a:pt x="126" y="197"/>
                      <a:pt x="127" y="196"/>
                    </a:cubicBezTo>
                    <a:cubicBezTo>
                      <a:pt x="127" y="194"/>
                      <a:pt x="128" y="192"/>
                      <a:pt x="129" y="191"/>
                    </a:cubicBezTo>
                    <a:cubicBezTo>
                      <a:pt x="130" y="190"/>
                      <a:pt x="131" y="188"/>
                      <a:pt x="131" y="187"/>
                    </a:cubicBezTo>
                    <a:cubicBezTo>
                      <a:pt x="130" y="186"/>
                      <a:pt x="132" y="182"/>
                      <a:pt x="132" y="181"/>
                    </a:cubicBezTo>
                    <a:cubicBezTo>
                      <a:pt x="132" y="180"/>
                      <a:pt x="130" y="177"/>
                      <a:pt x="133" y="175"/>
                    </a:cubicBezTo>
                    <a:cubicBezTo>
                      <a:pt x="135" y="172"/>
                      <a:pt x="138" y="169"/>
                      <a:pt x="138" y="168"/>
                    </a:cubicBezTo>
                    <a:cubicBezTo>
                      <a:pt x="138" y="167"/>
                      <a:pt x="140" y="163"/>
                      <a:pt x="140" y="161"/>
                    </a:cubicBezTo>
                    <a:cubicBezTo>
                      <a:pt x="140" y="159"/>
                      <a:pt x="138" y="156"/>
                      <a:pt x="137" y="156"/>
                    </a:cubicBezTo>
                    <a:cubicBezTo>
                      <a:pt x="136" y="155"/>
                      <a:pt x="133" y="155"/>
                      <a:pt x="132" y="153"/>
                    </a:cubicBezTo>
                    <a:cubicBezTo>
                      <a:pt x="131" y="152"/>
                      <a:pt x="128" y="150"/>
                      <a:pt x="127" y="151"/>
                    </a:cubicBezTo>
                    <a:cubicBezTo>
                      <a:pt x="126" y="151"/>
                      <a:pt x="124" y="151"/>
                      <a:pt x="122" y="150"/>
                    </a:cubicBezTo>
                    <a:cubicBezTo>
                      <a:pt x="121" y="149"/>
                      <a:pt x="119" y="148"/>
                      <a:pt x="118" y="147"/>
                    </a:cubicBezTo>
                    <a:cubicBezTo>
                      <a:pt x="117" y="146"/>
                      <a:pt x="115" y="146"/>
                      <a:pt x="114" y="146"/>
                    </a:cubicBezTo>
                    <a:cubicBezTo>
                      <a:pt x="113" y="146"/>
                      <a:pt x="113" y="145"/>
                      <a:pt x="111" y="147"/>
                    </a:cubicBezTo>
                    <a:cubicBezTo>
                      <a:pt x="110" y="150"/>
                      <a:pt x="111" y="151"/>
                      <a:pt x="109" y="150"/>
                    </a:cubicBezTo>
                    <a:cubicBezTo>
                      <a:pt x="106" y="150"/>
                      <a:pt x="109" y="150"/>
                      <a:pt x="110" y="147"/>
                    </a:cubicBezTo>
                    <a:cubicBezTo>
                      <a:pt x="112" y="145"/>
                      <a:pt x="110" y="143"/>
                      <a:pt x="108" y="144"/>
                    </a:cubicBezTo>
                    <a:cubicBezTo>
                      <a:pt x="107" y="144"/>
                      <a:pt x="108" y="146"/>
                      <a:pt x="105" y="146"/>
                    </a:cubicBezTo>
                    <a:cubicBezTo>
                      <a:pt x="102" y="147"/>
                      <a:pt x="102" y="145"/>
                      <a:pt x="104" y="144"/>
                    </a:cubicBezTo>
                    <a:cubicBezTo>
                      <a:pt x="106" y="144"/>
                      <a:pt x="109" y="142"/>
                      <a:pt x="109" y="141"/>
                    </a:cubicBezTo>
                    <a:cubicBezTo>
                      <a:pt x="109" y="141"/>
                      <a:pt x="109" y="138"/>
                      <a:pt x="107" y="138"/>
                    </a:cubicBezTo>
                    <a:cubicBezTo>
                      <a:pt x="106" y="138"/>
                      <a:pt x="106" y="136"/>
                      <a:pt x="104" y="134"/>
                    </a:cubicBezTo>
                    <a:cubicBezTo>
                      <a:pt x="102" y="131"/>
                      <a:pt x="99" y="128"/>
                      <a:pt x="97" y="128"/>
                    </a:cubicBezTo>
                    <a:cubicBezTo>
                      <a:pt x="95" y="129"/>
                      <a:pt x="94" y="131"/>
                      <a:pt x="92" y="128"/>
                    </a:cubicBezTo>
                    <a:cubicBezTo>
                      <a:pt x="91" y="126"/>
                      <a:pt x="90" y="126"/>
                      <a:pt x="90" y="124"/>
                    </a:cubicBezTo>
                    <a:cubicBezTo>
                      <a:pt x="89" y="123"/>
                      <a:pt x="87" y="124"/>
                      <a:pt x="87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4" y="124"/>
                      <a:pt x="85" y="122"/>
                    </a:cubicBezTo>
                    <a:cubicBezTo>
                      <a:pt x="86" y="120"/>
                      <a:pt x="87" y="116"/>
                      <a:pt x="86" y="117"/>
                    </a:cubicBezTo>
                    <a:cubicBezTo>
                      <a:pt x="86" y="117"/>
                      <a:pt x="85" y="120"/>
                      <a:pt x="84" y="119"/>
                    </a:cubicBezTo>
                    <a:cubicBezTo>
                      <a:pt x="83" y="119"/>
                      <a:pt x="84" y="119"/>
                      <a:pt x="82" y="118"/>
                    </a:cubicBezTo>
                    <a:cubicBezTo>
                      <a:pt x="80" y="116"/>
                      <a:pt x="78" y="117"/>
                      <a:pt x="78" y="118"/>
                    </a:cubicBezTo>
                    <a:cubicBezTo>
                      <a:pt x="78" y="119"/>
                      <a:pt x="77" y="120"/>
                      <a:pt x="77" y="120"/>
                    </a:cubicBezTo>
                    <a:cubicBezTo>
                      <a:pt x="77" y="120"/>
                      <a:pt x="77" y="120"/>
                      <a:pt x="76" y="118"/>
                    </a:cubicBezTo>
                    <a:cubicBezTo>
                      <a:pt x="76" y="117"/>
                      <a:pt x="73" y="117"/>
                      <a:pt x="72" y="118"/>
                    </a:cubicBezTo>
                    <a:cubicBezTo>
                      <a:pt x="71" y="119"/>
                      <a:pt x="70" y="115"/>
                      <a:pt x="69" y="115"/>
                    </a:cubicBezTo>
                    <a:cubicBezTo>
                      <a:pt x="69" y="115"/>
                      <a:pt x="67" y="116"/>
                      <a:pt x="66" y="118"/>
                    </a:cubicBezTo>
                    <a:cubicBezTo>
                      <a:pt x="65" y="120"/>
                      <a:pt x="66" y="122"/>
                      <a:pt x="65" y="122"/>
                    </a:cubicBezTo>
                    <a:cubicBezTo>
                      <a:pt x="64" y="122"/>
                      <a:pt x="64" y="118"/>
                      <a:pt x="64" y="117"/>
                    </a:cubicBezTo>
                    <a:cubicBezTo>
                      <a:pt x="65" y="116"/>
                      <a:pt x="66" y="114"/>
                      <a:pt x="65" y="113"/>
                    </a:cubicBezTo>
                    <a:cubicBezTo>
                      <a:pt x="64" y="113"/>
                      <a:pt x="62" y="116"/>
                      <a:pt x="61" y="116"/>
                    </a:cubicBezTo>
                    <a:cubicBezTo>
                      <a:pt x="60" y="116"/>
                      <a:pt x="59" y="117"/>
                      <a:pt x="58" y="119"/>
                    </a:cubicBezTo>
                    <a:cubicBezTo>
                      <a:pt x="57" y="120"/>
                      <a:pt x="56" y="121"/>
                      <a:pt x="55" y="122"/>
                    </a:cubicBezTo>
                    <a:cubicBezTo>
                      <a:pt x="55" y="123"/>
                      <a:pt x="53" y="122"/>
                      <a:pt x="53" y="121"/>
                    </a:cubicBezTo>
                    <a:cubicBezTo>
                      <a:pt x="54" y="121"/>
                      <a:pt x="51" y="119"/>
                      <a:pt x="50" y="119"/>
                    </a:cubicBezTo>
                    <a:cubicBezTo>
                      <a:pt x="50" y="120"/>
                      <a:pt x="49" y="121"/>
                      <a:pt x="47" y="121"/>
                    </a:cubicBezTo>
                    <a:cubicBezTo>
                      <a:pt x="46" y="122"/>
                      <a:pt x="45" y="120"/>
                      <a:pt x="44" y="120"/>
                    </a:cubicBezTo>
                    <a:cubicBezTo>
                      <a:pt x="44" y="119"/>
                      <a:pt x="43" y="119"/>
                      <a:pt x="43" y="116"/>
                    </a:cubicBezTo>
                    <a:cubicBezTo>
                      <a:pt x="43" y="113"/>
                      <a:pt x="43" y="111"/>
                      <a:pt x="44" y="109"/>
                    </a:cubicBezTo>
                    <a:cubicBezTo>
                      <a:pt x="44" y="107"/>
                      <a:pt x="42" y="104"/>
                      <a:pt x="41" y="104"/>
                    </a:cubicBezTo>
                    <a:cubicBezTo>
                      <a:pt x="40" y="105"/>
                      <a:pt x="39" y="106"/>
                      <a:pt x="38" y="106"/>
                    </a:cubicBezTo>
                    <a:cubicBezTo>
                      <a:pt x="37" y="106"/>
                      <a:pt x="37" y="105"/>
                      <a:pt x="35" y="105"/>
                    </a:cubicBezTo>
                    <a:cubicBezTo>
                      <a:pt x="34" y="105"/>
                      <a:pt x="35" y="105"/>
                      <a:pt x="35" y="103"/>
                    </a:cubicBezTo>
                    <a:cubicBezTo>
                      <a:pt x="36" y="101"/>
                      <a:pt x="35" y="99"/>
                      <a:pt x="36" y="97"/>
                    </a:cubicBezTo>
                    <a:cubicBezTo>
                      <a:pt x="38" y="96"/>
                      <a:pt x="37" y="92"/>
                      <a:pt x="36" y="92"/>
                    </a:cubicBezTo>
                    <a:cubicBezTo>
                      <a:pt x="35" y="92"/>
                      <a:pt x="34" y="92"/>
                      <a:pt x="32" y="92"/>
                    </a:cubicBezTo>
                    <a:cubicBezTo>
                      <a:pt x="31" y="92"/>
                      <a:pt x="30" y="94"/>
                      <a:pt x="31" y="95"/>
                    </a:cubicBezTo>
                    <a:cubicBezTo>
                      <a:pt x="31" y="97"/>
                      <a:pt x="30" y="98"/>
                      <a:pt x="29" y="98"/>
                    </a:cubicBezTo>
                    <a:cubicBezTo>
                      <a:pt x="29" y="98"/>
                      <a:pt x="28" y="97"/>
                      <a:pt x="27" y="99"/>
                    </a:cubicBezTo>
                    <a:cubicBezTo>
                      <a:pt x="25" y="100"/>
                      <a:pt x="25" y="100"/>
                      <a:pt x="23" y="98"/>
                    </a:cubicBezTo>
                    <a:cubicBezTo>
                      <a:pt x="22" y="96"/>
                      <a:pt x="20" y="94"/>
                      <a:pt x="20" y="92"/>
                    </a:cubicBezTo>
                    <a:cubicBezTo>
                      <a:pt x="20" y="89"/>
                      <a:pt x="20" y="86"/>
                      <a:pt x="20" y="85"/>
                    </a:cubicBezTo>
                    <a:cubicBezTo>
                      <a:pt x="21" y="83"/>
                      <a:pt x="21" y="81"/>
                      <a:pt x="20" y="80"/>
                    </a:cubicBezTo>
                    <a:cubicBezTo>
                      <a:pt x="19" y="80"/>
                      <a:pt x="21" y="78"/>
                      <a:pt x="22" y="77"/>
                    </a:cubicBezTo>
                    <a:cubicBezTo>
                      <a:pt x="23" y="77"/>
                      <a:pt x="25" y="75"/>
                      <a:pt x="25" y="74"/>
                    </a:cubicBezTo>
                    <a:cubicBezTo>
                      <a:pt x="25" y="74"/>
                      <a:pt x="26" y="74"/>
                      <a:pt x="28" y="74"/>
                    </a:cubicBezTo>
                    <a:cubicBezTo>
                      <a:pt x="30" y="74"/>
                      <a:pt x="30" y="74"/>
                      <a:pt x="31" y="75"/>
                    </a:cubicBezTo>
                    <a:cubicBezTo>
                      <a:pt x="33" y="76"/>
                      <a:pt x="33" y="74"/>
                      <a:pt x="33" y="74"/>
                    </a:cubicBezTo>
                    <a:cubicBezTo>
                      <a:pt x="33" y="73"/>
                      <a:pt x="34" y="72"/>
                      <a:pt x="36" y="73"/>
                    </a:cubicBezTo>
                    <a:cubicBezTo>
                      <a:pt x="37" y="73"/>
                      <a:pt x="40" y="71"/>
                      <a:pt x="40" y="71"/>
                    </a:cubicBezTo>
                    <a:cubicBezTo>
                      <a:pt x="40" y="72"/>
                      <a:pt x="41" y="74"/>
                      <a:pt x="42" y="74"/>
                    </a:cubicBezTo>
                    <a:cubicBezTo>
                      <a:pt x="43" y="73"/>
                      <a:pt x="43" y="71"/>
                      <a:pt x="44" y="74"/>
                    </a:cubicBezTo>
                    <a:cubicBezTo>
                      <a:pt x="44" y="76"/>
                      <a:pt x="45" y="80"/>
                      <a:pt x="46" y="80"/>
                    </a:cubicBezTo>
                    <a:cubicBezTo>
                      <a:pt x="47" y="81"/>
                      <a:pt x="46" y="83"/>
                      <a:pt x="48" y="83"/>
                    </a:cubicBezTo>
                    <a:cubicBezTo>
                      <a:pt x="49" y="83"/>
                      <a:pt x="50" y="79"/>
                      <a:pt x="49" y="78"/>
                    </a:cubicBezTo>
                    <a:cubicBezTo>
                      <a:pt x="49" y="77"/>
                      <a:pt x="48" y="73"/>
                      <a:pt x="47" y="72"/>
                    </a:cubicBezTo>
                    <a:cubicBezTo>
                      <a:pt x="47" y="71"/>
                      <a:pt x="48" y="68"/>
                      <a:pt x="50" y="67"/>
                    </a:cubicBezTo>
                    <a:cubicBezTo>
                      <a:pt x="51" y="66"/>
                      <a:pt x="54" y="62"/>
                      <a:pt x="55" y="61"/>
                    </a:cubicBezTo>
                    <a:cubicBezTo>
                      <a:pt x="56" y="60"/>
                      <a:pt x="60" y="59"/>
                      <a:pt x="59" y="58"/>
                    </a:cubicBezTo>
                    <a:cubicBezTo>
                      <a:pt x="58" y="56"/>
                      <a:pt x="57" y="55"/>
                      <a:pt x="57" y="53"/>
                    </a:cubicBezTo>
                    <a:cubicBezTo>
                      <a:pt x="57" y="52"/>
                      <a:pt x="58" y="53"/>
                      <a:pt x="58" y="53"/>
                    </a:cubicBezTo>
                    <a:cubicBezTo>
                      <a:pt x="59" y="54"/>
                      <a:pt x="61" y="52"/>
                      <a:pt x="60" y="51"/>
                    </a:cubicBezTo>
                    <a:cubicBezTo>
                      <a:pt x="60" y="50"/>
                      <a:pt x="60" y="49"/>
                      <a:pt x="61" y="49"/>
                    </a:cubicBezTo>
                    <a:cubicBezTo>
                      <a:pt x="62" y="49"/>
                      <a:pt x="63" y="48"/>
                      <a:pt x="62" y="47"/>
                    </a:cubicBezTo>
                    <a:cubicBezTo>
                      <a:pt x="62" y="46"/>
                      <a:pt x="64" y="45"/>
                      <a:pt x="65" y="46"/>
                    </a:cubicBezTo>
                    <a:cubicBezTo>
                      <a:pt x="66" y="46"/>
                      <a:pt x="69" y="46"/>
                      <a:pt x="70" y="45"/>
                    </a:cubicBezTo>
                    <a:cubicBezTo>
                      <a:pt x="70" y="45"/>
                      <a:pt x="68" y="43"/>
                      <a:pt x="68" y="42"/>
                    </a:cubicBezTo>
                    <a:cubicBezTo>
                      <a:pt x="68" y="40"/>
                      <a:pt x="70" y="39"/>
                      <a:pt x="72" y="38"/>
                    </a:cubicBezTo>
                    <a:cubicBezTo>
                      <a:pt x="73" y="38"/>
                      <a:pt x="74" y="38"/>
                      <a:pt x="74" y="38"/>
                    </a:cubicBezTo>
                    <a:cubicBezTo>
                      <a:pt x="75" y="37"/>
                      <a:pt x="76" y="35"/>
                      <a:pt x="76" y="37"/>
                    </a:cubicBezTo>
                    <a:cubicBezTo>
                      <a:pt x="76" y="38"/>
                      <a:pt x="76" y="40"/>
                      <a:pt x="77" y="40"/>
                    </a:cubicBezTo>
                    <a:cubicBezTo>
                      <a:pt x="79" y="40"/>
                      <a:pt x="80" y="38"/>
                      <a:pt x="81" y="38"/>
                    </a:cubicBezTo>
                    <a:cubicBezTo>
                      <a:pt x="81" y="38"/>
                      <a:pt x="85" y="37"/>
                      <a:pt x="85" y="37"/>
                    </a:cubicBezTo>
                    <a:cubicBezTo>
                      <a:pt x="86" y="37"/>
                      <a:pt x="90" y="36"/>
                      <a:pt x="90" y="35"/>
                    </a:cubicBezTo>
                    <a:cubicBezTo>
                      <a:pt x="89" y="34"/>
                      <a:pt x="89" y="32"/>
                      <a:pt x="88" y="32"/>
                    </a:cubicBezTo>
                    <a:cubicBezTo>
                      <a:pt x="88" y="31"/>
                      <a:pt x="87" y="32"/>
                      <a:pt x="86" y="33"/>
                    </a:cubicBezTo>
                    <a:cubicBezTo>
                      <a:pt x="86" y="34"/>
                      <a:pt x="85" y="34"/>
                      <a:pt x="84" y="33"/>
                    </a:cubicBezTo>
                    <a:cubicBezTo>
                      <a:pt x="84" y="32"/>
                      <a:pt x="85" y="30"/>
                      <a:pt x="83" y="31"/>
                    </a:cubicBezTo>
                    <a:cubicBezTo>
                      <a:pt x="82" y="32"/>
                      <a:pt x="82" y="32"/>
                      <a:pt x="81" y="32"/>
                    </a:cubicBezTo>
                    <a:cubicBezTo>
                      <a:pt x="81" y="32"/>
                      <a:pt x="80" y="30"/>
                      <a:pt x="80" y="30"/>
                    </a:cubicBezTo>
                    <a:cubicBezTo>
                      <a:pt x="80" y="30"/>
                      <a:pt x="82" y="29"/>
                      <a:pt x="81" y="28"/>
                    </a:cubicBezTo>
                    <a:cubicBezTo>
                      <a:pt x="80" y="26"/>
                      <a:pt x="78" y="27"/>
                      <a:pt x="77" y="28"/>
                    </a:cubicBezTo>
                    <a:cubicBezTo>
                      <a:pt x="75" y="29"/>
                      <a:pt x="75" y="29"/>
                      <a:pt x="73" y="29"/>
                    </a:cubicBezTo>
                    <a:cubicBezTo>
                      <a:pt x="71" y="30"/>
                      <a:pt x="70" y="30"/>
                      <a:pt x="70" y="30"/>
                    </a:cubicBezTo>
                    <a:cubicBezTo>
                      <a:pt x="70" y="30"/>
                      <a:pt x="71" y="28"/>
                      <a:pt x="72" y="26"/>
                    </a:cubicBezTo>
                    <a:cubicBezTo>
                      <a:pt x="73" y="25"/>
                      <a:pt x="77" y="25"/>
                      <a:pt x="78" y="24"/>
                    </a:cubicBezTo>
                    <a:cubicBezTo>
                      <a:pt x="79" y="23"/>
                      <a:pt x="81" y="25"/>
                      <a:pt x="81" y="25"/>
                    </a:cubicBezTo>
                    <a:cubicBezTo>
                      <a:pt x="81" y="25"/>
                      <a:pt x="83" y="23"/>
                      <a:pt x="83" y="24"/>
                    </a:cubicBezTo>
                    <a:cubicBezTo>
                      <a:pt x="83" y="25"/>
                      <a:pt x="82" y="27"/>
                      <a:pt x="83" y="27"/>
                    </a:cubicBezTo>
                    <a:cubicBezTo>
                      <a:pt x="84" y="27"/>
                      <a:pt x="87" y="26"/>
                      <a:pt x="86" y="25"/>
                    </a:cubicBezTo>
                    <a:cubicBezTo>
                      <a:pt x="85" y="25"/>
                      <a:pt x="87" y="24"/>
                      <a:pt x="88" y="23"/>
                    </a:cubicBezTo>
                    <a:cubicBezTo>
                      <a:pt x="89" y="22"/>
                      <a:pt x="91" y="23"/>
                      <a:pt x="92" y="23"/>
                    </a:cubicBezTo>
                    <a:cubicBezTo>
                      <a:pt x="92" y="23"/>
                      <a:pt x="93" y="21"/>
                      <a:pt x="94" y="21"/>
                    </a:cubicBezTo>
                    <a:cubicBezTo>
                      <a:pt x="95" y="21"/>
                      <a:pt x="96" y="22"/>
                      <a:pt x="94" y="24"/>
                    </a:cubicBezTo>
                    <a:cubicBezTo>
                      <a:pt x="92" y="25"/>
                      <a:pt x="92" y="28"/>
                      <a:pt x="91" y="28"/>
                    </a:cubicBezTo>
                    <a:cubicBezTo>
                      <a:pt x="90" y="29"/>
                      <a:pt x="91" y="30"/>
                      <a:pt x="92" y="30"/>
                    </a:cubicBezTo>
                    <a:cubicBezTo>
                      <a:pt x="93" y="30"/>
                      <a:pt x="95" y="30"/>
                      <a:pt x="96" y="30"/>
                    </a:cubicBezTo>
                    <a:cubicBezTo>
                      <a:pt x="97" y="29"/>
                      <a:pt x="98" y="30"/>
                      <a:pt x="98" y="30"/>
                    </a:cubicBezTo>
                    <a:cubicBezTo>
                      <a:pt x="98" y="31"/>
                      <a:pt x="99" y="30"/>
                      <a:pt x="99" y="30"/>
                    </a:cubicBezTo>
                    <a:cubicBezTo>
                      <a:pt x="99" y="30"/>
                      <a:pt x="102" y="29"/>
                      <a:pt x="102" y="30"/>
                    </a:cubicBezTo>
                    <a:cubicBezTo>
                      <a:pt x="103" y="31"/>
                      <a:pt x="103" y="29"/>
                      <a:pt x="103" y="29"/>
                    </a:cubicBezTo>
                    <a:cubicBezTo>
                      <a:pt x="102" y="28"/>
                      <a:pt x="102" y="27"/>
                      <a:pt x="101" y="26"/>
                    </a:cubicBezTo>
                    <a:cubicBezTo>
                      <a:pt x="101" y="24"/>
                      <a:pt x="100" y="24"/>
                      <a:pt x="99" y="25"/>
                    </a:cubicBezTo>
                    <a:cubicBezTo>
                      <a:pt x="98" y="25"/>
                      <a:pt x="97" y="24"/>
                      <a:pt x="96" y="24"/>
                    </a:cubicBezTo>
                    <a:cubicBezTo>
                      <a:pt x="96" y="23"/>
                      <a:pt x="95" y="24"/>
                      <a:pt x="96" y="23"/>
                    </a:cubicBezTo>
                    <a:cubicBezTo>
                      <a:pt x="96" y="22"/>
                      <a:pt x="97" y="21"/>
                      <a:pt x="97" y="20"/>
                    </a:cubicBezTo>
                    <a:cubicBezTo>
                      <a:pt x="98" y="19"/>
                      <a:pt x="100" y="17"/>
                      <a:pt x="98" y="17"/>
                    </a:cubicBezTo>
                    <a:cubicBezTo>
                      <a:pt x="96" y="16"/>
                      <a:pt x="95" y="16"/>
                      <a:pt x="95" y="15"/>
                    </a:cubicBezTo>
                    <a:cubicBezTo>
                      <a:pt x="95" y="14"/>
                      <a:pt x="92" y="12"/>
                      <a:pt x="92" y="12"/>
                    </a:cubicBezTo>
                    <a:cubicBezTo>
                      <a:pt x="91" y="12"/>
                      <a:pt x="88" y="13"/>
                      <a:pt x="88" y="12"/>
                    </a:cubicBezTo>
                    <a:cubicBezTo>
                      <a:pt x="88" y="11"/>
                      <a:pt x="87" y="8"/>
                      <a:pt x="86" y="8"/>
                    </a:cubicBezTo>
                    <a:cubicBezTo>
                      <a:pt x="86" y="7"/>
                      <a:pt x="83" y="3"/>
                      <a:pt x="82" y="3"/>
                    </a:cubicBezTo>
                    <a:cubicBezTo>
                      <a:pt x="82" y="3"/>
                      <a:pt x="81" y="3"/>
                      <a:pt x="80" y="5"/>
                    </a:cubicBezTo>
                    <a:cubicBezTo>
                      <a:pt x="78" y="7"/>
                      <a:pt x="77" y="7"/>
                      <a:pt x="76" y="7"/>
                    </a:cubicBezTo>
                    <a:cubicBezTo>
                      <a:pt x="75" y="7"/>
                      <a:pt x="73" y="7"/>
                      <a:pt x="73" y="6"/>
                    </a:cubicBezTo>
                    <a:cubicBezTo>
                      <a:pt x="72" y="5"/>
                      <a:pt x="75" y="4"/>
                      <a:pt x="74" y="3"/>
                    </a:cubicBezTo>
                    <a:cubicBezTo>
                      <a:pt x="74" y="2"/>
                      <a:pt x="72" y="2"/>
                      <a:pt x="70" y="2"/>
                    </a:cubicBezTo>
                    <a:cubicBezTo>
                      <a:pt x="69" y="2"/>
                      <a:pt x="68" y="0"/>
                      <a:pt x="65" y="0"/>
                    </a:cubicBezTo>
                    <a:cubicBezTo>
                      <a:pt x="63" y="0"/>
                      <a:pt x="60" y="1"/>
                      <a:pt x="60" y="1"/>
                    </a:cubicBezTo>
                    <a:cubicBezTo>
                      <a:pt x="59" y="1"/>
                      <a:pt x="59" y="2"/>
                      <a:pt x="58" y="4"/>
                    </a:cubicBezTo>
                    <a:cubicBezTo>
                      <a:pt x="58" y="6"/>
                      <a:pt x="59" y="6"/>
                      <a:pt x="58" y="7"/>
                    </a:cubicBezTo>
                    <a:cubicBezTo>
                      <a:pt x="56" y="7"/>
                      <a:pt x="56" y="7"/>
                      <a:pt x="57" y="8"/>
                    </a:cubicBezTo>
                    <a:cubicBezTo>
                      <a:pt x="58" y="9"/>
                      <a:pt x="60" y="11"/>
                      <a:pt x="60" y="11"/>
                    </a:cubicBezTo>
                    <a:cubicBezTo>
                      <a:pt x="60" y="11"/>
                      <a:pt x="59" y="13"/>
                      <a:pt x="58" y="14"/>
                    </a:cubicBezTo>
                    <a:cubicBezTo>
                      <a:pt x="57" y="15"/>
                      <a:pt x="56" y="16"/>
                      <a:pt x="56" y="15"/>
                    </a:cubicBezTo>
                    <a:cubicBezTo>
                      <a:pt x="55" y="14"/>
                      <a:pt x="53" y="14"/>
                      <a:pt x="54" y="15"/>
                    </a:cubicBezTo>
                    <a:cubicBezTo>
                      <a:pt x="54" y="16"/>
                      <a:pt x="55" y="16"/>
                      <a:pt x="55" y="17"/>
                    </a:cubicBezTo>
                    <a:cubicBezTo>
                      <a:pt x="55" y="19"/>
                      <a:pt x="56" y="21"/>
                      <a:pt x="55" y="22"/>
                    </a:cubicBezTo>
                    <a:cubicBezTo>
                      <a:pt x="54" y="23"/>
                      <a:pt x="53" y="22"/>
                      <a:pt x="52" y="23"/>
                    </a:cubicBezTo>
                    <a:cubicBezTo>
                      <a:pt x="51" y="23"/>
                      <a:pt x="51" y="21"/>
                      <a:pt x="51" y="21"/>
                    </a:cubicBezTo>
                    <a:cubicBezTo>
                      <a:pt x="52" y="21"/>
                      <a:pt x="51" y="18"/>
                      <a:pt x="51" y="18"/>
                    </a:cubicBezTo>
                    <a:cubicBezTo>
                      <a:pt x="51" y="18"/>
                      <a:pt x="49" y="21"/>
                      <a:pt x="50" y="19"/>
                    </a:cubicBezTo>
                    <a:cubicBezTo>
                      <a:pt x="50" y="18"/>
                      <a:pt x="49" y="18"/>
                      <a:pt x="49" y="17"/>
                    </a:cubicBezTo>
                    <a:cubicBezTo>
                      <a:pt x="49" y="15"/>
                      <a:pt x="48" y="14"/>
                      <a:pt x="47" y="14"/>
                    </a:cubicBezTo>
                    <a:cubicBezTo>
                      <a:pt x="46" y="15"/>
                      <a:pt x="44" y="15"/>
                      <a:pt x="42" y="15"/>
                    </a:cubicBezTo>
                    <a:cubicBezTo>
                      <a:pt x="39" y="14"/>
                      <a:pt x="39" y="14"/>
                      <a:pt x="37" y="13"/>
                    </a:cubicBezTo>
                    <a:cubicBezTo>
                      <a:pt x="35" y="12"/>
                      <a:pt x="34" y="13"/>
                      <a:pt x="33" y="13"/>
                    </a:cubicBezTo>
                    <a:cubicBezTo>
                      <a:pt x="32" y="14"/>
                      <a:pt x="32" y="12"/>
                      <a:pt x="32" y="12"/>
                    </a:cubicBezTo>
                    <a:cubicBezTo>
                      <a:pt x="17" y="30"/>
                      <a:pt x="6" y="53"/>
                      <a:pt x="0" y="77"/>
                    </a:cubicBezTo>
                    <a:cubicBezTo>
                      <a:pt x="1" y="78"/>
                      <a:pt x="2" y="80"/>
                      <a:pt x="2" y="80"/>
                    </a:cubicBezTo>
                    <a:cubicBezTo>
                      <a:pt x="3" y="82"/>
                      <a:pt x="5" y="87"/>
                      <a:pt x="6" y="87"/>
                    </a:cubicBezTo>
                    <a:cubicBezTo>
                      <a:pt x="6" y="87"/>
                      <a:pt x="8" y="90"/>
                      <a:pt x="8" y="90"/>
                    </a:cubicBezTo>
                    <a:cubicBezTo>
                      <a:pt x="8" y="90"/>
                      <a:pt x="9" y="92"/>
                      <a:pt x="8" y="93"/>
                    </a:cubicBezTo>
                    <a:cubicBezTo>
                      <a:pt x="8" y="94"/>
                      <a:pt x="9" y="96"/>
                      <a:pt x="10" y="97"/>
                    </a:cubicBezTo>
                    <a:cubicBezTo>
                      <a:pt x="10" y="98"/>
                      <a:pt x="14" y="98"/>
                      <a:pt x="14" y="101"/>
                    </a:cubicBezTo>
                    <a:cubicBezTo>
                      <a:pt x="14" y="101"/>
                      <a:pt x="15" y="105"/>
                      <a:pt x="16" y="105"/>
                    </a:cubicBezTo>
                    <a:cubicBezTo>
                      <a:pt x="18" y="105"/>
                      <a:pt x="20" y="104"/>
                      <a:pt x="20" y="105"/>
                    </a:cubicBezTo>
                    <a:cubicBezTo>
                      <a:pt x="20" y="105"/>
                      <a:pt x="22" y="108"/>
                      <a:pt x="22" y="106"/>
                    </a:cubicBezTo>
                    <a:cubicBezTo>
                      <a:pt x="23" y="105"/>
                      <a:pt x="23" y="104"/>
                      <a:pt x="24" y="104"/>
                    </a:cubicBezTo>
                    <a:cubicBezTo>
                      <a:pt x="26" y="104"/>
                      <a:pt x="26" y="106"/>
                      <a:pt x="27" y="107"/>
                    </a:cubicBezTo>
                    <a:cubicBezTo>
                      <a:pt x="28" y="108"/>
                      <a:pt x="30" y="110"/>
                      <a:pt x="31" y="110"/>
                    </a:cubicBezTo>
                    <a:cubicBezTo>
                      <a:pt x="31" y="110"/>
                      <a:pt x="33" y="112"/>
                      <a:pt x="33" y="111"/>
                    </a:cubicBezTo>
                    <a:cubicBezTo>
                      <a:pt x="34" y="111"/>
                      <a:pt x="35" y="112"/>
                      <a:pt x="36" y="112"/>
                    </a:cubicBezTo>
                    <a:cubicBezTo>
                      <a:pt x="36" y="112"/>
                      <a:pt x="38" y="114"/>
                      <a:pt x="38" y="116"/>
                    </a:cubicBezTo>
                    <a:cubicBezTo>
                      <a:pt x="37" y="119"/>
                      <a:pt x="40" y="119"/>
                      <a:pt x="40" y="120"/>
                    </a:cubicBezTo>
                    <a:cubicBezTo>
                      <a:pt x="41" y="120"/>
                      <a:pt x="43" y="122"/>
                      <a:pt x="43" y="123"/>
                    </a:cubicBezTo>
                    <a:cubicBezTo>
                      <a:pt x="44" y="124"/>
                      <a:pt x="46" y="124"/>
                      <a:pt x="46" y="125"/>
                    </a:cubicBezTo>
                    <a:cubicBezTo>
                      <a:pt x="47" y="125"/>
                      <a:pt x="47" y="126"/>
                      <a:pt x="48" y="125"/>
                    </a:cubicBezTo>
                    <a:cubicBezTo>
                      <a:pt x="50" y="125"/>
                      <a:pt x="49" y="123"/>
                      <a:pt x="49" y="123"/>
                    </a:cubicBezTo>
                    <a:cubicBezTo>
                      <a:pt x="49" y="123"/>
                      <a:pt x="51" y="122"/>
                      <a:pt x="52" y="123"/>
                    </a:cubicBezTo>
                    <a:cubicBezTo>
                      <a:pt x="52" y="124"/>
                      <a:pt x="53" y="127"/>
                      <a:pt x="53" y="127"/>
                    </a:cubicBezTo>
                    <a:cubicBezTo>
                      <a:pt x="54" y="127"/>
                      <a:pt x="55" y="130"/>
                      <a:pt x="54" y="133"/>
                    </a:cubicBezTo>
                    <a:cubicBezTo>
                      <a:pt x="54" y="135"/>
                      <a:pt x="54" y="137"/>
                      <a:pt x="53" y="137"/>
                    </a:cubicBezTo>
                    <a:cubicBezTo>
                      <a:pt x="53" y="137"/>
                      <a:pt x="51" y="139"/>
                      <a:pt x="50" y="139"/>
                    </a:cubicBezTo>
                    <a:cubicBezTo>
                      <a:pt x="49" y="140"/>
                      <a:pt x="48" y="143"/>
                      <a:pt x="48" y="144"/>
                    </a:cubicBezTo>
                    <a:cubicBezTo>
                      <a:pt x="48" y="145"/>
                      <a:pt x="49" y="148"/>
                      <a:pt x="49" y="150"/>
                    </a:cubicBezTo>
                    <a:cubicBezTo>
                      <a:pt x="49" y="151"/>
                      <a:pt x="48" y="152"/>
                      <a:pt x="48" y="154"/>
                    </a:cubicBezTo>
                    <a:cubicBezTo>
                      <a:pt x="49" y="157"/>
                      <a:pt x="52" y="157"/>
                      <a:pt x="52" y="159"/>
                    </a:cubicBezTo>
                    <a:cubicBezTo>
                      <a:pt x="52" y="161"/>
                      <a:pt x="55" y="166"/>
                      <a:pt x="55" y="167"/>
                    </a:cubicBezTo>
                    <a:cubicBezTo>
                      <a:pt x="56" y="169"/>
                      <a:pt x="58" y="172"/>
                      <a:pt x="58" y="174"/>
                    </a:cubicBezTo>
                    <a:cubicBezTo>
                      <a:pt x="58" y="177"/>
                      <a:pt x="63" y="179"/>
                      <a:pt x="64" y="179"/>
                    </a:cubicBezTo>
                    <a:cubicBezTo>
                      <a:pt x="64" y="179"/>
                      <a:pt x="66" y="181"/>
                      <a:pt x="67" y="181"/>
                    </a:cubicBezTo>
                    <a:cubicBezTo>
                      <a:pt x="68" y="182"/>
                      <a:pt x="69" y="183"/>
                      <a:pt x="70" y="185"/>
                    </a:cubicBezTo>
                    <a:cubicBezTo>
                      <a:pt x="71" y="186"/>
                      <a:pt x="71" y="188"/>
                      <a:pt x="71" y="189"/>
                    </a:cubicBezTo>
                    <a:cubicBezTo>
                      <a:pt x="71" y="189"/>
                      <a:pt x="71" y="195"/>
                      <a:pt x="71" y="198"/>
                    </a:cubicBezTo>
                    <a:cubicBezTo>
                      <a:pt x="71" y="201"/>
                      <a:pt x="73" y="204"/>
                      <a:pt x="72" y="205"/>
                    </a:cubicBezTo>
                    <a:cubicBezTo>
                      <a:pt x="71" y="205"/>
                      <a:pt x="69" y="206"/>
                      <a:pt x="70" y="207"/>
                    </a:cubicBezTo>
                    <a:cubicBezTo>
                      <a:pt x="71" y="208"/>
                      <a:pt x="70" y="208"/>
                      <a:pt x="70" y="209"/>
                    </a:cubicBezTo>
                    <a:cubicBezTo>
                      <a:pt x="70" y="209"/>
                      <a:pt x="71" y="212"/>
                      <a:pt x="71" y="213"/>
                    </a:cubicBezTo>
                    <a:cubicBezTo>
                      <a:pt x="70" y="214"/>
                      <a:pt x="70" y="216"/>
                      <a:pt x="70" y="217"/>
                    </a:cubicBezTo>
                    <a:cubicBezTo>
                      <a:pt x="69" y="217"/>
                      <a:pt x="68" y="218"/>
                      <a:pt x="69" y="220"/>
                    </a:cubicBezTo>
                    <a:cubicBezTo>
                      <a:pt x="69" y="221"/>
                      <a:pt x="68" y="221"/>
                      <a:pt x="68" y="222"/>
                    </a:cubicBezTo>
                    <a:cubicBezTo>
                      <a:pt x="68" y="223"/>
                      <a:pt x="70" y="223"/>
                      <a:pt x="70" y="224"/>
                    </a:cubicBezTo>
                    <a:cubicBezTo>
                      <a:pt x="69" y="226"/>
                      <a:pt x="69" y="226"/>
                      <a:pt x="69" y="227"/>
                    </a:cubicBezTo>
                    <a:cubicBezTo>
                      <a:pt x="69" y="229"/>
                      <a:pt x="70" y="230"/>
                      <a:pt x="70" y="231"/>
                    </a:cubicBezTo>
                    <a:cubicBezTo>
                      <a:pt x="70" y="231"/>
                      <a:pt x="70" y="232"/>
                      <a:pt x="69" y="233"/>
                    </a:cubicBezTo>
                    <a:cubicBezTo>
                      <a:pt x="68" y="234"/>
                      <a:pt x="68" y="235"/>
                      <a:pt x="68" y="236"/>
                    </a:cubicBezTo>
                    <a:cubicBezTo>
                      <a:pt x="68" y="236"/>
                      <a:pt x="69" y="237"/>
                      <a:pt x="69" y="238"/>
                    </a:cubicBezTo>
                    <a:cubicBezTo>
                      <a:pt x="69" y="238"/>
                      <a:pt x="68" y="239"/>
                      <a:pt x="69" y="240"/>
                    </a:cubicBezTo>
                    <a:cubicBezTo>
                      <a:pt x="69" y="241"/>
                      <a:pt x="70" y="241"/>
                      <a:pt x="71" y="241"/>
                    </a:cubicBezTo>
                    <a:cubicBezTo>
                      <a:pt x="71" y="242"/>
                      <a:pt x="69" y="242"/>
                      <a:pt x="70" y="243"/>
                    </a:cubicBezTo>
                    <a:cubicBezTo>
                      <a:pt x="71" y="244"/>
                      <a:pt x="72" y="243"/>
                      <a:pt x="72" y="245"/>
                    </a:cubicBezTo>
                    <a:cubicBezTo>
                      <a:pt x="72" y="245"/>
                      <a:pt x="73" y="246"/>
                      <a:pt x="73" y="246"/>
                    </a:cubicBezTo>
                    <a:cubicBezTo>
                      <a:pt x="73" y="246"/>
                      <a:pt x="74" y="246"/>
                      <a:pt x="74" y="246"/>
                    </a:cubicBezTo>
                    <a:cubicBezTo>
                      <a:pt x="74" y="247"/>
                      <a:pt x="75" y="247"/>
                      <a:pt x="75" y="247"/>
                    </a:cubicBezTo>
                    <a:cubicBezTo>
                      <a:pt x="75" y="247"/>
                      <a:pt x="77" y="248"/>
                      <a:pt x="77" y="248"/>
                    </a:cubicBezTo>
                    <a:close/>
                    <a:moveTo>
                      <a:pt x="55" y="38"/>
                    </a:moveTo>
                    <a:cubicBezTo>
                      <a:pt x="55" y="38"/>
                      <a:pt x="58" y="37"/>
                      <a:pt x="59" y="38"/>
                    </a:cubicBezTo>
                    <a:cubicBezTo>
                      <a:pt x="60" y="39"/>
                      <a:pt x="58" y="39"/>
                      <a:pt x="57" y="40"/>
                    </a:cubicBezTo>
                    <a:cubicBezTo>
                      <a:pt x="55" y="41"/>
                      <a:pt x="55" y="41"/>
                      <a:pt x="54" y="42"/>
                    </a:cubicBezTo>
                    <a:cubicBezTo>
                      <a:pt x="53" y="43"/>
                      <a:pt x="51" y="43"/>
                      <a:pt x="50" y="44"/>
                    </a:cubicBezTo>
                    <a:cubicBezTo>
                      <a:pt x="49" y="45"/>
                      <a:pt x="48" y="46"/>
                      <a:pt x="47" y="45"/>
                    </a:cubicBezTo>
                    <a:cubicBezTo>
                      <a:pt x="47" y="44"/>
                      <a:pt x="48" y="45"/>
                      <a:pt x="48" y="44"/>
                    </a:cubicBezTo>
                    <a:cubicBezTo>
                      <a:pt x="48" y="44"/>
                      <a:pt x="51" y="42"/>
                      <a:pt x="51" y="42"/>
                    </a:cubicBezTo>
                    <a:cubicBezTo>
                      <a:pt x="51" y="42"/>
                      <a:pt x="54" y="37"/>
                      <a:pt x="55" y="38"/>
                    </a:cubicBezTo>
                    <a:close/>
                    <a:moveTo>
                      <a:pt x="50" y="34"/>
                    </a:moveTo>
                    <a:cubicBezTo>
                      <a:pt x="51" y="34"/>
                      <a:pt x="53" y="37"/>
                      <a:pt x="52" y="37"/>
                    </a:cubicBezTo>
                    <a:cubicBezTo>
                      <a:pt x="51" y="38"/>
                      <a:pt x="50" y="37"/>
                      <a:pt x="50" y="35"/>
                    </a:cubicBezTo>
                    <a:cubicBezTo>
                      <a:pt x="50" y="34"/>
                      <a:pt x="49" y="38"/>
                      <a:pt x="49" y="39"/>
                    </a:cubicBezTo>
                    <a:cubicBezTo>
                      <a:pt x="50" y="40"/>
                      <a:pt x="48" y="42"/>
                      <a:pt x="48" y="42"/>
                    </a:cubicBezTo>
                    <a:cubicBezTo>
                      <a:pt x="47" y="42"/>
                      <a:pt x="47" y="40"/>
                      <a:pt x="47" y="38"/>
                    </a:cubicBezTo>
                    <a:cubicBezTo>
                      <a:pt x="47" y="37"/>
                      <a:pt x="46" y="35"/>
                      <a:pt x="45" y="35"/>
                    </a:cubicBezTo>
                    <a:cubicBezTo>
                      <a:pt x="43" y="36"/>
                      <a:pt x="42" y="38"/>
                      <a:pt x="41" y="38"/>
                    </a:cubicBezTo>
                    <a:cubicBezTo>
                      <a:pt x="41" y="39"/>
                      <a:pt x="41" y="42"/>
                      <a:pt x="41" y="43"/>
                    </a:cubicBezTo>
                    <a:cubicBezTo>
                      <a:pt x="41" y="43"/>
                      <a:pt x="41" y="46"/>
                      <a:pt x="39" y="46"/>
                    </a:cubicBezTo>
                    <a:cubicBezTo>
                      <a:pt x="38" y="46"/>
                      <a:pt x="38" y="43"/>
                      <a:pt x="39" y="42"/>
                    </a:cubicBezTo>
                    <a:cubicBezTo>
                      <a:pt x="39" y="40"/>
                      <a:pt x="38" y="38"/>
                      <a:pt x="39" y="36"/>
                    </a:cubicBezTo>
                    <a:cubicBezTo>
                      <a:pt x="40" y="35"/>
                      <a:pt x="42" y="34"/>
                      <a:pt x="43" y="34"/>
                    </a:cubicBezTo>
                    <a:cubicBezTo>
                      <a:pt x="44" y="33"/>
                      <a:pt x="46" y="34"/>
                      <a:pt x="47" y="34"/>
                    </a:cubicBezTo>
                    <a:cubicBezTo>
                      <a:pt x="47" y="34"/>
                      <a:pt x="49" y="34"/>
                      <a:pt x="50" y="34"/>
                    </a:cubicBezTo>
                    <a:close/>
                    <a:moveTo>
                      <a:pt x="36" y="30"/>
                    </a:moveTo>
                    <a:cubicBezTo>
                      <a:pt x="38" y="29"/>
                      <a:pt x="40" y="26"/>
                      <a:pt x="41" y="27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5" y="30"/>
                      <a:pt x="44" y="32"/>
                      <a:pt x="43" y="32"/>
                    </a:cubicBezTo>
                    <a:cubicBezTo>
                      <a:pt x="43" y="32"/>
                      <a:pt x="41" y="32"/>
                      <a:pt x="40" y="32"/>
                    </a:cubicBezTo>
                    <a:cubicBezTo>
                      <a:pt x="39" y="32"/>
                      <a:pt x="39" y="31"/>
                      <a:pt x="38" y="31"/>
                    </a:cubicBezTo>
                    <a:cubicBezTo>
                      <a:pt x="38" y="31"/>
                      <a:pt x="36" y="32"/>
                      <a:pt x="36" y="33"/>
                    </a:cubicBezTo>
                    <a:cubicBezTo>
                      <a:pt x="35" y="33"/>
                      <a:pt x="33" y="33"/>
                      <a:pt x="33" y="32"/>
                    </a:cubicBezTo>
                    <a:cubicBezTo>
                      <a:pt x="33" y="31"/>
                      <a:pt x="34" y="31"/>
                      <a:pt x="36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8" name="iSḻíḋê"/>
              <p:cNvSpPr/>
              <p:nvPr/>
            </p:nvSpPr>
            <p:spPr bwMode="auto">
              <a:xfrm>
                <a:off x="2098" y="796"/>
                <a:ext cx="93" cy="35"/>
              </a:xfrm>
              <a:custGeom>
                <a:avLst/>
                <a:gdLst>
                  <a:gd name="T0" fmla="*/ 2 w 13"/>
                  <a:gd name="T1" fmla="*/ 4 h 5"/>
                  <a:gd name="T2" fmla="*/ 2 w 13"/>
                  <a:gd name="T3" fmla="*/ 5 h 5"/>
                  <a:gd name="T4" fmla="*/ 5 w 13"/>
                  <a:gd name="T5" fmla="*/ 4 h 5"/>
                  <a:gd name="T6" fmla="*/ 8 w 13"/>
                  <a:gd name="T7" fmla="*/ 3 h 5"/>
                  <a:gd name="T8" fmla="*/ 10 w 13"/>
                  <a:gd name="T9" fmla="*/ 5 h 5"/>
                  <a:gd name="T10" fmla="*/ 11 w 13"/>
                  <a:gd name="T11" fmla="*/ 3 h 5"/>
                  <a:gd name="T12" fmla="*/ 7 w 13"/>
                  <a:gd name="T13" fmla="*/ 1 h 5"/>
                  <a:gd name="T14" fmla="*/ 5 w 13"/>
                  <a:gd name="T15" fmla="*/ 0 h 5"/>
                  <a:gd name="T16" fmla="*/ 4 w 13"/>
                  <a:gd name="T17" fmla="*/ 1 h 5"/>
                  <a:gd name="T18" fmla="*/ 2 w 13"/>
                  <a:gd name="T19" fmla="*/ 3 h 5"/>
                  <a:gd name="T20" fmla="*/ 2 w 13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5">
                    <a:moveTo>
                      <a:pt x="2" y="4"/>
                    </a:moveTo>
                    <a:cubicBezTo>
                      <a:pt x="0" y="5"/>
                      <a:pt x="1" y="5"/>
                      <a:pt x="2" y="5"/>
                    </a:cubicBezTo>
                    <a:cubicBezTo>
                      <a:pt x="3" y="5"/>
                      <a:pt x="5" y="4"/>
                      <a:pt x="5" y="4"/>
                    </a:cubicBezTo>
                    <a:cubicBezTo>
                      <a:pt x="5" y="4"/>
                      <a:pt x="8" y="2"/>
                      <a:pt x="8" y="3"/>
                    </a:cubicBezTo>
                    <a:cubicBezTo>
                      <a:pt x="9" y="4"/>
                      <a:pt x="8" y="5"/>
                      <a:pt x="10" y="5"/>
                    </a:cubicBezTo>
                    <a:cubicBezTo>
                      <a:pt x="11" y="5"/>
                      <a:pt x="13" y="4"/>
                      <a:pt x="11" y="3"/>
                    </a:cubicBezTo>
                    <a:cubicBezTo>
                      <a:pt x="9" y="2"/>
                      <a:pt x="8" y="2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9" name="išḻiďê"/>
              <p:cNvSpPr/>
              <p:nvPr/>
            </p:nvSpPr>
            <p:spPr bwMode="auto">
              <a:xfrm>
                <a:off x="2134" y="831"/>
                <a:ext cx="21" cy="1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2" y="2"/>
                      <a:pt x="3" y="2"/>
                    </a:cubicBezTo>
                    <a:cubicBezTo>
                      <a:pt x="3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0" name="iṩlïḋè"/>
              <p:cNvSpPr/>
              <p:nvPr/>
            </p:nvSpPr>
            <p:spPr bwMode="auto">
              <a:xfrm>
                <a:off x="2162" y="838"/>
                <a:ext cx="29" cy="22"/>
              </a:xfrm>
              <a:custGeom>
                <a:avLst/>
                <a:gdLst>
                  <a:gd name="T0" fmla="*/ 2 w 4"/>
                  <a:gd name="T1" fmla="*/ 1 h 3"/>
                  <a:gd name="T2" fmla="*/ 3 w 4"/>
                  <a:gd name="T3" fmla="*/ 2 h 3"/>
                  <a:gd name="T4" fmla="*/ 2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cubicBezTo>
                      <a:pt x="0" y="1"/>
                      <a:pt x="2" y="3"/>
                      <a:pt x="3" y="2"/>
                    </a:cubicBezTo>
                    <a:cubicBezTo>
                      <a:pt x="4" y="1"/>
                      <a:pt x="4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1" name="íṡḷíďé"/>
              <p:cNvSpPr/>
              <p:nvPr/>
            </p:nvSpPr>
            <p:spPr bwMode="auto">
              <a:xfrm>
                <a:off x="2923" y="760"/>
                <a:ext cx="135" cy="50"/>
              </a:xfrm>
              <a:custGeom>
                <a:avLst/>
                <a:gdLst>
                  <a:gd name="T0" fmla="*/ 7 w 19"/>
                  <a:gd name="T1" fmla="*/ 5 h 7"/>
                  <a:gd name="T2" fmla="*/ 10 w 19"/>
                  <a:gd name="T3" fmla="*/ 7 h 7"/>
                  <a:gd name="T4" fmla="*/ 14 w 19"/>
                  <a:gd name="T5" fmla="*/ 5 h 7"/>
                  <a:gd name="T6" fmla="*/ 17 w 19"/>
                  <a:gd name="T7" fmla="*/ 4 h 7"/>
                  <a:gd name="T8" fmla="*/ 18 w 19"/>
                  <a:gd name="T9" fmla="*/ 2 h 7"/>
                  <a:gd name="T10" fmla="*/ 14 w 19"/>
                  <a:gd name="T11" fmla="*/ 0 h 7"/>
                  <a:gd name="T12" fmla="*/ 10 w 19"/>
                  <a:gd name="T13" fmla="*/ 1 h 7"/>
                  <a:gd name="T14" fmla="*/ 6 w 19"/>
                  <a:gd name="T15" fmla="*/ 1 h 7"/>
                  <a:gd name="T16" fmla="*/ 1 w 19"/>
                  <a:gd name="T17" fmla="*/ 0 h 7"/>
                  <a:gd name="T18" fmla="*/ 1 w 19"/>
                  <a:gd name="T19" fmla="*/ 2 h 7"/>
                  <a:gd name="T20" fmla="*/ 3 w 19"/>
                  <a:gd name="T21" fmla="*/ 5 h 7"/>
                  <a:gd name="T22" fmla="*/ 7 w 19"/>
                  <a:gd name="T2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7">
                    <a:moveTo>
                      <a:pt x="7" y="5"/>
                    </a:moveTo>
                    <a:cubicBezTo>
                      <a:pt x="7" y="6"/>
                      <a:pt x="8" y="7"/>
                      <a:pt x="10" y="7"/>
                    </a:cubicBezTo>
                    <a:cubicBezTo>
                      <a:pt x="12" y="6"/>
                      <a:pt x="13" y="6"/>
                      <a:pt x="14" y="5"/>
                    </a:cubicBezTo>
                    <a:cubicBezTo>
                      <a:pt x="14" y="4"/>
                      <a:pt x="17" y="4"/>
                      <a:pt x="17" y="4"/>
                    </a:cubicBezTo>
                    <a:cubicBezTo>
                      <a:pt x="17" y="4"/>
                      <a:pt x="19" y="3"/>
                      <a:pt x="18" y="2"/>
                    </a:cubicBezTo>
                    <a:cubicBezTo>
                      <a:pt x="17" y="1"/>
                      <a:pt x="15" y="1"/>
                      <a:pt x="14" y="0"/>
                    </a:cubicBezTo>
                    <a:cubicBezTo>
                      <a:pt x="13" y="0"/>
                      <a:pt x="13" y="1"/>
                      <a:pt x="10" y="1"/>
                    </a:cubicBezTo>
                    <a:cubicBezTo>
                      <a:pt x="8" y="1"/>
                      <a:pt x="7" y="2"/>
                      <a:pt x="6" y="1"/>
                    </a:cubicBezTo>
                    <a:cubicBezTo>
                      <a:pt x="5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4" y="5"/>
                      <a:pt x="6" y="5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2" name="ï$ḷíḍe"/>
              <p:cNvSpPr/>
              <p:nvPr/>
            </p:nvSpPr>
            <p:spPr bwMode="auto">
              <a:xfrm>
                <a:off x="2340" y="512"/>
                <a:ext cx="668" cy="341"/>
              </a:xfrm>
              <a:custGeom>
                <a:avLst/>
                <a:gdLst>
                  <a:gd name="T0" fmla="*/ 3 w 94"/>
                  <a:gd name="T1" fmla="*/ 20 h 48"/>
                  <a:gd name="T2" fmla="*/ 5 w 94"/>
                  <a:gd name="T3" fmla="*/ 20 h 48"/>
                  <a:gd name="T4" fmla="*/ 16 w 94"/>
                  <a:gd name="T5" fmla="*/ 20 h 48"/>
                  <a:gd name="T6" fmla="*/ 22 w 94"/>
                  <a:gd name="T7" fmla="*/ 28 h 48"/>
                  <a:gd name="T8" fmla="*/ 27 w 94"/>
                  <a:gd name="T9" fmla="*/ 27 h 48"/>
                  <a:gd name="T10" fmla="*/ 28 w 94"/>
                  <a:gd name="T11" fmla="*/ 31 h 48"/>
                  <a:gd name="T12" fmla="*/ 27 w 94"/>
                  <a:gd name="T13" fmla="*/ 34 h 48"/>
                  <a:gd name="T14" fmla="*/ 25 w 94"/>
                  <a:gd name="T15" fmla="*/ 34 h 48"/>
                  <a:gd name="T16" fmla="*/ 25 w 94"/>
                  <a:gd name="T17" fmla="*/ 38 h 48"/>
                  <a:gd name="T18" fmla="*/ 27 w 94"/>
                  <a:gd name="T19" fmla="*/ 40 h 48"/>
                  <a:gd name="T20" fmla="*/ 34 w 94"/>
                  <a:gd name="T21" fmla="*/ 46 h 48"/>
                  <a:gd name="T22" fmla="*/ 39 w 94"/>
                  <a:gd name="T23" fmla="*/ 48 h 48"/>
                  <a:gd name="T24" fmla="*/ 43 w 94"/>
                  <a:gd name="T25" fmla="*/ 43 h 48"/>
                  <a:gd name="T26" fmla="*/ 46 w 94"/>
                  <a:gd name="T27" fmla="*/ 40 h 48"/>
                  <a:gd name="T28" fmla="*/ 52 w 94"/>
                  <a:gd name="T29" fmla="*/ 36 h 48"/>
                  <a:gd name="T30" fmla="*/ 61 w 94"/>
                  <a:gd name="T31" fmla="*/ 32 h 48"/>
                  <a:gd name="T32" fmla="*/ 73 w 94"/>
                  <a:gd name="T33" fmla="*/ 30 h 48"/>
                  <a:gd name="T34" fmla="*/ 72 w 94"/>
                  <a:gd name="T35" fmla="*/ 28 h 48"/>
                  <a:gd name="T36" fmla="*/ 75 w 94"/>
                  <a:gd name="T37" fmla="*/ 27 h 48"/>
                  <a:gd name="T38" fmla="*/ 79 w 94"/>
                  <a:gd name="T39" fmla="*/ 27 h 48"/>
                  <a:gd name="T40" fmla="*/ 78 w 94"/>
                  <a:gd name="T41" fmla="*/ 22 h 48"/>
                  <a:gd name="T42" fmla="*/ 85 w 94"/>
                  <a:gd name="T43" fmla="*/ 18 h 48"/>
                  <a:gd name="T44" fmla="*/ 83 w 94"/>
                  <a:gd name="T45" fmla="*/ 16 h 48"/>
                  <a:gd name="T46" fmla="*/ 91 w 94"/>
                  <a:gd name="T47" fmla="*/ 9 h 48"/>
                  <a:gd name="T48" fmla="*/ 87 w 94"/>
                  <a:gd name="T49" fmla="*/ 7 h 48"/>
                  <a:gd name="T50" fmla="*/ 78 w 94"/>
                  <a:gd name="T51" fmla="*/ 5 h 48"/>
                  <a:gd name="T52" fmla="*/ 73 w 94"/>
                  <a:gd name="T53" fmla="*/ 2 h 48"/>
                  <a:gd name="T54" fmla="*/ 65 w 94"/>
                  <a:gd name="T55" fmla="*/ 3 h 48"/>
                  <a:gd name="T56" fmla="*/ 53 w 94"/>
                  <a:gd name="T57" fmla="*/ 3 h 48"/>
                  <a:gd name="T58" fmla="*/ 66 w 94"/>
                  <a:gd name="T59" fmla="*/ 2 h 48"/>
                  <a:gd name="T60" fmla="*/ 58 w 94"/>
                  <a:gd name="T61" fmla="*/ 0 h 48"/>
                  <a:gd name="T62" fmla="*/ 36 w 94"/>
                  <a:gd name="T63" fmla="*/ 5 h 48"/>
                  <a:gd name="T64" fmla="*/ 32 w 94"/>
                  <a:gd name="T65" fmla="*/ 6 h 48"/>
                  <a:gd name="T66" fmla="*/ 27 w 94"/>
                  <a:gd name="T67" fmla="*/ 7 h 48"/>
                  <a:gd name="T68" fmla="*/ 1 w 94"/>
                  <a:gd name="T6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48">
                    <a:moveTo>
                      <a:pt x="1" y="21"/>
                    </a:moveTo>
                    <a:cubicBezTo>
                      <a:pt x="1" y="21"/>
                      <a:pt x="3" y="21"/>
                      <a:pt x="3" y="20"/>
                    </a:cubicBezTo>
                    <a:cubicBezTo>
                      <a:pt x="4" y="20"/>
                      <a:pt x="5" y="18"/>
                      <a:pt x="5" y="18"/>
                    </a:cubicBezTo>
                    <a:cubicBezTo>
                      <a:pt x="5" y="18"/>
                      <a:pt x="4" y="19"/>
                      <a:pt x="5" y="20"/>
                    </a:cubicBezTo>
                    <a:cubicBezTo>
                      <a:pt x="6" y="20"/>
                      <a:pt x="9" y="19"/>
                      <a:pt x="10" y="19"/>
                    </a:cubicBezTo>
                    <a:cubicBezTo>
                      <a:pt x="11" y="19"/>
                      <a:pt x="15" y="20"/>
                      <a:pt x="16" y="20"/>
                    </a:cubicBezTo>
                    <a:cubicBezTo>
                      <a:pt x="17" y="21"/>
                      <a:pt x="20" y="21"/>
                      <a:pt x="21" y="22"/>
                    </a:cubicBezTo>
                    <a:cubicBezTo>
                      <a:pt x="22" y="23"/>
                      <a:pt x="21" y="28"/>
                      <a:pt x="22" y="28"/>
                    </a:cubicBezTo>
                    <a:cubicBezTo>
                      <a:pt x="22" y="29"/>
                      <a:pt x="24" y="27"/>
                      <a:pt x="24" y="26"/>
                    </a:cubicBezTo>
                    <a:cubicBezTo>
                      <a:pt x="25" y="26"/>
                      <a:pt x="27" y="26"/>
                      <a:pt x="27" y="27"/>
                    </a:cubicBezTo>
                    <a:cubicBezTo>
                      <a:pt x="28" y="27"/>
                      <a:pt x="29" y="29"/>
                      <a:pt x="29" y="30"/>
                    </a:cubicBezTo>
                    <a:cubicBezTo>
                      <a:pt x="29" y="30"/>
                      <a:pt x="29" y="31"/>
                      <a:pt x="28" y="31"/>
                    </a:cubicBezTo>
                    <a:cubicBezTo>
                      <a:pt x="28" y="31"/>
                      <a:pt x="26" y="34"/>
                      <a:pt x="27" y="33"/>
                    </a:cubicBezTo>
                    <a:cubicBezTo>
                      <a:pt x="27" y="33"/>
                      <a:pt x="27" y="34"/>
                      <a:pt x="27" y="34"/>
                    </a:cubicBezTo>
                    <a:cubicBezTo>
                      <a:pt x="26" y="35"/>
                      <a:pt x="25" y="35"/>
                      <a:pt x="25" y="35"/>
                    </a:cubicBezTo>
                    <a:cubicBezTo>
                      <a:pt x="25" y="35"/>
                      <a:pt x="25" y="34"/>
                      <a:pt x="25" y="34"/>
                    </a:cubicBezTo>
                    <a:cubicBezTo>
                      <a:pt x="24" y="34"/>
                      <a:pt x="24" y="34"/>
                      <a:pt x="24" y="35"/>
                    </a:cubicBezTo>
                    <a:cubicBezTo>
                      <a:pt x="24" y="36"/>
                      <a:pt x="25" y="38"/>
                      <a:pt x="25" y="38"/>
                    </a:cubicBezTo>
                    <a:cubicBezTo>
                      <a:pt x="26" y="39"/>
                      <a:pt x="28" y="39"/>
                      <a:pt x="28" y="39"/>
                    </a:cubicBezTo>
                    <a:cubicBezTo>
                      <a:pt x="29" y="39"/>
                      <a:pt x="27" y="40"/>
                      <a:pt x="27" y="40"/>
                    </a:cubicBezTo>
                    <a:cubicBezTo>
                      <a:pt x="28" y="41"/>
                      <a:pt x="28" y="43"/>
                      <a:pt x="29" y="43"/>
                    </a:cubicBezTo>
                    <a:cubicBezTo>
                      <a:pt x="30" y="44"/>
                      <a:pt x="33" y="46"/>
                      <a:pt x="34" y="46"/>
                    </a:cubicBezTo>
                    <a:cubicBezTo>
                      <a:pt x="34" y="47"/>
                      <a:pt x="37" y="46"/>
                      <a:pt x="37" y="46"/>
                    </a:cubicBezTo>
                    <a:cubicBezTo>
                      <a:pt x="38" y="45"/>
                      <a:pt x="37" y="48"/>
                      <a:pt x="39" y="48"/>
                    </a:cubicBezTo>
                    <a:cubicBezTo>
                      <a:pt x="40" y="48"/>
                      <a:pt x="41" y="48"/>
                      <a:pt x="42" y="47"/>
                    </a:cubicBezTo>
                    <a:cubicBezTo>
                      <a:pt x="43" y="46"/>
                      <a:pt x="43" y="44"/>
                      <a:pt x="43" y="43"/>
                    </a:cubicBezTo>
                    <a:cubicBezTo>
                      <a:pt x="43" y="42"/>
                      <a:pt x="43" y="42"/>
                      <a:pt x="44" y="42"/>
                    </a:cubicBezTo>
                    <a:cubicBezTo>
                      <a:pt x="46" y="42"/>
                      <a:pt x="47" y="42"/>
                      <a:pt x="46" y="40"/>
                    </a:cubicBezTo>
                    <a:cubicBezTo>
                      <a:pt x="46" y="39"/>
                      <a:pt x="45" y="38"/>
                      <a:pt x="47" y="38"/>
                    </a:cubicBezTo>
                    <a:cubicBezTo>
                      <a:pt x="50" y="37"/>
                      <a:pt x="51" y="36"/>
                      <a:pt x="52" y="36"/>
                    </a:cubicBezTo>
                    <a:cubicBezTo>
                      <a:pt x="53" y="36"/>
                      <a:pt x="57" y="36"/>
                      <a:pt x="57" y="36"/>
                    </a:cubicBezTo>
                    <a:cubicBezTo>
                      <a:pt x="58" y="35"/>
                      <a:pt x="59" y="32"/>
                      <a:pt x="61" y="32"/>
                    </a:cubicBezTo>
                    <a:cubicBezTo>
                      <a:pt x="62" y="32"/>
                      <a:pt x="65" y="33"/>
                      <a:pt x="67" y="32"/>
                    </a:cubicBezTo>
                    <a:cubicBezTo>
                      <a:pt x="70" y="32"/>
                      <a:pt x="72" y="30"/>
                      <a:pt x="73" y="30"/>
                    </a:cubicBezTo>
                    <a:cubicBezTo>
                      <a:pt x="74" y="30"/>
                      <a:pt x="76" y="30"/>
                      <a:pt x="76" y="30"/>
                    </a:cubicBezTo>
                    <a:cubicBezTo>
                      <a:pt x="75" y="29"/>
                      <a:pt x="74" y="28"/>
                      <a:pt x="72" y="28"/>
                    </a:cubicBezTo>
                    <a:cubicBezTo>
                      <a:pt x="71" y="28"/>
                      <a:pt x="71" y="25"/>
                      <a:pt x="71" y="25"/>
                    </a:cubicBezTo>
                    <a:cubicBezTo>
                      <a:pt x="72" y="25"/>
                      <a:pt x="75" y="26"/>
                      <a:pt x="75" y="27"/>
                    </a:cubicBezTo>
                    <a:cubicBezTo>
                      <a:pt x="75" y="28"/>
                      <a:pt x="76" y="29"/>
                      <a:pt x="78" y="29"/>
                    </a:cubicBezTo>
                    <a:cubicBezTo>
                      <a:pt x="80" y="29"/>
                      <a:pt x="79" y="27"/>
                      <a:pt x="79" y="27"/>
                    </a:cubicBezTo>
                    <a:cubicBezTo>
                      <a:pt x="78" y="26"/>
                      <a:pt x="78" y="25"/>
                      <a:pt x="78" y="25"/>
                    </a:cubicBezTo>
                    <a:cubicBezTo>
                      <a:pt x="77" y="24"/>
                      <a:pt x="76" y="22"/>
                      <a:pt x="78" y="22"/>
                    </a:cubicBezTo>
                    <a:cubicBezTo>
                      <a:pt x="80" y="22"/>
                      <a:pt x="84" y="24"/>
                      <a:pt x="84" y="22"/>
                    </a:cubicBezTo>
                    <a:cubicBezTo>
                      <a:pt x="84" y="21"/>
                      <a:pt x="84" y="19"/>
                      <a:pt x="85" y="18"/>
                    </a:cubicBezTo>
                    <a:cubicBezTo>
                      <a:pt x="85" y="18"/>
                      <a:pt x="86" y="17"/>
                      <a:pt x="86" y="17"/>
                    </a:cubicBezTo>
                    <a:cubicBezTo>
                      <a:pt x="85" y="17"/>
                      <a:pt x="84" y="17"/>
                      <a:pt x="83" y="16"/>
                    </a:cubicBezTo>
                    <a:cubicBezTo>
                      <a:pt x="83" y="15"/>
                      <a:pt x="84" y="14"/>
                      <a:pt x="85" y="13"/>
                    </a:cubicBezTo>
                    <a:cubicBezTo>
                      <a:pt x="85" y="13"/>
                      <a:pt x="89" y="10"/>
                      <a:pt x="91" y="9"/>
                    </a:cubicBezTo>
                    <a:cubicBezTo>
                      <a:pt x="93" y="9"/>
                      <a:pt x="94" y="7"/>
                      <a:pt x="93" y="7"/>
                    </a:cubicBezTo>
                    <a:cubicBezTo>
                      <a:pt x="91" y="6"/>
                      <a:pt x="88" y="6"/>
                      <a:pt x="87" y="7"/>
                    </a:cubicBezTo>
                    <a:cubicBezTo>
                      <a:pt x="85" y="8"/>
                      <a:pt x="84" y="9"/>
                      <a:pt x="82" y="9"/>
                    </a:cubicBezTo>
                    <a:cubicBezTo>
                      <a:pt x="79" y="8"/>
                      <a:pt x="79" y="6"/>
                      <a:pt x="78" y="5"/>
                    </a:cubicBezTo>
                    <a:cubicBezTo>
                      <a:pt x="76" y="4"/>
                      <a:pt x="77" y="1"/>
                      <a:pt x="75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1" y="2"/>
                      <a:pt x="69" y="2"/>
                    </a:cubicBezTo>
                    <a:cubicBezTo>
                      <a:pt x="68" y="2"/>
                      <a:pt x="66" y="3"/>
                      <a:pt x="65" y="3"/>
                    </a:cubicBezTo>
                    <a:cubicBezTo>
                      <a:pt x="63" y="2"/>
                      <a:pt x="62" y="3"/>
                      <a:pt x="61" y="3"/>
                    </a:cubicBezTo>
                    <a:cubicBezTo>
                      <a:pt x="57" y="4"/>
                      <a:pt x="53" y="3"/>
                      <a:pt x="53" y="3"/>
                    </a:cubicBezTo>
                    <a:cubicBezTo>
                      <a:pt x="52" y="3"/>
                      <a:pt x="56" y="3"/>
                      <a:pt x="58" y="3"/>
                    </a:cubicBezTo>
                    <a:cubicBezTo>
                      <a:pt x="61" y="3"/>
                      <a:pt x="64" y="2"/>
                      <a:pt x="66" y="2"/>
                    </a:cubicBezTo>
                    <a:cubicBezTo>
                      <a:pt x="68" y="2"/>
                      <a:pt x="66" y="1"/>
                      <a:pt x="66" y="1"/>
                    </a:cubicBezTo>
                    <a:cubicBezTo>
                      <a:pt x="64" y="1"/>
                      <a:pt x="61" y="1"/>
                      <a:pt x="58" y="0"/>
                    </a:cubicBezTo>
                    <a:cubicBezTo>
                      <a:pt x="51" y="1"/>
                      <a:pt x="44" y="3"/>
                      <a:pt x="37" y="4"/>
                    </a:cubicBezTo>
                    <a:cubicBezTo>
                      <a:pt x="37" y="5"/>
                      <a:pt x="36" y="5"/>
                      <a:pt x="36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4" y="5"/>
                      <a:pt x="33" y="5"/>
                      <a:pt x="32" y="6"/>
                    </a:cubicBezTo>
                    <a:cubicBezTo>
                      <a:pt x="32" y="6"/>
                      <a:pt x="32" y="6"/>
                      <a:pt x="32" y="7"/>
                    </a:cubicBezTo>
                    <a:cubicBezTo>
                      <a:pt x="31" y="7"/>
                      <a:pt x="28" y="8"/>
                      <a:pt x="27" y="7"/>
                    </a:cubicBezTo>
                    <a:cubicBezTo>
                      <a:pt x="17" y="10"/>
                      <a:pt x="8" y="15"/>
                      <a:pt x="0" y="19"/>
                    </a:cubicBezTo>
                    <a:cubicBezTo>
                      <a:pt x="0" y="20"/>
                      <a:pt x="0" y="21"/>
                      <a:pt x="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3" name="iṥḷiḓé"/>
              <p:cNvSpPr/>
              <p:nvPr/>
            </p:nvSpPr>
            <p:spPr bwMode="auto">
              <a:xfrm>
                <a:off x="2496" y="732"/>
                <a:ext cx="15" cy="21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2 h 3"/>
                  <a:gd name="T4" fmla="*/ 2 w 2"/>
                  <a:gd name="T5" fmla="*/ 2 h 3"/>
                  <a:gd name="T6" fmla="*/ 1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0" y="3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4" name="íś1íḓe"/>
              <p:cNvSpPr/>
              <p:nvPr/>
            </p:nvSpPr>
            <p:spPr bwMode="auto">
              <a:xfrm>
                <a:off x="2091" y="1457"/>
                <a:ext cx="114" cy="56"/>
              </a:xfrm>
              <a:custGeom>
                <a:avLst/>
                <a:gdLst>
                  <a:gd name="T0" fmla="*/ 13 w 16"/>
                  <a:gd name="T1" fmla="*/ 4 h 8"/>
                  <a:gd name="T2" fmla="*/ 9 w 16"/>
                  <a:gd name="T3" fmla="*/ 1 h 8"/>
                  <a:gd name="T4" fmla="*/ 4 w 16"/>
                  <a:gd name="T5" fmla="*/ 0 h 8"/>
                  <a:gd name="T6" fmla="*/ 0 w 16"/>
                  <a:gd name="T7" fmla="*/ 1 h 8"/>
                  <a:gd name="T8" fmla="*/ 3 w 16"/>
                  <a:gd name="T9" fmla="*/ 3 h 8"/>
                  <a:gd name="T10" fmla="*/ 9 w 16"/>
                  <a:gd name="T11" fmla="*/ 3 h 8"/>
                  <a:gd name="T12" fmla="*/ 13 w 16"/>
                  <a:gd name="T13" fmla="*/ 7 h 8"/>
                  <a:gd name="T14" fmla="*/ 16 w 16"/>
                  <a:gd name="T15" fmla="*/ 7 h 8"/>
                  <a:gd name="T16" fmla="*/ 13 w 16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">
                    <a:moveTo>
                      <a:pt x="13" y="4"/>
                    </a:moveTo>
                    <a:cubicBezTo>
                      <a:pt x="12" y="4"/>
                      <a:pt x="10" y="3"/>
                      <a:pt x="9" y="1"/>
                    </a:cubicBezTo>
                    <a:cubicBezTo>
                      <a:pt x="8" y="0"/>
                      <a:pt x="5" y="0"/>
                      <a:pt x="4" y="0"/>
                    </a:cubicBezTo>
                    <a:cubicBezTo>
                      <a:pt x="3" y="0"/>
                      <a:pt x="0" y="1"/>
                      <a:pt x="0" y="1"/>
                    </a:cubicBezTo>
                    <a:cubicBezTo>
                      <a:pt x="0" y="3"/>
                      <a:pt x="1" y="3"/>
                      <a:pt x="3" y="3"/>
                    </a:cubicBezTo>
                    <a:cubicBezTo>
                      <a:pt x="5" y="3"/>
                      <a:pt x="8" y="2"/>
                      <a:pt x="9" y="3"/>
                    </a:cubicBezTo>
                    <a:cubicBezTo>
                      <a:pt x="9" y="4"/>
                      <a:pt x="12" y="6"/>
                      <a:pt x="13" y="7"/>
                    </a:cubicBezTo>
                    <a:cubicBezTo>
                      <a:pt x="13" y="7"/>
                      <a:pt x="16" y="8"/>
                      <a:pt x="16" y="7"/>
                    </a:cubicBezTo>
                    <a:cubicBezTo>
                      <a:pt x="16" y="6"/>
                      <a:pt x="14" y="4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5" name="íṧļiďé"/>
              <p:cNvSpPr/>
              <p:nvPr/>
            </p:nvSpPr>
            <p:spPr bwMode="auto">
              <a:xfrm>
                <a:off x="2162" y="1421"/>
                <a:ext cx="22" cy="21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1 h 3"/>
                  <a:gd name="T4" fmla="*/ 2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2"/>
                      <a:pt x="2" y="0"/>
                      <a:pt x="1" y="1"/>
                    </a:cubicBezTo>
                    <a:cubicBezTo>
                      <a:pt x="0" y="1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6" name="iSḷîḑe"/>
              <p:cNvSpPr/>
              <p:nvPr/>
            </p:nvSpPr>
            <p:spPr bwMode="auto">
              <a:xfrm>
                <a:off x="2162" y="1542"/>
                <a:ext cx="29" cy="28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3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0" y="1"/>
                      <a:pt x="1" y="4"/>
                      <a:pt x="2" y="3"/>
                    </a:cubicBezTo>
                    <a:cubicBezTo>
                      <a:pt x="4" y="3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7" name="ïŝ1íḍe"/>
              <p:cNvSpPr/>
              <p:nvPr/>
            </p:nvSpPr>
            <p:spPr bwMode="auto">
              <a:xfrm>
                <a:off x="2312" y="1528"/>
                <a:ext cx="28" cy="28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3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0" y="0"/>
                      <a:pt x="1" y="4"/>
                      <a:pt x="2" y="3"/>
                    </a:cubicBezTo>
                    <a:cubicBezTo>
                      <a:pt x="4" y="3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8" name="išľïďè"/>
              <p:cNvSpPr/>
              <p:nvPr/>
            </p:nvSpPr>
            <p:spPr bwMode="auto">
              <a:xfrm>
                <a:off x="2219" y="1506"/>
                <a:ext cx="78" cy="50"/>
              </a:xfrm>
              <a:custGeom>
                <a:avLst/>
                <a:gdLst>
                  <a:gd name="T0" fmla="*/ 7 w 11"/>
                  <a:gd name="T1" fmla="*/ 0 h 7"/>
                  <a:gd name="T2" fmla="*/ 4 w 11"/>
                  <a:gd name="T3" fmla="*/ 1 h 7"/>
                  <a:gd name="T4" fmla="*/ 0 w 11"/>
                  <a:gd name="T5" fmla="*/ 4 h 7"/>
                  <a:gd name="T6" fmla="*/ 3 w 11"/>
                  <a:gd name="T7" fmla="*/ 4 h 7"/>
                  <a:gd name="T8" fmla="*/ 6 w 11"/>
                  <a:gd name="T9" fmla="*/ 6 h 7"/>
                  <a:gd name="T10" fmla="*/ 9 w 11"/>
                  <a:gd name="T11" fmla="*/ 5 h 7"/>
                  <a:gd name="T12" fmla="*/ 11 w 11"/>
                  <a:gd name="T13" fmla="*/ 5 h 7"/>
                  <a:gd name="T14" fmla="*/ 7 w 11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7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3" y="1"/>
                      <a:pt x="0" y="4"/>
                      <a:pt x="0" y="4"/>
                    </a:cubicBezTo>
                    <a:cubicBezTo>
                      <a:pt x="0" y="4"/>
                      <a:pt x="2" y="4"/>
                      <a:pt x="3" y="4"/>
                    </a:cubicBezTo>
                    <a:cubicBezTo>
                      <a:pt x="4" y="4"/>
                      <a:pt x="5" y="5"/>
                      <a:pt x="6" y="6"/>
                    </a:cubicBezTo>
                    <a:cubicBezTo>
                      <a:pt x="7" y="6"/>
                      <a:pt x="8" y="5"/>
                      <a:pt x="9" y="5"/>
                    </a:cubicBezTo>
                    <a:cubicBezTo>
                      <a:pt x="10" y="5"/>
                      <a:pt x="10" y="7"/>
                      <a:pt x="11" y="5"/>
                    </a:cubicBezTo>
                    <a:cubicBezTo>
                      <a:pt x="11" y="2"/>
                      <a:pt x="9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9" name="işḷíḑê"/>
              <p:cNvSpPr/>
              <p:nvPr/>
            </p:nvSpPr>
            <p:spPr bwMode="auto">
              <a:xfrm>
                <a:off x="3726" y="2011"/>
                <a:ext cx="85" cy="206"/>
              </a:xfrm>
              <a:custGeom>
                <a:avLst/>
                <a:gdLst>
                  <a:gd name="T0" fmla="*/ 7 w 12"/>
                  <a:gd name="T1" fmla="*/ 5 h 29"/>
                  <a:gd name="T2" fmla="*/ 4 w 12"/>
                  <a:gd name="T3" fmla="*/ 8 h 29"/>
                  <a:gd name="T4" fmla="*/ 1 w 12"/>
                  <a:gd name="T5" fmla="*/ 13 h 29"/>
                  <a:gd name="T6" fmla="*/ 1 w 12"/>
                  <a:gd name="T7" fmla="*/ 19 h 29"/>
                  <a:gd name="T8" fmla="*/ 1 w 12"/>
                  <a:gd name="T9" fmla="*/ 26 h 29"/>
                  <a:gd name="T10" fmla="*/ 2 w 12"/>
                  <a:gd name="T11" fmla="*/ 29 h 29"/>
                  <a:gd name="T12" fmla="*/ 6 w 12"/>
                  <a:gd name="T13" fmla="*/ 25 h 29"/>
                  <a:gd name="T14" fmla="*/ 8 w 12"/>
                  <a:gd name="T15" fmla="*/ 18 h 29"/>
                  <a:gd name="T16" fmla="*/ 10 w 12"/>
                  <a:gd name="T17" fmla="*/ 11 h 29"/>
                  <a:gd name="T18" fmla="*/ 12 w 12"/>
                  <a:gd name="T19" fmla="*/ 5 h 29"/>
                  <a:gd name="T20" fmla="*/ 11 w 12"/>
                  <a:gd name="T21" fmla="*/ 0 h 29"/>
                  <a:gd name="T22" fmla="*/ 7 w 12"/>
                  <a:gd name="T23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29">
                    <a:moveTo>
                      <a:pt x="7" y="5"/>
                    </a:moveTo>
                    <a:cubicBezTo>
                      <a:pt x="6" y="7"/>
                      <a:pt x="5" y="9"/>
                      <a:pt x="4" y="8"/>
                    </a:cubicBezTo>
                    <a:cubicBezTo>
                      <a:pt x="4" y="8"/>
                      <a:pt x="1" y="10"/>
                      <a:pt x="1" y="13"/>
                    </a:cubicBezTo>
                    <a:cubicBezTo>
                      <a:pt x="2" y="15"/>
                      <a:pt x="2" y="18"/>
                      <a:pt x="1" y="19"/>
                    </a:cubicBezTo>
                    <a:cubicBezTo>
                      <a:pt x="0" y="21"/>
                      <a:pt x="1" y="24"/>
                      <a:pt x="1" y="26"/>
                    </a:cubicBezTo>
                    <a:cubicBezTo>
                      <a:pt x="0" y="28"/>
                      <a:pt x="1" y="29"/>
                      <a:pt x="2" y="29"/>
                    </a:cubicBezTo>
                    <a:cubicBezTo>
                      <a:pt x="4" y="28"/>
                      <a:pt x="5" y="27"/>
                      <a:pt x="6" y="25"/>
                    </a:cubicBezTo>
                    <a:cubicBezTo>
                      <a:pt x="7" y="23"/>
                      <a:pt x="7" y="20"/>
                      <a:pt x="8" y="18"/>
                    </a:cubicBezTo>
                    <a:cubicBezTo>
                      <a:pt x="9" y="16"/>
                      <a:pt x="10" y="12"/>
                      <a:pt x="10" y="11"/>
                    </a:cubicBezTo>
                    <a:cubicBezTo>
                      <a:pt x="11" y="10"/>
                      <a:pt x="12" y="6"/>
                      <a:pt x="12" y="5"/>
                    </a:cubicBezTo>
                    <a:cubicBezTo>
                      <a:pt x="12" y="3"/>
                      <a:pt x="11" y="0"/>
                      <a:pt x="11" y="0"/>
                    </a:cubicBezTo>
                    <a:cubicBezTo>
                      <a:pt x="9" y="0"/>
                      <a:pt x="9" y="3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0" name="i$ḷîďe"/>
              <p:cNvSpPr/>
              <p:nvPr/>
            </p:nvSpPr>
            <p:spPr bwMode="auto">
              <a:xfrm>
                <a:off x="3299" y="1151"/>
                <a:ext cx="36" cy="36"/>
              </a:xfrm>
              <a:custGeom>
                <a:avLst/>
                <a:gdLst>
                  <a:gd name="T0" fmla="*/ 4 w 5"/>
                  <a:gd name="T1" fmla="*/ 3 h 5"/>
                  <a:gd name="T2" fmla="*/ 2 w 5"/>
                  <a:gd name="T3" fmla="*/ 0 h 5"/>
                  <a:gd name="T4" fmla="*/ 1 w 5"/>
                  <a:gd name="T5" fmla="*/ 4 h 5"/>
                  <a:gd name="T6" fmla="*/ 4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5" y="2"/>
                      <a:pt x="3" y="0"/>
                      <a:pt x="2" y="0"/>
                    </a:cubicBezTo>
                    <a:cubicBezTo>
                      <a:pt x="1" y="0"/>
                      <a:pt x="0" y="3"/>
                      <a:pt x="1" y="4"/>
                    </a:cubicBezTo>
                    <a:cubicBezTo>
                      <a:pt x="2" y="5"/>
                      <a:pt x="3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1" name="ïŝlídè"/>
              <p:cNvSpPr/>
              <p:nvPr/>
            </p:nvSpPr>
            <p:spPr bwMode="auto">
              <a:xfrm>
                <a:off x="3221" y="1151"/>
                <a:ext cx="21" cy="21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2 h 3"/>
                  <a:gd name="T4" fmla="*/ 2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2"/>
                      <a:pt x="2" y="0"/>
                      <a:pt x="1" y="2"/>
                    </a:cubicBezTo>
                    <a:cubicBezTo>
                      <a:pt x="0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2" name="iṥḻîḋê"/>
              <p:cNvSpPr/>
              <p:nvPr/>
            </p:nvSpPr>
            <p:spPr bwMode="auto">
              <a:xfrm>
                <a:off x="3363" y="1194"/>
                <a:ext cx="50" cy="35"/>
              </a:xfrm>
              <a:custGeom>
                <a:avLst/>
                <a:gdLst>
                  <a:gd name="T0" fmla="*/ 2 w 7"/>
                  <a:gd name="T1" fmla="*/ 3 h 5"/>
                  <a:gd name="T2" fmla="*/ 5 w 7"/>
                  <a:gd name="T3" fmla="*/ 5 h 5"/>
                  <a:gd name="T4" fmla="*/ 7 w 7"/>
                  <a:gd name="T5" fmla="*/ 3 h 5"/>
                  <a:gd name="T6" fmla="*/ 4 w 7"/>
                  <a:gd name="T7" fmla="*/ 1 h 5"/>
                  <a:gd name="T8" fmla="*/ 1 w 7"/>
                  <a:gd name="T9" fmla="*/ 1 h 5"/>
                  <a:gd name="T10" fmla="*/ 2 w 7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2" y="3"/>
                    </a:moveTo>
                    <a:cubicBezTo>
                      <a:pt x="3" y="3"/>
                      <a:pt x="4" y="4"/>
                      <a:pt x="5" y="5"/>
                    </a:cubicBezTo>
                    <a:cubicBezTo>
                      <a:pt x="5" y="5"/>
                      <a:pt x="7" y="5"/>
                      <a:pt x="7" y="3"/>
                    </a:cubicBezTo>
                    <a:cubicBezTo>
                      <a:pt x="6" y="1"/>
                      <a:pt x="4" y="1"/>
                      <a:pt x="4" y="1"/>
                    </a:cubicBezTo>
                    <a:cubicBezTo>
                      <a:pt x="3" y="1"/>
                      <a:pt x="1" y="0"/>
                      <a:pt x="1" y="1"/>
                    </a:cubicBezTo>
                    <a:cubicBezTo>
                      <a:pt x="0" y="1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3" name="îSḻidê"/>
              <p:cNvSpPr/>
              <p:nvPr/>
            </p:nvSpPr>
            <p:spPr bwMode="auto">
              <a:xfrm>
                <a:off x="3036" y="917"/>
                <a:ext cx="64" cy="64"/>
              </a:xfrm>
              <a:custGeom>
                <a:avLst/>
                <a:gdLst>
                  <a:gd name="T0" fmla="*/ 1 w 9"/>
                  <a:gd name="T1" fmla="*/ 3 h 9"/>
                  <a:gd name="T2" fmla="*/ 1 w 9"/>
                  <a:gd name="T3" fmla="*/ 6 h 9"/>
                  <a:gd name="T4" fmla="*/ 2 w 9"/>
                  <a:gd name="T5" fmla="*/ 9 h 9"/>
                  <a:gd name="T6" fmla="*/ 6 w 9"/>
                  <a:gd name="T7" fmla="*/ 8 h 9"/>
                  <a:gd name="T8" fmla="*/ 9 w 9"/>
                  <a:gd name="T9" fmla="*/ 5 h 9"/>
                  <a:gd name="T10" fmla="*/ 8 w 9"/>
                  <a:gd name="T11" fmla="*/ 1 h 9"/>
                  <a:gd name="T12" fmla="*/ 5 w 9"/>
                  <a:gd name="T13" fmla="*/ 0 h 9"/>
                  <a:gd name="T14" fmla="*/ 3 w 9"/>
                  <a:gd name="T15" fmla="*/ 2 h 9"/>
                  <a:gd name="T16" fmla="*/ 1 w 9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1" y="3"/>
                    </a:moveTo>
                    <a:cubicBezTo>
                      <a:pt x="1" y="5"/>
                      <a:pt x="2" y="6"/>
                      <a:pt x="1" y="6"/>
                    </a:cubicBezTo>
                    <a:cubicBezTo>
                      <a:pt x="0" y="7"/>
                      <a:pt x="1" y="9"/>
                      <a:pt x="2" y="9"/>
                    </a:cubicBezTo>
                    <a:cubicBezTo>
                      <a:pt x="4" y="9"/>
                      <a:pt x="5" y="8"/>
                      <a:pt x="6" y="8"/>
                    </a:cubicBezTo>
                    <a:cubicBezTo>
                      <a:pt x="8" y="7"/>
                      <a:pt x="9" y="6"/>
                      <a:pt x="9" y="5"/>
                    </a:cubicBezTo>
                    <a:cubicBezTo>
                      <a:pt x="9" y="3"/>
                      <a:pt x="9" y="1"/>
                      <a:pt x="8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4" y="0"/>
                      <a:pt x="4" y="2"/>
                      <a:pt x="3" y="2"/>
                    </a:cubicBezTo>
                    <a:cubicBezTo>
                      <a:pt x="2" y="2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4" name="îṣḷíde"/>
              <p:cNvSpPr/>
              <p:nvPr/>
            </p:nvSpPr>
            <p:spPr bwMode="auto">
              <a:xfrm>
                <a:off x="3072" y="867"/>
                <a:ext cx="142" cy="135"/>
              </a:xfrm>
              <a:custGeom>
                <a:avLst/>
                <a:gdLst>
                  <a:gd name="T0" fmla="*/ 5 w 20"/>
                  <a:gd name="T1" fmla="*/ 9 h 19"/>
                  <a:gd name="T2" fmla="*/ 9 w 20"/>
                  <a:gd name="T3" fmla="*/ 11 h 19"/>
                  <a:gd name="T4" fmla="*/ 4 w 20"/>
                  <a:gd name="T5" fmla="*/ 16 h 19"/>
                  <a:gd name="T6" fmla="*/ 8 w 20"/>
                  <a:gd name="T7" fmla="*/ 17 h 19"/>
                  <a:gd name="T8" fmla="*/ 8 w 20"/>
                  <a:gd name="T9" fmla="*/ 18 h 19"/>
                  <a:gd name="T10" fmla="*/ 11 w 20"/>
                  <a:gd name="T11" fmla="*/ 17 h 19"/>
                  <a:gd name="T12" fmla="*/ 16 w 20"/>
                  <a:gd name="T13" fmla="*/ 18 h 19"/>
                  <a:gd name="T14" fmla="*/ 19 w 20"/>
                  <a:gd name="T15" fmla="*/ 15 h 19"/>
                  <a:gd name="T16" fmla="*/ 16 w 20"/>
                  <a:gd name="T17" fmla="*/ 11 h 19"/>
                  <a:gd name="T18" fmla="*/ 12 w 20"/>
                  <a:gd name="T19" fmla="*/ 6 h 19"/>
                  <a:gd name="T20" fmla="*/ 14 w 20"/>
                  <a:gd name="T21" fmla="*/ 2 h 19"/>
                  <a:gd name="T22" fmla="*/ 8 w 20"/>
                  <a:gd name="T23" fmla="*/ 1 h 19"/>
                  <a:gd name="T24" fmla="*/ 4 w 20"/>
                  <a:gd name="T25" fmla="*/ 2 h 19"/>
                  <a:gd name="T26" fmla="*/ 2 w 20"/>
                  <a:gd name="T27" fmla="*/ 2 h 19"/>
                  <a:gd name="T28" fmla="*/ 2 w 20"/>
                  <a:gd name="T29" fmla="*/ 5 h 19"/>
                  <a:gd name="T30" fmla="*/ 5 w 20"/>
                  <a:gd name="T31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9">
                    <a:moveTo>
                      <a:pt x="5" y="9"/>
                    </a:moveTo>
                    <a:cubicBezTo>
                      <a:pt x="7" y="9"/>
                      <a:pt x="11" y="10"/>
                      <a:pt x="9" y="11"/>
                    </a:cubicBezTo>
                    <a:cubicBezTo>
                      <a:pt x="8" y="11"/>
                      <a:pt x="4" y="15"/>
                      <a:pt x="4" y="16"/>
                    </a:cubicBezTo>
                    <a:cubicBezTo>
                      <a:pt x="4" y="17"/>
                      <a:pt x="8" y="17"/>
                      <a:pt x="8" y="17"/>
                    </a:cubicBezTo>
                    <a:cubicBezTo>
                      <a:pt x="8" y="17"/>
                      <a:pt x="7" y="18"/>
                      <a:pt x="8" y="18"/>
                    </a:cubicBezTo>
                    <a:cubicBezTo>
                      <a:pt x="9" y="19"/>
                      <a:pt x="10" y="17"/>
                      <a:pt x="11" y="17"/>
                    </a:cubicBezTo>
                    <a:cubicBezTo>
                      <a:pt x="12" y="17"/>
                      <a:pt x="15" y="18"/>
                      <a:pt x="16" y="18"/>
                    </a:cubicBezTo>
                    <a:cubicBezTo>
                      <a:pt x="18" y="18"/>
                      <a:pt x="20" y="16"/>
                      <a:pt x="19" y="15"/>
                    </a:cubicBezTo>
                    <a:cubicBezTo>
                      <a:pt x="19" y="14"/>
                      <a:pt x="17" y="12"/>
                      <a:pt x="16" y="11"/>
                    </a:cubicBezTo>
                    <a:cubicBezTo>
                      <a:pt x="14" y="10"/>
                      <a:pt x="13" y="7"/>
                      <a:pt x="12" y="6"/>
                    </a:cubicBezTo>
                    <a:cubicBezTo>
                      <a:pt x="10" y="5"/>
                      <a:pt x="15" y="3"/>
                      <a:pt x="14" y="2"/>
                    </a:cubicBezTo>
                    <a:cubicBezTo>
                      <a:pt x="13" y="1"/>
                      <a:pt x="9" y="1"/>
                      <a:pt x="8" y="1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4" y="3"/>
                      <a:pt x="3" y="1"/>
                      <a:pt x="2" y="2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2" y="6"/>
                      <a:pt x="4" y="8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5" name="ïŝľïḑè"/>
              <p:cNvSpPr/>
              <p:nvPr/>
            </p:nvSpPr>
            <p:spPr bwMode="auto">
              <a:xfrm>
                <a:off x="2937" y="703"/>
                <a:ext cx="1037" cy="1670"/>
              </a:xfrm>
              <a:custGeom>
                <a:avLst/>
                <a:gdLst>
                  <a:gd name="T0" fmla="*/ 43 w 146"/>
                  <a:gd name="T1" fmla="*/ 19 h 235"/>
                  <a:gd name="T2" fmla="*/ 57 w 146"/>
                  <a:gd name="T3" fmla="*/ 30 h 235"/>
                  <a:gd name="T4" fmla="*/ 65 w 146"/>
                  <a:gd name="T5" fmla="*/ 33 h 235"/>
                  <a:gd name="T6" fmla="*/ 72 w 146"/>
                  <a:gd name="T7" fmla="*/ 16 h 235"/>
                  <a:gd name="T8" fmla="*/ 76 w 146"/>
                  <a:gd name="T9" fmla="*/ 24 h 235"/>
                  <a:gd name="T10" fmla="*/ 76 w 146"/>
                  <a:gd name="T11" fmla="*/ 26 h 235"/>
                  <a:gd name="T12" fmla="*/ 67 w 146"/>
                  <a:gd name="T13" fmla="*/ 34 h 235"/>
                  <a:gd name="T14" fmla="*/ 57 w 146"/>
                  <a:gd name="T15" fmla="*/ 34 h 235"/>
                  <a:gd name="T16" fmla="*/ 50 w 146"/>
                  <a:gd name="T17" fmla="*/ 29 h 235"/>
                  <a:gd name="T18" fmla="*/ 38 w 146"/>
                  <a:gd name="T19" fmla="*/ 40 h 235"/>
                  <a:gd name="T20" fmla="*/ 33 w 146"/>
                  <a:gd name="T21" fmla="*/ 50 h 235"/>
                  <a:gd name="T22" fmla="*/ 17 w 146"/>
                  <a:gd name="T23" fmla="*/ 66 h 235"/>
                  <a:gd name="T24" fmla="*/ 27 w 146"/>
                  <a:gd name="T25" fmla="*/ 72 h 235"/>
                  <a:gd name="T26" fmla="*/ 42 w 146"/>
                  <a:gd name="T27" fmla="*/ 61 h 235"/>
                  <a:gd name="T28" fmla="*/ 60 w 146"/>
                  <a:gd name="T29" fmla="*/ 62 h 235"/>
                  <a:gd name="T30" fmla="*/ 71 w 146"/>
                  <a:gd name="T31" fmla="*/ 66 h 235"/>
                  <a:gd name="T32" fmla="*/ 69 w 146"/>
                  <a:gd name="T33" fmla="*/ 60 h 235"/>
                  <a:gd name="T34" fmla="*/ 83 w 146"/>
                  <a:gd name="T35" fmla="*/ 71 h 235"/>
                  <a:gd name="T36" fmla="*/ 90 w 146"/>
                  <a:gd name="T37" fmla="*/ 75 h 235"/>
                  <a:gd name="T38" fmla="*/ 100 w 146"/>
                  <a:gd name="T39" fmla="*/ 85 h 235"/>
                  <a:gd name="T40" fmla="*/ 87 w 146"/>
                  <a:gd name="T41" fmla="*/ 91 h 235"/>
                  <a:gd name="T42" fmla="*/ 70 w 146"/>
                  <a:gd name="T43" fmla="*/ 87 h 235"/>
                  <a:gd name="T44" fmla="*/ 59 w 146"/>
                  <a:gd name="T45" fmla="*/ 75 h 235"/>
                  <a:gd name="T46" fmla="*/ 24 w 146"/>
                  <a:gd name="T47" fmla="*/ 76 h 235"/>
                  <a:gd name="T48" fmla="*/ 3 w 146"/>
                  <a:gd name="T49" fmla="*/ 106 h 235"/>
                  <a:gd name="T50" fmla="*/ 4 w 146"/>
                  <a:gd name="T51" fmla="*/ 135 h 235"/>
                  <a:gd name="T52" fmla="*/ 27 w 146"/>
                  <a:gd name="T53" fmla="*/ 150 h 235"/>
                  <a:gd name="T54" fmla="*/ 53 w 146"/>
                  <a:gd name="T55" fmla="*/ 150 h 235"/>
                  <a:gd name="T56" fmla="*/ 61 w 146"/>
                  <a:gd name="T57" fmla="*/ 176 h 235"/>
                  <a:gd name="T58" fmla="*/ 61 w 146"/>
                  <a:gd name="T59" fmla="*/ 209 h 235"/>
                  <a:gd name="T60" fmla="*/ 66 w 146"/>
                  <a:gd name="T61" fmla="*/ 230 h 235"/>
                  <a:gd name="T62" fmla="*/ 90 w 146"/>
                  <a:gd name="T63" fmla="*/ 223 h 235"/>
                  <a:gd name="T64" fmla="*/ 100 w 146"/>
                  <a:gd name="T65" fmla="*/ 200 h 235"/>
                  <a:gd name="T66" fmla="*/ 107 w 146"/>
                  <a:gd name="T67" fmla="*/ 174 h 235"/>
                  <a:gd name="T68" fmla="*/ 125 w 146"/>
                  <a:gd name="T69" fmla="*/ 139 h 235"/>
                  <a:gd name="T70" fmla="*/ 112 w 146"/>
                  <a:gd name="T71" fmla="*/ 126 h 235"/>
                  <a:gd name="T72" fmla="*/ 99 w 146"/>
                  <a:gd name="T73" fmla="*/ 95 h 235"/>
                  <a:gd name="T74" fmla="*/ 112 w 146"/>
                  <a:gd name="T75" fmla="*/ 117 h 235"/>
                  <a:gd name="T76" fmla="*/ 129 w 146"/>
                  <a:gd name="T77" fmla="*/ 122 h 235"/>
                  <a:gd name="T78" fmla="*/ 132 w 146"/>
                  <a:gd name="T79" fmla="*/ 102 h 235"/>
                  <a:gd name="T80" fmla="*/ 122 w 146"/>
                  <a:gd name="T81" fmla="*/ 94 h 235"/>
                  <a:gd name="T82" fmla="*/ 135 w 146"/>
                  <a:gd name="T83" fmla="*/ 103 h 235"/>
                  <a:gd name="T84" fmla="*/ 103 w 146"/>
                  <a:gd name="T85" fmla="*/ 18 h 235"/>
                  <a:gd name="T86" fmla="*/ 96 w 146"/>
                  <a:gd name="T87" fmla="*/ 13 h 235"/>
                  <a:gd name="T88" fmla="*/ 99 w 146"/>
                  <a:gd name="T89" fmla="*/ 159 h 235"/>
                  <a:gd name="T90" fmla="*/ 122 w 146"/>
                  <a:gd name="T91" fmla="*/ 56 h 235"/>
                  <a:gd name="T92" fmla="*/ 123 w 146"/>
                  <a:gd name="T93" fmla="*/ 61 h 235"/>
                  <a:gd name="T94" fmla="*/ 129 w 146"/>
                  <a:gd name="T95" fmla="*/ 77 h 235"/>
                  <a:gd name="T96" fmla="*/ 121 w 146"/>
                  <a:gd name="T97" fmla="*/ 66 h 235"/>
                  <a:gd name="T98" fmla="*/ 94 w 146"/>
                  <a:gd name="T99" fmla="*/ 25 h 235"/>
                  <a:gd name="T100" fmla="*/ 101 w 146"/>
                  <a:gd name="T101" fmla="*/ 55 h 235"/>
                  <a:gd name="T102" fmla="*/ 110 w 146"/>
                  <a:gd name="T103" fmla="*/ 66 h 235"/>
                  <a:gd name="T104" fmla="*/ 88 w 146"/>
                  <a:gd name="T105" fmla="*/ 6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6" h="235">
                    <a:moveTo>
                      <a:pt x="74" y="1"/>
                    </a:moveTo>
                    <a:cubicBezTo>
                      <a:pt x="71" y="1"/>
                      <a:pt x="61" y="5"/>
                      <a:pt x="60" y="6"/>
                    </a:cubicBezTo>
                    <a:cubicBezTo>
                      <a:pt x="60" y="6"/>
                      <a:pt x="59" y="8"/>
                      <a:pt x="57" y="10"/>
                    </a:cubicBezTo>
                    <a:cubicBezTo>
                      <a:pt x="56" y="11"/>
                      <a:pt x="52" y="12"/>
                      <a:pt x="49" y="13"/>
                    </a:cubicBezTo>
                    <a:cubicBezTo>
                      <a:pt x="47" y="13"/>
                      <a:pt x="43" y="18"/>
                      <a:pt x="43" y="19"/>
                    </a:cubicBezTo>
                    <a:cubicBezTo>
                      <a:pt x="43" y="19"/>
                      <a:pt x="45" y="22"/>
                      <a:pt x="45" y="22"/>
                    </a:cubicBezTo>
                    <a:cubicBezTo>
                      <a:pt x="44" y="23"/>
                      <a:pt x="46" y="26"/>
                      <a:pt x="47" y="26"/>
                    </a:cubicBezTo>
                    <a:cubicBezTo>
                      <a:pt x="49" y="27"/>
                      <a:pt x="52" y="27"/>
                      <a:pt x="52" y="26"/>
                    </a:cubicBezTo>
                    <a:cubicBezTo>
                      <a:pt x="52" y="25"/>
                      <a:pt x="54" y="23"/>
                      <a:pt x="55" y="24"/>
                    </a:cubicBezTo>
                    <a:cubicBezTo>
                      <a:pt x="55" y="26"/>
                      <a:pt x="57" y="29"/>
                      <a:pt x="57" y="30"/>
                    </a:cubicBezTo>
                    <a:cubicBezTo>
                      <a:pt x="57" y="30"/>
                      <a:pt x="57" y="32"/>
                      <a:pt x="57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8" y="33"/>
                      <a:pt x="58" y="35"/>
                      <a:pt x="58" y="35"/>
                    </a:cubicBezTo>
                    <a:cubicBezTo>
                      <a:pt x="58" y="35"/>
                      <a:pt x="59" y="37"/>
                      <a:pt x="60" y="37"/>
                    </a:cubicBezTo>
                    <a:cubicBezTo>
                      <a:pt x="61" y="31"/>
                      <a:pt x="65" y="33"/>
                      <a:pt x="65" y="33"/>
                    </a:cubicBezTo>
                    <a:cubicBezTo>
                      <a:pt x="65" y="33"/>
                      <a:pt x="67" y="31"/>
                      <a:pt x="66" y="30"/>
                    </a:cubicBezTo>
                    <a:cubicBezTo>
                      <a:pt x="66" y="28"/>
                      <a:pt x="68" y="26"/>
                      <a:pt x="68" y="25"/>
                    </a:cubicBezTo>
                    <a:cubicBezTo>
                      <a:pt x="69" y="25"/>
                      <a:pt x="70" y="23"/>
                      <a:pt x="68" y="22"/>
                    </a:cubicBezTo>
                    <a:cubicBezTo>
                      <a:pt x="66" y="21"/>
                      <a:pt x="64" y="20"/>
                      <a:pt x="66" y="19"/>
                    </a:cubicBezTo>
                    <a:cubicBezTo>
                      <a:pt x="68" y="17"/>
                      <a:pt x="70" y="19"/>
                      <a:pt x="72" y="16"/>
                    </a:cubicBezTo>
                    <a:cubicBezTo>
                      <a:pt x="74" y="13"/>
                      <a:pt x="71" y="12"/>
                      <a:pt x="74" y="12"/>
                    </a:cubicBezTo>
                    <a:cubicBezTo>
                      <a:pt x="77" y="12"/>
                      <a:pt x="80" y="12"/>
                      <a:pt x="79" y="13"/>
                    </a:cubicBezTo>
                    <a:cubicBezTo>
                      <a:pt x="79" y="14"/>
                      <a:pt x="75" y="16"/>
                      <a:pt x="74" y="17"/>
                    </a:cubicBezTo>
                    <a:cubicBezTo>
                      <a:pt x="72" y="18"/>
                      <a:pt x="72" y="20"/>
                      <a:pt x="73" y="21"/>
                    </a:cubicBezTo>
                    <a:cubicBezTo>
                      <a:pt x="74" y="22"/>
                      <a:pt x="75" y="24"/>
                      <a:pt x="76" y="24"/>
                    </a:cubicBezTo>
                    <a:cubicBezTo>
                      <a:pt x="77" y="24"/>
                      <a:pt x="79" y="23"/>
                      <a:pt x="80" y="23"/>
                    </a:cubicBezTo>
                    <a:cubicBezTo>
                      <a:pt x="82" y="23"/>
                      <a:pt x="85" y="23"/>
                      <a:pt x="85" y="23"/>
                    </a:cubicBezTo>
                    <a:cubicBezTo>
                      <a:pt x="86" y="23"/>
                      <a:pt x="88" y="26"/>
                      <a:pt x="87" y="26"/>
                    </a:cubicBezTo>
                    <a:cubicBezTo>
                      <a:pt x="86" y="26"/>
                      <a:pt x="84" y="26"/>
                      <a:pt x="82" y="26"/>
                    </a:cubicBezTo>
                    <a:cubicBezTo>
                      <a:pt x="79" y="26"/>
                      <a:pt x="76" y="26"/>
                      <a:pt x="76" y="26"/>
                    </a:cubicBezTo>
                    <a:cubicBezTo>
                      <a:pt x="76" y="27"/>
                      <a:pt x="80" y="28"/>
                      <a:pt x="79" y="29"/>
                    </a:cubicBezTo>
                    <a:cubicBezTo>
                      <a:pt x="78" y="30"/>
                      <a:pt x="76" y="29"/>
                      <a:pt x="75" y="28"/>
                    </a:cubicBezTo>
                    <a:cubicBezTo>
                      <a:pt x="73" y="28"/>
                      <a:pt x="73" y="30"/>
                      <a:pt x="72" y="32"/>
                    </a:cubicBezTo>
                    <a:cubicBezTo>
                      <a:pt x="72" y="33"/>
                      <a:pt x="74" y="36"/>
                      <a:pt x="71" y="35"/>
                    </a:cubicBezTo>
                    <a:cubicBezTo>
                      <a:pt x="69" y="34"/>
                      <a:pt x="67" y="33"/>
                      <a:pt x="67" y="34"/>
                    </a:cubicBezTo>
                    <a:cubicBezTo>
                      <a:pt x="66" y="34"/>
                      <a:pt x="65" y="35"/>
                      <a:pt x="63" y="35"/>
                    </a:cubicBezTo>
                    <a:cubicBezTo>
                      <a:pt x="62" y="36"/>
                      <a:pt x="62" y="3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8" y="36"/>
                      <a:pt x="58" y="35"/>
                      <a:pt x="57" y="34"/>
                    </a:cubicBezTo>
                    <a:cubicBezTo>
                      <a:pt x="57" y="34"/>
                      <a:pt x="57" y="34"/>
                      <a:pt x="57" y="33"/>
                    </a:cubicBezTo>
                    <a:cubicBezTo>
                      <a:pt x="57" y="33"/>
                      <a:pt x="56" y="33"/>
                      <a:pt x="56" y="33"/>
                    </a:cubicBezTo>
                    <a:cubicBezTo>
                      <a:pt x="56" y="33"/>
                      <a:pt x="55" y="33"/>
                      <a:pt x="55" y="31"/>
                    </a:cubicBezTo>
                    <a:cubicBezTo>
                      <a:pt x="54" y="30"/>
                      <a:pt x="55" y="28"/>
                      <a:pt x="54" y="28"/>
                    </a:cubicBezTo>
                    <a:cubicBezTo>
                      <a:pt x="53" y="28"/>
                      <a:pt x="51" y="28"/>
                      <a:pt x="50" y="29"/>
                    </a:cubicBezTo>
                    <a:cubicBezTo>
                      <a:pt x="50" y="30"/>
                      <a:pt x="49" y="32"/>
                      <a:pt x="50" y="33"/>
                    </a:cubicBezTo>
                    <a:cubicBezTo>
                      <a:pt x="51" y="34"/>
                      <a:pt x="53" y="36"/>
                      <a:pt x="51" y="35"/>
                    </a:cubicBezTo>
                    <a:cubicBezTo>
                      <a:pt x="49" y="35"/>
                      <a:pt x="47" y="34"/>
                      <a:pt x="46" y="35"/>
                    </a:cubicBezTo>
                    <a:cubicBezTo>
                      <a:pt x="45" y="36"/>
                      <a:pt x="42" y="39"/>
                      <a:pt x="42" y="39"/>
                    </a:cubicBezTo>
                    <a:cubicBezTo>
                      <a:pt x="42" y="39"/>
                      <a:pt x="38" y="39"/>
                      <a:pt x="38" y="40"/>
                    </a:cubicBezTo>
                    <a:cubicBezTo>
                      <a:pt x="38" y="41"/>
                      <a:pt x="39" y="43"/>
                      <a:pt x="37" y="43"/>
                    </a:cubicBezTo>
                    <a:cubicBezTo>
                      <a:pt x="36" y="43"/>
                      <a:pt x="34" y="43"/>
                      <a:pt x="32" y="44"/>
                    </a:cubicBezTo>
                    <a:cubicBezTo>
                      <a:pt x="30" y="44"/>
                      <a:pt x="30" y="45"/>
                      <a:pt x="27" y="45"/>
                    </a:cubicBezTo>
                    <a:cubicBezTo>
                      <a:pt x="25" y="45"/>
                      <a:pt x="25" y="46"/>
                      <a:pt x="27" y="47"/>
                    </a:cubicBezTo>
                    <a:cubicBezTo>
                      <a:pt x="29" y="47"/>
                      <a:pt x="33" y="49"/>
                      <a:pt x="33" y="50"/>
                    </a:cubicBezTo>
                    <a:cubicBezTo>
                      <a:pt x="33" y="52"/>
                      <a:pt x="33" y="54"/>
                      <a:pt x="32" y="56"/>
                    </a:cubicBezTo>
                    <a:cubicBezTo>
                      <a:pt x="32" y="57"/>
                      <a:pt x="28" y="56"/>
                      <a:pt x="26" y="56"/>
                    </a:cubicBezTo>
                    <a:cubicBezTo>
                      <a:pt x="24" y="56"/>
                      <a:pt x="20" y="55"/>
                      <a:pt x="18" y="56"/>
                    </a:cubicBezTo>
                    <a:cubicBezTo>
                      <a:pt x="16" y="57"/>
                      <a:pt x="17" y="61"/>
                      <a:pt x="17" y="62"/>
                    </a:cubicBezTo>
                    <a:cubicBezTo>
                      <a:pt x="18" y="64"/>
                      <a:pt x="17" y="65"/>
                      <a:pt x="17" y="66"/>
                    </a:cubicBezTo>
                    <a:cubicBezTo>
                      <a:pt x="16" y="66"/>
                      <a:pt x="16" y="68"/>
                      <a:pt x="17" y="69"/>
                    </a:cubicBezTo>
                    <a:cubicBezTo>
                      <a:pt x="18" y="70"/>
                      <a:pt x="18" y="72"/>
                      <a:pt x="19" y="72"/>
                    </a:cubicBezTo>
                    <a:cubicBezTo>
                      <a:pt x="20" y="72"/>
                      <a:pt x="22" y="71"/>
                      <a:pt x="23" y="72"/>
                    </a:cubicBezTo>
                    <a:cubicBezTo>
                      <a:pt x="24" y="73"/>
                      <a:pt x="25" y="76"/>
                      <a:pt x="25" y="75"/>
                    </a:cubicBezTo>
                    <a:cubicBezTo>
                      <a:pt x="26" y="74"/>
                      <a:pt x="26" y="72"/>
                      <a:pt x="27" y="72"/>
                    </a:cubicBezTo>
                    <a:cubicBezTo>
                      <a:pt x="28" y="73"/>
                      <a:pt x="30" y="72"/>
                      <a:pt x="32" y="72"/>
                    </a:cubicBezTo>
                    <a:cubicBezTo>
                      <a:pt x="33" y="72"/>
                      <a:pt x="34" y="70"/>
                      <a:pt x="36" y="69"/>
                    </a:cubicBezTo>
                    <a:cubicBezTo>
                      <a:pt x="37" y="68"/>
                      <a:pt x="36" y="68"/>
                      <a:pt x="36" y="67"/>
                    </a:cubicBezTo>
                    <a:cubicBezTo>
                      <a:pt x="35" y="66"/>
                      <a:pt x="37" y="64"/>
                      <a:pt x="38" y="63"/>
                    </a:cubicBezTo>
                    <a:cubicBezTo>
                      <a:pt x="39" y="62"/>
                      <a:pt x="42" y="63"/>
                      <a:pt x="42" y="61"/>
                    </a:cubicBezTo>
                    <a:cubicBezTo>
                      <a:pt x="42" y="60"/>
                      <a:pt x="42" y="57"/>
                      <a:pt x="44" y="57"/>
                    </a:cubicBezTo>
                    <a:cubicBezTo>
                      <a:pt x="45" y="58"/>
                      <a:pt x="47" y="59"/>
                      <a:pt x="48" y="59"/>
                    </a:cubicBezTo>
                    <a:cubicBezTo>
                      <a:pt x="49" y="59"/>
                      <a:pt x="52" y="57"/>
                      <a:pt x="52" y="56"/>
                    </a:cubicBezTo>
                    <a:cubicBezTo>
                      <a:pt x="53" y="56"/>
                      <a:pt x="55" y="56"/>
                      <a:pt x="56" y="58"/>
                    </a:cubicBezTo>
                    <a:cubicBezTo>
                      <a:pt x="56" y="60"/>
                      <a:pt x="59" y="62"/>
                      <a:pt x="60" y="62"/>
                    </a:cubicBezTo>
                    <a:cubicBezTo>
                      <a:pt x="60" y="63"/>
                      <a:pt x="65" y="65"/>
                      <a:pt x="65" y="65"/>
                    </a:cubicBezTo>
                    <a:cubicBezTo>
                      <a:pt x="66" y="66"/>
                      <a:pt x="67" y="68"/>
                      <a:pt x="67" y="69"/>
                    </a:cubicBezTo>
                    <a:cubicBezTo>
                      <a:pt x="68" y="71"/>
                      <a:pt x="70" y="73"/>
                      <a:pt x="70" y="71"/>
                    </a:cubicBezTo>
                    <a:cubicBezTo>
                      <a:pt x="70" y="70"/>
                      <a:pt x="68" y="66"/>
                      <a:pt x="69" y="66"/>
                    </a:cubicBezTo>
                    <a:cubicBezTo>
                      <a:pt x="70" y="66"/>
                      <a:pt x="71" y="66"/>
                      <a:pt x="71" y="66"/>
                    </a:cubicBezTo>
                    <a:cubicBezTo>
                      <a:pt x="71" y="66"/>
                      <a:pt x="68" y="63"/>
                      <a:pt x="67" y="62"/>
                    </a:cubicBezTo>
                    <a:cubicBezTo>
                      <a:pt x="66" y="62"/>
                      <a:pt x="64" y="60"/>
                      <a:pt x="63" y="58"/>
                    </a:cubicBezTo>
                    <a:cubicBezTo>
                      <a:pt x="62" y="56"/>
                      <a:pt x="59" y="56"/>
                      <a:pt x="59" y="54"/>
                    </a:cubicBezTo>
                    <a:cubicBezTo>
                      <a:pt x="59" y="52"/>
                      <a:pt x="62" y="53"/>
                      <a:pt x="63" y="55"/>
                    </a:cubicBezTo>
                    <a:cubicBezTo>
                      <a:pt x="64" y="57"/>
                      <a:pt x="68" y="59"/>
                      <a:pt x="69" y="60"/>
                    </a:cubicBezTo>
                    <a:cubicBezTo>
                      <a:pt x="70" y="62"/>
                      <a:pt x="72" y="62"/>
                      <a:pt x="72" y="64"/>
                    </a:cubicBezTo>
                    <a:cubicBezTo>
                      <a:pt x="73" y="66"/>
                      <a:pt x="74" y="68"/>
                      <a:pt x="75" y="69"/>
                    </a:cubicBezTo>
                    <a:cubicBezTo>
                      <a:pt x="76" y="69"/>
                      <a:pt x="76" y="76"/>
                      <a:pt x="77" y="77"/>
                    </a:cubicBezTo>
                    <a:cubicBezTo>
                      <a:pt x="77" y="78"/>
                      <a:pt x="80" y="75"/>
                      <a:pt x="80" y="74"/>
                    </a:cubicBezTo>
                    <a:cubicBezTo>
                      <a:pt x="81" y="73"/>
                      <a:pt x="83" y="73"/>
                      <a:pt x="83" y="71"/>
                    </a:cubicBezTo>
                    <a:cubicBezTo>
                      <a:pt x="83" y="70"/>
                      <a:pt x="81" y="69"/>
                      <a:pt x="80" y="68"/>
                    </a:cubicBezTo>
                    <a:cubicBezTo>
                      <a:pt x="79" y="67"/>
                      <a:pt x="81" y="67"/>
                      <a:pt x="82" y="66"/>
                    </a:cubicBezTo>
                    <a:cubicBezTo>
                      <a:pt x="83" y="65"/>
                      <a:pt x="84" y="64"/>
                      <a:pt x="85" y="65"/>
                    </a:cubicBezTo>
                    <a:cubicBezTo>
                      <a:pt x="85" y="67"/>
                      <a:pt x="85" y="71"/>
                      <a:pt x="86" y="72"/>
                    </a:cubicBezTo>
                    <a:cubicBezTo>
                      <a:pt x="86" y="73"/>
                      <a:pt x="89" y="74"/>
                      <a:pt x="90" y="75"/>
                    </a:cubicBezTo>
                    <a:cubicBezTo>
                      <a:pt x="90" y="76"/>
                      <a:pt x="93" y="77"/>
                      <a:pt x="93" y="76"/>
                    </a:cubicBezTo>
                    <a:cubicBezTo>
                      <a:pt x="94" y="75"/>
                      <a:pt x="96" y="77"/>
                      <a:pt x="97" y="77"/>
                    </a:cubicBezTo>
                    <a:cubicBezTo>
                      <a:pt x="97" y="77"/>
                      <a:pt x="99" y="77"/>
                      <a:pt x="100" y="76"/>
                    </a:cubicBezTo>
                    <a:cubicBezTo>
                      <a:pt x="101" y="76"/>
                      <a:pt x="102" y="75"/>
                      <a:pt x="102" y="77"/>
                    </a:cubicBezTo>
                    <a:cubicBezTo>
                      <a:pt x="102" y="80"/>
                      <a:pt x="102" y="84"/>
                      <a:pt x="100" y="85"/>
                    </a:cubicBezTo>
                    <a:cubicBezTo>
                      <a:pt x="99" y="87"/>
                      <a:pt x="100" y="88"/>
                      <a:pt x="98" y="88"/>
                    </a:cubicBezTo>
                    <a:cubicBezTo>
                      <a:pt x="98" y="88"/>
                      <a:pt x="97" y="88"/>
                      <a:pt x="97" y="88"/>
                    </a:cubicBezTo>
                    <a:cubicBezTo>
                      <a:pt x="96" y="87"/>
                      <a:pt x="95" y="87"/>
                      <a:pt x="95" y="87"/>
                    </a:cubicBezTo>
                    <a:cubicBezTo>
                      <a:pt x="93" y="87"/>
                      <a:pt x="91" y="87"/>
                      <a:pt x="89" y="90"/>
                    </a:cubicBezTo>
                    <a:cubicBezTo>
                      <a:pt x="88" y="92"/>
                      <a:pt x="87" y="92"/>
                      <a:pt x="87" y="91"/>
                    </a:cubicBezTo>
                    <a:cubicBezTo>
                      <a:pt x="87" y="90"/>
                      <a:pt x="91" y="87"/>
                      <a:pt x="90" y="86"/>
                    </a:cubicBezTo>
                    <a:cubicBezTo>
                      <a:pt x="90" y="85"/>
                      <a:pt x="86" y="86"/>
                      <a:pt x="84" y="85"/>
                    </a:cubicBezTo>
                    <a:cubicBezTo>
                      <a:pt x="82" y="85"/>
                      <a:pt x="81" y="84"/>
                      <a:pt x="79" y="83"/>
                    </a:cubicBezTo>
                    <a:cubicBezTo>
                      <a:pt x="78" y="83"/>
                      <a:pt x="77" y="87"/>
                      <a:pt x="76" y="89"/>
                    </a:cubicBezTo>
                    <a:cubicBezTo>
                      <a:pt x="74" y="91"/>
                      <a:pt x="72" y="88"/>
                      <a:pt x="70" y="87"/>
                    </a:cubicBezTo>
                    <a:cubicBezTo>
                      <a:pt x="69" y="87"/>
                      <a:pt x="66" y="85"/>
                      <a:pt x="66" y="85"/>
                    </a:cubicBezTo>
                    <a:cubicBezTo>
                      <a:pt x="66" y="85"/>
                      <a:pt x="63" y="83"/>
                      <a:pt x="62" y="83"/>
                    </a:cubicBezTo>
                    <a:cubicBezTo>
                      <a:pt x="61" y="83"/>
                      <a:pt x="59" y="81"/>
                      <a:pt x="58" y="80"/>
                    </a:cubicBezTo>
                    <a:cubicBezTo>
                      <a:pt x="57" y="80"/>
                      <a:pt x="55" y="79"/>
                      <a:pt x="57" y="78"/>
                    </a:cubicBezTo>
                    <a:cubicBezTo>
                      <a:pt x="58" y="77"/>
                      <a:pt x="61" y="79"/>
                      <a:pt x="59" y="75"/>
                    </a:cubicBezTo>
                    <a:cubicBezTo>
                      <a:pt x="58" y="70"/>
                      <a:pt x="53" y="71"/>
                      <a:pt x="52" y="71"/>
                    </a:cubicBezTo>
                    <a:cubicBezTo>
                      <a:pt x="51" y="72"/>
                      <a:pt x="43" y="71"/>
                      <a:pt x="42" y="71"/>
                    </a:cubicBezTo>
                    <a:cubicBezTo>
                      <a:pt x="42" y="71"/>
                      <a:pt x="37" y="73"/>
                      <a:pt x="35" y="74"/>
                    </a:cubicBezTo>
                    <a:cubicBezTo>
                      <a:pt x="34" y="75"/>
                      <a:pt x="31" y="76"/>
                      <a:pt x="30" y="76"/>
                    </a:cubicBezTo>
                    <a:cubicBezTo>
                      <a:pt x="30" y="77"/>
                      <a:pt x="26" y="75"/>
                      <a:pt x="24" y="76"/>
                    </a:cubicBezTo>
                    <a:cubicBezTo>
                      <a:pt x="22" y="78"/>
                      <a:pt x="20" y="80"/>
                      <a:pt x="20" y="80"/>
                    </a:cubicBezTo>
                    <a:cubicBezTo>
                      <a:pt x="19" y="80"/>
                      <a:pt x="18" y="81"/>
                      <a:pt x="17" y="84"/>
                    </a:cubicBezTo>
                    <a:cubicBezTo>
                      <a:pt x="16" y="87"/>
                      <a:pt x="17" y="90"/>
                      <a:pt x="15" y="91"/>
                    </a:cubicBezTo>
                    <a:cubicBezTo>
                      <a:pt x="13" y="92"/>
                      <a:pt x="9" y="94"/>
                      <a:pt x="8" y="95"/>
                    </a:cubicBezTo>
                    <a:cubicBezTo>
                      <a:pt x="6" y="97"/>
                      <a:pt x="5" y="103"/>
                      <a:pt x="3" y="106"/>
                    </a:cubicBezTo>
                    <a:cubicBezTo>
                      <a:pt x="2" y="109"/>
                      <a:pt x="3" y="111"/>
                      <a:pt x="4" y="113"/>
                    </a:cubicBezTo>
                    <a:cubicBezTo>
                      <a:pt x="4" y="115"/>
                      <a:pt x="5" y="118"/>
                      <a:pt x="3" y="121"/>
                    </a:cubicBezTo>
                    <a:cubicBezTo>
                      <a:pt x="1" y="124"/>
                      <a:pt x="2" y="125"/>
                      <a:pt x="1" y="126"/>
                    </a:cubicBezTo>
                    <a:cubicBezTo>
                      <a:pt x="0" y="126"/>
                      <a:pt x="2" y="127"/>
                      <a:pt x="2" y="129"/>
                    </a:cubicBezTo>
                    <a:cubicBezTo>
                      <a:pt x="2" y="131"/>
                      <a:pt x="0" y="133"/>
                      <a:pt x="4" y="135"/>
                    </a:cubicBezTo>
                    <a:cubicBezTo>
                      <a:pt x="7" y="137"/>
                      <a:pt x="10" y="137"/>
                      <a:pt x="11" y="139"/>
                    </a:cubicBezTo>
                    <a:cubicBezTo>
                      <a:pt x="12" y="142"/>
                      <a:pt x="15" y="148"/>
                      <a:pt x="15" y="148"/>
                    </a:cubicBezTo>
                    <a:cubicBezTo>
                      <a:pt x="15" y="148"/>
                      <a:pt x="18" y="151"/>
                      <a:pt x="20" y="152"/>
                    </a:cubicBezTo>
                    <a:cubicBezTo>
                      <a:pt x="21" y="154"/>
                      <a:pt x="22" y="153"/>
                      <a:pt x="22" y="151"/>
                    </a:cubicBezTo>
                    <a:cubicBezTo>
                      <a:pt x="22" y="150"/>
                      <a:pt x="24" y="150"/>
                      <a:pt x="27" y="150"/>
                    </a:cubicBezTo>
                    <a:cubicBezTo>
                      <a:pt x="29" y="150"/>
                      <a:pt x="31" y="150"/>
                      <a:pt x="33" y="150"/>
                    </a:cubicBezTo>
                    <a:cubicBezTo>
                      <a:pt x="36" y="149"/>
                      <a:pt x="38" y="146"/>
                      <a:pt x="39" y="145"/>
                    </a:cubicBezTo>
                    <a:cubicBezTo>
                      <a:pt x="39" y="145"/>
                      <a:pt x="43" y="144"/>
                      <a:pt x="45" y="146"/>
                    </a:cubicBezTo>
                    <a:cubicBezTo>
                      <a:pt x="47" y="148"/>
                      <a:pt x="47" y="150"/>
                      <a:pt x="48" y="151"/>
                    </a:cubicBezTo>
                    <a:cubicBezTo>
                      <a:pt x="49" y="153"/>
                      <a:pt x="51" y="152"/>
                      <a:pt x="53" y="150"/>
                    </a:cubicBezTo>
                    <a:cubicBezTo>
                      <a:pt x="54" y="149"/>
                      <a:pt x="54" y="149"/>
                      <a:pt x="55" y="151"/>
                    </a:cubicBezTo>
                    <a:cubicBezTo>
                      <a:pt x="57" y="152"/>
                      <a:pt x="58" y="153"/>
                      <a:pt x="56" y="155"/>
                    </a:cubicBezTo>
                    <a:cubicBezTo>
                      <a:pt x="55" y="157"/>
                      <a:pt x="55" y="159"/>
                      <a:pt x="54" y="162"/>
                    </a:cubicBezTo>
                    <a:cubicBezTo>
                      <a:pt x="53" y="165"/>
                      <a:pt x="55" y="165"/>
                      <a:pt x="57" y="166"/>
                    </a:cubicBezTo>
                    <a:cubicBezTo>
                      <a:pt x="59" y="167"/>
                      <a:pt x="60" y="175"/>
                      <a:pt x="61" y="176"/>
                    </a:cubicBezTo>
                    <a:cubicBezTo>
                      <a:pt x="62" y="178"/>
                      <a:pt x="60" y="182"/>
                      <a:pt x="61" y="184"/>
                    </a:cubicBezTo>
                    <a:cubicBezTo>
                      <a:pt x="62" y="186"/>
                      <a:pt x="63" y="187"/>
                      <a:pt x="61" y="189"/>
                    </a:cubicBezTo>
                    <a:cubicBezTo>
                      <a:pt x="60" y="190"/>
                      <a:pt x="58" y="192"/>
                      <a:pt x="58" y="196"/>
                    </a:cubicBezTo>
                    <a:cubicBezTo>
                      <a:pt x="57" y="200"/>
                      <a:pt x="58" y="202"/>
                      <a:pt x="58" y="203"/>
                    </a:cubicBezTo>
                    <a:cubicBezTo>
                      <a:pt x="59" y="204"/>
                      <a:pt x="60" y="208"/>
                      <a:pt x="61" y="209"/>
                    </a:cubicBezTo>
                    <a:cubicBezTo>
                      <a:pt x="62" y="210"/>
                      <a:pt x="64" y="212"/>
                      <a:pt x="64" y="214"/>
                    </a:cubicBezTo>
                    <a:cubicBezTo>
                      <a:pt x="64" y="216"/>
                      <a:pt x="61" y="219"/>
                      <a:pt x="62" y="220"/>
                    </a:cubicBezTo>
                    <a:cubicBezTo>
                      <a:pt x="63" y="221"/>
                      <a:pt x="63" y="222"/>
                      <a:pt x="64" y="224"/>
                    </a:cubicBezTo>
                    <a:cubicBezTo>
                      <a:pt x="66" y="225"/>
                      <a:pt x="66" y="228"/>
                      <a:pt x="66" y="228"/>
                    </a:cubicBezTo>
                    <a:cubicBezTo>
                      <a:pt x="66" y="228"/>
                      <a:pt x="66" y="229"/>
                      <a:pt x="66" y="230"/>
                    </a:cubicBezTo>
                    <a:cubicBezTo>
                      <a:pt x="66" y="232"/>
                      <a:pt x="66" y="233"/>
                      <a:pt x="67" y="234"/>
                    </a:cubicBezTo>
                    <a:cubicBezTo>
                      <a:pt x="69" y="235"/>
                      <a:pt x="70" y="235"/>
                      <a:pt x="70" y="234"/>
                    </a:cubicBezTo>
                    <a:cubicBezTo>
                      <a:pt x="71" y="233"/>
                      <a:pt x="75" y="231"/>
                      <a:pt x="77" y="231"/>
                    </a:cubicBezTo>
                    <a:cubicBezTo>
                      <a:pt x="79" y="231"/>
                      <a:pt x="81" y="231"/>
                      <a:pt x="83" y="230"/>
                    </a:cubicBezTo>
                    <a:cubicBezTo>
                      <a:pt x="85" y="228"/>
                      <a:pt x="89" y="224"/>
                      <a:pt x="90" y="223"/>
                    </a:cubicBezTo>
                    <a:cubicBezTo>
                      <a:pt x="91" y="221"/>
                      <a:pt x="94" y="219"/>
                      <a:pt x="94" y="218"/>
                    </a:cubicBezTo>
                    <a:cubicBezTo>
                      <a:pt x="93" y="216"/>
                      <a:pt x="92" y="214"/>
                      <a:pt x="93" y="214"/>
                    </a:cubicBezTo>
                    <a:cubicBezTo>
                      <a:pt x="94" y="213"/>
                      <a:pt x="98" y="212"/>
                      <a:pt x="98" y="211"/>
                    </a:cubicBezTo>
                    <a:cubicBezTo>
                      <a:pt x="99" y="210"/>
                      <a:pt x="98" y="206"/>
                      <a:pt x="98" y="205"/>
                    </a:cubicBezTo>
                    <a:cubicBezTo>
                      <a:pt x="98" y="204"/>
                      <a:pt x="99" y="202"/>
                      <a:pt x="100" y="200"/>
                    </a:cubicBezTo>
                    <a:cubicBezTo>
                      <a:pt x="101" y="198"/>
                      <a:pt x="104" y="196"/>
                      <a:pt x="105" y="195"/>
                    </a:cubicBezTo>
                    <a:cubicBezTo>
                      <a:pt x="105" y="195"/>
                      <a:pt x="108" y="192"/>
                      <a:pt x="108" y="190"/>
                    </a:cubicBezTo>
                    <a:cubicBezTo>
                      <a:pt x="109" y="187"/>
                      <a:pt x="108" y="184"/>
                      <a:pt x="109" y="183"/>
                    </a:cubicBezTo>
                    <a:cubicBezTo>
                      <a:pt x="109" y="182"/>
                      <a:pt x="109" y="181"/>
                      <a:pt x="108" y="179"/>
                    </a:cubicBezTo>
                    <a:cubicBezTo>
                      <a:pt x="107" y="178"/>
                      <a:pt x="107" y="174"/>
                      <a:pt x="107" y="174"/>
                    </a:cubicBezTo>
                    <a:cubicBezTo>
                      <a:pt x="106" y="173"/>
                      <a:pt x="107" y="168"/>
                      <a:pt x="108" y="168"/>
                    </a:cubicBezTo>
                    <a:cubicBezTo>
                      <a:pt x="109" y="167"/>
                      <a:pt x="111" y="163"/>
                      <a:pt x="112" y="162"/>
                    </a:cubicBezTo>
                    <a:cubicBezTo>
                      <a:pt x="113" y="160"/>
                      <a:pt x="116" y="154"/>
                      <a:pt x="117" y="154"/>
                    </a:cubicBezTo>
                    <a:cubicBezTo>
                      <a:pt x="119" y="153"/>
                      <a:pt x="121" y="150"/>
                      <a:pt x="121" y="149"/>
                    </a:cubicBezTo>
                    <a:cubicBezTo>
                      <a:pt x="121" y="147"/>
                      <a:pt x="125" y="140"/>
                      <a:pt x="125" y="139"/>
                    </a:cubicBezTo>
                    <a:cubicBezTo>
                      <a:pt x="125" y="138"/>
                      <a:pt x="126" y="133"/>
                      <a:pt x="126" y="132"/>
                    </a:cubicBezTo>
                    <a:cubicBezTo>
                      <a:pt x="125" y="131"/>
                      <a:pt x="121" y="134"/>
                      <a:pt x="120" y="134"/>
                    </a:cubicBezTo>
                    <a:cubicBezTo>
                      <a:pt x="119" y="134"/>
                      <a:pt x="118" y="136"/>
                      <a:pt x="116" y="136"/>
                    </a:cubicBezTo>
                    <a:cubicBezTo>
                      <a:pt x="114" y="136"/>
                      <a:pt x="115" y="133"/>
                      <a:pt x="114" y="132"/>
                    </a:cubicBezTo>
                    <a:cubicBezTo>
                      <a:pt x="114" y="131"/>
                      <a:pt x="112" y="127"/>
                      <a:pt x="112" y="126"/>
                    </a:cubicBezTo>
                    <a:cubicBezTo>
                      <a:pt x="111" y="126"/>
                      <a:pt x="110" y="124"/>
                      <a:pt x="109" y="122"/>
                    </a:cubicBezTo>
                    <a:cubicBezTo>
                      <a:pt x="108" y="119"/>
                      <a:pt x="106" y="118"/>
                      <a:pt x="104" y="116"/>
                    </a:cubicBezTo>
                    <a:cubicBezTo>
                      <a:pt x="103" y="114"/>
                      <a:pt x="105" y="109"/>
                      <a:pt x="103" y="106"/>
                    </a:cubicBezTo>
                    <a:cubicBezTo>
                      <a:pt x="102" y="103"/>
                      <a:pt x="101" y="100"/>
                      <a:pt x="100" y="97"/>
                    </a:cubicBezTo>
                    <a:cubicBezTo>
                      <a:pt x="100" y="97"/>
                      <a:pt x="100" y="96"/>
                      <a:pt x="99" y="95"/>
                    </a:cubicBezTo>
                    <a:cubicBezTo>
                      <a:pt x="101" y="95"/>
                      <a:pt x="103" y="94"/>
                      <a:pt x="103" y="95"/>
                    </a:cubicBezTo>
                    <a:cubicBezTo>
                      <a:pt x="103" y="97"/>
                      <a:pt x="105" y="100"/>
                      <a:pt x="105" y="102"/>
                    </a:cubicBezTo>
                    <a:cubicBezTo>
                      <a:pt x="105" y="104"/>
                      <a:pt x="107" y="103"/>
                      <a:pt x="107" y="105"/>
                    </a:cubicBezTo>
                    <a:cubicBezTo>
                      <a:pt x="107" y="107"/>
                      <a:pt x="108" y="112"/>
                      <a:pt x="109" y="112"/>
                    </a:cubicBezTo>
                    <a:cubicBezTo>
                      <a:pt x="109" y="113"/>
                      <a:pt x="112" y="116"/>
                      <a:pt x="112" y="117"/>
                    </a:cubicBezTo>
                    <a:cubicBezTo>
                      <a:pt x="113" y="118"/>
                      <a:pt x="113" y="120"/>
                      <a:pt x="113" y="123"/>
                    </a:cubicBezTo>
                    <a:cubicBezTo>
                      <a:pt x="114" y="126"/>
                      <a:pt x="114" y="129"/>
                      <a:pt x="115" y="130"/>
                    </a:cubicBezTo>
                    <a:cubicBezTo>
                      <a:pt x="116" y="131"/>
                      <a:pt x="120" y="129"/>
                      <a:pt x="120" y="128"/>
                    </a:cubicBezTo>
                    <a:cubicBezTo>
                      <a:pt x="121" y="128"/>
                      <a:pt x="125" y="125"/>
                      <a:pt x="126" y="125"/>
                    </a:cubicBezTo>
                    <a:cubicBezTo>
                      <a:pt x="127" y="124"/>
                      <a:pt x="127" y="123"/>
                      <a:pt x="129" y="122"/>
                    </a:cubicBezTo>
                    <a:cubicBezTo>
                      <a:pt x="131" y="122"/>
                      <a:pt x="132" y="120"/>
                      <a:pt x="133" y="118"/>
                    </a:cubicBezTo>
                    <a:cubicBezTo>
                      <a:pt x="134" y="117"/>
                      <a:pt x="135" y="113"/>
                      <a:pt x="136" y="112"/>
                    </a:cubicBezTo>
                    <a:cubicBezTo>
                      <a:pt x="136" y="111"/>
                      <a:pt x="137" y="110"/>
                      <a:pt x="136" y="108"/>
                    </a:cubicBezTo>
                    <a:cubicBezTo>
                      <a:pt x="136" y="107"/>
                      <a:pt x="134" y="105"/>
                      <a:pt x="133" y="105"/>
                    </a:cubicBezTo>
                    <a:cubicBezTo>
                      <a:pt x="132" y="104"/>
                      <a:pt x="132" y="102"/>
                      <a:pt x="132" y="102"/>
                    </a:cubicBezTo>
                    <a:cubicBezTo>
                      <a:pt x="131" y="102"/>
                      <a:pt x="131" y="103"/>
                      <a:pt x="130" y="104"/>
                    </a:cubicBezTo>
                    <a:cubicBezTo>
                      <a:pt x="129" y="105"/>
                      <a:pt x="128" y="107"/>
                      <a:pt x="127" y="106"/>
                    </a:cubicBezTo>
                    <a:cubicBezTo>
                      <a:pt x="127" y="106"/>
                      <a:pt x="128" y="105"/>
                      <a:pt x="126" y="103"/>
                    </a:cubicBezTo>
                    <a:cubicBezTo>
                      <a:pt x="125" y="102"/>
                      <a:pt x="125" y="101"/>
                      <a:pt x="125" y="100"/>
                    </a:cubicBezTo>
                    <a:cubicBezTo>
                      <a:pt x="125" y="99"/>
                      <a:pt x="122" y="96"/>
                      <a:pt x="122" y="94"/>
                    </a:cubicBezTo>
                    <a:cubicBezTo>
                      <a:pt x="121" y="92"/>
                      <a:pt x="123" y="90"/>
                      <a:pt x="124" y="91"/>
                    </a:cubicBezTo>
                    <a:cubicBezTo>
                      <a:pt x="125" y="93"/>
                      <a:pt x="125" y="96"/>
                      <a:pt x="127" y="97"/>
                    </a:cubicBezTo>
                    <a:cubicBezTo>
                      <a:pt x="128" y="98"/>
                      <a:pt x="129" y="100"/>
                      <a:pt x="130" y="101"/>
                    </a:cubicBezTo>
                    <a:cubicBezTo>
                      <a:pt x="131" y="101"/>
                      <a:pt x="132" y="99"/>
                      <a:pt x="133" y="99"/>
                    </a:cubicBezTo>
                    <a:cubicBezTo>
                      <a:pt x="133" y="99"/>
                      <a:pt x="134" y="103"/>
                      <a:pt x="135" y="103"/>
                    </a:cubicBezTo>
                    <a:cubicBezTo>
                      <a:pt x="136" y="104"/>
                      <a:pt x="139" y="104"/>
                      <a:pt x="139" y="104"/>
                    </a:cubicBezTo>
                    <a:cubicBezTo>
                      <a:pt x="140" y="104"/>
                      <a:pt x="142" y="105"/>
                      <a:pt x="142" y="104"/>
                    </a:cubicBezTo>
                    <a:cubicBezTo>
                      <a:pt x="142" y="103"/>
                      <a:pt x="146" y="101"/>
                      <a:pt x="146" y="101"/>
                    </a:cubicBezTo>
                    <a:cubicBezTo>
                      <a:pt x="146" y="101"/>
                      <a:pt x="146" y="100"/>
                      <a:pt x="146" y="98"/>
                    </a:cubicBezTo>
                    <a:cubicBezTo>
                      <a:pt x="140" y="67"/>
                      <a:pt x="124" y="39"/>
                      <a:pt x="103" y="18"/>
                    </a:cubicBezTo>
                    <a:cubicBezTo>
                      <a:pt x="102" y="18"/>
                      <a:pt x="102" y="18"/>
                      <a:pt x="101" y="17"/>
                    </a:cubicBezTo>
                    <a:cubicBezTo>
                      <a:pt x="99" y="16"/>
                      <a:pt x="99" y="16"/>
                      <a:pt x="99" y="17"/>
                    </a:cubicBezTo>
                    <a:cubicBezTo>
                      <a:pt x="98" y="17"/>
                      <a:pt x="97" y="18"/>
                      <a:pt x="96" y="17"/>
                    </a:cubicBezTo>
                    <a:cubicBezTo>
                      <a:pt x="96" y="15"/>
                      <a:pt x="96" y="15"/>
                      <a:pt x="95" y="14"/>
                    </a:cubicBezTo>
                    <a:cubicBezTo>
                      <a:pt x="94" y="13"/>
                      <a:pt x="95" y="13"/>
                      <a:pt x="96" y="13"/>
                    </a:cubicBezTo>
                    <a:cubicBezTo>
                      <a:pt x="97" y="14"/>
                      <a:pt x="98" y="14"/>
                      <a:pt x="99" y="14"/>
                    </a:cubicBezTo>
                    <a:cubicBezTo>
                      <a:pt x="95" y="11"/>
                      <a:pt x="92" y="8"/>
                      <a:pt x="88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6" y="5"/>
                      <a:pt x="78" y="0"/>
                      <a:pt x="74" y="1"/>
                    </a:cubicBezTo>
                    <a:close/>
                    <a:moveTo>
                      <a:pt x="99" y="159"/>
                    </a:moveTo>
                    <a:cubicBezTo>
                      <a:pt x="100" y="160"/>
                      <a:pt x="98" y="165"/>
                      <a:pt x="96" y="165"/>
                    </a:cubicBezTo>
                    <a:cubicBezTo>
                      <a:pt x="95" y="165"/>
                      <a:pt x="96" y="160"/>
                      <a:pt x="96" y="159"/>
                    </a:cubicBezTo>
                    <a:cubicBezTo>
                      <a:pt x="97" y="158"/>
                      <a:pt x="99" y="158"/>
                      <a:pt x="99" y="159"/>
                    </a:cubicBezTo>
                    <a:close/>
                    <a:moveTo>
                      <a:pt x="118" y="56"/>
                    </a:moveTo>
                    <a:cubicBezTo>
                      <a:pt x="119" y="55"/>
                      <a:pt x="121" y="57"/>
                      <a:pt x="122" y="56"/>
                    </a:cubicBezTo>
                    <a:cubicBezTo>
                      <a:pt x="123" y="56"/>
                      <a:pt x="124" y="55"/>
                      <a:pt x="124" y="54"/>
                    </a:cubicBezTo>
                    <a:cubicBezTo>
                      <a:pt x="125" y="54"/>
                      <a:pt x="127" y="55"/>
                      <a:pt x="127" y="56"/>
                    </a:cubicBezTo>
                    <a:cubicBezTo>
                      <a:pt x="128" y="57"/>
                      <a:pt x="129" y="59"/>
                      <a:pt x="129" y="60"/>
                    </a:cubicBezTo>
                    <a:cubicBezTo>
                      <a:pt x="128" y="60"/>
                      <a:pt x="126" y="60"/>
                      <a:pt x="126" y="59"/>
                    </a:cubicBezTo>
                    <a:cubicBezTo>
                      <a:pt x="125" y="58"/>
                      <a:pt x="123" y="59"/>
                      <a:pt x="123" y="61"/>
                    </a:cubicBezTo>
                    <a:cubicBezTo>
                      <a:pt x="123" y="63"/>
                      <a:pt x="124" y="62"/>
                      <a:pt x="124" y="62"/>
                    </a:cubicBezTo>
                    <a:cubicBezTo>
                      <a:pt x="125" y="63"/>
                      <a:pt x="125" y="64"/>
                      <a:pt x="126" y="66"/>
                    </a:cubicBezTo>
                    <a:cubicBezTo>
                      <a:pt x="126" y="67"/>
                      <a:pt x="127" y="66"/>
                      <a:pt x="128" y="67"/>
                    </a:cubicBezTo>
                    <a:cubicBezTo>
                      <a:pt x="128" y="68"/>
                      <a:pt x="126" y="69"/>
                      <a:pt x="127" y="70"/>
                    </a:cubicBezTo>
                    <a:cubicBezTo>
                      <a:pt x="128" y="72"/>
                      <a:pt x="129" y="76"/>
                      <a:pt x="129" y="77"/>
                    </a:cubicBezTo>
                    <a:cubicBezTo>
                      <a:pt x="129" y="78"/>
                      <a:pt x="127" y="78"/>
                      <a:pt x="126" y="78"/>
                    </a:cubicBezTo>
                    <a:cubicBezTo>
                      <a:pt x="125" y="78"/>
                      <a:pt x="122" y="76"/>
                      <a:pt x="122" y="76"/>
                    </a:cubicBezTo>
                    <a:cubicBezTo>
                      <a:pt x="121" y="75"/>
                      <a:pt x="120" y="71"/>
                      <a:pt x="121" y="71"/>
                    </a:cubicBezTo>
                    <a:cubicBezTo>
                      <a:pt x="122" y="71"/>
                      <a:pt x="122" y="71"/>
                      <a:pt x="124" y="69"/>
                    </a:cubicBezTo>
                    <a:cubicBezTo>
                      <a:pt x="125" y="68"/>
                      <a:pt x="122" y="67"/>
                      <a:pt x="121" y="66"/>
                    </a:cubicBezTo>
                    <a:cubicBezTo>
                      <a:pt x="120" y="66"/>
                      <a:pt x="118" y="62"/>
                      <a:pt x="117" y="60"/>
                    </a:cubicBezTo>
                    <a:cubicBezTo>
                      <a:pt x="117" y="59"/>
                      <a:pt x="117" y="57"/>
                      <a:pt x="118" y="56"/>
                    </a:cubicBezTo>
                    <a:close/>
                    <a:moveTo>
                      <a:pt x="94" y="25"/>
                    </a:moveTo>
                    <a:cubicBezTo>
                      <a:pt x="93" y="26"/>
                      <a:pt x="89" y="24"/>
                      <a:pt x="89" y="23"/>
                    </a:cubicBezTo>
                    <a:cubicBezTo>
                      <a:pt x="90" y="20"/>
                      <a:pt x="94" y="24"/>
                      <a:pt x="94" y="25"/>
                    </a:cubicBezTo>
                    <a:close/>
                    <a:moveTo>
                      <a:pt x="91" y="54"/>
                    </a:moveTo>
                    <a:cubicBezTo>
                      <a:pt x="92" y="53"/>
                      <a:pt x="93" y="53"/>
                      <a:pt x="94" y="53"/>
                    </a:cubicBezTo>
                    <a:cubicBezTo>
                      <a:pt x="95" y="53"/>
                      <a:pt x="97" y="57"/>
                      <a:pt x="97" y="58"/>
                    </a:cubicBezTo>
                    <a:cubicBezTo>
                      <a:pt x="98" y="59"/>
                      <a:pt x="99" y="57"/>
                      <a:pt x="99" y="57"/>
                    </a:cubicBezTo>
                    <a:cubicBezTo>
                      <a:pt x="100" y="57"/>
                      <a:pt x="101" y="56"/>
                      <a:pt x="101" y="55"/>
                    </a:cubicBezTo>
                    <a:cubicBezTo>
                      <a:pt x="101" y="54"/>
                      <a:pt x="102" y="54"/>
                      <a:pt x="103" y="54"/>
                    </a:cubicBezTo>
                    <a:cubicBezTo>
                      <a:pt x="105" y="54"/>
                      <a:pt x="104" y="55"/>
                      <a:pt x="103" y="55"/>
                    </a:cubicBezTo>
                    <a:cubicBezTo>
                      <a:pt x="102" y="56"/>
                      <a:pt x="102" y="57"/>
                      <a:pt x="104" y="57"/>
                    </a:cubicBezTo>
                    <a:cubicBezTo>
                      <a:pt x="106" y="58"/>
                      <a:pt x="107" y="60"/>
                      <a:pt x="109" y="62"/>
                    </a:cubicBezTo>
                    <a:cubicBezTo>
                      <a:pt x="111" y="63"/>
                      <a:pt x="111" y="66"/>
                      <a:pt x="110" y="66"/>
                    </a:cubicBezTo>
                    <a:cubicBezTo>
                      <a:pt x="109" y="67"/>
                      <a:pt x="106" y="67"/>
                      <a:pt x="105" y="66"/>
                    </a:cubicBezTo>
                    <a:cubicBezTo>
                      <a:pt x="104" y="66"/>
                      <a:pt x="102" y="64"/>
                      <a:pt x="100" y="64"/>
                    </a:cubicBezTo>
                    <a:cubicBezTo>
                      <a:pt x="98" y="63"/>
                      <a:pt x="96" y="63"/>
                      <a:pt x="95" y="64"/>
                    </a:cubicBezTo>
                    <a:cubicBezTo>
                      <a:pt x="95" y="66"/>
                      <a:pt x="92" y="65"/>
                      <a:pt x="91" y="65"/>
                    </a:cubicBezTo>
                    <a:cubicBezTo>
                      <a:pt x="90" y="65"/>
                      <a:pt x="89" y="67"/>
                      <a:pt x="88" y="66"/>
                    </a:cubicBezTo>
                    <a:cubicBezTo>
                      <a:pt x="88" y="66"/>
                      <a:pt x="89" y="62"/>
                      <a:pt x="88" y="62"/>
                    </a:cubicBezTo>
                    <a:cubicBezTo>
                      <a:pt x="87" y="62"/>
                      <a:pt x="88" y="59"/>
                      <a:pt x="89" y="59"/>
                    </a:cubicBezTo>
                    <a:cubicBezTo>
                      <a:pt x="90" y="58"/>
                      <a:pt x="91" y="56"/>
                      <a:pt x="91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6" name="íśḷiḋé"/>
              <p:cNvSpPr/>
              <p:nvPr/>
            </p:nvSpPr>
            <p:spPr bwMode="auto">
              <a:xfrm>
                <a:off x="3342" y="938"/>
                <a:ext cx="21" cy="28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1 w 3"/>
                  <a:gd name="T5" fmla="*/ 2 h 4"/>
                  <a:gd name="T6" fmla="*/ 0 w 3"/>
                  <a:gd name="T7" fmla="*/ 0 h 4"/>
                  <a:gd name="T8" fmla="*/ 0 w 3"/>
                  <a:gd name="T9" fmla="*/ 0 h 4"/>
                  <a:gd name="T10" fmla="*/ 0 w 3"/>
                  <a:gd name="T11" fmla="*/ 1 h 4"/>
                  <a:gd name="T12" fmla="*/ 1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3" y="4"/>
                    </a:cubicBezTo>
                    <a:cubicBezTo>
                      <a:pt x="2" y="4"/>
                      <a:pt x="1" y="2"/>
                      <a:pt x="1" y="2"/>
                    </a:cubicBezTo>
                    <a:cubicBezTo>
                      <a:pt x="1" y="2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85" name="ïşḻîḑè"/>
            <p:cNvSpPr/>
            <p:nvPr/>
          </p:nvSpPr>
          <p:spPr bwMode="auto">
            <a:xfrm rot="21540000">
              <a:off x="5013845" y="3143463"/>
              <a:ext cx="573757" cy="573757"/>
            </a:xfrm>
            <a:prstGeom prst="ellipse">
              <a:avLst/>
            </a:prstGeom>
            <a:solidFill>
              <a:srgbClr val="E9C6E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7" name="ïşlïďe"/>
            <p:cNvSpPr/>
            <p:nvPr/>
          </p:nvSpPr>
          <p:spPr bwMode="auto">
            <a:xfrm>
              <a:off x="3629922" y="4001477"/>
              <a:ext cx="573757" cy="573755"/>
            </a:xfrm>
            <a:prstGeom prst="ellipse">
              <a:avLst/>
            </a:prstGeom>
            <a:solidFill>
              <a:srgbClr val="BF79B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0" name="ïSļïḓè"/>
            <p:cNvSpPr/>
            <p:nvPr/>
          </p:nvSpPr>
          <p:spPr bwMode="auto">
            <a:xfrm>
              <a:off x="6382344" y="2310215"/>
              <a:ext cx="573757" cy="573757"/>
            </a:xfrm>
            <a:prstGeom prst="ellipse">
              <a:avLst/>
            </a:prstGeom>
            <a:solidFill>
              <a:srgbClr val="BF79B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8" name="big-heart_77483"/>
            <p:cNvSpPr>
              <a:spLocks noChangeAspect="1"/>
            </p:cNvSpPr>
            <p:nvPr/>
          </p:nvSpPr>
          <p:spPr bwMode="auto">
            <a:xfrm>
              <a:off x="6467271" y="2416139"/>
              <a:ext cx="403902" cy="372998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639" name="settings_251380"/>
            <p:cNvSpPr>
              <a:spLocks noChangeAspect="1"/>
            </p:cNvSpPr>
            <p:nvPr/>
          </p:nvSpPr>
          <p:spPr bwMode="auto">
            <a:xfrm>
              <a:off x="5118178" y="3239483"/>
              <a:ext cx="396407" cy="395867"/>
            </a:xfrm>
            <a:custGeom>
              <a:avLst/>
              <a:gdLst>
                <a:gd name="connsiteX0" fmla="*/ 303744 w 607526"/>
                <a:gd name="connsiteY0" fmla="*/ 203935 h 606699"/>
                <a:gd name="connsiteX1" fmla="*/ 204241 w 607526"/>
                <a:gd name="connsiteY1" fmla="*/ 303294 h 606699"/>
                <a:gd name="connsiteX2" fmla="*/ 303744 w 607526"/>
                <a:gd name="connsiteY2" fmla="*/ 402652 h 606699"/>
                <a:gd name="connsiteX3" fmla="*/ 403247 w 607526"/>
                <a:gd name="connsiteY3" fmla="*/ 303294 h 606699"/>
                <a:gd name="connsiteX4" fmla="*/ 303744 w 607526"/>
                <a:gd name="connsiteY4" fmla="*/ 203935 h 606699"/>
                <a:gd name="connsiteX5" fmla="*/ 303744 w 607526"/>
                <a:gd name="connsiteY5" fmla="*/ 181895 h 606699"/>
                <a:gd name="connsiteX6" fmla="*/ 425408 w 607526"/>
                <a:gd name="connsiteY6" fmla="*/ 303294 h 606699"/>
                <a:gd name="connsiteX7" fmla="*/ 303744 w 607526"/>
                <a:gd name="connsiteY7" fmla="*/ 424781 h 606699"/>
                <a:gd name="connsiteX8" fmla="*/ 182169 w 607526"/>
                <a:gd name="connsiteY8" fmla="*/ 303294 h 606699"/>
                <a:gd name="connsiteX9" fmla="*/ 303744 w 607526"/>
                <a:gd name="connsiteY9" fmla="*/ 181895 h 606699"/>
                <a:gd name="connsiteX10" fmla="*/ 239934 w 607526"/>
                <a:gd name="connsiteY10" fmla="*/ 23198 h 606699"/>
                <a:gd name="connsiteX11" fmla="*/ 218753 w 607526"/>
                <a:gd name="connsiteY11" fmla="*/ 28886 h 606699"/>
                <a:gd name="connsiteX12" fmla="*/ 195169 w 607526"/>
                <a:gd name="connsiteY12" fmla="*/ 69409 h 606699"/>
                <a:gd name="connsiteX13" fmla="*/ 202645 w 607526"/>
                <a:gd name="connsiteY13" fmla="*/ 97225 h 606699"/>
                <a:gd name="connsiteX14" fmla="*/ 197305 w 607526"/>
                <a:gd name="connsiteY14" fmla="*/ 109755 h 606699"/>
                <a:gd name="connsiteX15" fmla="*/ 144086 w 607526"/>
                <a:gd name="connsiteY15" fmla="*/ 150545 h 606699"/>
                <a:gd name="connsiteX16" fmla="*/ 130559 w 607526"/>
                <a:gd name="connsiteY16" fmla="*/ 152500 h 606699"/>
                <a:gd name="connsiteX17" fmla="*/ 105640 w 607526"/>
                <a:gd name="connsiteY17" fmla="*/ 138103 h 606699"/>
                <a:gd name="connsiteX18" fmla="*/ 60342 w 607526"/>
                <a:gd name="connsiteY18" fmla="*/ 150367 h 606699"/>
                <a:gd name="connsiteX19" fmla="*/ 49395 w 607526"/>
                <a:gd name="connsiteY19" fmla="*/ 169296 h 606699"/>
                <a:gd name="connsiteX20" fmla="*/ 45924 w 607526"/>
                <a:gd name="connsiteY20" fmla="*/ 194534 h 606699"/>
                <a:gd name="connsiteX21" fmla="*/ 61410 w 607526"/>
                <a:gd name="connsiteY21" fmla="*/ 214529 h 606699"/>
                <a:gd name="connsiteX22" fmla="*/ 86328 w 607526"/>
                <a:gd name="connsiteY22" fmla="*/ 228925 h 606699"/>
                <a:gd name="connsiteX23" fmla="*/ 91401 w 607526"/>
                <a:gd name="connsiteY23" fmla="*/ 241633 h 606699"/>
                <a:gd name="connsiteX24" fmla="*/ 82679 w 607526"/>
                <a:gd name="connsiteY24" fmla="*/ 308017 h 606699"/>
                <a:gd name="connsiteX25" fmla="*/ 74492 w 607526"/>
                <a:gd name="connsiteY25" fmla="*/ 318948 h 606699"/>
                <a:gd name="connsiteX26" fmla="*/ 46636 w 607526"/>
                <a:gd name="connsiteY26" fmla="*/ 326413 h 606699"/>
                <a:gd name="connsiteX27" fmla="*/ 26612 w 607526"/>
                <a:gd name="connsiteY27" fmla="*/ 341875 h 606699"/>
                <a:gd name="connsiteX28" fmla="*/ 23231 w 607526"/>
                <a:gd name="connsiteY28" fmla="*/ 367025 h 606699"/>
                <a:gd name="connsiteX29" fmla="*/ 28926 w 607526"/>
                <a:gd name="connsiteY29" fmla="*/ 388175 h 606699"/>
                <a:gd name="connsiteX30" fmla="*/ 44411 w 607526"/>
                <a:gd name="connsiteY30" fmla="*/ 408437 h 606699"/>
                <a:gd name="connsiteX31" fmla="*/ 69508 w 607526"/>
                <a:gd name="connsiteY31" fmla="*/ 411725 h 606699"/>
                <a:gd name="connsiteX32" fmla="*/ 97364 w 607526"/>
                <a:gd name="connsiteY32" fmla="*/ 404260 h 606699"/>
                <a:gd name="connsiteX33" fmla="*/ 109912 w 607526"/>
                <a:gd name="connsiteY33" fmla="*/ 409592 h 606699"/>
                <a:gd name="connsiteX34" fmla="*/ 150761 w 607526"/>
                <a:gd name="connsiteY34" fmla="*/ 462823 h 606699"/>
                <a:gd name="connsiteX35" fmla="*/ 152719 w 607526"/>
                <a:gd name="connsiteY35" fmla="*/ 476331 h 606699"/>
                <a:gd name="connsiteX36" fmla="*/ 138301 w 607526"/>
                <a:gd name="connsiteY36" fmla="*/ 501214 h 606699"/>
                <a:gd name="connsiteX37" fmla="*/ 150583 w 607526"/>
                <a:gd name="connsiteY37" fmla="*/ 546447 h 606699"/>
                <a:gd name="connsiteX38" fmla="*/ 169539 w 607526"/>
                <a:gd name="connsiteY38" fmla="*/ 557378 h 606699"/>
                <a:gd name="connsiteX39" fmla="*/ 194813 w 607526"/>
                <a:gd name="connsiteY39" fmla="*/ 560755 h 606699"/>
                <a:gd name="connsiteX40" fmla="*/ 214926 w 607526"/>
                <a:gd name="connsiteY40" fmla="*/ 545381 h 606699"/>
                <a:gd name="connsiteX41" fmla="*/ 229255 w 607526"/>
                <a:gd name="connsiteY41" fmla="*/ 520498 h 606699"/>
                <a:gd name="connsiteX42" fmla="*/ 241981 w 607526"/>
                <a:gd name="connsiteY42" fmla="*/ 515344 h 606699"/>
                <a:gd name="connsiteX43" fmla="*/ 308549 w 607526"/>
                <a:gd name="connsiteY43" fmla="*/ 524142 h 606699"/>
                <a:gd name="connsiteX44" fmla="*/ 308727 w 607526"/>
                <a:gd name="connsiteY44" fmla="*/ 524142 h 606699"/>
                <a:gd name="connsiteX45" fmla="*/ 319407 w 607526"/>
                <a:gd name="connsiteY45" fmla="*/ 532317 h 606699"/>
                <a:gd name="connsiteX46" fmla="*/ 326882 w 607526"/>
                <a:gd name="connsiteY46" fmla="*/ 560133 h 606699"/>
                <a:gd name="connsiteX47" fmla="*/ 342367 w 607526"/>
                <a:gd name="connsiteY47" fmla="*/ 580128 h 606699"/>
                <a:gd name="connsiteX48" fmla="*/ 367642 w 607526"/>
                <a:gd name="connsiteY48" fmla="*/ 583416 h 606699"/>
                <a:gd name="connsiteX49" fmla="*/ 388734 w 607526"/>
                <a:gd name="connsiteY49" fmla="*/ 577728 h 606699"/>
                <a:gd name="connsiteX50" fmla="*/ 409025 w 607526"/>
                <a:gd name="connsiteY50" fmla="*/ 562354 h 606699"/>
                <a:gd name="connsiteX51" fmla="*/ 412318 w 607526"/>
                <a:gd name="connsiteY51" fmla="*/ 537294 h 606699"/>
                <a:gd name="connsiteX52" fmla="*/ 404842 w 607526"/>
                <a:gd name="connsiteY52" fmla="*/ 509479 h 606699"/>
                <a:gd name="connsiteX53" fmla="*/ 410271 w 607526"/>
                <a:gd name="connsiteY53" fmla="*/ 496859 h 606699"/>
                <a:gd name="connsiteX54" fmla="*/ 463490 w 607526"/>
                <a:gd name="connsiteY54" fmla="*/ 456158 h 606699"/>
                <a:gd name="connsiteX55" fmla="*/ 477017 w 607526"/>
                <a:gd name="connsiteY55" fmla="*/ 454203 h 606699"/>
                <a:gd name="connsiteX56" fmla="*/ 501936 w 607526"/>
                <a:gd name="connsiteY56" fmla="*/ 468600 h 606699"/>
                <a:gd name="connsiteX57" fmla="*/ 547234 w 607526"/>
                <a:gd name="connsiteY57" fmla="*/ 456336 h 606699"/>
                <a:gd name="connsiteX58" fmla="*/ 558181 w 607526"/>
                <a:gd name="connsiteY58" fmla="*/ 437407 h 606699"/>
                <a:gd name="connsiteX59" fmla="*/ 546166 w 607526"/>
                <a:gd name="connsiteY59" fmla="*/ 392085 h 606699"/>
                <a:gd name="connsiteX60" fmla="*/ 521248 w 607526"/>
                <a:gd name="connsiteY60" fmla="*/ 377689 h 606699"/>
                <a:gd name="connsiteX61" fmla="*/ 516175 w 607526"/>
                <a:gd name="connsiteY61" fmla="*/ 365070 h 606699"/>
                <a:gd name="connsiteX62" fmla="*/ 524897 w 607526"/>
                <a:gd name="connsiteY62" fmla="*/ 298597 h 606699"/>
                <a:gd name="connsiteX63" fmla="*/ 533084 w 607526"/>
                <a:gd name="connsiteY63" fmla="*/ 287667 h 606699"/>
                <a:gd name="connsiteX64" fmla="*/ 560940 w 607526"/>
                <a:gd name="connsiteY64" fmla="*/ 280202 h 606699"/>
                <a:gd name="connsiteX65" fmla="*/ 580964 w 607526"/>
                <a:gd name="connsiteY65" fmla="*/ 264828 h 606699"/>
                <a:gd name="connsiteX66" fmla="*/ 584256 w 607526"/>
                <a:gd name="connsiteY66" fmla="*/ 239589 h 606699"/>
                <a:gd name="connsiteX67" fmla="*/ 578650 w 607526"/>
                <a:gd name="connsiteY67" fmla="*/ 218439 h 606699"/>
                <a:gd name="connsiteX68" fmla="*/ 563165 w 607526"/>
                <a:gd name="connsiteY68" fmla="*/ 198266 h 606699"/>
                <a:gd name="connsiteX69" fmla="*/ 538068 w 607526"/>
                <a:gd name="connsiteY69" fmla="*/ 194889 h 606699"/>
                <a:gd name="connsiteX70" fmla="*/ 510212 w 607526"/>
                <a:gd name="connsiteY70" fmla="*/ 202354 h 606699"/>
                <a:gd name="connsiteX71" fmla="*/ 497575 w 607526"/>
                <a:gd name="connsiteY71" fmla="*/ 197022 h 606699"/>
                <a:gd name="connsiteX72" fmla="*/ 456815 w 607526"/>
                <a:gd name="connsiteY72" fmla="*/ 143880 h 606699"/>
                <a:gd name="connsiteX73" fmla="*/ 454857 w 607526"/>
                <a:gd name="connsiteY73" fmla="*/ 130372 h 606699"/>
                <a:gd name="connsiteX74" fmla="*/ 469275 w 607526"/>
                <a:gd name="connsiteY74" fmla="*/ 105400 h 606699"/>
                <a:gd name="connsiteX75" fmla="*/ 472478 w 607526"/>
                <a:gd name="connsiteY75" fmla="*/ 80340 h 606699"/>
                <a:gd name="connsiteX76" fmla="*/ 456993 w 607526"/>
                <a:gd name="connsiteY76" fmla="*/ 60167 h 606699"/>
                <a:gd name="connsiteX77" fmla="*/ 438037 w 607526"/>
                <a:gd name="connsiteY77" fmla="*/ 49236 h 606699"/>
                <a:gd name="connsiteX78" fmla="*/ 412763 w 607526"/>
                <a:gd name="connsiteY78" fmla="*/ 45859 h 606699"/>
                <a:gd name="connsiteX79" fmla="*/ 392650 w 607526"/>
                <a:gd name="connsiteY79" fmla="*/ 61233 h 606699"/>
                <a:gd name="connsiteX80" fmla="*/ 378232 w 607526"/>
                <a:gd name="connsiteY80" fmla="*/ 86205 h 606699"/>
                <a:gd name="connsiteX81" fmla="*/ 365595 w 607526"/>
                <a:gd name="connsiteY81" fmla="*/ 91270 h 606699"/>
                <a:gd name="connsiteX82" fmla="*/ 299027 w 607526"/>
                <a:gd name="connsiteY82" fmla="*/ 82562 h 606699"/>
                <a:gd name="connsiteX83" fmla="*/ 298760 w 607526"/>
                <a:gd name="connsiteY83" fmla="*/ 82562 h 606699"/>
                <a:gd name="connsiteX84" fmla="*/ 288080 w 607526"/>
                <a:gd name="connsiteY84" fmla="*/ 74386 h 606699"/>
                <a:gd name="connsiteX85" fmla="*/ 280694 w 607526"/>
                <a:gd name="connsiteY85" fmla="*/ 46570 h 606699"/>
                <a:gd name="connsiteX86" fmla="*/ 239934 w 607526"/>
                <a:gd name="connsiteY86" fmla="*/ 23198 h 606699"/>
                <a:gd name="connsiteX87" fmla="*/ 256148 w 607526"/>
                <a:gd name="connsiteY87" fmla="*/ 529 h 606699"/>
                <a:gd name="connsiteX88" fmla="*/ 302053 w 607526"/>
                <a:gd name="connsiteY88" fmla="*/ 40794 h 606699"/>
                <a:gd name="connsiteX89" fmla="*/ 307303 w 607526"/>
                <a:gd name="connsiteY89" fmla="*/ 60434 h 606699"/>
                <a:gd name="connsiteX90" fmla="*/ 363370 w 607526"/>
                <a:gd name="connsiteY90" fmla="*/ 67810 h 606699"/>
                <a:gd name="connsiteX91" fmla="*/ 373516 w 607526"/>
                <a:gd name="connsiteY91" fmla="*/ 50214 h 606699"/>
                <a:gd name="connsiteX92" fmla="*/ 407067 w 607526"/>
                <a:gd name="connsiteY92" fmla="*/ 24531 h 606699"/>
                <a:gd name="connsiteX93" fmla="*/ 449073 w 607526"/>
                <a:gd name="connsiteY93" fmla="*/ 30130 h 606699"/>
                <a:gd name="connsiteX94" fmla="*/ 468029 w 607526"/>
                <a:gd name="connsiteY94" fmla="*/ 41061 h 606699"/>
                <a:gd name="connsiteX95" fmla="*/ 493837 w 607526"/>
                <a:gd name="connsiteY95" fmla="*/ 74652 h 606699"/>
                <a:gd name="connsiteX96" fmla="*/ 488409 w 607526"/>
                <a:gd name="connsiteY96" fmla="*/ 116509 h 606699"/>
                <a:gd name="connsiteX97" fmla="*/ 478263 w 607526"/>
                <a:gd name="connsiteY97" fmla="*/ 134016 h 606699"/>
                <a:gd name="connsiteX98" fmla="*/ 512704 w 607526"/>
                <a:gd name="connsiteY98" fmla="*/ 178804 h 606699"/>
                <a:gd name="connsiteX99" fmla="*/ 532283 w 607526"/>
                <a:gd name="connsiteY99" fmla="*/ 173561 h 606699"/>
                <a:gd name="connsiteX100" fmla="*/ 574200 w 607526"/>
                <a:gd name="connsiteY100" fmla="*/ 179160 h 606699"/>
                <a:gd name="connsiteX101" fmla="*/ 600009 w 607526"/>
                <a:gd name="connsiteY101" fmla="*/ 212752 h 606699"/>
                <a:gd name="connsiteX102" fmla="*/ 605615 w 607526"/>
                <a:gd name="connsiteY102" fmla="*/ 233902 h 606699"/>
                <a:gd name="connsiteX103" fmla="*/ 600097 w 607526"/>
                <a:gd name="connsiteY103" fmla="*/ 275847 h 606699"/>
                <a:gd name="connsiteX104" fmla="*/ 566635 w 607526"/>
                <a:gd name="connsiteY104" fmla="*/ 301530 h 606699"/>
                <a:gd name="connsiteX105" fmla="*/ 547056 w 607526"/>
                <a:gd name="connsiteY105" fmla="*/ 306862 h 606699"/>
                <a:gd name="connsiteX106" fmla="*/ 539670 w 607526"/>
                <a:gd name="connsiteY106" fmla="*/ 362848 h 606699"/>
                <a:gd name="connsiteX107" fmla="*/ 557202 w 607526"/>
                <a:gd name="connsiteY107" fmla="*/ 372979 h 606699"/>
                <a:gd name="connsiteX108" fmla="*/ 577315 w 607526"/>
                <a:gd name="connsiteY108" fmla="*/ 448427 h 606699"/>
                <a:gd name="connsiteX109" fmla="*/ 566368 w 607526"/>
                <a:gd name="connsiteY109" fmla="*/ 467356 h 606699"/>
                <a:gd name="connsiteX110" fmla="*/ 490900 w 607526"/>
                <a:gd name="connsiteY110" fmla="*/ 487706 h 606699"/>
                <a:gd name="connsiteX111" fmla="*/ 473368 w 607526"/>
                <a:gd name="connsiteY111" fmla="*/ 477575 h 606699"/>
                <a:gd name="connsiteX112" fmla="*/ 428426 w 607526"/>
                <a:gd name="connsiteY112" fmla="*/ 511967 h 606699"/>
                <a:gd name="connsiteX113" fmla="*/ 433677 w 607526"/>
                <a:gd name="connsiteY113" fmla="*/ 531518 h 606699"/>
                <a:gd name="connsiteX114" fmla="*/ 428159 w 607526"/>
                <a:gd name="connsiteY114" fmla="*/ 573374 h 606699"/>
                <a:gd name="connsiteX115" fmla="*/ 394430 w 607526"/>
                <a:gd name="connsiteY115" fmla="*/ 599056 h 606699"/>
                <a:gd name="connsiteX116" fmla="*/ 373338 w 607526"/>
                <a:gd name="connsiteY116" fmla="*/ 604744 h 606699"/>
                <a:gd name="connsiteX117" fmla="*/ 358921 w 607526"/>
                <a:gd name="connsiteY117" fmla="*/ 606699 h 606699"/>
                <a:gd name="connsiteX118" fmla="*/ 331332 w 607526"/>
                <a:gd name="connsiteY118" fmla="*/ 599234 h 606699"/>
                <a:gd name="connsiteX119" fmla="*/ 305523 w 607526"/>
                <a:gd name="connsiteY119" fmla="*/ 565820 h 606699"/>
                <a:gd name="connsiteX120" fmla="*/ 300273 w 607526"/>
                <a:gd name="connsiteY120" fmla="*/ 546269 h 606699"/>
                <a:gd name="connsiteX121" fmla="*/ 244206 w 607526"/>
                <a:gd name="connsiteY121" fmla="*/ 538894 h 606699"/>
                <a:gd name="connsiteX122" fmla="*/ 234060 w 607526"/>
                <a:gd name="connsiteY122" fmla="*/ 556400 h 606699"/>
                <a:gd name="connsiteX123" fmla="*/ 200509 w 607526"/>
                <a:gd name="connsiteY123" fmla="*/ 582083 h 606699"/>
                <a:gd name="connsiteX124" fmla="*/ 158503 w 607526"/>
                <a:gd name="connsiteY124" fmla="*/ 576484 h 606699"/>
                <a:gd name="connsiteX125" fmla="*/ 139458 w 607526"/>
                <a:gd name="connsiteY125" fmla="*/ 565554 h 606699"/>
                <a:gd name="connsiteX126" fmla="*/ 119167 w 607526"/>
                <a:gd name="connsiteY126" fmla="*/ 490194 h 606699"/>
                <a:gd name="connsiteX127" fmla="*/ 129313 w 607526"/>
                <a:gd name="connsiteY127" fmla="*/ 472599 h 606699"/>
                <a:gd name="connsiteX128" fmla="*/ 94872 w 607526"/>
                <a:gd name="connsiteY128" fmla="*/ 427810 h 606699"/>
                <a:gd name="connsiteX129" fmla="*/ 75204 w 607526"/>
                <a:gd name="connsiteY129" fmla="*/ 433053 h 606699"/>
                <a:gd name="connsiteX130" fmla="*/ 33376 w 607526"/>
                <a:gd name="connsiteY130" fmla="*/ 427543 h 606699"/>
                <a:gd name="connsiteX131" fmla="*/ 7567 w 607526"/>
                <a:gd name="connsiteY131" fmla="*/ 393863 h 606699"/>
                <a:gd name="connsiteX132" fmla="*/ 1872 w 607526"/>
                <a:gd name="connsiteY132" fmla="*/ 372801 h 606699"/>
                <a:gd name="connsiteX133" fmla="*/ 7389 w 607526"/>
                <a:gd name="connsiteY133" fmla="*/ 330856 h 606699"/>
                <a:gd name="connsiteX134" fmla="*/ 40941 w 607526"/>
                <a:gd name="connsiteY134" fmla="*/ 305084 h 606699"/>
                <a:gd name="connsiteX135" fmla="*/ 60520 w 607526"/>
                <a:gd name="connsiteY135" fmla="*/ 299841 h 606699"/>
                <a:gd name="connsiteX136" fmla="*/ 67906 w 607526"/>
                <a:gd name="connsiteY136" fmla="*/ 243855 h 606699"/>
                <a:gd name="connsiteX137" fmla="*/ 50285 w 607526"/>
                <a:gd name="connsiteY137" fmla="*/ 233724 h 606699"/>
                <a:gd name="connsiteX138" fmla="*/ 24566 w 607526"/>
                <a:gd name="connsiteY138" fmla="*/ 200221 h 606699"/>
                <a:gd name="connsiteX139" fmla="*/ 30172 w 607526"/>
                <a:gd name="connsiteY139" fmla="*/ 158187 h 606699"/>
                <a:gd name="connsiteX140" fmla="*/ 41119 w 607526"/>
                <a:gd name="connsiteY140" fmla="*/ 139259 h 606699"/>
                <a:gd name="connsiteX141" fmla="*/ 116676 w 607526"/>
                <a:gd name="connsiteY141" fmla="*/ 118997 h 606699"/>
                <a:gd name="connsiteX142" fmla="*/ 134208 w 607526"/>
                <a:gd name="connsiteY142" fmla="*/ 129128 h 606699"/>
                <a:gd name="connsiteX143" fmla="*/ 179150 w 607526"/>
                <a:gd name="connsiteY143" fmla="*/ 94736 h 606699"/>
                <a:gd name="connsiteX144" fmla="*/ 173900 w 607526"/>
                <a:gd name="connsiteY144" fmla="*/ 75097 h 606699"/>
                <a:gd name="connsiteX145" fmla="*/ 213057 w 607526"/>
                <a:gd name="connsiteY145" fmla="*/ 7558 h 606699"/>
                <a:gd name="connsiteX146" fmla="*/ 234238 w 607526"/>
                <a:gd name="connsiteY146" fmla="*/ 1870 h 606699"/>
                <a:gd name="connsiteX147" fmla="*/ 256148 w 607526"/>
                <a:gd name="connsiteY147" fmla="*/ 529 h 606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26" h="606699">
                  <a:moveTo>
                    <a:pt x="303744" y="203935"/>
                  </a:moveTo>
                  <a:cubicBezTo>
                    <a:pt x="248920" y="203935"/>
                    <a:pt x="204241" y="248549"/>
                    <a:pt x="204241" y="303294"/>
                  </a:cubicBezTo>
                  <a:cubicBezTo>
                    <a:pt x="204241" y="358127"/>
                    <a:pt x="248920" y="402652"/>
                    <a:pt x="303744" y="402652"/>
                  </a:cubicBezTo>
                  <a:cubicBezTo>
                    <a:pt x="358657" y="402652"/>
                    <a:pt x="403247" y="358127"/>
                    <a:pt x="403247" y="303294"/>
                  </a:cubicBezTo>
                  <a:cubicBezTo>
                    <a:pt x="403247" y="248549"/>
                    <a:pt x="358657" y="203935"/>
                    <a:pt x="303744" y="203935"/>
                  </a:cubicBezTo>
                  <a:close/>
                  <a:moveTo>
                    <a:pt x="303744" y="181895"/>
                  </a:moveTo>
                  <a:cubicBezTo>
                    <a:pt x="370851" y="181895"/>
                    <a:pt x="425408" y="236373"/>
                    <a:pt x="425408" y="303294"/>
                  </a:cubicBezTo>
                  <a:cubicBezTo>
                    <a:pt x="425408" y="370303"/>
                    <a:pt x="370851" y="424781"/>
                    <a:pt x="303744" y="424781"/>
                  </a:cubicBezTo>
                  <a:cubicBezTo>
                    <a:pt x="236726" y="424781"/>
                    <a:pt x="182169" y="370303"/>
                    <a:pt x="182169" y="303294"/>
                  </a:cubicBezTo>
                  <a:cubicBezTo>
                    <a:pt x="182169" y="236373"/>
                    <a:pt x="236726" y="181895"/>
                    <a:pt x="303744" y="181895"/>
                  </a:cubicBezTo>
                  <a:close/>
                  <a:moveTo>
                    <a:pt x="239934" y="23198"/>
                  </a:moveTo>
                  <a:lnTo>
                    <a:pt x="218753" y="28886"/>
                  </a:lnTo>
                  <a:cubicBezTo>
                    <a:pt x="201043" y="33596"/>
                    <a:pt x="190453" y="51814"/>
                    <a:pt x="195169" y="69409"/>
                  </a:cubicBezTo>
                  <a:lnTo>
                    <a:pt x="202645" y="97225"/>
                  </a:lnTo>
                  <a:cubicBezTo>
                    <a:pt x="203980" y="102112"/>
                    <a:pt x="201755" y="107355"/>
                    <a:pt x="197305" y="109755"/>
                  </a:cubicBezTo>
                  <a:cubicBezTo>
                    <a:pt x="177548" y="120597"/>
                    <a:pt x="159660" y="134282"/>
                    <a:pt x="144086" y="150545"/>
                  </a:cubicBezTo>
                  <a:cubicBezTo>
                    <a:pt x="140526" y="154188"/>
                    <a:pt x="134920" y="154988"/>
                    <a:pt x="130559" y="152500"/>
                  </a:cubicBezTo>
                  <a:lnTo>
                    <a:pt x="105640" y="138103"/>
                  </a:lnTo>
                  <a:cubicBezTo>
                    <a:pt x="89799" y="128950"/>
                    <a:pt x="69508" y="134460"/>
                    <a:pt x="60342" y="150367"/>
                  </a:cubicBezTo>
                  <a:lnTo>
                    <a:pt x="49395" y="169296"/>
                  </a:lnTo>
                  <a:cubicBezTo>
                    <a:pt x="44856" y="177027"/>
                    <a:pt x="43700" y="185914"/>
                    <a:pt x="45924" y="194534"/>
                  </a:cubicBezTo>
                  <a:cubicBezTo>
                    <a:pt x="48238" y="203065"/>
                    <a:pt x="53756" y="210175"/>
                    <a:pt x="61410" y="214529"/>
                  </a:cubicBezTo>
                  <a:lnTo>
                    <a:pt x="86328" y="228925"/>
                  </a:lnTo>
                  <a:cubicBezTo>
                    <a:pt x="90778" y="231503"/>
                    <a:pt x="92825" y="236746"/>
                    <a:pt x="91401" y="241633"/>
                  </a:cubicBezTo>
                  <a:cubicBezTo>
                    <a:pt x="85082" y="263139"/>
                    <a:pt x="82145" y="285534"/>
                    <a:pt x="82679" y="308017"/>
                  </a:cubicBezTo>
                  <a:cubicBezTo>
                    <a:pt x="82768" y="313171"/>
                    <a:pt x="79387" y="317615"/>
                    <a:pt x="74492" y="318948"/>
                  </a:cubicBezTo>
                  <a:lnTo>
                    <a:pt x="46636" y="326413"/>
                  </a:lnTo>
                  <a:cubicBezTo>
                    <a:pt x="38093" y="328723"/>
                    <a:pt x="30973" y="334144"/>
                    <a:pt x="26612" y="341875"/>
                  </a:cubicBezTo>
                  <a:cubicBezTo>
                    <a:pt x="22163" y="349518"/>
                    <a:pt x="21006" y="358494"/>
                    <a:pt x="23231" y="367025"/>
                  </a:cubicBezTo>
                  <a:lnTo>
                    <a:pt x="28926" y="388175"/>
                  </a:lnTo>
                  <a:cubicBezTo>
                    <a:pt x="31240" y="396795"/>
                    <a:pt x="36758" y="403993"/>
                    <a:pt x="44411" y="408437"/>
                  </a:cubicBezTo>
                  <a:cubicBezTo>
                    <a:pt x="52065" y="412791"/>
                    <a:pt x="60965" y="414035"/>
                    <a:pt x="69508" y="411725"/>
                  </a:cubicBezTo>
                  <a:lnTo>
                    <a:pt x="97364" y="404260"/>
                  </a:lnTo>
                  <a:cubicBezTo>
                    <a:pt x="102258" y="402927"/>
                    <a:pt x="107509" y="405149"/>
                    <a:pt x="109912" y="409592"/>
                  </a:cubicBezTo>
                  <a:cubicBezTo>
                    <a:pt x="120769" y="429409"/>
                    <a:pt x="134475" y="447272"/>
                    <a:pt x="150761" y="462823"/>
                  </a:cubicBezTo>
                  <a:cubicBezTo>
                    <a:pt x="154410" y="466289"/>
                    <a:pt x="155211" y="471888"/>
                    <a:pt x="152719" y="476331"/>
                  </a:cubicBezTo>
                  <a:lnTo>
                    <a:pt x="138301" y="501214"/>
                  </a:lnTo>
                  <a:cubicBezTo>
                    <a:pt x="129135" y="517032"/>
                    <a:pt x="134653" y="537294"/>
                    <a:pt x="150583" y="546447"/>
                  </a:cubicBezTo>
                  <a:lnTo>
                    <a:pt x="169539" y="557378"/>
                  </a:lnTo>
                  <a:cubicBezTo>
                    <a:pt x="177281" y="561821"/>
                    <a:pt x="186181" y="563065"/>
                    <a:pt x="194813" y="560755"/>
                  </a:cubicBezTo>
                  <a:cubicBezTo>
                    <a:pt x="203357" y="558533"/>
                    <a:pt x="210477" y="553023"/>
                    <a:pt x="214926" y="545381"/>
                  </a:cubicBezTo>
                  <a:lnTo>
                    <a:pt x="229255" y="520498"/>
                  </a:lnTo>
                  <a:cubicBezTo>
                    <a:pt x="231835" y="516055"/>
                    <a:pt x="237086" y="513922"/>
                    <a:pt x="241981" y="515344"/>
                  </a:cubicBezTo>
                  <a:cubicBezTo>
                    <a:pt x="263518" y="521653"/>
                    <a:pt x="285944" y="524586"/>
                    <a:pt x="308549" y="524142"/>
                  </a:cubicBezTo>
                  <a:cubicBezTo>
                    <a:pt x="308638" y="524142"/>
                    <a:pt x="308638" y="524142"/>
                    <a:pt x="308727" y="524142"/>
                  </a:cubicBezTo>
                  <a:cubicBezTo>
                    <a:pt x="313711" y="524142"/>
                    <a:pt x="318161" y="527430"/>
                    <a:pt x="319407" y="532317"/>
                  </a:cubicBezTo>
                  <a:lnTo>
                    <a:pt x="326882" y="560133"/>
                  </a:lnTo>
                  <a:cubicBezTo>
                    <a:pt x="329196" y="568575"/>
                    <a:pt x="334625" y="575684"/>
                    <a:pt x="342367" y="580128"/>
                  </a:cubicBezTo>
                  <a:cubicBezTo>
                    <a:pt x="350021" y="584571"/>
                    <a:pt x="359010" y="585726"/>
                    <a:pt x="367642" y="583416"/>
                  </a:cubicBezTo>
                  <a:lnTo>
                    <a:pt x="388734" y="577728"/>
                  </a:lnTo>
                  <a:cubicBezTo>
                    <a:pt x="397366" y="575418"/>
                    <a:pt x="404575" y="569997"/>
                    <a:pt x="409025" y="562354"/>
                  </a:cubicBezTo>
                  <a:cubicBezTo>
                    <a:pt x="413475" y="554712"/>
                    <a:pt x="414632" y="545825"/>
                    <a:pt x="412318" y="537294"/>
                  </a:cubicBezTo>
                  <a:lnTo>
                    <a:pt x="404842" y="509479"/>
                  </a:lnTo>
                  <a:cubicBezTo>
                    <a:pt x="403596" y="504502"/>
                    <a:pt x="405732" y="499348"/>
                    <a:pt x="410271" y="496859"/>
                  </a:cubicBezTo>
                  <a:cubicBezTo>
                    <a:pt x="430028" y="486106"/>
                    <a:pt x="447916" y="472332"/>
                    <a:pt x="463490" y="456158"/>
                  </a:cubicBezTo>
                  <a:cubicBezTo>
                    <a:pt x="466961" y="452426"/>
                    <a:pt x="472567" y="451626"/>
                    <a:pt x="477017" y="454203"/>
                  </a:cubicBezTo>
                  <a:lnTo>
                    <a:pt x="501936" y="468600"/>
                  </a:lnTo>
                  <a:cubicBezTo>
                    <a:pt x="517777" y="477664"/>
                    <a:pt x="538068" y="472154"/>
                    <a:pt x="547234" y="456336"/>
                  </a:cubicBezTo>
                  <a:lnTo>
                    <a:pt x="558181" y="437407"/>
                  </a:lnTo>
                  <a:cubicBezTo>
                    <a:pt x="567347" y="421500"/>
                    <a:pt x="562008" y="401239"/>
                    <a:pt x="546166" y="392085"/>
                  </a:cubicBezTo>
                  <a:lnTo>
                    <a:pt x="521248" y="377689"/>
                  </a:lnTo>
                  <a:cubicBezTo>
                    <a:pt x="516798" y="375200"/>
                    <a:pt x="514751" y="369957"/>
                    <a:pt x="516175" y="365070"/>
                  </a:cubicBezTo>
                  <a:cubicBezTo>
                    <a:pt x="522405" y="343475"/>
                    <a:pt x="525431" y="321080"/>
                    <a:pt x="524897" y="298597"/>
                  </a:cubicBezTo>
                  <a:cubicBezTo>
                    <a:pt x="524808" y="293532"/>
                    <a:pt x="528189" y="289000"/>
                    <a:pt x="533084" y="287667"/>
                  </a:cubicBezTo>
                  <a:lnTo>
                    <a:pt x="560940" y="280202"/>
                  </a:lnTo>
                  <a:cubicBezTo>
                    <a:pt x="569394" y="277980"/>
                    <a:pt x="576514" y="272470"/>
                    <a:pt x="580964" y="264828"/>
                  </a:cubicBezTo>
                  <a:cubicBezTo>
                    <a:pt x="585413" y="257096"/>
                    <a:pt x="586570" y="248121"/>
                    <a:pt x="584256" y="239589"/>
                  </a:cubicBezTo>
                  <a:lnTo>
                    <a:pt x="578650" y="218439"/>
                  </a:lnTo>
                  <a:cubicBezTo>
                    <a:pt x="576336" y="209908"/>
                    <a:pt x="570818" y="202710"/>
                    <a:pt x="563165" y="198266"/>
                  </a:cubicBezTo>
                  <a:cubicBezTo>
                    <a:pt x="555511" y="193823"/>
                    <a:pt x="546611" y="192668"/>
                    <a:pt x="538068" y="194889"/>
                  </a:cubicBezTo>
                  <a:lnTo>
                    <a:pt x="510212" y="202354"/>
                  </a:lnTo>
                  <a:cubicBezTo>
                    <a:pt x="505229" y="203687"/>
                    <a:pt x="500067" y="201466"/>
                    <a:pt x="497575" y="197022"/>
                  </a:cubicBezTo>
                  <a:cubicBezTo>
                    <a:pt x="486807" y="177294"/>
                    <a:pt x="473012" y="159343"/>
                    <a:pt x="456815" y="143880"/>
                  </a:cubicBezTo>
                  <a:cubicBezTo>
                    <a:pt x="453077" y="140325"/>
                    <a:pt x="452276" y="134726"/>
                    <a:pt x="454857" y="130372"/>
                  </a:cubicBezTo>
                  <a:lnTo>
                    <a:pt x="469275" y="105400"/>
                  </a:lnTo>
                  <a:cubicBezTo>
                    <a:pt x="473635" y="97847"/>
                    <a:pt x="474792" y="88960"/>
                    <a:pt x="472478" y="80340"/>
                  </a:cubicBezTo>
                  <a:cubicBezTo>
                    <a:pt x="470165" y="71809"/>
                    <a:pt x="464647" y="64610"/>
                    <a:pt x="456993" y="60167"/>
                  </a:cubicBezTo>
                  <a:lnTo>
                    <a:pt x="438037" y="49236"/>
                  </a:lnTo>
                  <a:cubicBezTo>
                    <a:pt x="430295" y="44793"/>
                    <a:pt x="421306" y="43638"/>
                    <a:pt x="412763" y="45859"/>
                  </a:cubicBezTo>
                  <a:cubicBezTo>
                    <a:pt x="404219" y="48170"/>
                    <a:pt x="397099" y="53591"/>
                    <a:pt x="392650" y="61233"/>
                  </a:cubicBezTo>
                  <a:lnTo>
                    <a:pt x="378232" y="86205"/>
                  </a:lnTo>
                  <a:cubicBezTo>
                    <a:pt x="375741" y="90560"/>
                    <a:pt x="370490" y="92692"/>
                    <a:pt x="365595" y="91270"/>
                  </a:cubicBezTo>
                  <a:cubicBezTo>
                    <a:pt x="343969" y="84961"/>
                    <a:pt x="321632" y="82117"/>
                    <a:pt x="299027" y="82562"/>
                  </a:cubicBezTo>
                  <a:cubicBezTo>
                    <a:pt x="298938" y="82562"/>
                    <a:pt x="298849" y="82562"/>
                    <a:pt x="298760" y="82562"/>
                  </a:cubicBezTo>
                  <a:cubicBezTo>
                    <a:pt x="293776" y="82562"/>
                    <a:pt x="289415" y="79185"/>
                    <a:pt x="288080" y="74386"/>
                  </a:cubicBezTo>
                  <a:lnTo>
                    <a:pt x="280694" y="46570"/>
                  </a:lnTo>
                  <a:cubicBezTo>
                    <a:pt x="275977" y="28975"/>
                    <a:pt x="257733" y="18577"/>
                    <a:pt x="239934" y="23198"/>
                  </a:cubicBezTo>
                  <a:close/>
                  <a:moveTo>
                    <a:pt x="256148" y="529"/>
                  </a:moveTo>
                  <a:cubicBezTo>
                    <a:pt x="277507" y="3503"/>
                    <a:pt x="296112" y="18800"/>
                    <a:pt x="302053" y="40794"/>
                  </a:cubicBezTo>
                  <a:lnTo>
                    <a:pt x="307303" y="60434"/>
                  </a:lnTo>
                  <a:cubicBezTo>
                    <a:pt x="326259" y="60700"/>
                    <a:pt x="345037" y="63100"/>
                    <a:pt x="363370" y="67810"/>
                  </a:cubicBezTo>
                  <a:lnTo>
                    <a:pt x="373516" y="50214"/>
                  </a:lnTo>
                  <a:cubicBezTo>
                    <a:pt x="380902" y="37506"/>
                    <a:pt x="392828" y="28353"/>
                    <a:pt x="407067" y="24531"/>
                  </a:cubicBezTo>
                  <a:cubicBezTo>
                    <a:pt x="421306" y="20799"/>
                    <a:pt x="436257" y="22754"/>
                    <a:pt x="449073" y="30130"/>
                  </a:cubicBezTo>
                  <a:lnTo>
                    <a:pt x="468029" y="41061"/>
                  </a:lnTo>
                  <a:cubicBezTo>
                    <a:pt x="480844" y="48437"/>
                    <a:pt x="490010" y="60345"/>
                    <a:pt x="493837" y="74652"/>
                  </a:cubicBezTo>
                  <a:cubicBezTo>
                    <a:pt x="497664" y="88871"/>
                    <a:pt x="495795" y="103712"/>
                    <a:pt x="488409" y="116509"/>
                  </a:cubicBezTo>
                  <a:lnTo>
                    <a:pt x="478263" y="134016"/>
                  </a:lnTo>
                  <a:cubicBezTo>
                    <a:pt x="491434" y="147523"/>
                    <a:pt x="503004" y="162631"/>
                    <a:pt x="512704" y="178804"/>
                  </a:cubicBezTo>
                  <a:lnTo>
                    <a:pt x="532283" y="173561"/>
                  </a:lnTo>
                  <a:cubicBezTo>
                    <a:pt x="546522" y="169829"/>
                    <a:pt x="561474" y="171784"/>
                    <a:pt x="574200" y="179160"/>
                  </a:cubicBezTo>
                  <a:cubicBezTo>
                    <a:pt x="587015" y="186536"/>
                    <a:pt x="596093" y="198444"/>
                    <a:pt x="600009" y="212752"/>
                  </a:cubicBezTo>
                  <a:lnTo>
                    <a:pt x="605615" y="233902"/>
                  </a:lnTo>
                  <a:cubicBezTo>
                    <a:pt x="609442" y="248121"/>
                    <a:pt x="607484" y="263050"/>
                    <a:pt x="600097" y="275847"/>
                  </a:cubicBezTo>
                  <a:cubicBezTo>
                    <a:pt x="592711" y="288644"/>
                    <a:pt x="580875" y="297797"/>
                    <a:pt x="566635" y="301530"/>
                  </a:cubicBezTo>
                  <a:lnTo>
                    <a:pt x="547056" y="306862"/>
                  </a:lnTo>
                  <a:cubicBezTo>
                    <a:pt x="546789" y="325702"/>
                    <a:pt x="544297" y="344541"/>
                    <a:pt x="539670" y="362848"/>
                  </a:cubicBezTo>
                  <a:lnTo>
                    <a:pt x="557202" y="372979"/>
                  </a:lnTo>
                  <a:cubicBezTo>
                    <a:pt x="583633" y="388175"/>
                    <a:pt x="592622" y="422033"/>
                    <a:pt x="577315" y="448427"/>
                  </a:cubicBezTo>
                  <a:lnTo>
                    <a:pt x="566368" y="467356"/>
                  </a:lnTo>
                  <a:cubicBezTo>
                    <a:pt x="551150" y="493749"/>
                    <a:pt x="517243" y="502902"/>
                    <a:pt x="490900" y="487706"/>
                  </a:cubicBezTo>
                  <a:lnTo>
                    <a:pt x="473368" y="477575"/>
                  </a:lnTo>
                  <a:cubicBezTo>
                    <a:pt x="459752" y="490728"/>
                    <a:pt x="444712" y="502280"/>
                    <a:pt x="428426" y="511967"/>
                  </a:cubicBezTo>
                  <a:lnTo>
                    <a:pt x="433677" y="531518"/>
                  </a:lnTo>
                  <a:cubicBezTo>
                    <a:pt x="437503" y="545736"/>
                    <a:pt x="435545" y="560666"/>
                    <a:pt x="428159" y="573374"/>
                  </a:cubicBezTo>
                  <a:cubicBezTo>
                    <a:pt x="420772" y="586171"/>
                    <a:pt x="408758" y="595235"/>
                    <a:pt x="394430" y="599056"/>
                  </a:cubicBezTo>
                  <a:lnTo>
                    <a:pt x="373338" y="604744"/>
                  </a:lnTo>
                  <a:cubicBezTo>
                    <a:pt x="368532" y="605988"/>
                    <a:pt x="363726" y="606699"/>
                    <a:pt x="358921" y="606699"/>
                  </a:cubicBezTo>
                  <a:cubicBezTo>
                    <a:pt x="349309" y="606699"/>
                    <a:pt x="339876" y="604122"/>
                    <a:pt x="331332" y="599234"/>
                  </a:cubicBezTo>
                  <a:cubicBezTo>
                    <a:pt x="318517" y="591858"/>
                    <a:pt x="309350" y="580039"/>
                    <a:pt x="305523" y="565820"/>
                  </a:cubicBezTo>
                  <a:lnTo>
                    <a:pt x="300273" y="546269"/>
                  </a:lnTo>
                  <a:cubicBezTo>
                    <a:pt x="281317" y="546003"/>
                    <a:pt x="262539" y="543515"/>
                    <a:pt x="244206" y="538894"/>
                  </a:cubicBezTo>
                  <a:lnTo>
                    <a:pt x="234060" y="556400"/>
                  </a:lnTo>
                  <a:cubicBezTo>
                    <a:pt x="226674" y="569197"/>
                    <a:pt x="214748" y="578350"/>
                    <a:pt x="200509" y="582083"/>
                  </a:cubicBezTo>
                  <a:cubicBezTo>
                    <a:pt x="186181" y="585904"/>
                    <a:pt x="171319" y="583949"/>
                    <a:pt x="158503" y="576484"/>
                  </a:cubicBezTo>
                  <a:lnTo>
                    <a:pt x="139458" y="565554"/>
                  </a:lnTo>
                  <a:cubicBezTo>
                    <a:pt x="113027" y="550357"/>
                    <a:pt x="103949" y="516499"/>
                    <a:pt x="119167" y="490194"/>
                  </a:cubicBezTo>
                  <a:lnTo>
                    <a:pt x="129313" y="472599"/>
                  </a:lnTo>
                  <a:cubicBezTo>
                    <a:pt x="116053" y="459091"/>
                    <a:pt x="104572" y="444072"/>
                    <a:pt x="94872" y="427810"/>
                  </a:cubicBezTo>
                  <a:lnTo>
                    <a:pt x="75204" y="433053"/>
                  </a:lnTo>
                  <a:cubicBezTo>
                    <a:pt x="60965" y="436874"/>
                    <a:pt x="46102" y="434919"/>
                    <a:pt x="33376" y="427543"/>
                  </a:cubicBezTo>
                  <a:cubicBezTo>
                    <a:pt x="20561" y="420167"/>
                    <a:pt x="11394" y="408170"/>
                    <a:pt x="7567" y="393863"/>
                  </a:cubicBezTo>
                  <a:lnTo>
                    <a:pt x="1872" y="372801"/>
                  </a:lnTo>
                  <a:cubicBezTo>
                    <a:pt x="-1866" y="358494"/>
                    <a:pt x="3" y="343653"/>
                    <a:pt x="7389" y="330856"/>
                  </a:cubicBezTo>
                  <a:cubicBezTo>
                    <a:pt x="14776" y="318059"/>
                    <a:pt x="26701" y="308906"/>
                    <a:pt x="40941" y="305084"/>
                  </a:cubicBezTo>
                  <a:lnTo>
                    <a:pt x="60520" y="299841"/>
                  </a:lnTo>
                  <a:cubicBezTo>
                    <a:pt x="60787" y="280913"/>
                    <a:pt x="63278" y="262162"/>
                    <a:pt x="67906" y="243855"/>
                  </a:cubicBezTo>
                  <a:lnTo>
                    <a:pt x="50285" y="233724"/>
                  </a:lnTo>
                  <a:cubicBezTo>
                    <a:pt x="37559" y="226348"/>
                    <a:pt x="28392" y="214440"/>
                    <a:pt x="24566" y="200221"/>
                  </a:cubicBezTo>
                  <a:cubicBezTo>
                    <a:pt x="20828" y="185914"/>
                    <a:pt x="22786" y="171073"/>
                    <a:pt x="30172" y="158187"/>
                  </a:cubicBezTo>
                  <a:lnTo>
                    <a:pt x="41119" y="139259"/>
                  </a:lnTo>
                  <a:cubicBezTo>
                    <a:pt x="56426" y="112865"/>
                    <a:pt x="90244" y="103801"/>
                    <a:pt x="116676" y="118997"/>
                  </a:cubicBezTo>
                  <a:lnTo>
                    <a:pt x="134208" y="129128"/>
                  </a:lnTo>
                  <a:cubicBezTo>
                    <a:pt x="147824" y="115887"/>
                    <a:pt x="162864" y="104423"/>
                    <a:pt x="179150" y="94736"/>
                  </a:cubicBezTo>
                  <a:lnTo>
                    <a:pt x="173900" y="75097"/>
                  </a:lnTo>
                  <a:cubicBezTo>
                    <a:pt x="165979" y="45771"/>
                    <a:pt x="183600" y="15467"/>
                    <a:pt x="213057" y="7558"/>
                  </a:cubicBezTo>
                  <a:lnTo>
                    <a:pt x="234238" y="1870"/>
                  </a:lnTo>
                  <a:cubicBezTo>
                    <a:pt x="241603" y="-85"/>
                    <a:pt x="249028" y="-463"/>
                    <a:pt x="256148" y="529"/>
                  </a:cubicBezTo>
                  <a:close/>
                </a:path>
              </a:pathLst>
            </a:custGeom>
            <a:solidFill>
              <a:srgbClr val="4D3F8E"/>
            </a:solidFill>
            <a:ln>
              <a:noFill/>
            </a:ln>
          </p:spPr>
        </p:sp>
        <p:sp>
          <p:nvSpPr>
            <p:cNvPr id="640" name="speedometer_64371"/>
            <p:cNvSpPr>
              <a:spLocks noChangeAspect="1"/>
            </p:cNvSpPr>
            <p:nvPr/>
          </p:nvSpPr>
          <p:spPr bwMode="auto">
            <a:xfrm>
              <a:off x="3723447" y="4093596"/>
              <a:ext cx="395270" cy="394674"/>
            </a:xfrm>
            <a:custGeom>
              <a:avLst/>
              <a:gdLst>
                <a:gd name="connsiteX0" fmla="*/ 233466 w 607850"/>
                <a:gd name="connsiteY0" fmla="*/ 409773 h 606933"/>
                <a:gd name="connsiteX1" fmla="*/ 374385 w 607850"/>
                <a:gd name="connsiteY1" fmla="*/ 409773 h 606933"/>
                <a:gd name="connsiteX2" fmla="*/ 409703 w 607850"/>
                <a:gd name="connsiteY2" fmla="*/ 445021 h 606933"/>
                <a:gd name="connsiteX3" fmla="*/ 374385 w 607850"/>
                <a:gd name="connsiteY3" fmla="*/ 480268 h 606933"/>
                <a:gd name="connsiteX4" fmla="*/ 233466 w 607850"/>
                <a:gd name="connsiteY4" fmla="*/ 480268 h 606933"/>
                <a:gd name="connsiteX5" fmla="*/ 198148 w 607850"/>
                <a:gd name="connsiteY5" fmla="*/ 445021 h 606933"/>
                <a:gd name="connsiteX6" fmla="*/ 233466 w 607850"/>
                <a:gd name="connsiteY6" fmla="*/ 409773 h 606933"/>
                <a:gd name="connsiteX7" fmla="*/ 410784 w 607850"/>
                <a:gd name="connsiteY7" fmla="*/ 265326 h 606933"/>
                <a:gd name="connsiteX8" fmla="*/ 431086 w 607850"/>
                <a:gd name="connsiteY8" fmla="*/ 282429 h 606933"/>
                <a:gd name="connsiteX9" fmla="*/ 427683 w 607850"/>
                <a:gd name="connsiteY9" fmla="*/ 297891 h 606933"/>
                <a:gd name="connsiteX10" fmla="*/ 414305 w 607850"/>
                <a:gd name="connsiteY10" fmla="*/ 306326 h 606933"/>
                <a:gd name="connsiteX11" fmla="*/ 410667 w 607850"/>
                <a:gd name="connsiteY11" fmla="*/ 306677 h 606933"/>
                <a:gd name="connsiteX12" fmla="*/ 390248 w 607850"/>
                <a:gd name="connsiteY12" fmla="*/ 289574 h 606933"/>
                <a:gd name="connsiteX13" fmla="*/ 393768 w 607850"/>
                <a:gd name="connsiteY13" fmla="*/ 274112 h 606933"/>
                <a:gd name="connsiteX14" fmla="*/ 407146 w 607850"/>
                <a:gd name="connsiteY14" fmla="*/ 265560 h 606933"/>
                <a:gd name="connsiteX15" fmla="*/ 410784 w 607850"/>
                <a:gd name="connsiteY15" fmla="*/ 265326 h 606933"/>
                <a:gd name="connsiteX16" fmla="*/ 197230 w 607850"/>
                <a:gd name="connsiteY16" fmla="*/ 265326 h 606933"/>
                <a:gd name="connsiteX17" fmla="*/ 200872 w 607850"/>
                <a:gd name="connsiteY17" fmla="*/ 265560 h 606933"/>
                <a:gd name="connsiteX18" fmla="*/ 214265 w 607850"/>
                <a:gd name="connsiteY18" fmla="*/ 274112 h 606933"/>
                <a:gd name="connsiteX19" fmla="*/ 217672 w 607850"/>
                <a:gd name="connsiteY19" fmla="*/ 289574 h 606933"/>
                <a:gd name="connsiteX20" fmla="*/ 197230 w 607850"/>
                <a:gd name="connsiteY20" fmla="*/ 306677 h 606933"/>
                <a:gd name="connsiteX21" fmla="*/ 193589 w 607850"/>
                <a:gd name="connsiteY21" fmla="*/ 306326 h 606933"/>
                <a:gd name="connsiteX22" fmla="*/ 180196 w 607850"/>
                <a:gd name="connsiteY22" fmla="*/ 297891 h 606933"/>
                <a:gd name="connsiteX23" fmla="*/ 176789 w 607850"/>
                <a:gd name="connsiteY23" fmla="*/ 282429 h 606933"/>
                <a:gd name="connsiteX24" fmla="*/ 197230 w 607850"/>
                <a:gd name="connsiteY24" fmla="*/ 265326 h 606933"/>
                <a:gd name="connsiteX25" fmla="*/ 234314 w 607850"/>
                <a:gd name="connsiteY25" fmla="*/ 201111 h 606933"/>
                <a:gd name="connsiteX26" fmla="*/ 250166 w 607850"/>
                <a:gd name="connsiteY26" fmla="*/ 208612 h 606933"/>
                <a:gd name="connsiteX27" fmla="*/ 247583 w 607850"/>
                <a:gd name="connsiteY27" fmla="*/ 237680 h 606933"/>
                <a:gd name="connsiteX28" fmla="*/ 234314 w 607850"/>
                <a:gd name="connsiteY28" fmla="*/ 242603 h 606933"/>
                <a:gd name="connsiteX29" fmla="*/ 218462 w 607850"/>
                <a:gd name="connsiteY29" fmla="*/ 235219 h 606933"/>
                <a:gd name="connsiteX30" fmla="*/ 213648 w 607850"/>
                <a:gd name="connsiteY30" fmla="*/ 220099 h 606933"/>
                <a:gd name="connsiteX31" fmla="*/ 220928 w 607850"/>
                <a:gd name="connsiteY31" fmla="*/ 206034 h 606933"/>
                <a:gd name="connsiteX32" fmla="*/ 234314 w 607850"/>
                <a:gd name="connsiteY32" fmla="*/ 201111 h 606933"/>
                <a:gd name="connsiteX33" fmla="*/ 303960 w 607850"/>
                <a:gd name="connsiteY33" fmla="*/ 175849 h 606933"/>
                <a:gd name="connsiteX34" fmla="*/ 324671 w 607850"/>
                <a:gd name="connsiteY34" fmla="*/ 196560 h 606933"/>
                <a:gd name="connsiteX35" fmla="*/ 303960 w 607850"/>
                <a:gd name="connsiteY35" fmla="*/ 217271 h 606933"/>
                <a:gd name="connsiteX36" fmla="*/ 283249 w 607850"/>
                <a:gd name="connsiteY36" fmla="*/ 196560 h 606933"/>
                <a:gd name="connsiteX37" fmla="*/ 303960 w 607850"/>
                <a:gd name="connsiteY37" fmla="*/ 175849 h 606933"/>
                <a:gd name="connsiteX38" fmla="*/ 418646 w 607850"/>
                <a:gd name="connsiteY38" fmla="*/ 166083 h 606933"/>
                <a:gd name="connsiteX39" fmla="*/ 419701 w 607850"/>
                <a:gd name="connsiteY39" fmla="*/ 171003 h 606933"/>
                <a:gd name="connsiteX40" fmla="*/ 407851 w 607850"/>
                <a:gd name="connsiteY40" fmla="*/ 192326 h 606933"/>
                <a:gd name="connsiteX41" fmla="*/ 397175 w 607850"/>
                <a:gd name="connsiteY41" fmla="*/ 209899 h 606933"/>
                <a:gd name="connsiteX42" fmla="*/ 393420 w 607850"/>
                <a:gd name="connsiteY42" fmla="*/ 215757 h 606933"/>
                <a:gd name="connsiteX43" fmla="*/ 394241 w 607850"/>
                <a:gd name="connsiteY43" fmla="*/ 220092 h 606933"/>
                <a:gd name="connsiteX44" fmla="*/ 389548 w 607850"/>
                <a:gd name="connsiteY44" fmla="*/ 235205 h 606933"/>
                <a:gd name="connsiteX45" fmla="*/ 375586 w 607850"/>
                <a:gd name="connsiteY45" fmla="*/ 242468 h 606933"/>
                <a:gd name="connsiteX46" fmla="*/ 370893 w 607850"/>
                <a:gd name="connsiteY46" fmla="*/ 249146 h 606933"/>
                <a:gd name="connsiteX47" fmla="*/ 357870 w 607850"/>
                <a:gd name="connsiteY47" fmla="*/ 267071 h 606933"/>
                <a:gd name="connsiteX48" fmla="*/ 353763 w 607850"/>
                <a:gd name="connsiteY48" fmla="*/ 272578 h 606933"/>
                <a:gd name="connsiteX49" fmla="*/ 340740 w 607850"/>
                <a:gd name="connsiteY49" fmla="*/ 289448 h 606933"/>
                <a:gd name="connsiteX50" fmla="*/ 340505 w 607850"/>
                <a:gd name="connsiteY50" fmla="*/ 289682 h 606933"/>
                <a:gd name="connsiteX51" fmla="*/ 347193 w 607850"/>
                <a:gd name="connsiteY51" fmla="*/ 312762 h 606933"/>
                <a:gd name="connsiteX52" fmla="*/ 304017 w 607850"/>
                <a:gd name="connsiteY52" fmla="*/ 355993 h 606933"/>
                <a:gd name="connsiteX53" fmla="*/ 285713 w 607850"/>
                <a:gd name="connsiteY53" fmla="*/ 351892 h 606933"/>
                <a:gd name="connsiteX54" fmla="*/ 284658 w 607850"/>
                <a:gd name="connsiteY54" fmla="*/ 352947 h 606933"/>
                <a:gd name="connsiteX55" fmla="*/ 274919 w 607850"/>
                <a:gd name="connsiteY55" fmla="*/ 362319 h 606933"/>
                <a:gd name="connsiteX56" fmla="*/ 266237 w 607850"/>
                <a:gd name="connsiteY56" fmla="*/ 370169 h 606933"/>
                <a:gd name="connsiteX57" fmla="*/ 261661 w 607850"/>
                <a:gd name="connsiteY57" fmla="*/ 371809 h 606933"/>
                <a:gd name="connsiteX58" fmla="*/ 256147 w 607850"/>
                <a:gd name="connsiteY58" fmla="*/ 369232 h 606933"/>
                <a:gd name="connsiteX59" fmla="*/ 255208 w 607850"/>
                <a:gd name="connsiteY59" fmla="*/ 361499 h 606933"/>
                <a:gd name="connsiteX60" fmla="*/ 260840 w 607850"/>
                <a:gd name="connsiteY60" fmla="*/ 351189 h 606933"/>
                <a:gd name="connsiteX61" fmla="*/ 267645 w 607850"/>
                <a:gd name="connsiteY61" fmla="*/ 339591 h 606933"/>
                <a:gd name="connsiteX62" fmla="*/ 268701 w 607850"/>
                <a:gd name="connsiteY62" fmla="*/ 337834 h 606933"/>
                <a:gd name="connsiteX63" fmla="*/ 260723 w 607850"/>
                <a:gd name="connsiteY63" fmla="*/ 312762 h 606933"/>
                <a:gd name="connsiteX64" fmla="*/ 304017 w 607850"/>
                <a:gd name="connsiteY64" fmla="*/ 269649 h 606933"/>
                <a:gd name="connsiteX65" fmla="*/ 315867 w 607850"/>
                <a:gd name="connsiteY65" fmla="*/ 271289 h 606933"/>
                <a:gd name="connsiteX66" fmla="*/ 316688 w 607850"/>
                <a:gd name="connsiteY66" fmla="*/ 270352 h 606933"/>
                <a:gd name="connsiteX67" fmla="*/ 330063 w 607850"/>
                <a:gd name="connsiteY67" fmla="*/ 253833 h 606933"/>
                <a:gd name="connsiteX68" fmla="*/ 334287 w 607850"/>
                <a:gd name="connsiteY68" fmla="*/ 248678 h 606933"/>
                <a:gd name="connsiteX69" fmla="*/ 348953 w 607850"/>
                <a:gd name="connsiteY69" fmla="*/ 231690 h 606933"/>
                <a:gd name="connsiteX70" fmla="*/ 353529 w 607850"/>
                <a:gd name="connsiteY70" fmla="*/ 226535 h 606933"/>
                <a:gd name="connsiteX71" fmla="*/ 357753 w 607850"/>
                <a:gd name="connsiteY71" fmla="*/ 208610 h 606933"/>
                <a:gd name="connsiteX72" fmla="*/ 373709 w 607850"/>
                <a:gd name="connsiteY72" fmla="*/ 201112 h 606933"/>
                <a:gd name="connsiteX73" fmla="*/ 376877 w 607850"/>
                <a:gd name="connsiteY73" fmla="*/ 201464 h 606933"/>
                <a:gd name="connsiteX74" fmla="*/ 380983 w 607850"/>
                <a:gd name="connsiteY74" fmla="*/ 197129 h 606933"/>
                <a:gd name="connsiteX75" fmla="*/ 395649 w 607850"/>
                <a:gd name="connsiteY75" fmla="*/ 182719 h 606933"/>
                <a:gd name="connsiteX76" fmla="*/ 413718 w 607850"/>
                <a:gd name="connsiteY76" fmla="*/ 166200 h 606933"/>
                <a:gd name="connsiteX77" fmla="*/ 418646 w 607850"/>
                <a:gd name="connsiteY77" fmla="*/ 166083 h 606933"/>
                <a:gd name="connsiteX78" fmla="*/ 303984 w 607850"/>
                <a:gd name="connsiteY78" fmla="*/ 57636 h 606933"/>
                <a:gd name="connsiteX79" fmla="*/ 224673 w 607850"/>
                <a:gd name="connsiteY79" fmla="*/ 70639 h 606933"/>
                <a:gd name="connsiteX80" fmla="*/ 246144 w 607850"/>
                <a:gd name="connsiteY80" fmla="*/ 122535 h 606933"/>
                <a:gd name="connsiteX81" fmla="*/ 237579 w 607850"/>
                <a:gd name="connsiteY81" fmla="*/ 143152 h 606933"/>
                <a:gd name="connsiteX82" fmla="*/ 216813 w 607850"/>
                <a:gd name="connsiteY82" fmla="*/ 134601 h 606933"/>
                <a:gd name="connsiteX83" fmla="*/ 195460 w 607850"/>
                <a:gd name="connsiteY83" fmla="*/ 82822 h 606933"/>
                <a:gd name="connsiteX84" fmla="*/ 83065 w 607850"/>
                <a:gd name="connsiteY84" fmla="*/ 194814 h 606933"/>
                <a:gd name="connsiteX85" fmla="*/ 134921 w 607850"/>
                <a:gd name="connsiteY85" fmla="*/ 216251 h 606933"/>
                <a:gd name="connsiteX86" fmla="*/ 143486 w 607850"/>
                <a:gd name="connsiteY86" fmla="*/ 236986 h 606933"/>
                <a:gd name="connsiteX87" fmla="*/ 122720 w 607850"/>
                <a:gd name="connsiteY87" fmla="*/ 245538 h 606933"/>
                <a:gd name="connsiteX88" fmla="*/ 70863 w 607850"/>
                <a:gd name="connsiteY88" fmla="*/ 224100 h 606933"/>
                <a:gd name="connsiteX89" fmla="*/ 57723 w 607850"/>
                <a:gd name="connsiteY89" fmla="*/ 303525 h 606933"/>
                <a:gd name="connsiteX90" fmla="*/ 70746 w 607850"/>
                <a:gd name="connsiteY90" fmla="*/ 382599 h 606933"/>
                <a:gd name="connsiteX91" fmla="*/ 122720 w 607850"/>
                <a:gd name="connsiteY91" fmla="*/ 361161 h 606933"/>
                <a:gd name="connsiteX92" fmla="*/ 143369 w 607850"/>
                <a:gd name="connsiteY92" fmla="*/ 369713 h 606933"/>
                <a:gd name="connsiteX93" fmla="*/ 134804 w 607850"/>
                <a:gd name="connsiteY93" fmla="*/ 390447 h 606933"/>
                <a:gd name="connsiteX94" fmla="*/ 82947 w 607850"/>
                <a:gd name="connsiteY94" fmla="*/ 411885 h 606933"/>
                <a:gd name="connsiteX95" fmla="*/ 303984 w 607850"/>
                <a:gd name="connsiteY95" fmla="*/ 549414 h 606933"/>
                <a:gd name="connsiteX96" fmla="*/ 524785 w 607850"/>
                <a:gd name="connsiteY96" fmla="*/ 412119 h 606933"/>
                <a:gd name="connsiteX97" fmla="*/ 472929 w 607850"/>
                <a:gd name="connsiteY97" fmla="*/ 390682 h 606933"/>
                <a:gd name="connsiteX98" fmla="*/ 464364 w 607850"/>
                <a:gd name="connsiteY98" fmla="*/ 382130 h 606933"/>
                <a:gd name="connsiteX99" fmla="*/ 464364 w 607850"/>
                <a:gd name="connsiteY99" fmla="*/ 369947 h 606933"/>
                <a:gd name="connsiteX100" fmla="*/ 485130 w 607850"/>
                <a:gd name="connsiteY100" fmla="*/ 361395 h 606933"/>
                <a:gd name="connsiteX101" fmla="*/ 536987 w 607850"/>
                <a:gd name="connsiteY101" fmla="*/ 382950 h 606933"/>
                <a:gd name="connsiteX102" fmla="*/ 550245 w 607850"/>
                <a:gd name="connsiteY102" fmla="*/ 303525 h 606933"/>
                <a:gd name="connsiteX103" fmla="*/ 537104 w 607850"/>
                <a:gd name="connsiteY103" fmla="*/ 224334 h 606933"/>
                <a:gd name="connsiteX104" fmla="*/ 485248 w 607850"/>
                <a:gd name="connsiteY104" fmla="*/ 245772 h 606933"/>
                <a:gd name="connsiteX105" fmla="*/ 464481 w 607850"/>
                <a:gd name="connsiteY105" fmla="*/ 237220 h 606933"/>
                <a:gd name="connsiteX106" fmla="*/ 473046 w 607850"/>
                <a:gd name="connsiteY106" fmla="*/ 216486 h 606933"/>
                <a:gd name="connsiteX107" fmla="*/ 524903 w 607850"/>
                <a:gd name="connsiteY107" fmla="*/ 195165 h 606933"/>
                <a:gd name="connsiteX108" fmla="*/ 412742 w 607850"/>
                <a:gd name="connsiteY108" fmla="*/ 82939 h 606933"/>
                <a:gd name="connsiteX109" fmla="*/ 391272 w 607850"/>
                <a:gd name="connsiteY109" fmla="*/ 134718 h 606933"/>
                <a:gd name="connsiteX110" fmla="*/ 370506 w 607850"/>
                <a:gd name="connsiteY110" fmla="*/ 143269 h 606933"/>
                <a:gd name="connsiteX111" fmla="*/ 361941 w 607850"/>
                <a:gd name="connsiteY111" fmla="*/ 134718 h 606933"/>
                <a:gd name="connsiteX112" fmla="*/ 361941 w 607850"/>
                <a:gd name="connsiteY112" fmla="*/ 122535 h 606933"/>
                <a:gd name="connsiteX113" fmla="*/ 383529 w 607850"/>
                <a:gd name="connsiteY113" fmla="*/ 70756 h 606933"/>
                <a:gd name="connsiteX114" fmla="*/ 303984 w 607850"/>
                <a:gd name="connsiteY114" fmla="*/ 57636 h 606933"/>
                <a:gd name="connsiteX115" fmla="*/ 303984 w 607850"/>
                <a:gd name="connsiteY115" fmla="*/ 0 h 606933"/>
                <a:gd name="connsiteX116" fmla="*/ 607850 w 607850"/>
                <a:gd name="connsiteY116" fmla="*/ 303525 h 606933"/>
                <a:gd name="connsiteX117" fmla="*/ 303984 w 607850"/>
                <a:gd name="connsiteY117" fmla="*/ 606933 h 606933"/>
                <a:gd name="connsiteX118" fmla="*/ 0 w 607850"/>
                <a:gd name="connsiteY118" fmla="*/ 303525 h 606933"/>
                <a:gd name="connsiteX119" fmla="*/ 303984 w 607850"/>
                <a:gd name="connsiteY119" fmla="*/ 0 h 60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850" h="606933">
                  <a:moveTo>
                    <a:pt x="233466" y="409773"/>
                  </a:moveTo>
                  <a:lnTo>
                    <a:pt x="374385" y="409773"/>
                  </a:lnTo>
                  <a:cubicBezTo>
                    <a:pt x="393863" y="409773"/>
                    <a:pt x="409703" y="425465"/>
                    <a:pt x="409703" y="445021"/>
                  </a:cubicBezTo>
                  <a:cubicBezTo>
                    <a:pt x="409703" y="464459"/>
                    <a:pt x="393863" y="480268"/>
                    <a:pt x="374385" y="480268"/>
                  </a:cubicBezTo>
                  <a:lnTo>
                    <a:pt x="233466" y="480268"/>
                  </a:lnTo>
                  <a:cubicBezTo>
                    <a:pt x="213988" y="480268"/>
                    <a:pt x="198148" y="464459"/>
                    <a:pt x="198148" y="445021"/>
                  </a:cubicBezTo>
                  <a:cubicBezTo>
                    <a:pt x="198148" y="425465"/>
                    <a:pt x="213988" y="409773"/>
                    <a:pt x="233466" y="409773"/>
                  </a:cubicBezTo>
                  <a:close/>
                  <a:moveTo>
                    <a:pt x="410784" y="265326"/>
                  </a:moveTo>
                  <a:cubicBezTo>
                    <a:pt x="420759" y="265326"/>
                    <a:pt x="429326" y="272472"/>
                    <a:pt x="431086" y="282429"/>
                  </a:cubicBezTo>
                  <a:cubicBezTo>
                    <a:pt x="432142" y="287817"/>
                    <a:pt x="430851" y="293323"/>
                    <a:pt x="427683" y="297891"/>
                  </a:cubicBezTo>
                  <a:cubicBezTo>
                    <a:pt x="424514" y="302343"/>
                    <a:pt x="419820" y="305388"/>
                    <a:pt x="414305" y="306326"/>
                  </a:cubicBezTo>
                  <a:cubicBezTo>
                    <a:pt x="413131" y="306560"/>
                    <a:pt x="411840" y="306677"/>
                    <a:pt x="410667" y="306677"/>
                  </a:cubicBezTo>
                  <a:cubicBezTo>
                    <a:pt x="400575" y="306677"/>
                    <a:pt x="392008" y="299531"/>
                    <a:pt x="390248" y="289574"/>
                  </a:cubicBezTo>
                  <a:cubicBezTo>
                    <a:pt x="389309" y="284186"/>
                    <a:pt x="390600" y="278680"/>
                    <a:pt x="393768" y="274112"/>
                  </a:cubicBezTo>
                  <a:cubicBezTo>
                    <a:pt x="396937" y="269543"/>
                    <a:pt x="401631" y="266615"/>
                    <a:pt x="407146" y="265560"/>
                  </a:cubicBezTo>
                  <a:cubicBezTo>
                    <a:pt x="408320" y="265443"/>
                    <a:pt x="409493" y="265326"/>
                    <a:pt x="410784" y="265326"/>
                  </a:cubicBezTo>
                  <a:close/>
                  <a:moveTo>
                    <a:pt x="197230" y="265326"/>
                  </a:moveTo>
                  <a:cubicBezTo>
                    <a:pt x="198405" y="265326"/>
                    <a:pt x="199580" y="265443"/>
                    <a:pt x="200872" y="265560"/>
                  </a:cubicBezTo>
                  <a:cubicBezTo>
                    <a:pt x="206277" y="266615"/>
                    <a:pt x="210976" y="269543"/>
                    <a:pt x="214265" y="274112"/>
                  </a:cubicBezTo>
                  <a:cubicBezTo>
                    <a:pt x="217437" y="278680"/>
                    <a:pt x="218612" y="284186"/>
                    <a:pt x="217672" y="289574"/>
                  </a:cubicBezTo>
                  <a:cubicBezTo>
                    <a:pt x="215910" y="299531"/>
                    <a:pt x="207334" y="306677"/>
                    <a:pt x="197230" y="306677"/>
                  </a:cubicBezTo>
                  <a:cubicBezTo>
                    <a:pt x="196056" y="306677"/>
                    <a:pt x="194763" y="306560"/>
                    <a:pt x="193589" y="306326"/>
                  </a:cubicBezTo>
                  <a:cubicBezTo>
                    <a:pt x="188184" y="305388"/>
                    <a:pt x="183368" y="302343"/>
                    <a:pt x="180196" y="297891"/>
                  </a:cubicBezTo>
                  <a:cubicBezTo>
                    <a:pt x="177024" y="293323"/>
                    <a:pt x="175849" y="287817"/>
                    <a:pt x="176789" y="282429"/>
                  </a:cubicBezTo>
                  <a:cubicBezTo>
                    <a:pt x="178551" y="272472"/>
                    <a:pt x="187127" y="265326"/>
                    <a:pt x="197230" y="265326"/>
                  </a:cubicBezTo>
                  <a:close/>
                  <a:moveTo>
                    <a:pt x="234314" y="201111"/>
                  </a:moveTo>
                  <a:cubicBezTo>
                    <a:pt x="240420" y="201111"/>
                    <a:pt x="246291" y="203807"/>
                    <a:pt x="250166" y="208612"/>
                  </a:cubicBezTo>
                  <a:cubicBezTo>
                    <a:pt x="257564" y="217286"/>
                    <a:pt x="256390" y="230413"/>
                    <a:pt x="247583" y="237680"/>
                  </a:cubicBezTo>
                  <a:cubicBezTo>
                    <a:pt x="242886" y="241783"/>
                    <a:pt x="237720" y="242603"/>
                    <a:pt x="234314" y="242603"/>
                  </a:cubicBezTo>
                  <a:cubicBezTo>
                    <a:pt x="228208" y="242603"/>
                    <a:pt x="222337" y="239907"/>
                    <a:pt x="218462" y="235219"/>
                  </a:cubicBezTo>
                  <a:cubicBezTo>
                    <a:pt x="214822" y="230999"/>
                    <a:pt x="213178" y="225608"/>
                    <a:pt x="213648" y="220099"/>
                  </a:cubicBezTo>
                  <a:cubicBezTo>
                    <a:pt x="214117" y="214590"/>
                    <a:pt x="216701" y="209550"/>
                    <a:pt x="220928" y="206034"/>
                  </a:cubicBezTo>
                  <a:cubicBezTo>
                    <a:pt x="225742" y="202049"/>
                    <a:pt x="230792" y="201111"/>
                    <a:pt x="234314" y="201111"/>
                  </a:cubicBezTo>
                  <a:close/>
                  <a:moveTo>
                    <a:pt x="303960" y="175849"/>
                  </a:moveTo>
                  <a:cubicBezTo>
                    <a:pt x="315398" y="175849"/>
                    <a:pt x="324671" y="185122"/>
                    <a:pt x="324671" y="196560"/>
                  </a:cubicBezTo>
                  <a:cubicBezTo>
                    <a:pt x="324671" y="207998"/>
                    <a:pt x="315398" y="217271"/>
                    <a:pt x="303960" y="217271"/>
                  </a:cubicBezTo>
                  <a:cubicBezTo>
                    <a:pt x="292522" y="217271"/>
                    <a:pt x="283249" y="207998"/>
                    <a:pt x="283249" y="196560"/>
                  </a:cubicBezTo>
                  <a:cubicBezTo>
                    <a:pt x="283249" y="185122"/>
                    <a:pt x="292522" y="175849"/>
                    <a:pt x="303960" y="175849"/>
                  </a:cubicBezTo>
                  <a:close/>
                  <a:moveTo>
                    <a:pt x="418646" y="166083"/>
                  </a:moveTo>
                  <a:cubicBezTo>
                    <a:pt x="420171" y="167254"/>
                    <a:pt x="420640" y="169363"/>
                    <a:pt x="419701" y="171003"/>
                  </a:cubicBezTo>
                  <a:cubicBezTo>
                    <a:pt x="416064" y="177915"/>
                    <a:pt x="412075" y="185062"/>
                    <a:pt x="407851" y="192326"/>
                  </a:cubicBezTo>
                  <a:cubicBezTo>
                    <a:pt x="404332" y="198183"/>
                    <a:pt x="400812" y="204041"/>
                    <a:pt x="397175" y="209899"/>
                  </a:cubicBezTo>
                  <a:cubicBezTo>
                    <a:pt x="395884" y="211774"/>
                    <a:pt x="394711" y="213765"/>
                    <a:pt x="393420" y="215757"/>
                  </a:cubicBezTo>
                  <a:cubicBezTo>
                    <a:pt x="393889" y="217163"/>
                    <a:pt x="394124" y="218569"/>
                    <a:pt x="394241" y="220092"/>
                  </a:cubicBezTo>
                  <a:cubicBezTo>
                    <a:pt x="394828" y="225598"/>
                    <a:pt x="393068" y="230870"/>
                    <a:pt x="389548" y="235205"/>
                  </a:cubicBezTo>
                  <a:cubicBezTo>
                    <a:pt x="386028" y="239305"/>
                    <a:pt x="381101" y="241883"/>
                    <a:pt x="375586" y="242468"/>
                  </a:cubicBezTo>
                  <a:cubicBezTo>
                    <a:pt x="374061" y="244694"/>
                    <a:pt x="372418" y="246920"/>
                    <a:pt x="370893" y="249146"/>
                  </a:cubicBezTo>
                  <a:cubicBezTo>
                    <a:pt x="366669" y="255121"/>
                    <a:pt x="362211" y="261213"/>
                    <a:pt x="357870" y="267071"/>
                  </a:cubicBezTo>
                  <a:lnTo>
                    <a:pt x="353763" y="272578"/>
                  </a:lnTo>
                  <a:cubicBezTo>
                    <a:pt x="349422" y="278201"/>
                    <a:pt x="345081" y="283942"/>
                    <a:pt x="340740" y="289448"/>
                  </a:cubicBezTo>
                  <a:lnTo>
                    <a:pt x="340505" y="289682"/>
                  </a:lnTo>
                  <a:cubicBezTo>
                    <a:pt x="344964" y="296595"/>
                    <a:pt x="347193" y="304561"/>
                    <a:pt x="347193" y="312762"/>
                  </a:cubicBezTo>
                  <a:cubicBezTo>
                    <a:pt x="347193" y="336662"/>
                    <a:pt x="327834" y="355993"/>
                    <a:pt x="304017" y="355993"/>
                  </a:cubicBezTo>
                  <a:cubicBezTo>
                    <a:pt x="297564" y="355993"/>
                    <a:pt x="291463" y="354587"/>
                    <a:pt x="285713" y="351892"/>
                  </a:cubicBezTo>
                  <a:lnTo>
                    <a:pt x="284658" y="352947"/>
                  </a:lnTo>
                  <a:cubicBezTo>
                    <a:pt x="281020" y="356579"/>
                    <a:pt x="277735" y="359742"/>
                    <a:pt x="274919" y="362319"/>
                  </a:cubicBezTo>
                  <a:cubicBezTo>
                    <a:pt x="269992" y="366888"/>
                    <a:pt x="266824" y="369583"/>
                    <a:pt x="266237" y="370169"/>
                  </a:cubicBezTo>
                  <a:cubicBezTo>
                    <a:pt x="264947" y="371223"/>
                    <a:pt x="263304" y="371809"/>
                    <a:pt x="261661" y="371809"/>
                  </a:cubicBezTo>
                  <a:cubicBezTo>
                    <a:pt x="259549" y="371809"/>
                    <a:pt x="257438" y="370872"/>
                    <a:pt x="256147" y="369232"/>
                  </a:cubicBezTo>
                  <a:cubicBezTo>
                    <a:pt x="254387" y="367006"/>
                    <a:pt x="254035" y="364077"/>
                    <a:pt x="255208" y="361499"/>
                  </a:cubicBezTo>
                  <a:cubicBezTo>
                    <a:pt x="255795" y="360445"/>
                    <a:pt x="257672" y="356696"/>
                    <a:pt x="260840" y="351189"/>
                  </a:cubicBezTo>
                  <a:cubicBezTo>
                    <a:pt x="262717" y="347909"/>
                    <a:pt x="264947" y="343926"/>
                    <a:pt x="267645" y="339591"/>
                  </a:cubicBezTo>
                  <a:lnTo>
                    <a:pt x="268701" y="337834"/>
                  </a:lnTo>
                  <a:cubicBezTo>
                    <a:pt x="263539" y="330453"/>
                    <a:pt x="260723" y="321783"/>
                    <a:pt x="260723" y="312762"/>
                  </a:cubicBezTo>
                  <a:cubicBezTo>
                    <a:pt x="260723" y="288980"/>
                    <a:pt x="280082" y="269649"/>
                    <a:pt x="304017" y="269649"/>
                  </a:cubicBezTo>
                  <a:cubicBezTo>
                    <a:pt x="308006" y="269649"/>
                    <a:pt x="311995" y="270117"/>
                    <a:pt x="315867" y="271289"/>
                  </a:cubicBezTo>
                  <a:lnTo>
                    <a:pt x="316688" y="270352"/>
                  </a:lnTo>
                  <a:cubicBezTo>
                    <a:pt x="321029" y="264845"/>
                    <a:pt x="325605" y="259222"/>
                    <a:pt x="330063" y="253833"/>
                  </a:cubicBezTo>
                  <a:lnTo>
                    <a:pt x="334287" y="248678"/>
                  </a:lnTo>
                  <a:cubicBezTo>
                    <a:pt x="339097" y="243054"/>
                    <a:pt x="343908" y="237314"/>
                    <a:pt x="348953" y="231690"/>
                  </a:cubicBezTo>
                  <a:cubicBezTo>
                    <a:pt x="350361" y="230050"/>
                    <a:pt x="351886" y="228293"/>
                    <a:pt x="353529" y="226535"/>
                  </a:cubicBezTo>
                  <a:cubicBezTo>
                    <a:pt x="352003" y="220092"/>
                    <a:pt x="353529" y="213531"/>
                    <a:pt x="357753" y="208610"/>
                  </a:cubicBezTo>
                  <a:cubicBezTo>
                    <a:pt x="361742" y="203807"/>
                    <a:pt x="367491" y="201112"/>
                    <a:pt x="373709" y="201112"/>
                  </a:cubicBezTo>
                  <a:cubicBezTo>
                    <a:pt x="374648" y="201112"/>
                    <a:pt x="375821" y="201229"/>
                    <a:pt x="376877" y="201464"/>
                  </a:cubicBezTo>
                  <a:cubicBezTo>
                    <a:pt x="378285" y="199941"/>
                    <a:pt x="379693" y="198535"/>
                    <a:pt x="380983" y="197129"/>
                  </a:cubicBezTo>
                  <a:cubicBezTo>
                    <a:pt x="385794" y="192208"/>
                    <a:pt x="390722" y="187405"/>
                    <a:pt x="395649" y="182719"/>
                  </a:cubicBezTo>
                  <a:cubicBezTo>
                    <a:pt x="401750" y="176861"/>
                    <a:pt x="407851" y="171355"/>
                    <a:pt x="413718" y="166200"/>
                  </a:cubicBezTo>
                  <a:cubicBezTo>
                    <a:pt x="415126" y="165028"/>
                    <a:pt x="417238" y="164911"/>
                    <a:pt x="418646" y="166083"/>
                  </a:cubicBezTo>
                  <a:close/>
                  <a:moveTo>
                    <a:pt x="303984" y="57636"/>
                  </a:moveTo>
                  <a:cubicBezTo>
                    <a:pt x="276178" y="57636"/>
                    <a:pt x="249546" y="62204"/>
                    <a:pt x="224673" y="70639"/>
                  </a:cubicBezTo>
                  <a:lnTo>
                    <a:pt x="246144" y="122535"/>
                  </a:lnTo>
                  <a:cubicBezTo>
                    <a:pt x="249546" y="130618"/>
                    <a:pt x="245674" y="139872"/>
                    <a:pt x="237579" y="143152"/>
                  </a:cubicBezTo>
                  <a:cubicBezTo>
                    <a:pt x="229484" y="146550"/>
                    <a:pt x="220215" y="142684"/>
                    <a:pt x="216813" y="134601"/>
                  </a:cubicBezTo>
                  <a:lnTo>
                    <a:pt x="195460" y="82822"/>
                  </a:lnTo>
                  <a:cubicBezTo>
                    <a:pt x="146771" y="106720"/>
                    <a:pt x="107116" y="146315"/>
                    <a:pt x="83065" y="194814"/>
                  </a:cubicBezTo>
                  <a:lnTo>
                    <a:pt x="134921" y="216251"/>
                  </a:lnTo>
                  <a:cubicBezTo>
                    <a:pt x="143017" y="219649"/>
                    <a:pt x="146888" y="228903"/>
                    <a:pt x="143486" y="236986"/>
                  </a:cubicBezTo>
                  <a:cubicBezTo>
                    <a:pt x="140083" y="245069"/>
                    <a:pt x="130815" y="248935"/>
                    <a:pt x="122720" y="245538"/>
                  </a:cubicBezTo>
                  <a:lnTo>
                    <a:pt x="70863" y="224100"/>
                  </a:lnTo>
                  <a:cubicBezTo>
                    <a:pt x="62298" y="248935"/>
                    <a:pt x="57723" y="275644"/>
                    <a:pt x="57723" y="303525"/>
                  </a:cubicBezTo>
                  <a:cubicBezTo>
                    <a:pt x="57723" y="331171"/>
                    <a:pt x="62298" y="357764"/>
                    <a:pt x="70746" y="382599"/>
                  </a:cubicBezTo>
                  <a:lnTo>
                    <a:pt x="122720" y="361161"/>
                  </a:lnTo>
                  <a:cubicBezTo>
                    <a:pt x="130815" y="357881"/>
                    <a:pt x="140083" y="361629"/>
                    <a:pt x="143369" y="369713"/>
                  </a:cubicBezTo>
                  <a:cubicBezTo>
                    <a:pt x="146771" y="377796"/>
                    <a:pt x="142899" y="387050"/>
                    <a:pt x="134804" y="390447"/>
                  </a:cubicBezTo>
                  <a:lnTo>
                    <a:pt x="82947" y="411885"/>
                  </a:lnTo>
                  <a:cubicBezTo>
                    <a:pt x="123072" y="493301"/>
                    <a:pt x="207075" y="549414"/>
                    <a:pt x="303984" y="549414"/>
                  </a:cubicBezTo>
                  <a:cubicBezTo>
                    <a:pt x="400658" y="549414"/>
                    <a:pt x="484544" y="493419"/>
                    <a:pt x="524785" y="412119"/>
                  </a:cubicBezTo>
                  <a:lnTo>
                    <a:pt x="472929" y="390682"/>
                  </a:lnTo>
                  <a:cubicBezTo>
                    <a:pt x="468940" y="389042"/>
                    <a:pt x="466007" y="385879"/>
                    <a:pt x="464364" y="382130"/>
                  </a:cubicBezTo>
                  <a:cubicBezTo>
                    <a:pt x="462839" y="378381"/>
                    <a:pt x="462722" y="374047"/>
                    <a:pt x="464364" y="369947"/>
                  </a:cubicBezTo>
                  <a:cubicBezTo>
                    <a:pt x="467767" y="361864"/>
                    <a:pt x="477035" y="358115"/>
                    <a:pt x="485130" y="361395"/>
                  </a:cubicBezTo>
                  <a:lnTo>
                    <a:pt x="536987" y="382950"/>
                  </a:lnTo>
                  <a:cubicBezTo>
                    <a:pt x="545552" y="357998"/>
                    <a:pt x="550245" y="331289"/>
                    <a:pt x="550245" y="303525"/>
                  </a:cubicBezTo>
                  <a:cubicBezTo>
                    <a:pt x="550245" y="275761"/>
                    <a:pt x="545552" y="249169"/>
                    <a:pt x="537104" y="224334"/>
                  </a:cubicBezTo>
                  <a:lnTo>
                    <a:pt x="485248" y="245772"/>
                  </a:lnTo>
                  <a:cubicBezTo>
                    <a:pt x="477152" y="249169"/>
                    <a:pt x="467884" y="245304"/>
                    <a:pt x="464481" y="237220"/>
                  </a:cubicBezTo>
                  <a:cubicBezTo>
                    <a:pt x="461196" y="229137"/>
                    <a:pt x="464951" y="219883"/>
                    <a:pt x="473046" y="216486"/>
                  </a:cubicBezTo>
                  <a:lnTo>
                    <a:pt x="524903" y="195165"/>
                  </a:lnTo>
                  <a:cubicBezTo>
                    <a:pt x="500969" y="146550"/>
                    <a:pt x="461431" y="106954"/>
                    <a:pt x="412742" y="82939"/>
                  </a:cubicBezTo>
                  <a:lnTo>
                    <a:pt x="391272" y="134718"/>
                  </a:lnTo>
                  <a:cubicBezTo>
                    <a:pt x="387870" y="142801"/>
                    <a:pt x="378601" y="146667"/>
                    <a:pt x="370506" y="143269"/>
                  </a:cubicBezTo>
                  <a:cubicBezTo>
                    <a:pt x="366517" y="141629"/>
                    <a:pt x="363466" y="138466"/>
                    <a:pt x="361941" y="134718"/>
                  </a:cubicBezTo>
                  <a:cubicBezTo>
                    <a:pt x="360416" y="130969"/>
                    <a:pt x="360299" y="126635"/>
                    <a:pt x="361941" y="122535"/>
                  </a:cubicBezTo>
                  <a:lnTo>
                    <a:pt x="383529" y="70756"/>
                  </a:lnTo>
                  <a:cubicBezTo>
                    <a:pt x="358539" y="62204"/>
                    <a:pt x="331789" y="57636"/>
                    <a:pt x="303984" y="57636"/>
                  </a:cubicBezTo>
                  <a:close/>
                  <a:moveTo>
                    <a:pt x="303984" y="0"/>
                  </a:moveTo>
                  <a:cubicBezTo>
                    <a:pt x="471521" y="0"/>
                    <a:pt x="607850" y="136124"/>
                    <a:pt x="607850" y="303525"/>
                  </a:cubicBezTo>
                  <a:cubicBezTo>
                    <a:pt x="607850" y="470809"/>
                    <a:pt x="471521" y="606933"/>
                    <a:pt x="303984" y="606933"/>
                  </a:cubicBezTo>
                  <a:cubicBezTo>
                    <a:pt x="136329" y="606933"/>
                    <a:pt x="0" y="470809"/>
                    <a:pt x="0" y="303525"/>
                  </a:cubicBezTo>
                  <a:cubicBezTo>
                    <a:pt x="0" y="136124"/>
                    <a:pt x="136329" y="0"/>
                    <a:pt x="3039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1" name="矩形 30"/>
          <p:cNvSpPr/>
          <p:nvPr/>
        </p:nvSpPr>
        <p:spPr>
          <a:xfrm>
            <a:off x="130365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5162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78195" y="6153785"/>
            <a:ext cx="773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9C6E3"/>
                </a:solidFill>
              </a:rPr>
              <a:t>03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250315" y="3185795"/>
            <a:ext cx="2278380" cy="717550"/>
            <a:chOff x="1797" y="3182"/>
            <a:chExt cx="3588" cy="1130"/>
          </a:xfrm>
        </p:grpSpPr>
        <p:sp>
          <p:nvSpPr>
            <p:cNvPr id="13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30950" y="4552950"/>
            <a:ext cx="2278380" cy="717550"/>
            <a:chOff x="1797" y="3182"/>
            <a:chExt cx="3588" cy="1130"/>
          </a:xfrm>
        </p:grpSpPr>
        <p:sp>
          <p:nvSpPr>
            <p:cNvPr id="16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73245" y="1701800"/>
            <a:ext cx="2278380" cy="717550"/>
            <a:chOff x="1797" y="3182"/>
            <a:chExt cx="3588" cy="1130"/>
          </a:xfrm>
        </p:grpSpPr>
        <p:sp>
          <p:nvSpPr>
            <p:cNvPr id="19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269730" y="2425700"/>
            <a:ext cx="2278380" cy="717550"/>
            <a:chOff x="1797" y="3182"/>
            <a:chExt cx="3588" cy="1130"/>
          </a:xfrm>
        </p:grpSpPr>
        <p:sp>
          <p:nvSpPr>
            <p:cNvPr id="22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slow" advClick="0" advTm="0">
    <p:random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50041"/>
          <a:stretch>
            <a:fillRect/>
          </a:stretch>
        </p:blipFill>
        <p:spPr>
          <a:xfrm>
            <a:off x="-28575" y="-17145"/>
            <a:ext cx="12216130" cy="3446145"/>
          </a:xfrm>
          <a:prstGeom prst="rect">
            <a:avLst/>
          </a:prstGeom>
        </p:spPr>
      </p:pic>
      <p:sp>
        <p:nvSpPr>
          <p:cNvPr id="26" name="Hexagon 6"/>
          <p:cNvSpPr/>
          <p:nvPr/>
        </p:nvSpPr>
        <p:spPr>
          <a:xfrm>
            <a:off x="5320030" y="2698750"/>
            <a:ext cx="1783715" cy="1459865"/>
          </a:xfrm>
          <a:prstGeom prst="hexagon">
            <a:avLst/>
          </a:prstGeom>
          <a:gradFill>
            <a:gsLst>
              <a:gs pos="0">
                <a:srgbClr val="E9C6E3"/>
              </a:gs>
              <a:gs pos="34000">
                <a:srgbClr val="D9A0CF"/>
              </a:gs>
              <a:gs pos="63000">
                <a:srgbClr val="BF79BA"/>
              </a:gs>
              <a:gs pos="100000">
                <a:srgbClr val="AB70AB"/>
              </a:gs>
            </a:gsLst>
            <a:lin ang="5400000" scaled="0"/>
          </a:gra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dirty="0">
                <a:solidFill>
                  <a:schemeClr val="bg1"/>
                </a:solidFill>
                <a:cs typeface="Arial" panose="020B0604020202020204" pitchFamily="34" charset="0"/>
              </a:rPr>
              <a:t>0</a:t>
            </a:r>
            <a:r>
              <a:rPr lang="en-US" sz="4000" dirty="0">
                <a:solidFill>
                  <a:schemeClr val="bg1"/>
                </a:solidFill>
                <a:cs typeface="Arial" panose="020B0604020202020204" pitchFamily="34" charset="0"/>
              </a:rPr>
              <a:t>4</a:t>
            </a:r>
          </a:p>
        </p:txBody>
      </p:sp>
      <p:sp>
        <p:nvSpPr>
          <p:cNvPr id="27" name="淘宝店chenying0907Box 24"/>
          <p:cNvSpPr txBox="1"/>
          <p:nvPr/>
        </p:nvSpPr>
        <p:spPr>
          <a:xfrm>
            <a:off x="5066093" y="4501100"/>
            <a:ext cx="2988675" cy="495300"/>
          </a:xfrm>
          <a:prstGeom prst="rect">
            <a:avLst/>
          </a:prstGeom>
          <a:noFill/>
        </p:spPr>
        <p:txBody>
          <a:bodyPr wrap="square" lIns="65010" tIns="32504" rIns="65010" bIns="32504" rtlCol="0">
            <a:spAutoFit/>
          </a:bodyPr>
          <a:lstStyle/>
          <a:p>
            <a:pPr algn="l"/>
            <a:r>
              <a:rPr lang="zh-CN" altLang="en-US" sz="2800" b="1" kern="0" noProof="0" dirty="0">
                <a:ln>
                  <a:noFill/>
                </a:ln>
                <a:solidFill>
                  <a:srgbClr val="4D3F8E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未来工作计划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00585179"/>
          <p:cNvPicPr>
            <a:picLocks noChangeAspect="1"/>
          </p:cNvPicPr>
          <p:nvPr/>
        </p:nvPicPr>
        <p:blipFill>
          <a:blip r:embed="rId2"/>
          <a:srcRect b="50041"/>
          <a:stretch>
            <a:fillRect/>
          </a:stretch>
        </p:blipFill>
        <p:spPr>
          <a:xfrm>
            <a:off x="-28575" y="-17145"/>
            <a:ext cx="12216130" cy="344614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43560" y="2395220"/>
            <a:ext cx="11729720" cy="3051810"/>
            <a:chOff x="856" y="3772"/>
            <a:chExt cx="18472" cy="4806"/>
          </a:xfrm>
        </p:grpSpPr>
        <p:grpSp>
          <p:nvGrpSpPr>
            <p:cNvPr id="35" name="组合 34"/>
            <p:cNvGrpSpPr/>
            <p:nvPr/>
          </p:nvGrpSpPr>
          <p:grpSpPr>
            <a:xfrm>
              <a:off x="856" y="3772"/>
              <a:ext cx="18473" cy="4807"/>
              <a:chOff x="3113" y="4673"/>
              <a:chExt cx="12619" cy="3191"/>
            </a:xfrm>
          </p:grpSpPr>
          <p:grpSp>
            <p:nvGrpSpPr>
              <p:cNvPr id="23" name="组合 14"/>
              <p:cNvGrpSpPr/>
              <p:nvPr/>
            </p:nvGrpSpPr>
            <p:grpSpPr>
              <a:xfrm>
                <a:off x="8129" y="4673"/>
                <a:ext cx="2038" cy="2222"/>
                <a:chOff x="5465304" y="2759122"/>
                <a:chExt cx="1820800" cy="1984515"/>
              </a:xfrm>
            </p:grpSpPr>
            <p:sp>
              <p:nvSpPr>
                <p:cNvPr id="24" name="Hexagon 4"/>
                <p:cNvSpPr/>
                <p:nvPr/>
              </p:nvSpPr>
              <p:spPr>
                <a:xfrm rot="5400000">
                  <a:off x="5383544" y="2896409"/>
                  <a:ext cx="1984515" cy="1709941"/>
                </a:xfrm>
                <a:prstGeom prst="hexagon">
                  <a:avLst/>
                </a:prstGeom>
                <a:gradFill>
                  <a:gsLst>
                    <a:gs pos="0">
                      <a:srgbClr val="E9C6E3"/>
                    </a:gs>
                    <a:gs pos="34000">
                      <a:srgbClr val="D9A0CF"/>
                    </a:gs>
                    <a:gs pos="63000">
                      <a:srgbClr val="BF79BA"/>
                    </a:gs>
                    <a:gs pos="100000">
                      <a:srgbClr val="AB70AB"/>
                    </a:gs>
                  </a:gsLst>
                  <a:lin ang="5400000" scaled="0"/>
                </a:gradFill>
                <a:ln w="38100" cmpd="sng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zh-CN">
                    <a:solidFill>
                      <a:srgbClr val="00B0F0"/>
                    </a:solidFill>
                    <a:latin typeface="Signika" pitchFamily="2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Rectangle 35"/>
                <p:cNvSpPr>
                  <a:spLocks noChangeArrowheads="1"/>
                </p:cNvSpPr>
                <p:nvPr/>
              </p:nvSpPr>
              <p:spPr bwMode="auto">
                <a:xfrm>
                  <a:off x="5465304" y="3380925"/>
                  <a:ext cx="1820800" cy="7747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anose="020F050202020403020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anose="020F050202020403020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charset="0"/>
                      <a:cs typeface="Arial" panose="020B0604020202020204" pitchFamily="34" charset="0"/>
                    </a:defRPr>
                  </a:lvl9pPr>
                </a:lstStyle>
                <a:p>
                  <a:pPr algn="ctr"/>
                  <a:r>
                    <a:rPr lang="zh-CN" altLang="en-US" sz="2400" dirty="0">
                      <a:solidFill>
                        <a:schemeClr val="bg1"/>
                      </a:solidFill>
                      <a:ea typeface="微软雅黑" panose="020B0503020204020204" charset="-122"/>
                    </a:rPr>
                    <a:t>目录</a:t>
                  </a:r>
                  <a:endParaRPr lang="en-US" altLang="zh-CN" sz="2400" dirty="0">
                    <a:solidFill>
                      <a:schemeClr val="bg1"/>
                    </a:solidFill>
                    <a:ea typeface="微软雅黑" panose="020B0503020204020204" charset="-122"/>
                  </a:endParaRPr>
                </a:p>
                <a:p>
                  <a:pPr algn="ctr"/>
                  <a:r>
                    <a:rPr lang="en-US" altLang="zh-CN" sz="2400" dirty="0">
                      <a:ln w="0"/>
                      <a:solidFill>
                        <a:schemeClr val="bg1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latin typeface="微软雅黑" panose="020B0503020204020204" charset="-122"/>
                      <a:ea typeface="微软雅黑" panose="020B0503020204020204" charset="-122"/>
                    </a:rPr>
                    <a:t>CONTENTS</a:t>
                  </a:r>
                  <a:endParaRPr lang="zh-CN" altLang="en-US" sz="2400" dirty="0">
                    <a:ln w="0"/>
                    <a:solidFill>
                      <a:schemeClr val="bg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26" name="Hexagon 6"/>
              <p:cNvSpPr/>
              <p:nvPr/>
            </p:nvSpPr>
            <p:spPr>
              <a:xfrm>
                <a:off x="3767" y="5397"/>
                <a:ext cx="983" cy="840"/>
              </a:xfrm>
              <a:prstGeom prst="hexagon">
                <a:avLst/>
              </a:prstGeom>
              <a:gradFill>
                <a:gsLst>
                  <a:gs pos="0">
                    <a:srgbClr val="E9C6E3"/>
                  </a:gs>
                  <a:gs pos="34000">
                    <a:srgbClr val="D9A0CF"/>
                  </a:gs>
                  <a:gs pos="63000">
                    <a:srgbClr val="BF79BA"/>
                  </a:gs>
                  <a:gs pos="100000">
                    <a:srgbClr val="AB70AB"/>
                  </a:gs>
                </a:gsLst>
                <a:lin ang="5400000" scaled="0"/>
              </a:gradFill>
              <a:ln w="38100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2400" dirty="0">
                    <a:solidFill>
                      <a:schemeClr val="bg1"/>
                    </a:solidFill>
                    <a:cs typeface="Arial" panose="020B0604020202020204" pitchFamily="34" charset="0"/>
                  </a:rPr>
                  <a:t>01</a:t>
                </a:r>
                <a:endParaRPr lang="zh-CN" altLang="zh-CN" sz="24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" name="淘宝店chenying0907Box 24"/>
              <p:cNvSpPr txBox="1"/>
              <p:nvPr/>
            </p:nvSpPr>
            <p:spPr>
              <a:xfrm>
                <a:off x="3113" y="6510"/>
                <a:ext cx="3215" cy="518"/>
              </a:xfrm>
              <a:prstGeom prst="rect">
                <a:avLst/>
              </a:prstGeom>
              <a:noFill/>
            </p:spPr>
            <p:txBody>
              <a:bodyPr wrap="square" lIns="65010" tIns="32504" rIns="65010" bIns="32504" rtlCol="0">
                <a:spAutoFit/>
              </a:bodyPr>
              <a:lstStyle/>
              <a:p>
                <a:pPr algn="l"/>
                <a:r>
                  <a:rPr lang="zh-CN" altLang="en-US" sz="2800" b="1" noProof="0" dirty="0">
                    <a:ln>
                      <a:noFill/>
                    </a:ln>
                    <a:solidFill>
                      <a:srgbClr val="4D3F8E"/>
                    </a:solidFill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项目工作总结</a:t>
                </a:r>
                <a:endParaRPr lang="zh-CN" altLang="en-US" sz="2800" b="1" kern="0" noProof="0" dirty="0">
                  <a:ln>
                    <a:noFill/>
                  </a:ln>
                  <a:solidFill>
                    <a:srgbClr val="4D3F8E"/>
                  </a:solidFill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8" name="淘宝店chenying0907Box 24"/>
              <p:cNvSpPr txBox="1"/>
              <p:nvPr/>
            </p:nvSpPr>
            <p:spPr>
              <a:xfrm>
                <a:off x="5166" y="7346"/>
                <a:ext cx="2788" cy="518"/>
              </a:xfrm>
              <a:prstGeom prst="rect">
                <a:avLst/>
              </a:prstGeom>
              <a:noFill/>
            </p:spPr>
            <p:txBody>
              <a:bodyPr wrap="square" lIns="65010" tIns="32504" rIns="65010" bIns="32504" rtlCol="0">
                <a:spAutoFit/>
              </a:bodyPr>
              <a:lstStyle/>
              <a:p>
                <a:pPr algn="l"/>
                <a:r>
                  <a:rPr lang="zh-CN" altLang="en-US" sz="2800" b="1" noProof="0" dirty="0">
                    <a:ln>
                      <a:noFill/>
                    </a:ln>
                    <a:solidFill>
                      <a:srgbClr val="4D3F8E"/>
                    </a:solidFill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工作完成情况</a:t>
                </a:r>
                <a:endParaRPr lang="zh-CN" altLang="en-US" sz="2800" b="1" kern="0" noProof="0" dirty="0">
                  <a:ln>
                    <a:noFill/>
                  </a:ln>
                  <a:solidFill>
                    <a:srgbClr val="4D3F8E"/>
                  </a:solidFill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30" name="Hexagon 6"/>
              <p:cNvSpPr/>
              <p:nvPr/>
            </p:nvSpPr>
            <p:spPr>
              <a:xfrm>
                <a:off x="5862" y="5412"/>
                <a:ext cx="983" cy="840"/>
              </a:xfrm>
              <a:prstGeom prst="hexagon">
                <a:avLst/>
              </a:prstGeom>
              <a:gradFill>
                <a:gsLst>
                  <a:gs pos="0">
                    <a:srgbClr val="E9C6E3"/>
                  </a:gs>
                  <a:gs pos="34000">
                    <a:srgbClr val="D9A0CF"/>
                  </a:gs>
                  <a:gs pos="63000">
                    <a:srgbClr val="BF79BA"/>
                  </a:gs>
                  <a:gs pos="100000">
                    <a:srgbClr val="AB70AB"/>
                  </a:gs>
                </a:gsLst>
                <a:lin ang="5400000" scaled="0"/>
              </a:gradFill>
              <a:ln w="38100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2400" dirty="0">
                    <a:solidFill>
                      <a:schemeClr val="bg1"/>
                    </a:solidFill>
                    <a:cs typeface="Arial" panose="020B0604020202020204" pitchFamily="34" charset="0"/>
                  </a:rPr>
                  <a:t>02</a:t>
                </a:r>
                <a:endParaRPr lang="zh-CN" altLang="zh-CN" sz="24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" name="Hexagon 6"/>
              <p:cNvSpPr/>
              <p:nvPr/>
            </p:nvSpPr>
            <p:spPr>
              <a:xfrm>
                <a:off x="11154" y="5412"/>
                <a:ext cx="983" cy="840"/>
              </a:xfrm>
              <a:prstGeom prst="hexagon">
                <a:avLst/>
              </a:prstGeom>
              <a:gradFill>
                <a:gsLst>
                  <a:gs pos="0">
                    <a:srgbClr val="E9C6E3"/>
                  </a:gs>
                  <a:gs pos="34000">
                    <a:srgbClr val="D9A0CF"/>
                  </a:gs>
                  <a:gs pos="63000">
                    <a:srgbClr val="BF79BA"/>
                  </a:gs>
                  <a:gs pos="100000">
                    <a:srgbClr val="AB70AB"/>
                  </a:gs>
                </a:gsLst>
                <a:lin ang="5400000" scaled="0"/>
              </a:gradFill>
              <a:ln w="38100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2400" dirty="0">
                    <a:solidFill>
                      <a:schemeClr val="bg1"/>
                    </a:solidFill>
                    <a:cs typeface="Arial" panose="020B0604020202020204" pitchFamily="34" charset="0"/>
                  </a:rPr>
                  <a:t>03</a:t>
                </a:r>
                <a:endParaRPr lang="zh-CN" altLang="zh-CN" sz="24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" name="Hexagon 6"/>
              <p:cNvSpPr/>
              <p:nvPr/>
            </p:nvSpPr>
            <p:spPr>
              <a:xfrm>
                <a:off x="13427" y="5412"/>
                <a:ext cx="983" cy="840"/>
              </a:xfrm>
              <a:prstGeom prst="hexagon">
                <a:avLst/>
              </a:prstGeom>
              <a:gradFill>
                <a:gsLst>
                  <a:gs pos="0">
                    <a:srgbClr val="E9C6E3"/>
                  </a:gs>
                  <a:gs pos="34000">
                    <a:srgbClr val="D9A0CF"/>
                  </a:gs>
                  <a:gs pos="63000">
                    <a:srgbClr val="BF79BA"/>
                  </a:gs>
                  <a:gs pos="100000">
                    <a:srgbClr val="AB70AB"/>
                  </a:gs>
                </a:gsLst>
                <a:lin ang="5400000" scaled="0"/>
              </a:gradFill>
              <a:ln w="38100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2400" dirty="0">
                    <a:solidFill>
                      <a:schemeClr val="bg1"/>
                    </a:solidFill>
                    <a:cs typeface="Arial" panose="020B0604020202020204" pitchFamily="34" charset="0"/>
                  </a:rPr>
                  <a:t>04</a:t>
                </a:r>
                <a:endParaRPr lang="zh-CN" altLang="zh-CN" sz="24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" name="淘宝店chenying0907Box 24"/>
              <p:cNvSpPr txBox="1"/>
              <p:nvPr/>
            </p:nvSpPr>
            <p:spPr>
              <a:xfrm>
                <a:off x="12795" y="7346"/>
                <a:ext cx="2937" cy="518"/>
              </a:xfrm>
              <a:prstGeom prst="rect">
                <a:avLst/>
              </a:prstGeom>
              <a:noFill/>
            </p:spPr>
            <p:txBody>
              <a:bodyPr wrap="square" lIns="65010" tIns="32504" rIns="65010" bIns="32504" rtlCol="0">
                <a:spAutoFit/>
              </a:bodyPr>
              <a:lstStyle/>
              <a:p>
                <a:pPr algn="l"/>
                <a:r>
                  <a:rPr lang="zh-CN" altLang="en-US" sz="2800" b="1" noProof="0" dirty="0">
                    <a:ln>
                      <a:noFill/>
                    </a:ln>
                    <a:solidFill>
                      <a:srgbClr val="4D3F8E"/>
                    </a:solidFill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未来工作计划</a:t>
                </a:r>
                <a:endParaRPr lang="zh-CN" altLang="en-US" sz="2800" b="1" kern="0" noProof="0" dirty="0">
                  <a:ln>
                    <a:noFill/>
                  </a:ln>
                  <a:solidFill>
                    <a:srgbClr val="4D3F8E"/>
                  </a:solidFill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  <p:sp>
          <p:nvSpPr>
            <p:cNvPr id="3" name="淘宝店chenying0907Box 24"/>
            <p:cNvSpPr txBox="1"/>
            <p:nvPr/>
          </p:nvSpPr>
          <p:spPr>
            <a:xfrm>
              <a:off x="11498" y="6539"/>
              <a:ext cx="4081" cy="780"/>
            </a:xfrm>
            <a:prstGeom prst="rect">
              <a:avLst/>
            </a:prstGeom>
            <a:noFill/>
          </p:spPr>
          <p:txBody>
            <a:bodyPr wrap="square" lIns="65010" tIns="32504" rIns="65010" bIns="32504" rtlCol="0">
              <a:spAutoFit/>
            </a:bodyPr>
            <a:lstStyle/>
            <a:p>
              <a:pPr algn="l"/>
              <a:r>
                <a:rPr lang="zh-CN" altLang="en-US" sz="2800" b="1" noProof="0" dirty="0">
                  <a:ln>
                    <a:noFill/>
                  </a:ln>
                  <a:solidFill>
                    <a:srgbClr val="4D3F8E"/>
                  </a:solidFill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工作不足</a:t>
              </a:r>
              <a:r>
                <a:rPr lang="en-US" altLang="zh-CN" sz="2800" b="1" noProof="0" dirty="0">
                  <a:ln>
                    <a:noFill/>
                  </a:ln>
                  <a:solidFill>
                    <a:srgbClr val="4D3F8E"/>
                  </a:solidFill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z</a:t>
              </a:r>
              <a:r>
                <a:rPr lang="zh-CN" altLang="en-US" sz="2800" b="1" noProof="0" dirty="0">
                  <a:ln>
                    <a:noFill/>
                  </a:ln>
                  <a:solidFill>
                    <a:srgbClr val="4D3F8E"/>
                  </a:solidFill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之处</a:t>
              </a:r>
              <a:endParaRPr lang="zh-CN" altLang="en-US" sz="2800" b="1" kern="0" noProof="0" dirty="0">
                <a:ln>
                  <a:noFill/>
                </a:ln>
                <a:solidFill>
                  <a:srgbClr val="4D3F8E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40011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点击添加标题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graphicFrame>
        <p:nvGraphicFramePr>
          <p:cNvPr id="13" name="图表 12"/>
          <p:cNvGraphicFramePr/>
          <p:nvPr/>
        </p:nvGraphicFramePr>
        <p:xfrm>
          <a:off x="864236" y="2274239"/>
          <a:ext cx="5492748" cy="357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4" name="文本框 67"/>
          <p:cNvSpPr txBox="1"/>
          <p:nvPr/>
        </p:nvSpPr>
        <p:spPr>
          <a:xfrm>
            <a:off x="935355" y="1794828"/>
            <a:ext cx="2621280" cy="58356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此处添加标题</a:t>
            </a:r>
            <a:endParaRPr lang="zh-CN" altLang="en-US" sz="3200" dirty="0">
              <a:solidFill>
                <a:srgbClr val="090909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0770" y="1557655"/>
            <a:ext cx="6026785" cy="412940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39878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未来工作计划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sp>
        <p:nvSpPr>
          <p:cNvPr id="2" name="TextBox 5"/>
          <p:cNvSpPr txBox="1"/>
          <p:nvPr/>
        </p:nvSpPr>
        <p:spPr>
          <a:xfrm>
            <a:off x="6212840" y="1891030"/>
            <a:ext cx="544004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400"/>
              </a:lnSpc>
            </a:pPr>
            <a:r>
              <a:rPr lang="en-US" sz="4400" b="1" dirty="0">
                <a:solidFill>
                  <a:srgbClr val="BF79B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INTRODUCING </a:t>
            </a:r>
          </a:p>
          <a:p>
            <a:pPr>
              <a:lnSpc>
                <a:spcPts val="8400"/>
              </a:lnSpc>
            </a:pPr>
            <a:r>
              <a:rPr lang="zh-CN" altLang="en-US" sz="4400" b="1" dirty="0">
                <a:solidFill>
                  <a:srgbClr val="BF79B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12999" y="4238902"/>
            <a:ext cx="5405717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b="3709"/>
          <a:stretch>
            <a:fillRect/>
          </a:stretch>
        </p:blipFill>
        <p:spPr>
          <a:xfrm>
            <a:off x="561975" y="758190"/>
            <a:ext cx="5342255" cy="514413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30365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5162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78195" y="6153785"/>
            <a:ext cx="773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9C6E3"/>
                </a:solidFill>
              </a:rPr>
              <a:t>04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5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39878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未来工作计划</a:t>
              </a:r>
              <a:endPara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sp>
        <p:nvSpPr>
          <p:cNvPr id="2" name="椭圆 1"/>
          <p:cNvSpPr/>
          <p:nvPr/>
        </p:nvSpPr>
        <p:spPr>
          <a:xfrm>
            <a:off x="8558969" y="1906584"/>
            <a:ext cx="1368152" cy="1368152"/>
          </a:xfrm>
          <a:prstGeom prst="ellipse">
            <a:avLst/>
          </a:prstGeom>
          <a:gradFill>
            <a:gsLst>
              <a:gs pos="0">
                <a:srgbClr val="BF79BA"/>
              </a:gs>
              <a:gs pos="100000">
                <a:srgbClr val="E3BCE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13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5411921" y="1906584"/>
            <a:ext cx="1368152" cy="1368152"/>
          </a:xfrm>
          <a:prstGeom prst="ellipse">
            <a:avLst/>
          </a:prstGeom>
          <a:solidFill>
            <a:srgbClr val="BF7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13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0" y="3617641"/>
            <a:ext cx="2749269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876941" y="3545634"/>
            <a:ext cx="144016" cy="14401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3147839" y="3617641"/>
            <a:ext cx="2749269" cy="0"/>
          </a:xfrm>
          <a:prstGeom prst="line">
            <a:avLst/>
          </a:prstGeom>
          <a:ln w="12700">
            <a:solidFill>
              <a:srgbClr val="1E2F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6023989" y="3545634"/>
            <a:ext cx="144016" cy="144015"/>
          </a:xfrm>
          <a:prstGeom prst="ellipse">
            <a:avLst/>
          </a:prstGeom>
          <a:solidFill>
            <a:srgbClr val="BF79B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6294887" y="3617641"/>
            <a:ext cx="2749269" cy="0"/>
          </a:xfrm>
          <a:prstGeom prst="line">
            <a:avLst/>
          </a:prstGeom>
          <a:ln w="12700">
            <a:solidFill>
              <a:srgbClr val="1E2F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9171037" y="3545634"/>
            <a:ext cx="144016" cy="14401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/>
          <p:cNvCxnSpPr/>
          <p:nvPr/>
        </p:nvCxnSpPr>
        <p:spPr>
          <a:xfrm>
            <a:off x="9441935" y="3617641"/>
            <a:ext cx="2749269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2264873" y="1906584"/>
            <a:ext cx="1368152" cy="1368152"/>
          </a:xfrm>
          <a:prstGeom prst="ellipse">
            <a:avLst/>
          </a:prstGeom>
          <a:gradFill>
            <a:gsLst>
              <a:gs pos="0">
                <a:srgbClr val="BF79BA"/>
              </a:gs>
              <a:gs pos="100000">
                <a:srgbClr val="E3BCE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13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130365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5162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78195" y="6153785"/>
            <a:ext cx="773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9C6E3"/>
                </a:solidFill>
              </a:rPr>
              <a:t>04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429385" y="4312285"/>
            <a:ext cx="2278380" cy="717550"/>
            <a:chOff x="1797" y="3182"/>
            <a:chExt cx="3588" cy="1130"/>
          </a:xfrm>
        </p:grpSpPr>
        <p:sp>
          <p:nvSpPr>
            <p:cNvPr id="8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82515" y="4312285"/>
            <a:ext cx="2278380" cy="717550"/>
            <a:chOff x="1797" y="3182"/>
            <a:chExt cx="3588" cy="1130"/>
          </a:xfrm>
        </p:grpSpPr>
        <p:sp>
          <p:nvSpPr>
            <p:cNvPr id="21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046085" y="4312285"/>
            <a:ext cx="2278380" cy="717550"/>
            <a:chOff x="1797" y="3182"/>
            <a:chExt cx="3588" cy="1130"/>
          </a:xfrm>
        </p:grpSpPr>
        <p:sp>
          <p:nvSpPr>
            <p:cNvPr id="30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slow" advClick="0" advTm="0">
    <p:random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8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3" grpId="0" bldLvl="0" animBg="1"/>
      <p:bldP spid="3" grpId="1" bldLvl="0" animBg="1"/>
      <p:bldP spid="10" grpId="0" bldLvl="0" animBg="1"/>
      <p:bldP spid="12" grpId="0" bldLvl="0" animBg="1"/>
      <p:bldP spid="14" grpId="0" bldLvl="0" animBg="1"/>
      <p:bldP spid="7" grpId="0" bldLvl="0" animBg="1"/>
      <p:bldP spid="7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39878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未来工作计划</a:t>
              </a:r>
              <a:endPara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b="2314"/>
          <a:stretch>
            <a:fillRect/>
          </a:stretch>
        </p:blipFill>
        <p:spPr>
          <a:xfrm>
            <a:off x="7647940" y="1476375"/>
            <a:ext cx="4539615" cy="41821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30365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>
            <a:off x="665162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文本框 121"/>
          <p:cNvSpPr txBox="1"/>
          <p:nvPr/>
        </p:nvSpPr>
        <p:spPr>
          <a:xfrm>
            <a:off x="5878195" y="6153785"/>
            <a:ext cx="773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9C6E3"/>
                </a:solidFill>
              </a:rPr>
              <a:t>04</a:t>
            </a:r>
          </a:p>
        </p:txBody>
      </p:sp>
      <p:sp>
        <p:nvSpPr>
          <p:cNvPr id="123" name="TextBox 1"/>
          <p:cNvSpPr txBox="1"/>
          <p:nvPr/>
        </p:nvSpPr>
        <p:spPr>
          <a:xfrm>
            <a:off x="2436495" y="2533650"/>
            <a:ext cx="24104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i="1" dirty="0">
                <a:solidFill>
                  <a:srgbClr val="965A98"/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请输入你的标题</a:t>
            </a:r>
          </a:p>
          <a:p>
            <a:pPr algn="ctr"/>
            <a:r>
              <a:rPr lang="en-US" sz="2400" dirty="0">
                <a:solidFill>
                  <a:srgbClr val="965A98"/>
                </a:solidFill>
                <a:latin typeface="微软雅黑" panose="020B0503020204020204" charset="-122"/>
                <a:ea typeface="微软雅黑" panose="020B0503020204020204" charset="-122"/>
                <a:cs typeface="Playfair Display SC" charset="0"/>
              </a:rPr>
              <a:t>Latest</a:t>
            </a:r>
          </a:p>
          <a:p>
            <a:pPr algn="ctr"/>
            <a:r>
              <a:rPr lang="en-US" sz="2400" dirty="0">
                <a:solidFill>
                  <a:srgbClr val="965A98"/>
                </a:solidFill>
                <a:latin typeface="微软雅黑" panose="020B0503020204020204" charset="-122"/>
                <a:ea typeface="微软雅黑" panose="020B0503020204020204" charset="-122"/>
                <a:cs typeface="Playfair Display SC" charset="0"/>
              </a:rPr>
              <a:t>Works</a:t>
            </a:r>
          </a:p>
        </p:txBody>
      </p:sp>
      <p:sp>
        <p:nvSpPr>
          <p:cNvPr id="124" name="TextBox 2"/>
          <p:cNvSpPr txBox="1"/>
          <p:nvPr/>
        </p:nvSpPr>
        <p:spPr>
          <a:xfrm>
            <a:off x="2933065" y="5039360"/>
            <a:ext cx="2266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atisfaction" panose="00000400000000000000" charset="0"/>
              </a:rPr>
              <a:t>IBAOTU</a:t>
            </a:r>
          </a:p>
        </p:txBody>
      </p:sp>
      <p:sp>
        <p:nvSpPr>
          <p:cNvPr id="125" name="矩形 124"/>
          <p:cNvSpPr/>
          <p:nvPr/>
        </p:nvSpPr>
        <p:spPr>
          <a:xfrm>
            <a:off x="1185545" y="1653540"/>
            <a:ext cx="5086985" cy="2959100"/>
          </a:xfrm>
          <a:prstGeom prst="rect">
            <a:avLst/>
          </a:prstGeom>
          <a:noFill/>
          <a:ln w="44450">
            <a:solidFill>
              <a:srgbClr val="AB70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24" grpId="0"/>
      <p:bldP spid="1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8575" y="-17145"/>
            <a:ext cx="12216130" cy="689800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799205" y="-21590"/>
            <a:ext cx="4429125" cy="690753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PA_淘宝店chenying0907 39"/>
          <p:cNvGrpSpPr/>
          <p:nvPr>
            <p:custDataLst>
              <p:tags r:id="rId1"/>
            </p:custDataLst>
          </p:nvPr>
        </p:nvGrpSpPr>
        <p:grpSpPr>
          <a:xfrm>
            <a:off x="4137025" y="298450"/>
            <a:ext cx="3697605" cy="6261100"/>
            <a:chOff x="7998391" y="1295907"/>
            <a:chExt cx="2867228" cy="3138611"/>
          </a:xfrm>
        </p:grpSpPr>
        <p:sp>
          <p:nvSpPr>
            <p:cNvPr id="2" name="淘宝店chenying0907 41"/>
            <p:cNvSpPr/>
            <p:nvPr/>
          </p:nvSpPr>
          <p:spPr>
            <a:xfrm>
              <a:off x="8138898" y="1441062"/>
              <a:ext cx="2629412" cy="2848301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" name="L 形 2"/>
            <p:cNvSpPr/>
            <p:nvPr/>
          </p:nvSpPr>
          <p:spPr>
            <a:xfrm>
              <a:off x="7998391" y="3954983"/>
              <a:ext cx="479535" cy="479535"/>
            </a:xfrm>
            <a:prstGeom prst="corner">
              <a:avLst/>
            </a:prstGeom>
            <a:solidFill>
              <a:srgbClr val="4D3F8E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L 形 7"/>
            <p:cNvSpPr/>
            <p:nvPr/>
          </p:nvSpPr>
          <p:spPr>
            <a:xfrm rot="10800000">
              <a:off x="10368191" y="1295907"/>
              <a:ext cx="497428" cy="497428"/>
            </a:xfrm>
            <a:prstGeom prst="corner">
              <a:avLst/>
            </a:prstGeom>
            <a:solidFill>
              <a:srgbClr val="4D3F8E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PA_文本框 40"/>
          <p:cNvSpPr txBox="1"/>
          <p:nvPr>
            <p:custDataLst>
              <p:tags r:id="rId2"/>
            </p:custDataLst>
          </p:nvPr>
        </p:nvSpPr>
        <p:spPr>
          <a:xfrm>
            <a:off x="4998085" y="1932940"/>
            <a:ext cx="2519045" cy="25533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4D3F8E"/>
                </a:solidFill>
                <a:latin typeface="汉仪太极体简" panose="02010600000101010101" charset="-122"/>
                <a:ea typeface="汉仪太极体简" panose="02010600000101010101" charset="-122"/>
                <a:cs typeface="【团子】请叫我天然萌 微博@团团团团团团团儿" panose="02010601040101010101" pitchFamily="2" charset="2"/>
              </a:rPr>
              <a:t>谢谢观看</a:t>
            </a:r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5327650" y="5359400"/>
            <a:ext cx="2189480" cy="368935"/>
          </a:xfrm>
          <a:prstGeom prst="rect">
            <a:avLst/>
          </a:prstGeom>
          <a:solidFill>
            <a:srgbClr val="4D3F8E"/>
          </a:solidFill>
          <a:ln>
            <a:noFill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汉仪太极体简" panose="02010600000101010101" charset="-122"/>
                <a:ea typeface="汉仪太极体简" panose="02010600000101010101" charset="-122"/>
                <a:cs typeface="Arial" panose="020B0604020202020204" pitchFamily="34" charset="0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汉仪太极体简" panose="02010600000101010101" charset="-122"/>
                <a:ea typeface="汉仪太极体简" panose="02010600000101010101" charset="-122"/>
                <a:cs typeface="Arial" panose="020B0604020202020204" pitchFamily="34" charset="0"/>
              </a:rPr>
              <a:t>汇报</a:t>
            </a:r>
            <a:r>
              <a:rPr lang="zh-CN" altLang="en-US" sz="2400">
                <a:solidFill>
                  <a:schemeClr val="bg1"/>
                </a:solidFill>
                <a:latin typeface="汉仪太极体简" panose="02010600000101010101" charset="-122"/>
                <a:ea typeface="汉仪太极体简" panose="02010600000101010101" charset="-122"/>
                <a:cs typeface="Arial" panose="020B0604020202020204" pitchFamily="34" charset="0"/>
              </a:rPr>
              <a:t>人</a:t>
            </a:r>
            <a:r>
              <a:rPr lang="en-US" altLang="zh-CN" sz="2400" smtClean="0">
                <a:solidFill>
                  <a:schemeClr val="bg1"/>
                </a:solidFill>
                <a:latin typeface="汉仪太极体简" panose="02010600000101010101" charset="-122"/>
                <a:ea typeface="汉仪太极体简" panose="02010600000101010101" charset="-122"/>
                <a:cs typeface="Arial" panose="020B0604020202020204" pitchFamily="34" charset="0"/>
              </a:rPr>
              <a:t>:xx</a:t>
            </a:r>
            <a:endParaRPr lang="zh-CN" altLang="en-US" sz="10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0" grpId="0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00585179"/>
          <p:cNvPicPr>
            <a:picLocks noChangeAspect="1"/>
          </p:cNvPicPr>
          <p:nvPr/>
        </p:nvPicPr>
        <p:blipFill>
          <a:blip r:embed="rId2"/>
          <a:srcRect b="50041"/>
          <a:stretch>
            <a:fillRect/>
          </a:stretch>
        </p:blipFill>
        <p:spPr>
          <a:xfrm>
            <a:off x="-28575" y="-17145"/>
            <a:ext cx="12216130" cy="3446145"/>
          </a:xfrm>
          <a:prstGeom prst="rect">
            <a:avLst/>
          </a:prstGeom>
        </p:spPr>
      </p:pic>
      <p:sp>
        <p:nvSpPr>
          <p:cNvPr id="26" name="Hexagon 6"/>
          <p:cNvSpPr/>
          <p:nvPr/>
        </p:nvSpPr>
        <p:spPr>
          <a:xfrm>
            <a:off x="5320030" y="2698750"/>
            <a:ext cx="1783715" cy="1459865"/>
          </a:xfrm>
          <a:prstGeom prst="hexagon">
            <a:avLst/>
          </a:prstGeom>
          <a:gradFill>
            <a:gsLst>
              <a:gs pos="0">
                <a:srgbClr val="E9C6E3"/>
              </a:gs>
              <a:gs pos="34000">
                <a:srgbClr val="D9A0CF"/>
              </a:gs>
              <a:gs pos="63000">
                <a:srgbClr val="BF79BA"/>
              </a:gs>
              <a:gs pos="100000">
                <a:srgbClr val="AB70AB"/>
              </a:gs>
            </a:gsLst>
            <a:lin ang="5400000" scaled="0"/>
          </a:gra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dirty="0">
                <a:solidFill>
                  <a:schemeClr val="bg1"/>
                </a:solidFill>
                <a:cs typeface="Arial" panose="020B0604020202020204" pitchFamily="34" charset="0"/>
              </a:rPr>
              <a:t>01</a:t>
            </a:r>
            <a:endParaRPr lang="zh-CN" altLang="zh-CN" sz="4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7" name="淘宝店chenying0907Box 24"/>
          <p:cNvSpPr txBox="1"/>
          <p:nvPr/>
        </p:nvSpPr>
        <p:spPr>
          <a:xfrm>
            <a:off x="5066093" y="4501100"/>
            <a:ext cx="2988675" cy="495509"/>
          </a:xfrm>
          <a:prstGeom prst="rect">
            <a:avLst/>
          </a:prstGeom>
          <a:noFill/>
        </p:spPr>
        <p:txBody>
          <a:bodyPr wrap="square" lIns="65010" tIns="32504" rIns="65010" bIns="32504" rtlCol="0">
            <a:spAutoFit/>
          </a:bodyPr>
          <a:lstStyle/>
          <a:p>
            <a:pPr algn="l"/>
            <a:r>
              <a:rPr lang="zh-CN" altLang="en-US" sz="2800" b="1" noProof="0" dirty="0">
                <a:ln>
                  <a:noFill/>
                </a:ln>
                <a:solidFill>
                  <a:srgbClr val="4D3F8E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项目工作总结</a:t>
            </a:r>
            <a:endParaRPr lang="zh-CN" altLang="en-US" sz="2800" b="1" kern="0" noProof="0" dirty="0">
              <a:ln>
                <a:noFill/>
              </a:ln>
              <a:solidFill>
                <a:srgbClr val="4D3F8E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39878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项目工作总结</a:t>
              </a:r>
              <a:endPara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86605" y="2988310"/>
            <a:ext cx="2710180" cy="2606675"/>
            <a:chOff x="7514" y="4706"/>
            <a:chExt cx="4268" cy="4105"/>
          </a:xfrm>
        </p:grpSpPr>
        <p:sp>
          <p:nvSpPr>
            <p:cNvPr id="14" name="Freeform 5"/>
            <p:cNvSpPr/>
            <p:nvPr/>
          </p:nvSpPr>
          <p:spPr bwMode="auto">
            <a:xfrm rot="10800000">
              <a:off x="8214" y="4706"/>
              <a:ext cx="2720" cy="1764"/>
            </a:xfrm>
            <a:custGeom>
              <a:avLst/>
              <a:gdLst>
                <a:gd name="T0" fmla="*/ 101 w 349"/>
                <a:gd name="T1" fmla="*/ 132 h 227"/>
                <a:gd name="T2" fmla="*/ 136 w 349"/>
                <a:gd name="T3" fmla="*/ 117 h 227"/>
                <a:gd name="T4" fmla="*/ 161 w 349"/>
                <a:gd name="T5" fmla="*/ 71 h 227"/>
                <a:gd name="T6" fmla="*/ 313 w 349"/>
                <a:gd name="T7" fmla="*/ 12 h 227"/>
                <a:gd name="T8" fmla="*/ 329 w 349"/>
                <a:gd name="T9" fmla="*/ 3 h 227"/>
                <a:gd name="T10" fmla="*/ 345 w 349"/>
                <a:gd name="T11" fmla="*/ 3 h 227"/>
                <a:gd name="T12" fmla="*/ 348 w 349"/>
                <a:gd name="T13" fmla="*/ 18 h 227"/>
                <a:gd name="T14" fmla="*/ 329 w 349"/>
                <a:gd name="T15" fmla="*/ 68 h 227"/>
                <a:gd name="T16" fmla="*/ 249 w 349"/>
                <a:gd name="T17" fmla="*/ 190 h 227"/>
                <a:gd name="T18" fmla="*/ 223 w 349"/>
                <a:gd name="T19" fmla="*/ 196 h 227"/>
                <a:gd name="T20" fmla="*/ 201 w 349"/>
                <a:gd name="T21" fmla="*/ 195 h 227"/>
                <a:gd name="T22" fmla="*/ 192 w 349"/>
                <a:gd name="T23" fmla="*/ 199 h 227"/>
                <a:gd name="T24" fmla="*/ 24 w 349"/>
                <a:gd name="T25" fmla="*/ 144 h 227"/>
                <a:gd name="T26" fmla="*/ 24 w 349"/>
                <a:gd name="T27" fmla="*/ 50 h 227"/>
                <a:gd name="T28" fmla="*/ 52 w 349"/>
                <a:gd name="T29" fmla="*/ 46 h 227"/>
                <a:gd name="T30" fmla="*/ 100 w 349"/>
                <a:gd name="T31" fmla="*/ 88 h 227"/>
                <a:gd name="T32" fmla="*/ 107 w 349"/>
                <a:gd name="T33" fmla="*/ 117 h 227"/>
                <a:gd name="T34" fmla="*/ 101 w 349"/>
                <a:gd name="T35" fmla="*/ 13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227">
                  <a:moveTo>
                    <a:pt x="101" y="132"/>
                  </a:moveTo>
                  <a:cubicBezTo>
                    <a:pt x="115" y="126"/>
                    <a:pt x="126" y="121"/>
                    <a:pt x="136" y="117"/>
                  </a:cubicBezTo>
                  <a:cubicBezTo>
                    <a:pt x="122" y="80"/>
                    <a:pt x="122" y="80"/>
                    <a:pt x="161" y="71"/>
                  </a:cubicBezTo>
                  <a:cubicBezTo>
                    <a:pt x="215" y="60"/>
                    <a:pt x="266" y="40"/>
                    <a:pt x="313" y="12"/>
                  </a:cubicBezTo>
                  <a:cubicBezTo>
                    <a:pt x="318" y="9"/>
                    <a:pt x="323" y="5"/>
                    <a:pt x="329" y="3"/>
                  </a:cubicBezTo>
                  <a:cubicBezTo>
                    <a:pt x="334" y="1"/>
                    <a:pt x="342" y="0"/>
                    <a:pt x="345" y="3"/>
                  </a:cubicBezTo>
                  <a:cubicBezTo>
                    <a:pt x="348" y="5"/>
                    <a:pt x="349" y="13"/>
                    <a:pt x="348" y="18"/>
                  </a:cubicBezTo>
                  <a:cubicBezTo>
                    <a:pt x="342" y="35"/>
                    <a:pt x="338" y="53"/>
                    <a:pt x="329" y="68"/>
                  </a:cubicBezTo>
                  <a:cubicBezTo>
                    <a:pt x="303" y="110"/>
                    <a:pt x="276" y="150"/>
                    <a:pt x="249" y="190"/>
                  </a:cubicBezTo>
                  <a:cubicBezTo>
                    <a:pt x="243" y="200"/>
                    <a:pt x="235" y="201"/>
                    <a:pt x="223" y="196"/>
                  </a:cubicBezTo>
                  <a:cubicBezTo>
                    <a:pt x="217" y="193"/>
                    <a:pt x="209" y="195"/>
                    <a:pt x="201" y="195"/>
                  </a:cubicBezTo>
                  <a:cubicBezTo>
                    <a:pt x="198" y="195"/>
                    <a:pt x="195" y="197"/>
                    <a:pt x="192" y="199"/>
                  </a:cubicBezTo>
                  <a:cubicBezTo>
                    <a:pt x="133" y="227"/>
                    <a:pt x="76" y="216"/>
                    <a:pt x="24" y="144"/>
                  </a:cubicBezTo>
                  <a:cubicBezTo>
                    <a:pt x="0" y="110"/>
                    <a:pt x="8" y="81"/>
                    <a:pt x="24" y="50"/>
                  </a:cubicBezTo>
                  <a:cubicBezTo>
                    <a:pt x="32" y="33"/>
                    <a:pt x="38" y="33"/>
                    <a:pt x="52" y="46"/>
                  </a:cubicBezTo>
                  <a:cubicBezTo>
                    <a:pt x="68" y="60"/>
                    <a:pt x="83" y="75"/>
                    <a:pt x="100" y="88"/>
                  </a:cubicBezTo>
                  <a:cubicBezTo>
                    <a:pt x="111" y="97"/>
                    <a:pt x="117" y="104"/>
                    <a:pt x="107" y="117"/>
                  </a:cubicBezTo>
                  <a:cubicBezTo>
                    <a:pt x="105" y="120"/>
                    <a:pt x="104" y="124"/>
                    <a:pt x="101" y="132"/>
                  </a:cubicBezTo>
                  <a:close/>
                </a:path>
              </a:pathLst>
            </a:custGeom>
            <a:gradFill>
              <a:gsLst>
                <a:gs pos="6000">
                  <a:srgbClr val="D9A0CF"/>
                </a:gs>
                <a:gs pos="54000">
                  <a:srgbClr val="BF79BA"/>
                </a:gs>
                <a:gs pos="100000">
                  <a:srgbClr val="4D3F8E"/>
                </a:gs>
              </a:gsLst>
              <a:lin ang="5400000" scaled="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172"/>
            <p:cNvSpPr>
              <a:spLocks noChangeAspect="1" noEditPoints="1"/>
            </p:cNvSpPr>
            <p:nvPr/>
          </p:nvSpPr>
          <p:spPr bwMode="auto">
            <a:xfrm>
              <a:off x="9060" y="5249"/>
              <a:ext cx="384" cy="408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7"/>
            <p:cNvSpPr/>
            <p:nvPr/>
          </p:nvSpPr>
          <p:spPr bwMode="auto">
            <a:xfrm rot="10800000">
              <a:off x="9842" y="5996"/>
              <a:ext cx="1941" cy="2748"/>
            </a:xfrm>
            <a:custGeom>
              <a:avLst/>
              <a:gdLst>
                <a:gd name="T0" fmla="*/ 129 w 249"/>
                <a:gd name="T1" fmla="*/ 78 h 354"/>
                <a:gd name="T2" fmla="*/ 123 w 249"/>
                <a:gd name="T3" fmla="*/ 116 h 354"/>
                <a:gd name="T4" fmla="*/ 128 w 249"/>
                <a:gd name="T5" fmla="*/ 120 h 354"/>
                <a:gd name="T6" fmla="*/ 149 w 249"/>
                <a:gd name="T7" fmla="*/ 157 h 354"/>
                <a:gd name="T8" fmla="*/ 113 w 249"/>
                <a:gd name="T9" fmla="*/ 326 h 354"/>
                <a:gd name="T10" fmla="*/ 113 w 249"/>
                <a:gd name="T11" fmla="*/ 337 h 354"/>
                <a:gd name="T12" fmla="*/ 105 w 249"/>
                <a:gd name="T13" fmla="*/ 354 h 354"/>
                <a:gd name="T14" fmla="*/ 89 w 249"/>
                <a:gd name="T15" fmla="*/ 346 h 354"/>
                <a:gd name="T16" fmla="*/ 21 w 249"/>
                <a:gd name="T17" fmla="*/ 229 h 354"/>
                <a:gd name="T18" fmla="*/ 2 w 249"/>
                <a:gd name="T19" fmla="*/ 170 h 354"/>
                <a:gd name="T20" fmla="*/ 10 w 249"/>
                <a:gd name="T21" fmla="*/ 147 h 354"/>
                <a:gd name="T22" fmla="*/ 24 w 249"/>
                <a:gd name="T23" fmla="*/ 123 h 354"/>
                <a:gd name="T24" fmla="*/ 143 w 249"/>
                <a:gd name="T25" fmla="*/ 9 h 354"/>
                <a:gd name="T26" fmla="*/ 238 w 249"/>
                <a:gd name="T27" fmla="*/ 56 h 354"/>
                <a:gd name="T28" fmla="*/ 224 w 249"/>
                <a:gd name="T29" fmla="*/ 85 h 354"/>
                <a:gd name="T30" fmla="*/ 182 w 249"/>
                <a:gd name="T31" fmla="*/ 95 h 354"/>
                <a:gd name="T32" fmla="*/ 129 w 249"/>
                <a:gd name="T33" fmla="*/ 78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354">
                  <a:moveTo>
                    <a:pt x="129" y="78"/>
                  </a:moveTo>
                  <a:cubicBezTo>
                    <a:pt x="127" y="94"/>
                    <a:pt x="125" y="105"/>
                    <a:pt x="123" y="116"/>
                  </a:cubicBezTo>
                  <a:cubicBezTo>
                    <a:pt x="126" y="118"/>
                    <a:pt x="127" y="119"/>
                    <a:pt x="128" y="120"/>
                  </a:cubicBezTo>
                  <a:cubicBezTo>
                    <a:pt x="163" y="124"/>
                    <a:pt x="163" y="124"/>
                    <a:pt x="149" y="157"/>
                  </a:cubicBezTo>
                  <a:cubicBezTo>
                    <a:pt x="127" y="211"/>
                    <a:pt x="115" y="267"/>
                    <a:pt x="113" y="326"/>
                  </a:cubicBezTo>
                  <a:cubicBezTo>
                    <a:pt x="113" y="330"/>
                    <a:pt x="114" y="334"/>
                    <a:pt x="113" y="337"/>
                  </a:cubicBezTo>
                  <a:cubicBezTo>
                    <a:pt x="111" y="343"/>
                    <a:pt x="108" y="349"/>
                    <a:pt x="105" y="354"/>
                  </a:cubicBezTo>
                  <a:cubicBezTo>
                    <a:pt x="99" y="351"/>
                    <a:pt x="92" y="350"/>
                    <a:pt x="89" y="346"/>
                  </a:cubicBezTo>
                  <a:cubicBezTo>
                    <a:pt x="65" y="307"/>
                    <a:pt x="42" y="269"/>
                    <a:pt x="21" y="229"/>
                  </a:cubicBezTo>
                  <a:cubicBezTo>
                    <a:pt x="11" y="211"/>
                    <a:pt x="6" y="190"/>
                    <a:pt x="2" y="170"/>
                  </a:cubicBezTo>
                  <a:cubicBezTo>
                    <a:pt x="0" y="163"/>
                    <a:pt x="6" y="154"/>
                    <a:pt x="10" y="147"/>
                  </a:cubicBezTo>
                  <a:cubicBezTo>
                    <a:pt x="14" y="139"/>
                    <a:pt x="23" y="131"/>
                    <a:pt x="24" y="123"/>
                  </a:cubicBezTo>
                  <a:cubicBezTo>
                    <a:pt x="36" y="50"/>
                    <a:pt x="60" y="26"/>
                    <a:pt x="143" y="9"/>
                  </a:cubicBezTo>
                  <a:cubicBezTo>
                    <a:pt x="187" y="0"/>
                    <a:pt x="218" y="18"/>
                    <a:pt x="238" y="56"/>
                  </a:cubicBezTo>
                  <a:cubicBezTo>
                    <a:pt x="249" y="76"/>
                    <a:pt x="246" y="81"/>
                    <a:pt x="224" y="85"/>
                  </a:cubicBezTo>
                  <a:cubicBezTo>
                    <a:pt x="210" y="88"/>
                    <a:pt x="196" y="91"/>
                    <a:pt x="182" y="95"/>
                  </a:cubicBezTo>
                  <a:cubicBezTo>
                    <a:pt x="151" y="105"/>
                    <a:pt x="152" y="105"/>
                    <a:pt x="129" y="78"/>
                  </a:cubicBezTo>
                  <a:close/>
                </a:path>
              </a:pathLst>
            </a:custGeom>
            <a:gradFill>
              <a:gsLst>
                <a:gs pos="6000">
                  <a:srgbClr val="D9A0CF"/>
                </a:gs>
                <a:gs pos="54000">
                  <a:srgbClr val="BF79BA"/>
                </a:gs>
                <a:gs pos="100000">
                  <a:srgbClr val="4D3F8E"/>
                </a:gs>
              </a:gsLst>
              <a:lin ang="5400000" scaled="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20" name="组合 19"/>
            <p:cNvGrpSpPr>
              <a:grpSpLocks noChangeAspect="1"/>
            </p:cNvGrpSpPr>
            <p:nvPr/>
          </p:nvGrpSpPr>
          <p:grpSpPr>
            <a:xfrm>
              <a:off x="10972" y="7136"/>
              <a:ext cx="462" cy="393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21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3" name="Freeform 6"/>
            <p:cNvSpPr/>
            <p:nvPr/>
          </p:nvSpPr>
          <p:spPr bwMode="auto">
            <a:xfrm rot="10800000">
              <a:off x="7514" y="6627"/>
              <a:ext cx="2452" cy="2184"/>
            </a:xfrm>
            <a:custGeom>
              <a:avLst/>
              <a:gdLst>
                <a:gd name="T0" fmla="*/ 227 w 315"/>
                <a:gd name="T1" fmla="*/ 173 h 281"/>
                <a:gd name="T2" fmla="*/ 212 w 315"/>
                <a:gd name="T3" fmla="*/ 160 h 281"/>
                <a:gd name="T4" fmla="*/ 188 w 315"/>
                <a:gd name="T5" fmla="*/ 164 h 281"/>
                <a:gd name="T6" fmla="*/ 160 w 315"/>
                <a:gd name="T7" fmla="*/ 165 h 281"/>
                <a:gd name="T8" fmla="*/ 17 w 315"/>
                <a:gd name="T9" fmla="*/ 40 h 281"/>
                <a:gd name="T10" fmla="*/ 0 w 315"/>
                <a:gd name="T11" fmla="*/ 22 h 281"/>
                <a:gd name="T12" fmla="*/ 22 w 315"/>
                <a:gd name="T13" fmla="*/ 11 h 281"/>
                <a:gd name="T14" fmla="*/ 208 w 315"/>
                <a:gd name="T15" fmla="*/ 18 h 281"/>
                <a:gd name="T16" fmla="*/ 226 w 315"/>
                <a:gd name="T17" fmla="*/ 35 h 281"/>
                <a:gd name="T18" fmla="*/ 243 w 315"/>
                <a:gd name="T19" fmla="*/ 61 h 281"/>
                <a:gd name="T20" fmla="*/ 277 w 315"/>
                <a:gd name="T21" fmla="*/ 235 h 281"/>
                <a:gd name="T22" fmla="*/ 193 w 315"/>
                <a:gd name="T23" fmla="*/ 281 h 281"/>
                <a:gd name="T24" fmla="*/ 178 w 315"/>
                <a:gd name="T25" fmla="*/ 261 h 281"/>
                <a:gd name="T26" fmla="*/ 193 w 315"/>
                <a:gd name="T27" fmla="*/ 194 h 281"/>
                <a:gd name="T28" fmla="*/ 227 w 315"/>
                <a:gd name="T29" fmla="*/ 17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5" h="281">
                  <a:moveTo>
                    <a:pt x="227" y="173"/>
                  </a:moveTo>
                  <a:cubicBezTo>
                    <a:pt x="221" y="167"/>
                    <a:pt x="217" y="164"/>
                    <a:pt x="212" y="160"/>
                  </a:cubicBezTo>
                  <a:cubicBezTo>
                    <a:pt x="202" y="150"/>
                    <a:pt x="195" y="150"/>
                    <a:pt x="188" y="164"/>
                  </a:cubicBezTo>
                  <a:cubicBezTo>
                    <a:pt x="179" y="181"/>
                    <a:pt x="172" y="181"/>
                    <a:pt x="160" y="165"/>
                  </a:cubicBezTo>
                  <a:cubicBezTo>
                    <a:pt x="121" y="114"/>
                    <a:pt x="72" y="73"/>
                    <a:pt x="17" y="40"/>
                  </a:cubicBezTo>
                  <a:cubicBezTo>
                    <a:pt x="10" y="36"/>
                    <a:pt x="6" y="28"/>
                    <a:pt x="0" y="22"/>
                  </a:cubicBezTo>
                  <a:cubicBezTo>
                    <a:pt x="7" y="18"/>
                    <a:pt x="14" y="12"/>
                    <a:pt x="22" y="11"/>
                  </a:cubicBezTo>
                  <a:cubicBezTo>
                    <a:pt x="84" y="0"/>
                    <a:pt x="146" y="2"/>
                    <a:pt x="208" y="18"/>
                  </a:cubicBezTo>
                  <a:cubicBezTo>
                    <a:pt x="215" y="20"/>
                    <a:pt x="221" y="28"/>
                    <a:pt x="226" y="35"/>
                  </a:cubicBezTo>
                  <a:cubicBezTo>
                    <a:pt x="233" y="43"/>
                    <a:pt x="235" y="56"/>
                    <a:pt x="243" y="61"/>
                  </a:cubicBezTo>
                  <a:cubicBezTo>
                    <a:pt x="295" y="97"/>
                    <a:pt x="315" y="152"/>
                    <a:pt x="277" y="235"/>
                  </a:cubicBezTo>
                  <a:cubicBezTo>
                    <a:pt x="259" y="274"/>
                    <a:pt x="230" y="281"/>
                    <a:pt x="193" y="281"/>
                  </a:cubicBezTo>
                  <a:cubicBezTo>
                    <a:pt x="179" y="281"/>
                    <a:pt x="174" y="276"/>
                    <a:pt x="178" y="261"/>
                  </a:cubicBezTo>
                  <a:cubicBezTo>
                    <a:pt x="184" y="239"/>
                    <a:pt x="190" y="216"/>
                    <a:pt x="193" y="194"/>
                  </a:cubicBezTo>
                  <a:cubicBezTo>
                    <a:pt x="196" y="173"/>
                    <a:pt x="213" y="180"/>
                    <a:pt x="227" y="173"/>
                  </a:cubicBezTo>
                  <a:close/>
                </a:path>
              </a:pathLst>
            </a:custGeom>
            <a:gradFill>
              <a:gsLst>
                <a:gs pos="6000">
                  <a:srgbClr val="D9A0CF"/>
                </a:gs>
                <a:gs pos="54000">
                  <a:srgbClr val="BF79BA"/>
                </a:gs>
                <a:gs pos="100000">
                  <a:srgbClr val="4D3F8E"/>
                </a:gs>
              </a:gsLst>
              <a:lin ang="5400000" scaled="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516" y="8015"/>
              <a:ext cx="436" cy="437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25" name="Freeform 5"/>
              <p:cNvSpPr/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6"/>
              <p:cNvSpPr/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7"/>
              <p:cNvSpPr/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8"/>
              <p:cNvSpPr/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207135" y="4283710"/>
            <a:ext cx="2278380" cy="717550"/>
            <a:chOff x="1797" y="3182"/>
            <a:chExt cx="3588" cy="1130"/>
          </a:xfrm>
        </p:grpSpPr>
        <p:sp>
          <p:nvSpPr>
            <p:cNvPr id="18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940300" y="1152525"/>
            <a:ext cx="2278380" cy="717550"/>
            <a:chOff x="1797" y="3182"/>
            <a:chExt cx="3588" cy="1130"/>
          </a:xfrm>
        </p:grpSpPr>
        <p:sp>
          <p:nvSpPr>
            <p:cNvPr id="12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430895" y="4208145"/>
            <a:ext cx="2278380" cy="717550"/>
            <a:chOff x="1797" y="3182"/>
            <a:chExt cx="3588" cy="1130"/>
          </a:xfrm>
        </p:grpSpPr>
        <p:sp>
          <p:nvSpPr>
            <p:cNvPr id="29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130365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5162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78195" y="6153785"/>
            <a:ext cx="773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9C6E3"/>
                </a:solidFill>
              </a:rPr>
              <a:t>01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39878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项目工作总结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36271" y="2064761"/>
            <a:ext cx="5029375" cy="3028284"/>
            <a:chOff x="2102222" y="2409423"/>
            <a:chExt cx="3931016" cy="2366942"/>
          </a:xfrm>
        </p:grpSpPr>
        <p:grpSp>
          <p:nvGrpSpPr>
            <p:cNvPr id="37" name="Group 22"/>
            <p:cNvGrpSpPr/>
            <p:nvPr/>
          </p:nvGrpSpPr>
          <p:grpSpPr bwMode="auto">
            <a:xfrm>
              <a:off x="2102222" y="2479328"/>
              <a:ext cx="979227" cy="434756"/>
              <a:chOff x="0" y="0"/>
              <a:chExt cx="1131895" cy="504056"/>
            </a:xfrm>
            <a:solidFill>
              <a:schemeClr val="accent3"/>
            </a:solidFill>
          </p:grpSpPr>
          <p:sp>
            <p:nvSpPr>
              <p:cNvPr id="9" name="矩形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504056"/>
              </a:xfrm>
              <a:prstGeom prst="rect">
                <a:avLst/>
              </a:prstGeom>
              <a:gradFill>
                <a:gsLst>
                  <a:gs pos="0">
                    <a:srgbClr val="BADAA4"/>
                  </a:gs>
                  <a:gs pos="60000">
                    <a:srgbClr val="BF79BA"/>
                  </a:gs>
                  <a:gs pos="0">
                    <a:srgbClr val="E3BCE1"/>
                  </a:gs>
                  <a:gs pos="100000">
                    <a:srgbClr val="E3BCE1"/>
                  </a:gs>
                  <a:gs pos="98000">
                    <a:srgbClr val="4D3F8E"/>
                  </a:gs>
                </a:gsLst>
                <a:lin ang="5400000" scaled="0"/>
              </a:gradFill>
              <a:ln w="9525">
                <a:noFill/>
                <a:miter lim="800000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 sz="2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0" name="文本框 47"/>
              <p:cNvSpPr>
                <a:spLocks noChangeArrowheads="1"/>
              </p:cNvSpPr>
              <p:nvPr/>
            </p:nvSpPr>
            <p:spPr bwMode="auto">
              <a:xfrm>
                <a:off x="51774" y="41772"/>
                <a:ext cx="1080121" cy="3625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方正兰亭细黑_GBK" pitchFamily="2" charset="-122"/>
                  </a:rPr>
                  <a:t>标题一</a:t>
                </a:r>
              </a:p>
            </p:txBody>
          </p:sp>
        </p:grpSp>
        <p:sp>
          <p:nvSpPr>
            <p:cNvPr id="2" name="矩形 60"/>
            <p:cNvSpPr>
              <a:spLocks noChangeArrowheads="1"/>
            </p:cNvSpPr>
            <p:nvPr/>
          </p:nvSpPr>
          <p:spPr bwMode="auto">
            <a:xfrm>
              <a:off x="3150844" y="2409423"/>
              <a:ext cx="2882394" cy="554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单击此处添加文本单击此处添加文本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单击此处添加文本单击此处添加文本</a:t>
              </a:r>
            </a:p>
          </p:txBody>
        </p:sp>
        <p:grpSp>
          <p:nvGrpSpPr>
            <p:cNvPr id="3" name="Group 22"/>
            <p:cNvGrpSpPr/>
            <p:nvPr/>
          </p:nvGrpSpPr>
          <p:grpSpPr bwMode="auto">
            <a:xfrm>
              <a:off x="2102222" y="3081266"/>
              <a:ext cx="979227" cy="434756"/>
              <a:chOff x="0" y="0"/>
              <a:chExt cx="1131895" cy="504056"/>
            </a:xfrm>
            <a:solidFill>
              <a:schemeClr val="accent2"/>
            </a:solidFill>
          </p:grpSpPr>
          <p:sp>
            <p:nvSpPr>
              <p:cNvPr id="5" name="矩形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504056"/>
              </a:xfrm>
              <a:prstGeom prst="rect">
                <a:avLst/>
              </a:prstGeom>
              <a:solidFill>
                <a:srgbClr val="BF79BA">
                  <a:alpha val="78000"/>
                </a:srgbClr>
              </a:solidFill>
              <a:ln w="9525">
                <a:noFill/>
                <a:miter lim="800000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 sz="28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" name="文本框 47"/>
              <p:cNvSpPr>
                <a:spLocks noChangeArrowheads="1"/>
              </p:cNvSpPr>
              <p:nvPr/>
            </p:nvSpPr>
            <p:spPr bwMode="auto">
              <a:xfrm>
                <a:off x="51774" y="41772"/>
                <a:ext cx="1080121" cy="3625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方正兰亭细黑_GBK" pitchFamily="2" charset="-122"/>
                  </a:rPr>
                  <a:t>标题二</a:t>
                </a:r>
              </a:p>
            </p:txBody>
          </p:sp>
        </p:grpSp>
        <p:sp>
          <p:nvSpPr>
            <p:cNvPr id="44" name="矩形 60"/>
            <p:cNvSpPr>
              <a:spLocks noChangeArrowheads="1"/>
            </p:cNvSpPr>
            <p:nvPr/>
          </p:nvSpPr>
          <p:spPr bwMode="auto">
            <a:xfrm>
              <a:off x="3150844" y="3011362"/>
              <a:ext cx="2882394" cy="554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单击此处添加文本单击此处添加文本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单击此处添加文本单击此处添加文本</a:t>
              </a:r>
            </a:p>
          </p:txBody>
        </p:sp>
        <p:grpSp>
          <p:nvGrpSpPr>
            <p:cNvPr id="45" name="Group 22"/>
            <p:cNvGrpSpPr/>
            <p:nvPr/>
          </p:nvGrpSpPr>
          <p:grpSpPr bwMode="auto">
            <a:xfrm>
              <a:off x="2102222" y="3684212"/>
              <a:ext cx="979227" cy="434756"/>
              <a:chOff x="0" y="0"/>
              <a:chExt cx="1131895" cy="504056"/>
            </a:xfrm>
            <a:solidFill>
              <a:schemeClr val="accent1"/>
            </a:solidFill>
          </p:grpSpPr>
          <p:sp>
            <p:nvSpPr>
              <p:cNvPr id="46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504056"/>
              </a:xfrm>
              <a:prstGeom prst="rect">
                <a:avLst/>
              </a:prstGeom>
              <a:gradFill>
                <a:gsLst>
                  <a:gs pos="0">
                    <a:srgbClr val="BADAA4"/>
                  </a:gs>
                  <a:gs pos="60000">
                    <a:srgbClr val="BF79BA"/>
                  </a:gs>
                  <a:gs pos="0">
                    <a:srgbClr val="E3BCE1"/>
                  </a:gs>
                  <a:gs pos="100000">
                    <a:srgbClr val="E3BCE1"/>
                  </a:gs>
                  <a:gs pos="98000">
                    <a:srgbClr val="4D3F8E"/>
                  </a:gs>
                </a:gsLst>
                <a:lin ang="5400000" scaled="0"/>
              </a:gradFill>
              <a:ln w="9525">
                <a:noFill/>
                <a:miter lim="800000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 sz="28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7" name="文本框 47"/>
              <p:cNvSpPr>
                <a:spLocks noChangeArrowheads="1"/>
              </p:cNvSpPr>
              <p:nvPr/>
            </p:nvSpPr>
            <p:spPr bwMode="auto">
              <a:xfrm>
                <a:off x="51774" y="41772"/>
                <a:ext cx="1080121" cy="3625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方正兰亭细黑_GBK" pitchFamily="2" charset="-122"/>
                  </a:rPr>
                  <a:t>标题三</a:t>
                </a:r>
              </a:p>
            </p:txBody>
          </p:sp>
        </p:grpSp>
        <p:sp>
          <p:nvSpPr>
            <p:cNvPr id="48" name="矩形 60"/>
            <p:cNvSpPr>
              <a:spLocks noChangeArrowheads="1"/>
            </p:cNvSpPr>
            <p:nvPr/>
          </p:nvSpPr>
          <p:spPr bwMode="auto">
            <a:xfrm>
              <a:off x="3150844" y="3614307"/>
              <a:ext cx="2882394" cy="554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单击此处添加文本单击此处添加文本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单击此处添加文本单击此处添加文本</a:t>
              </a:r>
            </a:p>
          </p:txBody>
        </p:sp>
        <p:grpSp>
          <p:nvGrpSpPr>
            <p:cNvPr id="49" name="Group 22"/>
            <p:cNvGrpSpPr/>
            <p:nvPr/>
          </p:nvGrpSpPr>
          <p:grpSpPr bwMode="auto">
            <a:xfrm>
              <a:off x="2102222" y="4291774"/>
              <a:ext cx="979227" cy="434756"/>
              <a:chOff x="0" y="0"/>
              <a:chExt cx="1131895" cy="504056"/>
            </a:xfrm>
            <a:solidFill>
              <a:schemeClr val="accent3"/>
            </a:solidFill>
          </p:grpSpPr>
          <p:sp>
            <p:nvSpPr>
              <p:cNvPr id="50" name="矩形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504056"/>
              </a:xfrm>
              <a:prstGeom prst="rect">
                <a:avLst/>
              </a:prstGeom>
              <a:solidFill>
                <a:srgbClr val="BF79BA">
                  <a:alpha val="78000"/>
                </a:srgbClr>
              </a:solidFill>
              <a:ln w="9525">
                <a:noFill/>
                <a:miter lim="800000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 sz="28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" name="文本框 47"/>
              <p:cNvSpPr>
                <a:spLocks noChangeArrowheads="1"/>
              </p:cNvSpPr>
              <p:nvPr/>
            </p:nvSpPr>
            <p:spPr bwMode="auto">
              <a:xfrm>
                <a:off x="51774" y="41772"/>
                <a:ext cx="1080121" cy="3625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方正兰亭细黑_GBK" pitchFamily="2" charset="-122"/>
                  </a:rPr>
                  <a:t>标题四</a:t>
                </a:r>
              </a:p>
            </p:txBody>
          </p:sp>
        </p:grpSp>
        <p:sp>
          <p:nvSpPr>
            <p:cNvPr id="52" name="矩形 60"/>
            <p:cNvSpPr>
              <a:spLocks noChangeArrowheads="1"/>
            </p:cNvSpPr>
            <p:nvPr/>
          </p:nvSpPr>
          <p:spPr bwMode="auto">
            <a:xfrm>
              <a:off x="3150844" y="4221870"/>
              <a:ext cx="2882394" cy="554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单击此处添加文本单击此处添加文本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单击此处添加文本单击此处添加文本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815" y="1468120"/>
            <a:ext cx="5276215" cy="422211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30365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5162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78195" y="6153785"/>
            <a:ext cx="773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9C6E3"/>
                </a:solidFill>
              </a:rPr>
              <a:t>01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39878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项目工作总结</a:t>
              </a:r>
              <a:endPara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130365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5162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78195" y="6153785"/>
            <a:ext cx="773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9C6E3"/>
                </a:solidFill>
              </a:rPr>
              <a:t>01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9060" y="1061085"/>
            <a:ext cx="4373880" cy="509270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1091565" y="1847215"/>
            <a:ext cx="2278380" cy="717550"/>
            <a:chOff x="1797" y="3182"/>
            <a:chExt cx="3588" cy="1130"/>
          </a:xfrm>
        </p:grpSpPr>
        <p:sp>
          <p:nvSpPr>
            <p:cNvPr id="34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5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45270" y="4042410"/>
            <a:ext cx="2278380" cy="717550"/>
            <a:chOff x="1797" y="3182"/>
            <a:chExt cx="3588" cy="1130"/>
          </a:xfrm>
        </p:grpSpPr>
        <p:sp>
          <p:nvSpPr>
            <p:cNvPr id="37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8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0" name="右箭头 39"/>
          <p:cNvSpPr/>
          <p:nvPr/>
        </p:nvSpPr>
        <p:spPr>
          <a:xfrm>
            <a:off x="1315085" y="3670935"/>
            <a:ext cx="2155825" cy="1382395"/>
          </a:xfrm>
          <a:prstGeom prst="rightArrow">
            <a:avLst/>
          </a:prstGeom>
          <a:gradFill>
            <a:gsLst>
              <a:gs pos="0">
                <a:srgbClr val="E9C6E3"/>
              </a:gs>
              <a:gs pos="34000">
                <a:srgbClr val="D9A0CF"/>
              </a:gs>
              <a:gs pos="63000">
                <a:srgbClr val="BF79BA"/>
              </a:gs>
              <a:gs pos="100000">
                <a:srgbClr val="AB70A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右箭头 43"/>
          <p:cNvSpPr/>
          <p:nvPr/>
        </p:nvSpPr>
        <p:spPr>
          <a:xfrm flipH="1">
            <a:off x="9022080" y="1847215"/>
            <a:ext cx="2155825" cy="1382395"/>
          </a:xfrm>
          <a:prstGeom prst="rightArrow">
            <a:avLst/>
          </a:prstGeom>
          <a:gradFill>
            <a:gsLst>
              <a:gs pos="0">
                <a:srgbClr val="E9C6E3"/>
              </a:gs>
              <a:gs pos="34000">
                <a:srgbClr val="D9A0CF"/>
              </a:gs>
              <a:gs pos="63000">
                <a:srgbClr val="BF79BA"/>
              </a:gs>
              <a:gs pos="100000">
                <a:srgbClr val="AB70A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39878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项目工作总结</a:t>
              </a:r>
              <a:endPara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sp>
        <p:nvSpPr>
          <p:cNvPr id="14" name="Teardrop 7"/>
          <p:cNvSpPr/>
          <p:nvPr/>
        </p:nvSpPr>
        <p:spPr>
          <a:xfrm rot="16200000">
            <a:off x="5990796" y="3136460"/>
            <a:ext cx="1955603" cy="1955604"/>
          </a:xfrm>
          <a:prstGeom prst="teardrop">
            <a:avLst/>
          </a:prstGeom>
          <a:gradFill>
            <a:gsLst>
              <a:gs pos="6000">
                <a:srgbClr val="D9A0CF"/>
              </a:gs>
              <a:gs pos="54000">
                <a:srgbClr val="BF79BA"/>
              </a:gs>
              <a:gs pos="100000">
                <a:srgbClr val="4D3F8E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36000" tIns="36000" rIns="108000" bIns="45720" rtlCol="0" anchor="ctr"/>
          <a:lstStyle/>
          <a:p>
            <a:pPr algn="ctr"/>
            <a:endParaRPr lang="th-TH" sz="3600" dirty="0"/>
          </a:p>
        </p:txBody>
      </p:sp>
      <p:sp>
        <p:nvSpPr>
          <p:cNvPr id="15" name="Teardrop 10"/>
          <p:cNvSpPr/>
          <p:nvPr/>
        </p:nvSpPr>
        <p:spPr>
          <a:xfrm rot="10800000">
            <a:off x="5990795" y="1676055"/>
            <a:ext cx="1391511" cy="1391511"/>
          </a:xfrm>
          <a:prstGeom prst="teardrop">
            <a:avLst/>
          </a:prstGeom>
          <a:gradFill>
            <a:gsLst>
              <a:gs pos="6000">
                <a:srgbClr val="D9A0CF"/>
              </a:gs>
              <a:gs pos="54000">
                <a:srgbClr val="BF79BA"/>
              </a:gs>
              <a:gs pos="100000">
                <a:srgbClr val="4D3F8E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40" tIns="36000" rIns="36000" bIns="45720" rtlCol="0" anchor="ctr"/>
          <a:lstStyle/>
          <a:p>
            <a:pPr algn="ctr"/>
            <a:endParaRPr lang="th-TH" sz="4000" dirty="0"/>
          </a:p>
        </p:txBody>
      </p:sp>
      <p:sp>
        <p:nvSpPr>
          <p:cNvPr id="16" name="Teardrop 6"/>
          <p:cNvSpPr/>
          <p:nvPr/>
        </p:nvSpPr>
        <p:spPr>
          <a:xfrm>
            <a:off x="4531302" y="3136460"/>
            <a:ext cx="1391511" cy="1391511"/>
          </a:xfrm>
          <a:prstGeom prst="teardrop">
            <a:avLst/>
          </a:prstGeom>
          <a:gradFill>
            <a:gsLst>
              <a:gs pos="6000">
                <a:srgbClr val="D9A0CF"/>
              </a:gs>
              <a:gs pos="54000">
                <a:srgbClr val="BF79BA"/>
              </a:gs>
              <a:gs pos="100000">
                <a:srgbClr val="4D3F8E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72000" rIns="108000" bIns="45720" rtlCol="0" anchor="ctr"/>
          <a:lstStyle/>
          <a:p>
            <a:pPr algn="ctr"/>
            <a:endParaRPr lang="th-TH" sz="3600" dirty="0"/>
          </a:p>
        </p:txBody>
      </p:sp>
      <p:sp>
        <p:nvSpPr>
          <p:cNvPr id="17" name="Teardrop 8"/>
          <p:cNvSpPr/>
          <p:nvPr/>
        </p:nvSpPr>
        <p:spPr>
          <a:xfrm rot="5400000">
            <a:off x="4523742" y="1690091"/>
            <a:ext cx="1391511" cy="1391511"/>
          </a:xfrm>
          <a:prstGeom prst="teardrop">
            <a:avLst/>
          </a:prstGeom>
          <a:gradFill>
            <a:gsLst>
              <a:gs pos="6000">
                <a:srgbClr val="D9A0CF"/>
              </a:gs>
              <a:gs pos="54000">
                <a:srgbClr val="BF79BA"/>
              </a:gs>
              <a:gs pos="100000">
                <a:srgbClr val="4D3F8E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08000" tIns="36000" rIns="0" bIns="45720" rtlCol="0" anchor="ctr"/>
          <a:lstStyle/>
          <a:p>
            <a:pPr algn="ctr"/>
            <a:endParaRPr lang="th-TH" sz="3600" dirty="0"/>
          </a:p>
        </p:txBody>
      </p:sp>
      <p:sp>
        <p:nvSpPr>
          <p:cNvPr id="18" name="Freeform 52"/>
          <p:cNvSpPr>
            <a:spLocks noEditPoints="1"/>
          </p:cNvSpPr>
          <p:nvPr/>
        </p:nvSpPr>
        <p:spPr bwMode="auto">
          <a:xfrm>
            <a:off x="4941197" y="3488411"/>
            <a:ext cx="571719" cy="615087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/>
          </a:p>
        </p:txBody>
      </p:sp>
      <p:sp>
        <p:nvSpPr>
          <p:cNvPr id="19" name="Freeform 42"/>
          <p:cNvSpPr>
            <a:spLocks noEditPoints="1"/>
          </p:cNvSpPr>
          <p:nvPr/>
        </p:nvSpPr>
        <p:spPr bwMode="auto">
          <a:xfrm>
            <a:off x="6657110" y="3795955"/>
            <a:ext cx="622975" cy="536231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/>
          </a:p>
        </p:txBody>
      </p:sp>
      <p:sp>
        <p:nvSpPr>
          <p:cNvPr id="20" name="Freeform 178"/>
          <p:cNvSpPr>
            <a:spLocks noEditPoints="1"/>
          </p:cNvSpPr>
          <p:nvPr/>
        </p:nvSpPr>
        <p:spPr bwMode="auto">
          <a:xfrm>
            <a:off x="6375062" y="2151244"/>
            <a:ext cx="622975" cy="469203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/>
          </a:p>
        </p:txBody>
      </p:sp>
      <p:sp>
        <p:nvSpPr>
          <p:cNvPr id="21" name="Freeform 86"/>
          <p:cNvSpPr>
            <a:spLocks noEditPoints="1"/>
          </p:cNvSpPr>
          <p:nvPr/>
        </p:nvSpPr>
        <p:spPr bwMode="auto">
          <a:xfrm>
            <a:off x="5013743" y="2055971"/>
            <a:ext cx="426624" cy="717807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/>
          </a:p>
        </p:txBody>
      </p:sp>
      <p:sp>
        <p:nvSpPr>
          <p:cNvPr id="31" name="矩形 30"/>
          <p:cNvSpPr/>
          <p:nvPr/>
        </p:nvSpPr>
        <p:spPr>
          <a:xfrm>
            <a:off x="130365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5162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78195" y="6153785"/>
            <a:ext cx="773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9C6E3"/>
                </a:solidFill>
              </a:rPr>
              <a:t>01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207135" y="1678940"/>
            <a:ext cx="2278380" cy="717550"/>
            <a:chOff x="1797" y="3182"/>
            <a:chExt cx="3588" cy="1130"/>
          </a:xfrm>
        </p:grpSpPr>
        <p:sp>
          <p:nvSpPr>
            <p:cNvPr id="7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07135" y="4090035"/>
            <a:ext cx="2278380" cy="717550"/>
            <a:chOff x="1797" y="3182"/>
            <a:chExt cx="3588" cy="1130"/>
          </a:xfrm>
        </p:grpSpPr>
        <p:sp>
          <p:nvSpPr>
            <p:cNvPr id="12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687435" y="1746885"/>
            <a:ext cx="2278380" cy="717550"/>
            <a:chOff x="1797" y="3182"/>
            <a:chExt cx="3588" cy="1130"/>
          </a:xfrm>
        </p:grpSpPr>
        <p:sp>
          <p:nvSpPr>
            <p:cNvPr id="26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687435" y="4157980"/>
            <a:ext cx="2278380" cy="717550"/>
            <a:chOff x="1797" y="3182"/>
            <a:chExt cx="3588" cy="1130"/>
          </a:xfrm>
        </p:grpSpPr>
        <p:sp>
          <p:nvSpPr>
            <p:cNvPr id="22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slow" advClick="0" advTm="0">
    <p:random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50041"/>
          <a:stretch>
            <a:fillRect/>
          </a:stretch>
        </p:blipFill>
        <p:spPr>
          <a:xfrm>
            <a:off x="-28575" y="-17145"/>
            <a:ext cx="12216130" cy="3446145"/>
          </a:xfrm>
          <a:prstGeom prst="rect">
            <a:avLst/>
          </a:prstGeom>
        </p:spPr>
      </p:pic>
      <p:sp>
        <p:nvSpPr>
          <p:cNvPr id="26" name="Hexagon 6"/>
          <p:cNvSpPr/>
          <p:nvPr/>
        </p:nvSpPr>
        <p:spPr>
          <a:xfrm>
            <a:off x="5320030" y="2698750"/>
            <a:ext cx="1783715" cy="1459865"/>
          </a:xfrm>
          <a:prstGeom prst="hexagon">
            <a:avLst/>
          </a:prstGeom>
          <a:gradFill>
            <a:gsLst>
              <a:gs pos="0">
                <a:srgbClr val="E9C6E3"/>
              </a:gs>
              <a:gs pos="34000">
                <a:srgbClr val="D9A0CF"/>
              </a:gs>
              <a:gs pos="63000">
                <a:srgbClr val="BF79BA"/>
              </a:gs>
              <a:gs pos="100000">
                <a:srgbClr val="AB70AB"/>
              </a:gs>
            </a:gsLst>
            <a:lin ang="5400000" scaled="0"/>
          </a:gra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dirty="0">
                <a:solidFill>
                  <a:schemeClr val="bg1"/>
                </a:solidFill>
                <a:cs typeface="Arial" panose="020B0604020202020204" pitchFamily="34" charset="0"/>
              </a:rPr>
              <a:t>0</a:t>
            </a:r>
            <a:r>
              <a:rPr lang="en-US" sz="4000" dirty="0">
                <a:solidFill>
                  <a:schemeClr val="bg1"/>
                </a:solidFill>
                <a:cs typeface="Arial" panose="020B0604020202020204" pitchFamily="34" charset="0"/>
              </a:rPr>
              <a:t>2</a:t>
            </a:r>
          </a:p>
        </p:txBody>
      </p:sp>
      <p:sp>
        <p:nvSpPr>
          <p:cNvPr id="27" name="淘宝店chenying0907Box 24"/>
          <p:cNvSpPr txBox="1"/>
          <p:nvPr/>
        </p:nvSpPr>
        <p:spPr>
          <a:xfrm>
            <a:off x="5066093" y="4501100"/>
            <a:ext cx="2988675" cy="495300"/>
          </a:xfrm>
          <a:prstGeom prst="rect">
            <a:avLst/>
          </a:prstGeom>
          <a:noFill/>
        </p:spPr>
        <p:txBody>
          <a:bodyPr wrap="square" lIns="65010" tIns="32504" rIns="65010" bIns="32504" rtlCol="0">
            <a:spAutoFit/>
          </a:bodyPr>
          <a:lstStyle/>
          <a:p>
            <a:pPr algn="l"/>
            <a:r>
              <a:rPr lang="zh-CN" altLang="en-US" sz="2800" b="1" noProof="0" dirty="0">
                <a:ln>
                  <a:noFill/>
                </a:ln>
                <a:solidFill>
                  <a:srgbClr val="4D3F8E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工作完成情况</a:t>
            </a:r>
            <a:endParaRPr lang="zh-CN" altLang="en-US" sz="2800" b="1" kern="0" noProof="0" dirty="0">
              <a:ln>
                <a:noFill/>
              </a:ln>
              <a:solidFill>
                <a:srgbClr val="4D3F8E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85179"/>
          <p:cNvPicPr>
            <a:picLocks noChangeAspect="1"/>
          </p:cNvPicPr>
          <p:nvPr/>
        </p:nvPicPr>
        <p:blipFill>
          <a:blip r:embed="rId2"/>
          <a:srcRect b="91448"/>
          <a:stretch>
            <a:fillRect/>
          </a:stretch>
        </p:blipFill>
        <p:spPr>
          <a:xfrm>
            <a:off x="-28575" y="-17145"/>
            <a:ext cx="12216130" cy="58991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40665" y="4636"/>
            <a:ext cx="2162569" cy="568000"/>
            <a:chOff x="183515" y="-985329"/>
            <a:chExt cx="2162569" cy="568000"/>
          </a:xfrm>
        </p:grpSpPr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504631" y="-985329"/>
              <a:ext cx="1841453" cy="39878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工作完成情况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83515" y="-908958"/>
              <a:ext cx="188685" cy="393337"/>
            </a:xfrm>
            <a:prstGeom prst="rect">
              <a:avLst/>
            </a:prstGeom>
            <a:solidFill>
              <a:srgbClr val="E9C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04631" y="-648161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ADD HERE TO ADD TITLE</a:t>
              </a:r>
              <a:r>
                <a:rPr lang="en-US" altLang="zh-CN" sz="900" dirty="0">
                  <a:solidFill>
                    <a:srgbClr val="8E6D48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</p:grpSp>
      <p:sp>
        <p:nvSpPr>
          <p:cNvPr id="14" name="圆角矩形 4"/>
          <p:cNvSpPr>
            <a:spLocks noChangeAspect="1" noChangeArrowheads="1"/>
          </p:cNvSpPr>
          <p:nvPr/>
        </p:nvSpPr>
        <p:spPr bwMode="auto">
          <a:xfrm rot="1800000">
            <a:off x="2086609" y="2167379"/>
            <a:ext cx="823913" cy="823912"/>
          </a:xfrm>
          <a:prstGeom prst="roundRect">
            <a:avLst>
              <a:gd name="adj" fmla="val 3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" name="圆角矩形 5"/>
          <p:cNvSpPr>
            <a:spLocks noChangeAspect="1" noChangeArrowheads="1"/>
          </p:cNvSpPr>
          <p:nvPr/>
        </p:nvSpPr>
        <p:spPr bwMode="auto">
          <a:xfrm rot="2700000">
            <a:off x="2086610" y="2195318"/>
            <a:ext cx="823912" cy="823913"/>
          </a:xfrm>
          <a:prstGeom prst="roundRect">
            <a:avLst>
              <a:gd name="adj" fmla="val 30000"/>
            </a:avLst>
          </a:prstGeom>
          <a:gradFill>
            <a:gsLst>
              <a:gs pos="0">
                <a:srgbClr val="4D3F8E"/>
              </a:gs>
              <a:gs pos="100000">
                <a:srgbClr val="BF79BA"/>
              </a:gs>
            </a:gsLst>
            <a:lin ang="5400000" scaled="0"/>
          </a:gra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" name="圆角矩形 8"/>
          <p:cNvSpPr>
            <a:spLocks noChangeAspect="1" noChangeArrowheads="1"/>
          </p:cNvSpPr>
          <p:nvPr/>
        </p:nvSpPr>
        <p:spPr bwMode="auto">
          <a:xfrm rot="1800000">
            <a:off x="4677409" y="2167379"/>
            <a:ext cx="823913" cy="823912"/>
          </a:xfrm>
          <a:prstGeom prst="roundRect">
            <a:avLst>
              <a:gd name="adj" fmla="val 3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0" name="圆角矩形 9"/>
          <p:cNvSpPr>
            <a:spLocks noChangeAspect="1" noChangeArrowheads="1"/>
          </p:cNvSpPr>
          <p:nvPr/>
        </p:nvSpPr>
        <p:spPr bwMode="auto">
          <a:xfrm rot="2700000">
            <a:off x="4697730" y="2195318"/>
            <a:ext cx="823912" cy="823913"/>
          </a:xfrm>
          <a:prstGeom prst="roundRect">
            <a:avLst>
              <a:gd name="adj" fmla="val 30000"/>
            </a:avLst>
          </a:prstGeom>
          <a:gradFill>
            <a:gsLst>
              <a:gs pos="0">
                <a:srgbClr val="4D3F8E"/>
              </a:gs>
              <a:gs pos="100000">
                <a:srgbClr val="BF79BA"/>
              </a:gs>
            </a:gsLst>
            <a:lin ang="5400000" scaled="0"/>
          </a:gra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1" name="圆角矩形 11"/>
          <p:cNvSpPr>
            <a:spLocks noChangeAspect="1" noChangeArrowheads="1"/>
          </p:cNvSpPr>
          <p:nvPr/>
        </p:nvSpPr>
        <p:spPr bwMode="auto">
          <a:xfrm rot="1800000">
            <a:off x="7082154" y="3646294"/>
            <a:ext cx="823913" cy="823912"/>
          </a:xfrm>
          <a:prstGeom prst="roundRect">
            <a:avLst>
              <a:gd name="adj" fmla="val 3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2" name="圆角矩形 12"/>
          <p:cNvSpPr>
            <a:spLocks noChangeAspect="1" noChangeArrowheads="1"/>
          </p:cNvSpPr>
          <p:nvPr/>
        </p:nvSpPr>
        <p:spPr bwMode="auto">
          <a:xfrm rot="2700000">
            <a:off x="7102475" y="3674233"/>
            <a:ext cx="823912" cy="823913"/>
          </a:xfrm>
          <a:prstGeom prst="roundRect">
            <a:avLst>
              <a:gd name="adj" fmla="val 30000"/>
            </a:avLst>
          </a:prstGeom>
          <a:gradFill>
            <a:gsLst>
              <a:gs pos="0">
                <a:srgbClr val="4D3F8E"/>
              </a:gs>
              <a:gs pos="100000">
                <a:srgbClr val="BF79BA"/>
              </a:gs>
            </a:gsLst>
            <a:lin ang="5400000" scaled="0"/>
          </a:gra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3" name="圆角矩形 14"/>
          <p:cNvSpPr>
            <a:spLocks noChangeAspect="1" noChangeArrowheads="1"/>
          </p:cNvSpPr>
          <p:nvPr/>
        </p:nvSpPr>
        <p:spPr bwMode="auto">
          <a:xfrm rot="1800000">
            <a:off x="9676129" y="3646294"/>
            <a:ext cx="822325" cy="823912"/>
          </a:xfrm>
          <a:prstGeom prst="roundRect">
            <a:avLst>
              <a:gd name="adj" fmla="val 3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4" name="圆角矩形 15"/>
          <p:cNvSpPr>
            <a:spLocks noChangeAspect="1" noChangeArrowheads="1"/>
          </p:cNvSpPr>
          <p:nvPr/>
        </p:nvSpPr>
        <p:spPr bwMode="auto">
          <a:xfrm rot="2700000">
            <a:off x="9674542" y="3646294"/>
            <a:ext cx="822325" cy="822325"/>
          </a:xfrm>
          <a:prstGeom prst="roundRect">
            <a:avLst>
              <a:gd name="adj" fmla="val 30000"/>
            </a:avLst>
          </a:prstGeom>
          <a:gradFill>
            <a:gsLst>
              <a:gs pos="0">
                <a:srgbClr val="4D3F8E"/>
              </a:gs>
              <a:gs pos="100000">
                <a:srgbClr val="BF79BA"/>
              </a:gs>
            </a:gsLst>
            <a:lin ang="5400000" scaled="0"/>
          </a:gra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5" name="KSO_Shape"/>
          <p:cNvSpPr>
            <a:spLocks noChangeAspect="1" noChangeArrowheads="1"/>
          </p:cNvSpPr>
          <p:nvPr/>
        </p:nvSpPr>
        <p:spPr bwMode="auto">
          <a:xfrm>
            <a:off x="2224722" y="2335654"/>
            <a:ext cx="547687" cy="542925"/>
          </a:xfrm>
          <a:custGeom>
            <a:avLst/>
            <a:gdLst>
              <a:gd name="T0" fmla="*/ 1420802 w 2262188"/>
              <a:gd name="T1" fmla="*/ 2155372 h 2241550"/>
              <a:gd name="T2" fmla="*/ 0 w 2262188"/>
              <a:gd name="T3" fmla="*/ 1901959 h 2241550"/>
              <a:gd name="T4" fmla="*/ 966787 w 2262188"/>
              <a:gd name="T5" fmla="*/ 2002745 h 2241550"/>
              <a:gd name="T6" fmla="*/ 463550 w 2262188"/>
              <a:gd name="T7" fmla="*/ 1799189 h 2241550"/>
              <a:gd name="T8" fmla="*/ 1920875 w 2262188"/>
              <a:gd name="T9" fmla="*/ 1721932 h 2241550"/>
              <a:gd name="T10" fmla="*/ 1920875 w 2262188"/>
              <a:gd name="T11" fmla="*/ 1643063 h 2241550"/>
              <a:gd name="T12" fmla="*/ 1920875 w 2262188"/>
              <a:gd name="T13" fmla="*/ 1520825 h 2241550"/>
              <a:gd name="T14" fmla="*/ 1437365 w 2262188"/>
              <a:gd name="T15" fmla="*/ 1781511 h 2241550"/>
              <a:gd name="T16" fmla="*/ 0 w 2262188"/>
              <a:gd name="T17" fmla="*/ 1470217 h 2241550"/>
              <a:gd name="T18" fmla="*/ 1304860 w 2262188"/>
              <a:gd name="T19" fmla="*/ 1658938 h 2241550"/>
              <a:gd name="T20" fmla="*/ 1333924 w 2262188"/>
              <a:gd name="T21" fmla="*/ 1648052 h 2241550"/>
              <a:gd name="T22" fmla="*/ 1395684 w 2262188"/>
              <a:gd name="T23" fmla="*/ 1641022 h 2241550"/>
              <a:gd name="T24" fmla="*/ 1448362 w 2262188"/>
              <a:gd name="T25" fmla="*/ 1646011 h 2241550"/>
              <a:gd name="T26" fmla="*/ 1677920 w 2262188"/>
              <a:gd name="T27" fmla="*/ 1506991 h 2241550"/>
              <a:gd name="T28" fmla="*/ 1657031 w 2262188"/>
              <a:gd name="T29" fmla="*/ 1492023 h 2241550"/>
              <a:gd name="T30" fmla="*/ 1654306 w 2262188"/>
              <a:gd name="T31" fmla="*/ 1479097 h 2241550"/>
              <a:gd name="T32" fmla="*/ 1663843 w 2262188"/>
              <a:gd name="T33" fmla="*/ 1466170 h 2241550"/>
              <a:gd name="T34" fmla="*/ 995838 w 2262188"/>
              <a:gd name="T35" fmla="*/ 1258888 h 2241550"/>
              <a:gd name="T36" fmla="*/ 489738 w 2262188"/>
              <a:gd name="T37" fmla="*/ 1130300 h 2241550"/>
              <a:gd name="T38" fmla="*/ 594035 w 2262188"/>
              <a:gd name="T39" fmla="*/ 1213404 h 2241550"/>
              <a:gd name="T40" fmla="*/ 555491 w 2262188"/>
              <a:gd name="T41" fmla="*/ 1222487 h 2241550"/>
              <a:gd name="T42" fmla="*/ 486564 w 2262188"/>
              <a:gd name="T43" fmla="*/ 1223168 h 2241550"/>
              <a:gd name="T44" fmla="*/ 211086 w 2262188"/>
              <a:gd name="T45" fmla="*/ 1351684 h 2241550"/>
              <a:gd name="T46" fmla="*/ 251218 w 2262188"/>
              <a:gd name="T47" fmla="*/ 1368941 h 2241550"/>
              <a:gd name="T48" fmla="*/ 259153 w 2262188"/>
              <a:gd name="T49" fmla="*/ 1381429 h 2241550"/>
              <a:gd name="T50" fmla="*/ 255072 w 2262188"/>
              <a:gd name="T51" fmla="*/ 1394599 h 2241550"/>
              <a:gd name="T52" fmla="*/ 240561 w 2262188"/>
              <a:gd name="T53" fmla="*/ 1405498 h 2241550"/>
              <a:gd name="T54" fmla="*/ 810075 w 2262188"/>
              <a:gd name="T55" fmla="*/ 1021049 h 2241550"/>
              <a:gd name="T56" fmla="*/ 341312 w 2262188"/>
              <a:gd name="T57" fmla="*/ 771297 h 2241550"/>
              <a:gd name="T58" fmla="*/ 2262188 w 2262188"/>
              <a:gd name="T59" fmla="*/ 687389 h 2241550"/>
              <a:gd name="T60" fmla="*/ 830949 w 2262188"/>
              <a:gd name="T61" fmla="*/ 982664 h 2241550"/>
              <a:gd name="T62" fmla="*/ 1797050 w 2262188"/>
              <a:gd name="T63" fmla="*/ 752476 h 2241550"/>
              <a:gd name="T64" fmla="*/ 1295400 w 2262188"/>
              <a:gd name="T65" fmla="*/ 660174 h 2241550"/>
              <a:gd name="T66" fmla="*/ 2262188 w 2262188"/>
              <a:gd name="T67" fmla="*/ 462607 h 2241550"/>
              <a:gd name="T68" fmla="*/ 824823 w 2262188"/>
              <a:gd name="T69" fmla="*/ 651157 h 2241550"/>
              <a:gd name="T70" fmla="*/ 341312 w 2262188"/>
              <a:gd name="T71" fmla="*/ 390526 h 2241550"/>
              <a:gd name="T72" fmla="*/ 786730 w 2262188"/>
              <a:gd name="T73" fmla="*/ 233363 h 2241550"/>
              <a:gd name="T74" fmla="*/ 600403 w 2262188"/>
              <a:gd name="T75" fmla="*/ 336703 h 2241550"/>
              <a:gd name="T76" fmla="*/ 608110 w 2262188"/>
              <a:gd name="T77" fmla="*/ 349677 h 2241550"/>
              <a:gd name="T78" fmla="*/ 603350 w 2262188"/>
              <a:gd name="T79" fmla="*/ 362651 h 2241550"/>
              <a:gd name="T80" fmla="*/ 576602 w 2262188"/>
              <a:gd name="T81" fmla="*/ 378585 h 2241550"/>
              <a:gd name="T82" fmla="*/ 820278 w 2262188"/>
              <a:gd name="T83" fmla="*/ 514246 h 2241550"/>
              <a:gd name="T84" fmla="*/ 878761 w 2262188"/>
              <a:gd name="T85" fmla="*/ 510831 h 2241550"/>
              <a:gd name="T86" fmla="*/ 932710 w 2262188"/>
              <a:gd name="T87" fmla="*/ 519026 h 2241550"/>
              <a:gd name="T88" fmla="*/ 1216508 w 2262188"/>
              <a:gd name="T89" fmla="*/ 466218 h 2241550"/>
              <a:gd name="T90" fmla="*/ 1749425 w 2262188"/>
              <a:gd name="T91" fmla="*/ 883986 h 2241550"/>
              <a:gd name="T92" fmla="*/ 1798297 w 2262188"/>
              <a:gd name="T93" fmla="*/ 374650 h 2241550"/>
              <a:gd name="T94" fmla="*/ 2012784 w 2262188"/>
              <a:gd name="T95" fmla="*/ 269585 h 2241550"/>
              <a:gd name="T96" fmla="*/ 2003262 w 2262188"/>
              <a:gd name="T97" fmla="*/ 256650 h 2241550"/>
              <a:gd name="T98" fmla="*/ 2006209 w 2262188"/>
              <a:gd name="T99" fmla="*/ 243943 h 2241550"/>
              <a:gd name="T100" fmla="*/ 2027068 w 2262188"/>
              <a:gd name="T101" fmla="*/ 228966 h 2241550"/>
              <a:gd name="T102" fmla="*/ 1797843 w 2262188"/>
              <a:gd name="T103" fmla="*/ 89635 h 2241550"/>
              <a:gd name="T104" fmla="*/ 1745015 w 2262188"/>
              <a:gd name="T105" fmla="*/ 94400 h 2241550"/>
              <a:gd name="T106" fmla="*/ 1683571 w 2262188"/>
              <a:gd name="T107" fmla="*/ 87820 h 2241550"/>
              <a:gd name="T108" fmla="*/ 1651602 w 2262188"/>
              <a:gd name="T109" fmla="*/ 75112 h 2241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62188" h="2241550">
                <a:moveTo>
                  <a:pt x="1920875" y="1898650"/>
                </a:moveTo>
                <a:lnTo>
                  <a:pt x="1920875" y="1901598"/>
                </a:lnTo>
                <a:lnTo>
                  <a:pt x="1920875" y="1977571"/>
                </a:lnTo>
                <a:lnTo>
                  <a:pt x="1431239" y="2241550"/>
                </a:lnTo>
                <a:lnTo>
                  <a:pt x="966787" y="2131332"/>
                </a:lnTo>
                <a:lnTo>
                  <a:pt x="966787" y="2047648"/>
                </a:lnTo>
                <a:lnTo>
                  <a:pt x="1420802" y="2155372"/>
                </a:lnTo>
                <a:lnTo>
                  <a:pt x="1437365" y="2159227"/>
                </a:lnTo>
                <a:lnTo>
                  <a:pt x="1452113" y="2151289"/>
                </a:lnTo>
                <a:lnTo>
                  <a:pt x="1920875" y="1898650"/>
                </a:lnTo>
                <a:close/>
                <a:moveTo>
                  <a:pt x="0" y="1817688"/>
                </a:moveTo>
                <a:lnTo>
                  <a:pt x="463550" y="1928451"/>
                </a:lnTo>
                <a:lnTo>
                  <a:pt x="463550" y="2012951"/>
                </a:lnTo>
                <a:lnTo>
                  <a:pt x="0" y="1901959"/>
                </a:lnTo>
                <a:lnTo>
                  <a:pt x="0" y="1848519"/>
                </a:lnTo>
                <a:lnTo>
                  <a:pt x="0" y="1817688"/>
                </a:lnTo>
                <a:close/>
                <a:moveTo>
                  <a:pt x="1920875" y="1770063"/>
                </a:moveTo>
                <a:lnTo>
                  <a:pt x="1920875" y="1772784"/>
                </a:lnTo>
                <a:lnTo>
                  <a:pt x="1920875" y="1848984"/>
                </a:lnTo>
                <a:lnTo>
                  <a:pt x="1431239" y="2112963"/>
                </a:lnTo>
                <a:lnTo>
                  <a:pt x="966787" y="2002745"/>
                </a:lnTo>
                <a:lnTo>
                  <a:pt x="966787" y="1919061"/>
                </a:lnTo>
                <a:lnTo>
                  <a:pt x="1420802" y="2026784"/>
                </a:lnTo>
                <a:lnTo>
                  <a:pt x="1437365" y="2030867"/>
                </a:lnTo>
                <a:lnTo>
                  <a:pt x="1452113" y="2022702"/>
                </a:lnTo>
                <a:lnTo>
                  <a:pt x="1920875" y="1770063"/>
                </a:lnTo>
                <a:close/>
                <a:moveTo>
                  <a:pt x="0" y="1689100"/>
                </a:moveTo>
                <a:lnTo>
                  <a:pt x="463550" y="1799189"/>
                </a:lnTo>
                <a:lnTo>
                  <a:pt x="463550" y="1882775"/>
                </a:lnTo>
                <a:lnTo>
                  <a:pt x="0" y="1772460"/>
                </a:lnTo>
                <a:lnTo>
                  <a:pt x="0" y="1719680"/>
                </a:lnTo>
                <a:lnTo>
                  <a:pt x="0" y="1689100"/>
                </a:lnTo>
                <a:close/>
                <a:moveTo>
                  <a:pt x="1920875" y="1643063"/>
                </a:moveTo>
                <a:lnTo>
                  <a:pt x="1920875" y="1646009"/>
                </a:lnTo>
                <a:lnTo>
                  <a:pt x="1920875" y="1721932"/>
                </a:lnTo>
                <a:lnTo>
                  <a:pt x="1431239" y="1985963"/>
                </a:lnTo>
                <a:lnTo>
                  <a:pt x="966787" y="1875591"/>
                </a:lnTo>
                <a:lnTo>
                  <a:pt x="966787" y="1791963"/>
                </a:lnTo>
                <a:lnTo>
                  <a:pt x="1420802" y="1899841"/>
                </a:lnTo>
                <a:lnTo>
                  <a:pt x="1437365" y="1903694"/>
                </a:lnTo>
                <a:lnTo>
                  <a:pt x="1452113" y="1895762"/>
                </a:lnTo>
                <a:lnTo>
                  <a:pt x="1920875" y="1643063"/>
                </a:lnTo>
                <a:close/>
                <a:moveTo>
                  <a:pt x="0" y="1562100"/>
                </a:moveTo>
                <a:lnTo>
                  <a:pt x="463550" y="1672189"/>
                </a:lnTo>
                <a:lnTo>
                  <a:pt x="463550" y="1755775"/>
                </a:lnTo>
                <a:lnTo>
                  <a:pt x="0" y="1645686"/>
                </a:lnTo>
                <a:lnTo>
                  <a:pt x="0" y="1592907"/>
                </a:lnTo>
                <a:lnTo>
                  <a:pt x="0" y="1562100"/>
                </a:lnTo>
                <a:close/>
                <a:moveTo>
                  <a:pt x="1920875" y="1520825"/>
                </a:moveTo>
                <a:lnTo>
                  <a:pt x="1920875" y="1523996"/>
                </a:lnTo>
                <a:lnTo>
                  <a:pt x="1920875" y="1599869"/>
                </a:lnTo>
                <a:lnTo>
                  <a:pt x="1431239" y="1863725"/>
                </a:lnTo>
                <a:lnTo>
                  <a:pt x="966787" y="1753426"/>
                </a:lnTo>
                <a:lnTo>
                  <a:pt x="966787" y="1669853"/>
                </a:lnTo>
                <a:lnTo>
                  <a:pt x="1420802" y="1777660"/>
                </a:lnTo>
                <a:lnTo>
                  <a:pt x="1437365" y="1781511"/>
                </a:lnTo>
                <a:lnTo>
                  <a:pt x="1452113" y="1773584"/>
                </a:lnTo>
                <a:lnTo>
                  <a:pt x="1920875" y="1520825"/>
                </a:lnTo>
                <a:close/>
                <a:moveTo>
                  <a:pt x="0" y="1439863"/>
                </a:moveTo>
                <a:lnTo>
                  <a:pt x="463550" y="1549725"/>
                </a:lnTo>
                <a:lnTo>
                  <a:pt x="463550" y="1633538"/>
                </a:lnTo>
                <a:lnTo>
                  <a:pt x="0" y="1523223"/>
                </a:lnTo>
                <a:lnTo>
                  <a:pt x="0" y="1470217"/>
                </a:lnTo>
                <a:lnTo>
                  <a:pt x="0" y="1439863"/>
                </a:lnTo>
                <a:close/>
                <a:moveTo>
                  <a:pt x="1474701" y="1365250"/>
                </a:moveTo>
                <a:lnTo>
                  <a:pt x="1920875" y="1470932"/>
                </a:lnTo>
                <a:lnTo>
                  <a:pt x="1430878" y="1735138"/>
                </a:lnTo>
                <a:lnTo>
                  <a:pt x="984250" y="1629229"/>
                </a:lnTo>
                <a:lnTo>
                  <a:pt x="1044194" y="1597025"/>
                </a:lnTo>
                <a:lnTo>
                  <a:pt x="1304860" y="1658938"/>
                </a:lnTo>
                <a:lnTo>
                  <a:pt x="1305314" y="1658258"/>
                </a:lnTo>
                <a:lnTo>
                  <a:pt x="1309401" y="1656217"/>
                </a:lnTo>
                <a:lnTo>
                  <a:pt x="1313942" y="1654402"/>
                </a:lnTo>
                <a:lnTo>
                  <a:pt x="1318483" y="1652588"/>
                </a:lnTo>
                <a:lnTo>
                  <a:pt x="1323479" y="1651227"/>
                </a:lnTo>
                <a:lnTo>
                  <a:pt x="1328474" y="1649640"/>
                </a:lnTo>
                <a:lnTo>
                  <a:pt x="1333924" y="1648052"/>
                </a:lnTo>
                <a:lnTo>
                  <a:pt x="1339373" y="1646692"/>
                </a:lnTo>
                <a:lnTo>
                  <a:pt x="1345050" y="1645784"/>
                </a:lnTo>
                <a:lnTo>
                  <a:pt x="1350953" y="1644650"/>
                </a:lnTo>
                <a:lnTo>
                  <a:pt x="1357311" y="1643743"/>
                </a:lnTo>
                <a:lnTo>
                  <a:pt x="1369572" y="1642383"/>
                </a:lnTo>
                <a:lnTo>
                  <a:pt x="1382515" y="1641249"/>
                </a:lnTo>
                <a:lnTo>
                  <a:pt x="1395684" y="1641022"/>
                </a:lnTo>
                <a:lnTo>
                  <a:pt x="1403177" y="1641249"/>
                </a:lnTo>
                <a:lnTo>
                  <a:pt x="1410897" y="1641475"/>
                </a:lnTo>
                <a:lnTo>
                  <a:pt x="1418617" y="1642156"/>
                </a:lnTo>
                <a:lnTo>
                  <a:pt x="1426110" y="1642836"/>
                </a:lnTo>
                <a:lnTo>
                  <a:pt x="1433603" y="1643743"/>
                </a:lnTo>
                <a:lnTo>
                  <a:pt x="1441096" y="1644650"/>
                </a:lnTo>
                <a:lnTo>
                  <a:pt x="1448362" y="1646011"/>
                </a:lnTo>
                <a:lnTo>
                  <a:pt x="1455401" y="1647599"/>
                </a:lnTo>
                <a:lnTo>
                  <a:pt x="1460623" y="1648959"/>
                </a:lnTo>
                <a:lnTo>
                  <a:pt x="1707665" y="1516063"/>
                </a:lnTo>
                <a:lnTo>
                  <a:pt x="1701989" y="1514702"/>
                </a:lnTo>
                <a:lnTo>
                  <a:pt x="1693133" y="1512434"/>
                </a:lnTo>
                <a:lnTo>
                  <a:pt x="1685186" y="1509713"/>
                </a:lnTo>
                <a:lnTo>
                  <a:pt x="1677920" y="1506991"/>
                </a:lnTo>
                <a:lnTo>
                  <a:pt x="1671790" y="1503816"/>
                </a:lnTo>
                <a:lnTo>
                  <a:pt x="1666340" y="1500641"/>
                </a:lnTo>
                <a:lnTo>
                  <a:pt x="1664070" y="1499054"/>
                </a:lnTo>
                <a:lnTo>
                  <a:pt x="1662026" y="1497240"/>
                </a:lnTo>
                <a:lnTo>
                  <a:pt x="1659983" y="1495652"/>
                </a:lnTo>
                <a:lnTo>
                  <a:pt x="1658393" y="1493838"/>
                </a:lnTo>
                <a:lnTo>
                  <a:pt x="1657031" y="1492023"/>
                </a:lnTo>
                <a:lnTo>
                  <a:pt x="1655668" y="1490209"/>
                </a:lnTo>
                <a:lnTo>
                  <a:pt x="1654987" y="1488395"/>
                </a:lnTo>
                <a:lnTo>
                  <a:pt x="1654306" y="1486581"/>
                </a:lnTo>
                <a:lnTo>
                  <a:pt x="1653852" y="1484540"/>
                </a:lnTo>
                <a:lnTo>
                  <a:pt x="1653625" y="1482725"/>
                </a:lnTo>
                <a:lnTo>
                  <a:pt x="1653625" y="1480911"/>
                </a:lnTo>
                <a:lnTo>
                  <a:pt x="1654306" y="1479097"/>
                </a:lnTo>
                <a:lnTo>
                  <a:pt x="1654760" y="1477282"/>
                </a:lnTo>
                <a:lnTo>
                  <a:pt x="1655441" y="1475241"/>
                </a:lnTo>
                <a:lnTo>
                  <a:pt x="1656577" y="1473427"/>
                </a:lnTo>
                <a:lnTo>
                  <a:pt x="1658166" y="1471613"/>
                </a:lnTo>
                <a:lnTo>
                  <a:pt x="1659528" y="1469798"/>
                </a:lnTo>
                <a:lnTo>
                  <a:pt x="1661345" y="1467984"/>
                </a:lnTo>
                <a:lnTo>
                  <a:pt x="1663843" y="1466170"/>
                </a:lnTo>
                <a:lnTo>
                  <a:pt x="1666113" y="1464356"/>
                </a:lnTo>
                <a:lnTo>
                  <a:pt x="1668611" y="1462768"/>
                </a:lnTo>
                <a:lnTo>
                  <a:pt x="1671790" y="1461181"/>
                </a:lnTo>
                <a:lnTo>
                  <a:pt x="1675650" y="1459366"/>
                </a:lnTo>
                <a:lnTo>
                  <a:pt x="1414984" y="1397454"/>
                </a:lnTo>
                <a:lnTo>
                  <a:pt x="1474701" y="1365250"/>
                </a:lnTo>
                <a:close/>
                <a:moveTo>
                  <a:pt x="995838" y="1258888"/>
                </a:moveTo>
                <a:lnTo>
                  <a:pt x="1393825" y="1352349"/>
                </a:lnTo>
                <a:lnTo>
                  <a:pt x="918237" y="1608912"/>
                </a:lnTo>
                <a:lnTo>
                  <a:pt x="918237" y="2111376"/>
                </a:lnTo>
                <a:lnTo>
                  <a:pt x="512762" y="2014286"/>
                </a:lnTo>
                <a:lnTo>
                  <a:pt x="512762" y="1518854"/>
                </a:lnTo>
                <a:lnTo>
                  <a:pt x="995838" y="1258888"/>
                </a:lnTo>
                <a:close/>
                <a:moveTo>
                  <a:pt x="489738" y="1130300"/>
                </a:moveTo>
                <a:lnTo>
                  <a:pt x="935038" y="1236110"/>
                </a:lnTo>
                <a:lnTo>
                  <a:pt x="875408" y="1268353"/>
                </a:lnTo>
                <a:lnTo>
                  <a:pt x="610586" y="1205457"/>
                </a:lnTo>
                <a:lnTo>
                  <a:pt x="606959" y="1207501"/>
                </a:lnTo>
                <a:lnTo>
                  <a:pt x="603104" y="1209544"/>
                </a:lnTo>
                <a:lnTo>
                  <a:pt x="598796" y="1211588"/>
                </a:lnTo>
                <a:lnTo>
                  <a:pt x="594035" y="1213404"/>
                </a:lnTo>
                <a:lnTo>
                  <a:pt x="589274" y="1214994"/>
                </a:lnTo>
                <a:lnTo>
                  <a:pt x="584059" y="1216583"/>
                </a:lnTo>
                <a:lnTo>
                  <a:pt x="578617" y="1218172"/>
                </a:lnTo>
                <a:lnTo>
                  <a:pt x="573176" y="1219308"/>
                </a:lnTo>
                <a:lnTo>
                  <a:pt x="567281" y="1220443"/>
                </a:lnTo>
                <a:lnTo>
                  <a:pt x="561386" y="1221351"/>
                </a:lnTo>
                <a:lnTo>
                  <a:pt x="555491" y="1222487"/>
                </a:lnTo>
                <a:lnTo>
                  <a:pt x="543021" y="1223849"/>
                </a:lnTo>
                <a:lnTo>
                  <a:pt x="530097" y="1224530"/>
                </a:lnTo>
                <a:lnTo>
                  <a:pt x="516947" y="1224757"/>
                </a:lnTo>
                <a:lnTo>
                  <a:pt x="509464" y="1224757"/>
                </a:lnTo>
                <a:lnTo>
                  <a:pt x="501755" y="1224530"/>
                </a:lnTo>
                <a:lnTo>
                  <a:pt x="494046" y="1224076"/>
                </a:lnTo>
                <a:lnTo>
                  <a:pt x="486564" y="1223168"/>
                </a:lnTo>
                <a:lnTo>
                  <a:pt x="479082" y="1222487"/>
                </a:lnTo>
                <a:lnTo>
                  <a:pt x="471600" y="1221124"/>
                </a:lnTo>
                <a:lnTo>
                  <a:pt x="464345" y="1219989"/>
                </a:lnTo>
                <a:lnTo>
                  <a:pt x="457543" y="1218399"/>
                </a:lnTo>
                <a:lnTo>
                  <a:pt x="456409" y="1218172"/>
                </a:lnTo>
                <a:lnTo>
                  <a:pt x="209953" y="1351230"/>
                </a:lnTo>
                <a:lnTo>
                  <a:pt x="211086" y="1351684"/>
                </a:lnTo>
                <a:lnTo>
                  <a:pt x="219929" y="1353955"/>
                </a:lnTo>
                <a:lnTo>
                  <a:pt x="227864" y="1356452"/>
                </a:lnTo>
                <a:lnTo>
                  <a:pt x="235120" y="1359404"/>
                </a:lnTo>
                <a:lnTo>
                  <a:pt x="241241" y="1362356"/>
                </a:lnTo>
                <a:lnTo>
                  <a:pt x="246683" y="1365535"/>
                </a:lnTo>
                <a:lnTo>
                  <a:pt x="249177" y="1367351"/>
                </a:lnTo>
                <a:lnTo>
                  <a:pt x="251218" y="1368941"/>
                </a:lnTo>
                <a:lnTo>
                  <a:pt x="253031" y="1370757"/>
                </a:lnTo>
                <a:lnTo>
                  <a:pt x="254845" y="1372574"/>
                </a:lnTo>
                <a:lnTo>
                  <a:pt x="255979" y="1374390"/>
                </a:lnTo>
                <a:lnTo>
                  <a:pt x="257113" y="1376207"/>
                </a:lnTo>
                <a:lnTo>
                  <a:pt x="258019" y="1378023"/>
                </a:lnTo>
                <a:lnTo>
                  <a:pt x="258926" y="1379613"/>
                </a:lnTo>
                <a:lnTo>
                  <a:pt x="259153" y="1381429"/>
                </a:lnTo>
                <a:lnTo>
                  <a:pt x="259380" y="1383246"/>
                </a:lnTo>
                <a:lnTo>
                  <a:pt x="259153" y="1385289"/>
                </a:lnTo>
                <a:lnTo>
                  <a:pt x="258926" y="1387106"/>
                </a:lnTo>
                <a:lnTo>
                  <a:pt x="258473" y="1388922"/>
                </a:lnTo>
                <a:lnTo>
                  <a:pt x="257566" y="1390739"/>
                </a:lnTo>
                <a:lnTo>
                  <a:pt x="256206" y="1392555"/>
                </a:lnTo>
                <a:lnTo>
                  <a:pt x="255072" y="1394599"/>
                </a:lnTo>
                <a:lnTo>
                  <a:pt x="253485" y="1396415"/>
                </a:lnTo>
                <a:lnTo>
                  <a:pt x="251444" y="1398232"/>
                </a:lnTo>
                <a:lnTo>
                  <a:pt x="249404" y="1399821"/>
                </a:lnTo>
                <a:lnTo>
                  <a:pt x="246910" y="1401638"/>
                </a:lnTo>
                <a:lnTo>
                  <a:pt x="244189" y="1403454"/>
                </a:lnTo>
                <a:lnTo>
                  <a:pt x="241241" y="1405043"/>
                </a:lnTo>
                <a:lnTo>
                  <a:pt x="240561" y="1405498"/>
                </a:lnTo>
                <a:lnTo>
                  <a:pt x="504929" y="1468393"/>
                </a:lnTo>
                <a:lnTo>
                  <a:pt x="463891" y="1490418"/>
                </a:lnTo>
                <a:lnTo>
                  <a:pt x="463891" y="1504950"/>
                </a:lnTo>
                <a:lnTo>
                  <a:pt x="0" y="1394599"/>
                </a:lnTo>
                <a:lnTo>
                  <a:pt x="489738" y="1130300"/>
                </a:lnTo>
                <a:close/>
                <a:moveTo>
                  <a:pt x="341312" y="768350"/>
                </a:moveTo>
                <a:lnTo>
                  <a:pt x="810075" y="1021049"/>
                </a:lnTo>
                <a:lnTo>
                  <a:pt x="824823" y="1028755"/>
                </a:lnTo>
                <a:lnTo>
                  <a:pt x="841386" y="1024902"/>
                </a:lnTo>
                <a:lnTo>
                  <a:pt x="1295400" y="917250"/>
                </a:lnTo>
                <a:lnTo>
                  <a:pt x="1295400" y="1000879"/>
                </a:lnTo>
                <a:lnTo>
                  <a:pt x="830949" y="1111250"/>
                </a:lnTo>
                <a:lnTo>
                  <a:pt x="341312" y="847220"/>
                </a:lnTo>
                <a:lnTo>
                  <a:pt x="341312" y="771297"/>
                </a:lnTo>
                <a:lnTo>
                  <a:pt x="341312" y="768350"/>
                </a:lnTo>
                <a:close/>
                <a:moveTo>
                  <a:pt x="2262188" y="687389"/>
                </a:moveTo>
                <a:lnTo>
                  <a:pt x="2262188" y="717969"/>
                </a:lnTo>
                <a:lnTo>
                  <a:pt x="2262188" y="770974"/>
                </a:lnTo>
                <a:lnTo>
                  <a:pt x="1797050" y="881063"/>
                </a:lnTo>
                <a:lnTo>
                  <a:pt x="1797050" y="797477"/>
                </a:lnTo>
                <a:lnTo>
                  <a:pt x="2262188" y="687389"/>
                </a:lnTo>
                <a:close/>
                <a:moveTo>
                  <a:pt x="341312" y="639763"/>
                </a:moveTo>
                <a:lnTo>
                  <a:pt x="810075" y="892403"/>
                </a:lnTo>
                <a:lnTo>
                  <a:pt x="824823" y="900340"/>
                </a:lnTo>
                <a:lnTo>
                  <a:pt x="841386" y="896485"/>
                </a:lnTo>
                <a:lnTo>
                  <a:pt x="1295400" y="788762"/>
                </a:lnTo>
                <a:lnTo>
                  <a:pt x="1295400" y="872672"/>
                </a:lnTo>
                <a:lnTo>
                  <a:pt x="830949" y="982664"/>
                </a:lnTo>
                <a:lnTo>
                  <a:pt x="341312" y="718685"/>
                </a:lnTo>
                <a:lnTo>
                  <a:pt x="341312" y="642938"/>
                </a:lnTo>
                <a:lnTo>
                  <a:pt x="341312" y="639763"/>
                </a:lnTo>
                <a:close/>
                <a:moveTo>
                  <a:pt x="2262188" y="558801"/>
                </a:moveTo>
                <a:lnTo>
                  <a:pt x="2262188" y="589381"/>
                </a:lnTo>
                <a:lnTo>
                  <a:pt x="2262188" y="642613"/>
                </a:lnTo>
                <a:lnTo>
                  <a:pt x="1797050" y="752476"/>
                </a:lnTo>
                <a:lnTo>
                  <a:pt x="1797050" y="668663"/>
                </a:lnTo>
                <a:lnTo>
                  <a:pt x="2262188" y="558801"/>
                </a:lnTo>
                <a:close/>
                <a:moveTo>
                  <a:pt x="341312" y="511175"/>
                </a:moveTo>
                <a:lnTo>
                  <a:pt x="810075" y="763815"/>
                </a:lnTo>
                <a:lnTo>
                  <a:pt x="824823" y="771979"/>
                </a:lnTo>
                <a:lnTo>
                  <a:pt x="841386" y="768124"/>
                </a:lnTo>
                <a:lnTo>
                  <a:pt x="1295400" y="660174"/>
                </a:lnTo>
                <a:lnTo>
                  <a:pt x="1295400" y="744084"/>
                </a:lnTo>
                <a:lnTo>
                  <a:pt x="830949" y="854075"/>
                </a:lnTo>
                <a:lnTo>
                  <a:pt x="341312" y="590097"/>
                </a:lnTo>
                <a:lnTo>
                  <a:pt x="341312" y="514350"/>
                </a:lnTo>
                <a:lnTo>
                  <a:pt x="341312" y="511175"/>
                </a:lnTo>
                <a:close/>
                <a:moveTo>
                  <a:pt x="2262188" y="431801"/>
                </a:moveTo>
                <a:lnTo>
                  <a:pt x="2262188" y="462607"/>
                </a:lnTo>
                <a:lnTo>
                  <a:pt x="2262188" y="515613"/>
                </a:lnTo>
                <a:lnTo>
                  <a:pt x="1797050" y="625476"/>
                </a:lnTo>
                <a:lnTo>
                  <a:pt x="1797050" y="541889"/>
                </a:lnTo>
                <a:lnTo>
                  <a:pt x="2262188" y="431801"/>
                </a:lnTo>
                <a:close/>
                <a:moveTo>
                  <a:pt x="341312" y="390526"/>
                </a:moveTo>
                <a:lnTo>
                  <a:pt x="810075" y="643225"/>
                </a:lnTo>
                <a:lnTo>
                  <a:pt x="824823" y="651157"/>
                </a:lnTo>
                <a:lnTo>
                  <a:pt x="841386" y="647304"/>
                </a:lnTo>
                <a:lnTo>
                  <a:pt x="1295400" y="539652"/>
                </a:lnTo>
                <a:lnTo>
                  <a:pt x="1295400" y="623054"/>
                </a:lnTo>
                <a:lnTo>
                  <a:pt x="830949" y="733425"/>
                </a:lnTo>
                <a:lnTo>
                  <a:pt x="341312" y="469395"/>
                </a:lnTo>
                <a:lnTo>
                  <a:pt x="341312" y="393472"/>
                </a:lnTo>
                <a:lnTo>
                  <a:pt x="341312" y="390526"/>
                </a:lnTo>
                <a:close/>
                <a:moveTo>
                  <a:pt x="2262188" y="309564"/>
                </a:moveTo>
                <a:lnTo>
                  <a:pt x="2262188" y="340144"/>
                </a:lnTo>
                <a:lnTo>
                  <a:pt x="2262188" y="392923"/>
                </a:lnTo>
                <a:lnTo>
                  <a:pt x="1797050" y="503239"/>
                </a:lnTo>
                <a:lnTo>
                  <a:pt x="1797050" y="419426"/>
                </a:lnTo>
                <a:lnTo>
                  <a:pt x="2262188" y="309564"/>
                </a:lnTo>
                <a:close/>
                <a:moveTo>
                  <a:pt x="786730" y="233363"/>
                </a:moveTo>
                <a:lnTo>
                  <a:pt x="846346" y="265913"/>
                </a:lnTo>
                <a:lnTo>
                  <a:pt x="585896" y="328053"/>
                </a:lnTo>
                <a:lnTo>
                  <a:pt x="589976" y="329646"/>
                </a:lnTo>
                <a:lnTo>
                  <a:pt x="593149" y="331467"/>
                </a:lnTo>
                <a:lnTo>
                  <a:pt x="595643" y="333288"/>
                </a:lnTo>
                <a:lnTo>
                  <a:pt x="597909" y="334882"/>
                </a:lnTo>
                <a:lnTo>
                  <a:pt x="600403" y="336703"/>
                </a:lnTo>
                <a:lnTo>
                  <a:pt x="602216" y="338524"/>
                </a:lnTo>
                <a:lnTo>
                  <a:pt x="603576" y="340344"/>
                </a:lnTo>
                <a:lnTo>
                  <a:pt x="605163" y="342165"/>
                </a:lnTo>
                <a:lnTo>
                  <a:pt x="606296" y="344214"/>
                </a:lnTo>
                <a:lnTo>
                  <a:pt x="606976" y="346035"/>
                </a:lnTo>
                <a:lnTo>
                  <a:pt x="607430" y="347856"/>
                </a:lnTo>
                <a:lnTo>
                  <a:pt x="608110" y="349677"/>
                </a:lnTo>
                <a:lnTo>
                  <a:pt x="608110" y="351498"/>
                </a:lnTo>
                <a:lnTo>
                  <a:pt x="607883" y="353546"/>
                </a:lnTo>
                <a:lnTo>
                  <a:pt x="607430" y="355367"/>
                </a:lnTo>
                <a:lnTo>
                  <a:pt x="606750" y="357188"/>
                </a:lnTo>
                <a:lnTo>
                  <a:pt x="606070" y="359009"/>
                </a:lnTo>
                <a:lnTo>
                  <a:pt x="604710" y="360830"/>
                </a:lnTo>
                <a:lnTo>
                  <a:pt x="603350" y="362651"/>
                </a:lnTo>
                <a:lnTo>
                  <a:pt x="601536" y="364472"/>
                </a:lnTo>
                <a:lnTo>
                  <a:pt x="599723" y="366293"/>
                </a:lnTo>
                <a:lnTo>
                  <a:pt x="597683" y="367886"/>
                </a:lnTo>
                <a:lnTo>
                  <a:pt x="595416" y="369707"/>
                </a:lnTo>
                <a:lnTo>
                  <a:pt x="589976" y="372666"/>
                </a:lnTo>
                <a:lnTo>
                  <a:pt x="583855" y="375853"/>
                </a:lnTo>
                <a:lnTo>
                  <a:pt x="576602" y="378585"/>
                </a:lnTo>
                <a:lnTo>
                  <a:pt x="568668" y="381316"/>
                </a:lnTo>
                <a:lnTo>
                  <a:pt x="559828" y="383592"/>
                </a:lnTo>
                <a:lnTo>
                  <a:pt x="554161" y="384958"/>
                </a:lnTo>
                <a:lnTo>
                  <a:pt x="800558" y="518343"/>
                </a:lnTo>
                <a:lnTo>
                  <a:pt x="805998" y="517205"/>
                </a:lnTo>
                <a:lnTo>
                  <a:pt x="813025" y="515611"/>
                </a:lnTo>
                <a:lnTo>
                  <a:pt x="820278" y="514246"/>
                </a:lnTo>
                <a:lnTo>
                  <a:pt x="827759" y="513108"/>
                </a:lnTo>
                <a:lnTo>
                  <a:pt x="835239" y="512197"/>
                </a:lnTo>
                <a:lnTo>
                  <a:pt x="842719" y="511514"/>
                </a:lnTo>
                <a:lnTo>
                  <a:pt x="850426" y="510831"/>
                </a:lnTo>
                <a:lnTo>
                  <a:pt x="858133" y="510604"/>
                </a:lnTo>
                <a:lnTo>
                  <a:pt x="865614" y="510604"/>
                </a:lnTo>
                <a:lnTo>
                  <a:pt x="878761" y="510831"/>
                </a:lnTo>
                <a:lnTo>
                  <a:pt x="891681" y="511742"/>
                </a:lnTo>
                <a:lnTo>
                  <a:pt x="903922" y="513108"/>
                </a:lnTo>
                <a:lnTo>
                  <a:pt x="910269" y="514018"/>
                </a:lnTo>
                <a:lnTo>
                  <a:pt x="916162" y="515156"/>
                </a:lnTo>
                <a:lnTo>
                  <a:pt x="921829" y="516067"/>
                </a:lnTo>
                <a:lnTo>
                  <a:pt x="927269" y="517432"/>
                </a:lnTo>
                <a:lnTo>
                  <a:pt x="932710" y="519026"/>
                </a:lnTo>
                <a:lnTo>
                  <a:pt x="937696" y="520619"/>
                </a:lnTo>
                <a:lnTo>
                  <a:pt x="942683" y="521985"/>
                </a:lnTo>
                <a:lnTo>
                  <a:pt x="947217" y="523806"/>
                </a:lnTo>
                <a:lnTo>
                  <a:pt x="951750" y="525854"/>
                </a:lnTo>
                <a:lnTo>
                  <a:pt x="955604" y="528131"/>
                </a:lnTo>
                <a:lnTo>
                  <a:pt x="956284" y="528358"/>
                </a:lnTo>
                <a:lnTo>
                  <a:pt x="1216508" y="466218"/>
                </a:lnTo>
                <a:lnTo>
                  <a:pt x="1276350" y="498540"/>
                </a:lnTo>
                <a:lnTo>
                  <a:pt x="830479" y="604838"/>
                </a:lnTo>
                <a:lnTo>
                  <a:pt x="341312" y="339889"/>
                </a:lnTo>
                <a:lnTo>
                  <a:pt x="786730" y="233363"/>
                </a:lnTo>
                <a:close/>
                <a:moveTo>
                  <a:pt x="1266452" y="128588"/>
                </a:moveTo>
                <a:lnTo>
                  <a:pt x="1749425" y="388781"/>
                </a:lnTo>
                <a:lnTo>
                  <a:pt x="1749425" y="883986"/>
                </a:lnTo>
                <a:lnTo>
                  <a:pt x="1344073" y="981076"/>
                </a:lnTo>
                <a:lnTo>
                  <a:pt x="1343846" y="478612"/>
                </a:lnTo>
                <a:lnTo>
                  <a:pt x="868362" y="222276"/>
                </a:lnTo>
                <a:lnTo>
                  <a:pt x="1266452" y="128588"/>
                </a:lnTo>
                <a:close/>
                <a:moveTo>
                  <a:pt x="1772450" y="0"/>
                </a:moveTo>
                <a:lnTo>
                  <a:pt x="2262188" y="264139"/>
                </a:lnTo>
                <a:lnTo>
                  <a:pt x="1798297" y="374650"/>
                </a:lnTo>
                <a:lnTo>
                  <a:pt x="1798297" y="359900"/>
                </a:lnTo>
                <a:lnTo>
                  <a:pt x="1757259" y="338116"/>
                </a:lnTo>
                <a:lnTo>
                  <a:pt x="2021627" y="275031"/>
                </a:lnTo>
                <a:lnTo>
                  <a:pt x="2020947" y="274804"/>
                </a:lnTo>
                <a:lnTo>
                  <a:pt x="2017772" y="272989"/>
                </a:lnTo>
                <a:lnTo>
                  <a:pt x="2015278" y="271173"/>
                </a:lnTo>
                <a:lnTo>
                  <a:pt x="2012784" y="269585"/>
                </a:lnTo>
                <a:lnTo>
                  <a:pt x="2010517" y="267770"/>
                </a:lnTo>
                <a:lnTo>
                  <a:pt x="2008703" y="265954"/>
                </a:lnTo>
                <a:lnTo>
                  <a:pt x="2007116" y="264139"/>
                </a:lnTo>
                <a:lnTo>
                  <a:pt x="2005982" y="262323"/>
                </a:lnTo>
                <a:lnTo>
                  <a:pt x="2004622" y="260508"/>
                </a:lnTo>
                <a:lnTo>
                  <a:pt x="2003942" y="258466"/>
                </a:lnTo>
                <a:lnTo>
                  <a:pt x="2003262" y="256650"/>
                </a:lnTo>
                <a:lnTo>
                  <a:pt x="2002808" y="254835"/>
                </a:lnTo>
                <a:lnTo>
                  <a:pt x="2002808" y="253020"/>
                </a:lnTo>
                <a:lnTo>
                  <a:pt x="2003035" y="251431"/>
                </a:lnTo>
                <a:lnTo>
                  <a:pt x="2003262" y="249162"/>
                </a:lnTo>
                <a:lnTo>
                  <a:pt x="2004169" y="247346"/>
                </a:lnTo>
                <a:lnTo>
                  <a:pt x="2004849" y="245758"/>
                </a:lnTo>
                <a:lnTo>
                  <a:pt x="2006209" y="243943"/>
                </a:lnTo>
                <a:lnTo>
                  <a:pt x="2007343" y="242127"/>
                </a:lnTo>
                <a:lnTo>
                  <a:pt x="2009157" y="240312"/>
                </a:lnTo>
                <a:lnTo>
                  <a:pt x="2010970" y="238723"/>
                </a:lnTo>
                <a:lnTo>
                  <a:pt x="2013011" y="236908"/>
                </a:lnTo>
                <a:lnTo>
                  <a:pt x="2015505" y="235320"/>
                </a:lnTo>
                <a:lnTo>
                  <a:pt x="2020947" y="231916"/>
                </a:lnTo>
                <a:lnTo>
                  <a:pt x="2027068" y="228966"/>
                </a:lnTo>
                <a:lnTo>
                  <a:pt x="2034324" y="226016"/>
                </a:lnTo>
                <a:lnTo>
                  <a:pt x="2042259" y="223520"/>
                </a:lnTo>
                <a:lnTo>
                  <a:pt x="2051102" y="221023"/>
                </a:lnTo>
                <a:lnTo>
                  <a:pt x="2052009" y="220797"/>
                </a:lnTo>
                <a:lnTo>
                  <a:pt x="1805779" y="87820"/>
                </a:lnTo>
                <a:lnTo>
                  <a:pt x="1804872" y="88046"/>
                </a:lnTo>
                <a:lnTo>
                  <a:pt x="1797843" y="89635"/>
                </a:lnTo>
                <a:lnTo>
                  <a:pt x="1790588" y="90996"/>
                </a:lnTo>
                <a:lnTo>
                  <a:pt x="1783106" y="92131"/>
                </a:lnTo>
                <a:lnTo>
                  <a:pt x="1775624" y="92812"/>
                </a:lnTo>
                <a:lnTo>
                  <a:pt x="1768142" y="93720"/>
                </a:lnTo>
                <a:lnTo>
                  <a:pt x="1760433" y="94173"/>
                </a:lnTo>
                <a:lnTo>
                  <a:pt x="1752724" y="94400"/>
                </a:lnTo>
                <a:lnTo>
                  <a:pt x="1745015" y="94400"/>
                </a:lnTo>
                <a:lnTo>
                  <a:pt x="1732092" y="94173"/>
                </a:lnTo>
                <a:lnTo>
                  <a:pt x="1719168" y="93493"/>
                </a:lnTo>
                <a:lnTo>
                  <a:pt x="1706698" y="92131"/>
                </a:lnTo>
                <a:lnTo>
                  <a:pt x="1700576" y="90996"/>
                </a:lnTo>
                <a:lnTo>
                  <a:pt x="1694681" y="90089"/>
                </a:lnTo>
                <a:lnTo>
                  <a:pt x="1689013" y="88954"/>
                </a:lnTo>
                <a:lnTo>
                  <a:pt x="1683571" y="87820"/>
                </a:lnTo>
                <a:lnTo>
                  <a:pt x="1678130" y="86231"/>
                </a:lnTo>
                <a:lnTo>
                  <a:pt x="1672915" y="84643"/>
                </a:lnTo>
                <a:lnTo>
                  <a:pt x="1668153" y="83054"/>
                </a:lnTo>
                <a:lnTo>
                  <a:pt x="1663392" y="81239"/>
                </a:lnTo>
                <a:lnTo>
                  <a:pt x="1659084" y="79196"/>
                </a:lnTo>
                <a:lnTo>
                  <a:pt x="1655230" y="77154"/>
                </a:lnTo>
                <a:lnTo>
                  <a:pt x="1651602" y="75112"/>
                </a:lnTo>
                <a:lnTo>
                  <a:pt x="1386780" y="137970"/>
                </a:lnTo>
                <a:lnTo>
                  <a:pt x="1327150" y="105973"/>
                </a:lnTo>
                <a:lnTo>
                  <a:pt x="17724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KSO_Shape"/>
          <p:cNvSpPr>
            <a:spLocks noChangeAspect="1" noChangeArrowheads="1"/>
          </p:cNvSpPr>
          <p:nvPr/>
        </p:nvSpPr>
        <p:spPr bwMode="auto">
          <a:xfrm>
            <a:off x="4886959" y="2278504"/>
            <a:ext cx="403225" cy="549275"/>
          </a:xfrm>
          <a:custGeom>
            <a:avLst/>
            <a:gdLst>
              <a:gd name="T0" fmla="*/ 659720 w 1122363"/>
              <a:gd name="T1" fmla="*/ 1061049 h 1531938"/>
              <a:gd name="T2" fmla="*/ 657679 w 1122363"/>
              <a:gd name="T3" fmla="*/ 1105186 h 1531938"/>
              <a:gd name="T4" fmla="*/ 613002 w 1122363"/>
              <a:gd name="T5" fmla="*/ 1132121 h 1531938"/>
              <a:gd name="T6" fmla="*/ 496276 w 1122363"/>
              <a:gd name="T7" fmla="*/ 860262 h 1531938"/>
              <a:gd name="T8" fmla="*/ 478065 w 1122363"/>
              <a:gd name="T9" fmla="*/ 820434 h 1531938"/>
              <a:gd name="T10" fmla="*/ 495593 w 1122363"/>
              <a:gd name="T11" fmla="*/ 792738 h 1531938"/>
              <a:gd name="T12" fmla="*/ 513236 w 1122363"/>
              <a:gd name="T13" fmla="*/ 692440 h 1531938"/>
              <a:gd name="T14" fmla="*/ 428226 w 1122363"/>
              <a:gd name="T15" fmla="*/ 723969 h 1531938"/>
              <a:gd name="T16" fmla="*/ 379486 w 1122363"/>
              <a:gd name="T17" fmla="*/ 771377 h 1531938"/>
              <a:gd name="T18" fmla="*/ 359537 w 1122363"/>
              <a:gd name="T19" fmla="*/ 859614 h 1531938"/>
              <a:gd name="T20" fmla="*/ 388554 w 1122363"/>
              <a:gd name="T21" fmla="*/ 929250 h 1531938"/>
              <a:gd name="T22" fmla="*/ 452482 w 1122363"/>
              <a:gd name="T23" fmla="*/ 975751 h 1531938"/>
              <a:gd name="T24" fmla="*/ 515503 w 1122363"/>
              <a:gd name="T25" fmla="*/ 1131583 h 1531938"/>
              <a:gd name="T26" fmla="*/ 419611 w 1122363"/>
              <a:gd name="T27" fmla="*/ 1093929 h 1531938"/>
              <a:gd name="T28" fmla="*/ 452255 w 1122363"/>
              <a:gd name="T29" fmla="*/ 1208705 h 1531938"/>
              <a:gd name="T30" fmla="*/ 616608 w 1122363"/>
              <a:gd name="T31" fmla="*/ 1227305 h 1531938"/>
              <a:gd name="T32" fmla="*/ 701392 w 1122363"/>
              <a:gd name="T33" fmla="*/ 1200993 h 1531938"/>
              <a:gd name="T34" fmla="*/ 755799 w 1122363"/>
              <a:gd name="T35" fmla="*/ 1155627 h 1531938"/>
              <a:gd name="T36" fmla="*/ 783682 w 1122363"/>
              <a:gd name="T37" fmla="*/ 1087805 h 1531938"/>
              <a:gd name="T38" fmla="*/ 769174 w 1122363"/>
              <a:gd name="T39" fmla="*/ 1001156 h 1531938"/>
              <a:gd name="T40" fmla="*/ 693004 w 1122363"/>
              <a:gd name="T41" fmla="*/ 932199 h 1531938"/>
              <a:gd name="T42" fmla="*/ 624543 w 1122363"/>
              <a:gd name="T43" fmla="*/ 792018 h 1531938"/>
              <a:gd name="T44" fmla="*/ 756025 w 1122363"/>
              <a:gd name="T45" fmla="*/ 858933 h 1531938"/>
              <a:gd name="T46" fmla="*/ 653106 w 1122363"/>
              <a:gd name="T47" fmla="*/ 698791 h 1531938"/>
              <a:gd name="T48" fmla="*/ 617515 w 1122363"/>
              <a:gd name="T49" fmla="*/ 373743 h 1531938"/>
              <a:gd name="T50" fmla="*/ 768267 w 1122363"/>
              <a:gd name="T51" fmla="*/ 414573 h 1531938"/>
              <a:gd name="T52" fmla="*/ 889095 w 1122363"/>
              <a:gd name="T53" fmla="*/ 508707 h 1531938"/>
              <a:gd name="T54" fmla="*/ 986347 w 1122363"/>
              <a:gd name="T55" fmla="*/ 659549 h 1531938"/>
              <a:gd name="T56" fmla="*/ 1066143 w 1122363"/>
              <a:gd name="T57" fmla="*/ 870048 h 1531938"/>
              <a:gd name="T58" fmla="*/ 1122136 w 1122363"/>
              <a:gd name="T59" fmla="*/ 1120922 h 1531938"/>
              <a:gd name="T60" fmla="*/ 1088812 w 1122363"/>
              <a:gd name="T61" fmla="*/ 1284920 h 1531938"/>
              <a:gd name="T62" fmla="*/ 987253 w 1122363"/>
              <a:gd name="T63" fmla="*/ 1407408 h 1531938"/>
              <a:gd name="T64" fmla="*/ 836275 w 1122363"/>
              <a:gd name="T65" fmla="*/ 1488160 h 1531938"/>
              <a:gd name="T66" fmla="*/ 653786 w 1122363"/>
              <a:gd name="T67" fmla="*/ 1527401 h 1531938"/>
              <a:gd name="T68" fmla="*/ 459056 w 1122363"/>
              <a:gd name="T69" fmla="*/ 1525133 h 1531938"/>
              <a:gd name="T70" fmla="*/ 274754 w 1122363"/>
              <a:gd name="T71" fmla="*/ 1477952 h 1531938"/>
              <a:gd name="T72" fmla="*/ 122868 w 1122363"/>
              <a:gd name="T73" fmla="*/ 1387674 h 1531938"/>
              <a:gd name="T74" fmla="*/ 25163 w 1122363"/>
              <a:gd name="T75" fmla="*/ 1257020 h 1531938"/>
              <a:gd name="T76" fmla="*/ 2947 w 1122363"/>
              <a:gd name="T77" fmla="*/ 1087805 h 1531938"/>
              <a:gd name="T78" fmla="*/ 101785 w 1122363"/>
              <a:gd name="T79" fmla="*/ 770469 h 1531938"/>
              <a:gd name="T80" fmla="*/ 185436 w 1122363"/>
              <a:gd name="T81" fmla="*/ 597625 h 1531938"/>
              <a:gd name="T82" fmla="*/ 291076 w 1122363"/>
              <a:gd name="T83" fmla="*/ 468105 h 1531938"/>
              <a:gd name="T84" fmla="*/ 429359 w 1122363"/>
              <a:gd name="T85" fmla="*/ 390529 h 1531938"/>
              <a:gd name="T86" fmla="*/ 479174 w 1122363"/>
              <a:gd name="T87" fmla="*/ 1591 h 1531938"/>
              <a:gd name="T88" fmla="*/ 551894 w 1122363"/>
              <a:gd name="T89" fmla="*/ 29995 h 1531938"/>
              <a:gd name="T90" fmla="*/ 625293 w 1122363"/>
              <a:gd name="T91" fmla="*/ 25905 h 1531938"/>
              <a:gd name="T92" fmla="*/ 709340 w 1122363"/>
              <a:gd name="T93" fmla="*/ 227 h 1531938"/>
              <a:gd name="T94" fmla="*/ 758726 w 1122363"/>
              <a:gd name="T95" fmla="*/ 27496 h 1531938"/>
              <a:gd name="T96" fmla="*/ 796785 w 1122363"/>
              <a:gd name="T97" fmla="*/ 126571 h 1531938"/>
              <a:gd name="T98" fmla="*/ 842547 w 1122363"/>
              <a:gd name="T99" fmla="*/ 132706 h 1531938"/>
              <a:gd name="T100" fmla="*/ 877887 w 1122363"/>
              <a:gd name="T101" fmla="*/ 128389 h 1531938"/>
              <a:gd name="T102" fmla="*/ 854327 w 1122363"/>
              <a:gd name="T103" fmla="*/ 210421 h 1531938"/>
              <a:gd name="T104" fmla="*/ 786364 w 1122363"/>
              <a:gd name="T105" fmla="*/ 279955 h 1531938"/>
              <a:gd name="T106" fmla="*/ 671961 w 1122363"/>
              <a:gd name="T107" fmla="*/ 339492 h 1531938"/>
              <a:gd name="T108" fmla="*/ 528333 w 1122363"/>
              <a:gd name="T109" fmla="*/ 325403 h 1531938"/>
              <a:gd name="T110" fmla="*/ 445646 w 1122363"/>
              <a:gd name="T111" fmla="*/ 337219 h 1531938"/>
              <a:gd name="T112" fmla="*/ 251726 w 1122363"/>
              <a:gd name="T113" fmla="*/ 176563 h 1531938"/>
              <a:gd name="T114" fmla="*/ 329656 w 1122363"/>
              <a:gd name="T115" fmla="*/ 137024 h 1531938"/>
              <a:gd name="T116" fmla="*/ 389916 w 1122363"/>
              <a:gd name="T117" fmla="*/ 127934 h 1531938"/>
              <a:gd name="T118" fmla="*/ 417101 w 1122363"/>
              <a:gd name="T119" fmla="*/ 43857 h 1531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KSO_Shape"/>
          <p:cNvSpPr>
            <a:spLocks noChangeAspect="1" noChangeArrowheads="1"/>
          </p:cNvSpPr>
          <p:nvPr/>
        </p:nvSpPr>
        <p:spPr bwMode="auto">
          <a:xfrm>
            <a:off x="7294879" y="3746306"/>
            <a:ext cx="406400" cy="547688"/>
          </a:xfrm>
          <a:custGeom>
            <a:avLst/>
            <a:gdLst>
              <a:gd name="T0" fmla="*/ 1114659 w 1125538"/>
              <a:gd name="T1" fmla="*/ 1446451 h 1516063"/>
              <a:gd name="T2" fmla="*/ 1124632 w 1125538"/>
              <a:gd name="T3" fmla="*/ 1455581 h 1516063"/>
              <a:gd name="T4" fmla="*/ 1123952 w 1125538"/>
              <a:gd name="T5" fmla="*/ 1506706 h 1516063"/>
              <a:gd name="T6" fmla="*/ 1112619 w 1125538"/>
              <a:gd name="T7" fmla="*/ 1514922 h 1516063"/>
              <a:gd name="T8" fmla="*/ 14959 w 1125538"/>
              <a:gd name="T9" fmla="*/ 1515379 h 1516063"/>
              <a:gd name="T10" fmla="*/ 2720 w 1125538"/>
              <a:gd name="T11" fmla="*/ 1508075 h 1516063"/>
              <a:gd name="T12" fmla="*/ 453 w 1125538"/>
              <a:gd name="T13" fmla="*/ 1456950 h 1516063"/>
              <a:gd name="T14" fmla="*/ 9292 w 1125538"/>
              <a:gd name="T15" fmla="*/ 1447136 h 1516063"/>
              <a:gd name="T16" fmla="*/ 202628 w 1125538"/>
              <a:gd name="T17" fmla="*/ 1074964 h 1516063"/>
              <a:gd name="T18" fmla="*/ 218423 w 1125538"/>
              <a:gd name="T19" fmla="*/ 1080869 h 1516063"/>
              <a:gd name="T20" fmla="*/ 223838 w 1125538"/>
              <a:gd name="T21" fmla="*/ 1377473 h 1516063"/>
              <a:gd name="T22" fmla="*/ 216843 w 1125538"/>
              <a:gd name="T23" fmla="*/ 1389056 h 1516063"/>
              <a:gd name="T24" fmla="*/ 200146 w 1125538"/>
              <a:gd name="T25" fmla="*/ 1393825 h 1516063"/>
              <a:gd name="T26" fmla="*/ 8574 w 1125538"/>
              <a:gd name="T27" fmla="*/ 1390191 h 1516063"/>
              <a:gd name="T28" fmla="*/ 225 w 1125538"/>
              <a:gd name="T29" fmla="*/ 1379063 h 1516063"/>
              <a:gd name="T30" fmla="*/ 4287 w 1125538"/>
              <a:gd name="T31" fmla="*/ 1082005 h 1516063"/>
              <a:gd name="T32" fmla="*/ 18954 w 1125538"/>
              <a:gd name="T33" fmla="*/ 1075191 h 1516063"/>
              <a:gd name="T34" fmla="*/ 494553 w 1125538"/>
              <a:gd name="T35" fmla="*/ 906007 h 1516063"/>
              <a:gd name="T36" fmla="*/ 508443 w 1125538"/>
              <a:gd name="T37" fmla="*/ 918225 h 1516063"/>
              <a:gd name="T38" fmla="*/ 510720 w 1125538"/>
              <a:gd name="T39" fmla="*/ 1373688 h 1516063"/>
              <a:gd name="T40" fmla="*/ 500929 w 1125538"/>
              <a:gd name="T41" fmla="*/ 1389526 h 1516063"/>
              <a:gd name="T42" fmla="*/ 307154 w 1125538"/>
              <a:gd name="T43" fmla="*/ 1393599 h 1516063"/>
              <a:gd name="T44" fmla="*/ 291215 w 1125538"/>
              <a:gd name="T45" fmla="*/ 1384549 h 1516063"/>
              <a:gd name="T46" fmla="*/ 285750 w 1125538"/>
              <a:gd name="T47" fmla="*/ 930216 h 1516063"/>
              <a:gd name="T48" fmla="*/ 292581 w 1125538"/>
              <a:gd name="T49" fmla="*/ 912342 h 1516063"/>
              <a:gd name="T50" fmla="*/ 614065 w 1125538"/>
              <a:gd name="T51" fmla="*/ 754062 h 1516063"/>
              <a:gd name="T52" fmla="*/ 807605 w 1125538"/>
              <a:gd name="T53" fmla="*/ 758598 h 1516063"/>
              <a:gd name="T54" fmla="*/ 814388 w 1125538"/>
              <a:gd name="T55" fmla="*/ 776968 h 1516063"/>
              <a:gd name="T56" fmla="*/ 808962 w 1125538"/>
              <a:gd name="T57" fmla="*/ 1387929 h 1516063"/>
              <a:gd name="T58" fmla="*/ 790874 w 1125538"/>
              <a:gd name="T59" fmla="*/ 1393825 h 1516063"/>
              <a:gd name="T60" fmla="*/ 597559 w 1125538"/>
              <a:gd name="T61" fmla="*/ 1389290 h 1516063"/>
              <a:gd name="T62" fmla="*/ 590550 w 1125538"/>
              <a:gd name="T63" fmla="*/ 1370920 h 1516063"/>
              <a:gd name="T64" fmla="*/ 595977 w 1125538"/>
              <a:gd name="T65" fmla="*/ 759959 h 1516063"/>
              <a:gd name="T66" fmla="*/ 614065 w 1125538"/>
              <a:gd name="T67" fmla="*/ 754062 h 1516063"/>
              <a:gd name="T68" fmla="*/ 1117173 w 1125538"/>
              <a:gd name="T69" fmla="*/ 374198 h 1516063"/>
              <a:gd name="T70" fmla="*/ 1125538 w 1125538"/>
              <a:gd name="T71" fmla="*/ 395525 h 1516063"/>
              <a:gd name="T72" fmla="*/ 1121695 w 1125538"/>
              <a:gd name="T73" fmla="*/ 1383617 h 1516063"/>
              <a:gd name="T74" fmla="*/ 1106998 w 1125538"/>
              <a:gd name="T75" fmla="*/ 1390650 h 1516063"/>
              <a:gd name="T76" fmla="*/ 910292 w 1125538"/>
              <a:gd name="T77" fmla="*/ 1388381 h 1516063"/>
              <a:gd name="T78" fmla="*/ 901926 w 1125538"/>
              <a:gd name="T79" fmla="*/ 1366827 h 1516063"/>
              <a:gd name="T80" fmla="*/ 905544 w 1125538"/>
              <a:gd name="T81" fmla="*/ 378509 h 1516063"/>
              <a:gd name="T82" fmla="*/ 920466 w 1125538"/>
              <a:gd name="T83" fmla="*/ 371702 h 1516063"/>
              <a:gd name="T84" fmla="*/ 871862 w 1125538"/>
              <a:gd name="T85" fmla="*/ 250077 h 1516063"/>
              <a:gd name="T86" fmla="*/ 834181 w 1125538"/>
              <a:gd name="T87" fmla="*/ 369107 h 1516063"/>
              <a:gd name="T88" fmla="*/ 785151 w 1125538"/>
              <a:gd name="T89" fmla="*/ 471133 h 1516063"/>
              <a:gd name="T90" fmla="*/ 726588 w 1125538"/>
              <a:gd name="T91" fmla="*/ 557062 h 1516063"/>
              <a:gd name="T92" fmla="*/ 660533 w 1125538"/>
              <a:gd name="T93" fmla="*/ 628934 h 1516063"/>
              <a:gd name="T94" fmla="*/ 589258 w 1125538"/>
              <a:gd name="T95" fmla="*/ 687429 h 1516063"/>
              <a:gd name="T96" fmla="*/ 514351 w 1125538"/>
              <a:gd name="T97" fmla="*/ 733907 h 1516063"/>
              <a:gd name="T98" fmla="*/ 419015 w 1125538"/>
              <a:gd name="T99" fmla="*/ 777438 h 1516063"/>
              <a:gd name="T100" fmla="*/ 271244 w 1125538"/>
              <a:gd name="T101" fmla="*/ 819382 h 1516063"/>
              <a:gd name="T102" fmla="*/ 143448 w 1125538"/>
              <a:gd name="T103" fmla="*/ 835933 h 1516063"/>
              <a:gd name="T104" fmla="*/ 29499 w 1125538"/>
              <a:gd name="T105" fmla="*/ 836840 h 1516063"/>
              <a:gd name="T106" fmla="*/ 97823 w 1125538"/>
              <a:gd name="T107" fmla="*/ 823690 h 1516063"/>
              <a:gd name="T108" fmla="*/ 204055 w 1125538"/>
              <a:gd name="T109" fmla="*/ 801017 h 1516063"/>
              <a:gd name="T110" fmla="*/ 299618 w 1125538"/>
              <a:gd name="T111" fmla="*/ 770863 h 1516063"/>
              <a:gd name="T112" fmla="*/ 404715 w 1125538"/>
              <a:gd name="T113" fmla="*/ 724838 h 1516063"/>
              <a:gd name="T114" fmla="*/ 542725 w 1125538"/>
              <a:gd name="T115" fmla="*/ 635962 h 1516063"/>
              <a:gd name="T116" fmla="*/ 647822 w 1125538"/>
              <a:gd name="T117" fmla="*/ 535296 h 1516063"/>
              <a:gd name="T118" fmla="*/ 724091 w 1125538"/>
              <a:gd name="T119" fmla="*/ 431683 h 1516063"/>
              <a:gd name="T120" fmla="*/ 776299 w 1125538"/>
              <a:gd name="T121" fmla="*/ 333285 h 1516063"/>
              <a:gd name="T122" fmla="*/ 814206 w 1125538"/>
              <a:gd name="T123" fmla="*/ 229445 h 1516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25538" h="1516063">
                <a:moveTo>
                  <a:pt x="19039" y="1444625"/>
                </a:moveTo>
                <a:lnTo>
                  <a:pt x="21305" y="1444625"/>
                </a:lnTo>
                <a:lnTo>
                  <a:pt x="1104460" y="1444625"/>
                </a:lnTo>
                <a:lnTo>
                  <a:pt x="1106726" y="1444625"/>
                </a:lnTo>
                <a:lnTo>
                  <a:pt x="1108766" y="1444853"/>
                </a:lnTo>
                <a:lnTo>
                  <a:pt x="1110806" y="1445310"/>
                </a:lnTo>
                <a:lnTo>
                  <a:pt x="1112619" y="1445766"/>
                </a:lnTo>
                <a:lnTo>
                  <a:pt x="1114659" y="1446451"/>
                </a:lnTo>
                <a:lnTo>
                  <a:pt x="1116472" y="1447136"/>
                </a:lnTo>
                <a:lnTo>
                  <a:pt x="1118059" y="1448277"/>
                </a:lnTo>
                <a:lnTo>
                  <a:pt x="1119419" y="1449190"/>
                </a:lnTo>
                <a:lnTo>
                  <a:pt x="1120779" y="1450331"/>
                </a:lnTo>
                <a:lnTo>
                  <a:pt x="1122138" y="1451472"/>
                </a:lnTo>
                <a:lnTo>
                  <a:pt x="1123272" y="1452614"/>
                </a:lnTo>
                <a:lnTo>
                  <a:pt x="1123952" y="1453983"/>
                </a:lnTo>
                <a:lnTo>
                  <a:pt x="1124632" y="1455581"/>
                </a:lnTo>
                <a:lnTo>
                  <a:pt x="1125312" y="1456950"/>
                </a:lnTo>
                <a:lnTo>
                  <a:pt x="1125538" y="1458319"/>
                </a:lnTo>
                <a:lnTo>
                  <a:pt x="1125538" y="1459917"/>
                </a:lnTo>
                <a:lnTo>
                  <a:pt x="1125538" y="1500771"/>
                </a:lnTo>
                <a:lnTo>
                  <a:pt x="1125538" y="1502369"/>
                </a:lnTo>
                <a:lnTo>
                  <a:pt x="1125312" y="1503967"/>
                </a:lnTo>
                <a:lnTo>
                  <a:pt x="1124632" y="1505336"/>
                </a:lnTo>
                <a:lnTo>
                  <a:pt x="1123952" y="1506706"/>
                </a:lnTo>
                <a:lnTo>
                  <a:pt x="1123272" y="1508075"/>
                </a:lnTo>
                <a:lnTo>
                  <a:pt x="1122138" y="1509444"/>
                </a:lnTo>
                <a:lnTo>
                  <a:pt x="1120779" y="1510586"/>
                </a:lnTo>
                <a:lnTo>
                  <a:pt x="1119419" y="1511499"/>
                </a:lnTo>
                <a:lnTo>
                  <a:pt x="1118059" y="1512640"/>
                </a:lnTo>
                <a:lnTo>
                  <a:pt x="1116472" y="1513324"/>
                </a:lnTo>
                <a:lnTo>
                  <a:pt x="1114659" y="1514237"/>
                </a:lnTo>
                <a:lnTo>
                  <a:pt x="1112619" y="1514922"/>
                </a:lnTo>
                <a:lnTo>
                  <a:pt x="1110806" y="1515379"/>
                </a:lnTo>
                <a:lnTo>
                  <a:pt x="1108766" y="1515835"/>
                </a:lnTo>
                <a:lnTo>
                  <a:pt x="1106726" y="1516063"/>
                </a:lnTo>
                <a:lnTo>
                  <a:pt x="1104460" y="1516063"/>
                </a:lnTo>
                <a:lnTo>
                  <a:pt x="21305" y="1516063"/>
                </a:lnTo>
                <a:lnTo>
                  <a:pt x="19039" y="1516063"/>
                </a:lnTo>
                <a:lnTo>
                  <a:pt x="16772" y="1515835"/>
                </a:lnTo>
                <a:lnTo>
                  <a:pt x="14959" y="1515379"/>
                </a:lnTo>
                <a:lnTo>
                  <a:pt x="12919" y="1514922"/>
                </a:lnTo>
                <a:lnTo>
                  <a:pt x="11333" y="1514237"/>
                </a:lnTo>
                <a:lnTo>
                  <a:pt x="9292" y="1513324"/>
                </a:lnTo>
                <a:lnTo>
                  <a:pt x="7706" y="1512640"/>
                </a:lnTo>
                <a:lnTo>
                  <a:pt x="6346" y="1511499"/>
                </a:lnTo>
                <a:lnTo>
                  <a:pt x="4986" y="1510586"/>
                </a:lnTo>
                <a:lnTo>
                  <a:pt x="3853" y="1509444"/>
                </a:lnTo>
                <a:lnTo>
                  <a:pt x="2720" y="1508075"/>
                </a:lnTo>
                <a:lnTo>
                  <a:pt x="1586" y="1506706"/>
                </a:lnTo>
                <a:lnTo>
                  <a:pt x="906" y="1505336"/>
                </a:lnTo>
                <a:lnTo>
                  <a:pt x="453" y="1503967"/>
                </a:lnTo>
                <a:lnTo>
                  <a:pt x="226" y="1502369"/>
                </a:lnTo>
                <a:lnTo>
                  <a:pt x="0" y="1500771"/>
                </a:lnTo>
                <a:lnTo>
                  <a:pt x="0" y="1459917"/>
                </a:lnTo>
                <a:lnTo>
                  <a:pt x="226" y="1458319"/>
                </a:lnTo>
                <a:lnTo>
                  <a:pt x="453" y="1456950"/>
                </a:lnTo>
                <a:lnTo>
                  <a:pt x="906" y="1455581"/>
                </a:lnTo>
                <a:lnTo>
                  <a:pt x="1586" y="1453983"/>
                </a:lnTo>
                <a:lnTo>
                  <a:pt x="2720" y="1452614"/>
                </a:lnTo>
                <a:lnTo>
                  <a:pt x="3853" y="1451472"/>
                </a:lnTo>
                <a:lnTo>
                  <a:pt x="4986" y="1450331"/>
                </a:lnTo>
                <a:lnTo>
                  <a:pt x="6346" y="1449190"/>
                </a:lnTo>
                <a:lnTo>
                  <a:pt x="7706" y="1448277"/>
                </a:lnTo>
                <a:lnTo>
                  <a:pt x="9292" y="1447136"/>
                </a:lnTo>
                <a:lnTo>
                  <a:pt x="11333" y="1446451"/>
                </a:lnTo>
                <a:lnTo>
                  <a:pt x="12919" y="1445766"/>
                </a:lnTo>
                <a:lnTo>
                  <a:pt x="14959" y="1445310"/>
                </a:lnTo>
                <a:lnTo>
                  <a:pt x="16772" y="1444853"/>
                </a:lnTo>
                <a:lnTo>
                  <a:pt x="19039" y="1444625"/>
                </a:lnTo>
                <a:close/>
                <a:moveTo>
                  <a:pt x="23693" y="1074737"/>
                </a:moveTo>
                <a:lnTo>
                  <a:pt x="200146" y="1074737"/>
                </a:lnTo>
                <a:lnTo>
                  <a:pt x="202628" y="1074964"/>
                </a:lnTo>
                <a:lnTo>
                  <a:pt x="204884" y="1075191"/>
                </a:lnTo>
                <a:lnTo>
                  <a:pt x="207141" y="1075419"/>
                </a:lnTo>
                <a:lnTo>
                  <a:pt x="209397" y="1076100"/>
                </a:lnTo>
                <a:lnTo>
                  <a:pt x="211428" y="1076781"/>
                </a:lnTo>
                <a:lnTo>
                  <a:pt x="213233" y="1077690"/>
                </a:lnTo>
                <a:lnTo>
                  <a:pt x="215038" y="1078598"/>
                </a:lnTo>
                <a:lnTo>
                  <a:pt x="216843" y="1079734"/>
                </a:lnTo>
                <a:lnTo>
                  <a:pt x="218423" y="1080869"/>
                </a:lnTo>
                <a:lnTo>
                  <a:pt x="219551" y="1082005"/>
                </a:lnTo>
                <a:lnTo>
                  <a:pt x="220905" y="1083367"/>
                </a:lnTo>
                <a:lnTo>
                  <a:pt x="221807" y="1084957"/>
                </a:lnTo>
                <a:lnTo>
                  <a:pt x="222484" y="1086547"/>
                </a:lnTo>
                <a:lnTo>
                  <a:pt x="223161" y="1087910"/>
                </a:lnTo>
                <a:lnTo>
                  <a:pt x="223387" y="1089499"/>
                </a:lnTo>
                <a:lnTo>
                  <a:pt x="223838" y="1091316"/>
                </a:lnTo>
                <a:lnTo>
                  <a:pt x="223838" y="1377473"/>
                </a:lnTo>
                <a:lnTo>
                  <a:pt x="223387" y="1379063"/>
                </a:lnTo>
                <a:lnTo>
                  <a:pt x="223161" y="1380653"/>
                </a:lnTo>
                <a:lnTo>
                  <a:pt x="222484" y="1382470"/>
                </a:lnTo>
                <a:lnTo>
                  <a:pt x="221807" y="1383832"/>
                </a:lnTo>
                <a:lnTo>
                  <a:pt x="220905" y="1385195"/>
                </a:lnTo>
                <a:lnTo>
                  <a:pt x="219551" y="1386558"/>
                </a:lnTo>
                <a:lnTo>
                  <a:pt x="218423" y="1387693"/>
                </a:lnTo>
                <a:lnTo>
                  <a:pt x="216843" y="1389056"/>
                </a:lnTo>
                <a:lnTo>
                  <a:pt x="215038" y="1390191"/>
                </a:lnTo>
                <a:lnTo>
                  <a:pt x="213233" y="1391100"/>
                </a:lnTo>
                <a:lnTo>
                  <a:pt x="211428" y="1392008"/>
                </a:lnTo>
                <a:lnTo>
                  <a:pt x="209397" y="1392690"/>
                </a:lnTo>
                <a:lnTo>
                  <a:pt x="207141" y="1393144"/>
                </a:lnTo>
                <a:lnTo>
                  <a:pt x="204884" y="1393598"/>
                </a:lnTo>
                <a:lnTo>
                  <a:pt x="202628" y="1393825"/>
                </a:lnTo>
                <a:lnTo>
                  <a:pt x="200146" y="1393825"/>
                </a:lnTo>
                <a:lnTo>
                  <a:pt x="23693" y="1393825"/>
                </a:lnTo>
                <a:lnTo>
                  <a:pt x="21211" y="1393825"/>
                </a:lnTo>
                <a:lnTo>
                  <a:pt x="18954" y="1393598"/>
                </a:lnTo>
                <a:lnTo>
                  <a:pt x="16472" y="1393144"/>
                </a:lnTo>
                <a:lnTo>
                  <a:pt x="14441" y="1392690"/>
                </a:lnTo>
                <a:lnTo>
                  <a:pt x="12411" y="1392008"/>
                </a:lnTo>
                <a:lnTo>
                  <a:pt x="10605" y="1391100"/>
                </a:lnTo>
                <a:lnTo>
                  <a:pt x="8574" y="1390191"/>
                </a:lnTo>
                <a:lnTo>
                  <a:pt x="6995" y="1389056"/>
                </a:lnTo>
                <a:lnTo>
                  <a:pt x="5415" y="1387693"/>
                </a:lnTo>
                <a:lnTo>
                  <a:pt x="4287" y="1386558"/>
                </a:lnTo>
                <a:lnTo>
                  <a:pt x="3159" y="1385195"/>
                </a:lnTo>
                <a:lnTo>
                  <a:pt x="1805" y="1383832"/>
                </a:lnTo>
                <a:lnTo>
                  <a:pt x="1128" y="1382470"/>
                </a:lnTo>
                <a:lnTo>
                  <a:pt x="451" y="1380653"/>
                </a:lnTo>
                <a:lnTo>
                  <a:pt x="225" y="1379063"/>
                </a:lnTo>
                <a:lnTo>
                  <a:pt x="0" y="1377473"/>
                </a:lnTo>
                <a:lnTo>
                  <a:pt x="0" y="1091316"/>
                </a:lnTo>
                <a:lnTo>
                  <a:pt x="225" y="1089499"/>
                </a:lnTo>
                <a:lnTo>
                  <a:pt x="451" y="1087910"/>
                </a:lnTo>
                <a:lnTo>
                  <a:pt x="1128" y="1086547"/>
                </a:lnTo>
                <a:lnTo>
                  <a:pt x="1805" y="1084957"/>
                </a:lnTo>
                <a:lnTo>
                  <a:pt x="3159" y="1083367"/>
                </a:lnTo>
                <a:lnTo>
                  <a:pt x="4287" y="1082005"/>
                </a:lnTo>
                <a:lnTo>
                  <a:pt x="5415" y="1080869"/>
                </a:lnTo>
                <a:lnTo>
                  <a:pt x="6995" y="1079734"/>
                </a:lnTo>
                <a:lnTo>
                  <a:pt x="8574" y="1078598"/>
                </a:lnTo>
                <a:lnTo>
                  <a:pt x="10605" y="1077690"/>
                </a:lnTo>
                <a:lnTo>
                  <a:pt x="12411" y="1076781"/>
                </a:lnTo>
                <a:lnTo>
                  <a:pt x="14441" y="1076100"/>
                </a:lnTo>
                <a:lnTo>
                  <a:pt x="16472" y="1075419"/>
                </a:lnTo>
                <a:lnTo>
                  <a:pt x="18954" y="1075191"/>
                </a:lnTo>
                <a:lnTo>
                  <a:pt x="21211" y="1074964"/>
                </a:lnTo>
                <a:lnTo>
                  <a:pt x="23693" y="1074737"/>
                </a:lnTo>
                <a:close/>
                <a:moveTo>
                  <a:pt x="307154" y="904875"/>
                </a:moveTo>
                <a:lnTo>
                  <a:pt x="309431" y="904875"/>
                </a:lnTo>
                <a:lnTo>
                  <a:pt x="487494" y="904875"/>
                </a:lnTo>
                <a:lnTo>
                  <a:pt x="489771" y="904875"/>
                </a:lnTo>
                <a:lnTo>
                  <a:pt x="492276" y="905328"/>
                </a:lnTo>
                <a:lnTo>
                  <a:pt x="494553" y="906007"/>
                </a:lnTo>
                <a:lnTo>
                  <a:pt x="496602" y="906685"/>
                </a:lnTo>
                <a:lnTo>
                  <a:pt x="498652" y="908043"/>
                </a:lnTo>
                <a:lnTo>
                  <a:pt x="500929" y="909174"/>
                </a:lnTo>
                <a:lnTo>
                  <a:pt x="502523" y="910758"/>
                </a:lnTo>
                <a:lnTo>
                  <a:pt x="504344" y="912342"/>
                </a:lnTo>
                <a:lnTo>
                  <a:pt x="505710" y="913926"/>
                </a:lnTo>
                <a:lnTo>
                  <a:pt x="507304" y="916188"/>
                </a:lnTo>
                <a:lnTo>
                  <a:pt x="508443" y="918225"/>
                </a:lnTo>
                <a:lnTo>
                  <a:pt x="509354" y="920261"/>
                </a:lnTo>
                <a:lnTo>
                  <a:pt x="510264" y="922750"/>
                </a:lnTo>
                <a:lnTo>
                  <a:pt x="510720" y="925012"/>
                </a:lnTo>
                <a:lnTo>
                  <a:pt x="511175" y="927501"/>
                </a:lnTo>
                <a:lnTo>
                  <a:pt x="511175" y="930216"/>
                </a:lnTo>
                <a:lnTo>
                  <a:pt x="511175" y="1368484"/>
                </a:lnTo>
                <a:lnTo>
                  <a:pt x="511175" y="1370973"/>
                </a:lnTo>
                <a:lnTo>
                  <a:pt x="510720" y="1373688"/>
                </a:lnTo>
                <a:lnTo>
                  <a:pt x="510264" y="1376177"/>
                </a:lnTo>
                <a:lnTo>
                  <a:pt x="509354" y="1378439"/>
                </a:lnTo>
                <a:lnTo>
                  <a:pt x="508443" y="1380702"/>
                </a:lnTo>
                <a:lnTo>
                  <a:pt x="507304" y="1382738"/>
                </a:lnTo>
                <a:lnTo>
                  <a:pt x="505710" y="1384549"/>
                </a:lnTo>
                <a:lnTo>
                  <a:pt x="504344" y="1386359"/>
                </a:lnTo>
                <a:lnTo>
                  <a:pt x="502523" y="1388169"/>
                </a:lnTo>
                <a:lnTo>
                  <a:pt x="500929" y="1389526"/>
                </a:lnTo>
                <a:lnTo>
                  <a:pt x="498652" y="1390884"/>
                </a:lnTo>
                <a:lnTo>
                  <a:pt x="496602" y="1391789"/>
                </a:lnTo>
                <a:lnTo>
                  <a:pt x="494553" y="1392694"/>
                </a:lnTo>
                <a:lnTo>
                  <a:pt x="492276" y="1393373"/>
                </a:lnTo>
                <a:lnTo>
                  <a:pt x="489771" y="1393599"/>
                </a:lnTo>
                <a:lnTo>
                  <a:pt x="487494" y="1393825"/>
                </a:lnTo>
                <a:lnTo>
                  <a:pt x="309431" y="1393825"/>
                </a:lnTo>
                <a:lnTo>
                  <a:pt x="307154" y="1393599"/>
                </a:lnTo>
                <a:lnTo>
                  <a:pt x="304422" y="1393373"/>
                </a:lnTo>
                <a:lnTo>
                  <a:pt x="302372" y="1392694"/>
                </a:lnTo>
                <a:lnTo>
                  <a:pt x="300323" y="1391789"/>
                </a:lnTo>
                <a:lnTo>
                  <a:pt x="298274" y="1390884"/>
                </a:lnTo>
                <a:lnTo>
                  <a:pt x="295997" y="1389526"/>
                </a:lnTo>
                <a:lnTo>
                  <a:pt x="294403" y="1388169"/>
                </a:lnTo>
                <a:lnTo>
                  <a:pt x="292581" y="1386359"/>
                </a:lnTo>
                <a:lnTo>
                  <a:pt x="291215" y="1384549"/>
                </a:lnTo>
                <a:lnTo>
                  <a:pt x="289621" y="1382738"/>
                </a:lnTo>
                <a:lnTo>
                  <a:pt x="288483" y="1380702"/>
                </a:lnTo>
                <a:lnTo>
                  <a:pt x="287572" y="1378439"/>
                </a:lnTo>
                <a:lnTo>
                  <a:pt x="286661" y="1376177"/>
                </a:lnTo>
                <a:lnTo>
                  <a:pt x="286206" y="1373688"/>
                </a:lnTo>
                <a:lnTo>
                  <a:pt x="285750" y="1370973"/>
                </a:lnTo>
                <a:lnTo>
                  <a:pt x="285750" y="1368484"/>
                </a:lnTo>
                <a:lnTo>
                  <a:pt x="285750" y="930216"/>
                </a:lnTo>
                <a:lnTo>
                  <a:pt x="285750" y="927501"/>
                </a:lnTo>
                <a:lnTo>
                  <a:pt x="286206" y="925012"/>
                </a:lnTo>
                <a:lnTo>
                  <a:pt x="286661" y="922750"/>
                </a:lnTo>
                <a:lnTo>
                  <a:pt x="287572" y="920261"/>
                </a:lnTo>
                <a:lnTo>
                  <a:pt x="288483" y="918225"/>
                </a:lnTo>
                <a:lnTo>
                  <a:pt x="289621" y="916188"/>
                </a:lnTo>
                <a:lnTo>
                  <a:pt x="291215" y="913926"/>
                </a:lnTo>
                <a:lnTo>
                  <a:pt x="292581" y="912342"/>
                </a:lnTo>
                <a:lnTo>
                  <a:pt x="294403" y="910758"/>
                </a:lnTo>
                <a:lnTo>
                  <a:pt x="295997" y="909174"/>
                </a:lnTo>
                <a:lnTo>
                  <a:pt x="298274" y="908043"/>
                </a:lnTo>
                <a:lnTo>
                  <a:pt x="300323" y="906685"/>
                </a:lnTo>
                <a:lnTo>
                  <a:pt x="302372" y="906007"/>
                </a:lnTo>
                <a:lnTo>
                  <a:pt x="304422" y="905328"/>
                </a:lnTo>
                <a:lnTo>
                  <a:pt x="307154" y="904875"/>
                </a:lnTo>
                <a:close/>
                <a:moveTo>
                  <a:pt x="614065" y="754062"/>
                </a:moveTo>
                <a:lnTo>
                  <a:pt x="790874" y="754062"/>
                </a:lnTo>
                <a:lnTo>
                  <a:pt x="795848" y="754289"/>
                </a:lnTo>
                <a:lnTo>
                  <a:pt x="797883" y="754516"/>
                </a:lnTo>
                <a:lnTo>
                  <a:pt x="800144" y="754969"/>
                </a:lnTo>
                <a:lnTo>
                  <a:pt x="802179" y="755650"/>
                </a:lnTo>
                <a:lnTo>
                  <a:pt x="804214" y="756330"/>
                </a:lnTo>
                <a:lnTo>
                  <a:pt x="806023" y="757237"/>
                </a:lnTo>
                <a:lnTo>
                  <a:pt x="807605" y="758598"/>
                </a:lnTo>
                <a:lnTo>
                  <a:pt x="808962" y="759959"/>
                </a:lnTo>
                <a:lnTo>
                  <a:pt x="810545" y="761546"/>
                </a:lnTo>
                <a:lnTo>
                  <a:pt x="811675" y="763360"/>
                </a:lnTo>
                <a:lnTo>
                  <a:pt x="812579" y="765855"/>
                </a:lnTo>
                <a:lnTo>
                  <a:pt x="813484" y="768123"/>
                </a:lnTo>
                <a:lnTo>
                  <a:pt x="813936" y="770618"/>
                </a:lnTo>
                <a:lnTo>
                  <a:pt x="814388" y="773793"/>
                </a:lnTo>
                <a:lnTo>
                  <a:pt x="814388" y="776968"/>
                </a:lnTo>
                <a:lnTo>
                  <a:pt x="814388" y="1370920"/>
                </a:lnTo>
                <a:lnTo>
                  <a:pt x="814388" y="1374322"/>
                </a:lnTo>
                <a:lnTo>
                  <a:pt x="813936" y="1377043"/>
                </a:lnTo>
                <a:lnTo>
                  <a:pt x="813484" y="1379764"/>
                </a:lnTo>
                <a:lnTo>
                  <a:pt x="812579" y="1382259"/>
                </a:lnTo>
                <a:lnTo>
                  <a:pt x="811675" y="1384300"/>
                </a:lnTo>
                <a:lnTo>
                  <a:pt x="810545" y="1386114"/>
                </a:lnTo>
                <a:lnTo>
                  <a:pt x="808962" y="1387929"/>
                </a:lnTo>
                <a:lnTo>
                  <a:pt x="807605" y="1389290"/>
                </a:lnTo>
                <a:lnTo>
                  <a:pt x="806023" y="1390423"/>
                </a:lnTo>
                <a:lnTo>
                  <a:pt x="804214" y="1391331"/>
                </a:lnTo>
                <a:lnTo>
                  <a:pt x="802179" y="1392238"/>
                </a:lnTo>
                <a:lnTo>
                  <a:pt x="800144" y="1392691"/>
                </a:lnTo>
                <a:lnTo>
                  <a:pt x="797883" y="1393145"/>
                </a:lnTo>
                <a:lnTo>
                  <a:pt x="795848" y="1393598"/>
                </a:lnTo>
                <a:lnTo>
                  <a:pt x="790874" y="1393825"/>
                </a:lnTo>
                <a:lnTo>
                  <a:pt x="614065" y="1393825"/>
                </a:lnTo>
                <a:lnTo>
                  <a:pt x="609316" y="1393598"/>
                </a:lnTo>
                <a:lnTo>
                  <a:pt x="607055" y="1393145"/>
                </a:lnTo>
                <a:lnTo>
                  <a:pt x="605021" y="1392691"/>
                </a:lnTo>
                <a:lnTo>
                  <a:pt x="602760" y="1392238"/>
                </a:lnTo>
                <a:lnTo>
                  <a:pt x="600951" y="1391331"/>
                </a:lnTo>
                <a:lnTo>
                  <a:pt x="599142" y="1390423"/>
                </a:lnTo>
                <a:lnTo>
                  <a:pt x="597559" y="1389290"/>
                </a:lnTo>
                <a:lnTo>
                  <a:pt x="595977" y="1387929"/>
                </a:lnTo>
                <a:lnTo>
                  <a:pt x="594394" y="1386114"/>
                </a:lnTo>
                <a:lnTo>
                  <a:pt x="593263" y="1384300"/>
                </a:lnTo>
                <a:lnTo>
                  <a:pt x="592359" y="1382259"/>
                </a:lnTo>
                <a:lnTo>
                  <a:pt x="591681" y="1379764"/>
                </a:lnTo>
                <a:lnTo>
                  <a:pt x="591002" y="1377043"/>
                </a:lnTo>
                <a:lnTo>
                  <a:pt x="590776" y="1374322"/>
                </a:lnTo>
                <a:lnTo>
                  <a:pt x="590550" y="1370920"/>
                </a:lnTo>
                <a:lnTo>
                  <a:pt x="590550" y="776968"/>
                </a:lnTo>
                <a:lnTo>
                  <a:pt x="590776" y="773793"/>
                </a:lnTo>
                <a:lnTo>
                  <a:pt x="591002" y="770618"/>
                </a:lnTo>
                <a:lnTo>
                  <a:pt x="591681" y="768123"/>
                </a:lnTo>
                <a:lnTo>
                  <a:pt x="592359" y="765855"/>
                </a:lnTo>
                <a:lnTo>
                  <a:pt x="593263" y="763360"/>
                </a:lnTo>
                <a:lnTo>
                  <a:pt x="594394" y="761546"/>
                </a:lnTo>
                <a:lnTo>
                  <a:pt x="595977" y="759959"/>
                </a:lnTo>
                <a:lnTo>
                  <a:pt x="597559" y="758598"/>
                </a:lnTo>
                <a:lnTo>
                  <a:pt x="599142" y="757237"/>
                </a:lnTo>
                <a:lnTo>
                  <a:pt x="600951" y="756330"/>
                </a:lnTo>
                <a:lnTo>
                  <a:pt x="602760" y="755650"/>
                </a:lnTo>
                <a:lnTo>
                  <a:pt x="605021" y="754969"/>
                </a:lnTo>
                <a:lnTo>
                  <a:pt x="607055" y="754516"/>
                </a:lnTo>
                <a:lnTo>
                  <a:pt x="609316" y="754289"/>
                </a:lnTo>
                <a:lnTo>
                  <a:pt x="614065" y="754062"/>
                </a:lnTo>
                <a:close/>
                <a:moveTo>
                  <a:pt x="925215" y="371475"/>
                </a:moveTo>
                <a:lnTo>
                  <a:pt x="1102024" y="371475"/>
                </a:lnTo>
                <a:lnTo>
                  <a:pt x="1106998" y="371702"/>
                </a:lnTo>
                <a:lnTo>
                  <a:pt x="1109033" y="371702"/>
                </a:lnTo>
                <a:lnTo>
                  <a:pt x="1111294" y="371929"/>
                </a:lnTo>
                <a:lnTo>
                  <a:pt x="1113329" y="372383"/>
                </a:lnTo>
                <a:lnTo>
                  <a:pt x="1115364" y="373290"/>
                </a:lnTo>
                <a:lnTo>
                  <a:pt x="1117173" y="374198"/>
                </a:lnTo>
                <a:lnTo>
                  <a:pt x="1118755" y="375332"/>
                </a:lnTo>
                <a:lnTo>
                  <a:pt x="1120112" y="376694"/>
                </a:lnTo>
                <a:lnTo>
                  <a:pt x="1121695" y="378509"/>
                </a:lnTo>
                <a:lnTo>
                  <a:pt x="1122825" y="381004"/>
                </a:lnTo>
                <a:lnTo>
                  <a:pt x="1123729" y="383727"/>
                </a:lnTo>
                <a:lnTo>
                  <a:pt x="1124634" y="387130"/>
                </a:lnTo>
                <a:lnTo>
                  <a:pt x="1125086" y="390987"/>
                </a:lnTo>
                <a:lnTo>
                  <a:pt x="1125538" y="395525"/>
                </a:lnTo>
                <a:lnTo>
                  <a:pt x="1125538" y="400517"/>
                </a:lnTo>
                <a:lnTo>
                  <a:pt x="1125538" y="1361609"/>
                </a:lnTo>
                <a:lnTo>
                  <a:pt x="1125538" y="1366827"/>
                </a:lnTo>
                <a:lnTo>
                  <a:pt x="1125086" y="1371138"/>
                </a:lnTo>
                <a:lnTo>
                  <a:pt x="1124634" y="1375222"/>
                </a:lnTo>
                <a:lnTo>
                  <a:pt x="1123729" y="1378398"/>
                </a:lnTo>
                <a:lnTo>
                  <a:pt x="1122825" y="1381348"/>
                </a:lnTo>
                <a:lnTo>
                  <a:pt x="1121695" y="1383617"/>
                </a:lnTo>
                <a:lnTo>
                  <a:pt x="1120112" y="1385432"/>
                </a:lnTo>
                <a:lnTo>
                  <a:pt x="1118755" y="1387020"/>
                </a:lnTo>
                <a:lnTo>
                  <a:pt x="1117173" y="1388381"/>
                </a:lnTo>
                <a:lnTo>
                  <a:pt x="1115364" y="1389289"/>
                </a:lnTo>
                <a:lnTo>
                  <a:pt x="1113329" y="1389743"/>
                </a:lnTo>
                <a:lnTo>
                  <a:pt x="1111294" y="1390196"/>
                </a:lnTo>
                <a:lnTo>
                  <a:pt x="1109033" y="1390423"/>
                </a:lnTo>
                <a:lnTo>
                  <a:pt x="1106998" y="1390650"/>
                </a:lnTo>
                <a:lnTo>
                  <a:pt x="1102024" y="1390650"/>
                </a:lnTo>
                <a:lnTo>
                  <a:pt x="925215" y="1390650"/>
                </a:lnTo>
                <a:lnTo>
                  <a:pt x="920466" y="1390650"/>
                </a:lnTo>
                <a:lnTo>
                  <a:pt x="918205" y="1390423"/>
                </a:lnTo>
                <a:lnTo>
                  <a:pt x="916171" y="1390196"/>
                </a:lnTo>
                <a:lnTo>
                  <a:pt x="913910" y="1389743"/>
                </a:lnTo>
                <a:lnTo>
                  <a:pt x="912101" y="1389289"/>
                </a:lnTo>
                <a:lnTo>
                  <a:pt x="910292" y="1388381"/>
                </a:lnTo>
                <a:lnTo>
                  <a:pt x="908709" y="1387020"/>
                </a:lnTo>
                <a:lnTo>
                  <a:pt x="907127" y="1385432"/>
                </a:lnTo>
                <a:lnTo>
                  <a:pt x="905544" y="1383617"/>
                </a:lnTo>
                <a:lnTo>
                  <a:pt x="904413" y="1381348"/>
                </a:lnTo>
                <a:lnTo>
                  <a:pt x="903509" y="1378398"/>
                </a:lnTo>
                <a:lnTo>
                  <a:pt x="902831" y="1375222"/>
                </a:lnTo>
                <a:lnTo>
                  <a:pt x="902152" y="1371138"/>
                </a:lnTo>
                <a:lnTo>
                  <a:pt x="901926" y="1366827"/>
                </a:lnTo>
                <a:lnTo>
                  <a:pt x="901700" y="1361609"/>
                </a:lnTo>
                <a:lnTo>
                  <a:pt x="901700" y="400517"/>
                </a:lnTo>
                <a:lnTo>
                  <a:pt x="901926" y="395525"/>
                </a:lnTo>
                <a:lnTo>
                  <a:pt x="902152" y="390987"/>
                </a:lnTo>
                <a:lnTo>
                  <a:pt x="902831" y="387130"/>
                </a:lnTo>
                <a:lnTo>
                  <a:pt x="903509" y="383727"/>
                </a:lnTo>
                <a:lnTo>
                  <a:pt x="904413" y="381004"/>
                </a:lnTo>
                <a:lnTo>
                  <a:pt x="905544" y="378509"/>
                </a:lnTo>
                <a:lnTo>
                  <a:pt x="907127" y="376694"/>
                </a:lnTo>
                <a:lnTo>
                  <a:pt x="908709" y="375332"/>
                </a:lnTo>
                <a:lnTo>
                  <a:pt x="910292" y="374198"/>
                </a:lnTo>
                <a:lnTo>
                  <a:pt x="912101" y="373290"/>
                </a:lnTo>
                <a:lnTo>
                  <a:pt x="913910" y="372383"/>
                </a:lnTo>
                <a:lnTo>
                  <a:pt x="916171" y="371929"/>
                </a:lnTo>
                <a:lnTo>
                  <a:pt x="918205" y="371702"/>
                </a:lnTo>
                <a:lnTo>
                  <a:pt x="920466" y="371702"/>
                </a:lnTo>
                <a:lnTo>
                  <a:pt x="925215" y="371475"/>
                </a:lnTo>
                <a:close/>
                <a:moveTo>
                  <a:pt x="866187" y="0"/>
                </a:moveTo>
                <a:lnTo>
                  <a:pt x="1014412" y="183647"/>
                </a:lnTo>
                <a:lnTo>
                  <a:pt x="885708" y="183647"/>
                </a:lnTo>
                <a:lnTo>
                  <a:pt x="882530" y="200651"/>
                </a:lnTo>
                <a:lnTo>
                  <a:pt x="879126" y="217202"/>
                </a:lnTo>
                <a:lnTo>
                  <a:pt x="875494" y="233980"/>
                </a:lnTo>
                <a:lnTo>
                  <a:pt x="871862" y="250077"/>
                </a:lnTo>
                <a:lnTo>
                  <a:pt x="867776" y="265948"/>
                </a:lnTo>
                <a:lnTo>
                  <a:pt x="863690" y="281365"/>
                </a:lnTo>
                <a:lnTo>
                  <a:pt x="859150" y="296782"/>
                </a:lnTo>
                <a:lnTo>
                  <a:pt x="854384" y="311746"/>
                </a:lnTo>
                <a:lnTo>
                  <a:pt x="849844" y="326483"/>
                </a:lnTo>
                <a:lnTo>
                  <a:pt x="844623" y="340994"/>
                </a:lnTo>
                <a:lnTo>
                  <a:pt x="839402" y="355051"/>
                </a:lnTo>
                <a:lnTo>
                  <a:pt x="834181" y="369107"/>
                </a:lnTo>
                <a:lnTo>
                  <a:pt x="828734" y="382711"/>
                </a:lnTo>
                <a:lnTo>
                  <a:pt x="822832" y="396088"/>
                </a:lnTo>
                <a:lnTo>
                  <a:pt x="816930" y="409238"/>
                </a:lnTo>
                <a:lnTo>
                  <a:pt x="811028" y="422161"/>
                </a:lnTo>
                <a:lnTo>
                  <a:pt x="804900" y="434857"/>
                </a:lnTo>
                <a:lnTo>
                  <a:pt x="798317" y="446874"/>
                </a:lnTo>
                <a:lnTo>
                  <a:pt x="791734" y="459117"/>
                </a:lnTo>
                <a:lnTo>
                  <a:pt x="785151" y="471133"/>
                </a:lnTo>
                <a:lnTo>
                  <a:pt x="778342" y="482470"/>
                </a:lnTo>
                <a:lnTo>
                  <a:pt x="771305" y="494033"/>
                </a:lnTo>
                <a:lnTo>
                  <a:pt x="764041" y="505142"/>
                </a:lnTo>
                <a:lnTo>
                  <a:pt x="756777" y="516025"/>
                </a:lnTo>
                <a:lnTo>
                  <a:pt x="749514" y="526681"/>
                </a:lnTo>
                <a:lnTo>
                  <a:pt x="742023" y="537110"/>
                </a:lnTo>
                <a:lnTo>
                  <a:pt x="734305" y="547313"/>
                </a:lnTo>
                <a:lnTo>
                  <a:pt x="726588" y="557062"/>
                </a:lnTo>
                <a:lnTo>
                  <a:pt x="718643" y="567038"/>
                </a:lnTo>
                <a:lnTo>
                  <a:pt x="710698" y="576334"/>
                </a:lnTo>
                <a:lnTo>
                  <a:pt x="702754" y="585629"/>
                </a:lnTo>
                <a:lnTo>
                  <a:pt x="694582" y="594698"/>
                </a:lnTo>
                <a:lnTo>
                  <a:pt x="686183" y="603767"/>
                </a:lnTo>
                <a:lnTo>
                  <a:pt x="677785" y="612156"/>
                </a:lnTo>
                <a:lnTo>
                  <a:pt x="669159" y="620545"/>
                </a:lnTo>
                <a:lnTo>
                  <a:pt x="660533" y="628934"/>
                </a:lnTo>
                <a:lnTo>
                  <a:pt x="651908" y="636869"/>
                </a:lnTo>
                <a:lnTo>
                  <a:pt x="643282" y="644578"/>
                </a:lnTo>
                <a:lnTo>
                  <a:pt x="634429" y="652286"/>
                </a:lnTo>
                <a:lnTo>
                  <a:pt x="625577" y="659541"/>
                </a:lnTo>
                <a:lnTo>
                  <a:pt x="616497" y="666797"/>
                </a:lnTo>
                <a:lnTo>
                  <a:pt x="607417" y="673825"/>
                </a:lnTo>
                <a:lnTo>
                  <a:pt x="598338" y="680627"/>
                </a:lnTo>
                <a:lnTo>
                  <a:pt x="589258" y="687429"/>
                </a:lnTo>
                <a:lnTo>
                  <a:pt x="579952" y="693777"/>
                </a:lnTo>
                <a:lnTo>
                  <a:pt x="570645" y="700125"/>
                </a:lnTo>
                <a:lnTo>
                  <a:pt x="561565" y="706020"/>
                </a:lnTo>
                <a:lnTo>
                  <a:pt x="552259" y="711915"/>
                </a:lnTo>
                <a:lnTo>
                  <a:pt x="542725" y="717810"/>
                </a:lnTo>
                <a:lnTo>
                  <a:pt x="533191" y="723478"/>
                </a:lnTo>
                <a:lnTo>
                  <a:pt x="523885" y="728919"/>
                </a:lnTo>
                <a:lnTo>
                  <a:pt x="514351" y="733907"/>
                </a:lnTo>
                <a:lnTo>
                  <a:pt x="504818" y="739122"/>
                </a:lnTo>
                <a:lnTo>
                  <a:pt x="495284" y="743883"/>
                </a:lnTo>
                <a:lnTo>
                  <a:pt x="485750" y="748644"/>
                </a:lnTo>
                <a:lnTo>
                  <a:pt x="476217" y="753179"/>
                </a:lnTo>
                <a:lnTo>
                  <a:pt x="466683" y="757486"/>
                </a:lnTo>
                <a:lnTo>
                  <a:pt x="457149" y="761794"/>
                </a:lnTo>
                <a:lnTo>
                  <a:pt x="437855" y="769956"/>
                </a:lnTo>
                <a:lnTo>
                  <a:pt x="419015" y="777438"/>
                </a:lnTo>
                <a:lnTo>
                  <a:pt x="399948" y="784467"/>
                </a:lnTo>
                <a:lnTo>
                  <a:pt x="381107" y="790815"/>
                </a:lnTo>
                <a:lnTo>
                  <a:pt x="362040" y="796936"/>
                </a:lnTo>
                <a:lnTo>
                  <a:pt x="343654" y="802151"/>
                </a:lnTo>
                <a:lnTo>
                  <a:pt x="325041" y="807139"/>
                </a:lnTo>
                <a:lnTo>
                  <a:pt x="306881" y="811673"/>
                </a:lnTo>
                <a:lnTo>
                  <a:pt x="288722" y="815528"/>
                </a:lnTo>
                <a:lnTo>
                  <a:pt x="271244" y="819382"/>
                </a:lnTo>
                <a:lnTo>
                  <a:pt x="253539" y="822556"/>
                </a:lnTo>
                <a:lnTo>
                  <a:pt x="236514" y="825504"/>
                </a:lnTo>
                <a:lnTo>
                  <a:pt x="219944" y="827998"/>
                </a:lnTo>
                <a:lnTo>
                  <a:pt x="203828" y="830038"/>
                </a:lnTo>
                <a:lnTo>
                  <a:pt x="187938" y="831852"/>
                </a:lnTo>
                <a:lnTo>
                  <a:pt x="172503" y="833666"/>
                </a:lnTo>
                <a:lnTo>
                  <a:pt x="157748" y="835026"/>
                </a:lnTo>
                <a:lnTo>
                  <a:pt x="143448" y="835933"/>
                </a:lnTo>
                <a:lnTo>
                  <a:pt x="129602" y="836840"/>
                </a:lnTo>
                <a:lnTo>
                  <a:pt x="116436" y="837293"/>
                </a:lnTo>
                <a:lnTo>
                  <a:pt x="103725" y="837747"/>
                </a:lnTo>
                <a:lnTo>
                  <a:pt x="91921" y="837973"/>
                </a:lnTo>
                <a:lnTo>
                  <a:pt x="80571" y="838200"/>
                </a:lnTo>
                <a:lnTo>
                  <a:pt x="60369" y="837973"/>
                </a:lnTo>
                <a:lnTo>
                  <a:pt x="43345" y="837520"/>
                </a:lnTo>
                <a:lnTo>
                  <a:pt x="29499" y="836840"/>
                </a:lnTo>
                <a:lnTo>
                  <a:pt x="19511" y="836386"/>
                </a:lnTo>
                <a:lnTo>
                  <a:pt x="11112" y="835480"/>
                </a:lnTo>
                <a:lnTo>
                  <a:pt x="26094" y="834119"/>
                </a:lnTo>
                <a:lnTo>
                  <a:pt x="40848" y="832079"/>
                </a:lnTo>
                <a:lnTo>
                  <a:pt x="55375" y="830265"/>
                </a:lnTo>
                <a:lnTo>
                  <a:pt x="69676" y="828224"/>
                </a:lnTo>
                <a:lnTo>
                  <a:pt x="83976" y="826184"/>
                </a:lnTo>
                <a:lnTo>
                  <a:pt x="97823" y="823690"/>
                </a:lnTo>
                <a:lnTo>
                  <a:pt x="111669" y="821423"/>
                </a:lnTo>
                <a:lnTo>
                  <a:pt x="125516" y="818929"/>
                </a:lnTo>
                <a:lnTo>
                  <a:pt x="138908" y="815981"/>
                </a:lnTo>
                <a:lnTo>
                  <a:pt x="152301" y="813261"/>
                </a:lnTo>
                <a:lnTo>
                  <a:pt x="165693" y="810540"/>
                </a:lnTo>
                <a:lnTo>
                  <a:pt x="178405" y="807366"/>
                </a:lnTo>
                <a:lnTo>
                  <a:pt x="191343" y="804418"/>
                </a:lnTo>
                <a:lnTo>
                  <a:pt x="204055" y="801017"/>
                </a:lnTo>
                <a:lnTo>
                  <a:pt x="216312" y="797617"/>
                </a:lnTo>
                <a:lnTo>
                  <a:pt x="228797" y="793989"/>
                </a:lnTo>
                <a:lnTo>
                  <a:pt x="241054" y="790588"/>
                </a:lnTo>
                <a:lnTo>
                  <a:pt x="252858" y="786734"/>
                </a:lnTo>
                <a:lnTo>
                  <a:pt x="264888" y="783106"/>
                </a:lnTo>
                <a:lnTo>
                  <a:pt x="276692" y="779025"/>
                </a:lnTo>
                <a:lnTo>
                  <a:pt x="288041" y="775171"/>
                </a:lnTo>
                <a:lnTo>
                  <a:pt x="299618" y="770863"/>
                </a:lnTo>
                <a:lnTo>
                  <a:pt x="310513" y="766782"/>
                </a:lnTo>
                <a:lnTo>
                  <a:pt x="321863" y="762474"/>
                </a:lnTo>
                <a:lnTo>
                  <a:pt x="332531" y="757940"/>
                </a:lnTo>
                <a:lnTo>
                  <a:pt x="343427" y="753632"/>
                </a:lnTo>
                <a:lnTo>
                  <a:pt x="353869" y="748871"/>
                </a:lnTo>
                <a:lnTo>
                  <a:pt x="364310" y="744336"/>
                </a:lnTo>
                <a:lnTo>
                  <a:pt x="384739" y="734587"/>
                </a:lnTo>
                <a:lnTo>
                  <a:pt x="404715" y="724838"/>
                </a:lnTo>
                <a:lnTo>
                  <a:pt x="423782" y="714635"/>
                </a:lnTo>
                <a:lnTo>
                  <a:pt x="442622" y="703979"/>
                </a:lnTo>
                <a:lnTo>
                  <a:pt x="460554" y="693323"/>
                </a:lnTo>
                <a:lnTo>
                  <a:pt x="478260" y="682214"/>
                </a:lnTo>
                <a:lnTo>
                  <a:pt x="495057" y="671104"/>
                </a:lnTo>
                <a:lnTo>
                  <a:pt x="511400" y="659541"/>
                </a:lnTo>
                <a:lnTo>
                  <a:pt x="527290" y="647752"/>
                </a:lnTo>
                <a:lnTo>
                  <a:pt x="542725" y="635962"/>
                </a:lnTo>
                <a:lnTo>
                  <a:pt x="557479" y="623719"/>
                </a:lnTo>
                <a:lnTo>
                  <a:pt x="571780" y="611476"/>
                </a:lnTo>
                <a:lnTo>
                  <a:pt x="585853" y="599006"/>
                </a:lnTo>
                <a:lnTo>
                  <a:pt x="599246" y="586536"/>
                </a:lnTo>
                <a:lnTo>
                  <a:pt x="612184" y="574066"/>
                </a:lnTo>
                <a:lnTo>
                  <a:pt x="624215" y="561143"/>
                </a:lnTo>
                <a:lnTo>
                  <a:pt x="636245" y="548446"/>
                </a:lnTo>
                <a:lnTo>
                  <a:pt x="647822" y="535296"/>
                </a:lnTo>
                <a:lnTo>
                  <a:pt x="658717" y="522600"/>
                </a:lnTo>
                <a:lnTo>
                  <a:pt x="669613" y="509677"/>
                </a:lnTo>
                <a:lnTo>
                  <a:pt x="679601" y="496527"/>
                </a:lnTo>
                <a:lnTo>
                  <a:pt x="689361" y="483376"/>
                </a:lnTo>
                <a:lnTo>
                  <a:pt x="698441" y="470680"/>
                </a:lnTo>
                <a:lnTo>
                  <a:pt x="707520" y="457757"/>
                </a:lnTo>
                <a:lnTo>
                  <a:pt x="716146" y="444607"/>
                </a:lnTo>
                <a:lnTo>
                  <a:pt x="724091" y="431683"/>
                </a:lnTo>
                <a:lnTo>
                  <a:pt x="732035" y="419214"/>
                </a:lnTo>
                <a:lnTo>
                  <a:pt x="739299" y="406517"/>
                </a:lnTo>
                <a:lnTo>
                  <a:pt x="746336" y="393820"/>
                </a:lnTo>
                <a:lnTo>
                  <a:pt x="753146" y="381577"/>
                </a:lnTo>
                <a:lnTo>
                  <a:pt x="759501" y="369107"/>
                </a:lnTo>
                <a:lnTo>
                  <a:pt x="765176" y="356864"/>
                </a:lnTo>
                <a:lnTo>
                  <a:pt x="770851" y="345075"/>
                </a:lnTo>
                <a:lnTo>
                  <a:pt x="776299" y="333285"/>
                </a:lnTo>
                <a:lnTo>
                  <a:pt x="781520" y="321722"/>
                </a:lnTo>
                <a:lnTo>
                  <a:pt x="786059" y="310386"/>
                </a:lnTo>
                <a:lnTo>
                  <a:pt x="790599" y="299050"/>
                </a:lnTo>
                <a:lnTo>
                  <a:pt x="794685" y="288394"/>
                </a:lnTo>
                <a:lnTo>
                  <a:pt x="798544" y="277737"/>
                </a:lnTo>
                <a:lnTo>
                  <a:pt x="802176" y="267308"/>
                </a:lnTo>
                <a:lnTo>
                  <a:pt x="808531" y="247810"/>
                </a:lnTo>
                <a:lnTo>
                  <a:pt x="814206" y="229445"/>
                </a:lnTo>
                <a:lnTo>
                  <a:pt x="818973" y="212441"/>
                </a:lnTo>
                <a:lnTo>
                  <a:pt x="822605" y="197250"/>
                </a:lnTo>
                <a:lnTo>
                  <a:pt x="825783" y="183647"/>
                </a:lnTo>
                <a:lnTo>
                  <a:pt x="695944" y="183647"/>
                </a:lnTo>
                <a:lnTo>
                  <a:pt x="8661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KSO_Shape"/>
          <p:cNvSpPr>
            <a:spLocks noChangeAspect="1" noChangeArrowheads="1"/>
          </p:cNvSpPr>
          <p:nvPr/>
        </p:nvSpPr>
        <p:spPr bwMode="auto">
          <a:xfrm>
            <a:off x="9815829" y="3782819"/>
            <a:ext cx="546100" cy="549275"/>
          </a:xfrm>
          <a:custGeom>
            <a:avLst/>
            <a:gdLst>
              <a:gd name="T0" fmla="*/ 1295082 w 2109787"/>
              <a:gd name="T1" fmla="*/ 1930537 h 2125662"/>
              <a:gd name="T2" fmla="*/ 1378267 w 2109787"/>
              <a:gd name="T3" fmla="*/ 1684248 h 2125662"/>
              <a:gd name="T4" fmla="*/ 1361122 w 2109787"/>
              <a:gd name="T5" fmla="*/ 1545055 h 2125662"/>
              <a:gd name="T6" fmla="*/ 1566862 w 2109787"/>
              <a:gd name="T7" fmla="*/ 1567300 h 2125662"/>
              <a:gd name="T8" fmla="*/ 1528445 w 2109787"/>
              <a:gd name="T9" fmla="*/ 2041129 h 2125662"/>
              <a:gd name="T10" fmla="*/ 1651000 w 2109787"/>
              <a:gd name="T11" fmla="*/ 1844733 h 2125662"/>
              <a:gd name="T12" fmla="*/ 1901190 w 2109787"/>
              <a:gd name="T13" fmla="*/ 1450988 h 2125662"/>
              <a:gd name="T14" fmla="*/ 2088197 w 2109787"/>
              <a:gd name="T15" fmla="*/ 1575563 h 2125662"/>
              <a:gd name="T16" fmla="*/ 2077720 w 2109787"/>
              <a:gd name="T17" fmla="*/ 2010939 h 2125662"/>
              <a:gd name="T18" fmla="*/ 1755457 w 2109787"/>
              <a:gd name="T19" fmla="*/ 2109455 h 2125662"/>
              <a:gd name="T20" fmla="*/ 1116012 w 2109787"/>
              <a:gd name="T21" fmla="*/ 2102146 h 2125662"/>
              <a:gd name="T22" fmla="*/ 824229 w 2109787"/>
              <a:gd name="T23" fmla="*/ 1996956 h 2125662"/>
              <a:gd name="T24" fmla="*/ 842327 w 2109787"/>
              <a:gd name="T25" fmla="*/ 1547597 h 2125662"/>
              <a:gd name="T26" fmla="*/ 1079500 w 2109787"/>
              <a:gd name="T27" fmla="*/ 1446221 h 2125662"/>
              <a:gd name="T28" fmla="*/ 1156856 w 2109787"/>
              <a:gd name="T29" fmla="*/ 894212 h 2125662"/>
              <a:gd name="T30" fmla="*/ 1181274 w 2109787"/>
              <a:gd name="T31" fmla="*/ 1123523 h 2125662"/>
              <a:gd name="T32" fmla="*/ 1403890 w 2109787"/>
              <a:gd name="T33" fmla="*/ 1350929 h 2125662"/>
              <a:gd name="T34" fmla="*/ 1555473 w 2109787"/>
              <a:gd name="T35" fmla="*/ 1330602 h 2125662"/>
              <a:gd name="T36" fmla="*/ 1746695 w 2109787"/>
              <a:gd name="T37" fmla="*/ 1088269 h 2125662"/>
              <a:gd name="T38" fmla="*/ 1634435 w 2109787"/>
              <a:gd name="T39" fmla="*/ 939629 h 2125662"/>
              <a:gd name="T40" fmla="*/ 1329051 w 2109787"/>
              <a:gd name="T41" fmla="*/ 834184 h 2125662"/>
              <a:gd name="T42" fmla="*/ 1487609 w 2109787"/>
              <a:gd name="T43" fmla="*/ 501650 h 2125662"/>
              <a:gd name="T44" fmla="*/ 1685808 w 2109787"/>
              <a:gd name="T45" fmla="*/ 588039 h 2125662"/>
              <a:gd name="T46" fmla="*/ 1817729 w 2109787"/>
              <a:gd name="T47" fmla="*/ 779556 h 2125662"/>
              <a:gd name="T48" fmla="*/ 1848490 w 2109787"/>
              <a:gd name="T49" fmla="*/ 1036817 h 2125662"/>
              <a:gd name="T50" fmla="*/ 1748915 w 2109787"/>
              <a:gd name="T51" fmla="*/ 1271528 h 2125662"/>
              <a:gd name="T52" fmla="*/ 1576403 w 2109787"/>
              <a:gd name="T53" fmla="*/ 1417309 h 2125662"/>
              <a:gd name="T54" fmla="*/ 1403573 w 2109787"/>
              <a:gd name="T55" fmla="*/ 1442082 h 2125662"/>
              <a:gd name="T56" fmla="*/ 1224085 w 2109787"/>
              <a:gd name="T57" fmla="*/ 1336319 h 2125662"/>
              <a:gd name="T58" fmla="*/ 1088992 w 2109787"/>
              <a:gd name="T59" fmla="*/ 1130193 h 2125662"/>
              <a:gd name="T60" fmla="*/ 1072185 w 2109787"/>
              <a:gd name="T61" fmla="*/ 867850 h 2125662"/>
              <a:gd name="T62" fmla="*/ 1171443 w 2109787"/>
              <a:gd name="T63" fmla="*/ 647432 h 2125662"/>
              <a:gd name="T64" fmla="*/ 1349029 w 2109787"/>
              <a:gd name="T65" fmla="*/ 518483 h 2125662"/>
              <a:gd name="T66" fmla="*/ 894842 w 2109787"/>
              <a:gd name="T67" fmla="*/ 389721 h 2125662"/>
              <a:gd name="T68" fmla="*/ 783863 w 2109787"/>
              <a:gd name="T69" fmla="*/ 461707 h 2125662"/>
              <a:gd name="T70" fmla="*/ 646249 w 2109787"/>
              <a:gd name="T71" fmla="*/ 519107 h 2125662"/>
              <a:gd name="T72" fmla="*/ 649737 w 2109787"/>
              <a:gd name="T73" fmla="*/ 631367 h 2125662"/>
              <a:gd name="T74" fmla="*/ 859963 w 2109787"/>
              <a:gd name="T75" fmla="*/ 751873 h 2125662"/>
              <a:gd name="T76" fmla="*/ 989016 w 2109787"/>
              <a:gd name="T77" fmla="*/ 914873 h 2125662"/>
              <a:gd name="T78" fmla="*/ 926551 w 2109787"/>
              <a:gd name="T79" fmla="*/ 1110219 h 2125662"/>
              <a:gd name="T80" fmla="*/ 637054 w 2109787"/>
              <a:gd name="T81" fmla="*/ 1172057 h 2125662"/>
              <a:gd name="T82" fmla="*/ 648152 w 2109787"/>
              <a:gd name="T83" fmla="*/ 1081995 h 2125662"/>
              <a:gd name="T84" fmla="*/ 837450 w 2109787"/>
              <a:gd name="T85" fmla="*/ 1055674 h 2125662"/>
              <a:gd name="T86" fmla="*/ 874549 w 2109787"/>
              <a:gd name="T87" fmla="*/ 927557 h 2125662"/>
              <a:gd name="T88" fmla="*/ 734081 w 2109787"/>
              <a:gd name="T89" fmla="*/ 811174 h 2125662"/>
              <a:gd name="T90" fmla="*/ 535588 w 2109787"/>
              <a:gd name="T91" fmla="*/ 662762 h 2125662"/>
              <a:gd name="T92" fmla="*/ 561905 w 2109787"/>
              <a:gd name="T93" fmla="*/ 464879 h 2125662"/>
              <a:gd name="T94" fmla="*/ 832750 w 2109787"/>
              <a:gd name="T95" fmla="*/ 1588 h 2125662"/>
              <a:gd name="T96" fmla="*/ 1300854 w 2109787"/>
              <a:gd name="T97" fmla="*/ 193714 h 2125662"/>
              <a:gd name="T98" fmla="*/ 1132654 w 2109787"/>
              <a:gd name="T99" fmla="*/ 241031 h 2125662"/>
              <a:gd name="T100" fmla="*/ 735320 w 2109787"/>
              <a:gd name="T101" fmla="*/ 141316 h 2125662"/>
              <a:gd name="T102" fmla="*/ 411297 w 2109787"/>
              <a:gd name="T103" fmla="*/ 258815 h 2125662"/>
              <a:gd name="T104" fmla="*/ 196445 w 2109787"/>
              <a:gd name="T105" fmla="*/ 520171 h 2125662"/>
              <a:gd name="T106" fmla="*/ 143129 w 2109787"/>
              <a:gd name="T107" fmla="*/ 858378 h 2125662"/>
              <a:gd name="T108" fmla="*/ 247857 w 2109787"/>
              <a:gd name="T109" fmla="*/ 1145456 h 2125662"/>
              <a:gd name="T110" fmla="*/ 469056 w 2109787"/>
              <a:gd name="T111" fmla="*/ 1349968 h 2125662"/>
              <a:gd name="T112" fmla="*/ 542684 w 2109787"/>
              <a:gd name="T113" fmla="*/ 1533202 h 2125662"/>
              <a:gd name="T114" fmla="*/ 227229 w 2109787"/>
              <a:gd name="T115" fmla="*/ 1339170 h 2125662"/>
              <a:gd name="T116" fmla="*/ 37131 w 2109787"/>
              <a:gd name="T117" fmla="*/ 1025417 h 2125662"/>
              <a:gd name="T118" fmla="*/ 15868 w 2109787"/>
              <a:gd name="T119" fmla="*/ 627508 h 2125662"/>
              <a:gd name="T120" fmla="*/ 204062 w 2109787"/>
              <a:gd name="T121" fmla="*/ 257545 h 2125662"/>
              <a:gd name="T122" fmla="*/ 551570 w 2109787"/>
              <a:gd name="T123" fmla="*/ 35567 h 2125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09787" h="2125662">
                <a:moveTo>
                  <a:pt x="1216342" y="1436687"/>
                </a:moveTo>
                <a:lnTo>
                  <a:pt x="1216977" y="1467831"/>
                </a:lnTo>
                <a:lnTo>
                  <a:pt x="1218247" y="1498021"/>
                </a:lnTo>
                <a:lnTo>
                  <a:pt x="1219517" y="1527894"/>
                </a:lnTo>
                <a:lnTo>
                  <a:pt x="1221105" y="1556813"/>
                </a:lnTo>
                <a:lnTo>
                  <a:pt x="1223010" y="1585097"/>
                </a:lnTo>
                <a:lnTo>
                  <a:pt x="1225550" y="1612427"/>
                </a:lnTo>
                <a:lnTo>
                  <a:pt x="1227772" y="1639121"/>
                </a:lnTo>
                <a:lnTo>
                  <a:pt x="1230630" y="1665180"/>
                </a:lnTo>
                <a:lnTo>
                  <a:pt x="1233487" y="1690286"/>
                </a:lnTo>
                <a:lnTo>
                  <a:pt x="1237297" y="1714756"/>
                </a:lnTo>
                <a:lnTo>
                  <a:pt x="1240790" y="1738273"/>
                </a:lnTo>
                <a:lnTo>
                  <a:pt x="1244917" y="1761154"/>
                </a:lnTo>
                <a:lnTo>
                  <a:pt x="1249362" y="1783399"/>
                </a:lnTo>
                <a:lnTo>
                  <a:pt x="1253807" y="1804691"/>
                </a:lnTo>
                <a:lnTo>
                  <a:pt x="1258570" y="1825030"/>
                </a:lnTo>
                <a:lnTo>
                  <a:pt x="1263967" y="1844733"/>
                </a:lnTo>
                <a:lnTo>
                  <a:pt x="1269365" y="1863801"/>
                </a:lnTo>
                <a:lnTo>
                  <a:pt x="1275397" y="1881597"/>
                </a:lnTo>
                <a:lnTo>
                  <a:pt x="1281430" y="1899076"/>
                </a:lnTo>
                <a:lnTo>
                  <a:pt x="1288097" y="1915283"/>
                </a:lnTo>
                <a:lnTo>
                  <a:pt x="1295082" y="1930537"/>
                </a:lnTo>
                <a:lnTo>
                  <a:pt x="1302067" y="1945474"/>
                </a:lnTo>
                <a:lnTo>
                  <a:pt x="1309687" y="1959457"/>
                </a:lnTo>
                <a:lnTo>
                  <a:pt x="1317625" y="1972168"/>
                </a:lnTo>
                <a:lnTo>
                  <a:pt x="1325562" y="1984244"/>
                </a:lnTo>
                <a:lnTo>
                  <a:pt x="1330007" y="1990282"/>
                </a:lnTo>
                <a:lnTo>
                  <a:pt x="1334135" y="1995685"/>
                </a:lnTo>
                <a:lnTo>
                  <a:pt x="1338262" y="2001087"/>
                </a:lnTo>
                <a:lnTo>
                  <a:pt x="1343025" y="2005854"/>
                </a:lnTo>
                <a:lnTo>
                  <a:pt x="1347470" y="2010621"/>
                </a:lnTo>
                <a:lnTo>
                  <a:pt x="1352232" y="2015388"/>
                </a:lnTo>
                <a:lnTo>
                  <a:pt x="1356677" y="2019519"/>
                </a:lnTo>
                <a:lnTo>
                  <a:pt x="1361440" y="2023968"/>
                </a:lnTo>
                <a:lnTo>
                  <a:pt x="1366520" y="2027782"/>
                </a:lnTo>
                <a:lnTo>
                  <a:pt x="1371282" y="2031278"/>
                </a:lnTo>
                <a:lnTo>
                  <a:pt x="1376362" y="2034773"/>
                </a:lnTo>
                <a:lnTo>
                  <a:pt x="1381442" y="2038269"/>
                </a:lnTo>
                <a:lnTo>
                  <a:pt x="1386840" y="2041129"/>
                </a:lnTo>
                <a:lnTo>
                  <a:pt x="1391920" y="2043989"/>
                </a:lnTo>
                <a:lnTo>
                  <a:pt x="1391920" y="1688379"/>
                </a:lnTo>
                <a:lnTo>
                  <a:pt x="1387475" y="1687108"/>
                </a:lnTo>
                <a:lnTo>
                  <a:pt x="1382395" y="1685837"/>
                </a:lnTo>
                <a:lnTo>
                  <a:pt x="1378267" y="1684248"/>
                </a:lnTo>
                <a:lnTo>
                  <a:pt x="1373505" y="1682341"/>
                </a:lnTo>
                <a:lnTo>
                  <a:pt x="1369695" y="1680117"/>
                </a:lnTo>
                <a:lnTo>
                  <a:pt x="1365885" y="1677256"/>
                </a:lnTo>
                <a:lnTo>
                  <a:pt x="1362075" y="1674079"/>
                </a:lnTo>
                <a:lnTo>
                  <a:pt x="1358900" y="1670901"/>
                </a:lnTo>
                <a:lnTo>
                  <a:pt x="1356042" y="1667405"/>
                </a:lnTo>
                <a:lnTo>
                  <a:pt x="1353502" y="1663274"/>
                </a:lnTo>
                <a:lnTo>
                  <a:pt x="1350962" y="1659460"/>
                </a:lnTo>
                <a:lnTo>
                  <a:pt x="1349057" y="1655329"/>
                </a:lnTo>
                <a:lnTo>
                  <a:pt x="1347470" y="1650562"/>
                </a:lnTo>
                <a:lnTo>
                  <a:pt x="1346517" y="1645795"/>
                </a:lnTo>
                <a:lnTo>
                  <a:pt x="1345882" y="1641346"/>
                </a:lnTo>
                <a:lnTo>
                  <a:pt x="1345565" y="1635943"/>
                </a:lnTo>
                <a:lnTo>
                  <a:pt x="1345565" y="1582872"/>
                </a:lnTo>
                <a:lnTo>
                  <a:pt x="1345882" y="1577469"/>
                </a:lnTo>
                <a:lnTo>
                  <a:pt x="1346517" y="1572385"/>
                </a:lnTo>
                <a:lnTo>
                  <a:pt x="1347787" y="1567300"/>
                </a:lnTo>
                <a:lnTo>
                  <a:pt x="1349692" y="1562215"/>
                </a:lnTo>
                <a:lnTo>
                  <a:pt x="1352232" y="1557449"/>
                </a:lnTo>
                <a:lnTo>
                  <a:pt x="1354772" y="1553317"/>
                </a:lnTo>
                <a:lnTo>
                  <a:pt x="1357630" y="1549186"/>
                </a:lnTo>
                <a:lnTo>
                  <a:pt x="1361122" y="1545055"/>
                </a:lnTo>
                <a:lnTo>
                  <a:pt x="1365250" y="1541877"/>
                </a:lnTo>
                <a:lnTo>
                  <a:pt x="1369060" y="1538699"/>
                </a:lnTo>
                <a:lnTo>
                  <a:pt x="1373505" y="1535839"/>
                </a:lnTo>
                <a:lnTo>
                  <a:pt x="1378267" y="1533614"/>
                </a:lnTo>
                <a:lnTo>
                  <a:pt x="1383030" y="1532025"/>
                </a:lnTo>
                <a:lnTo>
                  <a:pt x="1388427" y="1530754"/>
                </a:lnTo>
                <a:lnTo>
                  <a:pt x="1393507" y="1529801"/>
                </a:lnTo>
                <a:lnTo>
                  <a:pt x="1399222" y="1529483"/>
                </a:lnTo>
                <a:lnTo>
                  <a:pt x="1516062" y="1529483"/>
                </a:lnTo>
                <a:lnTo>
                  <a:pt x="1521460" y="1529801"/>
                </a:lnTo>
                <a:lnTo>
                  <a:pt x="1526857" y="1530754"/>
                </a:lnTo>
                <a:lnTo>
                  <a:pt x="1531937" y="1532025"/>
                </a:lnTo>
                <a:lnTo>
                  <a:pt x="1537017" y="1533614"/>
                </a:lnTo>
                <a:lnTo>
                  <a:pt x="1541462" y="1535839"/>
                </a:lnTo>
                <a:lnTo>
                  <a:pt x="1545907" y="1538699"/>
                </a:lnTo>
                <a:lnTo>
                  <a:pt x="1550035" y="1541877"/>
                </a:lnTo>
                <a:lnTo>
                  <a:pt x="1553845" y="1545055"/>
                </a:lnTo>
                <a:lnTo>
                  <a:pt x="1557020" y="1549186"/>
                </a:lnTo>
                <a:lnTo>
                  <a:pt x="1560512" y="1553317"/>
                </a:lnTo>
                <a:lnTo>
                  <a:pt x="1563052" y="1557449"/>
                </a:lnTo>
                <a:lnTo>
                  <a:pt x="1565275" y="1562215"/>
                </a:lnTo>
                <a:lnTo>
                  <a:pt x="1566862" y="1567300"/>
                </a:lnTo>
                <a:lnTo>
                  <a:pt x="1568132" y="1572385"/>
                </a:lnTo>
                <a:lnTo>
                  <a:pt x="1569085" y="1577469"/>
                </a:lnTo>
                <a:lnTo>
                  <a:pt x="1569402" y="1582872"/>
                </a:lnTo>
                <a:lnTo>
                  <a:pt x="1569402" y="1635943"/>
                </a:lnTo>
                <a:lnTo>
                  <a:pt x="1569085" y="1641346"/>
                </a:lnTo>
                <a:lnTo>
                  <a:pt x="1568450" y="1645795"/>
                </a:lnTo>
                <a:lnTo>
                  <a:pt x="1567180" y="1650562"/>
                </a:lnTo>
                <a:lnTo>
                  <a:pt x="1565910" y="1655329"/>
                </a:lnTo>
                <a:lnTo>
                  <a:pt x="1564005" y="1659460"/>
                </a:lnTo>
                <a:lnTo>
                  <a:pt x="1561782" y="1663274"/>
                </a:lnTo>
                <a:lnTo>
                  <a:pt x="1558607" y="1667405"/>
                </a:lnTo>
                <a:lnTo>
                  <a:pt x="1555750" y="1670901"/>
                </a:lnTo>
                <a:lnTo>
                  <a:pt x="1552575" y="1674079"/>
                </a:lnTo>
                <a:lnTo>
                  <a:pt x="1549082" y="1677256"/>
                </a:lnTo>
                <a:lnTo>
                  <a:pt x="1545272" y="1680117"/>
                </a:lnTo>
                <a:lnTo>
                  <a:pt x="1541145" y="1682341"/>
                </a:lnTo>
                <a:lnTo>
                  <a:pt x="1537017" y="1684248"/>
                </a:lnTo>
                <a:lnTo>
                  <a:pt x="1532255" y="1685837"/>
                </a:lnTo>
                <a:lnTo>
                  <a:pt x="1527810" y="1687108"/>
                </a:lnTo>
                <a:lnTo>
                  <a:pt x="1523047" y="1688379"/>
                </a:lnTo>
                <a:lnTo>
                  <a:pt x="1523047" y="2043989"/>
                </a:lnTo>
                <a:lnTo>
                  <a:pt x="1528445" y="2041129"/>
                </a:lnTo>
                <a:lnTo>
                  <a:pt x="1533525" y="2038269"/>
                </a:lnTo>
                <a:lnTo>
                  <a:pt x="1538605" y="2034773"/>
                </a:lnTo>
                <a:lnTo>
                  <a:pt x="1543685" y="2031278"/>
                </a:lnTo>
                <a:lnTo>
                  <a:pt x="1548765" y="2027782"/>
                </a:lnTo>
                <a:lnTo>
                  <a:pt x="1553527" y="2023968"/>
                </a:lnTo>
                <a:lnTo>
                  <a:pt x="1558290" y="2019519"/>
                </a:lnTo>
                <a:lnTo>
                  <a:pt x="1563052" y="2015388"/>
                </a:lnTo>
                <a:lnTo>
                  <a:pt x="1567497" y="2010621"/>
                </a:lnTo>
                <a:lnTo>
                  <a:pt x="1572260" y="2005854"/>
                </a:lnTo>
                <a:lnTo>
                  <a:pt x="1576705" y="2001087"/>
                </a:lnTo>
                <a:lnTo>
                  <a:pt x="1580832" y="1995685"/>
                </a:lnTo>
                <a:lnTo>
                  <a:pt x="1585277" y="1990282"/>
                </a:lnTo>
                <a:lnTo>
                  <a:pt x="1589405" y="1984244"/>
                </a:lnTo>
                <a:lnTo>
                  <a:pt x="1597660" y="1972168"/>
                </a:lnTo>
                <a:lnTo>
                  <a:pt x="1605280" y="1959457"/>
                </a:lnTo>
                <a:lnTo>
                  <a:pt x="1612900" y="1945474"/>
                </a:lnTo>
                <a:lnTo>
                  <a:pt x="1620202" y="1930537"/>
                </a:lnTo>
                <a:lnTo>
                  <a:pt x="1626870" y="1915283"/>
                </a:lnTo>
                <a:lnTo>
                  <a:pt x="1633537" y="1899076"/>
                </a:lnTo>
                <a:lnTo>
                  <a:pt x="1639570" y="1881597"/>
                </a:lnTo>
                <a:lnTo>
                  <a:pt x="1645602" y="1863801"/>
                </a:lnTo>
                <a:lnTo>
                  <a:pt x="1651000" y="1844733"/>
                </a:lnTo>
                <a:lnTo>
                  <a:pt x="1656397" y="1825030"/>
                </a:lnTo>
                <a:lnTo>
                  <a:pt x="1661160" y="1804691"/>
                </a:lnTo>
                <a:lnTo>
                  <a:pt x="1665922" y="1783399"/>
                </a:lnTo>
                <a:lnTo>
                  <a:pt x="1670050" y="1761154"/>
                </a:lnTo>
                <a:lnTo>
                  <a:pt x="1673860" y="1738273"/>
                </a:lnTo>
                <a:lnTo>
                  <a:pt x="1677987" y="1714756"/>
                </a:lnTo>
                <a:lnTo>
                  <a:pt x="1681162" y="1690286"/>
                </a:lnTo>
                <a:lnTo>
                  <a:pt x="1684337" y="1665180"/>
                </a:lnTo>
                <a:lnTo>
                  <a:pt x="1687195" y="1639121"/>
                </a:lnTo>
                <a:lnTo>
                  <a:pt x="1689735" y="1612427"/>
                </a:lnTo>
                <a:lnTo>
                  <a:pt x="1691957" y="1585097"/>
                </a:lnTo>
                <a:lnTo>
                  <a:pt x="1693862" y="1556813"/>
                </a:lnTo>
                <a:lnTo>
                  <a:pt x="1695450" y="1527894"/>
                </a:lnTo>
                <a:lnTo>
                  <a:pt x="1696720" y="1498021"/>
                </a:lnTo>
                <a:lnTo>
                  <a:pt x="1697672" y="1467831"/>
                </a:lnTo>
                <a:lnTo>
                  <a:pt x="1698942" y="1436687"/>
                </a:lnTo>
                <a:lnTo>
                  <a:pt x="1738312" y="1438912"/>
                </a:lnTo>
                <a:lnTo>
                  <a:pt x="1774825" y="1441454"/>
                </a:lnTo>
                <a:lnTo>
                  <a:pt x="1835150" y="1446221"/>
                </a:lnTo>
                <a:lnTo>
                  <a:pt x="1875472" y="1449399"/>
                </a:lnTo>
                <a:lnTo>
                  <a:pt x="1890077" y="1450670"/>
                </a:lnTo>
                <a:lnTo>
                  <a:pt x="1901190" y="1450988"/>
                </a:lnTo>
                <a:lnTo>
                  <a:pt x="1912620" y="1451941"/>
                </a:lnTo>
                <a:lnTo>
                  <a:pt x="1923415" y="1453212"/>
                </a:lnTo>
                <a:lnTo>
                  <a:pt x="1934210" y="1455119"/>
                </a:lnTo>
                <a:lnTo>
                  <a:pt x="1945005" y="1457662"/>
                </a:lnTo>
                <a:lnTo>
                  <a:pt x="1955482" y="1460522"/>
                </a:lnTo>
                <a:lnTo>
                  <a:pt x="1965642" y="1464017"/>
                </a:lnTo>
                <a:lnTo>
                  <a:pt x="1975485" y="1468149"/>
                </a:lnTo>
                <a:lnTo>
                  <a:pt x="1985327" y="1472598"/>
                </a:lnTo>
                <a:lnTo>
                  <a:pt x="1994852" y="1477047"/>
                </a:lnTo>
                <a:lnTo>
                  <a:pt x="2004060" y="1482767"/>
                </a:lnTo>
                <a:lnTo>
                  <a:pt x="2012950" y="1488170"/>
                </a:lnTo>
                <a:lnTo>
                  <a:pt x="2021522" y="1494526"/>
                </a:lnTo>
                <a:lnTo>
                  <a:pt x="2029777" y="1500881"/>
                </a:lnTo>
                <a:lnTo>
                  <a:pt x="2038032" y="1507873"/>
                </a:lnTo>
                <a:lnTo>
                  <a:pt x="2045652" y="1515182"/>
                </a:lnTo>
                <a:lnTo>
                  <a:pt x="2052637" y="1522809"/>
                </a:lnTo>
                <a:lnTo>
                  <a:pt x="2059622" y="1530754"/>
                </a:lnTo>
                <a:lnTo>
                  <a:pt x="2065972" y="1539334"/>
                </a:lnTo>
                <a:lnTo>
                  <a:pt x="2072322" y="1547597"/>
                </a:lnTo>
                <a:lnTo>
                  <a:pt x="2078037" y="1556495"/>
                </a:lnTo>
                <a:lnTo>
                  <a:pt x="2083435" y="1566029"/>
                </a:lnTo>
                <a:lnTo>
                  <a:pt x="2088197" y="1575563"/>
                </a:lnTo>
                <a:lnTo>
                  <a:pt x="2092642" y="1585414"/>
                </a:lnTo>
                <a:lnTo>
                  <a:pt x="2096452" y="1595266"/>
                </a:lnTo>
                <a:lnTo>
                  <a:pt x="2099945" y="1605117"/>
                </a:lnTo>
                <a:lnTo>
                  <a:pt x="2103120" y="1615605"/>
                </a:lnTo>
                <a:lnTo>
                  <a:pt x="2105660" y="1626410"/>
                </a:lnTo>
                <a:lnTo>
                  <a:pt x="2107247" y="1637215"/>
                </a:lnTo>
                <a:lnTo>
                  <a:pt x="2108835" y="1648337"/>
                </a:lnTo>
                <a:lnTo>
                  <a:pt x="2109470" y="1659460"/>
                </a:lnTo>
                <a:lnTo>
                  <a:pt x="2109787" y="1670901"/>
                </a:lnTo>
                <a:lnTo>
                  <a:pt x="2109787" y="1949605"/>
                </a:lnTo>
                <a:lnTo>
                  <a:pt x="2109787" y="1955325"/>
                </a:lnTo>
                <a:lnTo>
                  <a:pt x="2108835" y="1960728"/>
                </a:lnTo>
                <a:lnTo>
                  <a:pt x="2107882" y="1966448"/>
                </a:lnTo>
                <a:lnTo>
                  <a:pt x="2106295" y="1971850"/>
                </a:lnTo>
                <a:lnTo>
                  <a:pt x="2104072" y="1976935"/>
                </a:lnTo>
                <a:lnTo>
                  <a:pt x="2101532" y="1982020"/>
                </a:lnTo>
                <a:lnTo>
                  <a:pt x="2098675" y="1987105"/>
                </a:lnTo>
                <a:lnTo>
                  <a:pt x="2095182" y="1992189"/>
                </a:lnTo>
                <a:lnTo>
                  <a:pt x="2091690" y="1996956"/>
                </a:lnTo>
                <a:lnTo>
                  <a:pt x="2087245" y="2002041"/>
                </a:lnTo>
                <a:lnTo>
                  <a:pt x="2082800" y="2006490"/>
                </a:lnTo>
                <a:lnTo>
                  <a:pt x="2077720" y="2010939"/>
                </a:lnTo>
                <a:lnTo>
                  <a:pt x="2072322" y="2015706"/>
                </a:lnTo>
                <a:lnTo>
                  <a:pt x="2066607" y="2019837"/>
                </a:lnTo>
                <a:lnTo>
                  <a:pt x="2060575" y="2024286"/>
                </a:lnTo>
                <a:lnTo>
                  <a:pt x="2053907" y="2028418"/>
                </a:lnTo>
                <a:lnTo>
                  <a:pt x="2047240" y="2032549"/>
                </a:lnTo>
                <a:lnTo>
                  <a:pt x="2039937" y="2036680"/>
                </a:lnTo>
                <a:lnTo>
                  <a:pt x="2032317" y="2040494"/>
                </a:lnTo>
                <a:lnTo>
                  <a:pt x="2024697" y="2044307"/>
                </a:lnTo>
                <a:lnTo>
                  <a:pt x="2016442" y="2048121"/>
                </a:lnTo>
                <a:lnTo>
                  <a:pt x="2007870" y="2051934"/>
                </a:lnTo>
                <a:lnTo>
                  <a:pt x="1999297" y="2055430"/>
                </a:lnTo>
                <a:lnTo>
                  <a:pt x="1990090" y="2058926"/>
                </a:lnTo>
                <a:lnTo>
                  <a:pt x="1970722" y="2065599"/>
                </a:lnTo>
                <a:lnTo>
                  <a:pt x="1950402" y="2071955"/>
                </a:lnTo>
                <a:lnTo>
                  <a:pt x="1929130" y="2077675"/>
                </a:lnTo>
                <a:lnTo>
                  <a:pt x="1907222" y="2083396"/>
                </a:lnTo>
                <a:lnTo>
                  <a:pt x="1883727" y="2088480"/>
                </a:lnTo>
                <a:lnTo>
                  <a:pt x="1859597" y="2093565"/>
                </a:lnTo>
                <a:lnTo>
                  <a:pt x="1834515" y="2098014"/>
                </a:lnTo>
                <a:lnTo>
                  <a:pt x="1809115" y="2102146"/>
                </a:lnTo>
                <a:lnTo>
                  <a:pt x="1782762" y="2105959"/>
                </a:lnTo>
                <a:lnTo>
                  <a:pt x="1755457" y="2109455"/>
                </a:lnTo>
                <a:lnTo>
                  <a:pt x="1728152" y="2112633"/>
                </a:lnTo>
                <a:lnTo>
                  <a:pt x="1700212" y="2115175"/>
                </a:lnTo>
                <a:lnTo>
                  <a:pt x="1671637" y="2118035"/>
                </a:lnTo>
                <a:lnTo>
                  <a:pt x="1642745" y="2119942"/>
                </a:lnTo>
                <a:lnTo>
                  <a:pt x="1613535" y="2121849"/>
                </a:lnTo>
                <a:lnTo>
                  <a:pt x="1584325" y="2123120"/>
                </a:lnTo>
                <a:lnTo>
                  <a:pt x="1554480" y="2124391"/>
                </a:lnTo>
                <a:lnTo>
                  <a:pt x="1524635" y="2125027"/>
                </a:lnTo>
                <a:lnTo>
                  <a:pt x="1494790" y="2125344"/>
                </a:lnTo>
                <a:lnTo>
                  <a:pt x="1464945" y="2125662"/>
                </a:lnTo>
                <a:lnTo>
                  <a:pt x="1435100" y="2125344"/>
                </a:lnTo>
                <a:lnTo>
                  <a:pt x="1404937" y="2125027"/>
                </a:lnTo>
                <a:lnTo>
                  <a:pt x="1375092" y="2124391"/>
                </a:lnTo>
                <a:lnTo>
                  <a:pt x="1344930" y="2123120"/>
                </a:lnTo>
                <a:lnTo>
                  <a:pt x="1315085" y="2121849"/>
                </a:lnTo>
                <a:lnTo>
                  <a:pt x="1285557" y="2119942"/>
                </a:lnTo>
                <a:lnTo>
                  <a:pt x="1256030" y="2118035"/>
                </a:lnTo>
                <a:lnTo>
                  <a:pt x="1227455" y="2115175"/>
                </a:lnTo>
                <a:lnTo>
                  <a:pt x="1198562" y="2112633"/>
                </a:lnTo>
                <a:lnTo>
                  <a:pt x="1170622" y="2109455"/>
                </a:lnTo>
                <a:lnTo>
                  <a:pt x="1142682" y="2105959"/>
                </a:lnTo>
                <a:lnTo>
                  <a:pt x="1116012" y="2102146"/>
                </a:lnTo>
                <a:lnTo>
                  <a:pt x="1089660" y="2098014"/>
                </a:lnTo>
                <a:lnTo>
                  <a:pt x="1064260" y="2093565"/>
                </a:lnTo>
                <a:lnTo>
                  <a:pt x="1039177" y="2088480"/>
                </a:lnTo>
                <a:lnTo>
                  <a:pt x="1015364" y="2083396"/>
                </a:lnTo>
                <a:lnTo>
                  <a:pt x="992187" y="2077675"/>
                </a:lnTo>
                <a:lnTo>
                  <a:pt x="970597" y="2071955"/>
                </a:lnTo>
                <a:lnTo>
                  <a:pt x="949642" y="2065599"/>
                </a:lnTo>
                <a:lnTo>
                  <a:pt x="929639" y="2058926"/>
                </a:lnTo>
                <a:lnTo>
                  <a:pt x="910907" y="2051934"/>
                </a:lnTo>
                <a:lnTo>
                  <a:pt x="902334" y="2048121"/>
                </a:lnTo>
                <a:lnTo>
                  <a:pt x="893762" y="2044307"/>
                </a:lnTo>
                <a:lnTo>
                  <a:pt x="885507" y="2040494"/>
                </a:lnTo>
                <a:lnTo>
                  <a:pt x="877569" y="2036680"/>
                </a:lnTo>
                <a:lnTo>
                  <a:pt x="870584" y="2032549"/>
                </a:lnTo>
                <a:lnTo>
                  <a:pt x="863282" y="2028418"/>
                </a:lnTo>
                <a:lnTo>
                  <a:pt x="856614" y="2024286"/>
                </a:lnTo>
                <a:lnTo>
                  <a:pt x="850264" y="2019837"/>
                </a:lnTo>
                <a:lnTo>
                  <a:pt x="844232" y="2015706"/>
                </a:lnTo>
                <a:lnTo>
                  <a:pt x="838517" y="2010939"/>
                </a:lnTo>
                <a:lnTo>
                  <a:pt x="833437" y="2006490"/>
                </a:lnTo>
                <a:lnTo>
                  <a:pt x="828674" y="2002041"/>
                </a:lnTo>
                <a:lnTo>
                  <a:pt x="824229" y="1996956"/>
                </a:lnTo>
                <a:lnTo>
                  <a:pt x="820419" y="1992189"/>
                </a:lnTo>
                <a:lnTo>
                  <a:pt x="816609" y="1987105"/>
                </a:lnTo>
                <a:lnTo>
                  <a:pt x="813752" y="1982020"/>
                </a:lnTo>
                <a:lnTo>
                  <a:pt x="811212" y="1976935"/>
                </a:lnTo>
                <a:lnTo>
                  <a:pt x="808989" y="1971850"/>
                </a:lnTo>
                <a:lnTo>
                  <a:pt x="807084" y="1966448"/>
                </a:lnTo>
                <a:lnTo>
                  <a:pt x="805814" y="1960728"/>
                </a:lnTo>
                <a:lnTo>
                  <a:pt x="805179" y="1955325"/>
                </a:lnTo>
                <a:lnTo>
                  <a:pt x="804862" y="1949605"/>
                </a:lnTo>
                <a:lnTo>
                  <a:pt x="804862" y="1670901"/>
                </a:lnTo>
                <a:lnTo>
                  <a:pt x="805179" y="1659460"/>
                </a:lnTo>
                <a:lnTo>
                  <a:pt x="806132" y="1648337"/>
                </a:lnTo>
                <a:lnTo>
                  <a:pt x="807402" y="1637215"/>
                </a:lnTo>
                <a:lnTo>
                  <a:pt x="809624" y="1626410"/>
                </a:lnTo>
                <a:lnTo>
                  <a:pt x="812164" y="1615605"/>
                </a:lnTo>
                <a:lnTo>
                  <a:pt x="815022" y="1605117"/>
                </a:lnTo>
                <a:lnTo>
                  <a:pt x="818197" y="1595266"/>
                </a:lnTo>
                <a:lnTo>
                  <a:pt x="822324" y="1585414"/>
                </a:lnTo>
                <a:lnTo>
                  <a:pt x="826769" y="1575563"/>
                </a:lnTo>
                <a:lnTo>
                  <a:pt x="831849" y="1566029"/>
                </a:lnTo>
                <a:lnTo>
                  <a:pt x="836929" y="1556495"/>
                </a:lnTo>
                <a:lnTo>
                  <a:pt x="842327" y="1547597"/>
                </a:lnTo>
                <a:lnTo>
                  <a:pt x="848677" y="1539334"/>
                </a:lnTo>
                <a:lnTo>
                  <a:pt x="855344" y="1530754"/>
                </a:lnTo>
                <a:lnTo>
                  <a:pt x="862012" y="1522809"/>
                </a:lnTo>
                <a:lnTo>
                  <a:pt x="869632" y="1515182"/>
                </a:lnTo>
                <a:lnTo>
                  <a:pt x="876934" y="1507873"/>
                </a:lnTo>
                <a:lnTo>
                  <a:pt x="884872" y="1500881"/>
                </a:lnTo>
                <a:lnTo>
                  <a:pt x="893444" y="1494526"/>
                </a:lnTo>
                <a:lnTo>
                  <a:pt x="902017" y="1488170"/>
                </a:lnTo>
                <a:lnTo>
                  <a:pt x="910907" y="1482767"/>
                </a:lnTo>
                <a:lnTo>
                  <a:pt x="920114" y="1477047"/>
                </a:lnTo>
                <a:lnTo>
                  <a:pt x="929639" y="1472598"/>
                </a:lnTo>
                <a:lnTo>
                  <a:pt x="939482" y="1468149"/>
                </a:lnTo>
                <a:lnTo>
                  <a:pt x="949324" y="1464017"/>
                </a:lnTo>
                <a:lnTo>
                  <a:pt x="959802" y="1460522"/>
                </a:lnTo>
                <a:lnTo>
                  <a:pt x="969962" y="1457662"/>
                </a:lnTo>
                <a:lnTo>
                  <a:pt x="980439" y="1455119"/>
                </a:lnTo>
                <a:lnTo>
                  <a:pt x="991234" y="1453212"/>
                </a:lnTo>
                <a:lnTo>
                  <a:pt x="1002347" y="1451941"/>
                </a:lnTo>
                <a:lnTo>
                  <a:pt x="1013459" y="1450988"/>
                </a:lnTo>
                <a:lnTo>
                  <a:pt x="1024889" y="1450670"/>
                </a:lnTo>
                <a:lnTo>
                  <a:pt x="1039177" y="1449399"/>
                </a:lnTo>
                <a:lnTo>
                  <a:pt x="1079500" y="1446221"/>
                </a:lnTo>
                <a:lnTo>
                  <a:pt x="1140142" y="1441454"/>
                </a:lnTo>
                <a:lnTo>
                  <a:pt x="1176655" y="1438912"/>
                </a:lnTo>
                <a:lnTo>
                  <a:pt x="1216342" y="1436687"/>
                </a:lnTo>
                <a:close/>
                <a:moveTo>
                  <a:pt x="1249771" y="769392"/>
                </a:moveTo>
                <a:lnTo>
                  <a:pt x="1245966" y="770028"/>
                </a:lnTo>
                <a:lnTo>
                  <a:pt x="1242477" y="770663"/>
                </a:lnTo>
                <a:lnTo>
                  <a:pt x="1239306" y="771933"/>
                </a:lnTo>
                <a:lnTo>
                  <a:pt x="1235818" y="773839"/>
                </a:lnTo>
                <a:lnTo>
                  <a:pt x="1232647" y="775427"/>
                </a:lnTo>
                <a:lnTo>
                  <a:pt x="1229476" y="777650"/>
                </a:lnTo>
                <a:lnTo>
                  <a:pt x="1226621" y="780191"/>
                </a:lnTo>
                <a:lnTo>
                  <a:pt x="1223450" y="782732"/>
                </a:lnTo>
                <a:lnTo>
                  <a:pt x="1217425" y="789084"/>
                </a:lnTo>
                <a:lnTo>
                  <a:pt x="1211717" y="796071"/>
                </a:lnTo>
                <a:lnTo>
                  <a:pt x="1206009" y="803376"/>
                </a:lnTo>
                <a:lnTo>
                  <a:pt x="1194275" y="819574"/>
                </a:lnTo>
                <a:lnTo>
                  <a:pt x="1186030" y="831008"/>
                </a:lnTo>
                <a:lnTo>
                  <a:pt x="1177785" y="843395"/>
                </a:lnTo>
                <a:lnTo>
                  <a:pt x="1169857" y="855781"/>
                </a:lnTo>
                <a:lnTo>
                  <a:pt x="1161929" y="868803"/>
                </a:lnTo>
                <a:lnTo>
                  <a:pt x="1159075" y="881507"/>
                </a:lnTo>
                <a:lnTo>
                  <a:pt x="1156856" y="894212"/>
                </a:lnTo>
                <a:lnTo>
                  <a:pt x="1154636" y="907233"/>
                </a:lnTo>
                <a:lnTo>
                  <a:pt x="1152733" y="920573"/>
                </a:lnTo>
                <a:lnTo>
                  <a:pt x="1151465" y="933595"/>
                </a:lnTo>
                <a:lnTo>
                  <a:pt x="1150513" y="947569"/>
                </a:lnTo>
                <a:lnTo>
                  <a:pt x="1149879" y="960909"/>
                </a:lnTo>
                <a:lnTo>
                  <a:pt x="1149879" y="974566"/>
                </a:lnTo>
                <a:lnTo>
                  <a:pt x="1149879" y="984412"/>
                </a:lnTo>
                <a:lnTo>
                  <a:pt x="1150196" y="994258"/>
                </a:lnTo>
                <a:lnTo>
                  <a:pt x="1151147" y="1003786"/>
                </a:lnTo>
                <a:lnTo>
                  <a:pt x="1151782" y="1013314"/>
                </a:lnTo>
                <a:lnTo>
                  <a:pt x="1153050" y="1023160"/>
                </a:lnTo>
                <a:lnTo>
                  <a:pt x="1154319" y="1032688"/>
                </a:lnTo>
                <a:lnTo>
                  <a:pt x="1156538" y="1042216"/>
                </a:lnTo>
                <a:lnTo>
                  <a:pt x="1158124" y="1051427"/>
                </a:lnTo>
                <a:lnTo>
                  <a:pt x="1160344" y="1060637"/>
                </a:lnTo>
                <a:lnTo>
                  <a:pt x="1162564" y="1069848"/>
                </a:lnTo>
                <a:lnTo>
                  <a:pt x="1165101" y="1079058"/>
                </a:lnTo>
                <a:lnTo>
                  <a:pt x="1168272" y="1088269"/>
                </a:lnTo>
                <a:lnTo>
                  <a:pt x="1171126" y="1096844"/>
                </a:lnTo>
                <a:lnTo>
                  <a:pt x="1174297" y="1106055"/>
                </a:lnTo>
                <a:lnTo>
                  <a:pt x="1177468" y="1114948"/>
                </a:lnTo>
                <a:lnTo>
                  <a:pt x="1181274" y="1123523"/>
                </a:lnTo>
                <a:lnTo>
                  <a:pt x="1184762" y="1132099"/>
                </a:lnTo>
                <a:lnTo>
                  <a:pt x="1188884" y="1140356"/>
                </a:lnTo>
                <a:lnTo>
                  <a:pt x="1193007" y="1148932"/>
                </a:lnTo>
                <a:lnTo>
                  <a:pt x="1197129" y="1157189"/>
                </a:lnTo>
                <a:lnTo>
                  <a:pt x="1206326" y="1173387"/>
                </a:lnTo>
                <a:lnTo>
                  <a:pt x="1215839" y="1188950"/>
                </a:lnTo>
                <a:lnTo>
                  <a:pt x="1225987" y="1204513"/>
                </a:lnTo>
                <a:lnTo>
                  <a:pt x="1236769" y="1219123"/>
                </a:lnTo>
                <a:lnTo>
                  <a:pt x="1247551" y="1233097"/>
                </a:lnTo>
                <a:lnTo>
                  <a:pt x="1258967" y="1246437"/>
                </a:lnTo>
                <a:lnTo>
                  <a:pt x="1271018" y="1259776"/>
                </a:lnTo>
                <a:lnTo>
                  <a:pt x="1283068" y="1271845"/>
                </a:lnTo>
                <a:lnTo>
                  <a:pt x="1295436" y="1283597"/>
                </a:lnTo>
                <a:lnTo>
                  <a:pt x="1308121" y="1294395"/>
                </a:lnTo>
                <a:lnTo>
                  <a:pt x="1320805" y="1304241"/>
                </a:lnTo>
                <a:lnTo>
                  <a:pt x="1333490" y="1313769"/>
                </a:lnTo>
                <a:lnTo>
                  <a:pt x="1346175" y="1322662"/>
                </a:lnTo>
                <a:lnTo>
                  <a:pt x="1359177" y="1330602"/>
                </a:lnTo>
                <a:lnTo>
                  <a:pt x="1371861" y="1337272"/>
                </a:lnTo>
                <a:lnTo>
                  <a:pt x="1384863" y="1343624"/>
                </a:lnTo>
                <a:lnTo>
                  <a:pt x="1397548" y="1348706"/>
                </a:lnTo>
                <a:lnTo>
                  <a:pt x="1403890" y="1350929"/>
                </a:lnTo>
                <a:lnTo>
                  <a:pt x="1410233" y="1353470"/>
                </a:lnTo>
                <a:lnTo>
                  <a:pt x="1416258" y="1355058"/>
                </a:lnTo>
                <a:lnTo>
                  <a:pt x="1422600" y="1356646"/>
                </a:lnTo>
                <a:lnTo>
                  <a:pt x="1428308" y="1358234"/>
                </a:lnTo>
                <a:lnTo>
                  <a:pt x="1434334" y="1359187"/>
                </a:lnTo>
                <a:lnTo>
                  <a:pt x="1440042" y="1360140"/>
                </a:lnTo>
                <a:lnTo>
                  <a:pt x="1446067" y="1360775"/>
                </a:lnTo>
                <a:lnTo>
                  <a:pt x="1451775" y="1361093"/>
                </a:lnTo>
                <a:lnTo>
                  <a:pt x="1457483" y="1361093"/>
                </a:lnTo>
                <a:lnTo>
                  <a:pt x="1462874" y="1361093"/>
                </a:lnTo>
                <a:lnTo>
                  <a:pt x="1468900" y="1360775"/>
                </a:lnTo>
                <a:lnTo>
                  <a:pt x="1474291" y="1360140"/>
                </a:lnTo>
                <a:lnTo>
                  <a:pt x="1480316" y="1359187"/>
                </a:lnTo>
                <a:lnTo>
                  <a:pt x="1486341" y="1358234"/>
                </a:lnTo>
                <a:lnTo>
                  <a:pt x="1492366" y="1356646"/>
                </a:lnTo>
                <a:lnTo>
                  <a:pt x="1498392" y="1355058"/>
                </a:lnTo>
                <a:lnTo>
                  <a:pt x="1504734" y="1353470"/>
                </a:lnTo>
                <a:lnTo>
                  <a:pt x="1510759" y="1350929"/>
                </a:lnTo>
                <a:lnTo>
                  <a:pt x="1517101" y="1348706"/>
                </a:lnTo>
                <a:lnTo>
                  <a:pt x="1529786" y="1343624"/>
                </a:lnTo>
                <a:lnTo>
                  <a:pt x="1542471" y="1337272"/>
                </a:lnTo>
                <a:lnTo>
                  <a:pt x="1555473" y="1330602"/>
                </a:lnTo>
                <a:lnTo>
                  <a:pt x="1568157" y="1322662"/>
                </a:lnTo>
                <a:lnTo>
                  <a:pt x="1581159" y="1313769"/>
                </a:lnTo>
                <a:lnTo>
                  <a:pt x="1593844" y="1304241"/>
                </a:lnTo>
                <a:lnTo>
                  <a:pt x="1606846" y="1294395"/>
                </a:lnTo>
                <a:lnTo>
                  <a:pt x="1619531" y="1283597"/>
                </a:lnTo>
                <a:lnTo>
                  <a:pt x="1631581" y="1271845"/>
                </a:lnTo>
                <a:lnTo>
                  <a:pt x="1643949" y="1259776"/>
                </a:lnTo>
                <a:lnTo>
                  <a:pt x="1655682" y="1246437"/>
                </a:lnTo>
                <a:lnTo>
                  <a:pt x="1667098" y="1233097"/>
                </a:lnTo>
                <a:lnTo>
                  <a:pt x="1678197" y="1219123"/>
                </a:lnTo>
                <a:lnTo>
                  <a:pt x="1688662" y="1204513"/>
                </a:lnTo>
                <a:lnTo>
                  <a:pt x="1698810" y="1188950"/>
                </a:lnTo>
                <a:lnTo>
                  <a:pt x="1708324" y="1173387"/>
                </a:lnTo>
                <a:lnTo>
                  <a:pt x="1717203" y="1157189"/>
                </a:lnTo>
                <a:lnTo>
                  <a:pt x="1721643" y="1148932"/>
                </a:lnTo>
                <a:lnTo>
                  <a:pt x="1725765" y="1140356"/>
                </a:lnTo>
                <a:lnTo>
                  <a:pt x="1729570" y="1132099"/>
                </a:lnTo>
                <a:lnTo>
                  <a:pt x="1733693" y="1123523"/>
                </a:lnTo>
                <a:lnTo>
                  <a:pt x="1737181" y="1114948"/>
                </a:lnTo>
                <a:lnTo>
                  <a:pt x="1740352" y="1106055"/>
                </a:lnTo>
                <a:lnTo>
                  <a:pt x="1743524" y="1096844"/>
                </a:lnTo>
                <a:lnTo>
                  <a:pt x="1746695" y="1088269"/>
                </a:lnTo>
                <a:lnTo>
                  <a:pt x="1749232" y="1079058"/>
                </a:lnTo>
                <a:lnTo>
                  <a:pt x="1751769" y="1069848"/>
                </a:lnTo>
                <a:lnTo>
                  <a:pt x="1754306" y="1060637"/>
                </a:lnTo>
                <a:lnTo>
                  <a:pt x="1756525" y="1051427"/>
                </a:lnTo>
                <a:lnTo>
                  <a:pt x="1758428" y="1042216"/>
                </a:lnTo>
                <a:lnTo>
                  <a:pt x="1760014" y="1032688"/>
                </a:lnTo>
                <a:lnTo>
                  <a:pt x="1761599" y="1023160"/>
                </a:lnTo>
                <a:lnTo>
                  <a:pt x="1762551" y="1013314"/>
                </a:lnTo>
                <a:lnTo>
                  <a:pt x="1763502" y="1003786"/>
                </a:lnTo>
                <a:lnTo>
                  <a:pt x="1764136" y="994258"/>
                </a:lnTo>
                <a:lnTo>
                  <a:pt x="1764453" y="984412"/>
                </a:lnTo>
                <a:lnTo>
                  <a:pt x="1764771" y="974566"/>
                </a:lnTo>
                <a:lnTo>
                  <a:pt x="1764453" y="962815"/>
                </a:lnTo>
                <a:lnTo>
                  <a:pt x="1763819" y="951063"/>
                </a:lnTo>
                <a:lnTo>
                  <a:pt x="1748598" y="950745"/>
                </a:lnTo>
                <a:lnTo>
                  <a:pt x="1733059" y="949793"/>
                </a:lnTo>
                <a:lnTo>
                  <a:pt x="1716886" y="948840"/>
                </a:lnTo>
                <a:lnTo>
                  <a:pt x="1701030" y="947569"/>
                </a:lnTo>
                <a:lnTo>
                  <a:pt x="1684223" y="945664"/>
                </a:lnTo>
                <a:lnTo>
                  <a:pt x="1667732" y="943758"/>
                </a:lnTo>
                <a:lnTo>
                  <a:pt x="1650925" y="941852"/>
                </a:lnTo>
                <a:lnTo>
                  <a:pt x="1634435" y="939629"/>
                </a:lnTo>
                <a:lnTo>
                  <a:pt x="1617628" y="937406"/>
                </a:lnTo>
                <a:lnTo>
                  <a:pt x="1600503" y="934548"/>
                </a:lnTo>
                <a:lnTo>
                  <a:pt x="1584013" y="931689"/>
                </a:lnTo>
                <a:lnTo>
                  <a:pt x="1567206" y="928513"/>
                </a:lnTo>
                <a:lnTo>
                  <a:pt x="1550716" y="925337"/>
                </a:lnTo>
                <a:lnTo>
                  <a:pt x="1533909" y="921526"/>
                </a:lnTo>
                <a:lnTo>
                  <a:pt x="1517736" y="917714"/>
                </a:lnTo>
                <a:lnTo>
                  <a:pt x="1502197" y="913903"/>
                </a:lnTo>
                <a:lnTo>
                  <a:pt x="1486024" y="909457"/>
                </a:lnTo>
                <a:lnTo>
                  <a:pt x="1470802" y="905010"/>
                </a:lnTo>
                <a:lnTo>
                  <a:pt x="1456215" y="900564"/>
                </a:lnTo>
                <a:lnTo>
                  <a:pt x="1441310" y="895164"/>
                </a:lnTo>
                <a:lnTo>
                  <a:pt x="1427357" y="890400"/>
                </a:lnTo>
                <a:lnTo>
                  <a:pt x="1413721" y="884683"/>
                </a:lnTo>
                <a:lnTo>
                  <a:pt x="1400719" y="879284"/>
                </a:lnTo>
                <a:lnTo>
                  <a:pt x="1388352" y="873250"/>
                </a:lnTo>
                <a:lnTo>
                  <a:pt x="1376618" y="867533"/>
                </a:lnTo>
                <a:lnTo>
                  <a:pt x="1365519" y="861181"/>
                </a:lnTo>
                <a:lnTo>
                  <a:pt x="1355054" y="854828"/>
                </a:lnTo>
                <a:lnTo>
                  <a:pt x="1345541" y="848159"/>
                </a:lnTo>
                <a:lnTo>
                  <a:pt x="1336661" y="841171"/>
                </a:lnTo>
                <a:lnTo>
                  <a:pt x="1329051" y="834184"/>
                </a:lnTo>
                <a:lnTo>
                  <a:pt x="1324928" y="830690"/>
                </a:lnTo>
                <a:lnTo>
                  <a:pt x="1321757" y="826879"/>
                </a:lnTo>
                <a:lnTo>
                  <a:pt x="1318586" y="823068"/>
                </a:lnTo>
                <a:lnTo>
                  <a:pt x="1315414" y="819574"/>
                </a:lnTo>
                <a:lnTo>
                  <a:pt x="1309706" y="811634"/>
                </a:lnTo>
                <a:lnTo>
                  <a:pt x="1303681" y="804647"/>
                </a:lnTo>
                <a:lnTo>
                  <a:pt x="1298607" y="798612"/>
                </a:lnTo>
                <a:lnTo>
                  <a:pt x="1293216" y="792578"/>
                </a:lnTo>
                <a:lnTo>
                  <a:pt x="1288142" y="787813"/>
                </a:lnTo>
                <a:lnTo>
                  <a:pt x="1283386" y="783367"/>
                </a:lnTo>
                <a:lnTo>
                  <a:pt x="1278312" y="779873"/>
                </a:lnTo>
                <a:lnTo>
                  <a:pt x="1273872" y="777015"/>
                </a:lnTo>
                <a:lnTo>
                  <a:pt x="1269432" y="774474"/>
                </a:lnTo>
                <a:lnTo>
                  <a:pt x="1265310" y="772251"/>
                </a:lnTo>
                <a:lnTo>
                  <a:pt x="1261187" y="770980"/>
                </a:lnTo>
                <a:lnTo>
                  <a:pt x="1257065" y="770028"/>
                </a:lnTo>
                <a:lnTo>
                  <a:pt x="1253576" y="769392"/>
                </a:lnTo>
                <a:lnTo>
                  <a:pt x="1249771" y="769392"/>
                </a:lnTo>
                <a:close/>
                <a:moveTo>
                  <a:pt x="1457483" y="500062"/>
                </a:moveTo>
                <a:lnTo>
                  <a:pt x="1467631" y="500380"/>
                </a:lnTo>
                <a:lnTo>
                  <a:pt x="1477462" y="500697"/>
                </a:lnTo>
                <a:lnTo>
                  <a:pt x="1487609" y="501650"/>
                </a:lnTo>
                <a:lnTo>
                  <a:pt x="1497757" y="502603"/>
                </a:lnTo>
                <a:lnTo>
                  <a:pt x="1507588" y="503874"/>
                </a:lnTo>
                <a:lnTo>
                  <a:pt x="1517419" y="505462"/>
                </a:lnTo>
                <a:lnTo>
                  <a:pt x="1527249" y="507685"/>
                </a:lnTo>
                <a:lnTo>
                  <a:pt x="1537080" y="509908"/>
                </a:lnTo>
                <a:lnTo>
                  <a:pt x="1546276" y="512449"/>
                </a:lnTo>
                <a:lnTo>
                  <a:pt x="1556107" y="514990"/>
                </a:lnTo>
                <a:lnTo>
                  <a:pt x="1565303" y="518483"/>
                </a:lnTo>
                <a:lnTo>
                  <a:pt x="1574817" y="521659"/>
                </a:lnTo>
                <a:lnTo>
                  <a:pt x="1584013" y="525153"/>
                </a:lnTo>
                <a:lnTo>
                  <a:pt x="1592893" y="528964"/>
                </a:lnTo>
                <a:lnTo>
                  <a:pt x="1602089" y="533093"/>
                </a:lnTo>
                <a:lnTo>
                  <a:pt x="1610968" y="537540"/>
                </a:lnTo>
                <a:lnTo>
                  <a:pt x="1619848" y="542304"/>
                </a:lnTo>
                <a:lnTo>
                  <a:pt x="1628410" y="547068"/>
                </a:lnTo>
                <a:lnTo>
                  <a:pt x="1636972" y="552150"/>
                </a:lnTo>
                <a:lnTo>
                  <a:pt x="1645534" y="557549"/>
                </a:lnTo>
                <a:lnTo>
                  <a:pt x="1654096" y="562948"/>
                </a:lnTo>
                <a:lnTo>
                  <a:pt x="1662024" y="568983"/>
                </a:lnTo>
                <a:lnTo>
                  <a:pt x="1670269" y="575017"/>
                </a:lnTo>
                <a:lnTo>
                  <a:pt x="1678197" y="581369"/>
                </a:lnTo>
                <a:lnTo>
                  <a:pt x="1685808" y="588039"/>
                </a:lnTo>
                <a:lnTo>
                  <a:pt x="1693736" y="594391"/>
                </a:lnTo>
                <a:lnTo>
                  <a:pt x="1701347" y="601696"/>
                </a:lnTo>
                <a:lnTo>
                  <a:pt x="1708641" y="608684"/>
                </a:lnTo>
                <a:lnTo>
                  <a:pt x="1715934" y="615989"/>
                </a:lnTo>
                <a:lnTo>
                  <a:pt x="1723228" y="623611"/>
                </a:lnTo>
                <a:lnTo>
                  <a:pt x="1729888" y="631234"/>
                </a:lnTo>
                <a:lnTo>
                  <a:pt x="1736864" y="639174"/>
                </a:lnTo>
                <a:lnTo>
                  <a:pt x="1743207" y="647432"/>
                </a:lnTo>
                <a:lnTo>
                  <a:pt x="1749866" y="655689"/>
                </a:lnTo>
                <a:lnTo>
                  <a:pt x="1756208" y="664265"/>
                </a:lnTo>
                <a:lnTo>
                  <a:pt x="1762234" y="673158"/>
                </a:lnTo>
                <a:lnTo>
                  <a:pt x="1768259" y="682051"/>
                </a:lnTo>
                <a:lnTo>
                  <a:pt x="1773967" y="690944"/>
                </a:lnTo>
                <a:lnTo>
                  <a:pt x="1779675" y="700154"/>
                </a:lnTo>
                <a:lnTo>
                  <a:pt x="1785066" y="709682"/>
                </a:lnTo>
                <a:lnTo>
                  <a:pt x="1790140" y="719211"/>
                </a:lnTo>
                <a:lnTo>
                  <a:pt x="1795531" y="728739"/>
                </a:lnTo>
                <a:lnTo>
                  <a:pt x="1800288" y="738902"/>
                </a:lnTo>
                <a:lnTo>
                  <a:pt x="1805045" y="748430"/>
                </a:lnTo>
                <a:lnTo>
                  <a:pt x="1809484" y="758594"/>
                </a:lnTo>
                <a:lnTo>
                  <a:pt x="1813924" y="769075"/>
                </a:lnTo>
                <a:lnTo>
                  <a:pt x="1817729" y="779556"/>
                </a:lnTo>
                <a:lnTo>
                  <a:pt x="1821535" y="790037"/>
                </a:lnTo>
                <a:lnTo>
                  <a:pt x="1825340" y="800835"/>
                </a:lnTo>
                <a:lnTo>
                  <a:pt x="1828828" y="811634"/>
                </a:lnTo>
                <a:lnTo>
                  <a:pt x="1832000" y="822750"/>
                </a:lnTo>
                <a:lnTo>
                  <a:pt x="1834854" y="833866"/>
                </a:lnTo>
                <a:lnTo>
                  <a:pt x="1837708" y="844983"/>
                </a:lnTo>
                <a:lnTo>
                  <a:pt x="1840245" y="856416"/>
                </a:lnTo>
                <a:lnTo>
                  <a:pt x="1842464" y="867850"/>
                </a:lnTo>
                <a:lnTo>
                  <a:pt x="1844684" y="879284"/>
                </a:lnTo>
                <a:lnTo>
                  <a:pt x="1846270" y="890718"/>
                </a:lnTo>
                <a:lnTo>
                  <a:pt x="1847855" y="902469"/>
                </a:lnTo>
                <a:lnTo>
                  <a:pt x="1849758" y="914221"/>
                </a:lnTo>
                <a:lnTo>
                  <a:pt x="1850710" y="926290"/>
                </a:lnTo>
                <a:lnTo>
                  <a:pt x="1851661" y="938359"/>
                </a:lnTo>
                <a:lnTo>
                  <a:pt x="1852295" y="950428"/>
                </a:lnTo>
                <a:lnTo>
                  <a:pt x="1852612" y="962497"/>
                </a:lnTo>
                <a:lnTo>
                  <a:pt x="1852612" y="974566"/>
                </a:lnTo>
                <a:lnTo>
                  <a:pt x="1852612" y="987270"/>
                </a:lnTo>
                <a:lnTo>
                  <a:pt x="1851978" y="999657"/>
                </a:lnTo>
                <a:lnTo>
                  <a:pt x="1851344" y="1012361"/>
                </a:lnTo>
                <a:lnTo>
                  <a:pt x="1850075" y="1024430"/>
                </a:lnTo>
                <a:lnTo>
                  <a:pt x="1848490" y="1036817"/>
                </a:lnTo>
                <a:lnTo>
                  <a:pt x="1846587" y="1048886"/>
                </a:lnTo>
                <a:lnTo>
                  <a:pt x="1844367" y="1060955"/>
                </a:lnTo>
                <a:lnTo>
                  <a:pt x="1842147" y="1072706"/>
                </a:lnTo>
                <a:lnTo>
                  <a:pt x="1839293" y="1084458"/>
                </a:lnTo>
                <a:lnTo>
                  <a:pt x="1836122" y="1095891"/>
                </a:lnTo>
                <a:lnTo>
                  <a:pt x="1832951" y="1107643"/>
                </a:lnTo>
                <a:lnTo>
                  <a:pt x="1829463" y="1118759"/>
                </a:lnTo>
                <a:lnTo>
                  <a:pt x="1825974" y="1130193"/>
                </a:lnTo>
                <a:lnTo>
                  <a:pt x="1821535" y="1141309"/>
                </a:lnTo>
                <a:lnTo>
                  <a:pt x="1817412" y="1152108"/>
                </a:lnTo>
                <a:lnTo>
                  <a:pt x="1812655" y="1162906"/>
                </a:lnTo>
                <a:lnTo>
                  <a:pt x="1807899" y="1173705"/>
                </a:lnTo>
                <a:lnTo>
                  <a:pt x="1803142" y="1184186"/>
                </a:lnTo>
                <a:lnTo>
                  <a:pt x="1797751" y="1194667"/>
                </a:lnTo>
                <a:lnTo>
                  <a:pt x="1792360" y="1204830"/>
                </a:lnTo>
                <a:lnTo>
                  <a:pt x="1786652" y="1214994"/>
                </a:lnTo>
                <a:lnTo>
                  <a:pt x="1780944" y="1224840"/>
                </a:lnTo>
                <a:lnTo>
                  <a:pt x="1774601" y="1234050"/>
                </a:lnTo>
                <a:lnTo>
                  <a:pt x="1768576" y="1243896"/>
                </a:lnTo>
                <a:lnTo>
                  <a:pt x="1762234" y="1253107"/>
                </a:lnTo>
                <a:lnTo>
                  <a:pt x="1755891" y="1262317"/>
                </a:lnTo>
                <a:lnTo>
                  <a:pt x="1748915" y="1271528"/>
                </a:lnTo>
                <a:lnTo>
                  <a:pt x="1741938" y="1280103"/>
                </a:lnTo>
                <a:lnTo>
                  <a:pt x="1735279" y="1288678"/>
                </a:lnTo>
                <a:lnTo>
                  <a:pt x="1727985" y="1297254"/>
                </a:lnTo>
                <a:lnTo>
                  <a:pt x="1720691" y="1305194"/>
                </a:lnTo>
                <a:lnTo>
                  <a:pt x="1713397" y="1313452"/>
                </a:lnTo>
                <a:lnTo>
                  <a:pt x="1705787" y="1321392"/>
                </a:lnTo>
                <a:lnTo>
                  <a:pt x="1698493" y="1329014"/>
                </a:lnTo>
                <a:lnTo>
                  <a:pt x="1690565" y="1336319"/>
                </a:lnTo>
                <a:lnTo>
                  <a:pt x="1682637" y="1343624"/>
                </a:lnTo>
                <a:lnTo>
                  <a:pt x="1674709" y="1350612"/>
                </a:lnTo>
                <a:lnTo>
                  <a:pt x="1666781" y="1357599"/>
                </a:lnTo>
                <a:lnTo>
                  <a:pt x="1658853" y="1364269"/>
                </a:lnTo>
                <a:lnTo>
                  <a:pt x="1650608" y="1370303"/>
                </a:lnTo>
                <a:lnTo>
                  <a:pt x="1642680" y="1376655"/>
                </a:lnTo>
                <a:lnTo>
                  <a:pt x="1634435" y="1382372"/>
                </a:lnTo>
                <a:lnTo>
                  <a:pt x="1626190" y="1388407"/>
                </a:lnTo>
                <a:lnTo>
                  <a:pt x="1617945" y="1393806"/>
                </a:lnTo>
                <a:lnTo>
                  <a:pt x="1609700" y="1399205"/>
                </a:lnTo>
                <a:lnTo>
                  <a:pt x="1601455" y="1403970"/>
                </a:lnTo>
                <a:lnTo>
                  <a:pt x="1592893" y="1408416"/>
                </a:lnTo>
                <a:lnTo>
                  <a:pt x="1584648" y="1413180"/>
                </a:lnTo>
                <a:lnTo>
                  <a:pt x="1576403" y="1417309"/>
                </a:lnTo>
                <a:lnTo>
                  <a:pt x="1568157" y="1421120"/>
                </a:lnTo>
                <a:lnTo>
                  <a:pt x="1559912" y="1425249"/>
                </a:lnTo>
                <a:lnTo>
                  <a:pt x="1551667" y="1428743"/>
                </a:lnTo>
                <a:lnTo>
                  <a:pt x="1543422" y="1431601"/>
                </a:lnTo>
                <a:lnTo>
                  <a:pt x="1535177" y="1434777"/>
                </a:lnTo>
                <a:lnTo>
                  <a:pt x="1527249" y="1437636"/>
                </a:lnTo>
                <a:lnTo>
                  <a:pt x="1519004" y="1439859"/>
                </a:lnTo>
                <a:lnTo>
                  <a:pt x="1510759" y="1442082"/>
                </a:lnTo>
                <a:lnTo>
                  <a:pt x="1503148" y="1443670"/>
                </a:lnTo>
                <a:lnTo>
                  <a:pt x="1495220" y="1445576"/>
                </a:lnTo>
                <a:lnTo>
                  <a:pt x="1487292" y="1446846"/>
                </a:lnTo>
                <a:lnTo>
                  <a:pt x="1479999" y="1448117"/>
                </a:lnTo>
                <a:lnTo>
                  <a:pt x="1472071" y="1448752"/>
                </a:lnTo>
                <a:lnTo>
                  <a:pt x="1464460" y="1449070"/>
                </a:lnTo>
                <a:lnTo>
                  <a:pt x="1457483" y="1449387"/>
                </a:lnTo>
                <a:lnTo>
                  <a:pt x="1449872" y="1449070"/>
                </a:lnTo>
                <a:lnTo>
                  <a:pt x="1442579" y="1448752"/>
                </a:lnTo>
                <a:lnTo>
                  <a:pt x="1434968" y="1448117"/>
                </a:lnTo>
                <a:lnTo>
                  <a:pt x="1427357" y="1446846"/>
                </a:lnTo>
                <a:lnTo>
                  <a:pt x="1419429" y="1445576"/>
                </a:lnTo>
                <a:lnTo>
                  <a:pt x="1411818" y="1443670"/>
                </a:lnTo>
                <a:lnTo>
                  <a:pt x="1403573" y="1442082"/>
                </a:lnTo>
                <a:lnTo>
                  <a:pt x="1395645" y="1439859"/>
                </a:lnTo>
                <a:lnTo>
                  <a:pt x="1387717" y="1437636"/>
                </a:lnTo>
                <a:lnTo>
                  <a:pt x="1379472" y="1434777"/>
                </a:lnTo>
                <a:lnTo>
                  <a:pt x="1371227" y="1431601"/>
                </a:lnTo>
                <a:lnTo>
                  <a:pt x="1362982" y="1428743"/>
                </a:lnTo>
                <a:lnTo>
                  <a:pt x="1355054" y="1425249"/>
                </a:lnTo>
                <a:lnTo>
                  <a:pt x="1346492" y="1421120"/>
                </a:lnTo>
                <a:lnTo>
                  <a:pt x="1338247" y="1417309"/>
                </a:lnTo>
                <a:lnTo>
                  <a:pt x="1330002" y="1413180"/>
                </a:lnTo>
                <a:lnTo>
                  <a:pt x="1321757" y="1408416"/>
                </a:lnTo>
                <a:lnTo>
                  <a:pt x="1313195" y="1403970"/>
                </a:lnTo>
                <a:lnTo>
                  <a:pt x="1304950" y="1399205"/>
                </a:lnTo>
                <a:lnTo>
                  <a:pt x="1296705" y="1393806"/>
                </a:lnTo>
                <a:lnTo>
                  <a:pt x="1288459" y="1388407"/>
                </a:lnTo>
                <a:lnTo>
                  <a:pt x="1280214" y="1382372"/>
                </a:lnTo>
                <a:lnTo>
                  <a:pt x="1272286" y="1376655"/>
                </a:lnTo>
                <a:lnTo>
                  <a:pt x="1264041" y="1370303"/>
                </a:lnTo>
                <a:lnTo>
                  <a:pt x="1255796" y="1364269"/>
                </a:lnTo>
                <a:lnTo>
                  <a:pt x="1247551" y="1357599"/>
                </a:lnTo>
                <a:lnTo>
                  <a:pt x="1239940" y="1350612"/>
                </a:lnTo>
                <a:lnTo>
                  <a:pt x="1232012" y="1343624"/>
                </a:lnTo>
                <a:lnTo>
                  <a:pt x="1224085" y="1336319"/>
                </a:lnTo>
                <a:lnTo>
                  <a:pt x="1216474" y="1329014"/>
                </a:lnTo>
                <a:lnTo>
                  <a:pt x="1208863" y="1321392"/>
                </a:lnTo>
                <a:lnTo>
                  <a:pt x="1201252" y="1313452"/>
                </a:lnTo>
                <a:lnTo>
                  <a:pt x="1193958" y="1305194"/>
                </a:lnTo>
                <a:lnTo>
                  <a:pt x="1186665" y="1297254"/>
                </a:lnTo>
                <a:lnTo>
                  <a:pt x="1179688" y="1288678"/>
                </a:lnTo>
                <a:lnTo>
                  <a:pt x="1172711" y="1280103"/>
                </a:lnTo>
                <a:lnTo>
                  <a:pt x="1165735" y="1271528"/>
                </a:lnTo>
                <a:lnTo>
                  <a:pt x="1159075" y="1262317"/>
                </a:lnTo>
                <a:lnTo>
                  <a:pt x="1152416" y="1253107"/>
                </a:lnTo>
                <a:lnTo>
                  <a:pt x="1146073" y="1243896"/>
                </a:lnTo>
                <a:lnTo>
                  <a:pt x="1139731" y="1234050"/>
                </a:lnTo>
                <a:lnTo>
                  <a:pt x="1134023" y="1224840"/>
                </a:lnTo>
                <a:lnTo>
                  <a:pt x="1127998" y="1214994"/>
                </a:lnTo>
                <a:lnTo>
                  <a:pt x="1122607" y="1204830"/>
                </a:lnTo>
                <a:lnTo>
                  <a:pt x="1116899" y="1194667"/>
                </a:lnTo>
                <a:lnTo>
                  <a:pt x="1111825" y="1184186"/>
                </a:lnTo>
                <a:lnTo>
                  <a:pt x="1106751" y="1173705"/>
                </a:lnTo>
                <a:lnTo>
                  <a:pt x="1101994" y="1162906"/>
                </a:lnTo>
                <a:lnTo>
                  <a:pt x="1097237" y="1152108"/>
                </a:lnTo>
                <a:lnTo>
                  <a:pt x="1093115" y="1141309"/>
                </a:lnTo>
                <a:lnTo>
                  <a:pt x="1088992" y="1130193"/>
                </a:lnTo>
                <a:lnTo>
                  <a:pt x="1085187" y="1118759"/>
                </a:lnTo>
                <a:lnTo>
                  <a:pt x="1081699" y="1107643"/>
                </a:lnTo>
                <a:lnTo>
                  <a:pt x="1078527" y="1095891"/>
                </a:lnTo>
                <a:lnTo>
                  <a:pt x="1075356" y="1084458"/>
                </a:lnTo>
                <a:lnTo>
                  <a:pt x="1072502" y="1072706"/>
                </a:lnTo>
                <a:lnTo>
                  <a:pt x="1070282" y="1060955"/>
                </a:lnTo>
                <a:lnTo>
                  <a:pt x="1068062" y="1048886"/>
                </a:lnTo>
                <a:lnTo>
                  <a:pt x="1066477" y="1036817"/>
                </a:lnTo>
                <a:lnTo>
                  <a:pt x="1064891" y="1024430"/>
                </a:lnTo>
                <a:lnTo>
                  <a:pt x="1063623" y="1012361"/>
                </a:lnTo>
                <a:lnTo>
                  <a:pt x="1062671" y="999657"/>
                </a:lnTo>
                <a:lnTo>
                  <a:pt x="1062037" y="987270"/>
                </a:lnTo>
                <a:lnTo>
                  <a:pt x="1062037" y="974566"/>
                </a:lnTo>
                <a:lnTo>
                  <a:pt x="1062037" y="962497"/>
                </a:lnTo>
                <a:lnTo>
                  <a:pt x="1062354" y="950428"/>
                </a:lnTo>
                <a:lnTo>
                  <a:pt x="1063306" y="938359"/>
                </a:lnTo>
                <a:lnTo>
                  <a:pt x="1064257" y="926290"/>
                </a:lnTo>
                <a:lnTo>
                  <a:pt x="1065208" y="914221"/>
                </a:lnTo>
                <a:lnTo>
                  <a:pt x="1066794" y="902469"/>
                </a:lnTo>
                <a:lnTo>
                  <a:pt x="1068380" y="890718"/>
                </a:lnTo>
                <a:lnTo>
                  <a:pt x="1069965" y="879284"/>
                </a:lnTo>
                <a:lnTo>
                  <a:pt x="1072185" y="867850"/>
                </a:lnTo>
                <a:lnTo>
                  <a:pt x="1074405" y="856416"/>
                </a:lnTo>
                <a:lnTo>
                  <a:pt x="1077259" y="844983"/>
                </a:lnTo>
                <a:lnTo>
                  <a:pt x="1079796" y="833866"/>
                </a:lnTo>
                <a:lnTo>
                  <a:pt x="1082650" y="822750"/>
                </a:lnTo>
                <a:lnTo>
                  <a:pt x="1085821" y="811634"/>
                </a:lnTo>
                <a:lnTo>
                  <a:pt x="1089627" y="800835"/>
                </a:lnTo>
                <a:lnTo>
                  <a:pt x="1093115" y="790037"/>
                </a:lnTo>
                <a:lnTo>
                  <a:pt x="1096920" y="779556"/>
                </a:lnTo>
                <a:lnTo>
                  <a:pt x="1101043" y="769075"/>
                </a:lnTo>
                <a:lnTo>
                  <a:pt x="1105165" y="758594"/>
                </a:lnTo>
                <a:lnTo>
                  <a:pt x="1109922" y="748430"/>
                </a:lnTo>
                <a:lnTo>
                  <a:pt x="1114362" y="738902"/>
                </a:lnTo>
                <a:lnTo>
                  <a:pt x="1119118" y="728739"/>
                </a:lnTo>
                <a:lnTo>
                  <a:pt x="1124509" y="719211"/>
                </a:lnTo>
                <a:lnTo>
                  <a:pt x="1129583" y="709682"/>
                </a:lnTo>
                <a:lnTo>
                  <a:pt x="1135291" y="700154"/>
                </a:lnTo>
                <a:lnTo>
                  <a:pt x="1140682" y="690944"/>
                </a:lnTo>
                <a:lnTo>
                  <a:pt x="1146391" y="682051"/>
                </a:lnTo>
                <a:lnTo>
                  <a:pt x="1152416" y="673158"/>
                </a:lnTo>
                <a:lnTo>
                  <a:pt x="1158758" y="664265"/>
                </a:lnTo>
                <a:lnTo>
                  <a:pt x="1164783" y="655689"/>
                </a:lnTo>
                <a:lnTo>
                  <a:pt x="1171443" y="647432"/>
                </a:lnTo>
                <a:lnTo>
                  <a:pt x="1177785" y="639174"/>
                </a:lnTo>
                <a:lnTo>
                  <a:pt x="1184762" y="631234"/>
                </a:lnTo>
                <a:lnTo>
                  <a:pt x="1191738" y="623611"/>
                </a:lnTo>
                <a:lnTo>
                  <a:pt x="1198715" y="615989"/>
                </a:lnTo>
                <a:lnTo>
                  <a:pt x="1206009" y="608684"/>
                </a:lnTo>
                <a:lnTo>
                  <a:pt x="1213620" y="601696"/>
                </a:lnTo>
                <a:lnTo>
                  <a:pt x="1220913" y="594391"/>
                </a:lnTo>
                <a:lnTo>
                  <a:pt x="1228841" y="588039"/>
                </a:lnTo>
                <a:lnTo>
                  <a:pt x="1236769" y="581369"/>
                </a:lnTo>
                <a:lnTo>
                  <a:pt x="1244380" y="575017"/>
                </a:lnTo>
                <a:lnTo>
                  <a:pt x="1252625" y="568983"/>
                </a:lnTo>
                <a:lnTo>
                  <a:pt x="1260870" y="562948"/>
                </a:lnTo>
                <a:lnTo>
                  <a:pt x="1269115" y="557549"/>
                </a:lnTo>
                <a:lnTo>
                  <a:pt x="1277360" y="552150"/>
                </a:lnTo>
                <a:lnTo>
                  <a:pt x="1286240" y="547068"/>
                </a:lnTo>
                <a:lnTo>
                  <a:pt x="1294802" y="542304"/>
                </a:lnTo>
                <a:lnTo>
                  <a:pt x="1303364" y="537540"/>
                </a:lnTo>
                <a:lnTo>
                  <a:pt x="1312560" y="533093"/>
                </a:lnTo>
                <a:lnTo>
                  <a:pt x="1321757" y="528964"/>
                </a:lnTo>
                <a:lnTo>
                  <a:pt x="1330953" y="525153"/>
                </a:lnTo>
                <a:lnTo>
                  <a:pt x="1339833" y="521659"/>
                </a:lnTo>
                <a:lnTo>
                  <a:pt x="1349029" y="518483"/>
                </a:lnTo>
                <a:lnTo>
                  <a:pt x="1358542" y="514990"/>
                </a:lnTo>
                <a:lnTo>
                  <a:pt x="1368056" y="512449"/>
                </a:lnTo>
                <a:lnTo>
                  <a:pt x="1377887" y="509908"/>
                </a:lnTo>
                <a:lnTo>
                  <a:pt x="1387717" y="507685"/>
                </a:lnTo>
                <a:lnTo>
                  <a:pt x="1397231" y="505462"/>
                </a:lnTo>
                <a:lnTo>
                  <a:pt x="1407062" y="503874"/>
                </a:lnTo>
                <a:lnTo>
                  <a:pt x="1416892" y="502603"/>
                </a:lnTo>
                <a:lnTo>
                  <a:pt x="1427040" y="501650"/>
                </a:lnTo>
                <a:lnTo>
                  <a:pt x="1437188" y="500697"/>
                </a:lnTo>
                <a:lnTo>
                  <a:pt x="1447336" y="500380"/>
                </a:lnTo>
                <a:lnTo>
                  <a:pt x="1457483" y="500062"/>
                </a:lnTo>
                <a:close/>
                <a:moveTo>
                  <a:pt x="716008" y="249237"/>
                </a:moveTo>
                <a:lnTo>
                  <a:pt x="795913" y="249237"/>
                </a:lnTo>
                <a:lnTo>
                  <a:pt x="795913" y="374499"/>
                </a:lnTo>
                <a:lnTo>
                  <a:pt x="810181" y="375133"/>
                </a:lnTo>
                <a:lnTo>
                  <a:pt x="823816" y="376402"/>
                </a:lnTo>
                <a:lnTo>
                  <a:pt x="837133" y="377670"/>
                </a:lnTo>
                <a:lnTo>
                  <a:pt x="849500" y="379890"/>
                </a:lnTo>
                <a:lnTo>
                  <a:pt x="861549" y="381793"/>
                </a:lnTo>
                <a:lnTo>
                  <a:pt x="873281" y="384330"/>
                </a:lnTo>
                <a:lnTo>
                  <a:pt x="884379" y="386867"/>
                </a:lnTo>
                <a:lnTo>
                  <a:pt x="894842" y="389721"/>
                </a:lnTo>
                <a:lnTo>
                  <a:pt x="904989" y="393209"/>
                </a:lnTo>
                <a:lnTo>
                  <a:pt x="914819" y="396698"/>
                </a:lnTo>
                <a:lnTo>
                  <a:pt x="924014" y="400186"/>
                </a:lnTo>
                <a:lnTo>
                  <a:pt x="932575" y="403991"/>
                </a:lnTo>
                <a:lnTo>
                  <a:pt x="941136" y="407797"/>
                </a:lnTo>
                <a:lnTo>
                  <a:pt x="949381" y="411602"/>
                </a:lnTo>
                <a:lnTo>
                  <a:pt x="956673" y="415725"/>
                </a:lnTo>
                <a:lnTo>
                  <a:pt x="963966" y="419847"/>
                </a:lnTo>
                <a:lnTo>
                  <a:pt x="931624" y="504836"/>
                </a:lnTo>
                <a:lnTo>
                  <a:pt x="920209" y="498810"/>
                </a:lnTo>
                <a:lnTo>
                  <a:pt x="906257" y="491517"/>
                </a:lnTo>
                <a:lnTo>
                  <a:pt x="898330" y="488028"/>
                </a:lnTo>
                <a:lnTo>
                  <a:pt x="890086" y="484540"/>
                </a:lnTo>
                <a:lnTo>
                  <a:pt x="880891" y="480735"/>
                </a:lnTo>
                <a:lnTo>
                  <a:pt x="871061" y="477246"/>
                </a:lnTo>
                <a:lnTo>
                  <a:pt x="860597" y="474075"/>
                </a:lnTo>
                <a:lnTo>
                  <a:pt x="849500" y="470904"/>
                </a:lnTo>
                <a:lnTo>
                  <a:pt x="837767" y="468367"/>
                </a:lnTo>
                <a:lnTo>
                  <a:pt x="825401" y="465830"/>
                </a:lnTo>
                <a:lnTo>
                  <a:pt x="812401" y="463927"/>
                </a:lnTo>
                <a:lnTo>
                  <a:pt x="798449" y="462659"/>
                </a:lnTo>
                <a:lnTo>
                  <a:pt x="783863" y="461707"/>
                </a:lnTo>
                <a:lnTo>
                  <a:pt x="768960" y="461390"/>
                </a:lnTo>
                <a:lnTo>
                  <a:pt x="759765" y="461390"/>
                </a:lnTo>
                <a:lnTo>
                  <a:pt x="751204" y="462024"/>
                </a:lnTo>
                <a:lnTo>
                  <a:pt x="742643" y="462659"/>
                </a:lnTo>
                <a:lnTo>
                  <a:pt x="734398" y="463927"/>
                </a:lnTo>
                <a:lnTo>
                  <a:pt x="726471" y="465196"/>
                </a:lnTo>
                <a:lnTo>
                  <a:pt x="719496" y="467098"/>
                </a:lnTo>
                <a:lnTo>
                  <a:pt x="712203" y="469001"/>
                </a:lnTo>
                <a:lnTo>
                  <a:pt x="705544" y="471538"/>
                </a:lnTo>
                <a:lnTo>
                  <a:pt x="699202" y="473758"/>
                </a:lnTo>
                <a:lnTo>
                  <a:pt x="693178" y="476612"/>
                </a:lnTo>
                <a:lnTo>
                  <a:pt x="687153" y="479466"/>
                </a:lnTo>
                <a:lnTo>
                  <a:pt x="682080" y="482637"/>
                </a:lnTo>
                <a:lnTo>
                  <a:pt x="676689" y="486126"/>
                </a:lnTo>
                <a:lnTo>
                  <a:pt x="671933" y="489614"/>
                </a:lnTo>
                <a:lnTo>
                  <a:pt x="667177" y="493419"/>
                </a:lnTo>
                <a:lnTo>
                  <a:pt x="663055" y="497542"/>
                </a:lnTo>
                <a:lnTo>
                  <a:pt x="659250" y="501348"/>
                </a:lnTo>
                <a:lnTo>
                  <a:pt x="655445" y="505470"/>
                </a:lnTo>
                <a:lnTo>
                  <a:pt x="652274" y="509910"/>
                </a:lnTo>
                <a:lnTo>
                  <a:pt x="649103" y="514350"/>
                </a:lnTo>
                <a:lnTo>
                  <a:pt x="646249" y="519107"/>
                </a:lnTo>
                <a:lnTo>
                  <a:pt x="643713" y="523546"/>
                </a:lnTo>
                <a:lnTo>
                  <a:pt x="641493" y="528303"/>
                </a:lnTo>
                <a:lnTo>
                  <a:pt x="639591" y="533060"/>
                </a:lnTo>
                <a:lnTo>
                  <a:pt x="637688" y="537817"/>
                </a:lnTo>
                <a:lnTo>
                  <a:pt x="636420" y="542891"/>
                </a:lnTo>
                <a:lnTo>
                  <a:pt x="635152" y="547647"/>
                </a:lnTo>
                <a:lnTo>
                  <a:pt x="633566" y="552721"/>
                </a:lnTo>
                <a:lnTo>
                  <a:pt x="632932" y="557478"/>
                </a:lnTo>
                <a:lnTo>
                  <a:pt x="632298" y="562235"/>
                </a:lnTo>
                <a:lnTo>
                  <a:pt x="631981" y="567309"/>
                </a:lnTo>
                <a:lnTo>
                  <a:pt x="631981" y="572066"/>
                </a:lnTo>
                <a:lnTo>
                  <a:pt x="631981" y="578408"/>
                </a:lnTo>
                <a:lnTo>
                  <a:pt x="632615" y="584433"/>
                </a:lnTo>
                <a:lnTo>
                  <a:pt x="633249" y="590459"/>
                </a:lnTo>
                <a:lnTo>
                  <a:pt x="634200" y="595850"/>
                </a:lnTo>
                <a:lnTo>
                  <a:pt x="635786" y="601558"/>
                </a:lnTo>
                <a:lnTo>
                  <a:pt x="637371" y="606632"/>
                </a:lnTo>
                <a:lnTo>
                  <a:pt x="639274" y="612023"/>
                </a:lnTo>
                <a:lnTo>
                  <a:pt x="641176" y="617097"/>
                </a:lnTo>
                <a:lnTo>
                  <a:pt x="643713" y="622171"/>
                </a:lnTo>
                <a:lnTo>
                  <a:pt x="646249" y="626927"/>
                </a:lnTo>
                <a:lnTo>
                  <a:pt x="649737" y="631367"/>
                </a:lnTo>
                <a:lnTo>
                  <a:pt x="652908" y="636124"/>
                </a:lnTo>
                <a:lnTo>
                  <a:pt x="656713" y="640564"/>
                </a:lnTo>
                <a:lnTo>
                  <a:pt x="660835" y="645320"/>
                </a:lnTo>
                <a:lnTo>
                  <a:pt x="665274" y="649443"/>
                </a:lnTo>
                <a:lnTo>
                  <a:pt x="670031" y="653566"/>
                </a:lnTo>
                <a:lnTo>
                  <a:pt x="675104" y="658005"/>
                </a:lnTo>
                <a:lnTo>
                  <a:pt x="680177" y="662128"/>
                </a:lnTo>
                <a:lnTo>
                  <a:pt x="686202" y="665933"/>
                </a:lnTo>
                <a:lnTo>
                  <a:pt x="691909" y="670373"/>
                </a:lnTo>
                <a:lnTo>
                  <a:pt x="698568" y="674178"/>
                </a:lnTo>
                <a:lnTo>
                  <a:pt x="705227" y="678301"/>
                </a:lnTo>
                <a:lnTo>
                  <a:pt x="719813" y="686229"/>
                </a:lnTo>
                <a:lnTo>
                  <a:pt x="735667" y="694474"/>
                </a:lnTo>
                <a:lnTo>
                  <a:pt x="753106" y="702402"/>
                </a:lnTo>
                <a:lnTo>
                  <a:pt x="771814" y="710964"/>
                </a:lnTo>
                <a:lnTo>
                  <a:pt x="792108" y="719527"/>
                </a:lnTo>
                <a:lnTo>
                  <a:pt x="804474" y="724600"/>
                </a:lnTo>
                <a:lnTo>
                  <a:pt x="816206" y="729991"/>
                </a:lnTo>
                <a:lnTo>
                  <a:pt x="827621" y="735065"/>
                </a:lnTo>
                <a:lnTo>
                  <a:pt x="838719" y="740774"/>
                </a:lnTo>
                <a:lnTo>
                  <a:pt x="849500" y="745847"/>
                </a:lnTo>
                <a:lnTo>
                  <a:pt x="859963" y="751873"/>
                </a:lnTo>
                <a:lnTo>
                  <a:pt x="870110" y="757264"/>
                </a:lnTo>
                <a:lnTo>
                  <a:pt x="879622" y="763289"/>
                </a:lnTo>
                <a:lnTo>
                  <a:pt x="888501" y="768997"/>
                </a:lnTo>
                <a:lnTo>
                  <a:pt x="897379" y="775340"/>
                </a:lnTo>
                <a:lnTo>
                  <a:pt x="905940" y="781365"/>
                </a:lnTo>
                <a:lnTo>
                  <a:pt x="914184" y="788024"/>
                </a:lnTo>
                <a:lnTo>
                  <a:pt x="921477" y="794367"/>
                </a:lnTo>
                <a:lnTo>
                  <a:pt x="928770" y="801026"/>
                </a:lnTo>
                <a:lnTo>
                  <a:pt x="935746" y="808003"/>
                </a:lnTo>
                <a:lnTo>
                  <a:pt x="942088" y="814980"/>
                </a:lnTo>
                <a:lnTo>
                  <a:pt x="948429" y="822273"/>
                </a:lnTo>
                <a:lnTo>
                  <a:pt x="953820" y="829250"/>
                </a:lnTo>
                <a:lnTo>
                  <a:pt x="959210" y="837178"/>
                </a:lnTo>
                <a:lnTo>
                  <a:pt x="963966" y="844789"/>
                </a:lnTo>
                <a:lnTo>
                  <a:pt x="968406" y="852717"/>
                </a:lnTo>
                <a:lnTo>
                  <a:pt x="972845" y="860962"/>
                </a:lnTo>
                <a:lnTo>
                  <a:pt x="976333" y="869524"/>
                </a:lnTo>
                <a:lnTo>
                  <a:pt x="979503" y="878087"/>
                </a:lnTo>
                <a:lnTo>
                  <a:pt x="982674" y="886966"/>
                </a:lnTo>
                <a:lnTo>
                  <a:pt x="985211" y="895845"/>
                </a:lnTo>
                <a:lnTo>
                  <a:pt x="987431" y="905359"/>
                </a:lnTo>
                <a:lnTo>
                  <a:pt x="989016" y="914873"/>
                </a:lnTo>
                <a:lnTo>
                  <a:pt x="990284" y="925020"/>
                </a:lnTo>
                <a:lnTo>
                  <a:pt x="991236" y="935168"/>
                </a:lnTo>
                <a:lnTo>
                  <a:pt x="991870" y="944999"/>
                </a:lnTo>
                <a:lnTo>
                  <a:pt x="992187" y="955781"/>
                </a:lnTo>
                <a:lnTo>
                  <a:pt x="991870" y="965295"/>
                </a:lnTo>
                <a:lnTo>
                  <a:pt x="991236" y="974808"/>
                </a:lnTo>
                <a:lnTo>
                  <a:pt x="990284" y="984322"/>
                </a:lnTo>
                <a:lnTo>
                  <a:pt x="989016" y="993835"/>
                </a:lnTo>
                <a:lnTo>
                  <a:pt x="987113" y="1002715"/>
                </a:lnTo>
                <a:lnTo>
                  <a:pt x="984894" y="1012228"/>
                </a:lnTo>
                <a:lnTo>
                  <a:pt x="982357" y="1021108"/>
                </a:lnTo>
                <a:lnTo>
                  <a:pt x="978869" y="1030304"/>
                </a:lnTo>
                <a:lnTo>
                  <a:pt x="975698" y="1039184"/>
                </a:lnTo>
                <a:lnTo>
                  <a:pt x="971893" y="1047429"/>
                </a:lnTo>
                <a:lnTo>
                  <a:pt x="967454" y="1055991"/>
                </a:lnTo>
                <a:lnTo>
                  <a:pt x="962698" y="1064553"/>
                </a:lnTo>
                <a:lnTo>
                  <a:pt x="957625" y="1072481"/>
                </a:lnTo>
                <a:lnTo>
                  <a:pt x="952234" y="1080409"/>
                </a:lnTo>
                <a:lnTo>
                  <a:pt x="946210" y="1088337"/>
                </a:lnTo>
                <a:lnTo>
                  <a:pt x="940185" y="1095631"/>
                </a:lnTo>
                <a:lnTo>
                  <a:pt x="933526" y="1102925"/>
                </a:lnTo>
                <a:lnTo>
                  <a:pt x="926551" y="1110219"/>
                </a:lnTo>
                <a:lnTo>
                  <a:pt x="918941" y="1116561"/>
                </a:lnTo>
                <a:lnTo>
                  <a:pt x="911014" y="1123221"/>
                </a:lnTo>
                <a:lnTo>
                  <a:pt x="903087" y="1129246"/>
                </a:lnTo>
                <a:lnTo>
                  <a:pt x="894525" y="1135271"/>
                </a:lnTo>
                <a:lnTo>
                  <a:pt x="885647" y="1140979"/>
                </a:lnTo>
                <a:lnTo>
                  <a:pt x="876134" y="1146370"/>
                </a:lnTo>
                <a:lnTo>
                  <a:pt x="866622" y="1151127"/>
                </a:lnTo>
                <a:lnTo>
                  <a:pt x="856475" y="1155884"/>
                </a:lnTo>
                <a:lnTo>
                  <a:pt x="846012" y="1160006"/>
                </a:lnTo>
                <a:lnTo>
                  <a:pt x="835231" y="1163812"/>
                </a:lnTo>
                <a:lnTo>
                  <a:pt x="824133" y="1167617"/>
                </a:lnTo>
                <a:lnTo>
                  <a:pt x="812401" y="1170471"/>
                </a:lnTo>
                <a:lnTo>
                  <a:pt x="800669" y="1173008"/>
                </a:lnTo>
                <a:lnTo>
                  <a:pt x="788303" y="1175228"/>
                </a:lnTo>
                <a:lnTo>
                  <a:pt x="788303" y="1309687"/>
                </a:lnTo>
                <a:lnTo>
                  <a:pt x="707129" y="1309687"/>
                </a:lnTo>
                <a:lnTo>
                  <a:pt x="707129" y="1179351"/>
                </a:lnTo>
                <a:lnTo>
                  <a:pt x="692861" y="1179034"/>
                </a:lnTo>
                <a:lnTo>
                  <a:pt x="678592" y="1178082"/>
                </a:lnTo>
                <a:lnTo>
                  <a:pt x="664640" y="1176180"/>
                </a:lnTo>
                <a:lnTo>
                  <a:pt x="650689" y="1174277"/>
                </a:lnTo>
                <a:lnTo>
                  <a:pt x="637054" y="1172057"/>
                </a:lnTo>
                <a:lnTo>
                  <a:pt x="623102" y="1169520"/>
                </a:lnTo>
                <a:lnTo>
                  <a:pt x="609785" y="1166349"/>
                </a:lnTo>
                <a:lnTo>
                  <a:pt x="596785" y="1162543"/>
                </a:lnTo>
                <a:lnTo>
                  <a:pt x="584101" y="1158738"/>
                </a:lnTo>
                <a:lnTo>
                  <a:pt x="572052" y="1154615"/>
                </a:lnTo>
                <a:lnTo>
                  <a:pt x="560003" y="1149859"/>
                </a:lnTo>
                <a:lnTo>
                  <a:pt x="548588" y="1144785"/>
                </a:lnTo>
                <a:lnTo>
                  <a:pt x="537807" y="1139394"/>
                </a:lnTo>
                <a:lnTo>
                  <a:pt x="527660" y="1134320"/>
                </a:lnTo>
                <a:lnTo>
                  <a:pt x="518148" y="1128294"/>
                </a:lnTo>
                <a:lnTo>
                  <a:pt x="509587" y="1122586"/>
                </a:lnTo>
                <a:lnTo>
                  <a:pt x="540027" y="1036012"/>
                </a:lnTo>
                <a:lnTo>
                  <a:pt x="549222" y="1041721"/>
                </a:lnTo>
                <a:lnTo>
                  <a:pt x="558735" y="1047112"/>
                </a:lnTo>
                <a:lnTo>
                  <a:pt x="568564" y="1052820"/>
                </a:lnTo>
                <a:lnTo>
                  <a:pt x="579028" y="1057577"/>
                </a:lnTo>
                <a:lnTo>
                  <a:pt x="589492" y="1062651"/>
                </a:lnTo>
                <a:lnTo>
                  <a:pt x="600590" y="1067090"/>
                </a:lnTo>
                <a:lnTo>
                  <a:pt x="612004" y="1071213"/>
                </a:lnTo>
                <a:lnTo>
                  <a:pt x="623737" y="1075335"/>
                </a:lnTo>
                <a:lnTo>
                  <a:pt x="635786" y="1078824"/>
                </a:lnTo>
                <a:lnTo>
                  <a:pt x="648152" y="1081995"/>
                </a:lnTo>
                <a:lnTo>
                  <a:pt x="660518" y="1084849"/>
                </a:lnTo>
                <a:lnTo>
                  <a:pt x="673201" y="1087069"/>
                </a:lnTo>
                <a:lnTo>
                  <a:pt x="686202" y="1088972"/>
                </a:lnTo>
                <a:lnTo>
                  <a:pt x="699519" y="1090240"/>
                </a:lnTo>
                <a:lnTo>
                  <a:pt x="712520" y="1091191"/>
                </a:lnTo>
                <a:lnTo>
                  <a:pt x="726154" y="1091509"/>
                </a:lnTo>
                <a:lnTo>
                  <a:pt x="734716" y="1091191"/>
                </a:lnTo>
                <a:lnTo>
                  <a:pt x="743277" y="1090874"/>
                </a:lnTo>
                <a:lnTo>
                  <a:pt x="751521" y="1090240"/>
                </a:lnTo>
                <a:lnTo>
                  <a:pt x="759131" y="1088972"/>
                </a:lnTo>
                <a:lnTo>
                  <a:pt x="767058" y="1087703"/>
                </a:lnTo>
                <a:lnTo>
                  <a:pt x="774668" y="1086117"/>
                </a:lnTo>
                <a:lnTo>
                  <a:pt x="781644" y="1083898"/>
                </a:lnTo>
                <a:lnTo>
                  <a:pt x="788937" y="1081995"/>
                </a:lnTo>
                <a:lnTo>
                  <a:pt x="795595" y="1079458"/>
                </a:lnTo>
                <a:lnTo>
                  <a:pt x="802571" y="1076921"/>
                </a:lnTo>
                <a:lnTo>
                  <a:pt x="809230" y="1074067"/>
                </a:lnTo>
                <a:lnTo>
                  <a:pt x="815255" y="1070579"/>
                </a:lnTo>
                <a:lnTo>
                  <a:pt x="821279" y="1067407"/>
                </a:lnTo>
                <a:lnTo>
                  <a:pt x="826987" y="1063919"/>
                </a:lnTo>
                <a:lnTo>
                  <a:pt x="832377" y="1059796"/>
                </a:lnTo>
                <a:lnTo>
                  <a:pt x="837450" y="1055674"/>
                </a:lnTo>
                <a:lnTo>
                  <a:pt x="842207" y="1051551"/>
                </a:lnTo>
                <a:lnTo>
                  <a:pt x="847280" y="1046795"/>
                </a:lnTo>
                <a:lnTo>
                  <a:pt x="851402" y="1042355"/>
                </a:lnTo>
                <a:lnTo>
                  <a:pt x="855524" y="1037281"/>
                </a:lnTo>
                <a:lnTo>
                  <a:pt x="859329" y="1032207"/>
                </a:lnTo>
                <a:lnTo>
                  <a:pt x="862817" y="1027133"/>
                </a:lnTo>
                <a:lnTo>
                  <a:pt x="866305" y="1021425"/>
                </a:lnTo>
                <a:lnTo>
                  <a:pt x="868842" y="1016034"/>
                </a:lnTo>
                <a:lnTo>
                  <a:pt x="871378" y="1010009"/>
                </a:lnTo>
                <a:lnTo>
                  <a:pt x="873598" y="1003983"/>
                </a:lnTo>
                <a:lnTo>
                  <a:pt x="875500" y="997641"/>
                </a:lnTo>
                <a:lnTo>
                  <a:pt x="877086" y="991299"/>
                </a:lnTo>
                <a:lnTo>
                  <a:pt x="878354" y="984956"/>
                </a:lnTo>
                <a:lnTo>
                  <a:pt x="879305" y="978297"/>
                </a:lnTo>
                <a:lnTo>
                  <a:pt x="879939" y="971954"/>
                </a:lnTo>
                <a:lnTo>
                  <a:pt x="879939" y="964978"/>
                </a:lnTo>
                <a:lnTo>
                  <a:pt x="879939" y="958318"/>
                </a:lnTo>
                <a:lnTo>
                  <a:pt x="879622" y="951976"/>
                </a:lnTo>
                <a:lnTo>
                  <a:pt x="878671" y="945950"/>
                </a:lnTo>
                <a:lnTo>
                  <a:pt x="877720" y="939608"/>
                </a:lnTo>
                <a:lnTo>
                  <a:pt x="876134" y="933266"/>
                </a:lnTo>
                <a:lnTo>
                  <a:pt x="874549" y="927557"/>
                </a:lnTo>
                <a:lnTo>
                  <a:pt x="872647" y="921849"/>
                </a:lnTo>
                <a:lnTo>
                  <a:pt x="870744" y="916458"/>
                </a:lnTo>
                <a:lnTo>
                  <a:pt x="868207" y="910750"/>
                </a:lnTo>
                <a:lnTo>
                  <a:pt x="865354" y="905676"/>
                </a:lnTo>
                <a:lnTo>
                  <a:pt x="862183" y="900602"/>
                </a:lnTo>
                <a:lnTo>
                  <a:pt x="859012" y="895211"/>
                </a:lnTo>
                <a:lnTo>
                  <a:pt x="855524" y="890454"/>
                </a:lnTo>
                <a:lnTo>
                  <a:pt x="851402" y="885380"/>
                </a:lnTo>
                <a:lnTo>
                  <a:pt x="847280" y="880624"/>
                </a:lnTo>
                <a:lnTo>
                  <a:pt x="842524" y="875867"/>
                </a:lnTo>
                <a:lnTo>
                  <a:pt x="838085" y="871427"/>
                </a:lnTo>
                <a:lnTo>
                  <a:pt x="833011" y="866987"/>
                </a:lnTo>
                <a:lnTo>
                  <a:pt x="827621" y="862231"/>
                </a:lnTo>
                <a:lnTo>
                  <a:pt x="822230" y="858108"/>
                </a:lnTo>
                <a:lnTo>
                  <a:pt x="816206" y="853985"/>
                </a:lnTo>
                <a:lnTo>
                  <a:pt x="810181" y="849546"/>
                </a:lnTo>
                <a:lnTo>
                  <a:pt x="803840" y="845740"/>
                </a:lnTo>
                <a:lnTo>
                  <a:pt x="797181" y="841301"/>
                </a:lnTo>
                <a:lnTo>
                  <a:pt x="782912" y="833690"/>
                </a:lnTo>
                <a:lnTo>
                  <a:pt x="767692" y="826079"/>
                </a:lnTo>
                <a:lnTo>
                  <a:pt x="751521" y="818785"/>
                </a:lnTo>
                <a:lnTo>
                  <a:pt x="734081" y="811174"/>
                </a:lnTo>
                <a:lnTo>
                  <a:pt x="709983" y="801344"/>
                </a:lnTo>
                <a:lnTo>
                  <a:pt x="687153" y="791196"/>
                </a:lnTo>
                <a:lnTo>
                  <a:pt x="676055" y="786439"/>
                </a:lnTo>
                <a:lnTo>
                  <a:pt x="665274" y="781048"/>
                </a:lnTo>
                <a:lnTo>
                  <a:pt x="655128" y="775657"/>
                </a:lnTo>
                <a:lnTo>
                  <a:pt x="644981" y="770266"/>
                </a:lnTo>
                <a:lnTo>
                  <a:pt x="635786" y="764875"/>
                </a:lnTo>
                <a:lnTo>
                  <a:pt x="626273" y="759167"/>
                </a:lnTo>
                <a:lnTo>
                  <a:pt x="617395" y="753458"/>
                </a:lnTo>
                <a:lnTo>
                  <a:pt x="608517" y="747433"/>
                </a:lnTo>
                <a:lnTo>
                  <a:pt x="600590" y="741408"/>
                </a:lnTo>
                <a:lnTo>
                  <a:pt x="592662" y="735065"/>
                </a:lnTo>
                <a:lnTo>
                  <a:pt x="585052" y="729040"/>
                </a:lnTo>
                <a:lnTo>
                  <a:pt x="578077" y="722381"/>
                </a:lnTo>
                <a:lnTo>
                  <a:pt x="571418" y="715721"/>
                </a:lnTo>
                <a:lnTo>
                  <a:pt x="565076" y="708744"/>
                </a:lnTo>
                <a:lnTo>
                  <a:pt x="559052" y="701451"/>
                </a:lnTo>
                <a:lnTo>
                  <a:pt x="553344" y="694474"/>
                </a:lnTo>
                <a:lnTo>
                  <a:pt x="548588" y="686546"/>
                </a:lnTo>
                <a:lnTo>
                  <a:pt x="543832" y="678935"/>
                </a:lnTo>
                <a:lnTo>
                  <a:pt x="539393" y="671007"/>
                </a:lnTo>
                <a:lnTo>
                  <a:pt x="535588" y="662762"/>
                </a:lnTo>
                <a:lnTo>
                  <a:pt x="532417" y="654200"/>
                </a:lnTo>
                <a:lnTo>
                  <a:pt x="529246" y="645955"/>
                </a:lnTo>
                <a:lnTo>
                  <a:pt x="526709" y="636758"/>
                </a:lnTo>
                <a:lnTo>
                  <a:pt x="524807" y="627562"/>
                </a:lnTo>
                <a:lnTo>
                  <a:pt x="523221" y="618048"/>
                </a:lnTo>
                <a:lnTo>
                  <a:pt x="521953" y="608217"/>
                </a:lnTo>
                <a:lnTo>
                  <a:pt x="521319" y="598069"/>
                </a:lnTo>
                <a:lnTo>
                  <a:pt x="521002" y="587922"/>
                </a:lnTo>
                <a:lnTo>
                  <a:pt x="521319" y="577774"/>
                </a:lnTo>
                <a:lnTo>
                  <a:pt x="521953" y="567943"/>
                </a:lnTo>
                <a:lnTo>
                  <a:pt x="522904" y="558429"/>
                </a:lnTo>
                <a:lnTo>
                  <a:pt x="524490" y="548916"/>
                </a:lnTo>
                <a:lnTo>
                  <a:pt x="526392" y="539402"/>
                </a:lnTo>
                <a:lnTo>
                  <a:pt x="528612" y="530523"/>
                </a:lnTo>
                <a:lnTo>
                  <a:pt x="531783" y="521643"/>
                </a:lnTo>
                <a:lnTo>
                  <a:pt x="534636" y="512764"/>
                </a:lnTo>
                <a:lnTo>
                  <a:pt x="538124" y="504202"/>
                </a:lnTo>
                <a:lnTo>
                  <a:pt x="541929" y="495956"/>
                </a:lnTo>
                <a:lnTo>
                  <a:pt x="546685" y="487711"/>
                </a:lnTo>
                <a:lnTo>
                  <a:pt x="551125" y="479783"/>
                </a:lnTo>
                <a:lnTo>
                  <a:pt x="556515" y="472489"/>
                </a:lnTo>
                <a:lnTo>
                  <a:pt x="561905" y="464879"/>
                </a:lnTo>
                <a:lnTo>
                  <a:pt x="567930" y="457585"/>
                </a:lnTo>
                <a:lnTo>
                  <a:pt x="573955" y="450925"/>
                </a:lnTo>
                <a:lnTo>
                  <a:pt x="580613" y="444266"/>
                </a:lnTo>
                <a:lnTo>
                  <a:pt x="587272" y="437923"/>
                </a:lnTo>
                <a:lnTo>
                  <a:pt x="594565" y="431581"/>
                </a:lnTo>
                <a:lnTo>
                  <a:pt x="602175" y="425873"/>
                </a:lnTo>
                <a:lnTo>
                  <a:pt x="609785" y="420165"/>
                </a:lnTo>
                <a:lnTo>
                  <a:pt x="618029" y="415091"/>
                </a:lnTo>
                <a:lnTo>
                  <a:pt x="626590" y="410017"/>
                </a:lnTo>
                <a:lnTo>
                  <a:pt x="635469" y="405577"/>
                </a:lnTo>
                <a:lnTo>
                  <a:pt x="644347" y="400820"/>
                </a:lnTo>
                <a:lnTo>
                  <a:pt x="653859" y="397015"/>
                </a:lnTo>
                <a:lnTo>
                  <a:pt x="663372" y="393526"/>
                </a:lnTo>
                <a:lnTo>
                  <a:pt x="673519" y="389721"/>
                </a:lnTo>
                <a:lnTo>
                  <a:pt x="683665" y="386867"/>
                </a:lnTo>
                <a:lnTo>
                  <a:pt x="694129" y="384330"/>
                </a:lnTo>
                <a:lnTo>
                  <a:pt x="704910" y="381793"/>
                </a:lnTo>
                <a:lnTo>
                  <a:pt x="716008" y="379890"/>
                </a:lnTo>
                <a:lnTo>
                  <a:pt x="716008" y="249237"/>
                </a:lnTo>
                <a:close/>
                <a:moveTo>
                  <a:pt x="784828" y="0"/>
                </a:moveTo>
                <a:lnTo>
                  <a:pt x="808948" y="317"/>
                </a:lnTo>
                <a:lnTo>
                  <a:pt x="832750" y="1588"/>
                </a:lnTo>
                <a:lnTo>
                  <a:pt x="856551" y="3175"/>
                </a:lnTo>
                <a:lnTo>
                  <a:pt x="880036" y="5716"/>
                </a:lnTo>
                <a:lnTo>
                  <a:pt x="903203" y="9209"/>
                </a:lnTo>
                <a:lnTo>
                  <a:pt x="926370" y="13020"/>
                </a:lnTo>
                <a:lnTo>
                  <a:pt x="949538" y="17466"/>
                </a:lnTo>
                <a:lnTo>
                  <a:pt x="972387" y="22864"/>
                </a:lnTo>
                <a:lnTo>
                  <a:pt x="994920" y="28581"/>
                </a:lnTo>
                <a:lnTo>
                  <a:pt x="1017452" y="35249"/>
                </a:lnTo>
                <a:lnTo>
                  <a:pt x="1039668" y="42871"/>
                </a:lnTo>
                <a:lnTo>
                  <a:pt x="1061565" y="50493"/>
                </a:lnTo>
                <a:lnTo>
                  <a:pt x="1083146" y="59067"/>
                </a:lnTo>
                <a:lnTo>
                  <a:pt x="1104727" y="68276"/>
                </a:lnTo>
                <a:lnTo>
                  <a:pt x="1125990" y="78121"/>
                </a:lnTo>
                <a:lnTo>
                  <a:pt x="1146618" y="88283"/>
                </a:lnTo>
                <a:lnTo>
                  <a:pt x="1167246" y="99397"/>
                </a:lnTo>
                <a:lnTo>
                  <a:pt x="1187240" y="111147"/>
                </a:lnTo>
                <a:lnTo>
                  <a:pt x="1207233" y="123215"/>
                </a:lnTo>
                <a:lnTo>
                  <a:pt x="1226910" y="136553"/>
                </a:lnTo>
                <a:lnTo>
                  <a:pt x="1245634" y="149890"/>
                </a:lnTo>
                <a:lnTo>
                  <a:pt x="1264675" y="163863"/>
                </a:lnTo>
                <a:lnTo>
                  <a:pt x="1283082" y="178154"/>
                </a:lnTo>
                <a:lnTo>
                  <a:pt x="1300854" y="193714"/>
                </a:lnTo>
                <a:lnTo>
                  <a:pt x="1318309" y="209275"/>
                </a:lnTo>
                <a:lnTo>
                  <a:pt x="1335129" y="225153"/>
                </a:lnTo>
                <a:lnTo>
                  <a:pt x="1351949" y="242302"/>
                </a:lnTo>
                <a:lnTo>
                  <a:pt x="1368134" y="259450"/>
                </a:lnTo>
                <a:lnTo>
                  <a:pt x="1383368" y="277234"/>
                </a:lnTo>
                <a:lnTo>
                  <a:pt x="1398918" y="295335"/>
                </a:lnTo>
                <a:lnTo>
                  <a:pt x="1413199" y="314389"/>
                </a:lnTo>
                <a:lnTo>
                  <a:pt x="1427163" y="333760"/>
                </a:lnTo>
                <a:lnTo>
                  <a:pt x="1313549" y="414104"/>
                </a:lnTo>
                <a:lnTo>
                  <a:pt x="1301806" y="397908"/>
                </a:lnTo>
                <a:lnTo>
                  <a:pt x="1289747" y="382665"/>
                </a:lnTo>
                <a:lnTo>
                  <a:pt x="1277370" y="367740"/>
                </a:lnTo>
                <a:lnTo>
                  <a:pt x="1264675" y="352814"/>
                </a:lnTo>
                <a:lnTo>
                  <a:pt x="1251346" y="338524"/>
                </a:lnTo>
                <a:lnTo>
                  <a:pt x="1238017" y="324868"/>
                </a:lnTo>
                <a:lnTo>
                  <a:pt x="1223736" y="311531"/>
                </a:lnTo>
                <a:lnTo>
                  <a:pt x="1209455" y="298828"/>
                </a:lnTo>
                <a:lnTo>
                  <a:pt x="1194539" y="286126"/>
                </a:lnTo>
                <a:lnTo>
                  <a:pt x="1179623" y="274058"/>
                </a:lnTo>
                <a:lnTo>
                  <a:pt x="1164073" y="262308"/>
                </a:lnTo>
                <a:lnTo>
                  <a:pt x="1148522" y="251829"/>
                </a:lnTo>
                <a:lnTo>
                  <a:pt x="1132654" y="241031"/>
                </a:lnTo>
                <a:lnTo>
                  <a:pt x="1116151" y="230869"/>
                </a:lnTo>
                <a:lnTo>
                  <a:pt x="1099649" y="221342"/>
                </a:lnTo>
                <a:lnTo>
                  <a:pt x="1082511" y="212133"/>
                </a:lnTo>
                <a:lnTo>
                  <a:pt x="1065374" y="203559"/>
                </a:lnTo>
                <a:lnTo>
                  <a:pt x="1047919" y="195620"/>
                </a:lnTo>
                <a:lnTo>
                  <a:pt x="1030464" y="187998"/>
                </a:lnTo>
                <a:lnTo>
                  <a:pt x="1012375" y="180694"/>
                </a:lnTo>
                <a:lnTo>
                  <a:pt x="994603" y="174343"/>
                </a:lnTo>
                <a:lnTo>
                  <a:pt x="976196" y="168309"/>
                </a:lnTo>
                <a:lnTo>
                  <a:pt x="957472" y="162910"/>
                </a:lnTo>
                <a:lnTo>
                  <a:pt x="939065" y="157829"/>
                </a:lnTo>
                <a:lnTo>
                  <a:pt x="920341" y="153701"/>
                </a:lnTo>
                <a:lnTo>
                  <a:pt x="901616" y="150208"/>
                </a:lnTo>
                <a:lnTo>
                  <a:pt x="882258" y="146715"/>
                </a:lnTo>
                <a:lnTo>
                  <a:pt x="862899" y="144174"/>
                </a:lnTo>
                <a:lnTo>
                  <a:pt x="843857" y="141951"/>
                </a:lnTo>
                <a:lnTo>
                  <a:pt x="824181" y="140681"/>
                </a:lnTo>
                <a:lnTo>
                  <a:pt x="804505" y="139728"/>
                </a:lnTo>
                <a:lnTo>
                  <a:pt x="784828" y="139411"/>
                </a:lnTo>
                <a:lnTo>
                  <a:pt x="768326" y="139728"/>
                </a:lnTo>
                <a:lnTo>
                  <a:pt x="751823" y="140363"/>
                </a:lnTo>
                <a:lnTo>
                  <a:pt x="735320" y="141316"/>
                </a:lnTo>
                <a:lnTo>
                  <a:pt x="719135" y="142586"/>
                </a:lnTo>
                <a:lnTo>
                  <a:pt x="702632" y="144492"/>
                </a:lnTo>
                <a:lnTo>
                  <a:pt x="686764" y="146715"/>
                </a:lnTo>
                <a:lnTo>
                  <a:pt x="670897" y="149573"/>
                </a:lnTo>
                <a:lnTo>
                  <a:pt x="655029" y="152431"/>
                </a:lnTo>
                <a:lnTo>
                  <a:pt x="639478" y="155924"/>
                </a:lnTo>
                <a:lnTo>
                  <a:pt x="623927" y="160052"/>
                </a:lnTo>
                <a:lnTo>
                  <a:pt x="608377" y="163863"/>
                </a:lnTo>
                <a:lnTo>
                  <a:pt x="593144" y="168309"/>
                </a:lnTo>
                <a:lnTo>
                  <a:pt x="578228" y="173390"/>
                </a:lnTo>
                <a:lnTo>
                  <a:pt x="562994" y="178471"/>
                </a:lnTo>
                <a:lnTo>
                  <a:pt x="548396" y="184505"/>
                </a:lnTo>
                <a:lnTo>
                  <a:pt x="533797" y="190221"/>
                </a:lnTo>
                <a:lnTo>
                  <a:pt x="519516" y="196572"/>
                </a:lnTo>
                <a:lnTo>
                  <a:pt x="505235" y="203241"/>
                </a:lnTo>
                <a:lnTo>
                  <a:pt x="491271" y="210228"/>
                </a:lnTo>
                <a:lnTo>
                  <a:pt x="477308" y="217532"/>
                </a:lnTo>
                <a:lnTo>
                  <a:pt x="463978" y="225153"/>
                </a:lnTo>
                <a:lnTo>
                  <a:pt x="450332" y="233092"/>
                </a:lnTo>
                <a:lnTo>
                  <a:pt x="437003" y="241349"/>
                </a:lnTo>
                <a:lnTo>
                  <a:pt x="423991" y="249923"/>
                </a:lnTo>
                <a:lnTo>
                  <a:pt x="411297" y="258815"/>
                </a:lnTo>
                <a:lnTo>
                  <a:pt x="398603" y="268024"/>
                </a:lnTo>
                <a:lnTo>
                  <a:pt x="386543" y="277551"/>
                </a:lnTo>
                <a:lnTo>
                  <a:pt x="374483" y="287396"/>
                </a:lnTo>
                <a:lnTo>
                  <a:pt x="362424" y="296923"/>
                </a:lnTo>
                <a:lnTo>
                  <a:pt x="350999" y="307402"/>
                </a:lnTo>
                <a:lnTo>
                  <a:pt x="339574" y="317882"/>
                </a:lnTo>
                <a:lnTo>
                  <a:pt x="328466" y="328997"/>
                </a:lnTo>
                <a:lnTo>
                  <a:pt x="317676" y="340112"/>
                </a:lnTo>
                <a:lnTo>
                  <a:pt x="306886" y="351226"/>
                </a:lnTo>
                <a:lnTo>
                  <a:pt x="296730" y="362976"/>
                </a:lnTo>
                <a:lnTo>
                  <a:pt x="286575" y="374726"/>
                </a:lnTo>
                <a:lnTo>
                  <a:pt x="277054" y="386794"/>
                </a:lnTo>
                <a:lnTo>
                  <a:pt x="267533" y="399179"/>
                </a:lnTo>
                <a:lnTo>
                  <a:pt x="258330" y="411564"/>
                </a:lnTo>
                <a:lnTo>
                  <a:pt x="249444" y="424584"/>
                </a:lnTo>
                <a:lnTo>
                  <a:pt x="240875" y="437604"/>
                </a:lnTo>
                <a:lnTo>
                  <a:pt x="232624" y="450942"/>
                </a:lnTo>
                <a:lnTo>
                  <a:pt x="224690" y="464279"/>
                </a:lnTo>
                <a:lnTo>
                  <a:pt x="217073" y="477935"/>
                </a:lnTo>
                <a:lnTo>
                  <a:pt x="209774" y="491590"/>
                </a:lnTo>
                <a:lnTo>
                  <a:pt x="202792" y="505563"/>
                </a:lnTo>
                <a:lnTo>
                  <a:pt x="196445" y="520171"/>
                </a:lnTo>
                <a:lnTo>
                  <a:pt x="189780" y="534462"/>
                </a:lnTo>
                <a:lnTo>
                  <a:pt x="183751" y="548752"/>
                </a:lnTo>
                <a:lnTo>
                  <a:pt x="178355" y="563678"/>
                </a:lnTo>
                <a:lnTo>
                  <a:pt x="173278" y="578603"/>
                </a:lnTo>
                <a:lnTo>
                  <a:pt x="168200" y="593846"/>
                </a:lnTo>
                <a:lnTo>
                  <a:pt x="163757" y="608772"/>
                </a:lnTo>
                <a:lnTo>
                  <a:pt x="159314" y="624332"/>
                </a:lnTo>
                <a:lnTo>
                  <a:pt x="155506" y="639893"/>
                </a:lnTo>
                <a:lnTo>
                  <a:pt x="152332" y="655454"/>
                </a:lnTo>
                <a:lnTo>
                  <a:pt x="148841" y="671650"/>
                </a:lnTo>
                <a:lnTo>
                  <a:pt x="146302" y="687210"/>
                </a:lnTo>
                <a:lnTo>
                  <a:pt x="144081" y="703724"/>
                </a:lnTo>
                <a:lnTo>
                  <a:pt x="142494" y="719602"/>
                </a:lnTo>
                <a:lnTo>
                  <a:pt x="140907" y="735798"/>
                </a:lnTo>
                <a:lnTo>
                  <a:pt x="139955" y="752629"/>
                </a:lnTo>
                <a:lnTo>
                  <a:pt x="139320" y="769142"/>
                </a:lnTo>
                <a:lnTo>
                  <a:pt x="139003" y="785973"/>
                </a:lnTo>
                <a:lnTo>
                  <a:pt x="139320" y="800263"/>
                </a:lnTo>
                <a:lnTo>
                  <a:pt x="139638" y="814871"/>
                </a:lnTo>
                <a:lnTo>
                  <a:pt x="140590" y="829162"/>
                </a:lnTo>
                <a:lnTo>
                  <a:pt x="141542" y="844087"/>
                </a:lnTo>
                <a:lnTo>
                  <a:pt x="143129" y="858378"/>
                </a:lnTo>
                <a:lnTo>
                  <a:pt x="144715" y="872350"/>
                </a:lnTo>
                <a:lnTo>
                  <a:pt x="146620" y="886641"/>
                </a:lnTo>
                <a:lnTo>
                  <a:pt x="149158" y="900931"/>
                </a:lnTo>
                <a:lnTo>
                  <a:pt x="152015" y="914586"/>
                </a:lnTo>
                <a:lnTo>
                  <a:pt x="154871" y="928559"/>
                </a:lnTo>
                <a:lnTo>
                  <a:pt x="158044" y="942215"/>
                </a:lnTo>
                <a:lnTo>
                  <a:pt x="161853" y="955870"/>
                </a:lnTo>
                <a:lnTo>
                  <a:pt x="165661" y="969208"/>
                </a:lnTo>
                <a:lnTo>
                  <a:pt x="169469" y="983180"/>
                </a:lnTo>
                <a:lnTo>
                  <a:pt x="174230" y="996201"/>
                </a:lnTo>
                <a:lnTo>
                  <a:pt x="178673" y="1009538"/>
                </a:lnTo>
                <a:lnTo>
                  <a:pt x="183433" y="1022558"/>
                </a:lnTo>
                <a:lnTo>
                  <a:pt x="188828" y="1035261"/>
                </a:lnTo>
                <a:lnTo>
                  <a:pt x="194223" y="1047964"/>
                </a:lnTo>
                <a:lnTo>
                  <a:pt x="200253" y="1060666"/>
                </a:lnTo>
                <a:lnTo>
                  <a:pt x="205966" y="1073369"/>
                </a:lnTo>
                <a:lnTo>
                  <a:pt x="212630" y="1085754"/>
                </a:lnTo>
                <a:lnTo>
                  <a:pt x="219295" y="1098139"/>
                </a:lnTo>
                <a:lnTo>
                  <a:pt x="225642" y="1110206"/>
                </a:lnTo>
                <a:lnTo>
                  <a:pt x="232941" y="1121956"/>
                </a:lnTo>
                <a:lnTo>
                  <a:pt x="239923" y="1133706"/>
                </a:lnTo>
                <a:lnTo>
                  <a:pt x="247857" y="1145456"/>
                </a:lnTo>
                <a:lnTo>
                  <a:pt x="255474" y="1156571"/>
                </a:lnTo>
                <a:lnTo>
                  <a:pt x="263408" y="1168003"/>
                </a:lnTo>
                <a:lnTo>
                  <a:pt x="271659" y="1179118"/>
                </a:lnTo>
                <a:lnTo>
                  <a:pt x="280228" y="1189915"/>
                </a:lnTo>
                <a:lnTo>
                  <a:pt x="289114" y="1200395"/>
                </a:lnTo>
                <a:lnTo>
                  <a:pt x="297682" y="1210874"/>
                </a:lnTo>
                <a:lnTo>
                  <a:pt x="307203" y="1221036"/>
                </a:lnTo>
                <a:lnTo>
                  <a:pt x="316407" y="1231198"/>
                </a:lnTo>
                <a:lnTo>
                  <a:pt x="326245" y="1241361"/>
                </a:lnTo>
                <a:lnTo>
                  <a:pt x="336083" y="1250887"/>
                </a:lnTo>
                <a:lnTo>
                  <a:pt x="345604" y="1260414"/>
                </a:lnTo>
                <a:lnTo>
                  <a:pt x="356076" y="1269624"/>
                </a:lnTo>
                <a:lnTo>
                  <a:pt x="366549" y="1278833"/>
                </a:lnTo>
                <a:lnTo>
                  <a:pt x="377022" y="1287725"/>
                </a:lnTo>
                <a:lnTo>
                  <a:pt x="388130" y="1296299"/>
                </a:lnTo>
                <a:lnTo>
                  <a:pt x="398920" y="1304556"/>
                </a:lnTo>
                <a:lnTo>
                  <a:pt x="410345" y="1312813"/>
                </a:lnTo>
                <a:lnTo>
                  <a:pt x="421770" y="1320752"/>
                </a:lnTo>
                <a:lnTo>
                  <a:pt x="433195" y="1328373"/>
                </a:lnTo>
                <a:lnTo>
                  <a:pt x="444937" y="1335995"/>
                </a:lnTo>
                <a:lnTo>
                  <a:pt x="456997" y="1343299"/>
                </a:lnTo>
                <a:lnTo>
                  <a:pt x="469056" y="1349968"/>
                </a:lnTo>
                <a:lnTo>
                  <a:pt x="481116" y="1356636"/>
                </a:lnTo>
                <a:lnTo>
                  <a:pt x="493810" y="1362988"/>
                </a:lnTo>
                <a:lnTo>
                  <a:pt x="506187" y="1369339"/>
                </a:lnTo>
                <a:lnTo>
                  <a:pt x="518882" y="1375373"/>
                </a:lnTo>
                <a:lnTo>
                  <a:pt x="532211" y="1380771"/>
                </a:lnTo>
                <a:lnTo>
                  <a:pt x="545222" y="1386170"/>
                </a:lnTo>
                <a:lnTo>
                  <a:pt x="558551" y="1391569"/>
                </a:lnTo>
                <a:lnTo>
                  <a:pt x="571881" y="1396015"/>
                </a:lnTo>
                <a:lnTo>
                  <a:pt x="585210" y="1400778"/>
                </a:lnTo>
                <a:lnTo>
                  <a:pt x="598856" y="1404906"/>
                </a:lnTo>
                <a:lnTo>
                  <a:pt x="613137" y="1408717"/>
                </a:lnTo>
                <a:lnTo>
                  <a:pt x="626784" y="1412845"/>
                </a:lnTo>
                <a:lnTo>
                  <a:pt x="641065" y="1416021"/>
                </a:lnTo>
                <a:lnTo>
                  <a:pt x="655029" y="1418879"/>
                </a:lnTo>
                <a:lnTo>
                  <a:pt x="669627" y="1422055"/>
                </a:lnTo>
                <a:lnTo>
                  <a:pt x="644873" y="1558925"/>
                </a:lnTo>
                <a:lnTo>
                  <a:pt x="627418" y="1555432"/>
                </a:lnTo>
                <a:lnTo>
                  <a:pt x="609964" y="1551939"/>
                </a:lnTo>
                <a:lnTo>
                  <a:pt x="593144" y="1547493"/>
                </a:lnTo>
                <a:lnTo>
                  <a:pt x="576006" y="1543365"/>
                </a:lnTo>
                <a:lnTo>
                  <a:pt x="559186" y="1538601"/>
                </a:lnTo>
                <a:lnTo>
                  <a:pt x="542684" y="1533202"/>
                </a:lnTo>
                <a:lnTo>
                  <a:pt x="526181" y="1527804"/>
                </a:lnTo>
                <a:lnTo>
                  <a:pt x="509996" y="1521770"/>
                </a:lnTo>
                <a:lnTo>
                  <a:pt x="493493" y="1515736"/>
                </a:lnTo>
                <a:lnTo>
                  <a:pt x="477942" y="1509068"/>
                </a:lnTo>
                <a:lnTo>
                  <a:pt x="462074" y="1502081"/>
                </a:lnTo>
                <a:lnTo>
                  <a:pt x="446524" y="1495095"/>
                </a:lnTo>
                <a:lnTo>
                  <a:pt x="431291" y="1487473"/>
                </a:lnTo>
                <a:lnTo>
                  <a:pt x="416057" y="1479852"/>
                </a:lnTo>
                <a:lnTo>
                  <a:pt x="401141" y="1471595"/>
                </a:lnTo>
                <a:lnTo>
                  <a:pt x="386226" y="1463338"/>
                </a:lnTo>
                <a:lnTo>
                  <a:pt x="371944" y="1454446"/>
                </a:lnTo>
                <a:lnTo>
                  <a:pt x="357346" y="1445555"/>
                </a:lnTo>
                <a:lnTo>
                  <a:pt x="343382" y="1436028"/>
                </a:lnTo>
                <a:lnTo>
                  <a:pt x="329736" y="1426501"/>
                </a:lnTo>
                <a:lnTo>
                  <a:pt x="316089" y="1416339"/>
                </a:lnTo>
                <a:lnTo>
                  <a:pt x="302760" y="1406177"/>
                </a:lnTo>
                <a:lnTo>
                  <a:pt x="289431" y="1395697"/>
                </a:lnTo>
                <a:lnTo>
                  <a:pt x="276419" y="1384900"/>
                </a:lnTo>
                <a:lnTo>
                  <a:pt x="263725" y="1373785"/>
                </a:lnTo>
                <a:lnTo>
                  <a:pt x="251348" y="1362670"/>
                </a:lnTo>
                <a:lnTo>
                  <a:pt x="238971" y="1350920"/>
                </a:lnTo>
                <a:lnTo>
                  <a:pt x="227229" y="1339170"/>
                </a:lnTo>
                <a:lnTo>
                  <a:pt x="215486" y="1327103"/>
                </a:lnTo>
                <a:lnTo>
                  <a:pt x="204062" y="1315036"/>
                </a:lnTo>
                <a:lnTo>
                  <a:pt x="192954" y="1302333"/>
                </a:lnTo>
                <a:lnTo>
                  <a:pt x="182164" y="1289630"/>
                </a:lnTo>
                <a:lnTo>
                  <a:pt x="171374" y="1276928"/>
                </a:lnTo>
                <a:lnTo>
                  <a:pt x="161535" y="1263590"/>
                </a:lnTo>
                <a:lnTo>
                  <a:pt x="151380" y="1250252"/>
                </a:lnTo>
                <a:lnTo>
                  <a:pt x="141542" y="1236597"/>
                </a:lnTo>
                <a:lnTo>
                  <a:pt x="132021" y="1222624"/>
                </a:lnTo>
                <a:lnTo>
                  <a:pt x="122818" y="1208651"/>
                </a:lnTo>
                <a:lnTo>
                  <a:pt x="113932" y="1194361"/>
                </a:lnTo>
                <a:lnTo>
                  <a:pt x="105363" y="1180071"/>
                </a:lnTo>
                <a:lnTo>
                  <a:pt x="97112" y="1165145"/>
                </a:lnTo>
                <a:lnTo>
                  <a:pt x="89178" y="1150219"/>
                </a:lnTo>
                <a:lnTo>
                  <a:pt x="81561" y="1135294"/>
                </a:lnTo>
                <a:lnTo>
                  <a:pt x="74262" y="1120368"/>
                </a:lnTo>
                <a:lnTo>
                  <a:pt x="66962" y="1104808"/>
                </a:lnTo>
                <a:lnTo>
                  <a:pt x="60615" y="1089247"/>
                </a:lnTo>
                <a:lnTo>
                  <a:pt x="53951" y="1073369"/>
                </a:lnTo>
                <a:lnTo>
                  <a:pt x="48238" y="1057491"/>
                </a:lnTo>
                <a:lnTo>
                  <a:pt x="42208" y="1041612"/>
                </a:lnTo>
                <a:lnTo>
                  <a:pt x="37131" y="1025417"/>
                </a:lnTo>
                <a:lnTo>
                  <a:pt x="32053" y="1009221"/>
                </a:lnTo>
                <a:lnTo>
                  <a:pt x="27293" y="992390"/>
                </a:lnTo>
                <a:lnTo>
                  <a:pt x="23167" y="975876"/>
                </a:lnTo>
                <a:lnTo>
                  <a:pt x="19041" y="959363"/>
                </a:lnTo>
                <a:lnTo>
                  <a:pt x="15550" y="942532"/>
                </a:lnTo>
                <a:lnTo>
                  <a:pt x="12377" y="925701"/>
                </a:lnTo>
                <a:lnTo>
                  <a:pt x="9203" y="908235"/>
                </a:lnTo>
                <a:lnTo>
                  <a:pt x="6982" y="891087"/>
                </a:lnTo>
                <a:lnTo>
                  <a:pt x="4760" y="873621"/>
                </a:lnTo>
                <a:lnTo>
                  <a:pt x="3173" y="856472"/>
                </a:lnTo>
                <a:lnTo>
                  <a:pt x="1904" y="838689"/>
                </a:lnTo>
                <a:lnTo>
                  <a:pt x="952" y="821222"/>
                </a:lnTo>
                <a:lnTo>
                  <a:pt x="317" y="803439"/>
                </a:lnTo>
                <a:lnTo>
                  <a:pt x="0" y="785973"/>
                </a:lnTo>
                <a:lnTo>
                  <a:pt x="317" y="765649"/>
                </a:lnTo>
                <a:lnTo>
                  <a:pt x="952" y="745325"/>
                </a:lnTo>
                <a:lnTo>
                  <a:pt x="2221" y="725318"/>
                </a:lnTo>
                <a:lnTo>
                  <a:pt x="4125" y="705629"/>
                </a:lnTo>
                <a:lnTo>
                  <a:pt x="6030" y="685622"/>
                </a:lnTo>
                <a:lnTo>
                  <a:pt x="8886" y="666251"/>
                </a:lnTo>
                <a:lnTo>
                  <a:pt x="12377" y="646879"/>
                </a:lnTo>
                <a:lnTo>
                  <a:pt x="15868" y="627508"/>
                </a:lnTo>
                <a:lnTo>
                  <a:pt x="19993" y="608454"/>
                </a:lnTo>
                <a:lnTo>
                  <a:pt x="24754" y="589718"/>
                </a:lnTo>
                <a:lnTo>
                  <a:pt x="29831" y="570982"/>
                </a:lnTo>
                <a:lnTo>
                  <a:pt x="35227" y="552245"/>
                </a:lnTo>
                <a:lnTo>
                  <a:pt x="41256" y="534144"/>
                </a:lnTo>
                <a:lnTo>
                  <a:pt x="47604" y="515725"/>
                </a:lnTo>
                <a:lnTo>
                  <a:pt x="54268" y="497941"/>
                </a:lnTo>
                <a:lnTo>
                  <a:pt x="61567" y="480158"/>
                </a:lnTo>
                <a:lnTo>
                  <a:pt x="69501" y="462692"/>
                </a:lnTo>
                <a:lnTo>
                  <a:pt x="77435" y="445225"/>
                </a:lnTo>
                <a:lnTo>
                  <a:pt x="86004" y="428395"/>
                </a:lnTo>
                <a:lnTo>
                  <a:pt x="94890" y="411246"/>
                </a:lnTo>
                <a:lnTo>
                  <a:pt x="104093" y="395050"/>
                </a:lnTo>
                <a:lnTo>
                  <a:pt x="113614" y="378854"/>
                </a:lnTo>
                <a:lnTo>
                  <a:pt x="123770" y="362341"/>
                </a:lnTo>
                <a:lnTo>
                  <a:pt x="133925" y="346780"/>
                </a:lnTo>
                <a:lnTo>
                  <a:pt x="145033" y="330902"/>
                </a:lnTo>
                <a:lnTo>
                  <a:pt x="156140" y="315977"/>
                </a:lnTo>
                <a:lnTo>
                  <a:pt x="167565" y="301051"/>
                </a:lnTo>
                <a:lnTo>
                  <a:pt x="179308" y="286443"/>
                </a:lnTo>
                <a:lnTo>
                  <a:pt x="191367" y="271835"/>
                </a:lnTo>
                <a:lnTo>
                  <a:pt x="204062" y="257545"/>
                </a:lnTo>
                <a:lnTo>
                  <a:pt x="216756" y="243889"/>
                </a:lnTo>
                <a:lnTo>
                  <a:pt x="229768" y="230552"/>
                </a:lnTo>
                <a:lnTo>
                  <a:pt x="243731" y="217214"/>
                </a:lnTo>
                <a:lnTo>
                  <a:pt x="257378" y="204194"/>
                </a:lnTo>
                <a:lnTo>
                  <a:pt x="271342" y="191809"/>
                </a:lnTo>
                <a:lnTo>
                  <a:pt x="285623" y="179424"/>
                </a:lnTo>
                <a:lnTo>
                  <a:pt x="300539" y="167674"/>
                </a:lnTo>
                <a:lnTo>
                  <a:pt x="315455" y="156242"/>
                </a:lnTo>
                <a:lnTo>
                  <a:pt x="330688" y="145127"/>
                </a:lnTo>
                <a:lnTo>
                  <a:pt x="346556" y="134330"/>
                </a:lnTo>
                <a:lnTo>
                  <a:pt x="362106" y="124168"/>
                </a:lnTo>
                <a:lnTo>
                  <a:pt x="377974" y="114005"/>
                </a:lnTo>
                <a:lnTo>
                  <a:pt x="394477" y="104479"/>
                </a:lnTo>
                <a:lnTo>
                  <a:pt x="410980" y="94952"/>
                </a:lnTo>
                <a:lnTo>
                  <a:pt x="428117" y="86060"/>
                </a:lnTo>
                <a:lnTo>
                  <a:pt x="444937" y="77803"/>
                </a:lnTo>
                <a:lnTo>
                  <a:pt x="462392" y="69546"/>
                </a:lnTo>
                <a:lnTo>
                  <a:pt x="479529" y="61925"/>
                </a:lnTo>
                <a:lnTo>
                  <a:pt x="497619" y="54621"/>
                </a:lnTo>
                <a:lnTo>
                  <a:pt x="515391" y="47634"/>
                </a:lnTo>
                <a:lnTo>
                  <a:pt x="533480" y="41283"/>
                </a:lnTo>
                <a:lnTo>
                  <a:pt x="551570" y="35567"/>
                </a:lnTo>
                <a:lnTo>
                  <a:pt x="570294" y="29851"/>
                </a:lnTo>
                <a:lnTo>
                  <a:pt x="589018" y="24770"/>
                </a:lnTo>
                <a:lnTo>
                  <a:pt x="607742" y="20324"/>
                </a:lnTo>
                <a:lnTo>
                  <a:pt x="627101" y="15878"/>
                </a:lnTo>
                <a:lnTo>
                  <a:pt x="646143" y="12385"/>
                </a:lnTo>
                <a:lnTo>
                  <a:pt x="665501" y="9209"/>
                </a:lnTo>
                <a:lnTo>
                  <a:pt x="685178" y="6351"/>
                </a:lnTo>
                <a:lnTo>
                  <a:pt x="704854" y="4128"/>
                </a:lnTo>
                <a:lnTo>
                  <a:pt x="724530" y="2223"/>
                </a:lnTo>
                <a:lnTo>
                  <a:pt x="744524" y="952"/>
                </a:lnTo>
                <a:lnTo>
                  <a:pt x="764835" y="317"/>
                </a:lnTo>
                <a:lnTo>
                  <a:pt x="7848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0365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51625" y="6300470"/>
            <a:ext cx="4118610" cy="75565"/>
          </a:xfrm>
          <a:prstGeom prst="rect">
            <a:avLst/>
          </a:prstGeom>
          <a:solidFill>
            <a:srgbClr val="D9A0C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78195" y="6153785"/>
            <a:ext cx="773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E9C6E3"/>
                </a:solidFill>
              </a:rPr>
              <a:t>02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207135" y="4090035"/>
            <a:ext cx="2278380" cy="717550"/>
            <a:chOff x="1797" y="3182"/>
            <a:chExt cx="3588" cy="1130"/>
          </a:xfrm>
        </p:grpSpPr>
        <p:sp>
          <p:nvSpPr>
            <p:cNvPr id="12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71595" y="4090035"/>
            <a:ext cx="2278380" cy="717550"/>
            <a:chOff x="1797" y="3182"/>
            <a:chExt cx="3588" cy="1130"/>
          </a:xfrm>
        </p:grpSpPr>
        <p:sp>
          <p:nvSpPr>
            <p:cNvPr id="8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51905" y="1499870"/>
            <a:ext cx="2278380" cy="717550"/>
            <a:chOff x="1797" y="3182"/>
            <a:chExt cx="3588" cy="1130"/>
          </a:xfrm>
        </p:grpSpPr>
        <p:sp>
          <p:nvSpPr>
            <p:cNvPr id="29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016365" y="1499870"/>
            <a:ext cx="2278380" cy="717550"/>
            <a:chOff x="1797" y="3182"/>
            <a:chExt cx="3588" cy="1130"/>
          </a:xfrm>
        </p:grpSpPr>
        <p:sp>
          <p:nvSpPr>
            <p:cNvPr id="40" name="TextBox 45"/>
            <p:cNvSpPr txBox="1"/>
            <p:nvPr/>
          </p:nvSpPr>
          <p:spPr>
            <a:xfrm>
              <a:off x="2031" y="3182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Autofit/>
            </a:bodyPr>
            <a:lstStyle/>
            <a:p>
              <a:pPr algn="ctr"/>
              <a:r>
                <a:rPr lang="zh-CN" altLang="en-US" sz="2800" b="1" kern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4" name="TextBox 46"/>
            <p:cNvSpPr txBox="1"/>
            <p:nvPr/>
          </p:nvSpPr>
          <p:spPr>
            <a:xfrm>
              <a:off x="1797" y="3853"/>
              <a:ext cx="3588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slow" advClick="0" advTm="0">
    <p:random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884</Words>
  <Application>Microsoft Office PowerPoint</Application>
  <PresentationFormat>宽屏</PresentationFormat>
  <Paragraphs>195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Calibri</vt:lpstr>
      <vt:lpstr>Playfair Display SC Black</vt:lpstr>
      <vt:lpstr>时尚中黑简体</vt:lpstr>
      <vt:lpstr>汉仪太极体简</vt:lpstr>
      <vt:lpstr>宋体</vt:lpstr>
      <vt:lpstr>【团子】请叫我天然萌 微博@团团团团团团团儿</vt:lpstr>
      <vt:lpstr>Calibri Light</vt:lpstr>
      <vt:lpstr>Playfair Display SC</vt:lpstr>
      <vt:lpstr>Cordia New</vt:lpstr>
      <vt:lpstr>方正兰亭细黑_GBK</vt:lpstr>
      <vt:lpstr>Arial</vt:lpstr>
      <vt:lpstr>Signika</vt:lpstr>
      <vt:lpstr>Lantinghei SC Demibold</vt:lpstr>
      <vt:lpstr>Satisfaction</vt:lpstr>
      <vt:lpstr>幼圆</vt:lpstr>
      <vt:lpstr>微软雅黑</vt:lpstr>
      <vt:lpstr>Open Sans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2017-11-10T07:28:00Z</dcterms:created>
  <dcterms:modified xsi:type="dcterms:W3CDTF">2019-01-01T08:12:15Z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