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0"/>
  </p:notesMasterIdLst>
  <p:sldIdLst>
    <p:sldId id="271" r:id="rId2"/>
    <p:sldId id="272" r:id="rId3"/>
    <p:sldId id="259" r:id="rId4"/>
    <p:sldId id="292" r:id="rId5"/>
    <p:sldId id="265" r:id="rId6"/>
    <p:sldId id="258" r:id="rId7"/>
    <p:sldId id="293" r:id="rId8"/>
    <p:sldId id="294" r:id="rId9"/>
    <p:sldId id="295" r:id="rId10"/>
    <p:sldId id="260" r:id="rId11"/>
    <p:sldId id="274" r:id="rId12"/>
    <p:sldId id="273" r:id="rId13"/>
    <p:sldId id="275" r:id="rId14"/>
    <p:sldId id="276" r:id="rId15"/>
    <p:sldId id="277" r:id="rId16"/>
    <p:sldId id="296" r:id="rId17"/>
    <p:sldId id="281" r:id="rId18"/>
    <p:sldId id="282" r:id="rId19"/>
    <p:sldId id="283" r:id="rId20"/>
    <p:sldId id="284" r:id="rId21"/>
    <p:sldId id="285" r:id="rId22"/>
    <p:sldId id="289" r:id="rId23"/>
    <p:sldId id="297" r:id="rId24"/>
    <p:sldId id="286" r:id="rId25"/>
    <p:sldId id="287" r:id="rId26"/>
    <p:sldId id="290" r:id="rId27"/>
    <p:sldId id="291" r:id="rId28"/>
    <p:sldId id="288" r:id="rId29"/>
  </p:sldIdLst>
  <p:sldSz cx="12195175" cy="6859588"/>
  <p:notesSz cx="6858000" cy="9144000"/>
  <p:embeddedFontLs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Helvetica" panose="020B0604020202020204" pitchFamily="34" charset="0"/>
      <p:regular r:id="rId35"/>
      <p:bold r:id="rId36"/>
      <p:italic r:id="rId37"/>
      <p:boldItalic r:id="rId38"/>
    </p:embeddedFont>
    <p:embeddedFont>
      <p:font typeface="华文琥珀" panose="02010800040101010101" pitchFamily="2" charset="-122"/>
      <p:regular r:id="rId39"/>
    </p:embeddedFont>
    <p:embeddedFont>
      <p:font typeface="微软雅黑 Light" panose="020B0502040204020203" pitchFamily="34" charset="-122"/>
      <p:regular r:id="rId40"/>
    </p:embeddedFont>
  </p:embeddedFontLst>
  <p:defaultTextStyle>
    <a:defPPr>
      <a:defRPr lang="zh-CN"/>
    </a:defPPr>
    <a:lvl1pPr marL="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9435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9035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635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8235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835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807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>
          <p15:clr>
            <a:srgbClr val="A4A3A4"/>
          </p15:clr>
        </p15:guide>
        <p15:guide id="2" pos="3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EFE0"/>
    <a:srgbClr val="A4A3A4"/>
    <a:srgbClr val="F3E4CD"/>
    <a:srgbClr val="89BFBA"/>
    <a:srgbClr val="4F81BD"/>
    <a:srgbClr val="93C8BE"/>
    <a:srgbClr val="E8993C"/>
    <a:srgbClr val="747A7B"/>
    <a:srgbClr val="D9E7E1"/>
    <a:srgbClr val="FB91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49" autoAdjust="0"/>
  </p:normalViewPr>
  <p:slideViewPr>
    <p:cSldViewPr>
      <p:cViewPr varScale="1">
        <p:scale>
          <a:sx n="92" d="100"/>
          <a:sy n="92" d="100"/>
        </p:scale>
        <p:origin x="52" y="324"/>
      </p:cViewPr>
      <p:guideLst>
        <p:guide orient="horz" pos="2164"/>
        <p:guide pos="3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microsoft.com/office/2011/relationships/chartColorStyle" Target="colors1.xml"/><Relationship Id="rId1" Type="http://schemas.microsoft.com/office/2011/relationships/chartStyle" Target="style1.xml"/><Relationship Id="rId6" Type="http://schemas.openxmlformats.org/officeDocument/2006/relationships/package" Target="../embeddings/Microsoft_Excel_Worksheet.xlsx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microsoft.com/office/2011/relationships/chartColorStyle" Target="colors2.xml"/><Relationship Id="rId1" Type="http://schemas.microsoft.com/office/2011/relationships/chartStyle" Target="style2.xml"/><Relationship Id="rId6" Type="http://schemas.openxmlformats.org/officeDocument/2006/relationships/package" Target="../embeddings/Microsoft_Excel_Worksheet1.xlsx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0A4-46B5-871E-B40EEFC4EBC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0A4-46B5-871E-B40EEFC4EBC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0A4-46B5-871E-B40EEFC4EB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813282816"/>
        <c:axId val="601370560"/>
      </c:barChart>
      <c:catAx>
        <c:axId val="81328281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601370560"/>
        <c:crosses val="autoZero"/>
        <c:auto val="1"/>
        <c:lblAlgn val="ctr"/>
        <c:lblOffset val="100"/>
        <c:noMultiLvlLbl val="0"/>
      </c:catAx>
      <c:valAx>
        <c:axId val="601370560"/>
        <c:scaling>
          <c:orientation val="minMax"/>
        </c:scaling>
        <c:delete val="1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8132828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6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91C-42FB-AB57-400A6C0CE70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91C-42FB-AB57-400A6C0CE70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91C-42FB-AB57-400A6C0CE7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821198336"/>
        <c:axId val="736036544"/>
      </c:barChart>
      <c:catAx>
        <c:axId val="82119833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736036544"/>
        <c:crosses val="autoZero"/>
        <c:auto val="1"/>
        <c:lblAlgn val="ctr"/>
        <c:lblOffset val="100"/>
        <c:noMultiLvlLbl val="0"/>
      </c:catAx>
      <c:valAx>
        <c:axId val="736036544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8211983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6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E6D-445B-A162-2F3E171BAD0C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E6D-445B-A162-2F3E171BAD0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E6D-445B-A162-2F3E171BAD0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E6D-445B-A162-2F3E171BAD0C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E6D-445B-A162-2F3E171BAD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4CB16E-4ABA-42C2-86C6-C68AF1FC59D6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9A7512-3A41-41A8-956D-9A9B819ECA3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A7512-3A41-41A8-956D-9A9B819ECA30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A7512-3A41-41A8-956D-9A9B819ECA30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A7512-3A41-41A8-956D-9A9B819ECA30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A7512-3A41-41A8-956D-9A9B819ECA30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A7512-3A41-41A8-956D-9A9B819ECA30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A7512-3A41-41A8-956D-9A9B819ECA30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A7512-3A41-41A8-956D-9A9B819ECA30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A7512-3A41-41A8-956D-9A9B819ECA30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A7512-3A41-41A8-956D-9A9B819ECA30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A7512-3A41-41A8-956D-9A9B819ECA30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A7512-3A41-41A8-956D-9A9B819ECA30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A7512-3A41-41A8-956D-9A9B819ECA30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A7512-3A41-41A8-956D-9A9B819ECA30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A7512-3A41-41A8-956D-9A9B819ECA30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A7512-3A41-41A8-956D-9A9B819ECA30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A7512-3A41-41A8-956D-9A9B819ECA30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A7512-3A41-41A8-956D-9A9B819ECA30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A7512-3A41-41A8-956D-9A9B819ECA30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A7512-3A41-41A8-956D-9A9B819ECA30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A7512-3A41-41A8-956D-9A9B819ECA30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更多精品素材：</a:t>
            </a:r>
            <a:r>
              <a:rPr lang="en-US" altLang="zh-CN" dirty="0"/>
              <a:t>http://shop248912786.taobao.com/index.htm  </a:t>
            </a:r>
            <a:r>
              <a:rPr lang="zh-CN" altLang="en-US" dirty="0"/>
              <a:t>（下拉可隐藏）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A7512-3A41-41A8-956D-9A9B819ECA30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A7512-3A41-41A8-956D-9A9B819ECA30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A7512-3A41-41A8-956D-9A9B819ECA30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A7512-3A41-41A8-956D-9A9B819ECA30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A7512-3A41-41A8-956D-9A9B819ECA30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A7512-3A41-41A8-956D-9A9B819ECA30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A7512-3A41-41A8-956D-9A9B819ECA30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A7512-3A41-41A8-956D-9A9B819ECA30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919"/>
            <a:ext cx="10365899" cy="147036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7100"/>
            <a:ext cx="8536623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94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9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6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8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80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1502" y="274702"/>
            <a:ext cx="2743914" cy="58528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759" y="274702"/>
            <a:ext cx="8028490" cy="58528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7922"/>
            <a:ext cx="10365899" cy="1362390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7386"/>
            <a:ext cx="10365899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943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903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63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823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83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807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759" y="1600572"/>
            <a:ext cx="5386202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9214" y="1600572"/>
            <a:ext cx="5386202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469"/>
            <a:ext cx="5388320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9435" indent="0">
              <a:buNone/>
              <a:defRPr sz="2100" b="1"/>
            </a:lvl4pPr>
            <a:lvl5pPr marL="2439035" indent="0">
              <a:buNone/>
              <a:defRPr sz="2100" b="1"/>
            </a:lvl5pPr>
            <a:lvl6pPr marL="3048635" indent="0">
              <a:buNone/>
              <a:defRPr sz="2100" b="1"/>
            </a:lvl6pPr>
            <a:lvl7pPr marL="3658235" indent="0">
              <a:buNone/>
              <a:defRPr sz="2100" b="1"/>
            </a:lvl7pPr>
            <a:lvl8pPr marL="4267835" indent="0">
              <a:buNone/>
              <a:defRPr sz="2100" b="1"/>
            </a:lvl8pPr>
            <a:lvl9pPr marL="487807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5378"/>
            <a:ext cx="5388320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1" y="1535469"/>
            <a:ext cx="5390437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9435" indent="0">
              <a:buNone/>
              <a:defRPr sz="2100" b="1"/>
            </a:lvl4pPr>
            <a:lvl5pPr marL="2439035" indent="0">
              <a:buNone/>
              <a:defRPr sz="2100" b="1"/>
            </a:lvl5pPr>
            <a:lvl6pPr marL="3048635" indent="0">
              <a:buNone/>
              <a:defRPr sz="2100" b="1"/>
            </a:lvl6pPr>
            <a:lvl7pPr marL="3658235" indent="0">
              <a:buNone/>
              <a:defRPr sz="2100" b="1"/>
            </a:lvl7pPr>
            <a:lvl8pPr marL="4267835" indent="0">
              <a:buNone/>
              <a:defRPr sz="2100" b="1"/>
            </a:lvl8pPr>
            <a:lvl9pPr marL="487807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1" y="2175378"/>
            <a:ext cx="5390437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61" y="273112"/>
            <a:ext cx="4012129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4" y="273114"/>
            <a:ext cx="6817442" cy="5854469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61" y="1435434"/>
            <a:ext cx="4012129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9435" indent="0">
              <a:buNone/>
              <a:defRPr sz="1200"/>
            </a:lvl4pPr>
            <a:lvl5pPr marL="2439035" indent="0">
              <a:buNone/>
              <a:defRPr sz="1200"/>
            </a:lvl5pPr>
            <a:lvl6pPr marL="3048635" indent="0">
              <a:buNone/>
              <a:defRPr sz="1200"/>
            </a:lvl6pPr>
            <a:lvl7pPr marL="3658235" indent="0">
              <a:buNone/>
              <a:defRPr sz="1200"/>
            </a:lvl7pPr>
            <a:lvl8pPr marL="4267835" indent="0">
              <a:buNone/>
              <a:defRPr sz="1200"/>
            </a:lvl8pPr>
            <a:lvl9pPr marL="487807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0" y="4801712"/>
            <a:ext cx="7317105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0" y="612916"/>
            <a:ext cx="7317105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9435" indent="0">
              <a:buNone/>
              <a:defRPr sz="2700"/>
            </a:lvl4pPr>
            <a:lvl5pPr marL="2439035" indent="0">
              <a:buNone/>
              <a:defRPr sz="2700"/>
            </a:lvl5pPr>
            <a:lvl6pPr marL="3048635" indent="0">
              <a:buNone/>
              <a:defRPr sz="2700"/>
            </a:lvl6pPr>
            <a:lvl7pPr marL="3658235" indent="0">
              <a:buNone/>
              <a:defRPr sz="2700"/>
            </a:lvl7pPr>
            <a:lvl8pPr marL="4267835" indent="0">
              <a:buNone/>
              <a:defRPr sz="2700"/>
            </a:lvl8pPr>
            <a:lvl9pPr marL="4878070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0" y="5368581"/>
            <a:ext cx="7317105" cy="8050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9435" indent="0">
              <a:buNone/>
              <a:defRPr sz="1200"/>
            </a:lvl4pPr>
            <a:lvl5pPr marL="2439035" indent="0">
              <a:buNone/>
              <a:defRPr sz="1200"/>
            </a:lvl5pPr>
            <a:lvl6pPr marL="3048635" indent="0">
              <a:buNone/>
              <a:defRPr sz="1200"/>
            </a:lvl6pPr>
            <a:lvl7pPr marL="3658235" indent="0">
              <a:buNone/>
              <a:defRPr sz="1200"/>
            </a:lvl7pPr>
            <a:lvl8pPr marL="4267835" indent="0">
              <a:buNone/>
              <a:defRPr sz="1200"/>
            </a:lvl8pPr>
            <a:lvl9pPr marL="487807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4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759" y="274701"/>
            <a:ext cx="10975658" cy="1143265"/>
          </a:xfrm>
          <a:prstGeom prst="rect">
            <a:avLst/>
          </a:prstGeom>
        </p:spPr>
        <p:txBody>
          <a:bodyPr vert="horz" lIns="121944" tIns="60972" rIns="121944" bIns="60972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600572"/>
            <a:ext cx="10975658" cy="4527011"/>
          </a:xfrm>
          <a:prstGeom prst="rect">
            <a:avLst/>
          </a:prstGeom>
        </p:spPr>
        <p:txBody>
          <a:bodyPr vert="horz" lIns="121944" tIns="60972" rIns="121944" bIns="60972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759" y="6357822"/>
            <a:ext cx="2845541" cy="365210"/>
          </a:xfrm>
          <a:prstGeom prst="rect">
            <a:avLst/>
          </a:prstGeom>
        </p:spPr>
        <p:txBody>
          <a:bodyPr vert="horz" lIns="121944" tIns="60972" rIns="121944" bIns="60972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685" y="6357822"/>
            <a:ext cx="3861805" cy="365210"/>
          </a:xfrm>
          <a:prstGeom prst="rect">
            <a:avLst/>
          </a:prstGeom>
        </p:spPr>
        <p:txBody>
          <a:bodyPr vert="horz" lIns="121944" tIns="60972" rIns="121944" bIns="60972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875" y="6357822"/>
            <a:ext cx="2845541" cy="365210"/>
          </a:xfrm>
          <a:prstGeom prst="rect">
            <a:avLst/>
          </a:prstGeom>
        </p:spPr>
        <p:txBody>
          <a:bodyPr vert="horz" lIns="121944" tIns="60972" rIns="121944" bIns="60972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400" advTm="0">
        <p:blinds dir="vert"/>
      </p:transition>
    </mc:Choice>
    <mc:Fallback xmlns="">
      <p:transition spd="slow" advTm="0">
        <p:blinds dir="vert"/>
      </p:transition>
    </mc:Fallback>
  </mc:AlternateContent>
  <p:txStyles>
    <p:titleStyle>
      <a:lvl1pPr algn="ctr" defTabSz="121920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423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83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343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303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63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287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943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903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63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823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83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807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tags" Target="../tags/tag26.xml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34" Type="http://schemas.openxmlformats.org/officeDocument/2006/relationships/image" Target="../media/image4.png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image" Target="../media/image3.jpeg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29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image" Target="../media/image2.jpeg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audio" Target="../media/media1.mp3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31" Type="http://schemas.openxmlformats.org/officeDocument/2006/relationships/image" Target="../media/image1.jpe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microsoft.com/office/2007/relationships/media" Target="../media/media1.mp3"/><Relationship Id="rId30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chart" Target="../charts/char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4.png"/><Relationship Id="rId7" Type="http://schemas.microsoft.com/office/2007/relationships/hdphoto" Target="../media/hdphoto1.wdp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淘宝网chenying0907出品 1"/>
          <p:cNvSpPr/>
          <p:nvPr>
            <p:custDataLst>
              <p:tags r:id="rId1"/>
            </p:custDataLst>
          </p:nvPr>
        </p:nvSpPr>
        <p:spPr>
          <a:xfrm>
            <a:off x="0" y="0"/>
            <a:ext cx="827020" cy="71742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PA_淘宝网chenying0907出品 22"/>
          <p:cNvSpPr/>
          <p:nvPr>
            <p:custDataLst>
              <p:tags r:id="rId2"/>
            </p:custDataLst>
          </p:nvPr>
        </p:nvSpPr>
        <p:spPr>
          <a:xfrm>
            <a:off x="1270000" y="0"/>
            <a:ext cx="827020" cy="717420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PA_淘宝网chenying0907出品 23"/>
          <p:cNvSpPr/>
          <p:nvPr>
            <p:custDataLst>
              <p:tags r:id="rId3"/>
            </p:custDataLst>
          </p:nvPr>
        </p:nvSpPr>
        <p:spPr>
          <a:xfrm>
            <a:off x="2540000" y="0"/>
            <a:ext cx="827020" cy="717420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PA_淘宝网chenying0907出品 24"/>
          <p:cNvSpPr/>
          <p:nvPr>
            <p:custDataLst>
              <p:tags r:id="rId4"/>
            </p:custDataLst>
          </p:nvPr>
        </p:nvSpPr>
        <p:spPr>
          <a:xfrm>
            <a:off x="3810000" y="0"/>
            <a:ext cx="827020" cy="717420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PA_淘宝网chenying0907出品 25"/>
          <p:cNvSpPr/>
          <p:nvPr>
            <p:custDataLst>
              <p:tags r:id="rId5"/>
            </p:custDataLst>
          </p:nvPr>
        </p:nvSpPr>
        <p:spPr>
          <a:xfrm>
            <a:off x="5080000" y="0"/>
            <a:ext cx="827020" cy="717420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PA_淘宝网chenying0907出品 26"/>
          <p:cNvSpPr/>
          <p:nvPr>
            <p:custDataLst>
              <p:tags r:id="rId6"/>
            </p:custDataLst>
          </p:nvPr>
        </p:nvSpPr>
        <p:spPr>
          <a:xfrm>
            <a:off x="6350000" y="0"/>
            <a:ext cx="827020" cy="71742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PA_淘宝网chenying0907出品 27"/>
          <p:cNvSpPr/>
          <p:nvPr>
            <p:custDataLst>
              <p:tags r:id="rId7"/>
            </p:custDataLst>
          </p:nvPr>
        </p:nvSpPr>
        <p:spPr>
          <a:xfrm>
            <a:off x="7620000" y="0"/>
            <a:ext cx="827020" cy="717420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PA_淘宝网chenying0907出品 28"/>
          <p:cNvSpPr/>
          <p:nvPr>
            <p:custDataLst>
              <p:tags r:id="rId8"/>
            </p:custDataLst>
          </p:nvPr>
        </p:nvSpPr>
        <p:spPr>
          <a:xfrm>
            <a:off x="8890000" y="0"/>
            <a:ext cx="827020" cy="717420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PA_淘宝网chenying0907出品 29"/>
          <p:cNvSpPr/>
          <p:nvPr>
            <p:custDataLst>
              <p:tags r:id="rId9"/>
            </p:custDataLst>
          </p:nvPr>
        </p:nvSpPr>
        <p:spPr>
          <a:xfrm>
            <a:off x="10160000" y="0"/>
            <a:ext cx="827020" cy="717420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PA_淘宝网chenying0907出品 30"/>
          <p:cNvSpPr/>
          <p:nvPr>
            <p:custDataLst>
              <p:tags r:id="rId10"/>
            </p:custDataLst>
          </p:nvPr>
        </p:nvSpPr>
        <p:spPr>
          <a:xfrm>
            <a:off x="11430000" y="0"/>
            <a:ext cx="827020" cy="717420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A_淘宝网chenying0907出品 3"/>
          <p:cNvSpPr/>
          <p:nvPr>
            <p:custDataLst>
              <p:tags r:id="rId11"/>
            </p:custDataLst>
          </p:nvPr>
        </p:nvSpPr>
        <p:spPr>
          <a:xfrm>
            <a:off x="0" y="333450"/>
            <a:ext cx="12257020" cy="6840759"/>
          </a:xfrm>
          <a:prstGeom prst="rect">
            <a:avLst/>
          </a:prstGeom>
          <a:solidFill>
            <a:srgbClr val="F1EFE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A_淘宝网chenying0907出品 4"/>
          <p:cNvPicPr>
            <a:picLocks noChangeAspect="1"/>
          </p:cNvPicPr>
          <p:nvPr>
            <p:custDataLst>
              <p:tags r:id="rId12"/>
            </p:custDataLst>
          </p:nvPr>
        </p:nvPicPr>
        <p:blipFill rotWithShape="1"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22" b="39775"/>
          <a:stretch>
            <a:fillRect/>
          </a:stretch>
        </p:blipFill>
        <p:spPr>
          <a:xfrm>
            <a:off x="5043" y="3742800"/>
            <a:ext cx="12190132" cy="3431409"/>
          </a:xfrm>
          <a:prstGeom prst="rect">
            <a:avLst/>
          </a:prstGeom>
        </p:spPr>
      </p:pic>
      <p:pic>
        <p:nvPicPr>
          <p:cNvPr id="3" name="PA_淘宝网chenying0907出品 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1323" y="1183010"/>
            <a:ext cx="4857750" cy="4191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6" name="PA_淘宝网chenying0907出品 5"/>
          <p:cNvSpPr/>
          <p:nvPr>
            <p:custDataLst>
              <p:tags r:id="rId14"/>
            </p:custDataLst>
          </p:nvPr>
        </p:nvSpPr>
        <p:spPr>
          <a:xfrm>
            <a:off x="3881946" y="3285778"/>
            <a:ext cx="4536504" cy="1944216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PA_直接连接符 11"/>
          <p:cNvCxnSpPr/>
          <p:nvPr>
            <p:custDataLst>
              <p:tags r:id="rId15"/>
            </p:custDataLst>
          </p:nvPr>
        </p:nvCxnSpPr>
        <p:spPr>
          <a:xfrm>
            <a:off x="4351436" y="4235530"/>
            <a:ext cx="3477039" cy="0"/>
          </a:xfrm>
          <a:prstGeom prst="line">
            <a:avLst/>
          </a:prstGeom>
          <a:ln>
            <a:solidFill>
              <a:srgbClr val="2A133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A_淘宝网chenying0907出品 8"/>
          <p:cNvSpPr txBox="1"/>
          <p:nvPr>
            <p:custDataLst>
              <p:tags r:id="rId16"/>
            </p:custDataLst>
          </p:nvPr>
        </p:nvSpPr>
        <p:spPr>
          <a:xfrm>
            <a:off x="4498553" y="3742801"/>
            <a:ext cx="32237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文艺卡通主题模板</a:t>
            </a:r>
          </a:p>
        </p:txBody>
      </p:sp>
      <p:sp>
        <p:nvSpPr>
          <p:cNvPr id="10" name="PA_淘宝网chenying0907出品 9"/>
          <p:cNvSpPr txBox="1"/>
          <p:nvPr>
            <p:custDataLst>
              <p:tags r:id="rId17"/>
            </p:custDataLst>
          </p:nvPr>
        </p:nvSpPr>
        <p:spPr>
          <a:xfrm>
            <a:off x="3133866" y="3278510"/>
            <a:ext cx="59767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8D6C6D"/>
                </a:solidFill>
                <a:latin typeface="华文琥珀" panose="02010800040101010101" pitchFamily="2" charset="-122"/>
                <a:ea typeface="华文琥珀" panose="02010800040101010101" pitchFamily="2" charset="-122"/>
                <a:cs typeface="+mn-ea"/>
                <a:sym typeface="+mn-lt"/>
              </a:rPr>
              <a:t>POWER YOUR POINT </a:t>
            </a:r>
            <a:endParaRPr lang="zh-CN" altLang="en-US" sz="3200" dirty="0">
              <a:solidFill>
                <a:srgbClr val="8D6C6D"/>
              </a:solidFill>
              <a:latin typeface="华文琥珀" panose="02010800040101010101" pitchFamily="2" charset="-122"/>
              <a:ea typeface="华文琥珀" panose="02010800040101010101" pitchFamily="2" charset="-122"/>
              <a:cs typeface="+mn-ea"/>
              <a:sym typeface="+mn-lt"/>
            </a:endParaRPr>
          </a:p>
        </p:txBody>
      </p:sp>
      <p:grpSp>
        <p:nvGrpSpPr>
          <p:cNvPr id="16" name="PA_淘宝网chenying0907出品 15"/>
          <p:cNvGrpSpPr/>
          <p:nvPr>
            <p:custDataLst>
              <p:tags r:id="rId18"/>
            </p:custDataLst>
          </p:nvPr>
        </p:nvGrpSpPr>
        <p:grpSpPr>
          <a:xfrm>
            <a:off x="3126233" y="4282265"/>
            <a:ext cx="6067698" cy="665953"/>
            <a:chOff x="3126233" y="4282265"/>
            <a:chExt cx="6067698" cy="665953"/>
          </a:xfrm>
        </p:grpSpPr>
        <p:sp>
          <p:nvSpPr>
            <p:cNvPr id="11" name="淘宝网chenying0907出品 10"/>
            <p:cNvSpPr txBox="1"/>
            <p:nvPr/>
          </p:nvSpPr>
          <p:spPr>
            <a:xfrm>
              <a:off x="3217201" y="4611033"/>
              <a:ext cx="597673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演讲人：成长营</a:t>
              </a:r>
            </a:p>
          </p:txBody>
        </p:sp>
        <p:sp>
          <p:nvSpPr>
            <p:cNvPr id="13" name="淘宝网chenying0907出品 12"/>
            <p:cNvSpPr txBox="1"/>
            <p:nvPr/>
          </p:nvSpPr>
          <p:spPr>
            <a:xfrm>
              <a:off x="3126233" y="4282265"/>
              <a:ext cx="59767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TEMPLATE</a:t>
              </a:r>
              <a:endPara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</p:grpSp>
      <p:pic>
        <p:nvPicPr>
          <p:cNvPr id="14" name="PA_淘宝网chenying0907出品 13"/>
          <p:cNvPicPr>
            <a:picLocks noChangeAspect="1"/>
          </p:cNvPicPr>
          <p:nvPr>
            <p:custDataLst>
              <p:tags r:id="rId19"/>
            </p:custDataLst>
          </p:nvPr>
        </p:nvPicPr>
        <p:blipFill rotWithShape="1">
          <a:blip r:embed="rId3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62" r="17830" b="69171"/>
          <a:stretch>
            <a:fillRect/>
          </a:stretch>
        </p:blipFill>
        <p:spPr>
          <a:xfrm>
            <a:off x="11612551" y="2929152"/>
            <a:ext cx="749732" cy="862192"/>
          </a:xfrm>
          <a:prstGeom prst="rect">
            <a:avLst/>
          </a:prstGeom>
        </p:spPr>
      </p:pic>
      <p:pic>
        <p:nvPicPr>
          <p:cNvPr id="15" name="PA_淘宝网chenying0907出品 14"/>
          <p:cNvPicPr>
            <a:picLocks noChangeAspect="1"/>
          </p:cNvPicPr>
          <p:nvPr>
            <p:custDataLst>
              <p:tags r:id="rId20"/>
            </p:custDataLst>
          </p:nvPr>
        </p:nvPicPr>
        <p:blipFill rotWithShape="1">
          <a:blip r:embed="rId3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62" r="17830" b="69171"/>
          <a:stretch>
            <a:fillRect/>
          </a:stretch>
        </p:blipFill>
        <p:spPr>
          <a:xfrm flipH="1">
            <a:off x="5043" y="2906757"/>
            <a:ext cx="749732" cy="862192"/>
          </a:xfrm>
          <a:prstGeom prst="rect">
            <a:avLst/>
          </a:prstGeom>
        </p:spPr>
      </p:pic>
      <p:pic>
        <p:nvPicPr>
          <p:cNvPr id="17" name="PA_淘宝网chenying0907出品 16"/>
          <p:cNvPicPr>
            <a:picLocks noChangeAspect="1"/>
          </p:cNvPicPr>
          <p:nvPr>
            <p:custDataLst>
              <p:tags r:id="rId21"/>
            </p:custDataLst>
          </p:nvPr>
        </p:nvPicPr>
        <p:blipFill rotWithShape="1">
          <a:blip r:embed="rId3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24" t="148" r="48545" b="69023"/>
          <a:stretch>
            <a:fillRect/>
          </a:stretch>
        </p:blipFill>
        <p:spPr>
          <a:xfrm>
            <a:off x="827020" y="2921978"/>
            <a:ext cx="934973" cy="862192"/>
          </a:xfrm>
          <a:prstGeom prst="rect">
            <a:avLst/>
          </a:prstGeom>
        </p:spPr>
      </p:pic>
      <p:pic>
        <p:nvPicPr>
          <p:cNvPr id="18" name="PA_淘宝网chenying0907出品 17"/>
          <p:cNvPicPr>
            <a:picLocks noChangeAspect="1"/>
          </p:cNvPicPr>
          <p:nvPr>
            <p:custDataLst>
              <p:tags r:id="rId22"/>
            </p:custDataLst>
          </p:nvPr>
        </p:nvPicPr>
        <p:blipFill rotWithShape="1">
          <a:blip r:embed="rId3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24" t="148" r="48545" b="69023"/>
          <a:stretch>
            <a:fillRect/>
          </a:stretch>
        </p:blipFill>
        <p:spPr>
          <a:xfrm flipH="1">
            <a:off x="10707230" y="2941762"/>
            <a:ext cx="934973" cy="862192"/>
          </a:xfrm>
          <a:prstGeom prst="rect">
            <a:avLst/>
          </a:prstGeom>
        </p:spPr>
      </p:pic>
      <p:pic>
        <p:nvPicPr>
          <p:cNvPr id="19" name="PA_淘宝网chenying0907出品 18"/>
          <p:cNvPicPr>
            <a:picLocks noChangeAspect="1"/>
          </p:cNvPicPr>
          <p:nvPr>
            <p:custDataLst>
              <p:tags r:id="rId23"/>
            </p:custDataLst>
          </p:nvPr>
        </p:nvPicPr>
        <p:blipFill rotWithShape="1">
          <a:blip r:embed="rId3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46" t="59219" r="18023" b="9952"/>
          <a:stretch>
            <a:fillRect/>
          </a:stretch>
        </p:blipFill>
        <p:spPr>
          <a:xfrm flipH="1">
            <a:off x="1990267" y="2950114"/>
            <a:ext cx="934973" cy="862192"/>
          </a:xfrm>
          <a:prstGeom prst="rect">
            <a:avLst/>
          </a:prstGeom>
        </p:spPr>
      </p:pic>
      <p:pic>
        <p:nvPicPr>
          <p:cNvPr id="20" name="PA_淘宝网chenying0907出品 19"/>
          <p:cNvPicPr>
            <a:picLocks noChangeAspect="1"/>
          </p:cNvPicPr>
          <p:nvPr>
            <p:custDataLst>
              <p:tags r:id="rId24"/>
            </p:custDataLst>
          </p:nvPr>
        </p:nvPicPr>
        <p:blipFill rotWithShape="1">
          <a:blip r:embed="rId3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46" t="59219" r="18023" b="9952"/>
          <a:stretch>
            <a:fillRect/>
          </a:stretch>
        </p:blipFill>
        <p:spPr>
          <a:xfrm>
            <a:off x="9493412" y="2983678"/>
            <a:ext cx="934973" cy="862192"/>
          </a:xfrm>
          <a:prstGeom prst="rect">
            <a:avLst/>
          </a:prstGeom>
        </p:spPr>
      </p:pic>
      <p:pic>
        <p:nvPicPr>
          <p:cNvPr id="21" name="PA_淘宝网chenying0907出品 20"/>
          <p:cNvPicPr>
            <a:picLocks noChangeAspect="1"/>
          </p:cNvPicPr>
          <p:nvPr>
            <p:custDataLst>
              <p:tags r:id="rId25"/>
            </p:custDataLst>
          </p:nvPr>
        </p:nvPicPr>
        <p:blipFill rotWithShape="1">
          <a:blip r:embed="rId3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1" t="30965" r="60678" b="38206"/>
          <a:stretch>
            <a:fillRect/>
          </a:stretch>
        </p:blipFill>
        <p:spPr>
          <a:xfrm>
            <a:off x="2775701" y="2943920"/>
            <a:ext cx="934973" cy="862192"/>
          </a:xfrm>
          <a:prstGeom prst="rect">
            <a:avLst/>
          </a:prstGeom>
        </p:spPr>
      </p:pic>
      <p:pic>
        <p:nvPicPr>
          <p:cNvPr id="22" name="PA_淘宝网chenying0907出品 21"/>
          <p:cNvPicPr>
            <a:picLocks noChangeAspect="1"/>
          </p:cNvPicPr>
          <p:nvPr>
            <p:custDataLst>
              <p:tags r:id="rId26"/>
            </p:custDataLst>
          </p:nvPr>
        </p:nvPicPr>
        <p:blipFill rotWithShape="1">
          <a:blip r:embed="rId3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1" t="30965" r="60678" b="38206"/>
          <a:stretch>
            <a:fillRect/>
          </a:stretch>
        </p:blipFill>
        <p:spPr>
          <a:xfrm flipH="1">
            <a:off x="8586043" y="3003282"/>
            <a:ext cx="934973" cy="862192"/>
          </a:xfrm>
          <a:prstGeom prst="rect">
            <a:avLst/>
          </a:prstGeom>
        </p:spPr>
      </p:pic>
      <p:pic>
        <p:nvPicPr>
          <p:cNvPr id="7" name="PA_Ridan-Ulysse">
            <a:hlinkClick r:id="" action="ppaction://media"/>
          </p:cNvPr>
          <p:cNvPicPr>
            <a:picLocks noChangeAspect="1"/>
          </p:cNvPicPr>
          <p:nvPr>
            <a:audioFile r:link="rId28"/>
            <p:extLst>
              <p:ext uri="{DAA4B4D4-6D71-4841-9C94-3DE7FCFB9230}">
                <p14:media xmlns:p14="http://schemas.microsoft.com/office/powerpoint/2010/main" r:embed="rId27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12567947" y="-27615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1" dur="7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8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4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 tmFilter="0,0; .5, 1; 1, 1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6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71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7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7900"/>
                                </p:stCondLst>
                                <p:childTnLst>
                                  <p:par>
                                    <p:cTn id="79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1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2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6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8900"/>
                                </p:stCondLst>
                                <p:childTnLst>
                                  <p:par>
                                    <p:cTn id="88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4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5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9900"/>
                                </p:stCondLst>
                                <p:childTnLst>
                                  <p:par>
                                    <p:cTn id="97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9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0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3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4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10900"/>
                                </p:stCondLst>
                                <p:childTnLst>
                                  <p:par>
                                    <p:cTn id="106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9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2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3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114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"/>
                    </p:tgtEl>
                  </p:cMediaNode>
                </p:audio>
              </p:childTnLst>
            </p:cTn>
          </p:par>
        </p:tnLst>
        <p:bldLst>
          <p:bldP spid="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4" grpId="0" animBg="1"/>
          <p:bldP spid="6" grpId="0" animBg="1"/>
          <p:bldP spid="9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1" dur="7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8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4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 tmFilter="0,0; .5, 1; 1, 1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6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71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7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7900"/>
                                </p:stCondLst>
                                <p:childTnLst>
                                  <p:par>
                                    <p:cTn id="7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8900"/>
                                </p:stCondLst>
                                <p:childTnLst>
                                  <p:par>
                                    <p:cTn id="8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9900"/>
                                </p:stCondLst>
                                <p:childTnLst>
                                  <p:par>
                                    <p:cTn id="97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10900"/>
                                </p:stCondLst>
                                <p:childTnLst>
                                  <p:par>
                                    <p:cTn id="10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114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"/>
                    </p:tgtEl>
                  </p:cMediaNode>
                </p:audio>
              </p:childTnLst>
            </p:cTn>
          </p:par>
        </p:tnLst>
        <p:bldLst>
          <p:bldP spid="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4" grpId="0" animBg="1"/>
          <p:bldP spid="6" grpId="0" animBg="1"/>
          <p:bldP spid="9" grpId="0"/>
          <p:bldP spid="10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淘宝网chenying0907出品 4"/>
          <p:cNvSpPr/>
          <p:nvPr/>
        </p:nvSpPr>
        <p:spPr>
          <a:xfrm>
            <a:off x="0" y="1"/>
            <a:ext cx="827020" cy="6859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淘宝网chenying0907出品 5"/>
          <p:cNvSpPr/>
          <p:nvPr/>
        </p:nvSpPr>
        <p:spPr>
          <a:xfrm>
            <a:off x="127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淘宝网chenying0907出品 6"/>
          <p:cNvSpPr/>
          <p:nvPr/>
        </p:nvSpPr>
        <p:spPr>
          <a:xfrm>
            <a:off x="254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淘宝网chenying0907出品 7"/>
          <p:cNvSpPr/>
          <p:nvPr/>
        </p:nvSpPr>
        <p:spPr>
          <a:xfrm>
            <a:off x="3810000" y="0"/>
            <a:ext cx="827020" cy="68595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淘宝网chenying0907出品 8"/>
          <p:cNvSpPr/>
          <p:nvPr/>
        </p:nvSpPr>
        <p:spPr>
          <a:xfrm>
            <a:off x="508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淘宝网chenying0907出品 9"/>
          <p:cNvSpPr/>
          <p:nvPr/>
        </p:nvSpPr>
        <p:spPr>
          <a:xfrm>
            <a:off x="6350000" y="0"/>
            <a:ext cx="827020" cy="68595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淘宝网chenying0907出品 10"/>
          <p:cNvSpPr/>
          <p:nvPr/>
        </p:nvSpPr>
        <p:spPr>
          <a:xfrm>
            <a:off x="762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淘宝网chenying0907出品 11"/>
          <p:cNvSpPr/>
          <p:nvPr/>
        </p:nvSpPr>
        <p:spPr>
          <a:xfrm>
            <a:off x="889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淘宝网chenying0907出品 12"/>
          <p:cNvSpPr/>
          <p:nvPr/>
        </p:nvSpPr>
        <p:spPr>
          <a:xfrm>
            <a:off x="10160000" y="1"/>
            <a:ext cx="827020" cy="68595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淘宝网chenying0907出品 13"/>
          <p:cNvSpPr/>
          <p:nvPr/>
        </p:nvSpPr>
        <p:spPr>
          <a:xfrm>
            <a:off x="1143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淘宝网chenying0907出品 14"/>
          <p:cNvSpPr/>
          <p:nvPr/>
        </p:nvSpPr>
        <p:spPr>
          <a:xfrm>
            <a:off x="0" y="189434"/>
            <a:ext cx="12257020" cy="6526138"/>
          </a:xfrm>
          <a:prstGeom prst="rect">
            <a:avLst/>
          </a:prstGeom>
          <a:solidFill>
            <a:srgbClr val="F1EFE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淘宝网chenying0907出品 3"/>
          <p:cNvSpPr/>
          <p:nvPr/>
        </p:nvSpPr>
        <p:spPr>
          <a:xfrm>
            <a:off x="503114" y="1413570"/>
            <a:ext cx="4895750" cy="4895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淘宝网chenying0907出品 2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68"/>
          <a:stretch>
            <a:fillRect/>
          </a:stretch>
        </p:blipFill>
        <p:spPr>
          <a:xfrm>
            <a:off x="264939" y="837506"/>
            <a:ext cx="5372100" cy="4702274"/>
          </a:xfrm>
          <a:prstGeom prst="rect">
            <a:avLst/>
          </a:prstGeom>
        </p:spPr>
      </p:pic>
      <p:pic>
        <p:nvPicPr>
          <p:cNvPr id="26" name="淘宝网chenying0907出品 25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42" t="14696" r="18217" b="58011"/>
          <a:stretch>
            <a:fillRect/>
          </a:stretch>
        </p:blipFill>
        <p:spPr>
          <a:xfrm>
            <a:off x="5161483" y="1007318"/>
            <a:ext cx="2975645" cy="2344447"/>
          </a:xfrm>
          <a:prstGeom prst="rect">
            <a:avLst/>
          </a:prstGeom>
        </p:spPr>
      </p:pic>
      <p:grpSp>
        <p:nvGrpSpPr>
          <p:cNvPr id="2" name="淘宝网chenying0907出品 1"/>
          <p:cNvGrpSpPr/>
          <p:nvPr/>
        </p:nvGrpSpPr>
        <p:grpSpPr>
          <a:xfrm>
            <a:off x="7845627" y="1236690"/>
            <a:ext cx="4356200" cy="867999"/>
            <a:chOff x="7845627" y="1236690"/>
            <a:chExt cx="4356200" cy="867999"/>
          </a:xfrm>
        </p:grpSpPr>
        <p:sp>
          <p:nvSpPr>
            <p:cNvPr id="27" name="淘宝网chenying0907出品 26"/>
            <p:cNvSpPr txBox="1"/>
            <p:nvPr/>
          </p:nvSpPr>
          <p:spPr>
            <a:xfrm>
              <a:off x="7845627" y="1236690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YOU TITLE HERE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淘宝网chenying0907出品 27"/>
            <p:cNvSpPr txBox="1"/>
            <p:nvPr/>
          </p:nvSpPr>
          <p:spPr>
            <a:xfrm>
              <a:off x="7845627" y="1643024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请输入您的标题</a:t>
              </a:r>
            </a:p>
          </p:txBody>
        </p:sp>
      </p:grpSp>
      <p:sp>
        <p:nvSpPr>
          <p:cNvPr id="29" name="淘宝网chenying0907出品 28"/>
          <p:cNvSpPr/>
          <p:nvPr/>
        </p:nvSpPr>
        <p:spPr>
          <a:xfrm>
            <a:off x="7838786" y="2124842"/>
            <a:ext cx="45203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Click here to modify the text , you may post text here . Click here to modify the text , you may post text here . </a:t>
            </a:r>
          </a:p>
        </p:txBody>
      </p:sp>
      <p:pic>
        <p:nvPicPr>
          <p:cNvPr id="30" name="淘宝网chenying0907出品 29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34" t="19547" r="48552" b="57751"/>
          <a:stretch>
            <a:fillRect/>
          </a:stretch>
        </p:blipFill>
        <p:spPr>
          <a:xfrm>
            <a:off x="5757055" y="3471959"/>
            <a:ext cx="2475139" cy="1950109"/>
          </a:xfrm>
          <a:prstGeom prst="rect">
            <a:avLst/>
          </a:prstGeom>
        </p:spPr>
      </p:pic>
      <p:grpSp>
        <p:nvGrpSpPr>
          <p:cNvPr id="34" name="淘宝网chenying0907出品 33"/>
          <p:cNvGrpSpPr/>
          <p:nvPr/>
        </p:nvGrpSpPr>
        <p:grpSpPr>
          <a:xfrm>
            <a:off x="7795786" y="3715218"/>
            <a:ext cx="4356200" cy="867999"/>
            <a:chOff x="7795786" y="3715218"/>
            <a:chExt cx="4356200" cy="867999"/>
          </a:xfrm>
        </p:grpSpPr>
        <p:sp>
          <p:nvSpPr>
            <p:cNvPr id="31" name="淘宝网chenying0907出品 30"/>
            <p:cNvSpPr txBox="1"/>
            <p:nvPr/>
          </p:nvSpPr>
          <p:spPr>
            <a:xfrm>
              <a:off x="7795786" y="3715218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YOU TITLE HERE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淘宝网chenying0907出品 31"/>
            <p:cNvSpPr txBox="1"/>
            <p:nvPr/>
          </p:nvSpPr>
          <p:spPr>
            <a:xfrm>
              <a:off x="7795786" y="4121552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请输入您的标题</a:t>
              </a:r>
            </a:p>
          </p:txBody>
        </p:sp>
      </p:grpSp>
      <p:sp>
        <p:nvSpPr>
          <p:cNvPr id="33" name="淘宝网chenying0907出品 32"/>
          <p:cNvSpPr/>
          <p:nvPr/>
        </p:nvSpPr>
        <p:spPr>
          <a:xfrm>
            <a:off x="7788945" y="4603370"/>
            <a:ext cx="45203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Click here to modify the text , you may post text here . Click here to modify the text , you may post text here 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9" grpId="0"/>
      <p:bldP spid="3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淘宝网chenying0907出品 4"/>
          <p:cNvSpPr/>
          <p:nvPr/>
        </p:nvSpPr>
        <p:spPr>
          <a:xfrm>
            <a:off x="0" y="1"/>
            <a:ext cx="827020" cy="6859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淘宝网chenying0907出品 5"/>
          <p:cNvSpPr/>
          <p:nvPr/>
        </p:nvSpPr>
        <p:spPr>
          <a:xfrm>
            <a:off x="127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淘宝网chenying0907出品 6"/>
          <p:cNvSpPr/>
          <p:nvPr/>
        </p:nvSpPr>
        <p:spPr>
          <a:xfrm>
            <a:off x="254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淘宝网chenying0907出品 7"/>
          <p:cNvSpPr/>
          <p:nvPr/>
        </p:nvSpPr>
        <p:spPr>
          <a:xfrm>
            <a:off x="3810000" y="0"/>
            <a:ext cx="827020" cy="68595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淘宝网chenying0907出品 8"/>
          <p:cNvSpPr/>
          <p:nvPr/>
        </p:nvSpPr>
        <p:spPr>
          <a:xfrm>
            <a:off x="508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淘宝网chenying0907出品 9"/>
          <p:cNvSpPr/>
          <p:nvPr/>
        </p:nvSpPr>
        <p:spPr>
          <a:xfrm>
            <a:off x="6350000" y="0"/>
            <a:ext cx="827020" cy="68595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淘宝网chenying0907出品 10"/>
          <p:cNvSpPr/>
          <p:nvPr/>
        </p:nvSpPr>
        <p:spPr>
          <a:xfrm>
            <a:off x="762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淘宝网chenying0907出品 11"/>
          <p:cNvSpPr/>
          <p:nvPr/>
        </p:nvSpPr>
        <p:spPr>
          <a:xfrm>
            <a:off x="889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淘宝网chenying0907出品 12"/>
          <p:cNvSpPr/>
          <p:nvPr/>
        </p:nvSpPr>
        <p:spPr>
          <a:xfrm>
            <a:off x="10160000" y="1"/>
            <a:ext cx="827020" cy="68595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淘宝网chenying0907出品 13"/>
          <p:cNvSpPr/>
          <p:nvPr/>
        </p:nvSpPr>
        <p:spPr>
          <a:xfrm>
            <a:off x="1143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淘宝网chenying0907出品 14"/>
          <p:cNvSpPr/>
          <p:nvPr/>
        </p:nvSpPr>
        <p:spPr>
          <a:xfrm>
            <a:off x="0" y="189434"/>
            <a:ext cx="12257020" cy="6526138"/>
          </a:xfrm>
          <a:prstGeom prst="rect">
            <a:avLst/>
          </a:prstGeom>
          <a:solidFill>
            <a:srgbClr val="F1EFE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淘宝网chenying0907出品 1"/>
          <p:cNvGrpSpPr/>
          <p:nvPr/>
        </p:nvGrpSpPr>
        <p:grpSpPr>
          <a:xfrm>
            <a:off x="1486995" y="1923775"/>
            <a:ext cx="9363120" cy="2389483"/>
            <a:chOff x="1486995" y="1923775"/>
            <a:chExt cx="9363120" cy="2389483"/>
          </a:xfrm>
        </p:grpSpPr>
        <p:pic>
          <p:nvPicPr>
            <p:cNvPr id="24" name="淘宝网chenying0907出品 23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197" b="14360"/>
            <a:stretch>
              <a:fillRect/>
            </a:stretch>
          </p:blipFill>
          <p:spPr>
            <a:xfrm>
              <a:off x="1486995" y="1936994"/>
              <a:ext cx="2306336" cy="2376264"/>
            </a:xfrm>
            <a:prstGeom prst="rect">
              <a:avLst/>
            </a:prstGeom>
          </p:spPr>
        </p:pic>
        <p:pic>
          <p:nvPicPr>
            <p:cNvPr id="25" name="淘宝网chenying0907出品 24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197" b="14360"/>
            <a:stretch>
              <a:fillRect/>
            </a:stretch>
          </p:blipFill>
          <p:spPr>
            <a:xfrm>
              <a:off x="4993529" y="1923775"/>
              <a:ext cx="2306336" cy="2376264"/>
            </a:xfrm>
            <a:prstGeom prst="rect">
              <a:avLst/>
            </a:prstGeom>
          </p:spPr>
        </p:pic>
        <p:pic>
          <p:nvPicPr>
            <p:cNvPr id="34" name="淘宝网chenying0907出品 33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197" b="14360"/>
            <a:stretch>
              <a:fillRect/>
            </a:stretch>
          </p:blipFill>
          <p:spPr>
            <a:xfrm>
              <a:off x="8543779" y="1936994"/>
              <a:ext cx="2306336" cy="2376264"/>
            </a:xfrm>
            <a:prstGeom prst="rect">
              <a:avLst/>
            </a:prstGeom>
          </p:spPr>
        </p:pic>
      </p:grpSp>
      <p:sp>
        <p:nvSpPr>
          <p:cNvPr id="35" name="淘宝网chenying0907出品 34"/>
          <p:cNvSpPr/>
          <p:nvPr/>
        </p:nvSpPr>
        <p:spPr>
          <a:xfrm>
            <a:off x="1417692" y="4502691"/>
            <a:ext cx="224461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800" dirty="0">
                <a:solidFill>
                  <a:srgbClr val="747A7B"/>
                </a:solidFill>
                <a:cs typeface="+mn-ea"/>
                <a:sym typeface="+mn-lt"/>
              </a:rPr>
              <a:t>This power-point is a multipurpose power-point template perfect for your business report</a:t>
            </a:r>
            <a:endParaRPr lang="en-US" altLang="zh-CN" sz="1800" dirty="0">
              <a:solidFill>
                <a:srgbClr val="747A7B"/>
              </a:solidFill>
              <a:cs typeface="+mn-ea"/>
              <a:sym typeface="+mn-lt"/>
            </a:endParaRPr>
          </a:p>
        </p:txBody>
      </p:sp>
      <p:sp>
        <p:nvSpPr>
          <p:cNvPr id="36" name="淘宝网chenying0907出品 35"/>
          <p:cNvSpPr/>
          <p:nvPr/>
        </p:nvSpPr>
        <p:spPr>
          <a:xfrm>
            <a:off x="5048145" y="4489472"/>
            <a:ext cx="224461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800" dirty="0">
                <a:solidFill>
                  <a:srgbClr val="747A7B"/>
                </a:solidFill>
                <a:cs typeface="+mn-ea"/>
                <a:sym typeface="+mn-lt"/>
              </a:rPr>
              <a:t>This power-point is a multipurpose power-point template perfect for your business report</a:t>
            </a:r>
            <a:endParaRPr lang="en-US" altLang="zh-CN" sz="1800" dirty="0">
              <a:solidFill>
                <a:srgbClr val="747A7B"/>
              </a:solidFill>
              <a:cs typeface="+mn-ea"/>
              <a:sym typeface="+mn-lt"/>
            </a:endParaRPr>
          </a:p>
        </p:txBody>
      </p:sp>
      <p:sp>
        <p:nvSpPr>
          <p:cNvPr id="37" name="淘宝网chenying0907出品 36"/>
          <p:cNvSpPr/>
          <p:nvPr/>
        </p:nvSpPr>
        <p:spPr>
          <a:xfrm>
            <a:off x="8605499" y="4489472"/>
            <a:ext cx="224461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800" dirty="0">
                <a:solidFill>
                  <a:srgbClr val="747A7B"/>
                </a:solidFill>
                <a:cs typeface="+mn-ea"/>
                <a:sym typeface="+mn-lt"/>
              </a:rPr>
              <a:t>This power-point is a multipurpose power-point template perfect for your business report</a:t>
            </a:r>
            <a:endParaRPr lang="en-US" altLang="zh-CN" sz="1800" dirty="0">
              <a:solidFill>
                <a:srgbClr val="747A7B"/>
              </a:solidFill>
              <a:cs typeface="+mn-ea"/>
              <a:sym typeface="+mn-lt"/>
            </a:endParaRPr>
          </a:p>
        </p:txBody>
      </p:sp>
      <p:sp>
        <p:nvSpPr>
          <p:cNvPr id="38" name="淘宝网chenying0907出品 37"/>
          <p:cNvSpPr txBox="1"/>
          <p:nvPr/>
        </p:nvSpPr>
        <p:spPr>
          <a:xfrm>
            <a:off x="3919488" y="400486"/>
            <a:ext cx="435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YOU TITLE HERE</a:t>
            </a:r>
            <a:endParaRPr lang="zh-CN" altLang="en-US" spc="3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淘宝网chenying0907出品 38"/>
          <p:cNvSpPr txBox="1"/>
          <p:nvPr/>
        </p:nvSpPr>
        <p:spPr>
          <a:xfrm>
            <a:off x="3919488" y="806820"/>
            <a:ext cx="435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请输入您的标题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淘宝网chenying0907出品 4"/>
          <p:cNvSpPr/>
          <p:nvPr/>
        </p:nvSpPr>
        <p:spPr>
          <a:xfrm>
            <a:off x="0" y="1"/>
            <a:ext cx="827020" cy="6859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淘宝网chenying0907出品 5"/>
          <p:cNvSpPr/>
          <p:nvPr/>
        </p:nvSpPr>
        <p:spPr>
          <a:xfrm>
            <a:off x="127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淘宝网chenying0907出品 6"/>
          <p:cNvSpPr/>
          <p:nvPr/>
        </p:nvSpPr>
        <p:spPr>
          <a:xfrm>
            <a:off x="254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淘宝网chenying0907出品 7"/>
          <p:cNvSpPr/>
          <p:nvPr/>
        </p:nvSpPr>
        <p:spPr>
          <a:xfrm>
            <a:off x="3810000" y="0"/>
            <a:ext cx="827020" cy="68595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淘宝网chenying0907出品 8"/>
          <p:cNvSpPr/>
          <p:nvPr/>
        </p:nvSpPr>
        <p:spPr>
          <a:xfrm>
            <a:off x="508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淘宝网chenying0907出品 9"/>
          <p:cNvSpPr/>
          <p:nvPr/>
        </p:nvSpPr>
        <p:spPr>
          <a:xfrm>
            <a:off x="6350000" y="0"/>
            <a:ext cx="827020" cy="68595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淘宝网chenying0907出品 10"/>
          <p:cNvSpPr/>
          <p:nvPr/>
        </p:nvSpPr>
        <p:spPr>
          <a:xfrm>
            <a:off x="762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淘宝网chenying0907出品 11"/>
          <p:cNvSpPr/>
          <p:nvPr/>
        </p:nvSpPr>
        <p:spPr>
          <a:xfrm>
            <a:off x="889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淘宝网chenying0907出品 12"/>
          <p:cNvSpPr/>
          <p:nvPr/>
        </p:nvSpPr>
        <p:spPr>
          <a:xfrm>
            <a:off x="10160000" y="1"/>
            <a:ext cx="827020" cy="68595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淘宝网chenying0907出品 13"/>
          <p:cNvSpPr/>
          <p:nvPr/>
        </p:nvSpPr>
        <p:spPr>
          <a:xfrm>
            <a:off x="1143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淘宝网chenying0907出品 14"/>
          <p:cNvSpPr/>
          <p:nvPr/>
        </p:nvSpPr>
        <p:spPr>
          <a:xfrm>
            <a:off x="0" y="189434"/>
            <a:ext cx="12257020" cy="6526138"/>
          </a:xfrm>
          <a:prstGeom prst="rect">
            <a:avLst/>
          </a:prstGeom>
          <a:solidFill>
            <a:srgbClr val="F1EFE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淘宝网chenying0907出品 23"/>
          <p:cNvSpPr/>
          <p:nvPr/>
        </p:nvSpPr>
        <p:spPr>
          <a:xfrm>
            <a:off x="7268928" y="1776405"/>
            <a:ext cx="3033485" cy="3496868"/>
          </a:xfrm>
          <a:prstGeom prst="rect">
            <a:avLst/>
          </a:prstGeom>
          <a:noFill/>
          <a:ln>
            <a:solidFill>
              <a:srgbClr val="93C8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6350000" y="304106"/>
            <a:ext cx="4932163" cy="6265569"/>
          </a:xfrm>
          <a:prstGeom prst="line">
            <a:avLst/>
          </a:prstGeom>
          <a:ln w="12700">
            <a:solidFill>
              <a:srgbClr val="93C8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淘宝网chenying0907出品 33"/>
          <p:cNvGrpSpPr/>
          <p:nvPr/>
        </p:nvGrpSpPr>
        <p:grpSpPr>
          <a:xfrm>
            <a:off x="6937967" y="2076618"/>
            <a:ext cx="6109087" cy="3496868"/>
            <a:chOff x="6937967" y="2076618"/>
            <a:chExt cx="6109087" cy="3496868"/>
          </a:xfrm>
        </p:grpSpPr>
        <p:sp>
          <p:nvSpPr>
            <p:cNvPr id="35" name="淘宝网chenying0907出品 34"/>
            <p:cNvSpPr/>
            <p:nvPr/>
          </p:nvSpPr>
          <p:spPr>
            <a:xfrm>
              <a:off x="6965569" y="2076618"/>
              <a:ext cx="3033485" cy="3496868"/>
            </a:xfrm>
            <a:prstGeom prst="rect">
              <a:avLst/>
            </a:prstGeom>
            <a:solidFill>
              <a:srgbClr val="93C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淘宝网chenying0907出品 35"/>
            <p:cNvSpPr/>
            <p:nvPr/>
          </p:nvSpPr>
          <p:spPr>
            <a:xfrm>
              <a:off x="6951054" y="2122493"/>
              <a:ext cx="6096000" cy="4001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YOU TITLE HERE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淘宝网chenying0907出品 36"/>
            <p:cNvSpPr/>
            <p:nvPr/>
          </p:nvSpPr>
          <p:spPr>
            <a:xfrm>
              <a:off x="6937967" y="2624723"/>
              <a:ext cx="3061087" cy="23391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This power-point is a multipurpose power-point template perfect for your business report</a:t>
              </a:r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.</a:t>
              </a:r>
            </a:p>
            <a:p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Click here to modify the text , you may post text here . </a:t>
              </a:r>
            </a:p>
            <a:p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Click here to modify the text , you may post text here . </a:t>
              </a:r>
            </a:p>
            <a:p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8" name="淘宝网chenying0907出品 37"/>
          <p:cNvSpPr/>
          <p:nvPr/>
        </p:nvSpPr>
        <p:spPr>
          <a:xfrm>
            <a:off x="-1083581" y="1346399"/>
            <a:ext cx="4895750" cy="4895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淘宝网chenying0907出品 2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4" y="1458686"/>
            <a:ext cx="4114800" cy="411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:blinds dir="vert"/>
      </p:transition>
    </mc:Choice>
    <mc:Fallback xmlns="">
      <p:transition spd="slow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9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6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3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9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6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38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淘宝网chenying0907出品 4"/>
          <p:cNvSpPr/>
          <p:nvPr/>
        </p:nvSpPr>
        <p:spPr>
          <a:xfrm>
            <a:off x="0" y="1"/>
            <a:ext cx="827020" cy="6859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淘宝网chenying0907出品 5"/>
          <p:cNvSpPr/>
          <p:nvPr/>
        </p:nvSpPr>
        <p:spPr>
          <a:xfrm>
            <a:off x="127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淘宝网chenying0907出品 6"/>
          <p:cNvSpPr/>
          <p:nvPr/>
        </p:nvSpPr>
        <p:spPr>
          <a:xfrm>
            <a:off x="254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淘宝网chenying0907出品 7"/>
          <p:cNvSpPr/>
          <p:nvPr/>
        </p:nvSpPr>
        <p:spPr>
          <a:xfrm>
            <a:off x="3810000" y="0"/>
            <a:ext cx="827020" cy="68595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淘宝网chenying0907出品 8"/>
          <p:cNvSpPr/>
          <p:nvPr/>
        </p:nvSpPr>
        <p:spPr>
          <a:xfrm>
            <a:off x="508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淘宝网chenying0907出品 9"/>
          <p:cNvSpPr/>
          <p:nvPr/>
        </p:nvSpPr>
        <p:spPr>
          <a:xfrm>
            <a:off x="6350000" y="0"/>
            <a:ext cx="827020" cy="68595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淘宝网chenying0907出品 10"/>
          <p:cNvSpPr/>
          <p:nvPr/>
        </p:nvSpPr>
        <p:spPr>
          <a:xfrm>
            <a:off x="762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淘宝网chenying0907出品 11"/>
          <p:cNvSpPr/>
          <p:nvPr/>
        </p:nvSpPr>
        <p:spPr>
          <a:xfrm>
            <a:off x="889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淘宝网chenying0907出品 12"/>
          <p:cNvSpPr/>
          <p:nvPr/>
        </p:nvSpPr>
        <p:spPr>
          <a:xfrm>
            <a:off x="10160000" y="1"/>
            <a:ext cx="827020" cy="68595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淘宝网chenying0907出品 13"/>
          <p:cNvSpPr/>
          <p:nvPr/>
        </p:nvSpPr>
        <p:spPr>
          <a:xfrm>
            <a:off x="1143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淘宝网chenying0907出品 14"/>
          <p:cNvSpPr/>
          <p:nvPr/>
        </p:nvSpPr>
        <p:spPr>
          <a:xfrm>
            <a:off x="0" y="189434"/>
            <a:ext cx="12257020" cy="6526138"/>
          </a:xfrm>
          <a:prstGeom prst="rect">
            <a:avLst/>
          </a:prstGeom>
          <a:solidFill>
            <a:srgbClr val="F1EFE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淘宝网chenying0907出品 15"/>
          <p:cNvGrpSpPr/>
          <p:nvPr/>
        </p:nvGrpSpPr>
        <p:grpSpPr>
          <a:xfrm>
            <a:off x="-527149" y="4242244"/>
            <a:ext cx="4356200" cy="1534483"/>
            <a:chOff x="-527149" y="4242244"/>
            <a:chExt cx="4356200" cy="1534483"/>
          </a:xfrm>
        </p:grpSpPr>
        <p:sp>
          <p:nvSpPr>
            <p:cNvPr id="23" name="淘宝网chenying0907出品 22"/>
            <p:cNvSpPr txBox="1"/>
            <p:nvPr/>
          </p:nvSpPr>
          <p:spPr>
            <a:xfrm>
              <a:off x="-527149" y="4242244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YOU TITLE HERE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淘宝网chenying0907出品 25"/>
            <p:cNvSpPr txBox="1"/>
            <p:nvPr/>
          </p:nvSpPr>
          <p:spPr>
            <a:xfrm>
              <a:off x="-527149" y="4648578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请输入您的标题</a:t>
              </a:r>
            </a:p>
          </p:txBody>
        </p:sp>
        <p:sp>
          <p:nvSpPr>
            <p:cNvPr id="27" name="淘宝网chenying0907出品 26"/>
            <p:cNvSpPr/>
            <p:nvPr/>
          </p:nvSpPr>
          <p:spPr>
            <a:xfrm>
              <a:off x="-115138" y="5130396"/>
              <a:ext cx="394418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Click here to modify the text , you may post text here . </a:t>
              </a:r>
            </a:p>
          </p:txBody>
        </p:sp>
      </p:grpSp>
      <p:grpSp>
        <p:nvGrpSpPr>
          <p:cNvPr id="3" name="淘宝网chenying0907出品 2"/>
          <p:cNvGrpSpPr/>
          <p:nvPr/>
        </p:nvGrpSpPr>
        <p:grpSpPr>
          <a:xfrm>
            <a:off x="-527149" y="1053530"/>
            <a:ext cx="4356200" cy="1534483"/>
            <a:chOff x="-527149" y="1053530"/>
            <a:chExt cx="4356200" cy="1534483"/>
          </a:xfrm>
        </p:grpSpPr>
        <p:sp>
          <p:nvSpPr>
            <p:cNvPr id="28" name="淘宝网chenying0907出品 27"/>
            <p:cNvSpPr txBox="1"/>
            <p:nvPr/>
          </p:nvSpPr>
          <p:spPr>
            <a:xfrm>
              <a:off x="-527149" y="1053530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YOU TITLE HERE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淘宝网chenying0907出品 28"/>
            <p:cNvSpPr txBox="1"/>
            <p:nvPr/>
          </p:nvSpPr>
          <p:spPr>
            <a:xfrm>
              <a:off x="-527149" y="1459864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请输入您的标题</a:t>
              </a:r>
            </a:p>
          </p:txBody>
        </p:sp>
        <p:sp>
          <p:nvSpPr>
            <p:cNvPr id="30" name="淘宝网chenying0907出品 29"/>
            <p:cNvSpPr/>
            <p:nvPr/>
          </p:nvSpPr>
          <p:spPr>
            <a:xfrm>
              <a:off x="-115138" y="1941682"/>
              <a:ext cx="394418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Click here to modify the text , you may post text here . </a:t>
              </a:r>
            </a:p>
          </p:txBody>
        </p:sp>
      </p:grpSp>
      <p:sp>
        <p:nvSpPr>
          <p:cNvPr id="31" name="淘宝网chenying0907出品 30"/>
          <p:cNvSpPr/>
          <p:nvPr/>
        </p:nvSpPr>
        <p:spPr>
          <a:xfrm>
            <a:off x="3649713" y="982713"/>
            <a:ext cx="4895750" cy="4895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淘宝网chenying0907出品 3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9315" y="621482"/>
            <a:ext cx="4724028" cy="5905035"/>
          </a:xfrm>
          <a:prstGeom prst="rect">
            <a:avLst/>
          </a:prstGeom>
        </p:spPr>
      </p:pic>
      <p:grpSp>
        <p:nvGrpSpPr>
          <p:cNvPr id="2" name="淘宝网chenying0907出品 1"/>
          <p:cNvGrpSpPr/>
          <p:nvPr/>
        </p:nvGrpSpPr>
        <p:grpSpPr>
          <a:xfrm>
            <a:off x="8250986" y="1053530"/>
            <a:ext cx="4363041" cy="1534483"/>
            <a:chOff x="8250986" y="1053530"/>
            <a:chExt cx="4363041" cy="1534483"/>
          </a:xfrm>
        </p:grpSpPr>
        <p:sp>
          <p:nvSpPr>
            <p:cNvPr id="21" name="淘宝网chenying0907出品 20"/>
            <p:cNvSpPr/>
            <p:nvPr/>
          </p:nvSpPr>
          <p:spPr>
            <a:xfrm>
              <a:off x="8250986" y="1941682"/>
              <a:ext cx="394418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Click here to modify the text , you may post text here . </a:t>
              </a:r>
            </a:p>
          </p:txBody>
        </p:sp>
        <p:sp>
          <p:nvSpPr>
            <p:cNvPr id="33" name="淘宝网chenying0907出品 32"/>
            <p:cNvSpPr txBox="1"/>
            <p:nvPr/>
          </p:nvSpPr>
          <p:spPr>
            <a:xfrm>
              <a:off x="8257827" y="1053530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YOU TITLE HERE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淘宝网chenying0907出品 39"/>
            <p:cNvSpPr txBox="1"/>
            <p:nvPr/>
          </p:nvSpPr>
          <p:spPr>
            <a:xfrm>
              <a:off x="8257827" y="1459864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请输入您的标题</a:t>
              </a:r>
            </a:p>
          </p:txBody>
        </p:sp>
      </p:grpSp>
      <p:grpSp>
        <p:nvGrpSpPr>
          <p:cNvPr id="4" name="淘宝网chenying0907出品 3"/>
          <p:cNvGrpSpPr/>
          <p:nvPr/>
        </p:nvGrpSpPr>
        <p:grpSpPr>
          <a:xfrm>
            <a:off x="8244145" y="4242244"/>
            <a:ext cx="4363041" cy="1534483"/>
            <a:chOff x="8244145" y="4242244"/>
            <a:chExt cx="4363041" cy="1534483"/>
          </a:xfrm>
        </p:grpSpPr>
        <p:sp>
          <p:nvSpPr>
            <p:cNvPr id="22" name="淘宝网chenying0907出品 21"/>
            <p:cNvSpPr/>
            <p:nvPr/>
          </p:nvSpPr>
          <p:spPr>
            <a:xfrm>
              <a:off x="8244145" y="5130396"/>
              <a:ext cx="394418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Click here to modify the text , you may post text here . </a:t>
              </a:r>
            </a:p>
          </p:txBody>
        </p:sp>
        <p:sp>
          <p:nvSpPr>
            <p:cNvPr id="41" name="淘宝网chenying0907出品 40"/>
            <p:cNvSpPr txBox="1"/>
            <p:nvPr/>
          </p:nvSpPr>
          <p:spPr>
            <a:xfrm>
              <a:off x="8250986" y="4242244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YOU TITLE HERE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淘宝网chenying0907出品 41"/>
            <p:cNvSpPr txBox="1"/>
            <p:nvPr/>
          </p:nvSpPr>
          <p:spPr>
            <a:xfrm>
              <a:off x="8250986" y="4648578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请输入您的标题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淘宝网chenying0907出品 4"/>
          <p:cNvSpPr/>
          <p:nvPr/>
        </p:nvSpPr>
        <p:spPr>
          <a:xfrm>
            <a:off x="0" y="1"/>
            <a:ext cx="827020" cy="6859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淘宝网chenying0907出品 5"/>
          <p:cNvSpPr/>
          <p:nvPr/>
        </p:nvSpPr>
        <p:spPr>
          <a:xfrm>
            <a:off x="127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淘宝网chenying0907出品 6"/>
          <p:cNvSpPr/>
          <p:nvPr/>
        </p:nvSpPr>
        <p:spPr>
          <a:xfrm>
            <a:off x="254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淘宝网chenying0907出品 7"/>
          <p:cNvSpPr/>
          <p:nvPr/>
        </p:nvSpPr>
        <p:spPr>
          <a:xfrm>
            <a:off x="3810000" y="0"/>
            <a:ext cx="827020" cy="68595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淘宝网chenying0907出品 8"/>
          <p:cNvSpPr/>
          <p:nvPr/>
        </p:nvSpPr>
        <p:spPr>
          <a:xfrm>
            <a:off x="508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淘宝网chenying0907出品 9"/>
          <p:cNvSpPr/>
          <p:nvPr/>
        </p:nvSpPr>
        <p:spPr>
          <a:xfrm>
            <a:off x="6350000" y="0"/>
            <a:ext cx="827020" cy="68595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淘宝网chenying0907出品 10"/>
          <p:cNvSpPr/>
          <p:nvPr/>
        </p:nvSpPr>
        <p:spPr>
          <a:xfrm>
            <a:off x="762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淘宝网chenying0907出品 11"/>
          <p:cNvSpPr/>
          <p:nvPr/>
        </p:nvSpPr>
        <p:spPr>
          <a:xfrm>
            <a:off x="889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淘宝网chenying0907出品 12"/>
          <p:cNvSpPr/>
          <p:nvPr/>
        </p:nvSpPr>
        <p:spPr>
          <a:xfrm>
            <a:off x="10160000" y="1"/>
            <a:ext cx="827020" cy="68595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淘宝网chenying0907出品 13"/>
          <p:cNvSpPr/>
          <p:nvPr/>
        </p:nvSpPr>
        <p:spPr>
          <a:xfrm>
            <a:off x="1143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淘宝网chenying0907出品 14"/>
          <p:cNvSpPr/>
          <p:nvPr/>
        </p:nvSpPr>
        <p:spPr>
          <a:xfrm>
            <a:off x="0" y="189434"/>
            <a:ext cx="12257020" cy="6670154"/>
          </a:xfrm>
          <a:prstGeom prst="rect">
            <a:avLst/>
          </a:prstGeom>
          <a:solidFill>
            <a:srgbClr val="F1EFE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4" name="图表 33"/>
          <p:cNvGraphicFramePr/>
          <p:nvPr/>
        </p:nvGraphicFramePr>
        <p:xfrm>
          <a:off x="4877769" y="236214"/>
          <a:ext cx="7322508" cy="48816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" name="淘宝网chenying0907出品 1"/>
          <p:cNvGrpSpPr/>
          <p:nvPr/>
        </p:nvGrpSpPr>
        <p:grpSpPr>
          <a:xfrm>
            <a:off x="-24220" y="5720908"/>
            <a:ext cx="12981899" cy="1165270"/>
            <a:chOff x="-24220" y="5720908"/>
            <a:chExt cx="12981899" cy="1165270"/>
          </a:xfrm>
        </p:grpSpPr>
        <p:pic>
          <p:nvPicPr>
            <p:cNvPr id="35" name="淘宝网chenying0907出品 34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40714" r="-1340" b="32483"/>
            <a:stretch>
              <a:fillRect/>
            </a:stretch>
          </p:blipFill>
          <p:spPr>
            <a:xfrm>
              <a:off x="4306677" y="5725356"/>
              <a:ext cx="4328199" cy="1138680"/>
            </a:xfrm>
            <a:prstGeom prst="rect">
              <a:avLst/>
            </a:prstGeom>
          </p:spPr>
        </p:pic>
        <p:pic>
          <p:nvPicPr>
            <p:cNvPr id="36" name="淘宝网chenying0907出品 35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40714" r="-1340" b="32483"/>
            <a:stretch>
              <a:fillRect/>
            </a:stretch>
          </p:blipFill>
          <p:spPr>
            <a:xfrm>
              <a:off x="8629480" y="5720908"/>
              <a:ext cx="4328199" cy="1138680"/>
            </a:xfrm>
            <a:prstGeom prst="rect">
              <a:avLst/>
            </a:prstGeom>
          </p:spPr>
        </p:pic>
        <p:pic>
          <p:nvPicPr>
            <p:cNvPr id="37" name="淘宝网chenying0907出品 36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EFEFC"/>
                </a:clrFrom>
                <a:clrTo>
                  <a:srgbClr val="FEFEFC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40714" r="-1340" b="32483"/>
            <a:stretch>
              <a:fillRect/>
            </a:stretch>
          </p:blipFill>
          <p:spPr>
            <a:xfrm>
              <a:off x="-24220" y="5747498"/>
              <a:ext cx="4328199" cy="1138680"/>
            </a:xfrm>
            <a:prstGeom prst="rect">
              <a:avLst/>
            </a:prstGeom>
          </p:spPr>
        </p:pic>
      </p:grpSp>
      <p:sp>
        <p:nvSpPr>
          <p:cNvPr id="38" name="淘宝网chenying0907出品 37"/>
          <p:cNvSpPr txBox="1"/>
          <p:nvPr/>
        </p:nvSpPr>
        <p:spPr>
          <a:xfrm>
            <a:off x="361900" y="981522"/>
            <a:ext cx="435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YOU TITLE HERE</a:t>
            </a:r>
            <a:endParaRPr lang="zh-CN" altLang="en-US" spc="3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淘宝网chenying0907出品 38"/>
          <p:cNvSpPr/>
          <p:nvPr/>
        </p:nvSpPr>
        <p:spPr>
          <a:xfrm>
            <a:off x="361360" y="2080801"/>
            <a:ext cx="427078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This power-point is a multipurpose power-point template perfect for your business report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Click here to modify the text , you may post text here . Click here to modify the text , you may post text here . </a:t>
            </a:r>
          </a:p>
          <a:p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Click here to modify the text , you may post text here . Click here to modify the text , you may post text here . </a:t>
            </a:r>
          </a:p>
          <a:p>
            <a:endParaRPr lang="zh-CN" altLang="en-US" sz="1600" dirty="0">
              <a:solidFill>
                <a:srgbClr val="747A7B"/>
              </a:solidFill>
              <a:cs typeface="+mn-ea"/>
              <a:sym typeface="+mn-lt"/>
            </a:endParaRPr>
          </a:p>
        </p:txBody>
      </p:sp>
      <p:sp>
        <p:nvSpPr>
          <p:cNvPr id="43" name="淘宝网chenying0907出品 42"/>
          <p:cNvSpPr txBox="1"/>
          <p:nvPr/>
        </p:nvSpPr>
        <p:spPr>
          <a:xfrm>
            <a:off x="361900" y="1387856"/>
            <a:ext cx="435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右键编辑数据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4" grpId="0">
        <p:bldAsOne/>
      </p:bldGraphic>
      <p:bldP spid="38" grpId="0"/>
      <p:bldP spid="39" grpId="0"/>
      <p:bldP spid="4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淘宝网chenying0907出品 4"/>
          <p:cNvSpPr/>
          <p:nvPr/>
        </p:nvSpPr>
        <p:spPr>
          <a:xfrm>
            <a:off x="0" y="1"/>
            <a:ext cx="827020" cy="6859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淘宝网chenying0907出品 5"/>
          <p:cNvSpPr/>
          <p:nvPr/>
        </p:nvSpPr>
        <p:spPr>
          <a:xfrm>
            <a:off x="127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淘宝网chenying0907出品 6"/>
          <p:cNvSpPr/>
          <p:nvPr/>
        </p:nvSpPr>
        <p:spPr>
          <a:xfrm>
            <a:off x="254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淘宝网chenying0907出品 7"/>
          <p:cNvSpPr/>
          <p:nvPr/>
        </p:nvSpPr>
        <p:spPr>
          <a:xfrm>
            <a:off x="3810000" y="0"/>
            <a:ext cx="827020" cy="68595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淘宝网chenying0907出品 8"/>
          <p:cNvSpPr/>
          <p:nvPr/>
        </p:nvSpPr>
        <p:spPr>
          <a:xfrm>
            <a:off x="508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淘宝网chenying0907出品 9"/>
          <p:cNvSpPr/>
          <p:nvPr/>
        </p:nvSpPr>
        <p:spPr>
          <a:xfrm>
            <a:off x="6350000" y="0"/>
            <a:ext cx="827020" cy="68595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淘宝网chenying0907出品 10"/>
          <p:cNvSpPr/>
          <p:nvPr/>
        </p:nvSpPr>
        <p:spPr>
          <a:xfrm>
            <a:off x="762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淘宝网chenying0907出品 11"/>
          <p:cNvSpPr/>
          <p:nvPr/>
        </p:nvSpPr>
        <p:spPr>
          <a:xfrm>
            <a:off x="889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淘宝网chenying0907出品 12"/>
          <p:cNvSpPr/>
          <p:nvPr/>
        </p:nvSpPr>
        <p:spPr>
          <a:xfrm>
            <a:off x="10160000" y="1"/>
            <a:ext cx="827020" cy="68595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淘宝网chenying0907出品 13"/>
          <p:cNvSpPr/>
          <p:nvPr/>
        </p:nvSpPr>
        <p:spPr>
          <a:xfrm>
            <a:off x="1143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淘宝网chenying0907出品 14"/>
          <p:cNvSpPr/>
          <p:nvPr/>
        </p:nvSpPr>
        <p:spPr>
          <a:xfrm>
            <a:off x="0" y="189434"/>
            <a:ext cx="12257020" cy="6526138"/>
          </a:xfrm>
          <a:prstGeom prst="rect">
            <a:avLst/>
          </a:prstGeom>
          <a:solidFill>
            <a:srgbClr val="F1EFE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淘宝网chenying0907出品 35"/>
          <p:cNvSpPr/>
          <p:nvPr/>
        </p:nvSpPr>
        <p:spPr>
          <a:xfrm>
            <a:off x="7393731" y="1913366"/>
            <a:ext cx="427078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This power-point is a multipurpose power-point template perfect for your business report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Click here to modify the text , you may post text here . Click here to modify the text , you may post text here . </a:t>
            </a:r>
          </a:p>
          <a:p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Click here to modify the text , you may post text here . Click here to modify the text , you may post text here . </a:t>
            </a:r>
          </a:p>
          <a:p>
            <a:endParaRPr lang="zh-CN" altLang="en-US" sz="1600" dirty="0">
              <a:solidFill>
                <a:srgbClr val="747A7B"/>
              </a:solidFill>
              <a:cs typeface="+mn-ea"/>
              <a:sym typeface="+mn-lt"/>
            </a:endParaRPr>
          </a:p>
        </p:txBody>
      </p:sp>
      <p:grpSp>
        <p:nvGrpSpPr>
          <p:cNvPr id="20" name="淘宝网chenying0907出品 19"/>
          <p:cNvGrpSpPr/>
          <p:nvPr/>
        </p:nvGrpSpPr>
        <p:grpSpPr>
          <a:xfrm>
            <a:off x="7394271" y="814087"/>
            <a:ext cx="4356200" cy="867999"/>
            <a:chOff x="7394271" y="814087"/>
            <a:chExt cx="4356200" cy="867999"/>
          </a:xfrm>
        </p:grpSpPr>
        <p:sp>
          <p:nvSpPr>
            <p:cNvPr id="35" name="淘宝网chenying0907出品 34"/>
            <p:cNvSpPr txBox="1"/>
            <p:nvPr/>
          </p:nvSpPr>
          <p:spPr>
            <a:xfrm>
              <a:off x="7394271" y="814087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YOU TITLE HERE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淘宝网chenying0907出品 36"/>
            <p:cNvSpPr txBox="1"/>
            <p:nvPr/>
          </p:nvSpPr>
          <p:spPr>
            <a:xfrm>
              <a:off x="7394271" y="1220421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请输入您的标题</a:t>
              </a:r>
            </a:p>
          </p:txBody>
        </p:sp>
      </p:grpSp>
      <p:pic>
        <p:nvPicPr>
          <p:cNvPr id="38" name="淘宝网chenying0907出品 3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43" y="0"/>
            <a:ext cx="4440772" cy="6858000"/>
          </a:xfrm>
          <a:prstGeom prst="rect">
            <a:avLst/>
          </a:prstGeom>
        </p:spPr>
      </p:pic>
      <p:sp>
        <p:nvSpPr>
          <p:cNvPr id="25" name="淘宝网chenying0907出品 24"/>
          <p:cNvSpPr/>
          <p:nvPr/>
        </p:nvSpPr>
        <p:spPr>
          <a:xfrm>
            <a:off x="5233491" y="5590034"/>
            <a:ext cx="7023529" cy="648072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800" dirty="0"/>
              <a:t>                                PPT</a:t>
            </a:r>
            <a:r>
              <a:rPr lang="zh-CN" altLang="en-US" sz="1800" dirty="0"/>
              <a:t>喵出品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36" grpId="0"/>
      <p:bldP spid="2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淘宝网chenying0907出品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1812" y="767755"/>
            <a:ext cx="7550386" cy="4140365"/>
          </a:xfrm>
          <a:prstGeom prst="rect">
            <a:avLst/>
          </a:prstGeom>
        </p:spPr>
      </p:pic>
      <p:sp>
        <p:nvSpPr>
          <p:cNvPr id="10" name="淘宝网chenying0907出品 9"/>
          <p:cNvSpPr txBox="1"/>
          <p:nvPr/>
        </p:nvSpPr>
        <p:spPr>
          <a:xfrm>
            <a:off x="6313611" y="1341562"/>
            <a:ext cx="36724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spc="600" dirty="0">
                <a:solidFill>
                  <a:schemeClr val="accent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第三部分</a:t>
            </a:r>
          </a:p>
        </p:txBody>
      </p:sp>
      <p:sp>
        <p:nvSpPr>
          <p:cNvPr id="11" name="淘宝网chenying0907出品 10"/>
          <p:cNvSpPr txBox="1"/>
          <p:nvPr/>
        </p:nvSpPr>
        <p:spPr>
          <a:xfrm>
            <a:off x="7321723" y="2147037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PART THREE</a:t>
            </a:r>
            <a:endParaRPr lang="zh-CN" altLang="en-US" dirty="0"/>
          </a:p>
        </p:txBody>
      </p:sp>
      <p:sp>
        <p:nvSpPr>
          <p:cNvPr id="12" name="淘宝网chenying0907出品 11"/>
          <p:cNvSpPr/>
          <p:nvPr/>
        </p:nvSpPr>
        <p:spPr>
          <a:xfrm>
            <a:off x="5752545" y="2837938"/>
            <a:ext cx="47945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800" dirty="0"/>
              <a:t>Lorem ipsum dolor sit amet, consectetur adipisicing elit, sed do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7775823" y="2677403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淘宝网chenying0907出品 6"/>
          <p:cNvGrpSpPr/>
          <p:nvPr/>
        </p:nvGrpSpPr>
        <p:grpSpPr>
          <a:xfrm>
            <a:off x="-24220" y="5720908"/>
            <a:ext cx="12981899" cy="1165270"/>
            <a:chOff x="-24220" y="5720908"/>
            <a:chExt cx="12981899" cy="1165270"/>
          </a:xfrm>
        </p:grpSpPr>
        <p:pic>
          <p:nvPicPr>
            <p:cNvPr id="16" name="淘宝网chenying0907出品 15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40714" r="-1340" b="32483"/>
            <a:stretch>
              <a:fillRect/>
            </a:stretch>
          </p:blipFill>
          <p:spPr>
            <a:xfrm>
              <a:off x="4306677" y="5725356"/>
              <a:ext cx="4328199" cy="1138680"/>
            </a:xfrm>
            <a:prstGeom prst="rect">
              <a:avLst/>
            </a:prstGeom>
          </p:spPr>
        </p:pic>
        <p:pic>
          <p:nvPicPr>
            <p:cNvPr id="17" name="淘宝网chenying0907出品 16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40714" r="-1340" b="32483"/>
            <a:stretch>
              <a:fillRect/>
            </a:stretch>
          </p:blipFill>
          <p:spPr>
            <a:xfrm>
              <a:off x="8629480" y="5720908"/>
              <a:ext cx="4328199" cy="1138680"/>
            </a:xfrm>
            <a:prstGeom prst="rect">
              <a:avLst/>
            </a:prstGeom>
          </p:spPr>
        </p:pic>
        <p:pic>
          <p:nvPicPr>
            <p:cNvPr id="18" name="淘宝网chenying0907出品 17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EFEFC"/>
                </a:clrFrom>
                <a:clrTo>
                  <a:srgbClr val="FEFEFC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40714" r="-1340" b="32483"/>
            <a:stretch>
              <a:fillRect/>
            </a:stretch>
          </p:blipFill>
          <p:spPr>
            <a:xfrm>
              <a:off x="-24220" y="5747498"/>
              <a:ext cx="4328199" cy="1138680"/>
            </a:xfrm>
            <a:prstGeom prst="rect">
              <a:avLst/>
            </a:prstGeom>
          </p:spPr>
        </p:pic>
      </p:grpSp>
      <p:pic>
        <p:nvPicPr>
          <p:cNvPr id="6" name="淘宝网chenying0907出品 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10" y="-591857"/>
            <a:ext cx="4860311" cy="68595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decel="4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548 0.094223 L 0 0 E" pathEditMode="relative" ptsTypes="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7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2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7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淘宝网chenying0907出品 4"/>
          <p:cNvSpPr/>
          <p:nvPr/>
        </p:nvSpPr>
        <p:spPr>
          <a:xfrm>
            <a:off x="0" y="1"/>
            <a:ext cx="827020" cy="6859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淘宝网chenying0907出品 5"/>
          <p:cNvSpPr/>
          <p:nvPr/>
        </p:nvSpPr>
        <p:spPr>
          <a:xfrm>
            <a:off x="127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淘宝网chenying0907出品 6"/>
          <p:cNvSpPr/>
          <p:nvPr/>
        </p:nvSpPr>
        <p:spPr>
          <a:xfrm>
            <a:off x="254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淘宝网chenying0907出品 7"/>
          <p:cNvSpPr/>
          <p:nvPr/>
        </p:nvSpPr>
        <p:spPr>
          <a:xfrm>
            <a:off x="3810000" y="0"/>
            <a:ext cx="827020" cy="68595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淘宝网chenying0907出品 8"/>
          <p:cNvSpPr/>
          <p:nvPr/>
        </p:nvSpPr>
        <p:spPr>
          <a:xfrm>
            <a:off x="508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淘宝网chenying0907出品 9"/>
          <p:cNvSpPr/>
          <p:nvPr/>
        </p:nvSpPr>
        <p:spPr>
          <a:xfrm>
            <a:off x="6350000" y="0"/>
            <a:ext cx="827020" cy="68595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淘宝网chenying0907出品 10"/>
          <p:cNvSpPr/>
          <p:nvPr/>
        </p:nvSpPr>
        <p:spPr>
          <a:xfrm>
            <a:off x="762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淘宝网chenying0907出品 11"/>
          <p:cNvSpPr/>
          <p:nvPr/>
        </p:nvSpPr>
        <p:spPr>
          <a:xfrm>
            <a:off x="889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淘宝网chenying0907出品 12"/>
          <p:cNvSpPr/>
          <p:nvPr/>
        </p:nvSpPr>
        <p:spPr>
          <a:xfrm>
            <a:off x="10160000" y="1"/>
            <a:ext cx="827020" cy="68595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淘宝网chenying0907出品 13"/>
          <p:cNvSpPr/>
          <p:nvPr/>
        </p:nvSpPr>
        <p:spPr>
          <a:xfrm>
            <a:off x="1143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淘宝网chenying0907出品 14"/>
          <p:cNvSpPr/>
          <p:nvPr/>
        </p:nvSpPr>
        <p:spPr>
          <a:xfrm>
            <a:off x="0" y="189434"/>
            <a:ext cx="12257020" cy="6526138"/>
          </a:xfrm>
          <a:prstGeom prst="rect">
            <a:avLst/>
          </a:prstGeom>
          <a:solidFill>
            <a:srgbClr val="F1EFE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淘宝网chenying0907出品 16"/>
          <p:cNvGrpSpPr/>
          <p:nvPr/>
        </p:nvGrpSpPr>
        <p:grpSpPr>
          <a:xfrm>
            <a:off x="863940" y="765498"/>
            <a:ext cx="4356200" cy="867999"/>
            <a:chOff x="863940" y="765498"/>
            <a:chExt cx="4356200" cy="867999"/>
          </a:xfrm>
        </p:grpSpPr>
        <p:sp>
          <p:nvSpPr>
            <p:cNvPr id="20" name="淘宝网chenying0907出品 19"/>
            <p:cNvSpPr txBox="1"/>
            <p:nvPr/>
          </p:nvSpPr>
          <p:spPr>
            <a:xfrm>
              <a:off x="863940" y="765498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YOU TITLE HERE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淘宝网chenying0907出品 24"/>
            <p:cNvSpPr txBox="1"/>
            <p:nvPr/>
          </p:nvSpPr>
          <p:spPr>
            <a:xfrm>
              <a:off x="863940" y="1171832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请输入您的标题</a:t>
              </a:r>
            </a:p>
          </p:txBody>
        </p:sp>
      </p:grpSp>
      <p:sp>
        <p:nvSpPr>
          <p:cNvPr id="18" name="直角三角形 17"/>
          <p:cNvSpPr/>
          <p:nvPr/>
        </p:nvSpPr>
        <p:spPr>
          <a:xfrm>
            <a:off x="0" y="4149874"/>
            <a:ext cx="6205297" cy="2565698"/>
          </a:xfrm>
          <a:prstGeom prst="rtTriangle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淘宝网chenying0907出品 20"/>
          <p:cNvSpPr/>
          <p:nvPr/>
        </p:nvSpPr>
        <p:spPr>
          <a:xfrm>
            <a:off x="863400" y="1864777"/>
            <a:ext cx="3922575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This power-point is a multipurpose power-point template perfect for your business report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Click here to modify the text , you may post text here . Click here to modify the text , you may post text here . </a:t>
            </a:r>
          </a:p>
          <a:p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Click here to modify the text , you may post text here . Click here to modify the text , you may post text here . </a:t>
            </a:r>
          </a:p>
          <a:p>
            <a:endParaRPr lang="zh-CN" altLang="en-US" sz="1600" dirty="0">
              <a:solidFill>
                <a:srgbClr val="747A7B"/>
              </a:solidFill>
              <a:cs typeface="+mn-ea"/>
              <a:sym typeface="+mn-lt"/>
            </a:endParaRPr>
          </a:p>
        </p:txBody>
      </p:sp>
      <p:pic>
        <p:nvPicPr>
          <p:cNvPr id="4" name="淘宝网chenying0907出品 3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06" b="33204"/>
          <a:stretch>
            <a:fillRect/>
          </a:stretch>
        </p:blipFill>
        <p:spPr>
          <a:xfrm>
            <a:off x="7321723" y="306044"/>
            <a:ext cx="4284778" cy="64095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淘宝网chenying0907出品 4"/>
          <p:cNvSpPr/>
          <p:nvPr/>
        </p:nvSpPr>
        <p:spPr>
          <a:xfrm>
            <a:off x="0" y="1"/>
            <a:ext cx="827020" cy="6859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淘宝网chenying0907出品 5"/>
          <p:cNvSpPr/>
          <p:nvPr/>
        </p:nvSpPr>
        <p:spPr>
          <a:xfrm>
            <a:off x="127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淘宝网chenying0907出品 6"/>
          <p:cNvSpPr/>
          <p:nvPr/>
        </p:nvSpPr>
        <p:spPr>
          <a:xfrm>
            <a:off x="254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淘宝网chenying0907出品 7"/>
          <p:cNvSpPr/>
          <p:nvPr/>
        </p:nvSpPr>
        <p:spPr>
          <a:xfrm>
            <a:off x="3810000" y="0"/>
            <a:ext cx="827020" cy="68595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淘宝网chenying0907出品 8"/>
          <p:cNvSpPr/>
          <p:nvPr/>
        </p:nvSpPr>
        <p:spPr>
          <a:xfrm>
            <a:off x="508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淘宝网chenying0907出品 9"/>
          <p:cNvSpPr/>
          <p:nvPr/>
        </p:nvSpPr>
        <p:spPr>
          <a:xfrm>
            <a:off x="6350000" y="0"/>
            <a:ext cx="827020" cy="68595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淘宝网chenying0907出品 10"/>
          <p:cNvSpPr/>
          <p:nvPr/>
        </p:nvSpPr>
        <p:spPr>
          <a:xfrm>
            <a:off x="762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淘宝网chenying0907出品 11"/>
          <p:cNvSpPr/>
          <p:nvPr/>
        </p:nvSpPr>
        <p:spPr>
          <a:xfrm>
            <a:off x="889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淘宝网chenying0907出品 12"/>
          <p:cNvSpPr/>
          <p:nvPr/>
        </p:nvSpPr>
        <p:spPr>
          <a:xfrm>
            <a:off x="10160000" y="1"/>
            <a:ext cx="827020" cy="68595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淘宝网chenying0907出品 13"/>
          <p:cNvSpPr/>
          <p:nvPr/>
        </p:nvSpPr>
        <p:spPr>
          <a:xfrm>
            <a:off x="1143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淘宝网chenying0907出品 14"/>
          <p:cNvSpPr/>
          <p:nvPr/>
        </p:nvSpPr>
        <p:spPr>
          <a:xfrm>
            <a:off x="0" y="189434"/>
            <a:ext cx="12257020" cy="6526138"/>
          </a:xfrm>
          <a:prstGeom prst="rect">
            <a:avLst/>
          </a:prstGeom>
          <a:solidFill>
            <a:srgbClr val="F1EFE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淘宝网chenying0907出品 1"/>
          <p:cNvPicPr>
            <a:picLocks noChangeAspect="1"/>
          </p:cNvPicPr>
          <p:nvPr/>
        </p:nvPicPr>
        <p:blipFill>
          <a:blip r:embed="rId3">
            <a:clrChange>
              <a:clrFrom>
                <a:srgbClr val="F6F3EC"/>
              </a:clrFrom>
              <a:clrTo>
                <a:srgbClr val="F6F3E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4920" y="500856"/>
            <a:ext cx="5372100" cy="5857875"/>
          </a:xfrm>
          <a:prstGeom prst="rect">
            <a:avLst/>
          </a:prstGeom>
        </p:spPr>
      </p:pic>
      <p:grpSp>
        <p:nvGrpSpPr>
          <p:cNvPr id="16" name="淘宝网chenying0907出品 15"/>
          <p:cNvGrpSpPr/>
          <p:nvPr/>
        </p:nvGrpSpPr>
        <p:grpSpPr>
          <a:xfrm>
            <a:off x="336947" y="1053530"/>
            <a:ext cx="6242942" cy="1612440"/>
            <a:chOff x="336947" y="1053530"/>
            <a:chExt cx="6242942" cy="1612440"/>
          </a:xfrm>
        </p:grpSpPr>
        <p:pic>
          <p:nvPicPr>
            <p:cNvPr id="3" name="淘宝网chenying0907出品 2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651" r="34880" b="77132"/>
            <a:stretch>
              <a:fillRect/>
            </a:stretch>
          </p:blipFill>
          <p:spPr>
            <a:xfrm>
              <a:off x="336947" y="1053530"/>
              <a:ext cx="1656184" cy="1335237"/>
            </a:xfrm>
            <a:prstGeom prst="rect">
              <a:avLst/>
            </a:prstGeom>
          </p:spPr>
        </p:pic>
        <p:sp>
          <p:nvSpPr>
            <p:cNvPr id="19" name="淘宝网chenying0907出品 18"/>
            <p:cNvSpPr txBox="1"/>
            <p:nvPr/>
          </p:nvSpPr>
          <p:spPr>
            <a:xfrm>
              <a:off x="2066370" y="1131487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YOU TITLE HERE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淘宝网chenying0907出品 21"/>
            <p:cNvSpPr txBox="1"/>
            <p:nvPr/>
          </p:nvSpPr>
          <p:spPr>
            <a:xfrm>
              <a:off x="2066370" y="1537821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请输入您的标题</a:t>
              </a:r>
            </a:p>
          </p:txBody>
        </p:sp>
        <p:sp>
          <p:nvSpPr>
            <p:cNvPr id="23" name="淘宝网chenying0907出品 22"/>
            <p:cNvSpPr/>
            <p:nvPr/>
          </p:nvSpPr>
          <p:spPr>
            <a:xfrm>
              <a:off x="2059529" y="2019639"/>
              <a:ext cx="452036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Click here to modify the text , you may post text here</a:t>
              </a:r>
            </a:p>
          </p:txBody>
        </p:sp>
      </p:grpSp>
      <p:grpSp>
        <p:nvGrpSpPr>
          <p:cNvPr id="24" name="淘宝网chenying0907出品 23"/>
          <p:cNvGrpSpPr/>
          <p:nvPr/>
        </p:nvGrpSpPr>
        <p:grpSpPr>
          <a:xfrm>
            <a:off x="342900" y="2937203"/>
            <a:ext cx="6242942" cy="1612440"/>
            <a:chOff x="336947" y="1053530"/>
            <a:chExt cx="6242942" cy="1612440"/>
          </a:xfrm>
        </p:grpSpPr>
        <p:pic>
          <p:nvPicPr>
            <p:cNvPr id="26" name="淘宝网chenying0907出品 25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16" t="24861" r="48815" b="52271"/>
            <a:stretch>
              <a:fillRect/>
            </a:stretch>
          </p:blipFill>
          <p:spPr>
            <a:xfrm>
              <a:off x="336947" y="1053530"/>
              <a:ext cx="1656184" cy="1335237"/>
            </a:xfrm>
            <a:prstGeom prst="rect">
              <a:avLst/>
            </a:prstGeom>
          </p:spPr>
        </p:pic>
        <p:sp>
          <p:nvSpPr>
            <p:cNvPr id="27" name="淘宝网chenying0907出品 26"/>
            <p:cNvSpPr txBox="1"/>
            <p:nvPr/>
          </p:nvSpPr>
          <p:spPr>
            <a:xfrm>
              <a:off x="2066370" y="1131487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YOU TITLE HERE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淘宝网chenying0907出品 27"/>
            <p:cNvSpPr txBox="1"/>
            <p:nvPr/>
          </p:nvSpPr>
          <p:spPr>
            <a:xfrm>
              <a:off x="2066370" y="1537821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请输入您的标题</a:t>
              </a:r>
            </a:p>
          </p:txBody>
        </p:sp>
        <p:sp>
          <p:nvSpPr>
            <p:cNvPr id="29" name="淘宝网chenying0907出品 28"/>
            <p:cNvSpPr/>
            <p:nvPr/>
          </p:nvSpPr>
          <p:spPr>
            <a:xfrm>
              <a:off x="2059529" y="2019639"/>
              <a:ext cx="452036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Click here to modify the text , you may post text here</a:t>
              </a:r>
            </a:p>
          </p:txBody>
        </p:sp>
      </p:grpSp>
      <p:grpSp>
        <p:nvGrpSpPr>
          <p:cNvPr id="30" name="淘宝网chenying0907出品 29"/>
          <p:cNvGrpSpPr/>
          <p:nvPr/>
        </p:nvGrpSpPr>
        <p:grpSpPr>
          <a:xfrm>
            <a:off x="342900" y="4820307"/>
            <a:ext cx="6242942" cy="1612440"/>
            <a:chOff x="336947" y="1053530"/>
            <a:chExt cx="6242942" cy="1612440"/>
          </a:xfrm>
        </p:grpSpPr>
        <p:pic>
          <p:nvPicPr>
            <p:cNvPr id="31" name="淘宝网chenying0907出品 30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295" t="44780" r="7236" b="32352"/>
            <a:stretch>
              <a:fillRect/>
            </a:stretch>
          </p:blipFill>
          <p:spPr>
            <a:xfrm>
              <a:off x="336947" y="1053530"/>
              <a:ext cx="1656184" cy="1335237"/>
            </a:xfrm>
            <a:prstGeom prst="rect">
              <a:avLst/>
            </a:prstGeom>
          </p:spPr>
        </p:pic>
        <p:sp>
          <p:nvSpPr>
            <p:cNvPr id="32" name="淘宝网chenying0907出品 31"/>
            <p:cNvSpPr txBox="1"/>
            <p:nvPr/>
          </p:nvSpPr>
          <p:spPr>
            <a:xfrm>
              <a:off x="2066370" y="1131487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YOU TITLE HERE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淘宝网chenying0907出品 32"/>
            <p:cNvSpPr txBox="1"/>
            <p:nvPr/>
          </p:nvSpPr>
          <p:spPr>
            <a:xfrm>
              <a:off x="2066370" y="1537821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请输入您的标题</a:t>
              </a:r>
            </a:p>
          </p:txBody>
        </p:sp>
        <p:sp>
          <p:nvSpPr>
            <p:cNvPr id="34" name="淘宝网chenying0907出品 33"/>
            <p:cNvSpPr/>
            <p:nvPr/>
          </p:nvSpPr>
          <p:spPr>
            <a:xfrm>
              <a:off x="2059529" y="2019639"/>
              <a:ext cx="452036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Click here to modify the text , you may post text here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:blinds dir="vert"/>
      </p:transition>
    </mc:Choice>
    <mc:Fallback xmlns="">
      <p:transition spd="slow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2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5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2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5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淘宝网chenying0907出品 4"/>
          <p:cNvSpPr/>
          <p:nvPr/>
        </p:nvSpPr>
        <p:spPr>
          <a:xfrm>
            <a:off x="0" y="1"/>
            <a:ext cx="827020" cy="6859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淘宝网chenying0907出品 5"/>
          <p:cNvSpPr/>
          <p:nvPr/>
        </p:nvSpPr>
        <p:spPr>
          <a:xfrm>
            <a:off x="127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淘宝网chenying0907出品 6"/>
          <p:cNvSpPr/>
          <p:nvPr/>
        </p:nvSpPr>
        <p:spPr>
          <a:xfrm>
            <a:off x="254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淘宝网chenying0907出品 7"/>
          <p:cNvSpPr/>
          <p:nvPr/>
        </p:nvSpPr>
        <p:spPr>
          <a:xfrm>
            <a:off x="3810000" y="0"/>
            <a:ext cx="827020" cy="68595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淘宝网chenying0907出品 8"/>
          <p:cNvSpPr/>
          <p:nvPr/>
        </p:nvSpPr>
        <p:spPr>
          <a:xfrm>
            <a:off x="508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淘宝网chenying0907出品 9"/>
          <p:cNvSpPr/>
          <p:nvPr/>
        </p:nvSpPr>
        <p:spPr>
          <a:xfrm>
            <a:off x="6350000" y="0"/>
            <a:ext cx="827020" cy="68595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淘宝网chenying0907出品 10"/>
          <p:cNvSpPr/>
          <p:nvPr/>
        </p:nvSpPr>
        <p:spPr>
          <a:xfrm>
            <a:off x="762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淘宝网chenying0907出品 11"/>
          <p:cNvSpPr/>
          <p:nvPr/>
        </p:nvSpPr>
        <p:spPr>
          <a:xfrm>
            <a:off x="889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淘宝网chenying0907出品 12"/>
          <p:cNvSpPr/>
          <p:nvPr/>
        </p:nvSpPr>
        <p:spPr>
          <a:xfrm>
            <a:off x="10160000" y="1"/>
            <a:ext cx="827020" cy="68595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淘宝网chenying0907出品 13"/>
          <p:cNvSpPr/>
          <p:nvPr/>
        </p:nvSpPr>
        <p:spPr>
          <a:xfrm>
            <a:off x="1143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淘宝网chenying0907出品 14"/>
          <p:cNvSpPr/>
          <p:nvPr/>
        </p:nvSpPr>
        <p:spPr>
          <a:xfrm>
            <a:off x="0" y="189434"/>
            <a:ext cx="12257020" cy="6526138"/>
          </a:xfrm>
          <a:prstGeom prst="rect">
            <a:avLst/>
          </a:prstGeom>
          <a:solidFill>
            <a:srgbClr val="F1EFE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淘宝网chenying0907出品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00" y="547378"/>
            <a:ext cx="4762500" cy="5810250"/>
          </a:xfrm>
          <a:prstGeom prst="rect">
            <a:avLst/>
          </a:prstGeom>
        </p:spPr>
      </p:pic>
      <p:sp>
        <p:nvSpPr>
          <p:cNvPr id="18" name="淘宝网chenying0907出品 17"/>
          <p:cNvSpPr/>
          <p:nvPr/>
        </p:nvSpPr>
        <p:spPr>
          <a:xfrm>
            <a:off x="5069068" y="-1045129"/>
            <a:ext cx="8805383" cy="8805383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淘宝网chenying0907出品 35"/>
          <p:cNvSpPr/>
          <p:nvPr/>
        </p:nvSpPr>
        <p:spPr>
          <a:xfrm>
            <a:off x="7073260" y="2008793"/>
            <a:ext cx="3922575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This power-point is a multipurpose power-point template perfect for your business report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  <a:p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Click here to modify the text , you may post text here . Click here to modify the text , you may post text here . </a:t>
            </a:r>
          </a:p>
          <a:p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  <a:p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Click here to modify the text , you may post text here . Click here to modify the text , you may post text here . </a:t>
            </a:r>
          </a:p>
          <a:p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7" name="淘宝网chenying0907出品 16"/>
          <p:cNvGrpSpPr/>
          <p:nvPr/>
        </p:nvGrpSpPr>
        <p:grpSpPr>
          <a:xfrm>
            <a:off x="7073800" y="909514"/>
            <a:ext cx="4356200" cy="867999"/>
            <a:chOff x="7073800" y="909514"/>
            <a:chExt cx="4356200" cy="867999"/>
          </a:xfrm>
        </p:grpSpPr>
        <p:sp>
          <p:nvSpPr>
            <p:cNvPr id="35" name="淘宝网chenying0907出品 34"/>
            <p:cNvSpPr txBox="1"/>
            <p:nvPr/>
          </p:nvSpPr>
          <p:spPr>
            <a:xfrm>
              <a:off x="7073800" y="909514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pc="300" dirty="0">
                  <a:solidFill>
                    <a:schemeClr val="bg1"/>
                  </a:solidFill>
                  <a:cs typeface="+mn-ea"/>
                  <a:sym typeface="+mn-lt"/>
                </a:rPr>
                <a:t>YOU TITLE HERE</a:t>
              </a:r>
              <a:endParaRPr lang="zh-CN" altLang="en-US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淘宝网chenying0907出品 36"/>
            <p:cNvSpPr txBox="1"/>
            <p:nvPr/>
          </p:nvSpPr>
          <p:spPr>
            <a:xfrm>
              <a:off x="7073800" y="1315848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300" dirty="0">
                  <a:solidFill>
                    <a:schemeClr val="bg1"/>
                  </a:solidFill>
                  <a:cs typeface="+mn-ea"/>
                  <a:sym typeface="+mn-lt"/>
                </a:rPr>
                <a:t>请输入您的标题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8" grpId="0" animBg="1"/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淘宝网chenying0907出品 1"/>
          <p:cNvSpPr/>
          <p:nvPr/>
        </p:nvSpPr>
        <p:spPr>
          <a:xfrm>
            <a:off x="0" y="1"/>
            <a:ext cx="827020" cy="6859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淘宝网chenying0907出品 22"/>
          <p:cNvSpPr/>
          <p:nvPr/>
        </p:nvSpPr>
        <p:spPr>
          <a:xfrm>
            <a:off x="127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淘宝网chenying0907出品 23"/>
          <p:cNvSpPr/>
          <p:nvPr/>
        </p:nvSpPr>
        <p:spPr>
          <a:xfrm>
            <a:off x="254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淘宝网chenying0907出品 24"/>
          <p:cNvSpPr/>
          <p:nvPr/>
        </p:nvSpPr>
        <p:spPr>
          <a:xfrm>
            <a:off x="3810000" y="0"/>
            <a:ext cx="827020" cy="68595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淘宝网chenying0907出品 25"/>
          <p:cNvSpPr/>
          <p:nvPr/>
        </p:nvSpPr>
        <p:spPr>
          <a:xfrm>
            <a:off x="5080000" y="483831"/>
            <a:ext cx="827020" cy="637575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淘宝网chenying0907出品 26"/>
          <p:cNvSpPr/>
          <p:nvPr/>
        </p:nvSpPr>
        <p:spPr>
          <a:xfrm>
            <a:off x="6350000" y="483831"/>
            <a:ext cx="827020" cy="63757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淘宝网chenying0907出品 27"/>
          <p:cNvSpPr/>
          <p:nvPr/>
        </p:nvSpPr>
        <p:spPr>
          <a:xfrm>
            <a:off x="762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淘宝网chenying0907出品 28"/>
          <p:cNvSpPr/>
          <p:nvPr/>
        </p:nvSpPr>
        <p:spPr>
          <a:xfrm>
            <a:off x="889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淘宝网chenying0907出品 29"/>
          <p:cNvSpPr/>
          <p:nvPr/>
        </p:nvSpPr>
        <p:spPr>
          <a:xfrm>
            <a:off x="10160000" y="1"/>
            <a:ext cx="827020" cy="68595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淘宝网chenying0907出品 30"/>
          <p:cNvSpPr/>
          <p:nvPr/>
        </p:nvSpPr>
        <p:spPr>
          <a:xfrm>
            <a:off x="1143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淘宝网chenying0907出品 3"/>
          <p:cNvSpPr/>
          <p:nvPr/>
        </p:nvSpPr>
        <p:spPr>
          <a:xfrm>
            <a:off x="0" y="189434"/>
            <a:ext cx="12257020" cy="6526138"/>
          </a:xfrm>
          <a:prstGeom prst="rect">
            <a:avLst/>
          </a:prstGeom>
          <a:solidFill>
            <a:srgbClr val="F1EFE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淘宝网chenying0907出品 32"/>
          <p:cNvSpPr txBox="1"/>
          <p:nvPr/>
        </p:nvSpPr>
        <p:spPr>
          <a:xfrm>
            <a:off x="2874834" y="4700108"/>
            <a:ext cx="24423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第一章</a:t>
            </a:r>
            <a:endParaRPr lang="en-US" altLang="zh-CN" sz="24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PART ONE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淘宝网chenying0907出品 33"/>
          <p:cNvSpPr txBox="1"/>
          <p:nvPr/>
        </p:nvSpPr>
        <p:spPr>
          <a:xfrm>
            <a:off x="2877236" y="5501132"/>
            <a:ext cx="24423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第二章</a:t>
            </a:r>
            <a:endParaRPr lang="en-US" altLang="zh-CN" sz="24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PART TWO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淘宝网chenying0907出品 34"/>
          <p:cNvSpPr txBox="1"/>
          <p:nvPr/>
        </p:nvSpPr>
        <p:spPr>
          <a:xfrm>
            <a:off x="8407810" y="4700108"/>
            <a:ext cx="24423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第三章</a:t>
            </a:r>
            <a:endParaRPr lang="en-US" altLang="zh-CN" sz="24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PART THREE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淘宝网chenying0907出品 35"/>
          <p:cNvSpPr txBox="1"/>
          <p:nvPr/>
        </p:nvSpPr>
        <p:spPr>
          <a:xfrm>
            <a:off x="8407810" y="5500208"/>
            <a:ext cx="24423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第四章</a:t>
            </a:r>
            <a:endParaRPr lang="en-US" altLang="zh-CN" sz="24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PART FOUR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淘宝网chenying0907出品 36"/>
          <p:cNvSpPr/>
          <p:nvPr/>
        </p:nvSpPr>
        <p:spPr>
          <a:xfrm>
            <a:off x="8634583" y="1494701"/>
            <a:ext cx="1767145" cy="910223"/>
          </a:xfrm>
          <a:custGeom>
            <a:avLst/>
            <a:gdLst>
              <a:gd name="connsiteX0" fmla="*/ 1060195 w 1767145"/>
              <a:gd name="connsiteY0" fmla="*/ 0 h 910223"/>
              <a:gd name="connsiteX1" fmla="*/ 1455411 w 1767145"/>
              <a:gd name="connsiteY1" fmla="*/ 213295 h 910223"/>
              <a:gd name="connsiteX2" fmla="*/ 1460178 w 1767145"/>
              <a:gd name="connsiteY2" fmla="*/ 244607 h 910223"/>
              <a:gd name="connsiteX3" fmla="*/ 1520759 w 1767145"/>
              <a:gd name="connsiteY3" fmla="*/ 257059 h 910223"/>
              <a:gd name="connsiteX4" fmla="*/ 1767145 w 1767145"/>
              <a:gd name="connsiteY4" fmla="*/ 503199 h 910223"/>
              <a:gd name="connsiteX5" fmla="*/ 1363733 w 1767145"/>
              <a:gd name="connsiteY5" fmla="*/ 770331 h 910223"/>
              <a:gd name="connsiteX6" fmla="*/ 1138182 w 1767145"/>
              <a:gd name="connsiteY6" fmla="*/ 724709 h 910223"/>
              <a:gd name="connsiteX7" fmla="*/ 1126846 w 1767145"/>
              <a:gd name="connsiteY7" fmla="*/ 718516 h 910223"/>
              <a:gd name="connsiteX8" fmla="*/ 1113460 w 1767145"/>
              <a:gd name="connsiteY8" fmla="*/ 747071 h 910223"/>
              <a:gd name="connsiteX9" fmla="*/ 741750 w 1767145"/>
              <a:gd name="connsiteY9" fmla="*/ 910223 h 910223"/>
              <a:gd name="connsiteX10" fmla="*/ 346534 w 1767145"/>
              <a:gd name="connsiteY10" fmla="*/ 696928 h 910223"/>
              <a:gd name="connsiteX11" fmla="*/ 338652 w 1767145"/>
              <a:gd name="connsiteY11" fmla="*/ 645156 h 910223"/>
              <a:gd name="connsiteX12" fmla="*/ 299984 w 1767145"/>
              <a:gd name="connsiteY12" fmla="*/ 607178 h 910223"/>
              <a:gd name="connsiteX13" fmla="*/ 285381 w 1767145"/>
              <a:gd name="connsiteY13" fmla="*/ 576027 h 910223"/>
              <a:gd name="connsiteX14" fmla="*/ 255492 w 1767145"/>
              <a:gd name="connsiteY14" fmla="*/ 570149 h 910223"/>
              <a:gd name="connsiteX15" fmla="*/ 0 w 1767145"/>
              <a:gd name="connsiteY15" fmla="*/ 321546 h 910223"/>
              <a:gd name="connsiteX16" fmla="*/ 403412 w 1767145"/>
              <a:gd name="connsiteY16" fmla="*/ 54414 h 910223"/>
              <a:gd name="connsiteX17" fmla="*/ 688667 w 1767145"/>
              <a:gd name="connsiteY17" fmla="*/ 132655 h 910223"/>
              <a:gd name="connsiteX18" fmla="*/ 704102 w 1767145"/>
              <a:gd name="connsiteY18" fmla="*/ 147814 h 910223"/>
              <a:gd name="connsiteX19" fmla="*/ 774940 w 1767145"/>
              <a:gd name="connsiteY19" fmla="*/ 78241 h 910223"/>
              <a:gd name="connsiteX20" fmla="*/ 1060195 w 1767145"/>
              <a:gd name="connsiteY20" fmla="*/ 0 h 910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767145" h="910223">
                <a:moveTo>
                  <a:pt x="1060195" y="0"/>
                </a:moveTo>
                <a:cubicBezTo>
                  <a:pt x="1255143" y="0"/>
                  <a:pt x="1417794" y="91568"/>
                  <a:pt x="1455411" y="213295"/>
                </a:cubicBezTo>
                <a:lnTo>
                  <a:pt x="1460178" y="244607"/>
                </a:lnTo>
                <a:lnTo>
                  <a:pt x="1520759" y="257059"/>
                </a:lnTo>
                <a:cubicBezTo>
                  <a:pt x="1665550" y="297612"/>
                  <a:pt x="1767145" y="392549"/>
                  <a:pt x="1767145" y="503199"/>
                </a:cubicBezTo>
                <a:cubicBezTo>
                  <a:pt x="1767145" y="650732"/>
                  <a:pt x="1586531" y="770331"/>
                  <a:pt x="1363733" y="770331"/>
                </a:cubicBezTo>
                <a:cubicBezTo>
                  <a:pt x="1280184" y="770331"/>
                  <a:pt x="1202567" y="753513"/>
                  <a:pt x="1138182" y="724709"/>
                </a:cubicBezTo>
                <a:lnTo>
                  <a:pt x="1126846" y="718516"/>
                </a:lnTo>
                <a:lnTo>
                  <a:pt x="1113460" y="747071"/>
                </a:lnTo>
                <a:cubicBezTo>
                  <a:pt x="1052219" y="842949"/>
                  <a:pt x="908849" y="910223"/>
                  <a:pt x="741750" y="910223"/>
                </a:cubicBezTo>
                <a:cubicBezTo>
                  <a:pt x="546802" y="910223"/>
                  <a:pt x="384151" y="818655"/>
                  <a:pt x="346534" y="696928"/>
                </a:cubicBezTo>
                <a:lnTo>
                  <a:pt x="338652" y="645156"/>
                </a:lnTo>
                <a:lnTo>
                  <a:pt x="299984" y="607178"/>
                </a:lnTo>
                <a:lnTo>
                  <a:pt x="285381" y="576027"/>
                </a:lnTo>
                <a:lnTo>
                  <a:pt x="255492" y="570149"/>
                </a:lnTo>
                <a:cubicBezTo>
                  <a:pt x="105873" y="531082"/>
                  <a:pt x="0" y="434501"/>
                  <a:pt x="0" y="321546"/>
                </a:cubicBezTo>
                <a:cubicBezTo>
                  <a:pt x="0" y="174013"/>
                  <a:pt x="180614" y="54414"/>
                  <a:pt x="403412" y="54414"/>
                </a:cubicBezTo>
                <a:cubicBezTo>
                  <a:pt x="514811" y="54414"/>
                  <a:pt x="615664" y="84314"/>
                  <a:pt x="688667" y="132655"/>
                </a:cubicBezTo>
                <a:lnTo>
                  <a:pt x="704102" y="147814"/>
                </a:lnTo>
                <a:lnTo>
                  <a:pt x="774940" y="78241"/>
                </a:lnTo>
                <a:cubicBezTo>
                  <a:pt x="847943" y="29900"/>
                  <a:pt x="948796" y="0"/>
                  <a:pt x="1060195" y="0"/>
                </a:cubicBezTo>
                <a:close/>
              </a:path>
            </a:pathLst>
          </a:custGeom>
          <a:solidFill>
            <a:srgbClr val="F0DF7D"/>
          </a:solidFill>
          <a:ln w="2540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8" name="淘宝网chenying0907出品 37"/>
          <p:cNvSpPr/>
          <p:nvPr/>
        </p:nvSpPr>
        <p:spPr>
          <a:xfrm>
            <a:off x="2453585" y="1879292"/>
            <a:ext cx="1126225" cy="562194"/>
          </a:xfrm>
          <a:custGeom>
            <a:avLst/>
            <a:gdLst>
              <a:gd name="connsiteX0" fmla="*/ 791913 w 1791140"/>
              <a:gd name="connsiteY0" fmla="*/ 0 h 894110"/>
              <a:gd name="connsiteX1" fmla="*/ 1187129 w 1791140"/>
              <a:gd name="connsiteY1" fmla="*/ 213295 h 894110"/>
              <a:gd name="connsiteX2" fmla="*/ 1191896 w 1791140"/>
              <a:gd name="connsiteY2" fmla="*/ 244607 h 894110"/>
              <a:gd name="connsiteX3" fmla="*/ 1252477 w 1791140"/>
              <a:gd name="connsiteY3" fmla="*/ 257059 h 894110"/>
              <a:gd name="connsiteX4" fmla="*/ 1352059 w 1791140"/>
              <a:gd name="connsiteY4" fmla="*/ 297067 h 894110"/>
              <a:gd name="connsiteX5" fmla="*/ 1387847 w 1791140"/>
              <a:gd name="connsiteY5" fmla="*/ 323148 h 894110"/>
              <a:gd name="connsiteX6" fmla="*/ 1469030 w 1791140"/>
              <a:gd name="connsiteY6" fmla="*/ 328567 h 894110"/>
              <a:gd name="connsiteX7" fmla="*/ 1791140 w 1791140"/>
              <a:gd name="connsiteY7" fmla="*/ 590272 h 894110"/>
              <a:gd name="connsiteX8" fmla="*/ 1387728 w 1791140"/>
              <a:gd name="connsiteY8" fmla="*/ 857404 h 894110"/>
              <a:gd name="connsiteX9" fmla="*/ 1102473 w 1791140"/>
              <a:gd name="connsiteY9" fmla="*/ 779163 h 894110"/>
              <a:gd name="connsiteX10" fmla="*/ 1091107 w 1791140"/>
              <a:gd name="connsiteY10" fmla="*/ 770041 h 894110"/>
              <a:gd name="connsiteX11" fmla="*/ 1014150 w 1791140"/>
              <a:gd name="connsiteY11" fmla="*/ 764904 h 894110"/>
              <a:gd name="connsiteX12" fmla="*/ 993206 w 1791140"/>
              <a:gd name="connsiteY12" fmla="*/ 760599 h 894110"/>
              <a:gd name="connsiteX13" fmla="*/ 980308 w 1791140"/>
              <a:gd name="connsiteY13" fmla="*/ 776334 h 894110"/>
              <a:gd name="connsiteX14" fmla="*/ 645792 w 1791140"/>
              <a:gd name="connsiteY14" fmla="*/ 894110 h 894110"/>
              <a:gd name="connsiteX15" fmla="*/ 360537 w 1791140"/>
              <a:gd name="connsiteY15" fmla="*/ 815869 h 894110"/>
              <a:gd name="connsiteX16" fmla="*/ 305080 w 1791140"/>
              <a:gd name="connsiteY16" fmla="*/ 761402 h 894110"/>
              <a:gd name="connsiteX17" fmla="*/ 246386 w 1791140"/>
              <a:gd name="connsiteY17" fmla="*/ 749338 h 894110"/>
              <a:gd name="connsiteX18" fmla="*/ 0 w 1791140"/>
              <a:gd name="connsiteY18" fmla="*/ 503198 h 894110"/>
              <a:gd name="connsiteX19" fmla="*/ 322111 w 1791140"/>
              <a:gd name="connsiteY19" fmla="*/ 241493 h 894110"/>
              <a:gd name="connsiteX20" fmla="*/ 393126 w 1791140"/>
              <a:gd name="connsiteY20" fmla="*/ 236753 h 894110"/>
              <a:gd name="connsiteX21" fmla="*/ 396697 w 1791140"/>
              <a:gd name="connsiteY21" fmla="*/ 213295 h 894110"/>
              <a:gd name="connsiteX22" fmla="*/ 791913 w 1791140"/>
              <a:gd name="connsiteY22" fmla="*/ 0 h 894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791140" h="894110">
                <a:moveTo>
                  <a:pt x="791913" y="0"/>
                </a:moveTo>
                <a:cubicBezTo>
                  <a:pt x="986861" y="0"/>
                  <a:pt x="1149512" y="91568"/>
                  <a:pt x="1187129" y="213295"/>
                </a:cubicBezTo>
                <a:lnTo>
                  <a:pt x="1191896" y="244607"/>
                </a:lnTo>
                <a:lnTo>
                  <a:pt x="1252477" y="257059"/>
                </a:lnTo>
                <a:cubicBezTo>
                  <a:pt x="1288675" y="267198"/>
                  <a:pt x="1322173" y="280735"/>
                  <a:pt x="1352059" y="297067"/>
                </a:cubicBezTo>
                <a:lnTo>
                  <a:pt x="1387847" y="323148"/>
                </a:lnTo>
                <a:lnTo>
                  <a:pt x="1469030" y="328567"/>
                </a:lnTo>
                <a:cubicBezTo>
                  <a:pt x="1652858" y="353476"/>
                  <a:pt x="1791140" y="461181"/>
                  <a:pt x="1791140" y="590272"/>
                </a:cubicBezTo>
                <a:cubicBezTo>
                  <a:pt x="1791140" y="737805"/>
                  <a:pt x="1610526" y="857404"/>
                  <a:pt x="1387728" y="857404"/>
                </a:cubicBezTo>
                <a:cubicBezTo>
                  <a:pt x="1276329" y="857404"/>
                  <a:pt x="1175476" y="827504"/>
                  <a:pt x="1102473" y="779163"/>
                </a:cubicBezTo>
                <a:lnTo>
                  <a:pt x="1091107" y="770041"/>
                </a:lnTo>
                <a:lnTo>
                  <a:pt x="1014150" y="764904"/>
                </a:lnTo>
                <a:lnTo>
                  <a:pt x="993206" y="760599"/>
                </a:lnTo>
                <a:lnTo>
                  <a:pt x="980308" y="776334"/>
                </a:lnTo>
                <a:cubicBezTo>
                  <a:pt x="907812" y="847392"/>
                  <a:pt x="785041" y="894110"/>
                  <a:pt x="645792" y="894110"/>
                </a:cubicBezTo>
                <a:cubicBezTo>
                  <a:pt x="534393" y="894110"/>
                  <a:pt x="433540" y="864210"/>
                  <a:pt x="360537" y="815869"/>
                </a:cubicBezTo>
                <a:lnTo>
                  <a:pt x="305080" y="761402"/>
                </a:lnTo>
                <a:lnTo>
                  <a:pt x="246386" y="749338"/>
                </a:lnTo>
                <a:cubicBezTo>
                  <a:pt x="101595" y="708785"/>
                  <a:pt x="0" y="613848"/>
                  <a:pt x="0" y="503198"/>
                </a:cubicBezTo>
                <a:cubicBezTo>
                  <a:pt x="0" y="374107"/>
                  <a:pt x="138282" y="266402"/>
                  <a:pt x="322111" y="241493"/>
                </a:cubicBezTo>
                <a:lnTo>
                  <a:pt x="393126" y="236753"/>
                </a:lnTo>
                <a:lnTo>
                  <a:pt x="396697" y="213295"/>
                </a:lnTo>
                <a:cubicBezTo>
                  <a:pt x="434314" y="91568"/>
                  <a:pt x="596965" y="0"/>
                  <a:pt x="791913" y="0"/>
                </a:cubicBezTo>
                <a:close/>
              </a:path>
            </a:pathLst>
          </a:custGeom>
          <a:noFill/>
          <a:ln w="254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9" name="淘宝网chenying0907出品 38"/>
          <p:cNvSpPr/>
          <p:nvPr/>
        </p:nvSpPr>
        <p:spPr>
          <a:xfrm>
            <a:off x="509099" y="483831"/>
            <a:ext cx="1789987" cy="893534"/>
          </a:xfrm>
          <a:custGeom>
            <a:avLst/>
            <a:gdLst>
              <a:gd name="connsiteX0" fmla="*/ 791913 w 1791140"/>
              <a:gd name="connsiteY0" fmla="*/ 0 h 894110"/>
              <a:gd name="connsiteX1" fmla="*/ 1163623 w 1791140"/>
              <a:gd name="connsiteY1" fmla="*/ 163152 h 894110"/>
              <a:gd name="connsiteX2" fmla="*/ 1184689 w 1791140"/>
              <a:gd name="connsiteY2" fmla="*/ 208090 h 894110"/>
              <a:gd name="connsiteX3" fmla="*/ 1230702 w 1791140"/>
              <a:gd name="connsiteY3" fmla="*/ 191552 h 894110"/>
              <a:gd name="connsiteX4" fmla="*/ 1387728 w 1791140"/>
              <a:gd name="connsiteY4" fmla="*/ 170560 h 894110"/>
              <a:gd name="connsiteX5" fmla="*/ 1791140 w 1791140"/>
              <a:gd name="connsiteY5" fmla="*/ 437692 h 894110"/>
              <a:gd name="connsiteX6" fmla="*/ 1544754 w 1791140"/>
              <a:gd name="connsiteY6" fmla="*/ 683832 h 894110"/>
              <a:gd name="connsiteX7" fmla="*/ 1500919 w 1791140"/>
              <a:gd name="connsiteY7" fmla="*/ 692842 h 894110"/>
              <a:gd name="connsiteX8" fmla="*/ 1470602 w 1791140"/>
              <a:gd name="connsiteY8" fmla="*/ 729828 h 894110"/>
              <a:gd name="connsiteX9" fmla="*/ 1136086 w 1791140"/>
              <a:gd name="connsiteY9" fmla="*/ 847604 h 894110"/>
              <a:gd name="connsiteX10" fmla="*/ 979060 w 1791140"/>
              <a:gd name="connsiteY10" fmla="*/ 826612 h 894110"/>
              <a:gd name="connsiteX11" fmla="*/ 936653 w 1791140"/>
              <a:gd name="connsiteY11" fmla="*/ 811370 h 894110"/>
              <a:gd name="connsiteX12" fmla="*/ 931047 w 1791140"/>
              <a:gd name="connsiteY12" fmla="*/ 815869 h 894110"/>
              <a:gd name="connsiteX13" fmla="*/ 645792 w 1791140"/>
              <a:gd name="connsiteY13" fmla="*/ 894110 h 894110"/>
              <a:gd name="connsiteX14" fmla="*/ 360537 w 1791140"/>
              <a:gd name="connsiteY14" fmla="*/ 815869 h 894110"/>
              <a:gd name="connsiteX15" fmla="*/ 305080 w 1791140"/>
              <a:gd name="connsiteY15" fmla="*/ 761402 h 894110"/>
              <a:gd name="connsiteX16" fmla="*/ 246386 w 1791140"/>
              <a:gd name="connsiteY16" fmla="*/ 749338 h 894110"/>
              <a:gd name="connsiteX17" fmla="*/ 0 w 1791140"/>
              <a:gd name="connsiteY17" fmla="*/ 503198 h 894110"/>
              <a:gd name="connsiteX18" fmla="*/ 322111 w 1791140"/>
              <a:gd name="connsiteY18" fmla="*/ 241493 h 894110"/>
              <a:gd name="connsiteX19" fmla="*/ 393126 w 1791140"/>
              <a:gd name="connsiteY19" fmla="*/ 236753 h 894110"/>
              <a:gd name="connsiteX20" fmla="*/ 396697 w 1791140"/>
              <a:gd name="connsiteY20" fmla="*/ 213296 h 894110"/>
              <a:gd name="connsiteX21" fmla="*/ 791913 w 1791140"/>
              <a:gd name="connsiteY21" fmla="*/ 0 h 894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91140" h="894110">
                <a:moveTo>
                  <a:pt x="791913" y="0"/>
                </a:moveTo>
                <a:cubicBezTo>
                  <a:pt x="959012" y="0"/>
                  <a:pt x="1102382" y="67274"/>
                  <a:pt x="1163623" y="163152"/>
                </a:cubicBezTo>
                <a:lnTo>
                  <a:pt x="1184689" y="208090"/>
                </a:lnTo>
                <a:lnTo>
                  <a:pt x="1230702" y="191552"/>
                </a:lnTo>
                <a:cubicBezTo>
                  <a:pt x="1278966" y="178035"/>
                  <a:pt x="1332029" y="170560"/>
                  <a:pt x="1387728" y="170560"/>
                </a:cubicBezTo>
                <a:cubicBezTo>
                  <a:pt x="1610526" y="170560"/>
                  <a:pt x="1791140" y="290159"/>
                  <a:pt x="1791140" y="437692"/>
                </a:cubicBezTo>
                <a:cubicBezTo>
                  <a:pt x="1791140" y="548342"/>
                  <a:pt x="1689545" y="643279"/>
                  <a:pt x="1544754" y="683832"/>
                </a:cubicBezTo>
                <a:lnTo>
                  <a:pt x="1500919" y="692842"/>
                </a:lnTo>
                <a:lnTo>
                  <a:pt x="1470602" y="729828"/>
                </a:lnTo>
                <a:cubicBezTo>
                  <a:pt x="1398105" y="800886"/>
                  <a:pt x="1275335" y="847604"/>
                  <a:pt x="1136086" y="847604"/>
                </a:cubicBezTo>
                <a:cubicBezTo>
                  <a:pt x="1080387" y="847604"/>
                  <a:pt x="1027324" y="840129"/>
                  <a:pt x="979060" y="826612"/>
                </a:cubicBezTo>
                <a:lnTo>
                  <a:pt x="936653" y="811370"/>
                </a:lnTo>
                <a:lnTo>
                  <a:pt x="931047" y="815869"/>
                </a:lnTo>
                <a:cubicBezTo>
                  <a:pt x="858044" y="864210"/>
                  <a:pt x="757191" y="894110"/>
                  <a:pt x="645792" y="894110"/>
                </a:cubicBezTo>
                <a:cubicBezTo>
                  <a:pt x="534393" y="894110"/>
                  <a:pt x="433540" y="864210"/>
                  <a:pt x="360537" y="815869"/>
                </a:cubicBezTo>
                <a:lnTo>
                  <a:pt x="305080" y="761402"/>
                </a:lnTo>
                <a:lnTo>
                  <a:pt x="246386" y="749338"/>
                </a:lnTo>
                <a:cubicBezTo>
                  <a:pt x="101595" y="708785"/>
                  <a:pt x="0" y="613848"/>
                  <a:pt x="0" y="503198"/>
                </a:cubicBezTo>
                <a:cubicBezTo>
                  <a:pt x="0" y="374107"/>
                  <a:pt x="138283" y="266402"/>
                  <a:pt x="322111" y="241493"/>
                </a:cubicBezTo>
                <a:lnTo>
                  <a:pt x="393126" y="236753"/>
                </a:lnTo>
                <a:lnTo>
                  <a:pt x="396697" y="213296"/>
                </a:lnTo>
                <a:cubicBezTo>
                  <a:pt x="434314" y="91568"/>
                  <a:pt x="596965" y="0"/>
                  <a:pt x="791913" y="0"/>
                </a:cubicBezTo>
                <a:close/>
              </a:path>
            </a:pathLst>
          </a:custGeom>
          <a:solidFill>
            <a:srgbClr val="F47974"/>
          </a:solidFill>
          <a:ln w="2540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0" name="淘宝网chenying0907出品 39"/>
          <p:cNvSpPr/>
          <p:nvPr/>
        </p:nvSpPr>
        <p:spPr>
          <a:xfrm>
            <a:off x="10507633" y="848613"/>
            <a:ext cx="1640989" cy="819157"/>
          </a:xfrm>
          <a:custGeom>
            <a:avLst/>
            <a:gdLst>
              <a:gd name="connsiteX0" fmla="*/ 791913 w 1791140"/>
              <a:gd name="connsiteY0" fmla="*/ 0 h 894110"/>
              <a:gd name="connsiteX1" fmla="*/ 1163623 w 1791140"/>
              <a:gd name="connsiteY1" fmla="*/ 163152 h 894110"/>
              <a:gd name="connsiteX2" fmla="*/ 1184689 w 1791140"/>
              <a:gd name="connsiteY2" fmla="*/ 208090 h 894110"/>
              <a:gd name="connsiteX3" fmla="*/ 1230702 w 1791140"/>
              <a:gd name="connsiteY3" fmla="*/ 191552 h 894110"/>
              <a:gd name="connsiteX4" fmla="*/ 1387728 w 1791140"/>
              <a:gd name="connsiteY4" fmla="*/ 170560 h 894110"/>
              <a:gd name="connsiteX5" fmla="*/ 1791140 w 1791140"/>
              <a:gd name="connsiteY5" fmla="*/ 437692 h 894110"/>
              <a:gd name="connsiteX6" fmla="*/ 1544754 w 1791140"/>
              <a:gd name="connsiteY6" fmla="*/ 683832 h 894110"/>
              <a:gd name="connsiteX7" fmla="*/ 1500919 w 1791140"/>
              <a:gd name="connsiteY7" fmla="*/ 692842 h 894110"/>
              <a:gd name="connsiteX8" fmla="*/ 1470602 w 1791140"/>
              <a:gd name="connsiteY8" fmla="*/ 729828 h 894110"/>
              <a:gd name="connsiteX9" fmla="*/ 1136086 w 1791140"/>
              <a:gd name="connsiteY9" fmla="*/ 847604 h 894110"/>
              <a:gd name="connsiteX10" fmla="*/ 979060 w 1791140"/>
              <a:gd name="connsiteY10" fmla="*/ 826612 h 894110"/>
              <a:gd name="connsiteX11" fmla="*/ 936653 w 1791140"/>
              <a:gd name="connsiteY11" fmla="*/ 811370 h 894110"/>
              <a:gd name="connsiteX12" fmla="*/ 931047 w 1791140"/>
              <a:gd name="connsiteY12" fmla="*/ 815869 h 894110"/>
              <a:gd name="connsiteX13" fmla="*/ 645792 w 1791140"/>
              <a:gd name="connsiteY13" fmla="*/ 894110 h 894110"/>
              <a:gd name="connsiteX14" fmla="*/ 360537 w 1791140"/>
              <a:gd name="connsiteY14" fmla="*/ 815869 h 894110"/>
              <a:gd name="connsiteX15" fmla="*/ 305080 w 1791140"/>
              <a:gd name="connsiteY15" fmla="*/ 761402 h 894110"/>
              <a:gd name="connsiteX16" fmla="*/ 246386 w 1791140"/>
              <a:gd name="connsiteY16" fmla="*/ 749338 h 894110"/>
              <a:gd name="connsiteX17" fmla="*/ 0 w 1791140"/>
              <a:gd name="connsiteY17" fmla="*/ 503198 h 894110"/>
              <a:gd name="connsiteX18" fmla="*/ 322111 w 1791140"/>
              <a:gd name="connsiteY18" fmla="*/ 241493 h 894110"/>
              <a:gd name="connsiteX19" fmla="*/ 393126 w 1791140"/>
              <a:gd name="connsiteY19" fmla="*/ 236753 h 894110"/>
              <a:gd name="connsiteX20" fmla="*/ 396697 w 1791140"/>
              <a:gd name="connsiteY20" fmla="*/ 213296 h 894110"/>
              <a:gd name="connsiteX21" fmla="*/ 791913 w 1791140"/>
              <a:gd name="connsiteY21" fmla="*/ 0 h 894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91140" h="894110">
                <a:moveTo>
                  <a:pt x="791913" y="0"/>
                </a:moveTo>
                <a:cubicBezTo>
                  <a:pt x="959012" y="0"/>
                  <a:pt x="1102382" y="67274"/>
                  <a:pt x="1163623" y="163152"/>
                </a:cubicBezTo>
                <a:lnTo>
                  <a:pt x="1184689" y="208090"/>
                </a:lnTo>
                <a:lnTo>
                  <a:pt x="1230702" y="191552"/>
                </a:lnTo>
                <a:cubicBezTo>
                  <a:pt x="1278966" y="178035"/>
                  <a:pt x="1332029" y="170560"/>
                  <a:pt x="1387728" y="170560"/>
                </a:cubicBezTo>
                <a:cubicBezTo>
                  <a:pt x="1610526" y="170560"/>
                  <a:pt x="1791140" y="290159"/>
                  <a:pt x="1791140" y="437692"/>
                </a:cubicBezTo>
                <a:cubicBezTo>
                  <a:pt x="1791140" y="548342"/>
                  <a:pt x="1689545" y="643279"/>
                  <a:pt x="1544754" y="683832"/>
                </a:cubicBezTo>
                <a:lnTo>
                  <a:pt x="1500919" y="692842"/>
                </a:lnTo>
                <a:lnTo>
                  <a:pt x="1470602" y="729828"/>
                </a:lnTo>
                <a:cubicBezTo>
                  <a:pt x="1398105" y="800886"/>
                  <a:pt x="1275335" y="847604"/>
                  <a:pt x="1136086" y="847604"/>
                </a:cubicBezTo>
                <a:cubicBezTo>
                  <a:pt x="1080387" y="847604"/>
                  <a:pt x="1027324" y="840129"/>
                  <a:pt x="979060" y="826612"/>
                </a:cubicBezTo>
                <a:lnTo>
                  <a:pt x="936653" y="811370"/>
                </a:lnTo>
                <a:lnTo>
                  <a:pt x="931047" y="815869"/>
                </a:lnTo>
                <a:cubicBezTo>
                  <a:pt x="858044" y="864210"/>
                  <a:pt x="757191" y="894110"/>
                  <a:pt x="645792" y="894110"/>
                </a:cubicBezTo>
                <a:cubicBezTo>
                  <a:pt x="534393" y="894110"/>
                  <a:pt x="433540" y="864210"/>
                  <a:pt x="360537" y="815869"/>
                </a:cubicBezTo>
                <a:lnTo>
                  <a:pt x="305080" y="761402"/>
                </a:lnTo>
                <a:lnTo>
                  <a:pt x="246386" y="749338"/>
                </a:lnTo>
                <a:cubicBezTo>
                  <a:pt x="101595" y="708785"/>
                  <a:pt x="0" y="613848"/>
                  <a:pt x="0" y="503198"/>
                </a:cubicBezTo>
                <a:cubicBezTo>
                  <a:pt x="0" y="374107"/>
                  <a:pt x="138283" y="266402"/>
                  <a:pt x="322111" y="241493"/>
                </a:cubicBezTo>
                <a:lnTo>
                  <a:pt x="393126" y="236753"/>
                </a:lnTo>
                <a:lnTo>
                  <a:pt x="396697" y="213296"/>
                </a:lnTo>
                <a:cubicBezTo>
                  <a:pt x="434314" y="91568"/>
                  <a:pt x="596965" y="0"/>
                  <a:pt x="791913" y="0"/>
                </a:cubicBezTo>
                <a:close/>
              </a:path>
            </a:pathLst>
          </a:custGeom>
          <a:noFill/>
          <a:ln w="25400">
            <a:solidFill>
              <a:srgbClr val="A5C5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1" name="淘宝网chenying0907出品 40"/>
          <p:cNvSpPr/>
          <p:nvPr/>
        </p:nvSpPr>
        <p:spPr>
          <a:xfrm>
            <a:off x="732166" y="2779002"/>
            <a:ext cx="1767145" cy="910223"/>
          </a:xfrm>
          <a:custGeom>
            <a:avLst/>
            <a:gdLst>
              <a:gd name="connsiteX0" fmla="*/ 1060195 w 1767145"/>
              <a:gd name="connsiteY0" fmla="*/ 0 h 910223"/>
              <a:gd name="connsiteX1" fmla="*/ 1455411 w 1767145"/>
              <a:gd name="connsiteY1" fmla="*/ 213295 h 910223"/>
              <a:gd name="connsiteX2" fmla="*/ 1460178 w 1767145"/>
              <a:gd name="connsiteY2" fmla="*/ 244607 h 910223"/>
              <a:gd name="connsiteX3" fmla="*/ 1520759 w 1767145"/>
              <a:gd name="connsiteY3" fmla="*/ 257059 h 910223"/>
              <a:gd name="connsiteX4" fmla="*/ 1767145 w 1767145"/>
              <a:gd name="connsiteY4" fmla="*/ 503199 h 910223"/>
              <a:gd name="connsiteX5" fmla="*/ 1363733 w 1767145"/>
              <a:gd name="connsiteY5" fmla="*/ 770331 h 910223"/>
              <a:gd name="connsiteX6" fmla="*/ 1138182 w 1767145"/>
              <a:gd name="connsiteY6" fmla="*/ 724709 h 910223"/>
              <a:gd name="connsiteX7" fmla="*/ 1126846 w 1767145"/>
              <a:gd name="connsiteY7" fmla="*/ 718516 h 910223"/>
              <a:gd name="connsiteX8" fmla="*/ 1113460 w 1767145"/>
              <a:gd name="connsiteY8" fmla="*/ 747071 h 910223"/>
              <a:gd name="connsiteX9" fmla="*/ 741750 w 1767145"/>
              <a:gd name="connsiteY9" fmla="*/ 910223 h 910223"/>
              <a:gd name="connsiteX10" fmla="*/ 346534 w 1767145"/>
              <a:gd name="connsiteY10" fmla="*/ 696928 h 910223"/>
              <a:gd name="connsiteX11" fmla="*/ 338652 w 1767145"/>
              <a:gd name="connsiteY11" fmla="*/ 645156 h 910223"/>
              <a:gd name="connsiteX12" fmla="*/ 299984 w 1767145"/>
              <a:gd name="connsiteY12" fmla="*/ 607178 h 910223"/>
              <a:gd name="connsiteX13" fmla="*/ 285381 w 1767145"/>
              <a:gd name="connsiteY13" fmla="*/ 576028 h 910223"/>
              <a:gd name="connsiteX14" fmla="*/ 255491 w 1767145"/>
              <a:gd name="connsiteY14" fmla="*/ 570149 h 910223"/>
              <a:gd name="connsiteX15" fmla="*/ 0 w 1767145"/>
              <a:gd name="connsiteY15" fmla="*/ 321546 h 910223"/>
              <a:gd name="connsiteX16" fmla="*/ 403412 w 1767145"/>
              <a:gd name="connsiteY16" fmla="*/ 54414 h 910223"/>
              <a:gd name="connsiteX17" fmla="*/ 688667 w 1767145"/>
              <a:gd name="connsiteY17" fmla="*/ 132655 h 910223"/>
              <a:gd name="connsiteX18" fmla="*/ 704102 w 1767145"/>
              <a:gd name="connsiteY18" fmla="*/ 147814 h 910223"/>
              <a:gd name="connsiteX19" fmla="*/ 774940 w 1767145"/>
              <a:gd name="connsiteY19" fmla="*/ 78241 h 910223"/>
              <a:gd name="connsiteX20" fmla="*/ 1060195 w 1767145"/>
              <a:gd name="connsiteY20" fmla="*/ 0 h 910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767145" h="910223">
                <a:moveTo>
                  <a:pt x="1060195" y="0"/>
                </a:moveTo>
                <a:cubicBezTo>
                  <a:pt x="1255143" y="0"/>
                  <a:pt x="1417794" y="91568"/>
                  <a:pt x="1455411" y="213295"/>
                </a:cubicBezTo>
                <a:lnTo>
                  <a:pt x="1460178" y="244607"/>
                </a:lnTo>
                <a:lnTo>
                  <a:pt x="1520759" y="257059"/>
                </a:lnTo>
                <a:cubicBezTo>
                  <a:pt x="1665550" y="297612"/>
                  <a:pt x="1767145" y="392550"/>
                  <a:pt x="1767145" y="503199"/>
                </a:cubicBezTo>
                <a:cubicBezTo>
                  <a:pt x="1767145" y="650732"/>
                  <a:pt x="1586531" y="770331"/>
                  <a:pt x="1363733" y="770331"/>
                </a:cubicBezTo>
                <a:cubicBezTo>
                  <a:pt x="1280184" y="770331"/>
                  <a:pt x="1202567" y="753513"/>
                  <a:pt x="1138182" y="724709"/>
                </a:cubicBezTo>
                <a:lnTo>
                  <a:pt x="1126846" y="718516"/>
                </a:lnTo>
                <a:lnTo>
                  <a:pt x="1113460" y="747071"/>
                </a:lnTo>
                <a:cubicBezTo>
                  <a:pt x="1052219" y="842949"/>
                  <a:pt x="908849" y="910223"/>
                  <a:pt x="741750" y="910223"/>
                </a:cubicBezTo>
                <a:cubicBezTo>
                  <a:pt x="546802" y="910223"/>
                  <a:pt x="384151" y="818655"/>
                  <a:pt x="346534" y="696928"/>
                </a:cubicBezTo>
                <a:lnTo>
                  <a:pt x="338652" y="645156"/>
                </a:lnTo>
                <a:lnTo>
                  <a:pt x="299984" y="607178"/>
                </a:lnTo>
                <a:lnTo>
                  <a:pt x="285381" y="576028"/>
                </a:lnTo>
                <a:lnTo>
                  <a:pt x="255491" y="570149"/>
                </a:lnTo>
                <a:cubicBezTo>
                  <a:pt x="105873" y="531082"/>
                  <a:pt x="0" y="434501"/>
                  <a:pt x="0" y="321546"/>
                </a:cubicBezTo>
                <a:cubicBezTo>
                  <a:pt x="0" y="174013"/>
                  <a:pt x="180614" y="54414"/>
                  <a:pt x="403412" y="54414"/>
                </a:cubicBezTo>
                <a:cubicBezTo>
                  <a:pt x="514811" y="54414"/>
                  <a:pt x="615664" y="84314"/>
                  <a:pt x="688667" y="132655"/>
                </a:cubicBezTo>
                <a:lnTo>
                  <a:pt x="704102" y="147814"/>
                </a:lnTo>
                <a:lnTo>
                  <a:pt x="774940" y="78241"/>
                </a:lnTo>
                <a:cubicBezTo>
                  <a:pt x="847943" y="29900"/>
                  <a:pt x="948796" y="0"/>
                  <a:pt x="1060195" y="0"/>
                </a:cubicBezTo>
                <a:close/>
              </a:path>
            </a:pathLst>
          </a:custGeom>
          <a:solidFill>
            <a:srgbClr val="F0DF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淘宝网chenying0907出品 41"/>
          <p:cNvSpPr/>
          <p:nvPr/>
        </p:nvSpPr>
        <p:spPr>
          <a:xfrm>
            <a:off x="9842373" y="2866209"/>
            <a:ext cx="1791140" cy="894110"/>
          </a:xfrm>
          <a:custGeom>
            <a:avLst/>
            <a:gdLst>
              <a:gd name="connsiteX0" fmla="*/ 791913 w 1791140"/>
              <a:gd name="connsiteY0" fmla="*/ 0 h 894110"/>
              <a:gd name="connsiteX1" fmla="*/ 1163623 w 1791140"/>
              <a:gd name="connsiteY1" fmla="*/ 163152 h 894110"/>
              <a:gd name="connsiteX2" fmla="*/ 1184689 w 1791140"/>
              <a:gd name="connsiteY2" fmla="*/ 208090 h 894110"/>
              <a:gd name="connsiteX3" fmla="*/ 1230702 w 1791140"/>
              <a:gd name="connsiteY3" fmla="*/ 191552 h 894110"/>
              <a:gd name="connsiteX4" fmla="*/ 1387728 w 1791140"/>
              <a:gd name="connsiteY4" fmla="*/ 170560 h 894110"/>
              <a:gd name="connsiteX5" fmla="*/ 1791140 w 1791140"/>
              <a:gd name="connsiteY5" fmla="*/ 437692 h 894110"/>
              <a:gd name="connsiteX6" fmla="*/ 1544754 w 1791140"/>
              <a:gd name="connsiteY6" fmla="*/ 683832 h 894110"/>
              <a:gd name="connsiteX7" fmla="*/ 1500919 w 1791140"/>
              <a:gd name="connsiteY7" fmla="*/ 692842 h 894110"/>
              <a:gd name="connsiteX8" fmla="*/ 1470601 w 1791140"/>
              <a:gd name="connsiteY8" fmla="*/ 729828 h 894110"/>
              <a:gd name="connsiteX9" fmla="*/ 1136086 w 1791140"/>
              <a:gd name="connsiteY9" fmla="*/ 847604 h 894110"/>
              <a:gd name="connsiteX10" fmla="*/ 979060 w 1791140"/>
              <a:gd name="connsiteY10" fmla="*/ 826612 h 894110"/>
              <a:gd name="connsiteX11" fmla="*/ 936653 w 1791140"/>
              <a:gd name="connsiteY11" fmla="*/ 811370 h 894110"/>
              <a:gd name="connsiteX12" fmla="*/ 931047 w 1791140"/>
              <a:gd name="connsiteY12" fmla="*/ 815869 h 894110"/>
              <a:gd name="connsiteX13" fmla="*/ 645792 w 1791140"/>
              <a:gd name="connsiteY13" fmla="*/ 894110 h 894110"/>
              <a:gd name="connsiteX14" fmla="*/ 360537 w 1791140"/>
              <a:gd name="connsiteY14" fmla="*/ 815869 h 894110"/>
              <a:gd name="connsiteX15" fmla="*/ 305080 w 1791140"/>
              <a:gd name="connsiteY15" fmla="*/ 761402 h 894110"/>
              <a:gd name="connsiteX16" fmla="*/ 246386 w 1791140"/>
              <a:gd name="connsiteY16" fmla="*/ 749338 h 894110"/>
              <a:gd name="connsiteX17" fmla="*/ 0 w 1791140"/>
              <a:gd name="connsiteY17" fmla="*/ 503198 h 894110"/>
              <a:gd name="connsiteX18" fmla="*/ 322111 w 1791140"/>
              <a:gd name="connsiteY18" fmla="*/ 241493 h 894110"/>
              <a:gd name="connsiteX19" fmla="*/ 393126 w 1791140"/>
              <a:gd name="connsiteY19" fmla="*/ 236752 h 894110"/>
              <a:gd name="connsiteX20" fmla="*/ 396697 w 1791140"/>
              <a:gd name="connsiteY20" fmla="*/ 213295 h 894110"/>
              <a:gd name="connsiteX21" fmla="*/ 791913 w 1791140"/>
              <a:gd name="connsiteY21" fmla="*/ 0 h 894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91140" h="894110">
                <a:moveTo>
                  <a:pt x="791913" y="0"/>
                </a:moveTo>
                <a:cubicBezTo>
                  <a:pt x="959012" y="0"/>
                  <a:pt x="1102382" y="67274"/>
                  <a:pt x="1163623" y="163152"/>
                </a:cubicBezTo>
                <a:lnTo>
                  <a:pt x="1184689" y="208090"/>
                </a:lnTo>
                <a:lnTo>
                  <a:pt x="1230702" y="191552"/>
                </a:lnTo>
                <a:cubicBezTo>
                  <a:pt x="1278965" y="178035"/>
                  <a:pt x="1332028" y="170560"/>
                  <a:pt x="1387728" y="170560"/>
                </a:cubicBezTo>
                <a:cubicBezTo>
                  <a:pt x="1610526" y="170560"/>
                  <a:pt x="1791140" y="290159"/>
                  <a:pt x="1791140" y="437692"/>
                </a:cubicBezTo>
                <a:cubicBezTo>
                  <a:pt x="1791140" y="548342"/>
                  <a:pt x="1689545" y="643279"/>
                  <a:pt x="1544754" y="683832"/>
                </a:cubicBezTo>
                <a:lnTo>
                  <a:pt x="1500919" y="692842"/>
                </a:lnTo>
                <a:lnTo>
                  <a:pt x="1470601" y="729828"/>
                </a:lnTo>
                <a:cubicBezTo>
                  <a:pt x="1398105" y="800886"/>
                  <a:pt x="1275335" y="847604"/>
                  <a:pt x="1136086" y="847604"/>
                </a:cubicBezTo>
                <a:cubicBezTo>
                  <a:pt x="1080387" y="847604"/>
                  <a:pt x="1027324" y="840129"/>
                  <a:pt x="979060" y="826612"/>
                </a:cubicBezTo>
                <a:lnTo>
                  <a:pt x="936653" y="811370"/>
                </a:lnTo>
                <a:lnTo>
                  <a:pt x="931047" y="815869"/>
                </a:lnTo>
                <a:cubicBezTo>
                  <a:pt x="858044" y="864210"/>
                  <a:pt x="757191" y="894110"/>
                  <a:pt x="645792" y="894110"/>
                </a:cubicBezTo>
                <a:cubicBezTo>
                  <a:pt x="534393" y="894110"/>
                  <a:pt x="433540" y="864210"/>
                  <a:pt x="360537" y="815869"/>
                </a:cubicBezTo>
                <a:lnTo>
                  <a:pt x="305080" y="761402"/>
                </a:lnTo>
                <a:lnTo>
                  <a:pt x="246386" y="749338"/>
                </a:lnTo>
                <a:cubicBezTo>
                  <a:pt x="101595" y="708785"/>
                  <a:pt x="0" y="613848"/>
                  <a:pt x="0" y="503198"/>
                </a:cubicBezTo>
                <a:cubicBezTo>
                  <a:pt x="0" y="374107"/>
                  <a:pt x="138283" y="266402"/>
                  <a:pt x="322111" y="241493"/>
                </a:cubicBezTo>
                <a:lnTo>
                  <a:pt x="393126" y="236752"/>
                </a:lnTo>
                <a:lnTo>
                  <a:pt x="396697" y="213295"/>
                </a:lnTo>
                <a:cubicBezTo>
                  <a:pt x="434314" y="91568"/>
                  <a:pt x="596965" y="0"/>
                  <a:pt x="791913" y="0"/>
                </a:cubicBezTo>
                <a:close/>
              </a:path>
            </a:pathLst>
          </a:custGeom>
          <a:solidFill>
            <a:srgbClr val="FFD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3" name="淘宝网chenying0907出品 42"/>
          <p:cNvGrpSpPr/>
          <p:nvPr/>
        </p:nvGrpSpPr>
        <p:grpSpPr>
          <a:xfrm>
            <a:off x="10552653" y="4122958"/>
            <a:ext cx="1473423" cy="308276"/>
            <a:chOff x="2745808" y="1356950"/>
            <a:chExt cx="1473423" cy="308276"/>
          </a:xfrm>
        </p:grpSpPr>
        <p:sp>
          <p:nvSpPr>
            <p:cNvPr id="44" name="弧形 43"/>
            <p:cNvSpPr/>
            <p:nvPr/>
          </p:nvSpPr>
          <p:spPr>
            <a:xfrm>
              <a:off x="2745808" y="1356950"/>
              <a:ext cx="741936" cy="277262"/>
            </a:xfrm>
            <a:prstGeom prst="arc">
              <a:avLst/>
            </a:prstGeom>
            <a:ln w="25400">
              <a:solidFill>
                <a:srgbClr val="52595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弧形 44"/>
            <p:cNvSpPr/>
            <p:nvPr/>
          </p:nvSpPr>
          <p:spPr>
            <a:xfrm flipH="1">
              <a:off x="3477295" y="1387964"/>
              <a:ext cx="741936" cy="277262"/>
            </a:xfrm>
            <a:prstGeom prst="arc">
              <a:avLst/>
            </a:prstGeom>
            <a:ln w="25400">
              <a:solidFill>
                <a:srgbClr val="52595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淘宝网chenying0907出品 45"/>
          <p:cNvGrpSpPr/>
          <p:nvPr/>
        </p:nvGrpSpPr>
        <p:grpSpPr>
          <a:xfrm>
            <a:off x="8877260" y="3924311"/>
            <a:ext cx="928261" cy="330202"/>
            <a:chOff x="2745808" y="1356950"/>
            <a:chExt cx="1597415" cy="560886"/>
          </a:xfrm>
        </p:grpSpPr>
        <p:sp>
          <p:nvSpPr>
            <p:cNvPr id="47" name="弧形 46"/>
            <p:cNvSpPr/>
            <p:nvPr/>
          </p:nvSpPr>
          <p:spPr>
            <a:xfrm>
              <a:off x="2745808" y="1356950"/>
              <a:ext cx="741936" cy="453226"/>
            </a:xfrm>
            <a:prstGeom prst="arc">
              <a:avLst/>
            </a:prstGeom>
            <a:ln w="25400">
              <a:solidFill>
                <a:srgbClr val="52595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弧形 47"/>
            <p:cNvSpPr/>
            <p:nvPr/>
          </p:nvSpPr>
          <p:spPr>
            <a:xfrm flipH="1">
              <a:off x="3477295" y="1387964"/>
              <a:ext cx="865928" cy="529872"/>
            </a:xfrm>
            <a:prstGeom prst="arc">
              <a:avLst/>
            </a:prstGeom>
            <a:ln w="25400">
              <a:solidFill>
                <a:srgbClr val="52595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9" name="淘宝网chenying0907出品 48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20" t="38621" r="30922" b="39193"/>
          <a:stretch>
            <a:fillRect/>
          </a:stretch>
        </p:blipFill>
        <p:spPr>
          <a:xfrm>
            <a:off x="2020619" y="4740933"/>
            <a:ext cx="851813" cy="620478"/>
          </a:xfrm>
          <a:prstGeom prst="rect">
            <a:avLst/>
          </a:prstGeom>
        </p:spPr>
      </p:pic>
      <p:pic>
        <p:nvPicPr>
          <p:cNvPr id="50" name="淘宝网chenying0907出品 49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46" t="59219" r="18023" b="9952"/>
          <a:stretch>
            <a:fillRect/>
          </a:stretch>
        </p:blipFill>
        <p:spPr>
          <a:xfrm flipH="1">
            <a:off x="7521270" y="5400429"/>
            <a:ext cx="934973" cy="862192"/>
          </a:xfrm>
          <a:prstGeom prst="rect">
            <a:avLst/>
          </a:prstGeom>
        </p:spPr>
      </p:pic>
      <p:pic>
        <p:nvPicPr>
          <p:cNvPr id="51" name="淘宝网chenying0907出品 50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24" t="148" r="48545" b="69023"/>
          <a:stretch>
            <a:fillRect/>
          </a:stretch>
        </p:blipFill>
        <p:spPr>
          <a:xfrm>
            <a:off x="1831599" y="5398500"/>
            <a:ext cx="934973" cy="862192"/>
          </a:xfrm>
          <a:prstGeom prst="rect">
            <a:avLst/>
          </a:prstGeom>
        </p:spPr>
      </p:pic>
      <p:pic>
        <p:nvPicPr>
          <p:cNvPr id="52" name="淘宝网chenying0907出品 51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62" r="17830" b="69171"/>
          <a:stretch>
            <a:fillRect/>
          </a:stretch>
        </p:blipFill>
        <p:spPr>
          <a:xfrm flipH="1">
            <a:off x="7508095" y="4588666"/>
            <a:ext cx="749732" cy="862192"/>
          </a:xfrm>
          <a:prstGeom prst="rect">
            <a:avLst/>
          </a:prstGeom>
        </p:spPr>
      </p:pic>
      <p:pic>
        <p:nvPicPr>
          <p:cNvPr id="32" name="淘宝网chenying0907出品 3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0188" y="-602654"/>
            <a:ext cx="4114800" cy="5372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474 0.937444 L 0 0 E" pathEditMode="relative" ptsTypes="">
                                      <p:cBhvr>
                                        <p:cTn id="5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5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6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8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0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2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25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9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0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2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4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6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750"/>
                            </p:stCondLst>
                            <p:childTnLst>
                              <p:par>
                                <p:cTn id="13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25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7250"/>
                            </p:stCondLst>
                            <p:childTnLst>
                              <p:par>
                                <p:cTn id="16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25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7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8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0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2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3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4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8750"/>
                            </p:stCondLst>
                            <p:childTnLst>
                              <p:par>
                                <p:cTn id="18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25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4" grpId="0" animBg="1"/>
      <p:bldP spid="33" grpId="0"/>
      <p:bldP spid="34" grpId="0"/>
      <p:bldP spid="35" grpId="0"/>
      <p:bldP spid="36" grpId="0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淘宝网chenying0907出品 4"/>
          <p:cNvSpPr/>
          <p:nvPr/>
        </p:nvSpPr>
        <p:spPr>
          <a:xfrm>
            <a:off x="0" y="1"/>
            <a:ext cx="827020" cy="6859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淘宝网chenying0907出品 5"/>
          <p:cNvSpPr/>
          <p:nvPr/>
        </p:nvSpPr>
        <p:spPr>
          <a:xfrm>
            <a:off x="127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淘宝网chenying0907出品 6"/>
          <p:cNvSpPr/>
          <p:nvPr/>
        </p:nvSpPr>
        <p:spPr>
          <a:xfrm>
            <a:off x="254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淘宝网chenying0907出品 7"/>
          <p:cNvSpPr/>
          <p:nvPr/>
        </p:nvSpPr>
        <p:spPr>
          <a:xfrm>
            <a:off x="3810000" y="0"/>
            <a:ext cx="827020" cy="68595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淘宝网chenying0907出品 8"/>
          <p:cNvSpPr/>
          <p:nvPr/>
        </p:nvSpPr>
        <p:spPr>
          <a:xfrm>
            <a:off x="508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淘宝网chenying0907出品 9"/>
          <p:cNvSpPr/>
          <p:nvPr/>
        </p:nvSpPr>
        <p:spPr>
          <a:xfrm>
            <a:off x="6350000" y="0"/>
            <a:ext cx="827020" cy="68595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淘宝网chenying0907出品 10"/>
          <p:cNvSpPr/>
          <p:nvPr/>
        </p:nvSpPr>
        <p:spPr>
          <a:xfrm>
            <a:off x="762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淘宝网chenying0907出品 11"/>
          <p:cNvSpPr/>
          <p:nvPr/>
        </p:nvSpPr>
        <p:spPr>
          <a:xfrm>
            <a:off x="889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淘宝网chenying0907出品 12"/>
          <p:cNvSpPr/>
          <p:nvPr/>
        </p:nvSpPr>
        <p:spPr>
          <a:xfrm>
            <a:off x="10160000" y="1"/>
            <a:ext cx="827020" cy="68595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淘宝网chenying0907出品 13"/>
          <p:cNvSpPr/>
          <p:nvPr/>
        </p:nvSpPr>
        <p:spPr>
          <a:xfrm>
            <a:off x="1143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淘宝网chenying0907出品 14"/>
          <p:cNvSpPr/>
          <p:nvPr/>
        </p:nvSpPr>
        <p:spPr>
          <a:xfrm>
            <a:off x="0" y="189434"/>
            <a:ext cx="12257020" cy="6526138"/>
          </a:xfrm>
          <a:prstGeom prst="rect">
            <a:avLst/>
          </a:prstGeom>
          <a:solidFill>
            <a:srgbClr val="F1EFE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淘宝网chenying0907出品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008679">
            <a:off x="7027982" y="-804116"/>
            <a:ext cx="2884845" cy="5432102"/>
          </a:xfrm>
          <a:prstGeom prst="rect">
            <a:avLst/>
          </a:prstGeom>
        </p:spPr>
      </p:pic>
      <p:pic>
        <p:nvPicPr>
          <p:cNvPr id="22" name="淘宝网chenying0907出品 21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502"/>
          <a:stretch>
            <a:fillRect/>
          </a:stretch>
        </p:blipFill>
        <p:spPr>
          <a:xfrm rot="20199357">
            <a:off x="1559513" y="2719406"/>
            <a:ext cx="2676779" cy="2542186"/>
          </a:xfrm>
          <a:prstGeom prst="rect">
            <a:avLst/>
          </a:prstGeom>
        </p:spPr>
      </p:pic>
      <p:sp>
        <p:nvSpPr>
          <p:cNvPr id="23" name="淘宝网chenying0907出品 9"/>
          <p:cNvSpPr/>
          <p:nvPr/>
        </p:nvSpPr>
        <p:spPr bwMode="auto">
          <a:xfrm>
            <a:off x="2706913" y="3346352"/>
            <a:ext cx="7564438" cy="2466975"/>
          </a:xfrm>
          <a:custGeom>
            <a:avLst/>
            <a:gdLst>
              <a:gd name="T0" fmla="*/ 409413 w 8817618"/>
              <a:gd name="T1" fmla="*/ 0 h 2876550"/>
              <a:gd name="T2" fmla="*/ 8404725 w 8817618"/>
              <a:gd name="T3" fmla="*/ 0 h 2876550"/>
              <a:gd name="T4" fmla="*/ 8436899 w 8817618"/>
              <a:gd name="T5" fmla="*/ 159236 h 2876550"/>
              <a:gd name="T6" fmla="*/ 8814138 w 8817618"/>
              <a:gd name="T7" fmla="*/ 409086 h 2876550"/>
              <a:gd name="T8" fmla="*/ 8814138 w 8817618"/>
              <a:gd name="T9" fmla="*/ 2424870 h 2876550"/>
              <a:gd name="T10" fmla="*/ 8404725 w 8817618"/>
              <a:gd name="T11" fmla="*/ 2833957 h 2876550"/>
              <a:gd name="T12" fmla="*/ 8412638 w 8817618"/>
              <a:gd name="T13" fmla="*/ 2873122 h 2876550"/>
              <a:gd name="T14" fmla="*/ 401499 w 8817618"/>
              <a:gd name="T15" fmla="*/ 2873122 h 2876550"/>
              <a:gd name="T16" fmla="*/ 409412 w 8817618"/>
              <a:gd name="T17" fmla="*/ 2833957 h 2876550"/>
              <a:gd name="T18" fmla="*/ 82510 w 8817618"/>
              <a:gd name="T19" fmla="*/ 2433181 h 2876550"/>
              <a:gd name="T20" fmla="*/ 0 w 8817618"/>
              <a:gd name="T21" fmla="*/ 2424870 h 2876550"/>
              <a:gd name="T22" fmla="*/ 0 w 8817618"/>
              <a:gd name="T23" fmla="*/ 409086 h 2876550"/>
              <a:gd name="T24" fmla="*/ 409413 w 8817618"/>
              <a:gd name="T25" fmla="*/ 0 h 287655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8817618" h="2876550">
                <a:moveTo>
                  <a:pt x="409575" y="0"/>
                </a:moveTo>
                <a:lnTo>
                  <a:pt x="8408043" y="0"/>
                </a:lnTo>
                <a:lnTo>
                  <a:pt x="8440229" y="159425"/>
                </a:lnTo>
                <a:cubicBezTo>
                  <a:pt x="8502407" y="306428"/>
                  <a:pt x="8647967" y="409575"/>
                  <a:pt x="8817618" y="409575"/>
                </a:cubicBezTo>
                <a:lnTo>
                  <a:pt x="8817618" y="2427763"/>
                </a:lnTo>
                <a:cubicBezTo>
                  <a:pt x="8591416" y="2427763"/>
                  <a:pt x="8408043" y="2611136"/>
                  <a:pt x="8408043" y="2837338"/>
                </a:cubicBezTo>
                <a:lnTo>
                  <a:pt x="8415959" y="2876550"/>
                </a:lnTo>
                <a:lnTo>
                  <a:pt x="401658" y="2876550"/>
                </a:lnTo>
                <a:lnTo>
                  <a:pt x="409574" y="2837338"/>
                </a:lnTo>
                <a:cubicBezTo>
                  <a:pt x="409574" y="2639411"/>
                  <a:pt x="269180" y="2474276"/>
                  <a:pt x="82543" y="2436084"/>
                </a:cubicBezTo>
                <a:lnTo>
                  <a:pt x="0" y="2427763"/>
                </a:lnTo>
                <a:lnTo>
                  <a:pt x="0" y="409575"/>
                </a:lnTo>
                <a:cubicBezTo>
                  <a:pt x="226202" y="409575"/>
                  <a:pt x="409575" y="226202"/>
                  <a:pt x="40957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algn="ctr" rotWithShape="0">
              <a:schemeClr val="tx1">
                <a:alpha val="39000"/>
              </a:schemeClr>
            </a:outerShdw>
          </a:effectLst>
        </p:spPr>
        <p:txBody>
          <a:bodyPr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淘宝网chenying0907出品 10"/>
          <p:cNvSpPr/>
          <p:nvPr/>
        </p:nvSpPr>
        <p:spPr bwMode="auto">
          <a:xfrm>
            <a:off x="2845026" y="3479702"/>
            <a:ext cx="7288212" cy="2200275"/>
          </a:xfrm>
          <a:custGeom>
            <a:avLst/>
            <a:gdLst>
              <a:gd name="T0" fmla="*/ 366181 w 8817618"/>
              <a:gd name="T1" fmla="*/ 0 h 2876550"/>
              <a:gd name="T2" fmla="*/ 7517208 w 8817618"/>
              <a:gd name="T3" fmla="*/ 0 h 2876550"/>
              <a:gd name="T4" fmla="*/ 7545984 w 8817618"/>
              <a:gd name="T5" fmla="*/ 112973 h 2876550"/>
              <a:gd name="T6" fmla="*/ 7883388 w 8817618"/>
              <a:gd name="T7" fmla="*/ 290236 h 2876550"/>
              <a:gd name="T8" fmla="*/ 7883388 w 8817618"/>
              <a:gd name="T9" fmla="*/ 1720383 h 2876550"/>
              <a:gd name="T10" fmla="*/ 7517208 w 8817618"/>
              <a:gd name="T11" fmla="*/ 2010619 h 2876550"/>
              <a:gd name="T12" fmla="*/ 7524284 w 8817618"/>
              <a:gd name="T13" fmla="*/ 2038406 h 2876550"/>
              <a:gd name="T14" fmla="*/ 359102 w 8817618"/>
              <a:gd name="T15" fmla="*/ 2038406 h 2876550"/>
              <a:gd name="T16" fmla="*/ 366180 w 8817618"/>
              <a:gd name="T17" fmla="*/ 2010619 h 2876550"/>
              <a:gd name="T18" fmla="*/ 73797 w 8817618"/>
              <a:gd name="T19" fmla="*/ 1726279 h 2876550"/>
              <a:gd name="T20" fmla="*/ 0 w 8817618"/>
              <a:gd name="T21" fmla="*/ 1720383 h 2876550"/>
              <a:gd name="T22" fmla="*/ 0 w 8817618"/>
              <a:gd name="T23" fmla="*/ 290236 h 2876550"/>
              <a:gd name="T24" fmla="*/ 366181 w 8817618"/>
              <a:gd name="T25" fmla="*/ 0 h 287655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8817618" h="2876550">
                <a:moveTo>
                  <a:pt x="409575" y="0"/>
                </a:moveTo>
                <a:lnTo>
                  <a:pt x="8408043" y="0"/>
                </a:lnTo>
                <a:lnTo>
                  <a:pt x="8440229" y="159425"/>
                </a:lnTo>
                <a:cubicBezTo>
                  <a:pt x="8502407" y="306428"/>
                  <a:pt x="8647967" y="409575"/>
                  <a:pt x="8817618" y="409575"/>
                </a:cubicBezTo>
                <a:lnTo>
                  <a:pt x="8817618" y="2427763"/>
                </a:lnTo>
                <a:cubicBezTo>
                  <a:pt x="8591416" y="2427763"/>
                  <a:pt x="8408043" y="2611136"/>
                  <a:pt x="8408043" y="2837338"/>
                </a:cubicBezTo>
                <a:lnTo>
                  <a:pt x="8415959" y="2876550"/>
                </a:lnTo>
                <a:lnTo>
                  <a:pt x="401658" y="2876550"/>
                </a:lnTo>
                <a:lnTo>
                  <a:pt x="409574" y="2837338"/>
                </a:lnTo>
                <a:cubicBezTo>
                  <a:pt x="409574" y="2639411"/>
                  <a:pt x="269180" y="2474276"/>
                  <a:pt x="82543" y="2436084"/>
                </a:cubicBezTo>
                <a:lnTo>
                  <a:pt x="0" y="2427763"/>
                </a:lnTo>
                <a:lnTo>
                  <a:pt x="0" y="409575"/>
                </a:lnTo>
                <a:cubicBezTo>
                  <a:pt x="226202" y="409575"/>
                  <a:pt x="409575" y="226202"/>
                  <a:pt x="409575" y="0"/>
                </a:cubicBezTo>
                <a:close/>
              </a:path>
            </a:pathLst>
          </a:custGeom>
          <a:noFill/>
          <a:ln w="12700" cap="flat" cmpd="sng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淘宝网chenying0907出品 24"/>
          <p:cNvSpPr/>
          <p:nvPr/>
        </p:nvSpPr>
        <p:spPr>
          <a:xfrm>
            <a:off x="3552386" y="4315423"/>
            <a:ext cx="66115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dirty="0">
                <a:solidFill>
                  <a:schemeClr val="bg1"/>
                </a:solidFill>
                <a:cs typeface="+mn-ea"/>
                <a:sym typeface="+mn-lt"/>
              </a:rPr>
              <a:t>Click here to modify the text , you may post text here . Click here to modify the text . Click here to modify the text , you may post text here . Click here to modify the text . </a:t>
            </a:r>
            <a:endParaRPr lang="zh-CN" altLang="en-US" sz="1800" dirty="0">
              <a:solidFill>
                <a:schemeClr val="bg1"/>
              </a:solidFill>
              <a:cs typeface="+mn-ea"/>
              <a:sym typeface="+mn-lt"/>
            </a:endParaRPr>
          </a:p>
          <a:p>
            <a:endParaRPr lang="zh-CN" altLang="en-US" sz="1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6" name="淘宝网chenying0907出品 25"/>
          <p:cNvGrpSpPr/>
          <p:nvPr/>
        </p:nvGrpSpPr>
        <p:grpSpPr>
          <a:xfrm>
            <a:off x="3529373" y="3700851"/>
            <a:ext cx="2579809" cy="521031"/>
            <a:chOff x="3064010" y="3672247"/>
            <a:chExt cx="2579809" cy="521031"/>
          </a:xfrm>
        </p:grpSpPr>
        <p:sp>
          <p:nvSpPr>
            <p:cNvPr id="27" name="淘宝网chenying0907出品 235"/>
            <p:cNvSpPr txBox="1">
              <a:spLocks noChangeArrowheads="1"/>
            </p:cNvSpPr>
            <p:nvPr/>
          </p:nvSpPr>
          <p:spPr bwMode="auto">
            <a:xfrm>
              <a:off x="3064010" y="3672247"/>
              <a:ext cx="257980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ADD YOUR TITLE</a:t>
              </a:r>
              <a:endPara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3196187" y="4193278"/>
              <a:ext cx="229202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淘宝网chenying0907出品 4"/>
          <p:cNvSpPr/>
          <p:nvPr/>
        </p:nvSpPr>
        <p:spPr>
          <a:xfrm>
            <a:off x="0" y="1"/>
            <a:ext cx="827020" cy="6859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淘宝网chenying0907出品 5"/>
          <p:cNvSpPr/>
          <p:nvPr/>
        </p:nvSpPr>
        <p:spPr>
          <a:xfrm>
            <a:off x="127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淘宝网chenying0907出品 6"/>
          <p:cNvSpPr/>
          <p:nvPr/>
        </p:nvSpPr>
        <p:spPr>
          <a:xfrm>
            <a:off x="254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淘宝网chenying0907出品 7"/>
          <p:cNvSpPr/>
          <p:nvPr/>
        </p:nvSpPr>
        <p:spPr>
          <a:xfrm>
            <a:off x="3810000" y="0"/>
            <a:ext cx="827020" cy="68595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淘宝网chenying0907出品 8"/>
          <p:cNvSpPr/>
          <p:nvPr/>
        </p:nvSpPr>
        <p:spPr>
          <a:xfrm>
            <a:off x="508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淘宝网chenying0907出品 9"/>
          <p:cNvSpPr/>
          <p:nvPr/>
        </p:nvSpPr>
        <p:spPr>
          <a:xfrm>
            <a:off x="6350000" y="0"/>
            <a:ext cx="827020" cy="68595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淘宝网chenying0907出品 10"/>
          <p:cNvSpPr/>
          <p:nvPr/>
        </p:nvSpPr>
        <p:spPr>
          <a:xfrm>
            <a:off x="762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淘宝网chenying0907出品 11"/>
          <p:cNvSpPr/>
          <p:nvPr/>
        </p:nvSpPr>
        <p:spPr>
          <a:xfrm>
            <a:off x="889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淘宝网chenying0907出品 12"/>
          <p:cNvSpPr/>
          <p:nvPr/>
        </p:nvSpPr>
        <p:spPr>
          <a:xfrm>
            <a:off x="10160000" y="1"/>
            <a:ext cx="827020" cy="68595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淘宝网chenying0907出品 13"/>
          <p:cNvSpPr/>
          <p:nvPr/>
        </p:nvSpPr>
        <p:spPr>
          <a:xfrm>
            <a:off x="1143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淘宝网chenying0907出品 14"/>
          <p:cNvSpPr/>
          <p:nvPr/>
        </p:nvSpPr>
        <p:spPr>
          <a:xfrm>
            <a:off x="0" y="189434"/>
            <a:ext cx="12257020" cy="6526138"/>
          </a:xfrm>
          <a:prstGeom prst="rect">
            <a:avLst/>
          </a:prstGeom>
          <a:solidFill>
            <a:srgbClr val="F1EFE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淘宝网chenying0907出品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3173" y="-144016"/>
            <a:ext cx="4854213" cy="6859588"/>
          </a:xfrm>
          <a:prstGeom prst="rect">
            <a:avLst/>
          </a:prstGeom>
        </p:spPr>
      </p:pic>
      <p:pic>
        <p:nvPicPr>
          <p:cNvPr id="16" name="淘宝网chenying0907出品 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0" y="165076"/>
            <a:ext cx="4860311" cy="6859588"/>
          </a:xfrm>
          <a:prstGeom prst="rect">
            <a:avLst/>
          </a:prstGeom>
        </p:spPr>
      </p:pic>
      <p:sp>
        <p:nvSpPr>
          <p:cNvPr id="29" name="淘宝网chenying0907出品 28"/>
          <p:cNvSpPr txBox="1"/>
          <p:nvPr/>
        </p:nvSpPr>
        <p:spPr>
          <a:xfrm>
            <a:off x="2893515" y="1413570"/>
            <a:ext cx="435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YOU TITLE HERE</a:t>
            </a:r>
            <a:endParaRPr lang="zh-CN" altLang="en-US" spc="3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淘宝网chenying0907出品 29"/>
          <p:cNvSpPr/>
          <p:nvPr/>
        </p:nvSpPr>
        <p:spPr>
          <a:xfrm>
            <a:off x="2892976" y="2512849"/>
            <a:ext cx="295551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This power-point is a multipurpose power-point template perfect for your business report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Click here to modify the text , you may post text here . Click here to modify the text , you may post text here . </a:t>
            </a:r>
          </a:p>
          <a:p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endParaRPr lang="zh-CN" altLang="en-US" sz="1600" dirty="0">
              <a:solidFill>
                <a:srgbClr val="747A7B"/>
              </a:solidFill>
              <a:cs typeface="+mn-ea"/>
              <a:sym typeface="+mn-lt"/>
            </a:endParaRPr>
          </a:p>
        </p:txBody>
      </p:sp>
      <p:sp>
        <p:nvSpPr>
          <p:cNvPr id="31" name="淘宝网chenying0907出品 30"/>
          <p:cNvSpPr txBox="1"/>
          <p:nvPr/>
        </p:nvSpPr>
        <p:spPr>
          <a:xfrm>
            <a:off x="2893515" y="1819904"/>
            <a:ext cx="435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请输入您的标题</a:t>
            </a:r>
          </a:p>
        </p:txBody>
      </p:sp>
      <p:sp>
        <p:nvSpPr>
          <p:cNvPr id="32" name="淘宝网chenying0907出品 31"/>
          <p:cNvSpPr txBox="1"/>
          <p:nvPr/>
        </p:nvSpPr>
        <p:spPr>
          <a:xfrm>
            <a:off x="8553350" y="1413570"/>
            <a:ext cx="435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YOU TITLE HERE</a:t>
            </a:r>
            <a:endParaRPr lang="zh-CN" altLang="en-US" spc="3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淘宝网chenying0907出品 32"/>
          <p:cNvSpPr/>
          <p:nvPr/>
        </p:nvSpPr>
        <p:spPr>
          <a:xfrm>
            <a:off x="8552811" y="2512849"/>
            <a:ext cx="295551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This power-point is a multipurpose power-point template perfect for your business report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Click here to modify the text , you may post text here . Click here to modify the text , you may post text here . </a:t>
            </a:r>
          </a:p>
          <a:p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endParaRPr lang="zh-CN" altLang="en-US" sz="1600" dirty="0">
              <a:solidFill>
                <a:srgbClr val="747A7B"/>
              </a:solidFill>
              <a:cs typeface="+mn-ea"/>
              <a:sym typeface="+mn-lt"/>
            </a:endParaRPr>
          </a:p>
        </p:txBody>
      </p:sp>
      <p:sp>
        <p:nvSpPr>
          <p:cNvPr id="34" name="淘宝网chenying0907出品 33"/>
          <p:cNvSpPr txBox="1"/>
          <p:nvPr/>
        </p:nvSpPr>
        <p:spPr>
          <a:xfrm>
            <a:off x="8553350" y="1819904"/>
            <a:ext cx="435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请输入您的标题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淘宝网chenying0907出品 4"/>
          <p:cNvSpPr/>
          <p:nvPr/>
        </p:nvSpPr>
        <p:spPr>
          <a:xfrm>
            <a:off x="0" y="1"/>
            <a:ext cx="827020" cy="6859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淘宝网chenying0907出品 5"/>
          <p:cNvSpPr/>
          <p:nvPr/>
        </p:nvSpPr>
        <p:spPr>
          <a:xfrm>
            <a:off x="127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淘宝网chenying0907出品 6"/>
          <p:cNvSpPr/>
          <p:nvPr/>
        </p:nvSpPr>
        <p:spPr>
          <a:xfrm>
            <a:off x="254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淘宝网chenying0907出品 7"/>
          <p:cNvSpPr/>
          <p:nvPr/>
        </p:nvSpPr>
        <p:spPr>
          <a:xfrm>
            <a:off x="3810000" y="0"/>
            <a:ext cx="827020" cy="68595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淘宝网chenying0907出品 8"/>
          <p:cNvSpPr/>
          <p:nvPr/>
        </p:nvSpPr>
        <p:spPr>
          <a:xfrm>
            <a:off x="508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淘宝网chenying0907出品 9"/>
          <p:cNvSpPr/>
          <p:nvPr/>
        </p:nvSpPr>
        <p:spPr>
          <a:xfrm>
            <a:off x="6350000" y="0"/>
            <a:ext cx="827020" cy="68595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淘宝网chenying0907出品 10"/>
          <p:cNvSpPr/>
          <p:nvPr/>
        </p:nvSpPr>
        <p:spPr>
          <a:xfrm>
            <a:off x="762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淘宝网chenying0907出品 11"/>
          <p:cNvSpPr/>
          <p:nvPr/>
        </p:nvSpPr>
        <p:spPr>
          <a:xfrm>
            <a:off x="889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淘宝网chenying0907出品 12"/>
          <p:cNvSpPr/>
          <p:nvPr/>
        </p:nvSpPr>
        <p:spPr>
          <a:xfrm>
            <a:off x="10160000" y="1"/>
            <a:ext cx="827020" cy="68595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淘宝网chenying0907出品 13"/>
          <p:cNvSpPr/>
          <p:nvPr/>
        </p:nvSpPr>
        <p:spPr>
          <a:xfrm>
            <a:off x="1143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淘宝网chenying0907出品 14"/>
          <p:cNvSpPr/>
          <p:nvPr/>
        </p:nvSpPr>
        <p:spPr>
          <a:xfrm>
            <a:off x="0" y="189434"/>
            <a:ext cx="12257020" cy="6526138"/>
          </a:xfrm>
          <a:prstGeom prst="rect">
            <a:avLst/>
          </a:prstGeom>
          <a:solidFill>
            <a:srgbClr val="F1EFE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淘宝网chenying0907出品 34"/>
          <p:cNvGrpSpPr/>
          <p:nvPr/>
        </p:nvGrpSpPr>
        <p:grpSpPr>
          <a:xfrm>
            <a:off x="0" y="203200"/>
            <a:ext cx="12257020" cy="3614057"/>
            <a:chOff x="232002" y="203200"/>
            <a:chExt cx="11785827" cy="3614057"/>
          </a:xfrm>
        </p:grpSpPr>
        <p:pic>
          <p:nvPicPr>
            <p:cNvPr id="36" name="淘宝网chenying0907出品 3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2002" y="203200"/>
              <a:ext cx="3839936" cy="3614057"/>
            </a:xfrm>
            <a:prstGeom prst="rect">
              <a:avLst/>
            </a:prstGeom>
          </p:spPr>
        </p:pic>
        <p:pic>
          <p:nvPicPr>
            <p:cNvPr id="37" name="淘宝网chenying0907出品 3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64438" y="203200"/>
              <a:ext cx="3839936" cy="3614057"/>
            </a:xfrm>
            <a:prstGeom prst="rect">
              <a:avLst/>
            </a:prstGeom>
          </p:spPr>
        </p:pic>
        <p:pic>
          <p:nvPicPr>
            <p:cNvPr id="38" name="淘宝网chenying0907出品 3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00276" y="203200"/>
              <a:ext cx="3839936" cy="3614057"/>
            </a:xfrm>
            <a:prstGeom prst="rect">
              <a:avLst/>
            </a:prstGeom>
          </p:spPr>
        </p:pic>
        <p:pic>
          <p:nvPicPr>
            <p:cNvPr id="39" name="淘宝网chenying0907出品 3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2664"/>
            <a:stretch>
              <a:fillRect/>
            </a:stretch>
          </p:blipFill>
          <p:spPr>
            <a:xfrm>
              <a:off x="11736114" y="203200"/>
              <a:ext cx="281715" cy="3614057"/>
            </a:xfrm>
            <a:prstGeom prst="rect">
              <a:avLst/>
            </a:prstGeom>
          </p:spPr>
        </p:pic>
      </p:grpSp>
      <p:sp>
        <p:nvSpPr>
          <p:cNvPr id="40" name="淘宝网chenying0907出品 39"/>
          <p:cNvSpPr txBox="1"/>
          <p:nvPr/>
        </p:nvSpPr>
        <p:spPr>
          <a:xfrm>
            <a:off x="388484" y="3817257"/>
            <a:ext cx="44973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3200" b="1" spc="600">
                <a:solidFill>
                  <a:srgbClr val="909A2A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defRPr>
            </a:lvl1pPr>
          </a:lstStyle>
          <a:p>
            <a:pPr algn="l"/>
            <a:r>
              <a:rPr lang="zh-CN" altLang="en-US" sz="2400" dirty="0">
                <a:solidFill>
                  <a:srgbClr val="C14F34"/>
                </a:solidFill>
                <a:latin typeface="+mn-ea"/>
                <a:ea typeface="+mn-ea"/>
              </a:rPr>
              <a:t>请输入您的标题</a:t>
            </a:r>
          </a:p>
        </p:txBody>
      </p:sp>
      <p:sp>
        <p:nvSpPr>
          <p:cNvPr id="41" name="淘宝网chenying0907出品 40"/>
          <p:cNvSpPr txBox="1"/>
          <p:nvPr/>
        </p:nvSpPr>
        <p:spPr>
          <a:xfrm>
            <a:off x="445634" y="4292138"/>
            <a:ext cx="3540021" cy="457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2"/>
                </a:solidFill>
              </a:rPr>
              <a:t>ADD YOUR TITLE HERE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pic>
        <p:nvPicPr>
          <p:cNvPr id="42" name="淘宝网chenying0907出品 4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45634" y="4751915"/>
            <a:ext cx="2668587" cy="677907"/>
          </a:xfrm>
          <a:prstGeom prst="rect">
            <a:avLst/>
          </a:prstGeom>
        </p:spPr>
      </p:pic>
      <p:sp>
        <p:nvSpPr>
          <p:cNvPr id="43" name="淘宝网chenying0907出品 42"/>
          <p:cNvSpPr/>
          <p:nvPr/>
        </p:nvSpPr>
        <p:spPr>
          <a:xfrm>
            <a:off x="445634" y="5529467"/>
            <a:ext cx="114705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consectetur adipisicing elit, sed do eiusmod tempor incididunt ut labore et dolore magna aliqua.</a:t>
            </a: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Ut enim ad minim veniam, quis nostrud exercitation ullamco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44" name="淘宝网chenying0907出品 43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34057" y="3886422"/>
            <a:ext cx="841829" cy="508000"/>
          </a:xfrm>
          <a:prstGeom prst="rect">
            <a:avLst/>
          </a:prstGeom>
        </p:spPr>
      </p:pic>
      <p:sp>
        <p:nvSpPr>
          <p:cNvPr id="45" name="淘宝网chenying0907出品 44"/>
          <p:cNvSpPr/>
          <p:nvPr/>
        </p:nvSpPr>
        <p:spPr>
          <a:xfrm>
            <a:off x="9405258" y="203200"/>
            <a:ext cx="1248228" cy="5126945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3" grpId="0"/>
      <p:bldP spid="4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淘宝网chenying0907出品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8442" y="531132"/>
            <a:ext cx="5559146" cy="4480910"/>
          </a:xfrm>
          <a:prstGeom prst="rect">
            <a:avLst/>
          </a:prstGeom>
        </p:spPr>
      </p:pic>
      <p:sp>
        <p:nvSpPr>
          <p:cNvPr id="10" name="淘宝网chenying0907出品 9"/>
          <p:cNvSpPr txBox="1"/>
          <p:nvPr/>
        </p:nvSpPr>
        <p:spPr>
          <a:xfrm>
            <a:off x="1561083" y="1275211"/>
            <a:ext cx="36724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spc="600" dirty="0">
                <a:solidFill>
                  <a:schemeClr val="accent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第四部分</a:t>
            </a:r>
          </a:p>
        </p:txBody>
      </p:sp>
      <p:sp>
        <p:nvSpPr>
          <p:cNvPr id="11" name="淘宝网chenying0907出品 10"/>
          <p:cNvSpPr txBox="1"/>
          <p:nvPr/>
        </p:nvSpPr>
        <p:spPr>
          <a:xfrm>
            <a:off x="2569195" y="2080686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PART FOUR</a:t>
            </a:r>
            <a:endParaRPr lang="zh-CN" altLang="en-US" dirty="0"/>
          </a:p>
        </p:txBody>
      </p:sp>
      <p:sp>
        <p:nvSpPr>
          <p:cNvPr id="12" name="淘宝网chenying0907出品 11"/>
          <p:cNvSpPr/>
          <p:nvPr/>
        </p:nvSpPr>
        <p:spPr>
          <a:xfrm>
            <a:off x="1000017" y="2771587"/>
            <a:ext cx="47945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800" dirty="0"/>
              <a:t>Lorem ipsum dolor sit amet, consectetur adipisicing elit, sed do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3023295" y="2611052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淘宝网chenying0907出品 3"/>
          <p:cNvGrpSpPr/>
          <p:nvPr/>
        </p:nvGrpSpPr>
        <p:grpSpPr>
          <a:xfrm>
            <a:off x="-24220" y="5720908"/>
            <a:ext cx="12981899" cy="1165270"/>
            <a:chOff x="-24220" y="5720908"/>
            <a:chExt cx="12981899" cy="1165270"/>
          </a:xfrm>
        </p:grpSpPr>
        <p:pic>
          <p:nvPicPr>
            <p:cNvPr id="16" name="淘宝网chenying0907出品 15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40714" r="-1340" b="32483"/>
            <a:stretch>
              <a:fillRect/>
            </a:stretch>
          </p:blipFill>
          <p:spPr>
            <a:xfrm>
              <a:off x="4306677" y="5725356"/>
              <a:ext cx="4328199" cy="1138680"/>
            </a:xfrm>
            <a:prstGeom prst="rect">
              <a:avLst/>
            </a:prstGeom>
          </p:spPr>
        </p:pic>
        <p:pic>
          <p:nvPicPr>
            <p:cNvPr id="17" name="淘宝网chenying0907出品 16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40714" r="-1340" b="32483"/>
            <a:stretch>
              <a:fillRect/>
            </a:stretch>
          </p:blipFill>
          <p:spPr>
            <a:xfrm>
              <a:off x="8629480" y="5720908"/>
              <a:ext cx="4328199" cy="1138680"/>
            </a:xfrm>
            <a:prstGeom prst="rect">
              <a:avLst/>
            </a:prstGeom>
          </p:spPr>
        </p:pic>
        <p:pic>
          <p:nvPicPr>
            <p:cNvPr id="18" name="淘宝网chenying0907出品 17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EFEFC"/>
                </a:clrFrom>
                <a:clrTo>
                  <a:srgbClr val="FEFEFC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40714" r="-1340" b="32483"/>
            <a:stretch>
              <a:fillRect/>
            </a:stretch>
          </p:blipFill>
          <p:spPr>
            <a:xfrm>
              <a:off x="-24220" y="5747498"/>
              <a:ext cx="4328199" cy="1138680"/>
            </a:xfrm>
            <a:prstGeom prst="rect">
              <a:avLst/>
            </a:prstGeom>
          </p:spPr>
        </p:pic>
      </p:grpSp>
      <p:pic>
        <p:nvPicPr>
          <p:cNvPr id="2" name="淘宝网chenying0907出品 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256131" y="-542750"/>
            <a:ext cx="4860311" cy="68595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959 0.09743 L -4.56652E-6 -3.13122E-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3" y="-48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95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4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95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淘宝网chenying0907出品 4"/>
          <p:cNvSpPr/>
          <p:nvPr/>
        </p:nvSpPr>
        <p:spPr>
          <a:xfrm>
            <a:off x="0" y="1"/>
            <a:ext cx="827020" cy="6859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淘宝网chenying0907出品 5"/>
          <p:cNvSpPr/>
          <p:nvPr/>
        </p:nvSpPr>
        <p:spPr>
          <a:xfrm>
            <a:off x="127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淘宝网chenying0907出品 6"/>
          <p:cNvSpPr/>
          <p:nvPr/>
        </p:nvSpPr>
        <p:spPr>
          <a:xfrm>
            <a:off x="254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淘宝网chenying0907出品 7"/>
          <p:cNvSpPr/>
          <p:nvPr/>
        </p:nvSpPr>
        <p:spPr>
          <a:xfrm>
            <a:off x="3810000" y="0"/>
            <a:ext cx="827020" cy="68595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淘宝网chenying0907出品 8"/>
          <p:cNvSpPr/>
          <p:nvPr/>
        </p:nvSpPr>
        <p:spPr>
          <a:xfrm>
            <a:off x="508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淘宝网chenying0907出品 9"/>
          <p:cNvSpPr/>
          <p:nvPr/>
        </p:nvSpPr>
        <p:spPr>
          <a:xfrm>
            <a:off x="6350000" y="0"/>
            <a:ext cx="827020" cy="68595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淘宝网chenying0907出品 10"/>
          <p:cNvSpPr/>
          <p:nvPr/>
        </p:nvSpPr>
        <p:spPr>
          <a:xfrm>
            <a:off x="762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淘宝网chenying0907出品 11"/>
          <p:cNvSpPr/>
          <p:nvPr/>
        </p:nvSpPr>
        <p:spPr>
          <a:xfrm>
            <a:off x="889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淘宝网chenying0907出品 12"/>
          <p:cNvSpPr/>
          <p:nvPr/>
        </p:nvSpPr>
        <p:spPr>
          <a:xfrm>
            <a:off x="10160000" y="1"/>
            <a:ext cx="827020" cy="68595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淘宝网chenying0907出品 13"/>
          <p:cNvSpPr/>
          <p:nvPr/>
        </p:nvSpPr>
        <p:spPr>
          <a:xfrm>
            <a:off x="1143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淘宝网chenying0907出品 14"/>
          <p:cNvSpPr/>
          <p:nvPr/>
        </p:nvSpPr>
        <p:spPr>
          <a:xfrm>
            <a:off x="0" y="0"/>
            <a:ext cx="12257020" cy="6715572"/>
          </a:xfrm>
          <a:prstGeom prst="rect">
            <a:avLst/>
          </a:prstGeom>
          <a:solidFill>
            <a:srgbClr val="F1EFE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淘宝网chenying0907出品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837" y="1246847"/>
            <a:ext cx="2685259" cy="3789834"/>
          </a:xfrm>
          <a:prstGeom prst="rect">
            <a:avLst/>
          </a:prstGeom>
        </p:spPr>
      </p:pic>
      <p:pic>
        <p:nvPicPr>
          <p:cNvPr id="23" name="淘宝网chenying0907出品 2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0881" y="1246847"/>
            <a:ext cx="2685259" cy="3789834"/>
          </a:xfrm>
          <a:prstGeom prst="rect">
            <a:avLst/>
          </a:prstGeom>
        </p:spPr>
      </p:pic>
      <p:grpSp>
        <p:nvGrpSpPr>
          <p:cNvPr id="17" name="淘宝网chenying0907出品 16"/>
          <p:cNvGrpSpPr/>
          <p:nvPr/>
        </p:nvGrpSpPr>
        <p:grpSpPr>
          <a:xfrm>
            <a:off x="3919488" y="259289"/>
            <a:ext cx="4356200" cy="867999"/>
            <a:chOff x="3919488" y="259289"/>
            <a:chExt cx="4356200" cy="867999"/>
          </a:xfrm>
        </p:grpSpPr>
        <p:sp>
          <p:nvSpPr>
            <p:cNvPr id="24" name="淘宝网chenying0907出品 23"/>
            <p:cNvSpPr txBox="1"/>
            <p:nvPr/>
          </p:nvSpPr>
          <p:spPr>
            <a:xfrm>
              <a:off x="3919488" y="259289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YOU TITLE HERE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淘宝网chenying0907出品 24"/>
            <p:cNvSpPr txBox="1"/>
            <p:nvPr/>
          </p:nvSpPr>
          <p:spPr>
            <a:xfrm>
              <a:off x="3919488" y="665623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请输入您的标题</a:t>
              </a:r>
            </a:p>
          </p:txBody>
        </p:sp>
      </p:grpSp>
      <p:sp>
        <p:nvSpPr>
          <p:cNvPr id="3" name="淘宝网chenying0907出品 2"/>
          <p:cNvSpPr/>
          <p:nvPr/>
        </p:nvSpPr>
        <p:spPr>
          <a:xfrm>
            <a:off x="3080509" y="5036681"/>
            <a:ext cx="6096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2000" dirty="0"/>
              <a:t>Lorem ipsum dolor sit amet, consectetur adipisicing elit, sed do eiusmod tempor incididunt ut labore et dolore magna aliqua.</a:t>
            </a:r>
          </a:p>
        </p:txBody>
      </p:sp>
      <p:sp>
        <p:nvSpPr>
          <p:cNvPr id="19" name="淘宝网chenying0907出品 18"/>
          <p:cNvSpPr/>
          <p:nvPr/>
        </p:nvSpPr>
        <p:spPr>
          <a:xfrm>
            <a:off x="0" y="4077866"/>
            <a:ext cx="12257020" cy="288032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2" name="淘宝网chenying0907出品 2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5880" y="1246847"/>
            <a:ext cx="2685259" cy="37898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" grpId="0"/>
      <p:bldP spid="1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淘宝网chenying0907出品 4"/>
          <p:cNvSpPr/>
          <p:nvPr/>
        </p:nvSpPr>
        <p:spPr>
          <a:xfrm>
            <a:off x="0" y="1"/>
            <a:ext cx="827020" cy="6859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淘宝网chenying0907出品 5"/>
          <p:cNvSpPr/>
          <p:nvPr/>
        </p:nvSpPr>
        <p:spPr>
          <a:xfrm>
            <a:off x="127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淘宝网chenying0907出品 6"/>
          <p:cNvSpPr/>
          <p:nvPr/>
        </p:nvSpPr>
        <p:spPr>
          <a:xfrm>
            <a:off x="254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淘宝网chenying0907出品 7"/>
          <p:cNvSpPr/>
          <p:nvPr/>
        </p:nvSpPr>
        <p:spPr>
          <a:xfrm>
            <a:off x="3810000" y="0"/>
            <a:ext cx="827020" cy="68595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淘宝网chenying0907出品 8"/>
          <p:cNvSpPr/>
          <p:nvPr/>
        </p:nvSpPr>
        <p:spPr>
          <a:xfrm>
            <a:off x="508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淘宝网chenying0907出品 9"/>
          <p:cNvSpPr/>
          <p:nvPr/>
        </p:nvSpPr>
        <p:spPr>
          <a:xfrm>
            <a:off x="6350000" y="0"/>
            <a:ext cx="827020" cy="68595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淘宝网chenying0907出品 10"/>
          <p:cNvSpPr/>
          <p:nvPr/>
        </p:nvSpPr>
        <p:spPr>
          <a:xfrm>
            <a:off x="762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淘宝网chenying0907出品 11"/>
          <p:cNvSpPr/>
          <p:nvPr/>
        </p:nvSpPr>
        <p:spPr>
          <a:xfrm>
            <a:off x="889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淘宝网chenying0907出品 12"/>
          <p:cNvSpPr/>
          <p:nvPr/>
        </p:nvSpPr>
        <p:spPr>
          <a:xfrm>
            <a:off x="10160000" y="1"/>
            <a:ext cx="827020" cy="68595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淘宝网chenying0907出品 13"/>
          <p:cNvSpPr/>
          <p:nvPr/>
        </p:nvSpPr>
        <p:spPr>
          <a:xfrm>
            <a:off x="1143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淘宝网chenying0907出品 14"/>
          <p:cNvSpPr/>
          <p:nvPr/>
        </p:nvSpPr>
        <p:spPr>
          <a:xfrm>
            <a:off x="0" y="189434"/>
            <a:ext cx="12257020" cy="6526138"/>
          </a:xfrm>
          <a:prstGeom prst="rect">
            <a:avLst/>
          </a:prstGeom>
          <a:solidFill>
            <a:srgbClr val="F1EFE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淘宝网chenying0907出品 2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10"/>
          <a:stretch>
            <a:fillRect/>
          </a:stretch>
        </p:blipFill>
        <p:spPr>
          <a:xfrm>
            <a:off x="625049" y="373882"/>
            <a:ext cx="4860311" cy="6310114"/>
          </a:xfrm>
          <a:prstGeom prst="rect">
            <a:avLst/>
          </a:prstGeom>
        </p:spPr>
      </p:pic>
      <p:grpSp>
        <p:nvGrpSpPr>
          <p:cNvPr id="23" name="淘宝网chenying0907出品 22"/>
          <p:cNvGrpSpPr/>
          <p:nvPr/>
        </p:nvGrpSpPr>
        <p:grpSpPr>
          <a:xfrm>
            <a:off x="1645410" y="1989634"/>
            <a:ext cx="2915990" cy="1943993"/>
            <a:chOff x="1645410" y="1989634"/>
            <a:chExt cx="2915990" cy="1943993"/>
          </a:xfrm>
        </p:grpSpPr>
        <p:graphicFrame>
          <p:nvGraphicFramePr>
            <p:cNvPr id="21" name="图表 20"/>
            <p:cNvGraphicFramePr/>
            <p:nvPr/>
          </p:nvGraphicFramePr>
          <p:xfrm>
            <a:off x="1645410" y="1989634"/>
            <a:ext cx="2915990" cy="194399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22" name="淘宝网chenying0907出品 21"/>
            <p:cNvSpPr txBox="1"/>
            <p:nvPr/>
          </p:nvSpPr>
          <p:spPr>
            <a:xfrm>
              <a:off x="2333245" y="2709714"/>
              <a:ext cx="16835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72%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36" name="淘宝网chenying0907出品 35"/>
          <p:cNvSpPr/>
          <p:nvPr/>
        </p:nvSpPr>
        <p:spPr>
          <a:xfrm>
            <a:off x="6032043" y="2165628"/>
            <a:ext cx="616313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This power-point is a multipurpose power-point template perfect for your business report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Click here to modify the text , you may post text here . Click here to modify the text , you may post text here . </a:t>
            </a:r>
          </a:p>
          <a:p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endParaRPr lang="zh-CN" altLang="en-US" sz="1600" dirty="0">
              <a:solidFill>
                <a:srgbClr val="747A7B"/>
              </a:solidFill>
              <a:cs typeface="+mn-ea"/>
              <a:sym typeface="+mn-lt"/>
            </a:endParaRPr>
          </a:p>
        </p:txBody>
      </p:sp>
      <p:grpSp>
        <p:nvGrpSpPr>
          <p:cNvPr id="24" name="淘宝网chenying0907出品 23"/>
          <p:cNvGrpSpPr/>
          <p:nvPr/>
        </p:nvGrpSpPr>
        <p:grpSpPr>
          <a:xfrm>
            <a:off x="6032583" y="1066349"/>
            <a:ext cx="4356200" cy="867999"/>
            <a:chOff x="6032583" y="1066349"/>
            <a:chExt cx="4356200" cy="867999"/>
          </a:xfrm>
        </p:grpSpPr>
        <p:sp>
          <p:nvSpPr>
            <p:cNvPr id="35" name="淘宝网chenying0907出品 34"/>
            <p:cNvSpPr txBox="1"/>
            <p:nvPr/>
          </p:nvSpPr>
          <p:spPr>
            <a:xfrm>
              <a:off x="6032583" y="1066349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YOU TITLE HERE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淘宝网chenying0907出品 36"/>
            <p:cNvSpPr txBox="1"/>
            <p:nvPr/>
          </p:nvSpPr>
          <p:spPr>
            <a:xfrm>
              <a:off x="6032583" y="1472683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右键编辑数据</a:t>
              </a:r>
            </a:p>
          </p:txBody>
        </p:sp>
      </p:grpSp>
      <p:pic>
        <p:nvPicPr>
          <p:cNvPr id="38" name="淘宝网chenying0907出品 37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1965" y="3456250"/>
            <a:ext cx="2078728" cy="3210234"/>
          </a:xfrm>
          <a:prstGeom prst="rect">
            <a:avLst/>
          </a:prstGeom>
        </p:spPr>
      </p:pic>
      <p:pic>
        <p:nvPicPr>
          <p:cNvPr id="39" name="淘宝网chenying0907出品 38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771" y="3452101"/>
            <a:ext cx="2078728" cy="3210234"/>
          </a:xfrm>
          <a:prstGeom prst="rect">
            <a:avLst/>
          </a:prstGeom>
        </p:spPr>
      </p:pic>
      <p:pic>
        <p:nvPicPr>
          <p:cNvPr id="40" name="淘宝网chenying0907出品 39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1302" y="3452101"/>
            <a:ext cx="2078728" cy="32102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7815 0.4106 L 0 0 E" pathEditMode="relative" ptsTypes="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淘宝网chenying0907出品 4"/>
          <p:cNvSpPr/>
          <p:nvPr/>
        </p:nvSpPr>
        <p:spPr>
          <a:xfrm>
            <a:off x="0" y="1"/>
            <a:ext cx="827020" cy="6859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淘宝网chenying0907出品 5"/>
          <p:cNvSpPr/>
          <p:nvPr/>
        </p:nvSpPr>
        <p:spPr>
          <a:xfrm>
            <a:off x="127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淘宝网chenying0907出品 6"/>
          <p:cNvSpPr/>
          <p:nvPr/>
        </p:nvSpPr>
        <p:spPr>
          <a:xfrm>
            <a:off x="254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淘宝网chenying0907出品 7"/>
          <p:cNvSpPr/>
          <p:nvPr/>
        </p:nvSpPr>
        <p:spPr>
          <a:xfrm>
            <a:off x="3810000" y="0"/>
            <a:ext cx="827020" cy="68595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淘宝网chenying0907出品 8"/>
          <p:cNvSpPr/>
          <p:nvPr/>
        </p:nvSpPr>
        <p:spPr>
          <a:xfrm>
            <a:off x="508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淘宝网chenying0907出品 9"/>
          <p:cNvSpPr/>
          <p:nvPr/>
        </p:nvSpPr>
        <p:spPr>
          <a:xfrm>
            <a:off x="6350000" y="0"/>
            <a:ext cx="827020" cy="68595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淘宝网chenying0907出品 10"/>
          <p:cNvSpPr/>
          <p:nvPr/>
        </p:nvSpPr>
        <p:spPr>
          <a:xfrm>
            <a:off x="762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淘宝网chenying0907出品 11"/>
          <p:cNvSpPr/>
          <p:nvPr/>
        </p:nvSpPr>
        <p:spPr>
          <a:xfrm>
            <a:off x="889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淘宝网chenying0907出品 12"/>
          <p:cNvSpPr/>
          <p:nvPr/>
        </p:nvSpPr>
        <p:spPr>
          <a:xfrm>
            <a:off x="10160000" y="1"/>
            <a:ext cx="827020" cy="68595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淘宝网chenying0907出品 13"/>
          <p:cNvSpPr/>
          <p:nvPr/>
        </p:nvSpPr>
        <p:spPr>
          <a:xfrm>
            <a:off x="1143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淘宝网chenying0907出品 14"/>
          <p:cNvSpPr/>
          <p:nvPr/>
        </p:nvSpPr>
        <p:spPr>
          <a:xfrm>
            <a:off x="0" y="189434"/>
            <a:ext cx="12257020" cy="6718886"/>
          </a:xfrm>
          <a:prstGeom prst="rect">
            <a:avLst/>
          </a:prstGeom>
          <a:solidFill>
            <a:srgbClr val="F1EFE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淘宝网chenying0907出品 46"/>
          <p:cNvSpPr txBox="1"/>
          <p:nvPr/>
        </p:nvSpPr>
        <p:spPr>
          <a:xfrm>
            <a:off x="3919488" y="400486"/>
            <a:ext cx="435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YOU TITLE HERE</a:t>
            </a:r>
            <a:endParaRPr lang="zh-CN" altLang="en-US" spc="3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淘宝网chenying0907出品 47"/>
          <p:cNvSpPr txBox="1"/>
          <p:nvPr/>
        </p:nvSpPr>
        <p:spPr>
          <a:xfrm>
            <a:off x="3919488" y="806820"/>
            <a:ext cx="435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请输入您的标题</a:t>
            </a:r>
          </a:p>
        </p:txBody>
      </p:sp>
      <p:pic>
        <p:nvPicPr>
          <p:cNvPr id="25" name="淘宝网chenying0907出品 24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40714" r="-1340" b="32483"/>
          <a:stretch>
            <a:fillRect/>
          </a:stretch>
        </p:blipFill>
        <p:spPr>
          <a:xfrm>
            <a:off x="4306677" y="5725356"/>
            <a:ext cx="4328199" cy="1138680"/>
          </a:xfrm>
          <a:prstGeom prst="rect">
            <a:avLst/>
          </a:prstGeom>
        </p:spPr>
      </p:pic>
      <p:pic>
        <p:nvPicPr>
          <p:cNvPr id="26" name="淘宝网chenying0907出品 2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40714" r="-1340" b="32483"/>
          <a:stretch>
            <a:fillRect/>
          </a:stretch>
        </p:blipFill>
        <p:spPr>
          <a:xfrm>
            <a:off x="8629480" y="5720908"/>
            <a:ext cx="4328199" cy="1138680"/>
          </a:xfrm>
          <a:prstGeom prst="rect">
            <a:avLst/>
          </a:prstGeom>
        </p:spPr>
      </p:pic>
      <p:pic>
        <p:nvPicPr>
          <p:cNvPr id="29" name="淘宝网chenying0907出品 28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EFEFC"/>
              </a:clrFrom>
              <a:clrTo>
                <a:srgbClr val="FE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40714" r="-1340" b="32483"/>
          <a:stretch>
            <a:fillRect/>
          </a:stretch>
        </p:blipFill>
        <p:spPr>
          <a:xfrm>
            <a:off x="-24220" y="5747498"/>
            <a:ext cx="4328199" cy="1138680"/>
          </a:xfrm>
          <a:prstGeom prst="rect">
            <a:avLst/>
          </a:prstGeom>
        </p:spPr>
      </p:pic>
      <p:grpSp>
        <p:nvGrpSpPr>
          <p:cNvPr id="31" name="淘宝网chenying0907出品 30"/>
          <p:cNvGrpSpPr/>
          <p:nvPr/>
        </p:nvGrpSpPr>
        <p:grpSpPr>
          <a:xfrm>
            <a:off x="792043" y="1633352"/>
            <a:ext cx="1989480" cy="2016941"/>
            <a:chOff x="9608496" y="828133"/>
            <a:chExt cx="1989480" cy="2016941"/>
          </a:xfrm>
        </p:grpSpPr>
        <p:sp>
          <p:nvSpPr>
            <p:cNvPr id="32" name="等腰三角形 31"/>
            <p:cNvSpPr/>
            <p:nvPr/>
          </p:nvSpPr>
          <p:spPr>
            <a:xfrm rot="20700000">
              <a:off x="10150177" y="828133"/>
              <a:ext cx="358883" cy="439842"/>
            </a:xfrm>
            <a:prstGeom prst="triangle">
              <a:avLst/>
            </a:prstGeom>
            <a:solidFill>
              <a:srgbClr val="9C1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/>
            <p:cNvSpPr/>
            <p:nvPr/>
          </p:nvSpPr>
          <p:spPr>
            <a:xfrm rot="5400000">
              <a:off x="11251436" y="1651465"/>
              <a:ext cx="325753" cy="367327"/>
            </a:xfrm>
            <a:prstGeom prst="triangle">
              <a:avLst/>
            </a:prstGeom>
            <a:solidFill>
              <a:srgbClr val="6381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等腰三角形 33"/>
            <p:cNvSpPr/>
            <p:nvPr/>
          </p:nvSpPr>
          <p:spPr>
            <a:xfrm rot="10800000">
              <a:off x="10491882" y="2477747"/>
              <a:ext cx="325753" cy="367327"/>
            </a:xfrm>
            <a:prstGeom prst="triangle">
              <a:avLst/>
            </a:prstGeom>
            <a:solidFill>
              <a:srgbClr val="BF79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等腰三角形 34"/>
            <p:cNvSpPr/>
            <p:nvPr/>
          </p:nvSpPr>
          <p:spPr>
            <a:xfrm rot="16200000">
              <a:off x="9629283" y="1675821"/>
              <a:ext cx="325753" cy="367327"/>
            </a:xfrm>
            <a:prstGeom prst="triangle">
              <a:avLst/>
            </a:prstGeom>
            <a:solidFill>
              <a:srgbClr val="BF79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等腰三角形 35"/>
            <p:cNvSpPr/>
            <p:nvPr/>
          </p:nvSpPr>
          <p:spPr>
            <a:xfrm rot="7500000">
              <a:off x="11108439" y="2184214"/>
              <a:ext cx="325753" cy="367327"/>
            </a:xfrm>
            <a:prstGeom prst="triangle">
              <a:avLst/>
            </a:prstGeom>
            <a:solidFill>
              <a:srgbClr val="9C1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等腰三角形 36"/>
            <p:cNvSpPr/>
            <p:nvPr/>
          </p:nvSpPr>
          <p:spPr>
            <a:xfrm rot="2820000">
              <a:off x="11067773" y="1041323"/>
              <a:ext cx="325753" cy="367327"/>
            </a:xfrm>
            <a:prstGeom prst="triangle">
              <a:avLst/>
            </a:prstGeom>
            <a:solidFill>
              <a:srgbClr val="7793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等腰三角形 37"/>
            <p:cNvSpPr/>
            <p:nvPr/>
          </p:nvSpPr>
          <p:spPr>
            <a:xfrm rot="14040000">
              <a:off x="9813399" y="2184214"/>
              <a:ext cx="325753" cy="367327"/>
            </a:xfrm>
            <a:prstGeom prst="triangle">
              <a:avLst/>
            </a:prstGeom>
            <a:solidFill>
              <a:srgbClr val="9C1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等腰三角形 38"/>
            <p:cNvSpPr/>
            <p:nvPr/>
          </p:nvSpPr>
          <p:spPr>
            <a:xfrm rot="17700000">
              <a:off x="9685755" y="1218629"/>
              <a:ext cx="325753" cy="367327"/>
            </a:xfrm>
            <a:prstGeom prst="triangle">
              <a:avLst/>
            </a:prstGeom>
            <a:solidFill>
              <a:srgbClr val="7793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等腰三角形 39"/>
            <p:cNvSpPr/>
            <p:nvPr/>
          </p:nvSpPr>
          <p:spPr>
            <a:xfrm rot="1020000">
              <a:off x="10699016" y="852606"/>
              <a:ext cx="325753" cy="367327"/>
            </a:xfrm>
            <a:prstGeom prst="triangle">
              <a:avLst/>
            </a:prstGeom>
            <a:solidFill>
              <a:srgbClr val="BF79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淘宝网chenying0907出品 44"/>
          <p:cNvSpPr/>
          <p:nvPr/>
        </p:nvSpPr>
        <p:spPr>
          <a:xfrm>
            <a:off x="1226551" y="2059783"/>
            <a:ext cx="1161131" cy="116113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/>
              <a:t>1</a:t>
            </a:r>
            <a:endParaRPr lang="zh-CN" altLang="en-US" sz="4400" dirty="0"/>
          </a:p>
        </p:txBody>
      </p:sp>
      <p:grpSp>
        <p:nvGrpSpPr>
          <p:cNvPr id="49" name="淘宝网chenying0907出品 48"/>
          <p:cNvGrpSpPr/>
          <p:nvPr/>
        </p:nvGrpSpPr>
        <p:grpSpPr>
          <a:xfrm>
            <a:off x="862359" y="1746770"/>
            <a:ext cx="1797008" cy="1787157"/>
            <a:chOff x="9678812" y="941551"/>
            <a:chExt cx="1797008" cy="1787157"/>
          </a:xfrm>
        </p:grpSpPr>
        <p:sp>
          <p:nvSpPr>
            <p:cNvPr id="50" name="淘宝网chenying0907出品 49"/>
            <p:cNvSpPr/>
            <p:nvPr/>
          </p:nvSpPr>
          <p:spPr>
            <a:xfrm>
              <a:off x="10963649" y="2518287"/>
              <a:ext cx="107702" cy="99726"/>
            </a:xfrm>
            <a:prstGeom prst="ellipse">
              <a:avLst/>
            </a:prstGeom>
            <a:solidFill>
              <a:srgbClr val="9C1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淘宝网chenying0907出品 50"/>
            <p:cNvSpPr/>
            <p:nvPr/>
          </p:nvSpPr>
          <p:spPr>
            <a:xfrm>
              <a:off x="10542700" y="941551"/>
              <a:ext cx="107702" cy="99726"/>
            </a:xfrm>
            <a:prstGeom prst="ellipse">
              <a:avLst/>
            </a:prstGeom>
            <a:solidFill>
              <a:srgbClr val="9C1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淘宝网chenying0907出品 51"/>
            <p:cNvSpPr/>
            <p:nvPr/>
          </p:nvSpPr>
          <p:spPr>
            <a:xfrm>
              <a:off x="11337600" y="2078289"/>
              <a:ext cx="107702" cy="99726"/>
            </a:xfrm>
            <a:prstGeom prst="ellipse">
              <a:avLst/>
            </a:prstGeom>
            <a:solidFill>
              <a:srgbClr val="6381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淘宝网chenying0907出品 52"/>
            <p:cNvSpPr/>
            <p:nvPr/>
          </p:nvSpPr>
          <p:spPr>
            <a:xfrm>
              <a:off x="9733049" y="2097436"/>
              <a:ext cx="107702" cy="99726"/>
            </a:xfrm>
            <a:prstGeom prst="ellipse">
              <a:avLst/>
            </a:prstGeom>
            <a:solidFill>
              <a:srgbClr val="9C1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淘宝网chenying0907出品 53"/>
            <p:cNvSpPr/>
            <p:nvPr/>
          </p:nvSpPr>
          <p:spPr>
            <a:xfrm>
              <a:off x="9678812" y="1528009"/>
              <a:ext cx="107702" cy="99726"/>
            </a:xfrm>
            <a:prstGeom prst="ellipse">
              <a:avLst/>
            </a:prstGeom>
            <a:solidFill>
              <a:srgbClr val="9C1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淘宝网chenying0907出品 54"/>
            <p:cNvSpPr/>
            <p:nvPr/>
          </p:nvSpPr>
          <p:spPr>
            <a:xfrm>
              <a:off x="10248538" y="2628982"/>
              <a:ext cx="107702" cy="99726"/>
            </a:xfrm>
            <a:prstGeom prst="ellipse">
              <a:avLst/>
            </a:prstGeom>
            <a:solidFill>
              <a:srgbClr val="E1A7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淘宝网chenying0907出品 55"/>
            <p:cNvSpPr/>
            <p:nvPr/>
          </p:nvSpPr>
          <p:spPr>
            <a:xfrm>
              <a:off x="9955735" y="1088292"/>
              <a:ext cx="107702" cy="99726"/>
            </a:xfrm>
            <a:prstGeom prst="ellipse">
              <a:avLst/>
            </a:prstGeom>
            <a:solidFill>
              <a:srgbClr val="AEA4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淘宝网chenying0907出品 56"/>
            <p:cNvSpPr/>
            <p:nvPr/>
          </p:nvSpPr>
          <p:spPr>
            <a:xfrm>
              <a:off x="11368118" y="1436802"/>
              <a:ext cx="107702" cy="99726"/>
            </a:xfrm>
            <a:prstGeom prst="ellipse">
              <a:avLst/>
            </a:prstGeom>
            <a:solidFill>
              <a:srgbClr val="9C1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58" name="淘宝网chenying0907出品 57"/>
          <p:cNvGrpSpPr/>
          <p:nvPr/>
        </p:nvGrpSpPr>
        <p:grpSpPr>
          <a:xfrm>
            <a:off x="5080926" y="1633353"/>
            <a:ext cx="1989480" cy="2016941"/>
            <a:chOff x="9608496" y="828133"/>
            <a:chExt cx="1989480" cy="2016941"/>
          </a:xfrm>
        </p:grpSpPr>
        <p:sp>
          <p:nvSpPr>
            <p:cNvPr id="59" name="等腰三角形 58"/>
            <p:cNvSpPr/>
            <p:nvPr/>
          </p:nvSpPr>
          <p:spPr>
            <a:xfrm rot="20700000">
              <a:off x="10150177" y="828133"/>
              <a:ext cx="358883" cy="439842"/>
            </a:xfrm>
            <a:prstGeom prst="triangle">
              <a:avLst/>
            </a:prstGeom>
            <a:solidFill>
              <a:srgbClr val="9C1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等腰三角形 59"/>
            <p:cNvSpPr/>
            <p:nvPr/>
          </p:nvSpPr>
          <p:spPr>
            <a:xfrm rot="5400000">
              <a:off x="11251436" y="1651465"/>
              <a:ext cx="325753" cy="367327"/>
            </a:xfrm>
            <a:prstGeom prst="triangle">
              <a:avLst/>
            </a:prstGeom>
            <a:solidFill>
              <a:srgbClr val="6381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60"/>
            <p:cNvSpPr/>
            <p:nvPr/>
          </p:nvSpPr>
          <p:spPr>
            <a:xfrm rot="10800000">
              <a:off x="10491882" y="2477747"/>
              <a:ext cx="325753" cy="367327"/>
            </a:xfrm>
            <a:prstGeom prst="triangle">
              <a:avLst/>
            </a:prstGeom>
            <a:solidFill>
              <a:srgbClr val="BF79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等腰三角形 61"/>
            <p:cNvSpPr/>
            <p:nvPr/>
          </p:nvSpPr>
          <p:spPr>
            <a:xfrm rot="16200000">
              <a:off x="9629283" y="1675821"/>
              <a:ext cx="325753" cy="367327"/>
            </a:xfrm>
            <a:prstGeom prst="triangle">
              <a:avLst/>
            </a:prstGeom>
            <a:solidFill>
              <a:srgbClr val="BF79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等腰三角形 62"/>
            <p:cNvSpPr/>
            <p:nvPr/>
          </p:nvSpPr>
          <p:spPr>
            <a:xfrm rot="7500000">
              <a:off x="11108439" y="2184214"/>
              <a:ext cx="325753" cy="367327"/>
            </a:xfrm>
            <a:prstGeom prst="triangle">
              <a:avLst/>
            </a:prstGeom>
            <a:solidFill>
              <a:srgbClr val="9C1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等腰三角形 63"/>
            <p:cNvSpPr/>
            <p:nvPr/>
          </p:nvSpPr>
          <p:spPr>
            <a:xfrm rot="2820000">
              <a:off x="11067773" y="1041323"/>
              <a:ext cx="325753" cy="367327"/>
            </a:xfrm>
            <a:prstGeom prst="triangle">
              <a:avLst/>
            </a:prstGeom>
            <a:solidFill>
              <a:srgbClr val="7793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等腰三角形 64"/>
            <p:cNvSpPr/>
            <p:nvPr/>
          </p:nvSpPr>
          <p:spPr>
            <a:xfrm rot="14040000">
              <a:off x="9813399" y="2184214"/>
              <a:ext cx="325753" cy="367327"/>
            </a:xfrm>
            <a:prstGeom prst="triangle">
              <a:avLst/>
            </a:prstGeom>
            <a:solidFill>
              <a:srgbClr val="9C1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等腰三角形 65"/>
            <p:cNvSpPr/>
            <p:nvPr/>
          </p:nvSpPr>
          <p:spPr>
            <a:xfrm rot="17700000">
              <a:off x="9685755" y="1218629"/>
              <a:ext cx="325753" cy="367327"/>
            </a:xfrm>
            <a:prstGeom prst="triangle">
              <a:avLst/>
            </a:prstGeom>
            <a:solidFill>
              <a:srgbClr val="7793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等腰三角形 66"/>
            <p:cNvSpPr/>
            <p:nvPr/>
          </p:nvSpPr>
          <p:spPr>
            <a:xfrm rot="1020000">
              <a:off x="10699016" y="852606"/>
              <a:ext cx="325753" cy="367327"/>
            </a:xfrm>
            <a:prstGeom prst="triangle">
              <a:avLst/>
            </a:prstGeom>
            <a:solidFill>
              <a:srgbClr val="BF79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8" name="淘宝网chenying0907出品 67"/>
          <p:cNvSpPr/>
          <p:nvPr/>
        </p:nvSpPr>
        <p:spPr>
          <a:xfrm>
            <a:off x="5515434" y="2059784"/>
            <a:ext cx="1161131" cy="116113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/>
              <a:t>2</a:t>
            </a:r>
            <a:endParaRPr lang="zh-CN" altLang="en-US" sz="4400" dirty="0"/>
          </a:p>
        </p:txBody>
      </p:sp>
      <p:grpSp>
        <p:nvGrpSpPr>
          <p:cNvPr id="69" name="淘宝网chenying0907出品 68"/>
          <p:cNvGrpSpPr/>
          <p:nvPr/>
        </p:nvGrpSpPr>
        <p:grpSpPr>
          <a:xfrm>
            <a:off x="5151242" y="1746771"/>
            <a:ext cx="1797008" cy="1787157"/>
            <a:chOff x="9678812" y="941551"/>
            <a:chExt cx="1797008" cy="1787157"/>
          </a:xfrm>
        </p:grpSpPr>
        <p:sp>
          <p:nvSpPr>
            <p:cNvPr id="70" name="淘宝网chenying0907出品 69"/>
            <p:cNvSpPr/>
            <p:nvPr/>
          </p:nvSpPr>
          <p:spPr>
            <a:xfrm>
              <a:off x="10963649" y="2518287"/>
              <a:ext cx="107702" cy="99726"/>
            </a:xfrm>
            <a:prstGeom prst="ellipse">
              <a:avLst/>
            </a:prstGeom>
            <a:solidFill>
              <a:srgbClr val="9C1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淘宝网chenying0907出品 70"/>
            <p:cNvSpPr/>
            <p:nvPr/>
          </p:nvSpPr>
          <p:spPr>
            <a:xfrm>
              <a:off x="10542700" y="941551"/>
              <a:ext cx="107702" cy="99726"/>
            </a:xfrm>
            <a:prstGeom prst="ellipse">
              <a:avLst/>
            </a:prstGeom>
            <a:solidFill>
              <a:srgbClr val="9C1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淘宝网chenying0907出品 71"/>
            <p:cNvSpPr/>
            <p:nvPr/>
          </p:nvSpPr>
          <p:spPr>
            <a:xfrm>
              <a:off x="11337600" y="2078289"/>
              <a:ext cx="107702" cy="99726"/>
            </a:xfrm>
            <a:prstGeom prst="ellipse">
              <a:avLst/>
            </a:prstGeom>
            <a:solidFill>
              <a:srgbClr val="6381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淘宝网chenying0907出品 72"/>
            <p:cNvSpPr/>
            <p:nvPr/>
          </p:nvSpPr>
          <p:spPr>
            <a:xfrm>
              <a:off x="9733049" y="2097436"/>
              <a:ext cx="107702" cy="99726"/>
            </a:xfrm>
            <a:prstGeom prst="ellipse">
              <a:avLst/>
            </a:prstGeom>
            <a:solidFill>
              <a:srgbClr val="9C1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淘宝网chenying0907出品 73"/>
            <p:cNvSpPr/>
            <p:nvPr/>
          </p:nvSpPr>
          <p:spPr>
            <a:xfrm>
              <a:off x="9678812" y="1528009"/>
              <a:ext cx="107702" cy="99726"/>
            </a:xfrm>
            <a:prstGeom prst="ellipse">
              <a:avLst/>
            </a:prstGeom>
            <a:solidFill>
              <a:srgbClr val="9C1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淘宝网chenying0907出品 74"/>
            <p:cNvSpPr/>
            <p:nvPr/>
          </p:nvSpPr>
          <p:spPr>
            <a:xfrm>
              <a:off x="10248538" y="2628982"/>
              <a:ext cx="107702" cy="99726"/>
            </a:xfrm>
            <a:prstGeom prst="ellipse">
              <a:avLst/>
            </a:prstGeom>
            <a:solidFill>
              <a:srgbClr val="E1A7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淘宝网chenying0907出品 75"/>
            <p:cNvSpPr/>
            <p:nvPr/>
          </p:nvSpPr>
          <p:spPr>
            <a:xfrm>
              <a:off x="9955735" y="1088292"/>
              <a:ext cx="107702" cy="99726"/>
            </a:xfrm>
            <a:prstGeom prst="ellipse">
              <a:avLst/>
            </a:prstGeom>
            <a:solidFill>
              <a:srgbClr val="AEA4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淘宝网chenying0907出品 76"/>
            <p:cNvSpPr/>
            <p:nvPr/>
          </p:nvSpPr>
          <p:spPr>
            <a:xfrm>
              <a:off x="11368118" y="1436802"/>
              <a:ext cx="107702" cy="99726"/>
            </a:xfrm>
            <a:prstGeom prst="ellipse">
              <a:avLst/>
            </a:prstGeom>
            <a:solidFill>
              <a:srgbClr val="9C1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78" name="淘宝网chenying0907出品 77"/>
          <p:cNvGrpSpPr/>
          <p:nvPr/>
        </p:nvGrpSpPr>
        <p:grpSpPr>
          <a:xfrm>
            <a:off x="9498851" y="1633352"/>
            <a:ext cx="1989480" cy="2016941"/>
            <a:chOff x="9608496" y="828133"/>
            <a:chExt cx="1989480" cy="2016941"/>
          </a:xfrm>
        </p:grpSpPr>
        <p:sp>
          <p:nvSpPr>
            <p:cNvPr id="79" name="等腰三角形 78"/>
            <p:cNvSpPr/>
            <p:nvPr/>
          </p:nvSpPr>
          <p:spPr>
            <a:xfrm rot="20700000">
              <a:off x="10150177" y="828133"/>
              <a:ext cx="358883" cy="439842"/>
            </a:xfrm>
            <a:prstGeom prst="triangle">
              <a:avLst/>
            </a:prstGeom>
            <a:solidFill>
              <a:srgbClr val="9C1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等腰三角形 79"/>
            <p:cNvSpPr/>
            <p:nvPr/>
          </p:nvSpPr>
          <p:spPr>
            <a:xfrm rot="5400000">
              <a:off x="11251436" y="1651465"/>
              <a:ext cx="325753" cy="367327"/>
            </a:xfrm>
            <a:prstGeom prst="triangle">
              <a:avLst/>
            </a:prstGeom>
            <a:solidFill>
              <a:srgbClr val="6381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等腰三角形 80"/>
            <p:cNvSpPr/>
            <p:nvPr/>
          </p:nvSpPr>
          <p:spPr>
            <a:xfrm rot="10800000">
              <a:off x="10491882" y="2477747"/>
              <a:ext cx="325753" cy="367327"/>
            </a:xfrm>
            <a:prstGeom prst="triangle">
              <a:avLst/>
            </a:prstGeom>
            <a:solidFill>
              <a:srgbClr val="BF79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等腰三角形 81"/>
            <p:cNvSpPr/>
            <p:nvPr/>
          </p:nvSpPr>
          <p:spPr>
            <a:xfrm rot="16200000">
              <a:off x="9629283" y="1675821"/>
              <a:ext cx="325753" cy="367327"/>
            </a:xfrm>
            <a:prstGeom prst="triangle">
              <a:avLst/>
            </a:prstGeom>
            <a:solidFill>
              <a:srgbClr val="BF79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等腰三角形 82"/>
            <p:cNvSpPr/>
            <p:nvPr/>
          </p:nvSpPr>
          <p:spPr>
            <a:xfrm rot="7500000">
              <a:off x="11108439" y="2184214"/>
              <a:ext cx="325753" cy="367327"/>
            </a:xfrm>
            <a:prstGeom prst="triangle">
              <a:avLst/>
            </a:prstGeom>
            <a:solidFill>
              <a:srgbClr val="9C1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等腰三角形 83"/>
            <p:cNvSpPr/>
            <p:nvPr/>
          </p:nvSpPr>
          <p:spPr>
            <a:xfrm rot="2820000">
              <a:off x="11067773" y="1041323"/>
              <a:ext cx="325753" cy="367327"/>
            </a:xfrm>
            <a:prstGeom prst="triangle">
              <a:avLst/>
            </a:prstGeom>
            <a:solidFill>
              <a:srgbClr val="7793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等腰三角形 84"/>
            <p:cNvSpPr/>
            <p:nvPr/>
          </p:nvSpPr>
          <p:spPr>
            <a:xfrm rot="14040000">
              <a:off x="9813399" y="2184214"/>
              <a:ext cx="325753" cy="367327"/>
            </a:xfrm>
            <a:prstGeom prst="triangle">
              <a:avLst/>
            </a:prstGeom>
            <a:solidFill>
              <a:srgbClr val="9C1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等腰三角形 85"/>
            <p:cNvSpPr/>
            <p:nvPr/>
          </p:nvSpPr>
          <p:spPr>
            <a:xfrm rot="17700000">
              <a:off x="9685755" y="1218629"/>
              <a:ext cx="325753" cy="367327"/>
            </a:xfrm>
            <a:prstGeom prst="triangle">
              <a:avLst/>
            </a:prstGeom>
            <a:solidFill>
              <a:srgbClr val="7793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等腰三角形 86"/>
            <p:cNvSpPr/>
            <p:nvPr/>
          </p:nvSpPr>
          <p:spPr>
            <a:xfrm rot="1020000">
              <a:off x="10699016" y="852606"/>
              <a:ext cx="325753" cy="367327"/>
            </a:xfrm>
            <a:prstGeom prst="triangle">
              <a:avLst/>
            </a:prstGeom>
            <a:solidFill>
              <a:srgbClr val="BF79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8" name="淘宝网chenying0907出品 87"/>
          <p:cNvSpPr/>
          <p:nvPr/>
        </p:nvSpPr>
        <p:spPr>
          <a:xfrm>
            <a:off x="9933359" y="2059783"/>
            <a:ext cx="1161131" cy="116113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/>
              <a:t>3</a:t>
            </a:r>
            <a:endParaRPr lang="zh-CN" altLang="en-US" sz="4400" dirty="0"/>
          </a:p>
        </p:txBody>
      </p:sp>
      <p:grpSp>
        <p:nvGrpSpPr>
          <p:cNvPr id="89" name="淘宝网chenying0907出品 88"/>
          <p:cNvGrpSpPr/>
          <p:nvPr/>
        </p:nvGrpSpPr>
        <p:grpSpPr>
          <a:xfrm>
            <a:off x="9569167" y="1746770"/>
            <a:ext cx="1797008" cy="1787157"/>
            <a:chOff x="9678812" y="941551"/>
            <a:chExt cx="1797008" cy="1787157"/>
          </a:xfrm>
        </p:grpSpPr>
        <p:sp>
          <p:nvSpPr>
            <p:cNvPr id="90" name="淘宝网chenying0907出品 89"/>
            <p:cNvSpPr/>
            <p:nvPr/>
          </p:nvSpPr>
          <p:spPr>
            <a:xfrm>
              <a:off x="10963649" y="2518287"/>
              <a:ext cx="107702" cy="99726"/>
            </a:xfrm>
            <a:prstGeom prst="ellipse">
              <a:avLst/>
            </a:prstGeom>
            <a:solidFill>
              <a:srgbClr val="9C1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淘宝网chenying0907出品 90"/>
            <p:cNvSpPr/>
            <p:nvPr/>
          </p:nvSpPr>
          <p:spPr>
            <a:xfrm>
              <a:off x="10542700" y="941551"/>
              <a:ext cx="107702" cy="99726"/>
            </a:xfrm>
            <a:prstGeom prst="ellipse">
              <a:avLst/>
            </a:prstGeom>
            <a:solidFill>
              <a:srgbClr val="9C1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淘宝网chenying0907出品 91"/>
            <p:cNvSpPr/>
            <p:nvPr/>
          </p:nvSpPr>
          <p:spPr>
            <a:xfrm>
              <a:off x="11337600" y="2078289"/>
              <a:ext cx="107702" cy="99726"/>
            </a:xfrm>
            <a:prstGeom prst="ellipse">
              <a:avLst/>
            </a:prstGeom>
            <a:solidFill>
              <a:srgbClr val="6381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淘宝网chenying0907出品 92"/>
            <p:cNvSpPr/>
            <p:nvPr/>
          </p:nvSpPr>
          <p:spPr>
            <a:xfrm>
              <a:off x="9733049" y="2097436"/>
              <a:ext cx="107702" cy="99726"/>
            </a:xfrm>
            <a:prstGeom prst="ellipse">
              <a:avLst/>
            </a:prstGeom>
            <a:solidFill>
              <a:srgbClr val="9C1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淘宝网chenying0907出品 93"/>
            <p:cNvSpPr/>
            <p:nvPr/>
          </p:nvSpPr>
          <p:spPr>
            <a:xfrm>
              <a:off x="9678812" y="1528009"/>
              <a:ext cx="107702" cy="99726"/>
            </a:xfrm>
            <a:prstGeom prst="ellipse">
              <a:avLst/>
            </a:prstGeom>
            <a:solidFill>
              <a:srgbClr val="9C1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淘宝网chenying0907出品 94"/>
            <p:cNvSpPr/>
            <p:nvPr/>
          </p:nvSpPr>
          <p:spPr>
            <a:xfrm>
              <a:off x="10248538" y="2628982"/>
              <a:ext cx="107702" cy="99726"/>
            </a:xfrm>
            <a:prstGeom prst="ellipse">
              <a:avLst/>
            </a:prstGeom>
            <a:solidFill>
              <a:srgbClr val="E1A7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淘宝网chenying0907出品 95"/>
            <p:cNvSpPr/>
            <p:nvPr/>
          </p:nvSpPr>
          <p:spPr>
            <a:xfrm>
              <a:off x="9955735" y="1088292"/>
              <a:ext cx="107702" cy="99726"/>
            </a:xfrm>
            <a:prstGeom prst="ellipse">
              <a:avLst/>
            </a:prstGeom>
            <a:solidFill>
              <a:srgbClr val="AEA4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淘宝网chenying0907出品 96"/>
            <p:cNvSpPr/>
            <p:nvPr/>
          </p:nvSpPr>
          <p:spPr>
            <a:xfrm>
              <a:off x="11368118" y="1436802"/>
              <a:ext cx="107702" cy="99726"/>
            </a:xfrm>
            <a:prstGeom prst="ellipse">
              <a:avLst/>
            </a:prstGeom>
            <a:solidFill>
              <a:srgbClr val="9C1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sp>
        <p:nvSpPr>
          <p:cNvPr id="98" name="淘宝网chenying0907出品 97"/>
          <p:cNvSpPr/>
          <p:nvPr/>
        </p:nvSpPr>
        <p:spPr>
          <a:xfrm>
            <a:off x="819636" y="3747214"/>
            <a:ext cx="197495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zh-CN" altLang="en-US" sz="1400" dirty="0"/>
          </a:p>
          <a:p>
            <a:pPr algn="ctr"/>
            <a:r>
              <a:rPr lang="zh-CN" altLang="en-US" sz="1400" dirty="0"/>
              <a:t>Lorem ipsum dolor sit amet, consectetur adipisicing elit,</a:t>
            </a:r>
            <a:endParaRPr lang="en-US" altLang="zh-CN" sz="1400" dirty="0"/>
          </a:p>
          <a:p>
            <a:pPr algn="ctr"/>
            <a:r>
              <a:rPr lang="zh-CN" altLang="en-US" sz="1400" dirty="0"/>
              <a:t> sed do eiusmod tempor incididunt ut labore et dolore magna</a:t>
            </a:r>
          </a:p>
        </p:txBody>
      </p:sp>
      <p:sp>
        <p:nvSpPr>
          <p:cNvPr id="99" name="淘宝网chenying0907出品 98"/>
          <p:cNvSpPr/>
          <p:nvPr/>
        </p:nvSpPr>
        <p:spPr>
          <a:xfrm>
            <a:off x="5134026" y="3747152"/>
            <a:ext cx="197495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zh-CN" altLang="en-US" sz="1400" dirty="0"/>
          </a:p>
          <a:p>
            <a:pPr algn="ctr"/>
            <a:r>
              <a:rPr lang="zh-CN" altLang="en-US" sz="1400" dirty="0"/>
              <a:t>Lorem ipsum dolor sit amet, consectetur adipisicing elit,</a:t>
            </a:r>
            <a:endParaRPr lang="en-US" altLang="zh-CN" sz="1400" dirty="0"/>
          </a:p>
          <a:p>
            <a:pPr algn="ctr"/>
            <a:r>
              <a:rPr lang="zh-CN" altLang="en-US" sz="1400" dirty="0"/>
              <a:t> sed do eiusmod tempor incididunt ut labore et dolore magna</a:t>
            </a:r>
          </a:p>
        </p:txBody>
      </p:sp>
      <p:sp>
        <p:nvSpPr>
          <p:cNvPr id="100" name="淘宝网chenying0907出品 99"/>
          <p:cNvSpPr/>
          <p:nvPr/>
        </p:nvSpPr>
        <p:spPr>
          <a:xfrm>
            <a:off x="9553277" y="3747152"/>
            <a:ext cx="197495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zh-CN" altLang="en-US" sz="1400" dirty="0"/>
          </a:p>
          <a:p>
            <a:pPr algn="ctr"/>
            <a:r>
              <a:rPr lang="zh-CN" altLang="en-US" sz="1400" dirty="0"/>
              <a:t>Lorem ipsum dolor sit amet, consectetur adipisicing elit,</a:t>
            </a:r>
            <a:endParaRPr lang="en-US" altLang="zh-CN" sz="1400" dirty="0"/>
          </a:p>
          <a:p>
            <a:pPr algn="ctr"/>
            <a:r>
              <a:rPr lang="zh-CN" altLang="en-US" sz="1400" dirty="0"/>
              <a:t> sed do eiusmod tempor incididunt ut labore et dolore magna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68" grpId="0" animBg="1"/>
      <p:bldP spid="88" grpId="0" animBg="1"/>
      <p:bldP spid="98" grpId="0"/>
      <p:bldP spid="99" grpId="0"/>
      <p:bldP spid="10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淘宝网chenying0907出品 4"/>
          <p:cNvSpPr/>
          <p:nvPr/>
        </p:nvSpPr>
        <p:spPr>
          <a:xfrm>
            <a:off x="0" y="1"/>
            <a:ext cx="827020" cy="6859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淘宝网chenying0907出品 5"/>
          <p:cNvSpPr/>
          <p:nvPr/>
        </p:nvSpPr>
        <p:spPr>
          <a:xfrm>
            <a:off x="127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淘宝网chenying0907出品 6"/>
          <p:cNvSpPr/>
          <p:nvPr/>
        </p:nvSpPr>
        <p:spPr>
          <a:xfrm>
            <a:off x="254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淘宝网chenying0907出品 7"/>
          <p:cNvSpPr/>
          <p:nvPr/>
        </p:nvSpPr>
        <p:spPr>
          <a:xfrm>
            <a:off x="3810000" y="0"/>
            <a:ext cx="827020" cy="68595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淘宝网chenying0907出品 8"/>
          <p:cNvSpPr/>
          <p:nvPr/>
        </p:nvSpPr>
        <p:spPr>
          <a:xfrm>
            <a:off x="508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淘宝网chenying0907出品 9"/>
          <p:cNvSpPr/>
          <p:nvPr/>
        </p:nvSpPr>
        <p:spPr>
          <a:xfrm>
            <a:off x="6350000" y="0"/>
            <a:ext cx="827020" cy="68595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淘宝网chenying0907出品 10"/>
          <p:cNvSpPr/>
          <p:nvPr/>
        </p:nvSpPr>
        <p:spPr>
          <a:xfrm>
            <a:off x="762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淘宝网chenying0907出品 11"/>
          <p:cNvSpPr/>
          <p:nvPr/>
        </p:nvSpPr>
        <p:spPr>
          <a:xfrm>
            <a:off x="889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淘宝网chenying0907出品 12"/>
          <p:cNvSpPr/>
          <p:nvPr/>
        </p:nvSpPr>
        <p:spPr>
          <a:xfrm>
            <a:off x="10160000" y="1"/>
            <a:ext cx="827020" cy="68595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淘宝网chenying0907出品 13"/>
          <p:cNvSpPr/>
          <p:nvPr/>
        </p:nvSpPr>
        <p:spPr>
          <a:xfrm>
            <a:off x="1143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淘宝网chenying0907出品 14"/>
          <p:cNvSpPr/>
          <p:nvPr/>
        </p:nvSpPr>
        <p:spPr>
          <a:xfrm>
            <a:off x="0" y="189434"/>
            <a:ext cx="12257020" cy="6526138"/>
          </a:xfrm>
          <a:prstGeom prst="rect">
            <a:avLst/>
          </a:prstGeom>
          <a:solidFill>
            <a:srgbClr val="F1EFE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淘宝网chenying0907出品 24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8183" y="4462817"/>
            <a:ext cx="2943225" cy="1594513"/>
          </a:xfrm>
          <a:prstGeom prst="rect">
            <a:avLst/>
          </a:prstGeom>
        </p:spPr>
      </p:pic>
      <p:sp>
        <p:nvSpPr>
          <p:cNvPr id="26" name="淘宝网chenying0907出品 25"/>
          <p:cNvSpPr txBox="1"/>
          <p:nvPr/>
        </p:nvSpPr>
        <p:spPr>
          <a:xfrm>
            <a:off x="3199969" y="4579275"/>
            <a:ext cx="44200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2"/>
                </a:solidFill>
              </a:rPr>
              <a:t>ADD YOUR TITLE HERE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29" name="淘宝网chenying0907出品 28"/>
          <p:cNvSpPr/>
          <p:nvPr/>
        </p:nvSpPr>
        <p:spPr>
          <a:xfrm>
            <a:off x="3199970" y="5003459"/>
            <a:ext cx="55801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consectetur adipisicing elit, sed do eiusmod tempor incididunt ut labore et dolore magna aliqua.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31" name="淘宝网chenying0907出品 30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5400000">
            <a:off x="-174081" y="510583"/>
            <a:ext cx="2943225" cy="1594513"/>
          </a:xfrm>
          <a:prstGeom prst="rect">
            <a:avLst/>
          </a:prstGeom>
        </p:spPr>
      </p:pic>
      <p:sp>
        <p:nvSpPr>
          <p:cNvPr id="32" name="淘宝网chenying0907出品 31"/>
          <p:cNvSpPr txBox="1"/>
          <p:nvPr/>
        </p:nvSpPr>
        <p:spPr>
          <a:xfrm>
            <a:off x="841181" y="2410120"/>
            <a:ext cx="36114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2"/>
                </a:solidFill>
              </a:rPr>
              <a:t>ADD YOUR TITLE HERE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33" name="淘宝网chenying0907出品 32"/>
          <p:cNvSpPr/>
          <p:nvPr/>
        </p:nvSpPr>
        <p:spPr>
          <a:xfrm>
            <a:off x="841182" y="2834304"/>
            <a:ext cx="389459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consectetur adipisicing elit, sed do eiusmod tempor incididunt ut labore et dolore magna aliqua.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34" name="淘宝网chenying0907出品 33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5400000">
            <a:off x="7034212" y="507307"/>
            <a:ext cx="2943225" cy="1594513"/>
          </a:xfrm>
          <a:prstGeom prst="rect">
            <a:avLst/>
          </a:prstGeom>
        </p:spPr>
      </p:pic>
      <p:sp>
        <p:nvSpPr>
          <p:cNvPr id="35" name="淘宝网chenying0907出品 34"/>
          <p:cNvSpPr txBox="1"/>
          <p:nvPr/>
        </p:nvSpPr>
        <p:spPr>
          <a:xfrm>
            <a:off x="8049474" y="2406844"/>
            <a:ext cx="34690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2"/>
                </a:solidFill>
              </a:rPr>
              <a:t>ADD YOUR TITLE HERE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36" name="淘宝网chenying0907出品 35"/>
          <p:cNvSpPr/>
          <p:nvPr/>
        </p:nvSpPr>
        <p:spPr>
          <a:xfrm>
            <a:off x="8049475" y="2831028"/>
            <a:ext cx="389459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consectetur adipisicing elit, sed do eiusmod tempor incididunt ut labore et dolore magna aliqua.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37" name="淘宝网chenying0907出品 3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22" r="26335"/>
          <a:stretch>
            <a:fillRect/>
          </a:stretch>
        </p:blipFill>
        <p:spPr>
          <a:xfrm>
            <a:off x="4585648" y="784526"/>
            <a:ext cx="2934268" cy="35718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9" grpId="0"/>
      <p:bldP spid="32" grpId="0"/>
      <p:bldP spid="33" grpId="0"/>
      <p:bldP spid="35" grpId="0"/>
      <p:bldP spid="3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淘宝网chenying0907出品 4"/>
          <p:cNvSpPr/>
          <p:nvPr/>
        </p:nvSpPr>
        <p:spPr>
          <a:xfrm>
            <a:off x="0" y="1"/>
            <a:ext cx="827020" cy="6859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淘宝网chenying0907出品 5"/>
          <p:cNvSpPr/>
          <p:nvPr/>
        </p:nvSpPr>
        <p:spPr>
          <a:xfrm>
            <a:off x="127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淘宝网chenying0907出品 6"/>
          <p:cNvSpPr/>
          <p:nvPr/>
        </p:nvSpPr>
        <p:spPr>
          <a:xfrm>
            <a:off x="254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淘宝网chenying0907出品 7"/>
          <p:cNvSpPr/>
          <p:nvPr/>
        </p:nvSpPr>
        <p:spPr>
          <a:xfrm>
            <a:off x="3810000" y="0"/>
            <a:ext cx="827020" cy="68595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淘宝网chenying0907出品 8"/>
          <p:cNvSpPr/>
          <p:nvPr/>
        </p:nvSpPr>
        <p:spPr>
          <a:xfrm>
            <a:off x="508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淘宝网chenying0907出品 9"/>
          <p:cNvSpPr/>
          <p:nvPr/>
        </p:nvSpPr>
        <p:spPr>
          <a:xfrm>
            <a:off x="6350000" y="0"/>
            <a:ext cx="827020" cy="68595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淘宝网chenying0907出品 10"/>
          <p:cNvSpPr/>
          <p:nvPr/>
        </p:nvSpPr>
        <p:spPr>
          <a:xfrm>
            <a:off x="762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淘宝网chenying0907出品 11"/>
          <p:cNvSpPr/>
          <p:nvPr/>
        </p:nvSpPr>
        <p:spPr>
          <a:xfrm>
            <a:off x="889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淘宝网chenying0907出品 12"/>
          <p:cNvSpPr/>
          <p:nvPr/>
        </p:nvSpPr>
        <p:spPr>
          <a:xfrm>
            <a:off x="10160000" y="1"/>
            <a:ext cx="827020" cy="68595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淘宝网chenying0907出品 13"/>
          <p:cNvSpPr/>
          <p:nvPr/>
        </p:nvSpPr>
        <p:spPr>
          <a:xfrm>
            <a:off x="1143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淘宝网chenying0907出品 14"/>
          <p:cNvSpPr/>
          <p:nvPr/>
        </p:nvSpPr>
        <p:spPr>
          <a:xfrm>
            <a:off x="0" y="189434"/>
            <a:ext cx="12257020" cy="6526138"/>
          </a:xfrm>
          <a:prstGeom prst="rect">
            <a:avLst/>
          </a:prstGeom>
          <a:solidFill>
            <a:srgbClr val="F1EFE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淘宝网chenying0907出品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45029" y="4408150"/>
            <a:ext cx="2446970" cy="2449849"/>
          </a:xfrm>
          <a:prstGeom prst="rect">
            <a:avLst/>
          </a:prstGeom>
        </p:spPr>
      </p:pic>
      <p:pic>
        <p:nvPicPr>
          <p:cNvPr id="27" name="淘宝网chenying0907出品 26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26377" y="5399123"/>
            <a:ext cx="4762500" cy="1240972"/>
          </a:xfrm>
          <a:prstGeom prst="rect">
            <a:avLst/>
          </a:prstGeom>
        </p:spPr>
      </p:pic>
      <p:pic>
        <p:nvPicPr>
          <p:cNvPr id="28" name="淘宝网chenying0907出品 27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28480" y="5297501"/>
            <a:ext cx="5098342" cy="1328483"/>
          </a:xfrm>
          <a:prstGeom prst="rect">
            <a:avLst/>
          </a:prstGeom>
        </p:spPr>
      </p:pic>
      <p:pic>
        <p:nvPicPr>
          <p:cNvPr id="30" name="淘宝网chenying0907出品 29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-38991" y="4618229"/>
            <a:ext cx="1680371" cy="2076458"/>
          </a:xfrm>
          <a:prstGeom prst="rect">
            <a:avLst/>
          </a:prstGeom>
        </p:spPr>
      </p:pic>
      <p:pic>
        <p:nvPicPr>
          <p:cNvPr id="41" name="淘宝网chenying0907出品 40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45030" y="4406463"/>
            <a:ext cx="2446970" cy="2449849"/>
          </a:xfrm>
          <a:prstGeom prst="rect">
            <a:avLst/>
          </a:prstGeom>
        </p:spPr>
      </p:pic>
      <p:pic>
        <p:nvPicPr>
          <p:cNvPr id="42" name="淘宝网chenying0907出品 41"/>
          <p:cNvPicPr>
            <a:picLocks noChangeAspect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45028" y="4404776"/>
            <a:ext cx="2446970" cy="2449849"/>
          </a:xfrm>
          <a:prstGeom prst="rect">
            <a:avLst/>
          </a:prstGeom>
        </p:spPr>
      </p:pic>
      <p:pic>
        <p:nvPicPr>
          <p:cNvPr id="43" name="淘宝网chenying0907出品 42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45026" y="4404776"/>
            <a:ext cx="2446970" cy="2449849"/>
          </a:xfrm>
          <a:prstGeom prst="rect">
            <a:avLst/>
          </a:prstGeom>
        </p:spPr>
      </p:pic>
      <p:pic>
        <p:nvPicPr>
          <p:cNvPr id="44" name="淘宝网chenying0907出品 4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45029" y="4408150"/>
            <a:ext cx="2446970" cy="2449849"/>
          </a:xfrm>
          <a:prstGeom prst="rect">
            <a:avLst/>
          </a:prstGeom>
        </p:spPr>
      </p:pic>
      <p:sp>
        <p:nvSpPr>
          <p:cNvPr id="46" name="淘宝网chenying0907出品 45"/>
          <p:cNvSpPr/>
          <p:nvPr/>
        </p:nvSpPr>
        <p:spPr>
          <a:xfrm>
            <a:off x="1189869" y="1710715"/>
            <a:ext cx="987728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8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8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8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8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8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adipisicing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8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8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sed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do </a:t>
            </a:r>
            <a:r>
              <a:rPr lang="en-US" altLang="zh-CN" sz="18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eiusmod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8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tempor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8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incididunt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8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ut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8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labore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et </a:t>
            </a:r>
            <a:r>
              <a:rPr lang="en-US" altLang="zh-CN" sz="18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dolore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magna </a:t>
            </a:r>
            <a:r>
              <a:rPr lang="en-US" altLang="zh-CN" sz="18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aliqua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</a:t>
            </a:r>
          </a:p>
          <a:p>
            <a:pPr algn="ctr"/>
            <a:r>
              <a:rPr lang="en-US" altLang="zh-CN" sz="18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Ut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8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enim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ad minim </a:t>
            </a:r>
            <a:r>
              <a:rPr lang="en-US" altLang="zh-CN" sz="18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veniam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8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quis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8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nostrud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exercitation </a:t>
            </a:r>
            <a:r>
              <a:rPr lang="en-US" altLang="zh-CN" sz="18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ullamco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8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laboris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nisi </a:t>
            </a:r>
            <a:r>
              <a:rPr lang="en-US" altLang="zh-CN" sz="18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ut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8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aliquip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ex </a:t>
            </a:r>
            <a:r>
              <a:rPr lang="en-US" altLang="zh-CN" sz="18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ea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8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commodo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8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consequat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 </a:t>
            </a:r>
          </a:p>
          <a:p>
            <a:pPr algn="ctr"/>
            <a:r>
              <a:rPr lang="en-US" altLang="zh-CN" sz="18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Duis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8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aute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8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irure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dolor in </a:t>
            </a:r>
            <a:r>
              <a:rPr lang="en-US" altLang="zh-CN" sz="18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reprehenderit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in </a:t>
            </a:r>
            <a:r>
              <a:rPr lang="en-US" altLang="zh-CN" sz="18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voluptate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8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velit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8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esse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8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cillum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8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dolore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8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eu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8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fugiat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8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nulla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8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pariatur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 </a:t>
            </a:r>
          </a:p>
          <a:p>
            <a:pPr algn="ctr"/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8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sunt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in culpa qui </a:t>
            </a:r>
            <a:r>
              <a:rPr lang="en-US" altLang="zh-CN" sz="18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officia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8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deserunt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8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mollit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8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anim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id </a:t>
            </a:r>
            <a:r>
              <a:rPr lang="en-US" altLang="zh-CN" sz="18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est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8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laborum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淘宝网chenying0907出品 46"/>
          <p:cNvSpPr txBox="1"/>
          <p:nvPr/>
        </p:nvSpPr>
        <p:spPr>
          <a:xfrm>
            <a:off x="3919488" y="400486"/>
            <a:ext cx="435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YOU TITLE HERE</a:t>
            </a:r>
            <a:endParaRPr lang="zh-CN" altLang="en-US" spc="3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淘宝网chenying0907出品 47"/>
          <p:cNvSpPr txBox="1"/>
          <p:nvPr/>
        </p:nvSpPr>
        <p:spPr>
          <a:xfrm>
            <a:off x="3919488" y="806820"/>
            <a:ext cx="435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请输入您的标题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淘宝网chenying0907出品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8172" y="814177"/>
            <a:ext cx="3716243" cy="5086772"/>
          </a:xfrm>
          <a:prstGeom prst="rect">
            <a:avLst/>
          </a:prstGeom>
        </p:spPr>
      </p:pic>
      <p:pic>
        <p:nvPicPr>
          <p:cNvPr id="9" name="淘宝网chenying0907出品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45059" y="203948"/>
            <a:ext cx="5904656" cy="5464201"/>
          </a:xfrm>
          <a:prstGeom prst="rect">
            <a:avLst/>
          </a:prstGeom>
        </p:spPr>
      </p:pic>
      <p:sp>
        <p:nvSpPr>
          <p:cNvPr id="10" name="淘宝网chenying0907出品 9"/>
          <p:cNvSpPr txBox="1"/>
          <p:nvPr/>
        </p:nvSpPr>
        <p:spPr>
          <a:xfrm>
            <a:off x="2569195" y="1341562"/>
            <a:ext cx="36724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spc="600" dirty="0">
                <a:solidFill>
                  <a:schemeClr val="accent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第一部分</a:t>
            </a:r>
          </a:p>
        </p:txBody>
      </p:sp>
      <p:sp>
        <p:nvSpPr>
          <p:cNvPr id="11" name="淘宝网chenying0907出品 10"/>
          <p:cNvSpPr txBox="1"/>
          <p:nvPr/>
        </p:nvSpPr>
        <p:spPr>
          <a:xfrm>
            <a:off x="3577307" y="2147037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PART ONE</a:t>
            </a:r>
            <a:endParaRPr lang="zh-CN" altLang="en-US" dirty="0"/>
          </a:p>
        </p:txBody>
      </p:sp>
      <p:sp>
        <p:nvSpPr>
          <p:cNvPr id="12" name="淘宝网chenying0907出品 11"/>
          <p:cNvSpPr/>
          <p:nvPr/>
        </p:nvSpPr>
        <p:spPr>
          <a:xfrm>
            <a:off x="2708355" y="2797387"/>
            <a:ext cx="333603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800" dirty="0"/>
              <a:t>Lorem ipsum dolor sit amet, consectetur adipisicing elit, sed do eiusmod tempor incididunt ut labore et dolore magna aliqua.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4031407" y="2677403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淘宝网chenying0907出品 18"/>
          <p:cNvGrpSpPr/>
          <p:nvPr/>
        </p:nvGrpSpPr>
        <p:grpSpPr>
          <a:xfrm>
            <a:off x="-24220" y="5720908"/>
            <a:ext cx="12981899" cy="1165270"/>
            <a:chOff x="-24220" y="5720908"/>
            <a:chExt cx="12981899" cy="1165270"/>
          </a:xfrm>
        </p:grpSpPr>
        <p:pic>
          <p:nvPicPr>
            <p:cNvPr id="15" name="淘宝网chenying0907出品 14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40714" r="-1340" b="32483"/>
            <a:stretch>
              <a:fillRect/>
            </a:stretch>
          </p:blipFill>
          <p:spPr>
            <a:xfrm>
              <a:off x="4306677" y="5725356"/>
              <a:ext cx="4328199" cy="1138680"/>
            </a:xfrm>
            <a:prstGeom prst="rect">
              <a:avLst/>
            </a:prstGeom>
          </p:spPr>
        </p:pic>
        <p:pic>
          <p:nvPicPr>
            <p:cNvPr id="16" name="淘宝网chenying0907出品 15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40714" r="-1340" b="32483"/>
            <a:stretch>
              <a:fillRect/>
            </a:stretch>
          </p:blipFill>
          <p:spPr>
            <a:xfrm>
              <a:off x="8629480" y="5720908"/>
              <a:ext cx="4328199" cy="1138680"/>
            </a:xfrm>
            <a:prstGeom prst="rect">
              <a:avLst/>
            </a:prstGeom>
          </p:spPr>
        </p:pic>
        <p:pic>
          <p:nvPicPr>
            <p:cNvPr id="17" name="淘宝网chenying0907出品 16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EFEFC"/>
                </a:clrFrom>
                <a:clrTo>
                  <a:srgbClr val="FEFEFC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40714" r="-1340" b="32483"/>
            <a:stretch>
              <a:fillRect/>
            </a:stretch>
          </p:blipFill>
          <p:spPr>
            <a:xfrm>
              <a:off x="-24220" y="5747498"/>
              <a:ext cx="4328199" cy="113868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decel="266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681 0.05346 L 0.00182 0.03703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49" y="-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7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2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7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淘宝网chenying0907出品 4"/>
          <p:cNvSpPr/>
          <p:nvPr/>
        </p:nvSpPr>
        <p:spPr>
          <a:xfrm>
            <a:off x="0" y="1"/>
            <a:ext cx="827020" cy="6859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淘宝网chenying0907出品 5"/>
          <p:cNvSpPr/>
          <p:nvPr/>
        </p:nvSpPr>
        <p:spPr>
          <a:xfrm>
            <a:off x="127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淘宝网chenying0907出品 6"/>
          <p:cNvSpPr/>
          <p:nvPr/>
        </p:nvSpPr>
        <p:spPr>
          <a:xfrm>
            <a:off x="254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淘宝网chenying0907出品 7"/>
          <p:cNvSpPr/>
          <p:nvPr/>
        </p:nvSpPr>
        <p:spPr>
          <a:xfrm>
            <a:off x="3810000" y="0"/>
            <a:ext cx="827020" cy="68595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淘宝网chenying0907出品 8"/>
          <p:cNvSpPr/>
          <p:nvPr/>
        </p:nvSpPr>
        <p:spPr>
          <a:xfrm>
            <a:off x="508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淘宝网chenying0907出品 9"/>
          <p:cNvSpPr/>
          <p:nvPr/>
        </p:nvSpPr>
        <p:spPr>
          <a:xfrm>
            <a:off x="6350000" y="0"/>
            <a:ext cx="827020" cy="68595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淘宝网chenying0907出品 10"/>
          <p:cNvSpPr/>
          <p:nvPr/>
        </p:nvSpPr>
        <p:spPr>
          <a:xfrm>
            <a:off x="762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淘宝网chenying0907出品 11"/>
          <p:cNvSpPr/>
          <p:nvPr/>
        </p:nvSpPr>
        <p:spPr>
          <a:xfrm>
            <a:off x="889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淘宝网chenying0907出品 12"/>
          <p:cNvSpPr/>
          <p:nvPr/>
        </p:nvSpPr>
        <p:spPr>
          <a:xfrm>
            <a:off x="10160000" y="1"/>
            <a:ext cx="827020" cy="68595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淘宝网chenying0907出品 13"/>
          <p:cNvSpPr/>
          <p:nvPr/>
        </p:nvSpPr>
        <p:spPr>
          <a:xfrm>
            <a:off x="1143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淘宝网chenying0907出品 14"/>
          <p:cNvSpPr/>
          <p:nvPr/>
        </p:nvSpPr>
        <p:spPr>
          <a:xfrm>
            <a:off x="0" y="189434"/>
            <a:ext cx="12257020" cy="6526138"/>
          </a:xfrm>
          <a:prstGeom prst="rect">
            <a:avLst/>
          </a:prstGeom>
          <a:solidFill>
            <a:srgbClr val="F1EFE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淘宝网chenying0907出品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893" y="38894"/>
            <a:ext cx="4933950" cy="6667500"/>
          </a:xfrm>
          <a:prstGeom prst="rect">
            <a:avLst/>
          </a:prstGeom>
        </p:spPr>
      </p:pic>
      <p:sp>
        <p:nvSpPr>
          <p:cNvPr id="26" name="淘宝网chenying0907出品 25"/>
          <p:cNvSpPr/>
          <p:nvPr/>
        </p:nvSpPr>
        <p:spPr>
          <a:xfrm>
            <a:off x="8079668" y="2008793"/>
            <a:ext cx="3922575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This power-point is a multipurpose power-point template perfect for your business report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Click here to modify the text , you may post text here . Click here to modify the text , you may post text here . </a:t>
            </a:r>
          </a:p>
          <a:p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Click here to modify the text , you may post text here . Click here to modify the text , you may post text here . </a:t>
            </a:r>
          </a:p>
          <a:p>
            <a:endParaRPr lang="zh-CN" altLang="en-US" sz="1600" dirty="0">
              <a:solidFill>
                <a:srgbClr val="747A7B"/>
              </a:solidFill>
              <a:cs typeface="+mn-ea"/>
              <a:sym typeface="+mn-lt"/>
            </a:endParaRPr>
          </a:p>
        </p:txBody>
      </p:sp>
      <p:grpSp>
        <p:nvGrpSpPr>
          <p:cNvPr id="3" name="淘宝网chenying0907出品 2"/>
          <p:cNvGrpSpPr/>
          <p:nvPr/>
        </p:nvGrpSpPr>
        <p:grpSpPr>
          <a:xfrm>
            <a:off x="8080208" y="909514"/>
            <a:ext cx="4356200" cy="867999"/>
            <a:chOff x="8080208" y="909514"/>
            <a:chExt cx="4356200" cy="867999"/>
          </a:xfrm>
        </p:grpSpPr>
        <p:sp>
          <p:nvSpPr>
            <p:cNvPr id="25" name="淘宝网chenying0907出品 24"/>
            <p:cNvSpPr txBox="1"/>
            <p:nvPr/>
          </p:nvSpPr>
          <p:spPr>
            <a:xfrm>
              <a:off x="8080208" y="909514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YOU TITLE HERE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淘宝网chenying0907出品 26"/>
            <p:cNvSpPr txBox="1"/>
            <p:nvPr/>
          </p:nvSpPr>
          <p:spPr>
            <a:xfrm>
              <a:off x="8080208" y="1315848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请输入您的标题</a:t>
              </a:r>
            </a:p>
          </p:txBody>
        </p:sp>
      </p:grpSp>
      <p:sp>
        <p:nvSpPr>
          <p:cNvPr id="29" name="淘宝网chenying0907出品 28"/>
          <p:cNvSpPr/>
          <p:nvPr/>
        </p:nvSpPr>
        <p:spPr>
          <a:xfrm>
            <a:off x="50492" y="2008793"/>
            <a:ext cx="3922575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This power-point is a multipurpose power-point template perfect for your business report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r"/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Click here to modify the text , you may post text here . Click here to modify the text , you may post text here . </a:t>
            </a:r>
          </a:p>
          <a:p>
            <a:pPr algn="r"/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r"/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Click here to modify the text , you may post text here . Click here to modify the text , you may post text here . </a:t>
            </a:r>
          </a:p>
          <a:p>
            <a:pPr algn="r"/>
            <a:endParaRPr lang="zh-CN" altLang="en-US" sz="1600" dirty="0">
              <a:solidFill>
                <a:srgbClr val="747A7B"/>
              </a:solidFill>
              <a:cs typeface="+mn-ea"/>
              <a:sym typeface="+mn-lt"/>
            </a:endParaRPr>
          </a:p>
        </p:txBody>
      </p:sp>
      <p:grpSp>
        <p:nvGrpSpPr>
          <p:cNvPr id="2" name="淘宝网chenying0907出品 1"/>
          <p:cNvGrpSpPr/>
          <p:nvPr/>
        </p:nvGrpSpPr>
        <p:grpSpPr>
          <a:xfrm>
            <a:off x="-383133" y="909514"/>
            <a:ext cx="4356200" cy="867999"/>
            <a:chOff x="-383133" y="909514"/>
            <a:chExt cx="4356200" cy="867999"/>
          </a:xfrm>
        </p:grpSpPr>
        <p:sp>
          <p:nvSpPr>
            <p:cNvPr id="28" name="淘宝网chenying0907出品 27"/>
            <p:cNvSpPr txBox="1"/>
            <p:nvPr/>
          </p:nvSpPr>
          <p:spPr>
            <a:xfrm>
              <a:off x="-383133" y="909514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YOU TITLE HERE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淘宝网chenying0907出品 29"/>
            <p:cNvSpPr txBox="1"/>
            <p:nvPr/>
          </p:nvSpPr>
          <p:spPr>
            <a:xfrm>
              <a:off x="-383133" y="1315848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请输入您的标题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淘宝网chenying0907出品 28"/>
          <p:cNvSpPr/>
          <p:nvPr/>
        </p:nvSpPr>
        <p:spPr>
          <a:xfrm>
            <a:off x="0" y="1"/>
            <a:ext cx="827020" cy="6859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淘宝网chenying0907出品 29"/>
          <p:cNvSpPr/>
          <p:nvPr/>
        </p:nvSpPr>
        <p:spPr>
          <a:xfrm>
            <a:off x="127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淘宝网chenying0907出品 30"/>
          <p:cNvSpPr/>
          <p:nvPr/>
        </p:nvSpPr>
        <p:spPr>
          <a:xfrm>
            <a:off x="254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淘宝网chenying0907出品 31"/>
          <p:cNvSpPr/>
          <p:nvPr/>
        </p:nvSpPr>
        <p:spPr>
          <a:xfrm>
            <a:off x="3810000" y="0"/>
            <a:ext cx="827020" cy="68595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淘宝网chenying0907出品 32"/>
          <p:cNvSpPr/>
          <p:nvPr/>
        </p:nvSpPr>
        <p:spPr>
          <a:xfrm>
            <a:off x="508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淘宝网chenying0907出品 33"/>
          <p:cNvSpPr/>
          <p:nvPr/>
        </p:nvSpPr>
        <p:spPr>
          <a:xfrm>
            <a:off x="6350000" y="0"/>
            <a:ext cx="827020" cy="68595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淘宝网chenying0907出品 34"/>
          <p:cNvSpPr/>
          <p:nvPr/>
        </p:nvSpPr>
        <p:spPr>
          <a:xfrm>
            <a:off x="762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淘宝网chenying0907出品 35"/>
          <p:cNvSpPr/>
          <p:nvPr/>
        </p:nvSpPr>
        <p:spPr>
          <a:xfrm>
            <a:off x="889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淘宝网chenying0907出品 36"/>
          <p:cNvSpPr/>
          <p:nvPr/>
        </p:nvSpPr>
        <p:spPr>
          <a:xfrm>
            <a:off x="10160000" y="1"/>
            <a:ext cx="827020" cy="68595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淘宝网chenying0907出品 37"/>
          <p:cNvSpPr/>
          <p:nvPr/>
        </p:nvSpPr>
        <p:spPr>
          <a:xfrm>
            <a:off x="1143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淘宝网chenying0907出品 38"/>
          <p:cNvSpPr/>
          <p:nvPr/>
        </p:nvSpPr>
        <p:spPr>
          <a:xfrm>
            <a:off x="0" y="189434"/>
            <a:ext cx="12257020" cy="6696744"/>
          </a:xfrm>
          <a:prstGeom prst="rect">
            <a:avLst/>
          </a:prstGeom>
          <a:solidFill>
            <a:srgbClr val="F1EFE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" name="图表 3"/>
          <p:cNvGraphicFramePr/>
          <p:nvPr/>
        </p:nvGraphicFramePr>
        <p:xfrm>
          <a:off x="336948" y="348322"/>
          <a:ext cx="7322508" cy="48816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淘宝网chenying0907出品 7"/>
          <p:cNvSpPr/>
          <p:nvPr/>
        </p:nvSpPr>
        <p:spPr>
          <a:xfrm>
            <a:off x="7393731" y="1913366"/>
            <a:ext cx="427078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This power-point is a multipurpose power-point template perfect for your business report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Click here to modify the text , you may post text here . Click here to modify the text , you may post text here . </a:t>
            </a:r>
          </a:p>
          <a:p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Click here to modify the text , you may post text here . Click here to modify the text , you may post text here . </a:t>
            </a:r>
          </a:p>
          <a:p>
            <a:endParaRPr lang="zh-CN" altLang="en-US" sz="1600" dirty="0">
              <a:solidFill>
                <a:srgbClr val="747A7B"/>
              </a:solidFill>
              <a:cs typeface="+mn-ea"/>
              <a:sym typeface="+mn-lt"/>
            </a:endParaRPr>
          </a:p>
        </p:txBody>
      </p:sp>
      <p:grpSp>
        <p:nvGrpSpPr>
          <p:cNvPr id="42" name="淘宝网chenying0907出品 41"/>
          <p:cNvGrpSpPr/>
          <p:nvPr/>
        </p:nvGrpSpPr>
        <p:grpSpPr>
          <a:xfrm>
            <a:off x="-24220" y="5720908"/>
            <a:ext cx="12981899" cy="1165270"/>
            <a:chOff x="-24220" y="5720908"/>
            <a:chExt cx="12981899" cy="1165270"/>
          </a:xfrm>
        </p:grpSpPr>
        <p:pic>
          <p:nvPicPr>
            <p:cNvPr id="3" name="淘宝网chenying0907出品 2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40714" r="-1340" b="32483"/>
            <a:stretch>
              <a:fillRect/>
            </a:stretch>
          </p:blipFill>
          <p:spPr>
            <a:xfrm>
              <a:off x="4306677" y="5725356"/>
              <a:ext cx="4328199" cy="1138680"/>
            </a:xfrm>
            <a:prstGeom prst="rect">
              <a:avLst/>
            </a:prstGeom>
          </p:spPr>
        </p:pic>
        <p:pic>
          <p:nvPicPr>
            <p:cNvPr id="9" name="淘宝网chenying0907出品 8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40714" r="-1340" b="32483"/>
            <a:stretch>
              <a:fillRect/>
            </a:stretch>
          </p:blipFill>
          <p:spPr>
            <a:xfrm>
              <a:off x="8629480" y="5720908"/>
              <a:ext cx="4328199" cy="1138680"/>
            </a:xfrm>
            <a:prstGeom prst="rect">
              <a:avLst/>
            </a:prstGeom>
          </p:spPr>
        </p:pic>
        <p:pic>
          <p:nvPicPr>
            <p:cNvPr id="10" name="淘宝网chenying0907出品 9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EFEFC"/>
                </a:clrFrom>
                <a:clrTo>
                  <a:srgbClr val="FEFEFC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40714" r="-1340" b="32483"/>
            <a:stretch>
              <a:fillRect/>
            </a:stretch>
          </p:blipFill>
          <p:spPr>
            <a:xfrm>
              <a:off x="-24220" y="5747498"/>
              <a:ext cx="4328199" cy="1138680"/>
            </a:xfrm>
            <a:prstGeom prst="rect">
              <a:avLst/>
            </a:prstGeom>
          </p:spPr>
        </p:pic>
      </p:grpSp>
      <p:grpSp>
        <p:nvGrpSpPr>
          <p:cNvPr id="43" name="淘宝网chenying0907出品 42"/>
          <p:cNvGrpSpPr/>
          <p:nvPr/>
        </p:nvGrpSpPr>
        <p:grpSpPr>
          <a:xfrm>
            <a:off x="7394271" y="814087"/>
            <a:ext cx="4356200" cy="867999"/>
            <a:chOff x="7394271" y="814087"/>
            <a:chExt cx="4356200" cy="867999"/>
          </a:xfrm>
        </p:grpSpPr>
        <p:sp>
          <p:nvSpPr>
            <p:cNvPr id="7" name="淘宝网chenying0907出品 6"/>
            <p:cNvSpPr txBox="1"/>
            <p:nvPr/>
          </p:nvSpPr>
          <p:spPr>
            <a:xfrm>
              <a:off x="7394271" y="814087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YOU TITLE HERE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淘宝网chenying0907出品 10"/>
            <p:cNvSpPr txBox="1"/>
            <p:nvPr/>
          </p:nvSpPr>
          <p:spPr>
            <a:xfrm>
              <a:off x="7394271" y="1220421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右键编辑数据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淘宝网chenying0907出品 3"/>
          <p:cNvSpPr/>
          <p:nvPr/>
        </p:nvSpPr>
        <p:spPr>
          <a:xfrm>
            <a:off x="0" y="1"/>
            <a:ext cx="827020" cy="6859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淘宝网chenying0907出品 4"/>
          <p:cNvSpPr/>
          <p:nvPr/>
        </p:nvSpPr>
        <p:spPr>
          <a:xfrm>
            <a:off x="127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淘宝网chenying0907出品 5"/>
          <p:cNvSpPr/>
          <p:nvPr/>
        </p:nvSpPr>
        <p:spPr>
          <a:xfrm>
            <a:off x="254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淘宝网chenying0907出品 6"/>
          <p:cNvSpPr/>
          <p:nvPr/>
        </p:nvSpPr>
        <p:spPr>
          <a:xfrm>
            <a:off x="3810000" y="0"/>
            <a:ext cx="827020" cy="68595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淘宝网chenying0907出品 7"/>
          <p:cNvSpPr/>
          <p:nvPr/>
        </p:nvSpPr>
        <p:spPr>
          <a:xfrm>
            <a:off x="508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淘宝网chenying0907出品 8"/>
          <p:cNvSpPr/>
          <p:nvPr/>
        </p:nvSpPr>
        <p:spPr>
          <a:xfrm>
            <a:off x="6350000" y="0"/>
            <a:ext cx="827020" cy="68595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淘宝网chenying0907出品 9"/>
          <p:cNvSpPr/>
          <p:nvPr/>
        </p:nvSpPr>
        <p:spPr>
          <a:xfrm>
            <a:off x="762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淘宝网chenying0907出品 10"/>
          <p:cNvSpPr/>
          <p:nvPr/>
        </p:nvSpPr>
        <p:spPr>
          <a:xfrm>
            <a:off x="889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淘宝网chenying0907出品 11"/>
          <p:cNvSpPr/>
          <p:nvPr/>
        </p:nvSpPr>
        <p:spPr>
          <a:xfrm>
            <a:off x="10160000" y="1"/>
            <a:ext cx="827020" cy="68595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淘宝网chenying0907出品 12"/>
          <p:cNvSpPr/>
          <p:nvPr/>
        </p:nvSpPr>
        <p:spPr>
          <a:xfrm>
            <a:off x="1143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淘宝网chenying0907出品 13"/>
          <p:cNvSpPr/>
          <p:nvPr/>
        </p:nvSpPr>
        <p:spPr>
          <a:xfrm>
            <a:off x="0" y="189434"/>
            <a:ext cx="12257020" cy="6526138"/>
          </a:xfrm>
          <a:prstGeom prst="rect">
            <a:avLst/>
          </a:prstGeom>
          <a:solidFill>
            <a:srgbClr val="F1EFE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淘宝网chenying0907出品 1"/>
          <p:cNvSpPr/>
          <p:nvPr/>
        </p:nvSpPr>
        <p:spPr>
          <a:xfrm>
            <a:off x="7466136" y="1749788"/>
            <a:ext cx="3599606" cy="359960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淘宝网chenying0907出品 2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031"/>
          <a:stretch>
            <a:fillRect/>
          </a:stretch>
        </p:blipFill>
        <p:spPr>
          <a:xfrm>
            <a:off x="6579889" y="405458"/>
            <a:ext cx="5372100" cy="4010199"/>
          </a:xfrm>
          <a:prstGeom prst="rect">
            <a:avLst/>
          </a:prstGeom>
        </p:spPr>
      </p:pic>
      <p:pic>
        <p:nvPicPr>
          <p:cNvPr id="15" name="淘宝网chenying0907出品 14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42" t="14696" r="18217" b="58011"/>
          <a:stretch>
            <a:fillRect/>
          </a:stretch>
        </p:blipFill>
        <p:spPr>
          <a:xfrm>
            <a:off x="-617774" y="902115"/>
            <a:ext cx="2975645" cy="2344447"/>
          </a:xfrm>
          <a:prstGeom prst="rect">
            <a:avLst/>
          </a:prstGeom>
        </p:spPr>
      </p:pic>
      <p:grpSp>
        <p:nvGrpSpPr>
          <p:cNvPr id="25" name="淘宝网chenying0907出品 24"/>
          <p:cNvGrpSpPr/>
          <p:nvPr/>
        </p:nvGrpSpPr>
        <p:grpSpPr>
          <a:xfrm>
            <a:off x="2066370" y="1131487"/>
            <a:ext cx="4356200" cy="867999"/>
            <a:chOff x="2066370" y="1131487"/>
            <a:chExt cx="4356200" cy="867999"/>
          </a:xfrm>
        </p:grpSpPr>
        <p:sp>
          <p:nvSpPr>
            <p:cNvPr id="17" name="淘宝网chenying0907出品 16"/>
            <p:cNvSpPr txBox="1"/>
            <p:nvPr/>
          </p:nvSpPr>
          <p:spPr>
            <a:xfrm>
              <a:off x="2066370" y="1131487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YOU TITLE HERE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淘宝网chenying0907出品 17"/>
            <p:cNvSpPr txBox="1"/>
            <p:nvPr/>
          </p:nvSpPr>
          <p:spPr>
            <a:xfrm>
              <a:off x="2066370" y="1537821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请输入您的标题</a:t>
              </a:r>
            </a:p>
          </p:txBody>
        </p:sp>
      </p:grpSp>
      <p:sp>
        <p:nvSpPr>
          <p:cNvPr id="19" name="淘宝网chenying0907出品 18"/>
          <p:cNvSpPr/>
          <p:nvPr/>
        </p:nvSpPr>
        <p:spPr>
          <a:xfrm>
            <a:off x="2059529" y="2019639"/>
            <a:ext cx="45203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Click here to modify the text , you may post text here . Click here to modify the text , you may post text here . </a:t>
            </a:r>
          </a:p>
        </p:txBody>
      </p:sp>
      <p:pic>
        <p:nvPicPr>
          <p:cNvPr id="21" name="淘宝网chenying0907出品 20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34" t="19547" r="48552" b="57751"/>
          <a:stretch>
            <a:fillRect/>
          </a:stretch>
        </p:blipFill>
        <p:spPr>
          <a:xfrm>
            <a:off x="-22202" y="3366756"/>
            <a:ext cx="2475139" cy="1950109"/>
          </a:xfrm>
          <a:prstGeom prst="rect">
            <a:avLst/>
          </a:prstGeom>
        </p:spPr>
      </p:pic>
      <p:grpSp>
        <p:nvGrpSpPr>
          <p:cNvPr id="26" name="淘宝网chenying0907出品 25"/>
          <p:cNvGrpSpPr/>
          <p:nvPr/>
        </p:nvGrpSpPr>
        <p:grpSpPr>
          <a:xfrm>
            <a:off x="2016529" y="3610015"/>
            <a:ext cx="4356200" cy="867999"/>
            <a:chOff x="2016529" y="3610015"/>
            <a:chExt cx="4356200" cy="867999"/>
          </a:xfrm>
        </p:grpSpPr>
        <p:sp>
          <p:nvSpPr>
            <p:cNvPr id="22" name="淘宝网chenying0907出品 21"/>
            <p:cNvSpPr txBox="1"/>
            <p:nvPr/>
          </p:nvSpPr>
          <p:spPr>
            <a:xfrm>
              <a:off x="2016529" y="3610015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YOU TITLE HERE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淘宝网chenying0907出品 22"/>
            <p:cNvSpPr txBox="1"/>
            <p:nvPr/>
          </p:nvSpPr>
          <p:spPr>
            <a:xfrm>
              <a:off x="2016529" y="4016349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请输入您的标题</a:t>
              </a:r>
            </a:p>
          </p:txBody>
        </p:sp>
      </p:grpSp>
      <p:sp>
        <p:nvSpPr>
          <p:cNvPr id="24" name="淘宝网chenying0907出品 23"/>
          <p:cNvSpPr/>
          <p:nvPr/>
        </p:nvSpPr>
        <p:spPr>
          <a:xfrm>
            <a:off x="2009688" y="4498167"/>
            <a:ext cx="45203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Click here to modify the text , you may post text here . Click here to modify the text , you may post text here 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淘宝网chenying0907出品 4"/>
          <p:cNvSpPr/>
          <p:nvPr/>
        </p:nvSpPr>
        <p:spPr>
          <a:xfrm>
            <a:off x="0" y="1"/>
            <a:ext cx="827020" cy="6859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淘宝网chenying0907出品 5"/>
          <p:cNvSpPr/>
          <p:nvPr/>
        </p:nvSpPr>
        <p:spPr>
          <a:xfrm>
            <a:off x="127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淘宝网chenying0907出品 6"/>
          <p:cNvSpPr/>
          <p:nvPr/>
        </p:nvSpPr>
        <p:spPr>
          <a:xfrm>
            <a:off x="254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淘宝网chenying0907出品 7"/>
          <p:cNvSpPr/>
          <p:nvPr/>
        </p:nvSpPr>
        <p:spPr>
          <a:xfrm>
            <a:off x="3810000" y="0"/>
            <a:ext cx="827020" cy="68595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淘宝网chenying0907出品 8"/>
          <p:cNvSpPr/>
          <p:nvPr/>
        </p:nvSpPr>
        <p:spPr>
          <a:xfrm>
            <a:off x="508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淘宝网chenying0907出品 9"/>
          <p:cNvSpPr/>
          <p:nvPr/>
        </p:nvSpPr>
        <p:spPr>
          <a:xfrm>
            <a:off x="6350000" y="0"/>
            <a:ext cx="827020" cy="68595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淘宝网chenying0907出品 10"/>
          <p:cNvSpPr/>
          <p:nvPr/>
        </p:nvSpPr>
        <p:spPr>
          <a:xfrm>
            <a:off x="762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淘宝网chenying0907出品 11"/>
          <p:cNvSpPr/>
          <p:nvPr/>
        </p:nvSpPr>
        <p:spPr>
          <a:xfrm>
            <a:off x="889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淘宝网chenying0907出品 12"/>
          <p:cNvSpPr/>
          <p:nvPr/>
        </p:nvSpPr>
        <p:spPr>
          <a:xfrm>
            <a:off x="10160000" y="1"/>
            <a:ext cx="827020" cy="68595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淘宝网chenying0907出品 13"/>
          <p:cNvSpPr/>
          <p:nvPr/>
        </p:nvSpPr>
        <p:spPr>
          <a:xfrm>
            <a:off x="1143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淘宝网chenying0907出品 14"/>
          <p:cNvSpPr/>
          <p:nvPr/>
        </p:nvSpPr>
        <p:spPr>
          <a:xfrm>
            <a:off x="0" y="189434"/>
            <a:ext cx="12257020" cy="6526138"/>
          </a:xfrm>
          <a:prstGeom prst="rect">
            <a:avLst/>
          </a:prstGeom>
          <a:solidFill>
            <a:srgbClr val="F1EFE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淘宝网chenying0907出品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65139" y="-98598"/>
            <a:ext cx="3505200" cy="4162425"/>
          </a:xfrm>
          <a:prstGeom prst="rect">
            <a:avLst/>
          </a:prstGeom>
        </p:spPr>
      </p:pic>
      <p:pic>
        <p:nvPicPr>
          <p:cNvPr id="3" name="淘宝网chenying0907出品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7667" y="477466"/>
            <a:ext cx="3505200" cy="4162425"/>
          </a:xfrm>
          <a:prstGeom prst="rect">
            <a:avLst/>
          </a:prstGeom>
        </p:spPr>
      </p:pic>
      <p:sp>
        <p:nvSpPr>
          <p:cNvPr id="20" name="淘宝网chenying0907出品 19"/>
          <p:cNvSpPr/>
          <p:nvPr/>
        </p:nvSpPr>
        <p:spPr>
          <a:xfrm>
            <a:off x="1374760" y="4817105"/>
            <a:ext cx="42707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This power-point is a multipurpose power-point template perfect for your business report</a:t>
            </a:r>
            <a:endParaRPr lang="zh-CN" altLang="en-US" sz="1600" dirty="0">
              <a:solidFill>
                <a:srgbClr val="747A7B"/>
              </a:solidFill>
              <a:cs typeface="+mn-ea"/>
              <a:sym typeface="+mn-lt"/>
            </a:endParaRPr>
          </a:p>
        </p:txBody>
      </p:sp>
      <p:grpSp>
        <p:nvGrpSpPr>
          <p:cNvPr id="16" name="淘宝网chenying0907出品 15"/>
          <p:cNvGrpSpPr/>
          <p:nvPr/>
        </p:nvGrpSpPr>
        <p:grpSpPr>
          <a:xfrm>
            <a:off x="1375300" y="3717826"/>
            <a:ext cx="4356200" cy="867999"/>
            <a:chOff x="1375300" y="3717826"/>
            <a:chExt cx="4356200" cy="867999"/>
          </a:xfrm>
        </p:grpSpPr>
        <p:sp>
          <p:nvSpPr>
            <p:cNvPr id="19" name="淘宝网chenying0907出品 18"/>
            <p:cNvSpPr txBox="1"/>
            <p:nvPr/>
          </p:nvSpPr>
          <p:spPr>
            <a:xfrm>
              <a:off x="1375300" y="3717826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YOU TITLE HERE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淘宝网chenying0907出品 20"/>
            <p:cNvSpPr txBox="1"/>
            <p:nvPr/>
          </p:nvSpPr>
          <p:spPr>
            <a:xfrm>
              <a:off x="1375300" y="4124160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请输入您的标题</a:t>
              </a:r>
            </a:p>
          </p:txBody>
        </p:sp>
      </p:grpSp>
      <p:sp>
        <p:nvSpPr>
          <p:cNvPr id="23" name="淘宝网chenying0907出品 22"/>
          <p:cNvSpPr/>
          <p:nvPr/>
        </p:nvSpPr>
        <p:spPr>
          <a:xfrm>
            <a:off x="6618969" y="4817105"/>
            <a:ext cx="42707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This power-point is a multipurpose power-point template perfect for your business report</a:t>
            </a:r>
            <a:endParaRPr lang="zh-CN" altLang="en-US" sz="1600" dirty="0">
              <a:solidFill>
                <a:srgbClr val="747A7B"/>
              </a:solidFill>
              <a:cs typeface="+mn-ea"/>
              <a:sym typeface="+mn-lt"/>
            </a:endParaRPr>
          </a:p>
        </p:txBody>
      </p:sp>
      <p:grpSp>
        <p:nvGrpSpPr>
          <p:cNvPr id="4" name="淘宝网chenying0907出品 3"/>
          <p:cNvGrpSpPr/>
          <p:nvPr/>
        </p:nvGrpSpPr>
        <p:grpSpPr>
          <a:xfrm>
            <a:off x="6619509" y="3717826"/>
            <a:ext cx="4356200" cy="867999"/>
            <a:chOff x="6619509" y="3717826"/>
            <a:chExt cx="4356200" cy="867999"/>
          </a:xfrm>
        </p:grpSpPr>
        <p:sp>
          <p:nvSpPr>
            <p:cNvPr id="22" name="淘宝网chenying0907出品 21"/>
            <p:cNvSpPr txBox="1"/>
            <p:nvPr/>
          </p:nvSpPr>
          <p:spPr>
            <a:xfrm>
              <a:off x="6619509" y="3717826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YOU TITLE HERE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淘宝网chenying0907出品 23"/>
            <p:cNvSpPr txBox="1"/>
            <p:nvPr/>
          </p:nvSpPr>
          <p:spPr>
            <a:xfrm>
              <a:off x="6619509" y="4124160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请输入您的标题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淘宝网chenying0907出品 4"/>
          <p:cNvSpPr/>
          <p:nvPr/>
        </p:nvSpPr>
        <p:spPr>
          <a:xfrm>
            <a:off x="0" y="1"/>
            <a:ext cx="827020" cy="6859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淘宝网chenying0907出品 5"/>
          <p:cNvSpPr/>
          <p:nvPr/>
        </p:nvSpPr>
        <p:spPr>
          <a:xfrm>
            <a:off x="127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淘宝网chenying0907出品 6"/>
          <p:cNvSpPr/>
          <p:nvPr/>
        </p:nvSpPr>
        <p:spPr>
          <a:xfrm>
            <a:off x="254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淘宝网chenying0907出品 7"/>
          <p:cNvSpPr/>
          <p:nvPr/>
        </p:nvSpPr>
        <p:spPr>
          <a:xfrm>
            <a:off x="3810000" y="0"/>
            <a:ext cx="827020" cy="68595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淘宝网chenying0907出品 8"/>
          <p:cNvSpPr/>
          <p:nvPr/>
        </p:nvSpPr>
        <p:spPr>
          <a:xfrm>
            <a:off x="508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淘宝网chenying0907出品 9"/>
          <p:cNvSpPr/>
          <p:nvPr/>
        </p:nvSpPr>
        <p:spPr>
          <a:xfrm>
            <a:off x="6350000" y="0"/>
            <a:ext cx="827020" cy="68595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淘宝网chenying0907出品 10"/>
          <p:cNvSpPr/>
          <p:nvPr/>
        </p:nvSpPr>
        <p:spPr>
          <a:xfrm>
            <a:off x="762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淘宝网chenying0907出品 11"/>
          <p:cNvSpPr/>
          <p:nvPr/>
        </p:nvSpPr>
        <p:spPr>
          <a:xfrm>
            <a:off x="889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淘宝网chenying0907出品 12"/>
          <p:cNvSpPr/>
          <p:nvPr/>
        </p:nvSpPr>
        <p:spPr>
          <a:xfrm>
            <a:off x="10160000" y="1"/>
            <a:ext cx="827020" cy="68595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淘宝网chenying0907出品 13"/>
          <p:cNvSpPr/>
          <p:nvPr/>
        </p:nvSpPr>
        <p:spPr>
          <a:xfrm>
            <a:off x="1143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淘宝网chenying0907出品 14"/>
          <p:cNvSpPr/>
          <p:nvPr/>
        </p:nvSpPr>
        <p:spPr>
          <a:xfrm>
            <a:off x="0" y="189434"/>
            <a:ext cx="12257020" cy="6526138"/>
          </a:xfrm>
          <a:prstGeom prst="rect">
            <a:avLst/>
          </a:prstGeom>
          <a:solidFill>
            <a:srgbClr val="F1EFE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淘宝网chenying0907出品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931" y="549474"/>
            <a:ext cx="2576744" cy="3645818"/>
          </a:xfrm>
          <a:prstGeom prst="rect">
            <a:avLst/>
          </a:prstGeom>
        </p:spPr>
      </p:pic>
      <p:sp>
        <p:nvSpPr>
          <p:cNvPr id="3" name="淘宝网chenying0907出品 2"/>
          <p:cNvSpPr/>
          <p:nvPr/>
        </p:nvSpPr>
        <p:spPr>
          <a:xfrm>
            <a:off x="1701159" y="4728319"/>
            <a:ext cx="1665861" cy="166586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第一点</a:t>
            </a:r>
            <a:endParaRPr lang="en-US" altLang="zh-CN" dirty="0"/>
          </a:p>
        </p:txBody>
      </p:sp>
      <p:sp>
        <p:nvSpPr>
          <p:cNvPr id="22" name="淘宝网chenying0907出品 21"/>
          <p:cNvSpPr/>
          <p:nvPr/>
        </p:nvSpPr>
        <p:spPr>
          <a:xfrm>
            <a:off x="4264719" y="4728318"/>
            <a:ext cx="1665861" cy="166586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第二点</a:t>
            </a:r>
          </a:p>
        </p:txBody>
      </p:sp>
      <p:sp>
        <p:nvSpPr>
          <p:cNvPr id="23" name="淘宝网chenying0907出品 22"/>
          <p:cNvSpPr/>
          <p:nvPr/>
        </p:nvSpPr>
        <p:spPr>
          <a:xfrm>
            <a:off x="6763509" y="4728318"/>
            <a:ext cx="1665861" cy="166586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第三点</a:t>
            </a:r>
          </a:p>
        </p:txBody>
      </p:sp>
      <p:sp>
        <p:nvSpPr>
          <p:cNvPr id="24" name="淘宝网chenying0907出品 23"/>
          <p:cNvSpPr/>
          <p:nvPr/>
        </p:nvSpPr>
        <p:spPr>
          <a:xfrm>
            <a:off x="9269600" y="4728317"/>
            <a:ext cx="1665861" cy="16658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第四点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4668E-6 -3.29785E-6 C 0.01146 0.06272 0.05585 0.10808 0.10245 0.10808 C 0.1471 0.10808 0.18654 0.06272 0.19787 -3.29785E-6 C 0.21726 0.06272 0.25606 0.10808 0.30149 0.10808 C 0.34718 0.10808 0.38506 0.06272 0.39808 -3.29785E-6 C 0.41708 0.06272 0.45561 0.10808 0.50104 0.10808 C 0.54543 0.10808 0.59165 0.06272 0.60349 -3.29785E-6 C 0.61703 0.06272 0.65569 0.10808 0.70763 0.10808 C 0.74525 0.10808 0.7912 0.06272 0.8037 -3.29785E-6 " pathEditMode="relative" rAng="0" ptsTypes="AAAAAAAAA">
                                      <p:cBhvr>
                                        <p:cTn id="68" dur="4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185" y="5392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3" grpId="0" animBg="1"/>
      <p:bldP spid="22" grpId="0" animBg="1"/>
      <p:bldP spid="23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淘宝网chenying0907出品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4812" y="569609"/>
            <a:ext cx="7670003" cy="4828450"/>
          </a:xfrm>
          <a:prstGeom prst="rect">
            <a:avLst/>
          </a:prstGeom>
        </p:spPr>
      </p:pic>
      <p:sp>
        <p:nvSpPr>
          <p:cNvPr id="10" name="淘宝网chenying0907出品 9"/>
          <p:cNvSpPr txBox="1"/>
          <p:nvPr/>
        </p:nvSpPr>
        <p:spPr>
          <a:xfrm>
            <a:off x="6313611" y="1341562"/>
            <a:ext cx="36724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spc="600" dirty="0">
                <a:solidFill>
                  <a:schemeClr val="accent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第二部分</a:t>
            </a:r>
          </a:p>
        </p:txBody>
      </p:sp>
      <p:sp>
        <p:nvSpPr>
          <p:cNvPr id="11" name="淘宝网chenying0907出品 10"/>
          <p:cNvSpPr txBox="1"/>
          <p:nvPr/>
        </p:nvSpPr>
        <p:spPr>
          <a:xfrm>
            <a:off x="7321723" y="2147037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PART TWO</a:t>
            </a:r>
            <a:endParaRPr lang="zh-CN" altLang="en-US" dirty="0"/>
          </a:p>
        </p:txBody>
      </p:sp>
      <p:sp>
        <p:nvSpPr>
          <p:cNvPr id="12" name="淘宝网chenying0907出品 11"/>
          <p:cNvSpPr/>
          <p:nvPr/>
        </p:nvSpPr>
        <p:spPr>
          <a:xfrm>
            <a:off x="5752545" y="2837938"/>
            <a:ext cx="47945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800" dirty="0"/>
              <a:t>Lorem ipsum dolor sit amet, consectetur adipisicing elit, sed do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7775823" y="2677403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淘宝网chenying0907出品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220" y="-386630"/>
            <a:ext cx="4931441" cy="6917406"/>
          </a:xfrm>
          <a:prstGeom prst="rect">
            <a:avLst/>
          </a:prstGeom>
        </p:spPr>
      </p:pic>
      <p:grpSp>
        <p:nvGrpSpPr>
          <p:cNvPr id="5" name="淘宝网chenying0907出品 4"/>
          <p:cNvGrpSpPr/>
          <p:nvPr/>
        </p:nvGrpSpPr>
        <p:grpSpPr>
          <a:xfrm>
            <a:off x="-24220" y="5720908"/>
            <a:ext cx="12981899" cy="1165270"/>
            <a:chOff x="-24220" y="5720908"/>
            <a:chExt cx="12981899" cy="1165270"/>
          </a:xfrm>
        </p:grpSpPr>
        <p:pic>
          <p:nvPicPr>
            <p:cNvPr id="16" name="淘宝网chenying0907出品 15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40714" r="-1340" b="32483"/>
            <a:stretch>
              <a:fillRect/>
            </a:stretch>
          </p:blipFill>
          <p:spPr>
            <a:xfrm>
              <a:off x="4306677" y="5725356"/>
              <a:ext cx="4328199" cy="1138680"/>
            </a:xfrm>
            <a:prstGeom prst="rect">
              <a:avLst/>
            </a:prstGeom>
          </p:spPr>
        </p:pic>
        <p:pic>
          <p:nvPicPr>
            <p:cNvPr id="17" name="淘宝网chenying0907出品 16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40714" r="-1340" b="32483"/>
            <a:stretch>
              <a:fillRect/>
            </a:stretch>
          </p:blipFill>
          <p:spPr>
            <a:xfrm>
              <a:off x="8629480" y="5720908"/>
              <a:ext cx="4328199" cy="1138680"/>
            </a:xfrm>
            <a:prstGeom prst="rect">
              <a:avLst/>
            </a:prstGeom>
          </p:spPr>
        </p:pic>
        <p:pic>
          <p:nvPicPr>
            <p:cNvPr id="18" name="淘宝网chenying0907出品 17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EFEFC"/>
                </a:clrFrom>
                <a:clrTo>
                  <a:srgbClr val="FEFEFC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40714" r="-1340" b="32483"/>
            <a:stretch>
              <a:fillRect/>
            </a:stretch>
          </p:blipFill>
          <p:spPr>
            <a:xfrm>
              <a:off x="-24220" y="5747498"/>
              <a:ext cx="4328199" cy="113868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decel="266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967 0.06295 L 4.63161E-6 -3.04328E-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83" y="-31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7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2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7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自定义 2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53536"/>
      </a:accent1>
      <a:accent2>
        <a:srgbClr val="778344"/>
      </a:accent2>
      <a:accent3>
        <a:srgbClr val="89BFBA"/>
      </a:accent3>
      <a:accent4>
        <a:srgbClr val="FE820B"/>
      </a:accent4>
      <a:accent5>
        <a:srgbClr val="E5A72F"/>
      </a:accent5>
      <a:accent6>
        <a:srgbClr val="F79646"/>
      </a:accent6>
      <a:hlink>
        <a:srgbClr val="0000FF"/>
      </a:hlink>
      <a:folHlink>
        <a:srgbClr val="800080"/>
      </a:folHlink>
    </a:clrScheme>
    <a:fontScheme name="0-喜欢">
      <a:majorFont>
        <a:latin typeface="Helvetica"/>
        <a:ea typeface="微软雅黑"/>
        <a:cs typeface=""/>
      </a:majorFont>
      <a:minorFont>
        <a:latin typeface="微软雅黑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alpha val="50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1617</Words>
  <Application>Microsoft Office PowerPoint</Application>
  <PresentationFormat>自定义</PresentationFormat>
  <Paragraphs>213</Paragraphs>
  <Slides>28</Slides>
  <Notes>28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4" baseType="lpstr">
      <vt:lpstr>华文琥珀</vt:lpstr>
      <vt:lpstr>Calibri</vt:lpstr>
      <vt:lpstr>Helvetica</vt:lpstr>
      <vt:lpstr>微软雅黑 Light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chenying0907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chenying0907</dc:title>
  <dc:creator>chenying0907</dc:creator>
  <dc:description>chenying0907</dc:description>
  <cp:lastModifiedBy>晶晶 邱</cp:lastModifiedBy>
  <cp:revision>131</cp:revision>
  <dcterms:created xsi:type="dcterms:W3CDTF">2018-12-18T09:10:11Z</dcterms:created>
  <dcterms:modified xsi:type="dcterms:W3CDTF">2019-03-11T10:07:11Z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2052-1.2.5.490</vt:lpwstr>
  </property>
</Properties>
</file>