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2" r:id="rId4"/>
    <p:sldId id="272" r:id="rId5"/>
    <p:sldId id="274" r:id="rId6"/>
    <p:sldId id="273" r:id="rId7"/>
    <p:sldId id="275" r:id="rId8"/>
    <p:sldId id="276" r:id="rId9"/>
    <p:sldId id="277" r:id="rId10"/>
    <p:sldId id="269" r:id="rId11"/>
    <p:sldId id="278" r:id="rId12"/>
    <p:sldId id="279" r:id="rId13"/>
    <p:sldId id="280" r:id="rId14"/>
    <p:sldId id="271" r:id="rId15"/>
    <p:sldId id="977" r:id="rId16"/>
    <p:sldId id="951" r:id="rId17"/>
    <p:sldId id="956" r:id="rId18"/>
    <p:sldId id="335" r:id="rId19"/>
    <p:sldId id="971" r:id="rId20"/>
    <p:sldId id="973" r:id="rId21"/>
    <p:sldId id="967" r:id="rId22"/>
    <p:sldId id="338" r:id="rId23"/>
    <p:sldId id="339" r:id="rId24"/>
    <p:sldId id="978" r:id="rId25"/>
    <p:sldId id="979" r:id="rId26"/>
    <p:sldId id="28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3F2F"/>
    <a:srgbClr val="DA9A2E"/>
    <a:srgbClr val="7B01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6" d="100"/>
          <a:sy n="66" d="100"/>
        </p:scale>
        <p:origin x="1500" y="10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2-29T13:51:23.138"/>
    </inkml:context>
    <inkml:brush xml:id="br0">
      <inkml:brushProperty name="width" value="0.1" units="cm"/>
      <inkml:brushProperty name="height" value="0.1" units="cm"/>
      <inkml:brushProperty name="color" value="#E71224"/>
    </inkml:brush>
  </inkml:definitions>
  <inkml:trace contextRef="#ctx0" brushRef="#br0">66 0 10133,'-66'0'1392,"66"0"-1056,0 0-240,0 0-15,0 0 127,0 0-144,0 0-32,0 0 176,0 0-208,0 0-160,0 65-2898,0 0-928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2-29T13:51:23.138"/>
    </inkml:context>
    <inkml:brush xml:id="br0">
      <inkml:brushProperty name="width" value="0.1" units="cm"/>
      <inkml:brushProperty name="height" value="0.1" units="cm"/>
      <inkml:brushProperty name="color" value="#E71224"/>
    </inkml:brush>
  </inkml:definitions>
  <inkml:trace contextRef="#ctx0" brushRef="#br0">66 0 10133,'-66'0'1392,"66"0"-1056,0 0-240,0 0-15,0 0 127,0 0-144,0 0-32,0 0 176,0 0-208,0 0-160,0 65-2898,0 0-928</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EEE2B9-C86B-4EAE-A08B-08A945539ED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F8801CF9-131F-4CD8-A287-FF60CB86D13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B87C936-48E9-4066-AC27-5C4C066033D1}"/>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687E49AC-C796-4E22-8078-6A7614E52EB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54F114-CD30-4BCF-B3E6-39C81F0A642C}"/>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2584135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074455-27AB-4A40-9B42-44CC6C5D778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36416C9-A38F-4153-8810-FCDF97D371C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DBB2450-C2EB-4E6E-A06D-8123D119A721}"/>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0A942602-93D8-4D50-BB1E-3F09737469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495BED0-8295-4FD7-B7D9-2A0EDF18E852}"/>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1134205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A7B7014-1C76-4D27-B987-4594FDC1A78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6DC73C3-B8D4-4457-AF48-2E2C31F9326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F774A9-AF60-4E40-8687-4D2F1A4166A7}"/>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84765C40-90A3-4FAE-992A-72A3FE8DBE8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4CFDC1-95B5-4F85-B5C5-78583AB85A48}"/>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758739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8763000" y="1162050"/>
            <a:ext cx="3429000" cy="4533900"/>
          </a:xfrm>
        </p:spPr>
        <p:txBody>
          <a:bodyPr/>
          <a:lstStyle/>
          <a:p>
            <a:endParaRPr lang="en-US"/>
          </a:p>
        </p:txBody>
      </p:sp>
    </p:spTree>
    <p:extLst>
      <p:ext uri="{BB962C8B-B14F-4D97-AF65-F5344CB8AC3E}">
        <p14:creationId xmlns:p14="http://schemas.microsoft.com/office/powerpoint/2010/main" val="1348484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019550" y="1981200"/>
            <a:ext cx="4152900" cy="2895600"/>
          </a:xfrm>
        </p:spPr>
        <p:txBody>
          <a:bodyPr/>
          <a:lstStyle/>
          <a:p>
            <a:endParaRPr lang="en-US"/>
          </a:p>
        </p:txBody>
      </p:sp>
    </p:spTree>
    <p:extLst>
      <p:ext uri="{BB962C8B-B14F-4D97-AF65-F5344CB8AC3E}">
        <p14:creationId xmlns:p14="http://schemas.microsoft.com/office/powerpoint/2010/main" val="1566581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7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66059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342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9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08F6E915-F912-4C86-9F4E-C61EFBB2C2C9}"/>
              </a:ext>
            </a:extLst>
          </p:cNvPr>
          <p:cNvSpPr>
            <a:spLocks noGrp="1"/>
          </p:cNvSpPr>
          <p:nvPr>
            <p:ph type="pic" sz="quarter" idx="11"/>
          </p:nvPr>
        </p:nvSpPr>
        <p:spPr>
          <a:xfrm>
            <a:off x="5936344" y="1280162"/>
            <a:ext cx="5284105" cy="5063489"/>
          </a:xfrm>
          <a:custGeom>
            <a:avLst/>
            <a:gdLst>
              <a:gd name="connsiteX0" fmla="*/ 0 w 5284105"/>
              <a:gd name="connsiteY0" fmla="*/ 0 h 5063489"/>
              <a:gd name="connsiteX1" fmla="*/ 5284105 w 5284105"/>
              <a:gd name="connsiteY1" fmla="*/ 0 h 5063489"/>
              <a:gd name="connsiteX2" fmla="*/ 5284105 w 5284105"/>
              <a:gd name="connsiteY2" fmla="*/ 5063489 h 5063489"/>
              <a:gd name="connsiteX3" fmla="*/ 0 w 5284105"/>
              <a:gd name="connsiteY3" fmla="*/ 5063489 h 5063489"/>
            </a:gdLst>
            <a:ahLst/>
            <a:cxnLst>
              <a:cxn ang="0">
                <a:pos x="connsiteX0" y="connsiteY0"/>
              </a:cxn>
              <a:cxn ang="0">
                <a:pos x="connsiteX1" y="connsiteY1"/>
              </a:cxn>
              <a:cxn ang="0">
                <a:pos x="connsiteX2" y="connsiteY2"/>
              </a:cxn>
              <a:cxn ang="0">
                <a:pos x="connsiteX3" y="connsiteY3"/>
              </a:cxn>
            </a:cxnLst>
            <a:rect l="l" t="t" r="r" b="b"/>
            <a:pathLst>
              <a:path w="5284105" h="5063489">
                <a:moveTo>
                  <a:pt x="0" y="0"/>
                </a:moveTo>
                <a:lnTo>
                  <a:pt x="5284105" y="0"/>
                </a:lnTo>
                <a:lnTo>
                  <a:pt x="5284105" y="5063489"/>
                </a:lnTo>
                <a:lnTo>
                  <a:pt x="0" y="506348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842080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Full Image without Header &amp;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18781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Full Image without Header &amp; Foo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289219F-97C1-4E83-93A5-D5AE86C24C8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2">
            <a:extLst>
              <a:ext uri="{FF2B5EF4-FFF2-40B4-BE49-F238E27FC236}">
                <a16:creationId xmlns:a16="http://schemas.microsoft.com/office/drawing/2014/main" id="{E91D0747-F67E-4757-90F0-5A53CCCCEC44}"/>
              </a:ext>
            </a:extLst>
          </p:cNvPr>
          <p:cNvSpPr>
            <a:spLocks noGrp="1"/>
          </p:cNvSpPr>
          <p:nvPr>
            <p:ph type="pic" sz="quarter" idx="11"/>
          </p:nvPr>
        </p:nvSpPr>
        <p:spPr>
          <a:xfrm>
            <a:off x="3790949" y="0"/>
            <a:ext cx="8401050" cy="6875362"/>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8237936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7FBAE1-1914-4FCB-A276-F0693AC1B75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B6E8935-0657-4BC2-8FE6-9780139792C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C3361DC-5050-4FDB-BE93-2AEF78B866E1}"/>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BE804B47-744F-4076-B1F5-E718A3FB78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7C6B895-9ED1-4C87-8120-C9C47EAD212D}"/>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2752062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0797A5-F28B-4226-A021-8B077202BF9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0289581-F2F2-4988-969F-09FC5C593F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223B0B5C-F14F-43C0-9C38-D9B4573B7034}"/>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308E4F36-BDD3-4A02-8397-3EC51A2E79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070C3D0-D960-4541-8212-FC758E235AE3}"/>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3401527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DB24F3-2EDC-43CC-A41C-24682D7447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37EAD8E-997A-4E37-8C39-4F93FAEC0F0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4DC9AB1C-EF68-46F1-BFA3-8B179D017753}"/>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E952DB5-4ED9-4D7C-8148-11B654D1D01E}"/>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6" name="页脚占位符 5">
            <a:extLst>
              <a:ext uri="{FF2B5EF4-FFF2-40B4-BE49-F238E27FC236}">
                <a16:creationId xmlns:a16="http://schemas.microsoft.com/office/drawing/2014/main" id="{61C68A20-170E-4F6E-96DE-7FBD2A9825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0C3E0B6-93F9-4545-8326-6E3159767A6A}"/>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3799428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265640-40D9-4640-918F-5EEF1B6D453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F33AC90-3427-4CC0-89D7-8F130846A3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91EBBE7-360C-424C-BBDE-21A686D7BB9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8B84BDE-A6A2-485A-9FAE-A09282FA004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99271A4-50F9-4346-8616-C0D8FDAB23A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978B03FE-C411-4A46-A190-58D4BACE9770}"/>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8" name="页脚占位符 7">
            <a:extLst>
              <a:ext uri="{FF2B5EF4-FFF2-40B4-BE49-F238E27FC236}">
                <a16:creationId xmlns:a16="http://schemas.microsoft.com/office/drawing/2014/main" id="{63C5522C-3CD9-489E-B3F8-9D7753B2FF7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CDC1458-E8A4-4761-97E7-54A661FF3B48}"/>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4045346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490FCF-2088-43F2-9D56-1088732749D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9D458B8-AB7D-467E-96ED-DB5A6CA59A2B}"/>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4" name="页脚占位符 3">
            <a:extLst>
              <a:ext uri="{FF2B5EF4-FFF2-40B4-BE49-F238E27FC236}">
                <a16:creationId xmlns:a16="http://schemas.microsoft.com/office/drawing/2014/main" id="{D40A5EF8-80D0-4C6F-A1A0-3BFD919DDE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EF706BF-7D33-4E8F-988B-E9768A8F1273}"/>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1586832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9D87B81-0800-41E3-8950-B99D981B01D1}"/>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3" name="页脚占位符 2">
            <a:extLst>
              <a:ext uri="{FF2B5EF4-FFF2-40B4-BE49-F238E27FC236}">
                <a16:creationId xmlns:a16="http://schemas.microsoft.com/office/drawing/2014/main" id="{193A1563-553D-4191-9296-A782FE77CC7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D0CDAE7-789D-42EB-A100-593BE2E69421}"/>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2030650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41E09E-E76C-463B-9CEA-4FBB9695791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94DE389-461E-4175-8992-293A11C4FF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B9764B1-265F-4EB0-B945-76C7A017D9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534FDF6-3AC9-481F-ABD3-19D3403D77FD}"/>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6" name="页脚占位符 5">
            <a:extLst>
              <a:ext uri="{FF2B5EF4-FFF2-40B4-BE49-F238E27FC236}">
                <a16:creationId xmlns:a16="http://schemas.microsoft.com/office/drawing/2014/main" id="{DC3DBCD5-13FE-4669-9EBA-635C012777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4868926-D904-426A-A49A-CD23954DEC2B}"/>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4102265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693640-A849-4F98-80B8-12CC0380CE5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F738EBD-D7AB-415B-892A-838053B4915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4667D32-9067-40F6-8DF7-92AB40FAF1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C06AE9D-1E1E-4430-A08C-9DE63203F24D}"/>
              </a:ext>
            </a:extLst>
          </p:cNvPr>
          <p:cNvSpPr>
            <a:spLocks noGrp="1"/>
          </p:cNvSpPr>
          <p:nvPr>
            <p:ph type="dt" sz="half" idx="10"/>
          </p:nvPr>
        </p:nvSpPr>
        <p:spPr/>
        <p:txBody>
          <a:bodyPr/>
          <a:lstStyle/>
          <a:p>
            <a:fld id="{BE9622B2-BCC0-4DA1-9123-BE6BE67B29FA}" type="datetimeFigureOut">
              <a:rPr lang="zh-CN" altLang="en-US" smtClean="0"/>
              <a:t>2020/3/23</a:t>
            </a:fld>
            <a:endParaRPr lang="zh-CN" altLang="en-US"/>
          </a:p>
        </p:txBody>
      </p:sp>
      <p:sp>
        <p:nvSpPr>
          <p:cNvPr id="6" name="页脚占位符 5">
            <a:extLst>
              <a:ext uri="{FF2B5EF4-FFF2-40B4-BE49-F238E27FC236}">
                <a16:creationId xmlns:a16="http://schemas.microsoft.com/office/drawing/2014/main" id="{188354BE-EE75-4B79-9958-E39E3691C56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471D95E-9F23-4B07-8039-E50A1ED86A94}"/>
              </a:ext>
            </a:extLst>
          </p:cNvPr>
          <p:cNvSpPr>
            <a:spLocks noGrp="1"/>
          </p:cNvSpPr>
          <p:nvPr>
            <p:ph type="sldNum" sz="quarter" idx="12"/>
          </p:nvPr>
        </p:nvSpPr>
        <p:spPr/>
        <p:txBody>
          <a:body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1240827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79FB7CF-B0D1-40C6-819A-B4FB763B07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EDF07EF-8A18-4B2F-9C0C-BF9B7A539A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759DDF-013D-426D-AA31-AF278BFA9C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9622B2-BCC0-4DA1-9123-BE6BE67B29FA}" type="datetimeFigureOut">
              <a:rPr lang="zh-CN" altLang="en-US" smtClean="0"/>
              <a:t>2020/3/23</a:t>
            </a:fld>
            <a:endParaRPr lang="zh-CN" altLang="en-US"/>
          </a:p>
        </p:txBody>
      </p:sp>
      <p:sp>
        <p:nvSpPr>
          <p:cNvPr id="5" name="页脚占位符 4">
            <a:extLst>
              <a:ext uri="{FF2B5EF4-FFF2-40B4-BE49-F238E27FC236}">
                <a16:creationId xmlns:a16="http://schemas.microsoft.com/office/drawing/2014/main" id="{094A1B6E-2003-4992-AD1F-53F8DC39C8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AC9E739-E917-46B6-902B-5F6F5915EA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6353FB-3D86-46DF-9502-55489CAF6FE8}" type="slidenum">
              <a:rPr lang="zh-CN" altLang="en-US" smtClean="0"/>
              <a:t>‹#›</a:t>
            </a:fld>
            <a:endParaRPr lang="zh-CN" altLang="en-US"/>
          </a:p>
        </p:txBody>
      </p:sp>
    </p:spTree>
    <p:extLst>
      <p:ext uri="{BB962C8B-B14F-4D97-AF65-F5344CB8AC3E}">
        <p14:creationId xmlns:p14="http://schemas.microsoft.com/office/powerpoint/2010/main" val="1745837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 id="2147483665" r:id="rId15"/>
    <p:sldLayoutId id="2147483666" r:id="rId16"/>
    <p:sldLayoutId id="2147483667" r:id="rId17"/>
    <p:sldLayoutId id="2147483668"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1.xml"/><Relationship Id="rId7"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2.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ink/ink2.xml"/><Relationship Id="rId7" Type="http://schemas.openxmlformats.org/officeDocument/2006/relationships/image" Target="../media/image3.png"/><Relationship Id="rId2" Type="http://schemas.openxmlformats.org/officeDocument/2006/relationships/image" Target="../media/image37.jpeg"/><Relationship Id="rId1" Type="http://schemas.openxmlformats.org/officeDocument/2006/relationships/slideLayout" Target="../slideLayouts/slideLayout1.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8.jpeg"/><Relationship Id="rId7"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D81DE278-ABAD-49C1-AE16-53E8C4B3E54E}"/>
              </a:ext>
            </a:extLst>
          </p:cNvPr>
          <p:cNvSpPr/>
          <p:nvPr/>
        </p:nvSpPr>
        <p:spPr>
          <a:xfrm>
            <a:off x="1148862" y="-24319"/>
            <a:ext cx="4195425" cy="501835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F9735466-4603-48C3-83F5-D364317DFCCA}"/>
              </a:ext>
            </a:extLst>
          </p:cNvPr>
          <p:cNvSpPr/>
          <p:nvPr/>
        </p:nvSpPr>
        <p:spPr>
          <a:xfrm>
            <a:off x="1148862" y="4994031"/>
            <a:ext cx="4149968" cy="1887414"/>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E9179B6-9ACA-41E8-8582-F7BEE42BE5F0}"/>
              </a:ext>
            </a:extLst>
          </p:cNvPr>
          <p:cNvSpPr/>
          <p:nvPr/>
        </p:nvSpPr>
        <p:spPr>
          <a:xfrm>
            <a:off x="5298831" y="4994031"/>
            <a:ext cx="6893168" cy="1887414"/>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26" name="墨迹 25">
                <a:extLst>
                  <a:ext uri="{FF2B5EF4-FFF2-40B4-BE49-F238E27FC236}">
                    <a16:creationId xmlns:a16="http://schemas.microsoft.com/office/drawing/2014/main" id="{A1C602A1-644D-463E-BE6D-EE5539301447}"/>
                  </a:ext>
                </a:extLst>
              </p14:cNvPr>
              <p14:cNvContentPartPr/>
              <p14:nvPr/>
            </p14:nvContentPartPr>
            <p14:xfrm>
              <a:off x="-398760" y="9519092"/>
              <a:ext cx="23760" cy="47160"/>
            </p14:xfrm>
          </p:contentPart>
        </mc:Choice>
        <mc:Fallback xmlns="">
          <p:pic>
            <p:nvPicPr>
              <p:cNvPr id="26" name="墨迹 25">
                <a:extLst>
                  <a:ext uri="{FF2B5EF4-FFF2-40B4-BE49-F238E27FC236}">
                    <a16:creationId xmlns:a16="http://schemas.microsoft.com/office/drawing/2014/main" id="{A1C602A1-644D-463E-BE6D-EE5539301447}"/>
                  </a:ext>
                </a:extLst>
              </p:cNvPr>
              <p:cNvPicPr/>
              <p:nvPr/>
            </p:nvPicPr>
            <p:blipFill>
              <a:blip r:embed="rId7"/>
              <a:stretch>
                <a:fillRect/>
              </a:stretch>
            </p:blipFill>
            <p:spPr>
              <a:xfrm>
                <a:off x="-416760" y="9501092"/>
                <a:ext cx="59400" cy="82800"/>
              </a:xfrm>
              <a:prstGeom prst="rect">
                <a:avLst/>
              </a:prstGeom>
            </p:spPr>
          </p:pic>
        </mc:Fallback>
      </mc:AlternateContent>
      <p:sp>
        <p:nvSpPr>
          <p:cNvPr id="29" name="文本框 28">
            <a:extLst>
              <a:ext uri="{FF2B5EF4-FFF2-40B4-BE49-F238E27FC236}">
                <a16:creationId xmlns:a16="http://schemas.microsoft.com/office/drawing/2014/main" id="{C9227D68-357E-46C6-B457-64C8F7944F79}"/>
              </a:ext>
            </a:extLst>
          </p:cNvPr>
          <p:cNvSpPr txBox="1"/>
          <p:nvPr/>
        </p:nvSpPr>
        <p:spPr>
          <a:xfrm>
            <a:off x="6096000" y="1434990"/>
            <a:ext cx="4273550" cy="1446550"/>
          </a:xfrm>
          <a:prstGeom prst="rect">
            <a:avLst/>
          </a:prstGeom>
          <a:noFill/>
        </p:spPr>
        <p:txBody>
          <a:bodyPr wrap="square" rtlCol="0">
            <a:spAutoFit/>
          </a:bodyPr>
          <a:lstStyle/>
          <a:p>
            <a:r>
              <a:rPr lang="en-US" altLang="zh-CN" sz="4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Exquisite Old Times</a:t>
            </a:r>
            <a:endParaRPr lang="zh-CN" altLang="en-US" sz="44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30" name="组合 29">
            <a:extLst>
              <a:ext uri="{FF2B5EF4-FFF2-40B4-BE49-F238E27FC236}">
                <a16:creationId xmlns:a16="http://schemas.microsoft.com/office/drawing/2014/main" id="{60AE4A17-4F79-4BAA-92C7-5FCD89359B22}"/>
              </a:ext>
            </a:extLst>
          </p:cNvPr>
          <p:cNvGrpSpPr/>
          <p:nvPr/>
        </p:nvGrpSpPr>
        <p:grpSpPr>
          <a:xfrm>
            <a:off x="6096000" y="3370359"/>
            <a:ext cx="4273550" cy="1280795"/>
            <a:chOff x="11445" y="569"/>
            <a:chExt cx="6730" cy="2017"/>
          </a:xfrm>
        </p:grpSpPr>
        <p:sp>
          <p:nvSpPr>
            <p:cNvPr id="31" name="文本框 30">
              <a:extLst>
                <a:ext uri="{FF2B5EF4-FFF2-40B4-BE49-F238E27FC236}">
                  <a16:creationId xmlns:a16="http://schemas.microsoft.com/office/drawing/2014/main" id="{4E17A965-76A5-4B18-A508-F2BA269E6344}"/>
                </a:ext>
              </a:extLst>
            </p:cNvPr>
            <p:cNvSpPr txBox="1"/>
            <p:nvPr/>
          </p:nvSpPr>
          <p:spPr>
            <a:xfrm>
              <a:off x="11445" y="1182"/>
              <a:ext cx="6730" cy="1404"/>
            </a:xfrm>
            <a:prstGeom prst="rect">
              <a:avLst/>
            </a:prstGeom>
            <a:noFill/>
          </p:spPr>
          <p:txBody>
            <a:bodyPr wrap="square" rtlCol="0" anchor="t">
              <a:spAutoFit/>
            </a:bodyPr>
            <a:lstStyle/>
            <a:p>
              <a:pPr fontAlgn="auto">
                <a:lnSpc>
                  <a:spcPct val="130000"/>
                </a:lnSpc>
              </a:pPr>
              <a:r>
                <a:rPr lang="zh-CN" altLang="en-US" sz="1000">
                  <a:solidFill>
                    <a:schemeClr val="bg1"/>
                  </a:solidFill>
                  <a:latin typeface="+mj-lt"/>
                  <a:ea typeface="思源黑体 CN Light" panose="020B0300000000000000" charset="-122"/>
                  <a:cs typeface="+mj-lt"/>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32" name="文本框 31">
              <a:extLst>
                <a:ext uri="{FF2B5EF4-FFF2-40B4-BE49-F238E27FC236}">
                  <a16:creationId xmlns:a16="http://schemas.microsoft.com/office/drawing/2014/main" id="{9ACAD61D-C9C1-4FC3-B3AF-11E88EF4824A}"/>
                </a:ext>
              </a:extLst>
            </p:cNvPr>
            <p:cNvSpPr txBox="1"/>
            <p:nvPr/>
          </p:nvSpPr>
          <p:spPr>
            <a:xfrm>
              <a:off x="11445" y="569"/>
              <a:ext cx="3348" cy="531"/>
            </a:xfrm>
            <a:prstGeom prst="rect">
              <a:avLst/>
            </a:prstGeom>
            <a:noFill/>
          </p:spPr>
          <p:txBody>
            <a:bodyPr wrap="square" rtlCol="0">
              <a:spAutoFit/>
            </a:bodyPr>
            <a:lstStyle/>
            <a:p>
              <a:r>
                <a:rPr lang="zh-CN" altLang="en-US" sz="1600">
                  <a:solidFill>
                    <a:schemeClr val="bg1"/>
                  </a:solidFill>
                  <a:latin typeface="思源黑体 CN Light" panose="020B0300000000000000" charset="-122"/>
                  <a:ea typeface="思源黑体 CN Light" panose="020B0300000000000000" charset="-122"/>
                </a:rPr>
                <a:t>精致的旧时光</a:t>
              </a:r>
            </a:p>
          </p:txBody>
        </p:sp>
      </p:grpSp>
      <p:pic>
        <p:nvPicPr>
          <p:cNvPr id="41" name="图片 40">
            <a:extLst>
              <a:ext uri="{FF2B5EF4-FFF2-40B4-BE49-F238E27FC236}">
                <a16:creationId xmlns:a16="http://schemas.microsoft.com/office/drawing/2014/main" id="{629CE434-EC5C-4C0E-93DF-485F49CAB1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708070" y="4593005"/>
            <a:ext cx="4149968" cy="1717527"/>
          </a:xfrm>
          <a:prstGeom prst="rect">
            <a:avLst/>
          </a:prstGeom>
        </p:spPr>
      </p:pic>
      <p:pic>
        <p:nvPicPr>
          <p:cNvPr id="42" name="图片 41">
            <a:extLst>
              <a:ext uri="{FF2B5EF4-FFF2-40B4-BE49-F238E27FC236}">
                <a16:creationId xmlns:a16="http://schemas.microsoft.com/office/drawing/2014/main" id="{257FF728-B9B9-48C3-8CB1-1634AB0A099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 y="1"/>
            <a:ext cx="12192000" cy="6881444"/>
          </a:xfrm>
          <a:prstGeom prst="rect">
            <a:avLst/>
          </a:prstGeom>
        </p:spPr>
      </p:pic>
      <p:grpSp>
        <p:nvGrpSpPr>
          <p:cNvPr id="2" name="组合 1">
            <a:extLst>
              <a:ext uri="{FF2B5EF4-FFF2-40B4-BE49-F238E27FC236}">
                <a16:creationId xmlns:a16="http://schemas.microsoft.com/office/drawing/2014/main" id="{C59E77BB-8760-47A8-98F9-C4EF37722149}"/>
              </a:ext>
            </a:extLst>
          </p:cNvPr>
          <p:cNvGrpSpPr/>
          <p:nvPr/>
        </p:nvGrpSpPr>
        <p:grpSpPr>
          <a:xfrm>
            <a:off x="331382" y="370313"/>
            <a:ext cx="11513157" cy="6048123"/>
            <a:chOff x="331382" y="370313"/>
            <a:chExt cx="11513157" cy="6048123"/>
          </a:xfrm>
        </p:grpSpPr>
        <p:sp>
          <p:nvSpPr>
            <p:cNvPr id="28" name="文本框 27">
              <a:extLst>
                <a:ext uri="{FF2B5EF4-FFF2-40B4-BE49-F238E27FC236}">
                  <a16:creationId xmlns:a16="http://schemas.microsoft.com/office/drawing/2014/main" id="{9E364A0C-581B-4933-AC05-2E7701535F84}"/>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7" name="组合 46">
              <a:extLst>
                <a:ext uri="{FF2B5EF4-FFF2-40B4-BE49-F238E27FC236}">
                  <a16:creationId xmlns:a16="http://schemas.microsoft.com/office/drawing/2014/main" id="{AD2BCCD6-0D59-4DAE-89E3-C4C9006075ED}"/>
                </a:ext>
              </a:extLst>
            </p:cNvPr>
            <p:cNvGrpSpPr/>
            <p:nvPr/>
          </p:nvGrpSpPr>
          <p:grpSpPr>
            <a:xfrm>
              <a:off x="331382" y="408785"/>
              <a:ext cx="1994857" cy="6009651"/>
              <a:chOff x="739089" y="700301"/>
              <a:chExt cx="1994857" cy="6009651"/>
            </a:xfrm>
          </p:grpSpPr>
          <p:sp>
            <p:nvSpPr>
              <p:cNvPr id="48" name="TextBox 1">
                <a:extLst>
                  <a:ext uri="{FF2B5EF4-FFF2-40B4-BE49-F238E27FC236}">
                    <a16:creationId xmlns:a16="http://schemas.microsoft.com/office/drawing/2014/main" id="{51441332-FFD0-4E4F-A1DF-E6FCEA25CF54}"/>
                  </a:ext>
                </a:extLst>
              </p:cNvPr>
              <p:cNvSpPr txBox="1"/>
              <p:nvPr/>
            </p:nvSpPr>
            <p:spPr>
              <a:xfrm>
                <a:off x="751936"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49" name="TextBox 2">
                <a:extLst>
                  <a:ext uri="{FF2B5EF4-FFF2-40B4-BE49-F238E27FC236}">
                    <a16:creationId xmlns:a16="http://schemas.microsoft.com/office/drawing/2014/main" id="{8AC03227-8841-417F-A2D2-D14BB2DEC5B6}"/>
                  </a:ext>
                </a:extLst>
              </p:cNvPr>
              <p:cNvSpPr txBox="1"/>
              <p:nvPr/>
            </p:nvSpPr>
            <p:spPr>
              <a:xfrm>
                <a:off x="1412606"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50" name="TextBox 5">
                <a:extLst>
                  <a:ext uri="{FF2B5EF4-FFF2-40B4-BE49-F238E27FC236}">
                    <a16:creationId xmlns:a16="http://schemas.microsoft.com/office/drawing/2014/main" id="{70AA466C-F8DD-4B6D-B038-05B9F11CB90A}"/>
                  </a:ext>
                </a:extLst>
              </p:cNvPr>
              <p:cNvSpPr txBox="1"/>
              <p:nvPr/>
            </p:nvSpPr>
            <p:spPr>
              <a:xfrm>
                <a:off x="739089" y="6525286"/>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spTree>
    <p:extLst>
      <p:ext uri="{BB962C8B-B14F-4D97-AF65-F5344CB8AC3E}">
        <p14:creationId xmlns:p14="http://schemas.microsoft.com/office/powerpoint/2010/main" val="14636543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sp>
        <p:nvSpPr>
          <p:cNvPr id="14" name="TextBox 13"/>
          <p:cNvSpPr txBox="1"/>
          <p:nvPr/>
        </p:nvSpPr>
        <p:spPr>
          <a:xfrm>
            <a:off x="2316627" y="2056840"/>
            <a:ext cx="3324466" cy="984897"/>
          </a:xfrm>
          <a:prstGeom prst="rect">
            <a:avLst/>
          </a:prstGeom>
          <a:noFill/>
          <a:ln w="28575">
            <a:noFill/>
          </a:ln>
        </p:spPr>
        <p:txBody>
          <a:bodyPr wrap="square" lIns="243852" tIns="121926" rIns="243852" bIns="121926" rtlCol="0">
            <a:spAutoFit/>
          </a:bodyPr>
          <a:lstStyle/>
          <a:p>
            <a:r>
              <a:rPr lang="en-US" sz="4800" dirty="0" err="1">
                <a:solidFill>
                  <a:schemeClr val="bg1"/>
                </a:solidFill>
                <a:latin typeface="Calisto MT" panose="02040603050505030304" pitchFamily="18" charset="0"/>
                <a:ea typeface="Lato Medium" panose="020F0502020204030203" pitchFamily="34" charset="0"/>
                <a:cs typeface="Times New Roman" panose="02020603050405020304" pitchFamily="18" charset="0"/>
              </a:rPr>
              <a:t>tempalte</a:t>
            </a:r>
            <a:endParaRPr lang="en-US" sz="4800" dirty="0">
              <a:solidFill>
                <a:schemeClr val="bg1"/>
              </a:solidFill>
              <a:latin typeface="Calisto MT" panose="02040603050505030304" pitchFamily="18" charset="0"/>
              <a:ea typeface="Lato Medium" panose="020F0502020204030203" pitchFamily="34" charset="0"/>
              <a:cs typeface="Times New Roman" panose="02020603050405020304" pitchFamily="18" charset="0"/>
            </a:endParaRPr>
          </a:p>
        </p:txBody>
      </p:sp>
      <p:sp>
        <p:nvSpPr>
          <p:cNvPr id="15" name="TextBox 14"/>
          <p:cNvSpPr txBox="1"/>
          <p:nvPr/>
        </p:nvSpPr>
        <p:spPr>
          <a:xfrm flipH="1">
            <a:off x="2535217" y="3325425"/>
            <a:ext cx="2930566" cy="1220719"/>
          </a:xfrm>
          <a:prstGeom prst="rect">
            <a:avLst/>
          </a:prstGeom>
          <a:noFill/>
        </p:spPr>
        <p:txBody>
          <a:bodyPr wrap="square" lIns="0" tIns="0" rIns="0" bIns="0" rtlCol="0">
            <a:spAutoFit/>
          </a:bodyPr>
          <a:lstStyle/>
          <a:p>
            <a:pPr fontAlgn="auto">
              <a:lnSpc>
                <a:spcPct val="150000"/>
              </a:lnSpc>
            </a:pPr>
            <a:r>
              <a:rPr lang="zh-CN" altLang="en-US" sz="9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a:p>
            <a:pPr>
              <a:lnSpc>
                <a:spcPct val="150000"/>
              </a:lnSpc>
            </a:pPr>
            <a:endParaRPr lang="en-US" sz="900" i="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图片占位符 3">
            <a:extLst>
              <a:ext uri="{FF2B5EF4-FFF2-40B4-BE49-F238E27FC236}">
                <a16:creationId xmlns:a16="http://schemas.microsoft.com/office/drawing/2014/main" id="{D387EA79-E1E5-462E-A429-7F7E907C890A}"/>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xfrm>
            <a:off x="7074323" y="1007265"/>
            <a:ext cx="4115761" cy="5441950"/>
          </a:xfrm>
          <a:blipFill>
            <a:blip r:embed="rId3" cstate="email">
              <a:extLst>
                <a:ext uri="{28A0092B-C50C-407E-A947-70E740481C1C}">
                  <a14:useLocalDpi xmlns:a14="http://schemas.microsoft.com/office/drawing/2010/main"/>
                </a:ext>
              </a:extLst>
            </a:blip>
            <a:stretch>
              <a:fillRect/>
            </a:stretch>
          </a:blipFill>
        </p:spPr>
      </p:pic>
      <p:grpSp>
        <p:nvGrpSpPr>
          <p:cNvPr id="16" name="组合 15">
            <a:extLst>
              <a:ext uri="{FF2B5EF4-FFF2-40B4-BE49-F238E27FC236}">
                <a16:creationId xmlns:a16="http://schemas.microsoft.com/office/drawing/2014/main" id="{C040CD11-1B6B-49A8-B19E-49AF9C4E38B5}"/>
              </a:ext>
            </a:extLst>
          </p:cNvPr>
          <p:cNvGrpSpPr/>
          <p:nvPr/>
        </p:nvGrpSpPr>
        <p:grpSpPr>
          <a:xfrm>
            <a:off x="499691" y="370313"/>
            <a:ext cx="11344848" cy="6078902"/>
            <a:chOff x="499691" y="370313"/>
            <a:chExt cx="11344848" cy="6078902"/>
          </a:xfrm>
        </p:grpSpPr>
        <p:sp>
          <p:nvSpPr>
            <p:cNvPr id="17" name="文本框 16">
              <a:extLst>
                <a:ext uri="{FF2B5EF4-FFF2-40B4-BE49-F238E27FC236}">
                  <a16:creationId xmlns:a16="http://schemas.microsoft.com/office/drawing/2014/main" id="{0E6AE395-4960-4DD9-BAB4-15DC9245AF00}"/>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8" name="组合 17">
              <a:extLst>
                <a:ext uri="{FF2B5EF4-FFF2-40B4-BE49-F238E27FC236}">
                  <a16:creationId xmlns:a16="http://schemas.microsoft.com/office/drawing/2014/main" id="{7169EECA-672D-41F9-902B-A0D9BB604B2F}"/>
                </a:ext>
              </a:extLst>
            </p:cNvPr>
            <p:cNvGrpSpPr/>
            <p:nvPr/>
          </p:nvGrpSpPr>
          <p:grpSpPr>
            <a:xfrm>
              <a:off x="499691" y="391868"/>
              <a:ext cx="2231781" cy="6057347"/>
              <a:chOff x="907398" y="683384"/>
              <a:chExt cx="2231781" cy="6057347"/>
            </a:xfrm>
          </p:grpSpPr>
          <p:sp>
            <p:nvSpPr>
              <p:cNvPr id="19" name="TextBox 1">
                <a:extLst>
                  <a:ext uri="{FF2B5EF4-FFF2-40B4-BE49-F238E27FC236}">
                    <a16:creationId xmlns:a16="http://schemas.microsoft.com/office/drawing/2014/main" id="{A99F0C50-51C3-4115-B18E-56C67768DB42}"/>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20" name="TextBox 2">
                <a:extLst>
                  <a:ext uri="{FF2B5EF4-FFF2-40B4-BE49-F238E27FC236}">
                    <a16:creationId xmlns:a16="http://schemas.microsoft.com/office/drawing/2014/main" id="{07F83B63-DAEB-414C-A84E-75001E422D9E}"/>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21" name="TextBox 5">
                <a:extLst>
                  <a:ext uri="{FF2B5EF4-FFF2-40B4-BE49-F238E27FC236}">
                    <a16:creationId xmlns:a16="http://schemas.microsoft.com/office/drawing/2014/main" id="{2824E51A-DCD6-4F56-8D8C-25B1CE769705}"/>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pic>
        <p:nvPicPr>
          <p:cNvPr id="22" name="图片 21">
            <a:extLst>
              <a:ext uri="{FF2B5EF4-FFF2-40B4-BE49-F238E27FC236}">
                <a16:creationId xmlns:a16="http://schemas.microsoft.com/office/drawing/2014/main" id="{3CC3D07B-61FB-43A8-8F59-8A23FFA4BF9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24" t="14978"/>
          <a:stretch/>
        </p:blipFill>
        <p:spPr>
          <a:xfrm>
            <a:off x="0" y="-1"/>
            <a:ext cx="11213678" cy="5850735"/>
          </a:xfrm>
          <a:prstGeom prst="rect">
            <a:avLst/>
          </a:prstGeom>
        </p:spPr>
      </p:pic>
    </p:spTree>
    <p:extLst>
      <p:ext uri="{BB962C8B-B14F-4D97-AF65-F5344CB8AC3E}">
        <p14:creationId xmlns:p14="http://schemas.microsoft.com/office/powerpoint/2010/main" val="2785028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311CCC5-D5EE-4030-B528-911F5E8605E2}"/>
              </a:ext>
            </a:extLst>
          </p:cNvPr>
          <p:cNvGrpSpPr/>
          <p:nvPr/>
        </p:nvGrpSpPr>
        <p:grpSpPr>
          <a:xfrm>
            <a:off x="726081" y="1190519"/>
            <a:ext cx="3903872" cy="2182119"/>
            <a:chOff x="767729" y="1687882"/>
            <a:chExt cx="3903872" cy="2182119"/>
          </a:xfrm>
        </p:grpSpPr>
        <p:grpSp>
          <p:nvGrpSpPr>
            <p:cNvPr id="3" name="组合 2">
              <a:extLst>
                <a:ext uri="{FF2B5EF4-FFF2-40B4-BE49-F238E27FC236}">
                  <a16:creationId xmlns:a16="http://schemas.microsoft.com/office/drawing/2014/main" id="{408A77B7-F13A-48E8-A12B-56E72E1FA1C1}"/>
                </a:ext>
              </a:extLst>
            </p:cNvPr>
            <p:cNvGrpSpPr/>
            <p:nvPr/>
          </p:nvGrpSpPr>
          <p:grpSpPr>
            <a:xfrm>
              <a:off x="767729" y="1687882"/>
              <a:ext cx="3899109" cy="812800"/>
              <a:chOff x="524933" y="1439333"/>
              <a:chExt cx="3899109" cy="812800"/>
            </a:xfrm>
          </p:grpSpPr>
          <p:sp>
            <p:nvSpPr>
              <p:cNvPr id="5" name="矩形 4">
                <a:extLst>
                  <a:ext uri="{FF2B5EF4-FFF2-40B4-BE49-F238E27FC236}">
                    <a16:creationId xmlns:a16="http://schemas.microsoft.com/office/drawing/2014/main" id="{8475153F-084A-41E4-AF35-755D3E970BF7}"/>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B6CCBB4E-9EA2-4869-AFEB-E639D7D354DF}"/>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4" name="文本框 3">
              <a:extLst>
                <a:ext uri="{FF2B5EF4-FFF2-40B4-BE49-F238E27FC236}">
                  <a16:creationId xmlns:a16="http://schemas.microsoft.com/office/drawing/2014/main" id="{79131DB3-0785-4C42-9199-798702357DE5}"/>
                </a:ext>
              </a:extLst>
            </p:cNvPr>
            <p:cNvSpPr txBox="1"/>
            <p:nvPr/>
          </p:nvSpPr>
          <p:spPr>
            <a:xfrm>
              <a:off x="1128638" y="2650565"/>
              <a:ext cx="3542963" cy="1219436"/>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sp>
        <p:nvSpPr>
          <p:cNvPr id="7" name="文本框 6">
            <a:extLst>
              <a:ext uri="{FF2B5EF4-FFF2-40B4-BE49-F238E27FC236}">
                <a16:creationId xmlns:a16="http://schemas.microsoft.com/office/drawing/2014/main" id="{1A6BC5EE-0F03-4ABE-B4D3-B3F4B4B4B895}"/>
              </a:ext>
            </a:extLst>
          </p:cNvPr>
          <p:cNvSpPr txBox="1"/>
          <p:nvPr/>
        </p:nvSpPr>
        <p:spPr>
          <a:xfrm>
            <a:off x="1086990" y="4389754"/>
            <a:ext cx="3542963" cy="1219436"/>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8" name="矩形 7">
            <a:extLst>
              <a:ext uri="{FF2B5EF4-FFF2-40B4-BE49-F238E27FC236}">
                <a16:creationId xmlns:a16="http://schemas.microsoft.com/office/drawing/2014/main" id="{C8AAB6D7-D7C7-4DB5-AD7F-AA11C93AF659}"/>
              </a:ext>
            </a:extLst>
          </p:cNvPr>
          <p:cNvSpPr/>
          <p:nvPr/>
        </p:nvSpPr>
        <p:spPr>
          <a:xfrm>
            <a:off x="8649037" y="0"/>
            <a:ext cx="3542963" cy="34290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974B501A-A70D-4DA0-B036-42779E53D1F6}"/>
              </a:ext>
            </a:extLst>
          </p:cNvPr>
          <p:cNvSpPr/>
          <p:nvPr/>
        </p:nvSpPr>
        <p:spPr>
          <a:xfrm>
            <a:off x="8649037" y="3429000"/>
            <a:ext cx="3542963" cy="34290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2469FD60-1626-4E27-AF1B-70040BE58B24}"/>
              </a:ext>
            </a:extLst>
          </p:cNvPr>
          <p:cNvGrpSpPr/>
          <p:nvPr/>
        </p:nvGrpSpPr>
        <p:grpSpPr>
          <a:xfrm>
            <a:off x="8949130" y="4662540"/>
            <a:ext cx="2942775" cy="1399699"/>
            <a:chOff x="838781" y="4427773"/>
            <a:chExt cx="2942775" cy="1399699"/>
          </a:xfrm>
        </p:grpSpPr>
        <p:sp>
          <p:nvSpPr>
            <p:cNvPr id="11" name="文本框 10">
              <a:extLst>
                <a:ext uri="{FF2B5EF4-FFF2-40B4-BE49-F238E27FC236}">
                  <a16:creationId xmlns:a16="http://schemas.microsoft.com/office/drawing/2014/main" id="{E94E7D3B-8EBA-4783-BE7A-1208D63A330C}"/>
                </a:ext>
              </a:extLst>
            </p:cNvPr>
            <p:cNvSpPr txBox="1"/>
            <p:nvPr/>
          </p:nvSpPr>
          <p:spPr>
            <a:xfrm>
              <a:off x="838781" y="4838868"/>
              <a:ext cx="2942775" cy="988604"/>
            </a:xfrm>
            <a:prstGeom prst="rect">
              <a:avLst/>
            </a:prstGeom>
            <a:noFill/>
          </p:spPr>
          <p:txBody>
            <a:bodyPr wrap="square" rtlCol="0" anchor="t">
              <a:spAutoFit/>
            </a:bodyPr>
            <a:lstStyle/>
            <a:p>
              <a:pPr algn="ct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12" name="文本框 11">
              <a:extLst>
                <a:ext uri="{FF2B5EF4-FFF2-40B4-BE49-F238E27FC236}">
                  <a16:creationId xmlns:a16="http://schemas.microsoft.com/office/drawing/2014/main" id="{CE42D8E0-DA5C-414C-9ADB-63CF6AD1B3F5}"/>
                </a:ext>
              </a:extLst>
            </p:cNvPr>
            <p:cNvSpPr txBox="1"/>
            <p:nvPr/>
          </p:nvSpPr>
          <p:spPr>
            <a:xfrm>
              <a:off x="1304263" y="4427773"/>
              <a:ext cx="2011809"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grpSp>
        <p:nvGrpSpPr>
          <p:cNvPr id="13" name="组合 12">
            <a:extLst>
              <a:ext uri="{FF2B5EF4-FFF2-40B4-BE49-F238E27FC236}">
                <a16:creationId xmlns:a16="http://schemas.microsoft.com/office/drawing/2014/main" id="{F3564790-2D7D-48BA-A6BF-BF2D9FFFB906}"/>
              </a:ext>
            </a:extLst>
          </p:cNvPr>
          <p:cNvGrpSpPr/>
          <p:nvPr/>
        </p:nvGrpSpPr>
        <p:grpSpPr>
          <a:xfrm>
            <a:off x="9038030" y="1263438"/>
            <a:ext cx="2942775" cy="1399699"/>
            <a:chOff x="838781" y="4427773"/>
            <a:chExt cx="2942775" cy="1399699"/>
          </a:xfrm>
        </p:grpSpPr>
        <p:sp>
          <p:nvSpPr>
            <p:cNvPr id="14" name="文本框 13">
              <a:extLst>
                <a:ext uri="{FF2B5EF4-FFF2-40B4-BE49-F238E27FC236}">
                  <a16:creationId xmlns:a16="http://schemas.microsoft.com/office/drawing/2014/main" id="{B71F3CF0-2827-47DC-A903-59407BE8576E}"/>
                </a:ext>
              </a:extLst>
            </p:cNvPr>
            <p:cNvSpPr txBox="1"/>
            <p:nvPr/>
          </p:nvSpPr>
          <p:spPr>
            <a:xfrm>
              <a:off x="838781" y="4838868"/>
              <a:ext cx="2942775" cy="988604"/>
            </a:xfrm>
            <a:prstGeom prst="rect">
              <a:avLst/>
            </a:prstGeom>
            <a:noFill/>
          </p:spPr>
          <p:txBody>
            <a:bodyPr wrap="square" rtlCol="0" anchor="t">
              <a:spAutoFit/>
            </a:bodyPr>
            <a:lstStyle/>
            <a:p>
              <a:pPr algn="ct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15" name="文本框 14">
              <a:extLst>
                <a:ext uri="{FF2B5EF4-FFF2-40B4-BE49-F238E27FC236}">
                  <a16:creationId xmlns:a16="http://schemas.microsoft.com/office/drawing/2014/main" id="{961E8EE0-98D3-41A7-AF2F-04151002EB76}"/>
                </a:ext>
              </a:extLst>
            </p:cNvPr>
            <p:cNvSpPr txBox="1"/>
            <p:nvPr/>
          </p:nvSpPr>
          <p:spPr>
            <a:xfrm>
              <a:off x="1304263" y="4427773"/>
              <a:ext cx="2011809"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pic>
        <p:nvPicPr>
          <p:cNvPr id="16" name="图片 15">
            <a:extLst>
              <a:ext uri="{FF2B5EF4-FFF2-40B4-BE49-F238E27FC236}">
                <a16:creationId xmlns:a16="http://schemas.microsoft.com/office/drawing/2014/main" id="{CE2D0131-04D8-4986-8625-8181BFD599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81444"/>
          </a:xfrm>
          <a:prstGeom prst="rect">
            <a:avLst/>
          </a:prstGeom>
        </p:spPr>
      </p:pic>
    </p:spTree>
    <p:extLst>
      <p:ext uri="{BB962C8B-B14F-4D97-AF65-F5344CB8AC3E}">
        <p14:creationId xmlns:p14="http://schemas.microsoft.com/office/powerpoint/2010/main" val="4088057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98552E9-E9AE-4D83-B100-20E463E27293}"/>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9AF989EC-FFED-4F5F-8B30-4903737221DC}"/>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0C94E0A6-3B48-4BBE-8558-3F6C0EE684A1}"/>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DFAFDAC7-C475-449A-98FA-632E6F48FB43}"/>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F213D13E-5322-451E-A43F-23005C01C725}"/>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0D9A7C5A-A551-4298-AA4F-A40CC9D21F8C}"/>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grpSp>
        <p:nvGrpSpPr>
          <p:cNvPr id="14" name="组合 13">
            <a:extLst>
              <a:ext uri="{FF2B5EF4-FFF2-40B4-BE49-F238E27FC236}">
                <a16:creationId xmlns:a16="http://schemas.microsoft.com/office/drawing/2014/main" id="{D71BDAB8-DA89-48F0-BE14-1E6FAE0BFBA9}"/>
              </a:ext>
            </a:extLst>
          </p:cNvPr>
          <p:cNvGrpSpPr/>
          <p:nvPr/>
        </p:nvGrpSpPr>
        <p:grpSpPr>
          <a:xfrm>
            <a:off x="599081" y="1104900"/>
            <a:ext cx="4521200" cy="5003800"/>
            <a:chOff x="499691" y="1104900"/>
            <a:chExt cx="4521200" cy="4787900"/>
          </a:xfrm>
        </p:grpSpPr>
        <p:sp>
          <p:nvSpPr>
            <p:cNvPr id="8" name="矩形 7">
              <a:extLst>
                <a:ext uri="{FF2B5EF4-FFF2-40B4-BE49-F238E27FC236}">
                  <a16:creationId xmlns:a16="http://schemas.microsoft.com/office/drawing/2014/main" id="{C31DFA1D-4EF3-427D-8FD1-2B605EC8FBD5}"/>
                </a:ext>
              </a:extLst>
            </p:cNvPr>
            <p:cNvSpPr/>
            <p:nvPr/>
          </p:nvSpPr>
          <p:spPr>
            <a:xfrm>
              <a:off x="499691" y="1104900"/>
              <a:ext cx="2260600" cy="2578100"/>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197F38E6-FFDC-48C3-8F2F-C9D18A7189CA}"/>
                </a:ext>
              </a:extLst>
            </p:cNvPr>
            <p:cNvSpPr/>
            <p:nvPr/>
          </p:nvSpPr>
          <p:spPr>
            <a:xfrm>
              <a:off x="499691" y="3683000"/>
              <a:ext cx="2260600" cy="22098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B41D7FF8-80BD-4D17-930B-17AB7DF7B4E5}"/>
                </a:ext>
              </a:extLst>
            </p:cNvPr>
            <p:cNvSpPr/>
            <p:nvPr/>
          </p:nvSpPr>
          <p:spPr>
            <a:xfrm>
              <a:off x="2760291" y="1104900"/>
              <a:ext cx="2260600" cy="25781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AF871C6-2923-4B8F-84B4-DB4484430E3E}"/>
                </a:ext>
              </a:extLst>
            </p:cNvPr>
            <p:cNvSpPr/>
            <p:nvPr/>
          </p:nvSpPr>
          <p:spPr>
            <a:xfrm>
              <a:off x="2760291" y="3683000"/>
              <a:ext cx="2260600" cy="2209800"/>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DE220E27-131C-4FCB-9AF2-0D355D4916D9}"/>
              </a:ext>
            </a:extLst>
          </p:cNvPr>
          <p:cNvGrpSpPr/>
          <p:nvPr/>
        </p:nvGrpSpPr>
        <p:grpSpPr>
          <a:xfrm>
            <a:off x="5793381" y="1965219"/>
            <a:ext cx="4531719" cy="2233204"/>
            <a:chOff x="767729" y="1687882"/>
            <a:chExt cx="4531719" cy="2233204"/>
          </a:xfrm>
        </p:grpSpPr>
        <p:grpSp>
          <p:nvGrpSpPr>
            <p:cNvPr id="16" name="组合 15">
              <a:extLst>
                <a:ext uri="{FF2B5EF4-FFF2-40B4-BE49-F238E27FC236}">
                  <a16:creationId xmlns:a16="http://schemas.microsoft.com/office/drawing/2014/main" id="{75B8877D-E56A-434F-AB30-0F32C2B9C476}"/>
                </a:ext>
              </a:extLst>
            </p:cNvPr>
            <p:cNvGrpSpPr/>
            <p:nvPr/>
          </p:nvGrpSpPr>
          <p:grpSpPr>
            <a:xfrm>
              <a:off x="767729" y="1687882"/>
              <a:ext cx="3899109" cy="812800"/>
              <a:chOff x="524933" y="1439333"/>
              <a:chExt cx="3899109" cy="812800"/>
            </a:xfrm>
          </p:grpSpPr>
          <p:sp>
            <p:nvSpPr>
              <p:cNvPr id="18" name="矩形 17">
                <a:extLst>
                  <a:ext uri="{FF2B5EF4-FFF2-40B4-BE49-F238E27FC236}">
                    <a16:creationId xmlns:a16="http://schemas.microsoft.com/office/drawing/2014/main" id="{D1997593-E09D-45EA-B239-F6380E847697}"/>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96759BFC-1677-4085-AA00-5D0F10DBDD4D}"/>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7" name="文本框 16">
              <a:extLst>
                <a:ext uri="{FF2B5EF4-FFF2-40B4-BE49-F238E27FC236}">
                  <a16:creationId xmlns:a16="http://schemas.microsoft.com/office/drawing/2014/main" id="{CFE28261-E392-494E-9200-11144300D065}"/>
                </a:ext>
              </a:extLst>
            </p:cNvPr>
            <p:cNvSpPr txBox="1"/>
            <p:nvPr/>
          </p:nvSpPr>
          <p:spPr>
            <a:xfrm>
              <a:off x="1128638" y="2932482"/>
              <a:ext cx="4170810" cy="988604"/>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sp>
        <p:nvSpPr>
          <p:cNvPr id="20" name="文本框 19">
            <a:extLst>
              <a:ext uri="{FF2B5EF4-FFF2-40B4-BE49-F238E27FC236}">
                <a16:creationId xmlns:a16="http://schemas.microsoft.com/office/drawing/2014/main" id="{DC8BF644-00EF-435F-B37A-12121B98108E}"/>
              </a:ext>
            </a:extLst>
          </p:cNvPr>
          <p:cNvSpPr txBox="1"/>
          <p:nvPr/>
        </p:nvSpPr>
        <p:spPr>
          <a:xfrm>
            <a:off x="6154290" y="4434906"/>
            <a:ext cx="4170810" cy="988604"/>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pic>
        <p:nvPicPr>
          <p:cNvPr id="21" name="图片 20">
            <a:extLst>
              <a:ext uri="{FF2B5EF4-FFF2-40B4-BE49-F238E27FC236}">
                <a16:creationId xmlns:a16="http://schemas.microsoft.com/office/drawing/2014/main" id="{E4251CF8-1A35-4BB3-81B0-B12951CEBF7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81444"/>
          </a:xfrm>
          <a:prstGeom prst="rect">
            <a:avLst/>
          </a:prstGeom>
        </p:spPr>
      </p:pic>
    </p:spTree>
    <p:extLst>
      <p:ext uri="{BB962C8B-B14F-4D97-AF65-F5344CB8AC3E}">
        <p14:creationId xmlns:p14="http://schemas.microsoft.com/office/powerpoint/2010/main" val="2252279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59723A-4F74-4AD6-B32E-A58060F1C649}"/>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6D35AB62-F485-447B-BA39-3E82DB28524E}"/>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30CF266C-F9A4-4EC8-9814-4AD8D83A83A5}"/>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ECA9600C-656F-405E-952D-ED4BEBD46E54}"/>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C57DBAE5-B16C-4DE2-BE63-E39B354B3256}"/>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7AE5E6D3-E2CC-45F7-AE62-B23476647F55}"/>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grpSp>
        <p:nvGrpSpPr>
          <p:cNvPr id="8" name="组合 7">
            <a:extLst>
              <a:ext uri="{FF2B5EF4-FFF2-40B4-BE49-F238E27FC236}">
                <a16:creationId xmlns:a16="http://schemas.microsoft.com/office/drawing/2014/main" id="{60E9C20D-F003-4B52-A4FF-D79D9E5F7D54}"/>
              </a:ext>
            </a:extLst>
          </p:cNvPr>
          <p:cNvGrpSpPr/>
          <p:nvPr/>
        </p:nvGrpSpPr>
        <p:grpSpPr>
          <a:xfrm>
            <a:off x="726081" y="1190519"/>
            <a:ext cx="3903872" cy="2182119"/>
            <a:chOff x="767729" y="1687882"/>
            <a:chExt cx="3903872" cy="2182119"/>
          </a:xfrm>
        </p:grpSpPr>
        <p:grpSp>
          <p:nvGrpSpPr>
            <p:cNvPr id="9" name="组合 8">
              <a:extLst>
                <a:ext uri="{FF2B5EF4-FFF2-40B4-BE49-F238E27FC236}">
                  <a16:creationId xmlns:a16="http://schemas.microsoft.com/office/drawing/2014/main" id="{DA558147-F594-4D9E-A750-76F5F005201A}"/>
                </a:ext>
              </a:extLst>
            </p:cNvPr>
            <p:cNvGrpSpPr/>
            <p:nvPr/>
          </p:nvGrpSpPr>
          <p:grpSpPr>
            <a:xfrm>
              <a:off x="767729" y="1687882"/>
              <a:ext cx="3899109" cy="812800"/>
              <a:chOff x="524933" y="1439333"/>
              <a:chExt cx="3899109" cy="812800"/>
            </a:xfrm>
          </p:grpSpPr>
          <p:sp>
            <p:nvSpPr>
              <p:cNvPr id="11" name="矩形 10">
                <a:extLst>
                  <a:ext uri="{FF2B5EF4-FFF2-40B4-BE49-F238E27FC236}">
                    <a16:creationId xmlns:a16="http://schemas.microsoft.com/office/drawing/2014/main" id="{D59276F1-FEB1-4673-B68C-9F9C847841AC}"/>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9E50064E-D51D-4EF0-9055-1716362F0193}"/>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0" name="文本框 9">
              <a:extLst>
                <a:ext uri="{FF2B5EF4-FFF2-40B4-BE49-F238E27FC236}">
                  <a16:creationId xmlns:a16="http://schemas.microsoft.com/office/drawing/2014/main" id="{53D0D448-831B-4B4C-AFCC-D6344F0B9FDA}"/>
                </a:ext>
              </a:extLst>
            </p:cNvPr>
            <p:cNvSpPr txBox="1"/>
            <p:nvPr/>
          </p:nvSpPr>
          <p:spPr>
            <a:xfrm>
              <a:off x="1128638" y="2650565"/>
              <a:ext cx="3542963" cy="1219436"/>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sp>
        <p:nvSpPr>
          <p:cNvPr id="13" name="文本框 12">
            <a:extLst>
              <a:ext uri="{FF2B5EF4-FFF2-40B4-BE49-F238E27FC236}">
                <a16:creationId xmlns:a16="http://schemas.microsoft.com/office/drawing/2014/main" id="{3AA9D3C1-654A-4187-B8CC-B4C13FF6D9FC}"/>
              </a:ext>
            </a:extLst>
          </p:cNvPr>
          <p:cNvSpPr txBox="1"/>
          <p:nvPr/>
        </p:nvSpPr>
        <p:spPr>
          <a:xfrm>
            <a:off x="6308817" y="1460704"/>
            <a:ext cx="4917402" cy="1911934"/>
          </a:xfrm>
          <a:prstGeom prst="rect">
            <a:avLst/>
          </a:prstGeom>
          <a:noFill/>
        </p:spPr>
        <p:txBody>
          <a:bodyPr wrap="square" rtlCol="0" anchor="t">
            <a:spAutoFit/>
          </a:bodyPr>
          <a:lstStyle/>
          <a:p>
            <a:pPr>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 I walked through many mountains, walked through many waters, and knew many people. The only thing that really makes me tempted is that you see me at the moment. But there is not too much extravagant hope, but I hope to have your heart, not to leave.</a:t>
            </a:r>
          </a:p>
          <a:p>
            <a:pPr fontAlgn="auto">
              <a:lnSpc>
                <a:spcPct val="150000"/>
              </a:lnSpc>
            </a:pPr>
            <a:endPar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endParaRPr>
          </a:p>
        </p:txBody>
      </p:sp>
      <p:sp>
        <p:nvSpPr>
          <p:cNvPr id="14" name="矩形 13">
            <a:extLst>
              <a:ext uri="{FF2B5EF4-FFF2-40B4-BE49-F238E27FC236}">
                <a16:creationId xmlns:a16="http://schemas.microsoft.com/office/drawing/2014/main" id="{DC033783-0900-47E6-AF8E-B5E45AB2E321}"/>
              </a:ext>
            </a:extLst>
          </p:cNvPr>
          <p:cNvSpPr/>
          <p:nvPr/>
        </p:nvSpPr>
        <p:spPr>
          <a:xfrm>
            <a:off x="6308816" y="4201419"/>
            <a:ext cx="2959100" cy="2656581"/>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ED007422-A8D8-46ED-A6DF-D06326A7F433}"/>
              </a:ext>
            </a:extLst>
          </p:cNvPr>
          <p:cNvSpPr/>
          <p:nvPr/>
        </p:nvSpPr>
        <p:spPr>
          <a:xfrm>
            <a:off x="9267916" y="4201418"/>
            <a:ext cx="2924083" cy="2656581"/>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63F79CEC-A85E-4D70-B074-93EB6F7A15C7}"/>
              </a:ext>
            </a:extLst>
          </p:cNvPr>
          <p:cNvGrpSpPr/>
          <p:nvPr/>
        </p:nvGrpSpPr>
        <p:grpSpPr>
          <a:xfrm>
            <a:off x="9350465" y="4864850"/>
            <a:ext cx="2758984" cy="1399699"/>
            <a:chOff x="838781" y="4427773"/>
            <a:chExt cx="2942775" cy="1399699"/>
          </a:xfrm>
        </p:grpSpPr>
        <p:sp>
          <p:nvSpPr>
            <p:cNvPr id="17" name="文本框 16">
              <a:extLst>
                <a:ext uri="{FF2B5EF4-FFF2-40B4-BE49-F238E27FC236}">
                  <a16:creationId xmlns:a16="http://schemas.microsoft.com/office/drawing/2014/main" id="{2749452B-76AF-4247-88A9-7FF7A35EF5A7}"/>
                </a:ext>
              </a:extLst>
            </p:cNvPr>
            <p:cNvSpPr txBox="1"/>
            <p:nvPr/>
          </p:nvSpPr>
          <p:spPr>
            <a:xfrm>
              <a:off x="838781" y="4838868"/>
              <a:ext cx="2942775" cy="988604"/>
            </a:xfrm>
            <a:prstGeom prst="rect">
              <a:avLst/>
            </a:prstGeom>
            <a:noFill/>
          </p:spPr>
          <p:txBody>
            <a:bodyPr wrap="square" rtlCol="0" anchor="t">
              <a:spAutoFit/>
            </a:bodyPr>
            <a:lstStyle/>
            <a:p>
              <a:pPr algn="ct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18" name="文本框 17">
              <a:extLst>
                <a:ext uri="{FF2B5EF4-FFF2-40B4-BE49-F238E27FC236}">
                  <a16:creationId xmlns:a16="http://schemas.microsoft.com/office/drawing/2014/main" id="{F552B80E-B98D-451F-ABEA-202F023EA226}"/>
                </a:ext>
              </a:extLst>
            </p:cNvPr>
            <p:cNvSpPr txBox="1"/>
            <p:nvPr/>
          </p:nvSpPr>
          <p:spPr>
            <a:xfrm>
              <a:off x="1304263" y="4427773"/>
              <a:ext cx="2011809"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grpSp>
        <p:nvGrpSpPr>
          <p:cNvPr id="19" name="组合 18">
            <a:extLst>
              <a:ext uri="{FF2B5EF4-FFF2-40B4-BE49-F238E27FC236}">
                <a16:creationId xmlns:a16="http://schemas.microsoft.com/office/drawing/2014/main" id="{9DD48616-949E-47E0-B1F1-AEA0CE2A5BCF}"/>
              </a:ext>
            </a:extLst>
          </p:cNvPr>
          <p:cNvGrpSpPr/>
          <p:nvPr/>
        </p:nvGrpSpPr>
        <p:grpSpPr>
          <a:xfrm>
            <a:off x="6467658" y="4864850"/>
            <a:ext cx="2758984" cy="1399699"/>
            <a:chOff x="838781" y="4427773"/>
            <a:chExt cx="2942775" cy="1399699"/>
          </a:xfrm>
        </p:grpSpPr>
        <p:sp>
          <p:nvSpPr>
            <p:cNvPr id="20" name="文本框 19">
              <a:extLst>
                <a:ext uri="{FF2B5EF4-FFF2-40B4-BE49-F238E27FC236}">
                  <a16:creationId xmlns:a16="http://schemas.microsoft.com/office/drawing/2014/main" id="{9C5E97C9-B33A-4F43-BB4F-438C73E1BE91}"/>
                </a:ext>
              </a:extLst>
            </p:cNvPr>
            <p:cNvSpPr txBox="1"/>
            <p:nvPr/>
          </p:nvSpPr>
          <p:spPr>
            <a:xfrm>
              <a:off x="838781" y="4838868"/>
              <a:ext cx="2942775" cy="988604"/>
            </a:xfrm>
            <a:prstGeom prst="rect">
              <a:avLst/>
            </a:prstGeom>
            <a:noFill/>
          </p:spPr>
          <p:txBody>
            <a:bodyPr wrap="square" rtlCol="0" anchor="t">
              <a:spAutoFit/>
            </a:bodyPr>
            <a:lstStyle/>
            <a:p>
              <a:pPr algn="ct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21" name="文本框 20">
              <a:extLst>
                <a:ext uri="{FF2B5EF4-FFF2-40B4-BE49-F238E27FC236}">
                  <a16:creationId xmlns:a16="http://schemas.microsoft.com/office/drawing/2014/main" id="{B9EE2C4E-78B4-4C0A-BAC9-B27ACDAD9652}"/>
                </a:ext>
              </a:extLst>
            </p:cNvPr>
            <p:cNvSpPr txBox="1"/>
            <p:nvPr/>
          </p:nvSpPr>
          <p:spPr>
            <a:xfrm>
              <a:off x="1304263" y="4427773"/>
              <a:ext cx="2011809" cy="338554"/>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pic>
        <p:nvPicPr>
          <p:cNvPr id="22" name="图片 21">
            <a:extLst>
              <a:ext uri="{FF2B5EF4-FFF2-40B4-BE49-F238E27FC236}">
                <a16:creationId xmlns:a16="http://schemas.microsoft.com/office/drawing/2014/main" id="{96C8EB62-884B-40DB-AAD7-A39A3DAA206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81444"/>
          </a:xfrm>
          <a:prstGeom prst="rect">
            <a:avLst/>
          </a:prstGeom>
        </p:spPr>
      </p:pic>
    </p:spTree>
    <p:extLst>
      <p:ext uri="{BB962C8B-B14F-4D97-AF65-F5344CB8AC3E}">
        <p14:creationId xmlns:p14="http://schemas.microsoft.com/office/powerpoint/2010/main" val="2357485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080ABCBB-3ED6-4628-A0FC-840B52087801}"/>
              </a:ext>
            </a:extLst>
          </p:cNvPr>
          <p:cNvGrpSpPr/>
          <p:nvPr/>
        </p:nvGrpSpPr>
        <p:grpSpPr>
          <a:xfrm>
            <a:off x="499691" y="370313"/>
            <a:ext cx="11344848" cy="6078902"/>
            <a:chOff x="499691" y="370313"/>
            <a:chExt cx="11344848" cy="6078902"/>
          </a:xfrm>
        </p:grpSpPr>
        <p:sp>
          <p:nvSpPr>
            <p:cNvPr id="15" name="文本框 14">
              <a:extLst>
                <a:ext uri="{FF2B5EF4-FFF2-40B4-BE49-F238E27FC236}">
                  <a16:creationId xmlns:a16="http://schemas.microsoft.com/office/drawing/2014/main" id="{67B985DA-4F67-426C-8E7E-52C6DAD6E174}"/>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8" name="组合 17">
              <a:extLst>
                <a:ext uri="{FF2B5EF4-FFF2-40B4-BE49-F238E27FC236}">
                  <a16:creationId xmlns:a16="http://schemas.microsoft.com/office/drawing/2014/main" id="{DC842499-588B-4275-AD9E-D0B2CD11B2E5}"/>
                </a:ext>
              </a:extLst>
            </p:cNvPr>
            <p:cNvGrpSpPr/>
            <p:nvPr/>
          </p:nvGrpSpPr>
          <p:grpSpPr>
            <a:xfrm>
              <a:off x="499691" y="391868"/>
              <a:ext cx="2231781" cy="6057347"/>
              <a:chOff x="907398" y="683384"/>
              <a:chExt cx="2231781" cy="6057347"/>
            </a:xfrm>
          </p:grpSpPr>
          <p:sp>
            <p:nvSpPr>
              <p:cNvPr id="19" name="TextBox 1">
                <a:extLst>
                  <a:ext uri="{FF2B5EF4-FFF2-40B4-BE49-F238E27FC236}">
                    <a16:creationId xmlns:a16="http://schemas.microsoft.com/office/drawing/2014/main" id="{410DC67B-FE75-49D5-B1B1-CD6803525951}"/>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20" name="TextBox 2">
                <a:extLst>
                  <a:ext uri="{FF2B5EF4-FFF2-40B4-BE49-F238E27FC236}">
                    <a16:creationId xmlns:a16="http://schemas.microsoft.com/office/drawing/2014/main" id="{4C263A3B-0479-4BD8-92B1-F420CD538D25}"/>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21" name="TextBox 5">
                <a:extLst>
                  <a:ext uri="{FF2B5EF4-FFF2-40B4-BE49-F238E27FC236}">
                    <a16:creationId xmlns:a16="http://schemas.microsoft.com/office/drawing/2014/main" id="{DA409DEA-6774-4BA3-9876-F666BF9D36BB}"/>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grpSp>
        <p:nvGrpSpPr>
          <p:cNvPr id="10" name="组合 9">
            <a:extLst>
              <a:ext uri="{FF2B5EF4-FFF2-40B4-BE49-F238E27FC236}">
                <a16:creationId xmlns:a16="http://schemas.microsoft.com/office/drawing/2014/main" id="{2F24F456-98CB-4054-8026-F912E9A21BEB}"/>
              </a:ext>
            </a:extLst>
          </p:cNvPr>
          <p:cNvGrpSpPr/>
          <p:nvPr/>
        </p:nvGrpSpPr>
        <p:grpSpPr>
          <a:xfrm>
            <a:off x="711200" y="1333500"/>
            <a:ext cx="4381500" cy="4457700"/>
            <a:chOff x="711200" y="1333500"/>
            <a:chExt cx="4381500" cy="4457700"/>
          </a:xfrm>
          <a:blipFill>
            <a:blip r:embed="rId2"/>
            <a:stretch>
              <a:fillRect/>
            </a:stretch>
          </a:blipFill>
        </p:grpSpPr>
        <p:sp>
          <p:nvSpPr>
            <p:cNvPr id="3" name="矩形 2">
              <a:extLst>
                <a:ext uri="{FF2B5EF4-FFF2-40B4-BE49-F238E27FC236}">
                  <a16:creationId xmlns:a16="http://schemas.microsoft.com/office/drawing/2014/main" id="{B7D77E00-2130-49AD-AB7B-28ACDF3FD662}"/>
                </a:ext>
              </a:extLst>
            </p:cNvPr>
            <p:cNvSpPr/>
            <p:nvPr/>
          </p:nvSpPr>
          <p:spPr>
            <a:xfrm>
              <a:off x="711200" y="1333500"/>
              <a:ext cx="1321340" cy="2984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72EA1416-CE89-4143-BEF5-3CE085BA73F4}"/>
                </a:ext>
              </a:extLst>
            </p:cNvPr>
            <p:cNvSpPr/>
            <p:nvPr/>
          </p:nvSpPr>
          <p:spPr>
            <a:xfrm>
              <a:off x="2070802" y="1333500"/>
              <a:ext cx="3021898" cy="2984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4964EF75-32B6-43BC-AB0D-D1417DD00C38}"/>
                </a:ext>
              </a:extLst>
            </p:cNvPr>
            <p:cNvSpPr/>
            <p:nvPr/>
          </p:nvSpPr>
          <p:spPr>
            <a:xfrm>
              <a:off x="711200" y="4394499"/>
              <a:ext cx="3021898" cy="1396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a:extLst>
              <a:ext uri="{FF2B5EF4-FFF2-40B4-BE49-F238E27FC236}">
                <a16:creationId xmlns:a16="http://schemas.microsoft.com/office/drawing/2014/main" id="{191562EC-1D0E-4216-AF4E-ADE7E918016A}"/>
              </a:ext>
            </a:extLst>
          </p:cNvPr>
          <p:cNvSpPr/>
          <p:nvPr/>
        </p:nvSpPr>
        <p:spPr>
          <a:xfrm>
            <a:off x="3792071" y="4394499"/>
            <a:ext cx="1300629" cy="1396701"/>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ABA8E010-3483-443A-9AC9-C2A8237E46D4}"/>
              </a:ext>
            </a:extLst>
          </p:cNvPr>
          <p:cNvGrpSpPr/>
          <p:nvPr/>
        </p:nvGrpSpPr>
        <p:grpSpPr>
          <a:xfrm>
            <a:off x="5947908" y="3226940"/>
            <a:ext cx="5316992" cy="2412952"/>
            <a:chOff x="767729" y="1687882"/>
            <a:chExt cx="5316992" cy="2412952"/>
          </a:xfrm>
        </p:grpSpPr>
        <p:grpSp>
          <p:nvGrpSpPr>
            <p:cNvPr id="26" name="组合 25">
              <a:extLst>
                <a:ext uri="{FF2B5EF4-FFF2-40B4-BE49-F238E27FC236}">
                  <a16:creationId xmlns:a16="http://schemas.microsoft.com/office/drawing/2014/main" id="{C6037EF3-BEEB-4E6C-A3C7-B8B22A31EC9C}"/>
                </a:ext>
              </a:extLst>
            </p:cNvPr>
            <p:cNvGrpSpPr/>
            <p:nvPr/>
          </p:nvGrpSpPr>
          <p:grpSpPr>
            <a:xfrm>
              <a:off x="767729" y="1687882"/>
              <a:ext cx="3899109" cy="812800"/>
              <a:chOff x="524933" y="1439333"/>
              <a:chExt cx="3899109" cy="812800"/>
            </a:xfrm>
          </p:grpSpPr>
          <p:sp>
            <p:nvSpPr>
              <p:cNvPr id="28" name="矩形 27">
                <a:extLst>
                  <a:ext uri="{FF2B5EF4-FFF2-40B4-BE49-F238E27FC236}">
                    <a16:creationId xmlns:a16="http://schemas.microsoft.com/office/drawing/2014/main" id="{F5CEBAEB-51E9-4222-88AF-37714EEE6DB9}"/>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A3DC0148-E3F9-4C14-A8BA-4999D1C6FCF1}"/>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7" name="文本框 26">
              <a:extLst>
                <a:ext uri="{FF2B5EF4-FFF2-40B4-BE49-F238E27FC236}">
                  <a16:creationId xmlns:a16="http://schemas.microsoft.com/office/drawing/2014/main" id="{475CCDF7-0D6F-4E9B-8B4B-1436A8C7A690}"/>
                </a:ext>
              </a:extLst>
            </p:cNvPr>
            <p:cNvSpPr txBox="1"/>
            <p:nvPr/>
          </p:nvSpPr>
          <p:spPr>
            <a:xfrm>
              <a:off x="1128638" y="2650565"/>
              <a:ext cx="4956083" cy="1450269"/>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endParaRPr lang="en-US" altLang="zh-CN"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endParaRPr>
            </a:p>
            <a:p>
              <a:pPr>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a:t>
              </a:r>
            </a:p>
          </p:txBody>
        </p:sp>
      </p:grpSp>
      <p:pic>
        <p:nvPicPr>
          <p:cNvPr id="30" name="图片 29">
            <a:extLst>
              <a:ext uri="{FF2B5EF4-FFF2-40B4-BE49-F238E27FC236}">
                <a16:creationId xmlns:a16="http://schemas.microsoft.com/office/drawing/2014/main" id="{CC73B788-A5B1-4315-AF52-E5EB119BE2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81444"/>
          </a:xfrm>
          <a:prstGeom prst="rect">
            <a:avLst/>
          </a:prstGeom>
        </p:spPr>
      </p:pic>
    </p:spTree>
    <p:extLst>
      <p:ext uri="{BB962C8B-B14F-4D97-AF65-F5344CB8AC3E}">
        <p14:creationId xmlns:p14="http://schemas.microsoft.com/office/powerpoint/2010/main" val="584968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72E4B6D-CF15-488A-ABC4-741159BDD0A2}"/>
              </a:ext>
            </a:extLst>
          </p:cNvPr>
          <p:cNvSpPr/>
          <p:nvPr/>
        </p:nvSpPr>
        <p:spPr>
          <a:xfrm>
            <a:off x="6429828" y="0"/>
            <a:ext cx="576217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F7C1B792-137C-43E5-8811-E2C672FBED21}"/>
              </a:ext>
            </a:extLst>
          </p:cNvPr>
          <p:cNvSpPr/>
          <p:nvPr/>
        </p:nvSpPr>
        <p:spPr>
          <a:xfrm>
            <a:off x="4572382" y="736599"/>
            <a:ext cx="3946022" cy="5384802"/>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id="{EA2728A3-E3E9-4BB4-9FD9-920AAE8B57F8}"/>
              </a:ext>
            </a:extLst>
          </p:cNvPr>
          <p:cNvGrpSpPr/>
          <p:nvPr/>
        </p:nvGrpSpPr>
        <p:grpSpPr>
          <a:xfrm>
            <a:off x="8703717" y="1738176"/>
            <a:ext cx="2660969" cy="1121410"/>
            <a:chOff x="11445" y="554"/>
            <a:chExt cx="3581" cy="1766"/>
          </a:xfrm>
        </p:grpSpPr>
        <p:sp>
          <p:nvSpPr>
            <p:cNvPr id="9" name="文本框 8">
              <a:extLst>
                <a:ext uri="{FF2B5EF4-FFF2-40B4-BE49-F238E27FC236}">
                  <a16:creationId xmlns:a16="http://schemas.microsoft.com/office/drawing/2014/main" id="{549857A1-7DB3-4F10-A8FC-E6A43CC5C4B5}"/>
                </a:ext>
              </a:extLst>
            </p:cNvPr>
            <p:cNvSpPr txBox="1"/>
            <p:nvPr/>
          </p:nvSpPr>
          <p:spPr>
            <a:xfrm>
              <a:off x="11445" y="1202"/>
              <a:ext cx="3581" cy="1118"/>
            </a:xfrm>
            <a:prstGeom prst="rect">
              <a:avLst/>
            </a:prstGeom>
            <a:noFill/>
          </p:spPr>
          <p:txBody>
            <a:bodyPr wrap="square" rtlCol="0" anchor="t">
              <a:spAutoFit/>
            </a:bodyPr>
            <a:lstStyle/>
            <a:p>
              <a:pPr algn="l" fontAlgn="auto">
                <a:lnSpc>
                  <a:spcPct val="130000"/>
                </a:lnSpc>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10" name="文本框 9">
              <a:extLst>
                <a:ext uri="{FF2B5EF4-FFF2-40B4-BE49-F238E27FC236}">
                  <a16:creationId xmlns:a16="http://schemas.microsoft.com/office/drawing/2014/main" id="{F57EE3F2-0937-41FB-B47B-4BA863D20C10}"/>
                </a:ext>
              </a:extLst>
            </p:cNvPr>
            <p:cNvSpPr txBox="1"/>
            <p:nvPr/>
          </p:nvSpPr>
          <p:spPr>
            <a:xfrm>
              <a:off x="11445" y="554"/>
              <a:ext cx="3348" cy="483"/>
            </a:xfrm>
            <a:prstGeom prst="rect">
              <a:avLst/>
            </a:prstGeom>
            <a:noFill/>
          </p:spPr>
          <p:txBody>
            <a:bodyPr wrap="square" rtlCol="0">
              <a:spAutoFit/>
            </a:bodyPr>
            <a:lstStyle/>
            <a:p>
              <a:r>
                <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1" name="组合 10">
            <a:extLst>
              <a:ext uri="{FF2B5EF4-FFF2-40B4-BE49-F238E27FC236}">
                <a16:creationId xmlns:a16="http://schemas.microsoft.com/office/drawing/2014/main" id="{03D31DFC-25A9-41A7-BB6F-5343B8275870}"/>
              </a:ext>
            </a:extLst>
          </p:cNvPr>
          <p:cNvGrpSpPr/>
          <p:nvPr/>
        </p:nvGrpSpPr>
        <p:grpSpPr>
          <a:xfrm>
            <a:off x="8703716" y="4298088"/>
            <a:ext cx="2544855" cy="1121410"/>
            <a:chOff x="11445" y="554"/>
            <a:chExt cx="3581" cy="1766"/>
          </a:xfrm>
        </p:grpSpPr>
        <p:sp>
          <p:nvSpPr>
            <p:cNvPr id="12" name="文本框 11">
              <a:extLst>
                <a:ext uri="{FF2B5EF4-FFF2-40B4-BE49-F238E27FC236}">
                  <a16:creationId xmlns:a16="http://schemas.microsoft.com/office/drawing/2014/main" id="{706E81B7-E137-4B80-BB2E-388F1A6AC645}"/>
                </a:ext>
              </a:extLst>
            </p:cNvPr>
            <p:cNvSpPr txBox="1"/>
            <p:nvPr/>
          </p:nvSpPr>
          <p:spPr>
            <a:xfrm>
              <a:off x="11445" y="1202"/>
              <a:ext cx="3581" cy="1118"/>
            </a:xfrm>
            <a:prstGeom prst="rect">
              <a:avLst/>
            </a:prstGeom>
            <a:noFill/>
          </p:spPr>
          <p:txBody>
            <a:bodyPr wrap="square" rtlCol="0" anchor="t">
              <a:spAutoFit/>
            </a:bodyPr>
            <a:lstStyle/>
            <a:p>
              <a:pPr algn="l" fontAlgn="auto">
                <a:lnSpc>
                  <a:spcPct val="130000"/>
                </a:lnSpc>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13" name="文本框 12">
              <a:extLst>
                <a:ext uri="{FF2B5EF4-FFF2-40B4-BE49-F238E27FC236}">
                  <a16:creationId xmlns:a16="http://schemas.microsoft.com/office/drawing/2014/main" id="{9FB32324-AC59-4D5D-978D-62E4C8DFCD2D}"/>
                </a:ext>
              </a:extLst>
            </p:cNvPr>
            <p:cNvSpPr txBox="1"/>
            <p:nvPr/>
          </p:nvSpPr>
          <p:spPr>
            <a:xfrm>
              <a:off x="11445" y="554"/>
              <a:ext cx="3348" cy="483"/>
            </a:xfrm>
            <a:prstGeom prst="rect">
              <a:avLst/>
            </a:prstGeom>
            <a:noFill/>
          </p:spPr>
          <p:txBody>
            <a:bodyPr wrap="square" rtlCol="0">
              <a:spAutoFit/>
            </a:bodyPr>
            <a:lstStyle/>
            <a:p>
              <a:r>
                <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14" name="文本框 13">
            <a:extLst>
              <a:ext uri="{FF2B5EF4-FFF2-40B4-BE49-F238E27FC236}">
                <a16:creationId xmlns:a16="http://schemas.microsoft.com/office/drawing/2014/main" id="{47D26259-B476-4817-B7DF-B52E556E5A4F}"/>
              </a:ext>
            </a:extLst>
          </p:cNvPr>
          <p:cNvSpPr txBox="1"/>
          <p:nvPr/>
        </p:nvSpPr>
        <p:spPr>
          <a:xfrm>
            <a:off x="623208" y="2859586"/>
            <a:ext cx="3681593" cy="1023870"/>
          </a:xfrm>
          <a:prstGeom prst="rect">
            <a:avLst/>
          </a:prstGeom>
          <a:noFill/>
          <a:ln w="9525">
            <a:noFill/>
          </a:ln>
        </p:spPr>
        <p:txBody>
          <a:bodyPr wrap="square">
            <a:spAutoFit/>
          </a:bodyPr>
          <a:lstStyle/>
          <a:p>
            <a:pPr indent="0">
              <a:lnSpc>
                <a:spcPct val="150000"/>
              </a:lnSpc>
            </a:pPr>
            <a:r>
              <a:rPr lang="en-US" sz="1050" b="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a:t>
            </a:r>
            <a:endParaRPr lang="zh-CN" altLang="en-US"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5" name="文本框 14">
            <a:extLst>
              <a:ext uri="{FF2B5EF4-FFF2-40B4-BE49-F238E27FC236}">
                <a16:creationId xmlns:a16="http://schemas.microsoft.com/office/drawing/2014/main" id="{B87A669F-8669-4BC5-8AD9-B71C4AA70C1C}"/>
              </a:ext>
            </a:extLst>
          </p:cNvPr>
          <p:cNvSpPr txBox="1"/>
          <p:nvPr/>
        </p:nvSpPr>
        <p:spPr>
          <a:xfrm>
            <a:off x="623208" y="4298088"/>
            <a:ext cx="3532729" cy="1349921"/>
          </a:xfrm>
          <a:prstGeom prst="rect">
            <a:avLst/>
          </a:prstGeom>
          <a:noFill/>
        </p:spPr>
        <p:txBody>
          <a:bodyPr wrap="square" rtlCol="0" anchor="t">
            <a:spAutoFit/>
          </a:bodyPr>
          <a:lstStyle/>
          <a:p>
            <a:pPr algn="l" fontAlgn="auto">
              <a:lnSpc>
                <a:spcPct val="130000"/>
              </a:lnSpc>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a:t>
            </a:r>
            <a:r>
              <a:rPr lang="zh-CN" altLang="en-US" sz="8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a:t>
            </a:r>
            <a:endParaRPr lang="en-US" altLang="zh-CN" sz="8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gn="l" fontAlgn="auto">
              <a:lnSpc>
                <a:spcPct val="130000"/>
              </a:lnSpc>
            </a:pPr>
            <a:endParaRPr lang="en-US" altLang="zh-CN" sz="8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30000"/>
              </a:lnSpc>
            </a:pPr>
            <a:r>
              <a:rPr lang="zh-CN" altLang="en-US" sz="8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a:t>
            </a:r>
          </a:p>
          <a:p>
            <a:pPr algn="l" fontAlgn="auto">
              <a:lnSpc>
                <a:spcPct val="130000"/>
              </a:lnSpc>
            </a:pPr>
            <a:endPar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 name="文本框 15">
            <a:extLst>
              <a:ext uri="{FF2B5EF4-FFF2-40B4-BE49-F238E27FC236}">
                <a16:creationId xmlns:a16="http://schemas.microsoft.com/office/drawing/2014/main" id="{CD1BE443-4CE6-4551-8639-F873A9F32214}"/>
              </a:ext>
            </a:extLst>
          </p:cNvPr>
          <p:cNvSpPr txBox="1"/>
          <p:nvPr/>
        </p:nvSpPr>
        <p:spPr>
          <a:xfrm>
            <a:off x="618725" y="1008220"/>
            <a:ext cx="1995054" cy="261610"/>
          </a:xfrm>
          <a:prstGeom prst="rect">
            <a:avLst/>
          </a:prstGeom>
          <a:noFill/>
        </p:spPr>
        <p:txBody>
          <a:bodyPr wrap="square" rtlCol="0">
            <a:spAutoFit/>
          </a:bodyPr>
          <a:lstStyle/>
          <a:p>
            <a:pPr algn="dist"/>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7" name="文本框 16">
            <a:extLst>
              <a:ext uri="{FF2B5EF4-FFF2-40B4-BE49-F238E27FC236}">
                <a16:creationId xmlns:a16="http://schemas.microsoft.com/office/drawing/2014/main" id="{550A9CFD-E0B3-4C71-AC44-DE53B9232F2D}"/>
              </a:ext>
            </a:extLst>
          </p:cNvPr>
          <p:cNvSpPr txBox="1"/>
          <p:nvPr/>
        </p:nvSpPr>
        <p:spPr>
          <a:xfrm>
            <a:off x="618725" y="1477146"/>
            <a:ext cx="5926668" cy="830997"/>
          </a:xfrm>
          <a:prstGeom prst="rect">
            <a:avLst/>
          </a:prstGeom>
          <a:noFill/>
        </p:spPr>
        <p:txBody>
          <a:bodyPr wrap="square" rtlCol="0">
            <a:spAutoFit/>
          </a:bodyPr>
          <a:lstStyle/>
          <a:p>
            <a:r>
              <a:rPr lang="en-US" altLang="zh-CN" sz="4800" dirty="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800" dirty="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spTree>
    <p:extLst>
      <p:ext uri="{BB962C8B-B14F-4D97-AF65-F5344CB8AC3E}">
        <p14:creationId xmlns:p14="http://schemas.microsoft.com/office/powerpoint/2010/main" val="3769835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36DE63E2-0540-41FB-A250-518DA4362D19}"/>
              </a:ext>
            </a:extLst>
          </p:cNvPr>
          <p:cNvSpPr/>
          <p:nvPr/>
        </p:nvSpPr>
        <p:spPr>
          <a:xfrm>
            <a:off x="7845424" y="0"/>
            <a:ext cx="4346576"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组合 2">
            <a:extLst>
              <a:ext uri="{FF2B5EF4-FFF2-40B4-BE49-F238E27FC236}">
                <a16:creationId xmlns:a16="http://schemas.microsoft.com/office/drawing/2014/main" id="{675862E5-4F3A-4F98-8804-EADE3DFEC0E2}"/>
              </a:ext>
            </a:extLst>
          </p:cNvPr>
          <p:cNvGrpSpPr/>
          <p:nvPr/>
        </p:nvGrpSpPr>
        <p:grpSpPr>
          <a:xfrm>
            <a:off x="708453" y="1577458"/>
            <a:ext cx="5993137" cy="4179857"/>
            <a:chOff x="708453" y="1577458"/>
            <a:chExt cx="5993137" cy="4179857"/>
          </a:xfrm>
        </p:grpSpPr>
        <p:sp>
          <p:nvSpPr>
            <p:cNvPr id="21" name="Subtitle 6">
              <a:extLst>
                <a:ext uri="{FF2B5EF4-FFF2-40B4-BE49-F238E27FC236}">
                  <a16:creationId xmlns:a16="http://schemas.microsoft.com/office/drawing/2014/main" id="{5DB0093F-1EB1-4137-B467-61805BC1AAF4}"/>
                </a:ext>
              </a:extLst>
            </p:cNvPr>
            <p:cNvSpPr txBox="1">
              <a:spLocks/>
            </p:cNvSpPr>
            <p:nvPr/>
          </p:nvSpPr>
          <p:spPr>
            <a:xfrm>
              <a:off x="708453" y="3672699"/>
              <a:ext cx="3137833" cy="2084616"/>
            </a:xfrm>
            <a:prstGeom prst="rect">
              <a:avLst/>
            </a:prstGeom>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28600" indent="-228600" algn="l">
                <a:lnSpc>
                  <a:spcPct val="200000"/>
                </a:lnSpc>
                <a:buFont typeface="+mj-lt"/>
                <a:buAutoNum type="arabicPeriod"/>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a:t>
              </a:r>
              <a:endParaRPr lang="en-US" altLang="zh-CN"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endParaRPr>
            </a:p>
            <a:p>
              <a:pPr marL="228600" indent="-228600" algn="l">
                <a:lnSpc>
                  <a:spcPct val="200000"/>
                </a:lnSpc>
                <a:buFont typeface="+mj-lt"/>
                <a:buAutoNum type="arabicPeriod"/>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a:t>
              </a:r>
              <a:endParaRPr lang="en-US" altLang="zh-CN" sz="9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0" name="组合 19">
              <a:extLst>
                <a:ext uri="{FF2B5EF4-FFF2-40B4-BE49-F238E27FC236}">
                  <a16:creationId xmlns:a16="http://schemas.microsoft.com/office/drawing/2014/main" id="{C0313963-66E0-4F80-8396-1EF7109F0E48}"/>
                </a:ext>
              </a:extLst>
            </p:cNvPr>
            <p:cNvGrpSpPr/>
            <p:nvPr/>
          </p:nvGrpSpPr>
          <p:grpSpPr>
            <a:xfrm>
              <a:off x="774922" y="1577458"/>
              <a:ext cx="5926668" cy="1283692"/>
              <a:chOff x="774922" y="1577458"/>
              <a:chExt cx="5926668" cy="1283692"/>
            </a:xfrm>
          </p:grpSpPr>
          <p:sp>
            <p:nvSpPr>
              <p:cNvPr id="22" name="文本框 21">
                <a:extLst>
                  <a:ext uri="{FF2B5EF4-FFF2-40B4-BE49-F238E27FC236}">
                    <a16:creationId xmlns:a16="http://schemas.microsoft.com/office/drawing/2014/main" id="{2BBE4079-3618-455F-A2C4-01919C680FB3}"/>
                  </a:ext>
                </a:extLst>
              </p:cNvPr>
              <p:cNvSpPr txBox="1"/>
              <p:nvPr/>
            </p:nvSpPr>
            <p:spPr>
              <a:xfrm>
                <a:off x="818464" y="1577458"/>
                <a:ext cx="1995054" cy="261610"/>
              </a:xfrm>
              <a:prstGeom prst="rect">
                <a:avLst/>
              </a:prstGeom>
              <a:noFill/>
            </p:spPr>
            <p:txBody>
              <a:bodyPr wrap="square" rtlCol="0">
                <a:spAutoFit/>
              </a:bodyPr>
              <a:lstStyle/>
              <a:p>
                <a:pPr algn="dist"/>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3" name="文本框 22">
                <a:extLst>
                  <a:ext uri="{FF2B5EF4-FFF2-40B4-BE49-F238E27FC236}">
                    <a16:creationId xmlns:a16="http://schemas.microsoft.com/office/drawing/2014/main" id="{57D40EB5-3C55-4D83-B392-0058149993C8}"/>
                  </a:ext>
                </a:extLst>
              </p:cNvPr>
              <p:cNvSpPr txBox="1"/>
              <p:nvPr/>
            </p:nvSpPr>
            <p:spPr>
              <a:xfrm>
                <a:off x="774922" y="2091709"/>
                <a:ext cx="5926668" cy="769441"/>
              </a:xfrm>
              <a:prstGeom prst="rect">
                <a:avLst/>
              </a:prstGeom>
              <a:noFill/>
            </p:spPr>
            <p:txBody>
              <a:bodyPr wrap="square" rtlCol="0">
                <a:spAutoFit/>
              </a:bodyPr>
              <a:lstStyle/>
              <a:p>
                <a:r>
                  <a:rPr lang="en-US" altLang="zh-CN" sz="440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40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grpSp>
      </p:grpSp>
      <p:sp>
        <p:nvSpPr>
          <p:cNvPr id="35" name="矩形 34">
            <a:extLst>
              <a:ext uri="{FF2B5EF4-FFF2-40B4-BE49-F238E27FC236}">
                <a16:creationId xmlns:a16="http://schemas.microsoft.com/office/drawing/2014/main" id="{9D9F034A-AD4F-49D9-B382-4ABDF89311BF}"/>
              </a:ext>
            </a:extLst>
          </p:cNvPr>
          <p:cNvSpPr/>
          <p:nvPr/>
        </p:nvSpPr>
        <p:spPr>
          <a:xfrm>
            <a:off x="5268686" y="1349829"/>
            <a:ext cx="5458276" cy="4407486"/>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1842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extBox 88">
            <a:extLst>
              <a:ext uri="{FF2B5EF4-FFF2-40B4-BE49-F238E27FC236}">
                <a16:creationId xmlns:a16="http://schemas.microsoft.com/office/drawing/2014/main" id="{897126B2-11B4-4DA9-A57D-9BE305C61E89}"/>
              </a:ext>
            </a:extLst>
          </p:cNvPr>
          <p:cNvSpPr txBox="1"/>
          <p:nvPr/>
        </p:nvSpPr>
        <p:spPr>
          <a:xfrm>
            <a:off x="971551" y="1280160"/>
            <a:ext cx="2657019" cy="1708160"/>
          </a:xfrm>
          <a:prstGeom prst="rect">
            <a:avLst/>
          </a:prstGeom>
          <a:noFill/>
        </p:spPr>
        <p:txBody>
          <a:bodyPr wrap="square" rtlCol="0">
            <a:spAutoFit/>
          </a:bodyPr>
          <a:lstStyle/>
          <a:p>
            <a:r>
              <a:rPr lang="en-US" sz="3500" spc="500" dirty="0">
                <a:solidFill>
                  <a:schemeClr val="bg1"/>
                </a:solidFill>
                <a:latin typeface="Bebas Neue Bold" panose="020B0606020202050201" pitchFamily="34" charset="0"/>
              </a:rPr>
              <a:t>OUR SERVICE SLIDE.</a:t>
            </a:r>
          </a:p>
        </p:txBody>
      </p:sp>
      <p:grpSp>
        <p:nvGrpSpPr>
          <p:cNvPr id="94" name="Group 93">
            <a:extLst>
              <a:ext uri="{FF2B5EF4-FFF2-40B4-BE49-F238E27FC236}">
                <a16:creationId xmlns:a16="http://schemas.microsoft.com/office/drawing/2014/main" id="{85A1FF61-CE30-45DC-BBAE-738EB653CD98}"/>
              </a:ext>
            </a:extLst>
          </p:cNvPr>
          <p:cNvGrpSpPr/>
          <p:nvPr/>
        </p:nvGrpSpPr>
        <p:grpSpPr>
          <a:xfrm>
            <a:off x="4586515" y="5198765"/>
            <a:ext cx="5918580" cy="1101342"/>
            <a:chOff x="5304069" y="5242308"/>
            <a:chExt cx="5918580" cy="1101342"/>
          </a:xfrm>
        </p:grpSpPr>
        <p:sp>
          <p:nvSpPr>
            <p:cNvPr id="92" name="TextBox 91">
              <a:extLst>
                <a:ext uri="{FF2B5EF4-FFF2-40B4-BE49-F238E27FC236}">
                  <a16:creationId xmlns:a16="http://schemas.microsoft.com/office/drawing/2014/main" id="{BB133C7D-357A-4068-8E77-BC756957FA32}"/>
                </a:ext>
              </a:extLst>
            </p:cNvPr>
            <p:cNvSpPr txBox="1"/>
            <p:nvPr/>
          </p:nvSpPr>
          <p:spPr>
            <a:xfrm>
              <a:off x="5304070" y="5242308"/>
              <a:ext cx="3004455" cy="369332"/>
            </a:xfrm>
            <a:prstGeom prst="rect">
              <a:avLst/>
            </a:prstGeom>
            <a:noFill/>
          </p:spPr>
          <p:txBody>
            <a:bodyPr wrap="square" rtlCol="0">
              <a:spAutoFit/>
            </a:bodyPr>
            <a:lstStyle/>
            <a:p>
              <a:r>
                <a:rPr lang="en-US" altLang="zh-CN">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sp>
          <p:nvSpPr>
            <p:cNvPr id="93" name="Subtitle 6">
              <a:extLst>
                <a:ext uri="{FF2B5EF4-FFF2-40B4-BE49-F238E27FC236}">
                  <a16:creationId xmlns:a16="http://schemas.microsoft.com/office/drawing/2014/main" id="{F3B35B9D-7C4D-4B31-910E-4959C3A360AA}"/>
                </a:ext>
              </a:extLst>
            </p:cNvPr>
            <p:cNvSpPr txBox="1">
              <a:spLocks/>
            </p:cNvSpPr>
            <p:nvPr/>
          </p:nvSpPr>
          <p:spPr>
            <a:xfrm>
              <a:off x="5304069" y="5779761"/>
              <a:ext cx="5918580" cy="563889"/>
            </a:xfrm>
            <a:prstGeom prst="rect">
              <a:avLst/>
            </a:prstGeom>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28600" indent="-228600" algn="l">
                <a:lnSpc>
                  <a:spcPct val="200000"/>
                </a:lnSpc>
                <a:buFont typeface="+mj-lt"/>
                <a:buAutoNum type="arabicPeriod"/>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a:t>
              </a:r>
              <a:endParaRPr lang="en-US" altLang="zh-CN"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endParaRPr>
            </a:p>
          </p:txBody>
        </p:sp>
      </p:grpSp>
      <p:sp>
        <p:nvSpPr>
          <p:cNvPr id="2" name="矩形 1">
            <a:extLst>
              <a:ext uri="{FF2B5EF4-FFF2-40B4-BE49-F238E27FC236}">
                <a16:creationId xmlns:a16="http://schemas.microsoft.com/office/drawing/2014/main" id="{BC715343-4849-45C3-850F-41C2AECAA267}"/>
              </a:ext>
            </a:extLst>
          </p:cNvPr>
          <p:cNvSpPr/>
          <p:nvPr/>
        </p:nvSpPr>
        <p:spPr>
          <a:xfrm>
            <a:off x="4586515" y="1407886"/>
            <a:ext cx="7605485" cy="3033485"/>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47FFDAF8-17AD-43AE-ABC6-08E945121F6F}"/>
              </a:ext>
            </a:extLst>
          </p:cNvPr>
          <p:cNvSpPr/>
          <p:nvPr/>
        </p:nvSpPr>
        <p:spPr>
          <a:xfrm>
            <a:off x="0" y="0"/>
            <a:ext cx="12192000" cy="6858000"/>
          </a:xfrm>
          <a:prstGeom prst="rect">
            <a:avLst/>
          </a:prstGeom>
          <a:blipFill dpi="0" rotWithShape="1">
            <a:blip r:embed="rId3"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3092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2AE2DD72-0147-48B4-8EDF-2A709EE4CBBE}"/>
              </a:ext>
            </a:extLst>
          </p:cNvPr>
          <p:cNvSpPr txBox="1"/>
          <p:nvPr/>
        </p:nvSpPr>
        <p:spPr>
          <a:xfrm>
            <a:off x="6448881" y="4170298"/>
            <a:ext cx="5162550" cy="1812035"/>
          </a:xfrm>
          <a:prstGeom prst="rect">
            <a:avLst/>
          </a:prstGeom>
          <a:noFill/>
        </p:spPr>
        <p:txBody>
          <a:bodyPr wrap="square" numCol="1" spcCol="457200" rtlCol="0">
            <a:spAutoFit/>
          </a:bodyPr>
          <a:lstStyle/>
          <a:p>
            <a:pPr algn="r">
              <a:lnSpc>
                <a:spcPts val="2300"/>
              </a:lnSpc>
            </a:pPr>
            <a:r>
              <a:rPr lang="zh-CN" altLang="en-US" sz="11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I walked through many mountains, walked through many waters, and knew many people. The only thing that really makes me tempted is that you see me at the moment. </a:t>
            </a:r>
            <a:endParaRPr lang="en-US" altLang="zh-CN" sz="11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endParaRPr>
          </a:p>
          <a:p>
            <a:pPr algn="r">
              <a:lnSpc>
                <a:spcPts val="2300"/>
              </a:lnSpc>
            </a:pPr>
            <a:endParaRPr lang="en-US" altLang="zh-CN" sz="11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endParaRPr>
          </a:p>
        </p:txBody>
      </p:sp>
      <p:cxnSp>
        <p:nvCxnSpPr>
          <p:cNvPr id="10" name="Straight Connector 9">
            <a:extLst>
              <a:ext uri="{FF2B5EF4-FFF2-40B4-BE49-F238E27FC236}">
                <a16:creationId xmlns:a16="http://schemas.microsoft.com/office/drawing/2014/main" id="{7253CF63-DAF8-4F70-B11A-9CA5B68790F2}"/>
              </a:ext>
            </a:extLst>
          </p:cNvPr>
          <p:cNvCxnSpPr>
            <a:cxnSpLocks/>
            <a:stCxn id="11" idx="4"/>
          </p:cNvCxnSpPr>
          <p:nvPr/>
        </p:nvCxnSpPr>
        <p:spPr>
          <a:xfrm>
            <a:off x="3039832" y="3314271"/>
            <a:ext cx="0" cy="1710774"/>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9BFF5A81-9CD6-4EB4-857B-D71367CDB3DB}"/>
              </a:ext>
            </a:extLst>
          </p:cNvPr>
          <p:cNvSpPr/>
          <p:nvPr/>
        </p:nvSpPr>
        <p:spPr>
          <a:xfrm>
            <a:off x="2535007" y="2304622"/>
            <a:ext cx="1009649" cy="1009649"/>
          </a:xfrm>
          <a:prstGeom prst="ellipse">
            <a:avLst/>
          </a:prstGeom>
          <a:solidFill>
            <a:schemeClr val="accent4">
              <a:lumMod val="75000"/>
            </a:schemeClr>
          </a:solidFill>
          <a:ln w="25400">
            <a:solidFill>
              <a:srgbClr val="FD9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01</a:t>
            </a:r>
          </a:p>
        </p:txBody>
      </p:sp>
      <p:sp>
        <p:nvSpPr>
          <p:cNvPr id="41" name="TextBox 40">
            <a:extLst>
              <a:ext uri="{FF2B5EF4-FFF2-40B4-BE49-F238E27FC236}">
                <a16:creationId xmlns:a16="http://schemas.microsoft.com/office/drawing/2014/main" id="{1AC8DB60-063C-4AA4-8B4B-46B0378393E5}"/>
              </a:ext>
            </a:extLst>
          </p:cNvPr>
          <p:cNvSpPr txBox="1"/>
          <p:nvPr/>
        </p:nvSpPr>
        <p:spPr>
          <a:xfrm>
            <a:off x="3791574" y="2334733"/>
            <a:ext cx="1970588" cy="1237326"/>
          </a:xfrm>
          <a:prstGeom prst="rect">
            <a:avLst/>
          </a:prstGeom>
          <a:noFill/>
        </p:spPr>
        <p:txBody>
          <a:bodyPr wrap="square" numCol="1" spcCol="457200" rtlCol="0">
            <a:spAutoFit/>
          </a:bodyPr>
          <a:lstStyle/>
          <a:p>
            <a:pPr>
              <a:lnSpc>
                <a:spcPts val="2300"/>
              </a:lnSpc>
            </a:pPr>
            <a:r>
              <a:rPr lang="zh-CN" altLang="en-US"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walked through many mountains, walked through many waters</a:t>
            </a:r>
            <a:endParaRPr lang="en-US" sz="1400" dirty="0">
              <a:latin typeface="PT Sans" panose="020B0503020203020204" pitchFamily="34" charset="0"/>
              <a:ea typeface="PT Sans" panose="020B0503020203020204" pitchFamily="34" charset="0"/>
              <a:cs typeface="Montserrat" charset="0"/>
            </a:endParaRPr>
          </a:p>
        </p:txBody>
      </p:sp>
      <p:sp>
        <p:nvSpPr>
          <p:cNvPr id="47" name="TextBox 46">
            <a:extLst>
              <a:ext uri="{FF2B5EF4-FFF2-40B4-BE49-F238E27FC236}">
                <a16:creationId xmlns:a16="http://schemas.microsoft.com/office/drawing/2014/main" id="{65526960-A3B3-4591-AA92-97AD05606D8F}"/>
              </a:ext>
            </a:extLst>
          </p:cNvPr>
          <p:cNvSpPr txBox="1"/>
          <p:nvPr/>
        </p:nvSpPr>
        <p:spPr>
          <a:xfrm>
            <a:off x="3791574" y="5025045"/>
            <a:ext cx="1970588" cy="1237326"/>
          </a:xfrm>
          <a:prstGeom prst="rect">
            <a:avLst/>
          </a:prstGeom>
          <a:noFill/>
        </p:spPr>
        <p:txBody>
          <a:bodyPr wrap="square" numCol="1" spcCol="457200" rtlCol="0">
            <a:spAutoFit/>
          </a:bodyPr>
          <a:lstStyle/>
          <a:p>
            <a:pPr>
              <a:lnSpc>
                <a:spcPts val="2300"/>
              </a:lnSpc>
            </a:pPr>
            <a:r>
              <a:rPr lang="zh-CN" altLang="en-US" sz="14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walked through many mountains, walked through many waters</a:t>
            </a:r>
            <a:endParaRPr lang="en-US" altLang="zh-CN" sz="1400" dirty="0">
              <a:latin typeface="PT Sans" panose="020B0503020203020204" pitchFamily="34" charset="0"/>
              <a:ea typeface="PT Sans" panose="020B0503020203020204" pitchFamily="34" charset="0"/>
              <a:cs typeface="Montserrat" charset="0"/>
            </a:endParaRPr>
          </a:p>
        </p:txBody>
      </p:sp>
      <p:sp>
        <p:nvSpPr>
          <p:cNvPr id="52" name="Oval 51">
            <a:extLst>
              <a:ext uri="{FF2B5EF4-FFF2-40B4-BE49-F238E27FC236}">
                <a16:creationId xmlns:a16="http://schemas.microsoft.com/office/drawing/2014/main" id="{948EC13C-3342-4A8D-B8A5-4BEE9F0686F9}"/>
              </a:ext>
            </a:extLst>
          </p:cNvPr>
          <p:cNvSpPr/>
          <p:nvPr/>
        </p:nvSpPr>
        <p:spPr>
          <a:xfrm>
            <a:off x="2535007" y="3649778"/>
            <a:ext cx="1009649" cy="1009649"/>
          </a:xfrm>
          <a:prstGeom prst="ellipse">
            <a:avLst/>
          </a:prstGeom>
          <a:solidFill>
            <a:schemeClr val="accent4">
              <a:lumMod val="75000"/>
            </a:schemeClr>
          </a:solidFill>
          <a:ln w="25400">
            <a:solidFill>
              <a:srgbClr val="FD9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02</a:t>
            </a:r>
          </a:p>
        </p:txBody>
      </p:sp>
      <p:sp>
        <p:nvSpPr>
          <p:cNvPr id="57" name="TextBox 56">
            <a:extLst>
              <a:ext uri="{FF2B5EF4-FFF2-40B4-BE49-F238E27FC236}">
                <a16:creationId xmlns:a16="http://schemas.microsoft.com/office/drawing/2014/main" id="{56EC1B3E-A188-456C-A5CB-C475E00538AD}"/>
              </a:ext>
            </a:extLst>
          </p:cNvPr>
          <p:cNvSpPr txBox="1"/>
          <p:nvPr/>
        </p:nvSpPr>
        <p:spPr>
          <a:xfrm>
            <a:off x="583793" y="3679889"/>
            <a:ext cx="1704296" cy="1237326"/>
          </a:xfrm>
          <a:prstGeom prst="rect">
            <a:avLst/>
          </a:prstGeom>
          <a:noFill/>
        </p:spPr>
        <p:txBody>
          <a:bodyPr wrap="square" numCol="1" spcCol="457200" rtlCol="0">
            <a:spAutoFit/>
          </a:bodyPr>
          <a:lstStyle/>
          <a:p>
            <a:pPr algn="r">
              <a:lnSpc>
                <a:spcPts val="2300"/>
              </a:lnSpc>
            </a:pPr>
            <a:r>
              <a:rPr lang="zh-CN" altLang="en-US" sz="12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walked through many mountains, walked through many waters</a:t>
            </a:r>
            <a:endParaRPr lang="en-US" altLang="zh-CN" sz="1200" dirty="0">
              <a:latin typeface="PT Sans" panose="020B0503020203020204" pitchFamily="34" charset="0"/>
              <a:ea typeface="PT Sans" panose="020B0503020203020204" pitchFamily="34" charset="0"/>
              <a:cs typeface="Montserrat" charset="0"/>
            </a:endParaRPr>
          </a:p>
        </p:txBody>
      </p:sp>
      <p:sp>
        <p:nvSpPr>
          <p:cNvPr id="58" name="TextBox 57">
            <a:extLst>
              <a:ext uri="{FF2B5EF4-FFF2-40B4-BE49-F238E27FC236}">
                <a16:creationId xmlns:a16="http://schemas.microsoft.com/office/drawing/2014/main" id="{B590A357-7FCA-421E-8F09-3B3264CCD0F8}"/>
              </a:ext>
            </a:extLst>
          </p:cNvPr>
          <p:cNvSpPr txBox="1"/>
          <p:nvPr/>
        </p:nvSpPr>
        <p:spPr>
          <a:xfrm>
            <a:off x="583793" y="2647864"/>
            <a:ext cx="1407530" cy="323165"/>
          </a:xfrm>
          <a:prstGeom prst="rect">
            <a:avLst/>
          </a:prstGeom>
          <a:noFill/>
        </p:spPr>
        <p:txBody>
          <a:bodyPr wrap="square" rtlCol="0">
            <a:spAutoFit/>
          </a:bodyPr>
          <a:lstStyle/>
          <a:p>
            <a:r>
              <a:rPr lang="en-US" sz="1500" b="1" dirty="0">
                <a:solidFill>
                  <a:schemeClr val="bg1">
                    <a:alpha val="82000"/>
                  </a:schemeClr>
                </a:solidFill>
                <a:latin typeface="PT Sans" panose="020B0503020203020204" pitchFamily="34" charset="0"/>
                <a:ea typeface="PT Sans" panose="020B0503020203020204" pitchFamily="34" charset="0"/>
              </a:rPr>
              <a:t>PRODUCT #1</a:t>
            </a:r>
          </a:p>
        </p:txBody>
      </p:sp>
      <p:sp>
        <p:nvSpPr>
          <p:cNvPr id="59" name="TextBox 58">
            <a:extLst>
              <a:ext uri="{FF2B5EF4-FFF2-40B4-BE49-F238E27FC236}">
                <a16:creationId xmlns:a16="http://schemas.microsoft.com/office/drawing/2014/main" id="{53622365-DA79-417C-AAE6-AE421EAE1E30}"/>
              </a:ext>
            </a:extLst>
          </p:cNvPr>
          <p:cNvSpPr txBox="1"/>
          <p:nvPr/>
        </p:nvSpPr>
        <p:spPr>
          <a:xfrm>
            <a:off x="583793" y="5338176"/>
            <a:ext cx="1407530" cy="323165"/>
          </a:xfrm>
          <a:prstGeom prst="rect">
            <a:avLst/>
          </a:prstGeom>
          <a:noFill/>
        </p:spPr>
        <p:txBody>
          <a:bodyPr wrap="square" rtlCol="0">
            <a:spAutoFit/>
          </a:bodyPr>
          <a:lstStyle/>
          <a:p>
            <a:r>
              <a:rPr lang="en-US" sz="1500" b="1" dirty="0">
                <a:solidFill>
                  <a:schemeClr val="bg1">
                    <a:alpha val="82000"/>
                  </a:schemeClr>
                </a:solidFill>
                <a:latin typeface="PT Sans" panose="020B0503020203020204" pitchFamily="34" charset="0"/>
                <a:ea typeface="PT Sans" panose="020B0503020203020204" pitchFamily="34" charset="0"/>
              </a:rPr>
              <a:t>PRODUCT #3</a:t>
            </a:r>
          </a:p>
        </p:txBody>
      </p:sp>
      <p:sp>
        <p:nvSpPr>
          <p:cNvPr id="60" name="TextBox 59">
            <a:extLst>
              <a:ext uri="{FF2B5EF4-FFF2-40B4-BE49-F238E27FC236}">
                <a16:creationId xmlns:a16="http://schemas.microsoft.com/office/drawing/2014/main" id="{CF4857BE-3508-42C1-B2CE-D4EF58D72133}"/>
              </a:ext>
            </a:extLst>
          </p:cNvPr>
          <p:cNvSpPr txBox="1"/>
          <p:nvPr/>
        </p:nvSpPr>
        <p:spPr>
          <a:xfrm>
            <a:off x="3791574" y="3993020"/>
            <a:ext cx="1407530" cy="323165"/>
          </a:xfrm>
          <a:prstGeom prst="rect">
            <a:avLst/>
          </a:prstGeom>
          <a:noFill/>
        </p:spPr>
        <p:txBody>
          <a:bodyPr wrap="square" rtlCol="0">
            <a:spAutoFit/>
          </a:bodyPr>
          <a:lstStyle/>
          <a:p>
            <a:r>
              <a:rPr lang="en-US" sz="1500" b="1" dirty="0">
                <a:solidFill>
                  <a:schemeClr val="bg1">
                    <a:alpha val="82000"/>
                  </a:schemeClr>
                </a:solidFill>
                <a:latin typeface="PT Sans" panose="020B0503020203020204" pitchFamily="34" charset="0"/>
                <a:ea typeface="PT Sans" panose="020B0503020203020204" pitchFamily="34" charset="0"/>
              </a:rPr>
              <a:t>PRODUCT #2</a:t>
            </a:r>
          </a:p>
        </p:txBody>
      </p:sp>
      <p:sp>
        <p:nvSpPr>
          <p:cNvPr id="26" name="Oval 51">
            <a:extLst>
              <a:ext uri="{FF2B5EF4-FFF2-40B4-BE49-F238E27FC236}">
                <a16:creationId xmlns:a16="http://schemas.microsoft.com/office/drawing/2014/main" id="{4726F2EB-3815-4565-9FDA-0ABCE5896A8C}"/>
              </a:ext>
            </a:extLst>
          </p:cNvPr>
          <p:cNvSpPr/>
          <p:nvPr/>
        </p:nvSpPr>
        <p:spPr>
          <a:xfrm>
            <a:off x="2535006" y="5025045"/>
            <a:ext cx="1009649" cy="1009649"/>
          </a:xfrm>
          <a:prstGeom prst="ellipse">
            <a:avLst/>
          </a:prstGeom>
          <a:solidFill>
            <a:schemeClr val="accent4">
              <a:lumMod val="75000"/>
            </a:schemeClr>
          </a:solidFill>
          <a:ln w="25400">
            <a:solidFill>
              <a:srgbClr val="FD9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t>03</a:t>
            </a:r>
          </a:p>
        </p:txBody>
      </p:sp>
      <p:grpSp>
        <p:nvGrpSpPr>
          <p:cNvPr id="2" name="组合 1">
            <a:extLst>
              <a:ext uri="{FF2B5EF4-FFF2-40B4-BE49-F238E27FC236}">
                <a16:creationId xmlns:a16="http://schemas.microsoft.com/office/drawing/2014/main" id="{DEF0EBEB-74A7-4480-BB9D-5791BC15C6F4}"/>
              </a:ext>
            </a:extLst>
          </p:cNvPr>
          <p:cNvGrpSpPr/>
          <p:nvPr/>
        </p:nvGrpSpPr>
        <p:grpSpPr>
          <a:xfrm>
            <a:off x="5762162" y="2461186"/>
            <a:ext cx="5926668" cy="1019686"/>
            <a:chOff x="5762162" y="2578252"/>
            <a:chExt cx="5926668" cy="1019686"/>
          </a:xfrm>
        </p:grpSpPr>
        <p:sp>
          <p:nvSpPr>
            <p:cNvPr id="27" name="文本框 26">
              <a:extLst>
                <a:ext uri="{FF2B5EF4-FFF2-40B4-BE49-F238E27FC236}">
                  <a16:creationId xmlns:a16="http://schemas.microsoft.com/office/drawing/2014/main" id="{7FDF8033-6750-4324-91B4-8E76CB10D82E}"/>
                </a:ext>
              </a:extLst>
            </p:cNvPr>
            <p:cNvSpPr txBox="1"/>
            <p:nvPr/>
          </p:nvSpPr>
          <p:spPr>
            <a:xfrm>
              <a:off x="9497039" y="2578252"/>
              <a:ext cx="1995054" cy="261610"/>
            </a:xfrm>
            <a:prstGeom prst="rect">
              <a:avLst/>
            </a:prstGeom>
            <a:noFill/>
          </p:spPr>
          <p:txBody>
            <a:bodyPr wrap="square" rtlCol="0">
              <a:spAutoFit/>
            </a:bodyPr>
            <a:lstStyle/>
            <a:p>
              <a:pPr algn="r"/>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8" name="文本框 27">
              <a:extLst>
                <a:ext uri="{FF2B5EF4-FFF2-40B4-BE49-F238E27FC236}">
                  <a16:creationId xmlns:a16="http://schemas.microsoft.com/office/drawing/2014/main" id="{3014A237-4803-4AA1-8CFC-B3D520E2597B}"/>
                </a:ext>
              </a:extLst>
            </p:cNvPr>
            <p:cNvSpPr txBox="1"/>
            <p:nvPr/>
          </p:nvSpPr>
          <p:spPr>
            <a:xfrm>
              <a:off x="5762162" y="2828497"/>
              <a:ext cx="5926668" cy="769441"/>
            </a:xfrm>
            <a:prstGeom prst="rect">
              <a:avLst/>
            </a:prstGeom>
            <a:noFill/>
          </p:spPr>
          <p:txBody>
            <a:bodyPr wrap="square" rtlCol="0">
              <a:spAutoFit/>
            </a:bodyPr>
            <a:lstStyle/>
            <a:p>
              <a:pPr algn="r"/>
              <a:r>
                <a:rPr lang="en-US" altLang="zh-CN" sz="440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40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grpSp>
      <p:sp>
        <p:nvSpPr>
          <p:cNvPr id="30" name="矩形 29">
            <a:extLst>
              <a:ext uri="{FF2B5EF4-FFF2-40B4-BE49-F238E27FC236}">
                <a16:creationId xmlns:a16="http://schemas.microsoft.com/office/drawing/2014/main" id="{20A891C3-590F-46DF-AF06-A25B8E1A4EFC}"/>
              </a:ext>
            </a:extLst>
          </p:cNvPr>
          <p:cNvSpPr/>
          <p:nvPr/>
        </p:nvSpPr>
        <p:spPr>
          <a:xfrm>
            <a:off x="0" y="0"/>
            <a:ext cx="12192000" cy="6858000"/>
          </a:xfrm>
          <a:prstGeom prst="rect">
            <a:avLst/>
          </a:prstGeom>
          <a:blipFill dpi="0" rotWithShape="1">
            <a:blip r:embed="rId2"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3874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49033D00-FF7E-4512-B446-07F0F476B0EE}"/>
              </a:ext>
            </a:extLst>
          </p:cNvPr>
          <p:cNvGrpSpPr/>
          <p:nvPr/>
        </p:nvGrpSpPr>
        <p:grpSpPr>
          <a:xfrm>
            <a:off x="708453" y="1577458"/>
            <a:ext cx="5993137" cy="3703084"/>
            <a:chOff x="708453" y="1577458"/>
            <a:chExt cx="5993137" cy="3703084"/>
          </a:xfrm>
        </p:grpSpPr>
        <p:sp>
          <p:nvSpPr>
            <p:cNvPr id="13" name="Subtitle 6">
              <a:extLst>
                <a:ext uri="{FF2B5EF4-FFF2-40B4-BE49-F238E27FC236}">
                  <a16:creationId xmlns:a16="http://schemas.microsoft.com/office/drawing/2014/main" id="{B8C41F8B-5F60-46A0-A475-8CD695758070}"/>
                </a:ext>
              </a:extLst>
            </p:cNvPr>
            <p:cNvSpPr txBox="1">
              <a:spLocks/>
            </p:cNvSpPr>
            <p:nvPr/>
          </p:nvSpPr>
          <p:spPr>
            <a:xfrm>
              <a:off x="708453" y="3195926"/>
              <a:ext cx="3689376" cy="2084616"/>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228600" indent="-228600" algn="l">
                <a:lnSpc>
                  <a:spcPct val="200000"/>
                </a:lnSpc>
                <a:buFont typeface="+mj-lt"/>
                <a:buAutoNum type="arabicPeriod"/>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a:t>
              </a:r>
              <a:endParaRPr lang="en-US" altLang="zh-CN"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endParaRPr>
            </a:p>
            <a:p>
              <a:pPr marL="228600" indent="-228600" algn="l">
                <a:lnSpc>
                  <a:spcPct val="200000"/>
                </a:lnSpc>
                <a:buFont typeface="+mj-lt"/>
                <a:buAutoNum type="arabicPeriod"/>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a:t>
              </a:r>
              <a:endParaRPr lang="en-US" altLang="zh-CN" sz="9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4" name="组合 13">
              <a:extLst>
                <a:ext uri="{FF2B5EF4-FFF2-40B4-BE49-F238E27FC236}">
                  <a16:creationId xmlns:a16="http://schemas.microsoft.com/office/drawing/2014/main" id="{02BBD134-6C32-4B93-982C-9A8F34B3AB0D}"/>
                </a:ext>
              </a:extLst>
            </p:cNvPr>
            <p:cNvGrpSpPr/>
            <p:nvPr/>
          </p:nvGrpSpPr>
          <p:grpSpPr>
            <a:xfrm>
              <a:off x="774922" y="1577458"/>
              <a:ext cx="5926668" cy="1283692"/>
              <a:chOff x="774922" y="1577458"/>
              <a:chExt cx="5926668" cy="1283692"/>
            </a:xfrm>
          </p:grpSpPr>
          <p:sp>
            <p:nvSpPr>
              <p:cNvPr id="15" name="文本框 14">
                <a:extLst>
                  <a:ext uri="{FF2B5EF4-FFF2-40B4-BE49-F238E27FC236}">
                    <a16:creationId xmlns:a16="http://schemas.microsoft.com/office/drawing/2014/main" id="{76419A89-06A9-450A-ADBD-47E23D780FA2}"/>
                  </a:ext>
                </a:extLst>
              </p:cNvPr>
              <p:cNvSpPr txBox="1"/>
              <p:nvPr/>
            </p:nvSpPr>
            <p:spPr>
              <a:xfrm>
                <a:off x="818464" y="1577458"/>
                <a:ext cx="1995054" cy="261610"/>
              </a:xfrm>
              <a:prstGeom prst="rect">
                <a:avLst/>
              </a:prstGeom>
              <a:noFill/>
            </p:spPr>
            <p:txBody>
              <a:bodyPr wrap="square" rtlCol="0">
                <a:spAutoFit/>
              </a:bodyPr>
              <a:lstStyle/>
              <a:p>
                <a:pPr algn="dist"/>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 name="文本框 15">
                <a:extLst>
                  <a:ext uri="{FF2B5EF4-FFF2-40B4-BE49-F238E27FC236}">
                    <a16:creationId xmlns:a16="http://schemas.microsoft.com/office/drawing/2014/main" id="{692AA4B7-1BFF-48F1-B9E1-D7FBFF39AE95}"/>
                  </a:ext>
                </a:extLst>
              </p:cNvPr>
              <p:cNvSpPr txBox="1"/>
              <p:nvPr/>
            </p:nvSpPr>
            <p:spPr>
              <a:xfrm>
                <a:off x="774922" y="2091709"/>
                <a:ext cx="5926668" cy="769441"/>
              </a:xfrm>
              <a:prstGeom prst="rect">
                <a:avLst/>
              </a:prstGeom>
              <a:noFill/>
            </p:spPr>
            <p:txBody>
              <a:bodyPr wrap="square" rtlCol="0">
                <a:spAutoFit/>
              </a:bodyPr>
              <a:lstStyle/>
              <a:p>
                <a:r>
                  <a:rPr lang="en-US" altLang="zh-CN" sz="440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40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grpSp>
      </p:grpSp>
      <p:pic>
        <p:nvPicPr>
          <p:cNvPr id="3" name="图片占位符 2">
            <a:extLst>
              <a:ext uri="{FF2B5EF4-FFF2-40B4-BE49-F238E27FC236}">
                <a16:creationId xmlns:a16="http://schemas.microsoft.com/office/drawing/2014/main" id="{AD37BF8E-A150-4464-A113-422F7F655187}"/>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a:xfrm>
            <a:off x="5819775" y="1279525"/>
            <a:ext cx="5400675" cy="5064125"/>
          </a:xfrm>
          <a:blipFill>
            <a:blip r:embed="rId3" cstate="email">
              <a:extLst>
                <a:ext uri="{28A0092B-C50C-407E-A947-70E740481C1C}">
                  <a14:useLocalDpi xmlns:a14="http://schemas.microsoft.com/office/drawing/2010/main"/>
                </a:ext>
              </a:extLst>
            </a:blip>
            <a:stretch>
              <a:fillRect/>
            </a:stretch>
          </a:blipFill>
        </p:spPr>
      </p:pic>
      <p:sp>
        <p:nvSpPr>
          <p:cNvPr id="17" name="文本框 16">
            <a:extLst>
              <a:ext uri="{FF2B5EF4-FFF2-40B4-BE49-F238E27FC236}">
                <a16:creationId xmlns:a16="http://schemas.microsoft.com/office/drawing/2014/main" id="{2BF73449-B98F-4F91-8CD6-511AE8DD46B1}"/>
              </a:ext>
            </a:extLst>
          </p:cNvPr>
          <p:cNvSpPr txBox="1"/>
          <p:nvPr/>
        </p:nvSpPr>
        <p:spPr>
          <a:xfrm>
            <a:off x="857069" y="5631484"/>
            <a:ext cx="3540760" cy="464185"/>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a:t>
            </a:r>
          </a:p>
        </p:txBody>
      </p:sp>
    </p:spTree>
    <p:extLst>
      <p:ext uri="{BB962C8B-B14F-4D97-AF65-F5344CB8AC3E}">
        <p14:creationId xmlns:p14="http://schemas.microsoft.com/office/powerpoint/2010/main" val="613864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3535C8F-C29A-4E2F-A544-E32AEFD3A9B2}"/>
              </a:ext>
            </a:extLst>
          </p:cNvPr>
          <p:cNvGrpSpPr/>
          <p:nvPr/>
        </p:nvGrpSpPr>
        <p:grpSpPr>
          <a:xfrm>
            <a:off x="331382" y="370313"/>
            <a:ext cx="11513157" cy="6048123"/>
            <a:chOff x="331382" y="370313"/>
            <a:chExt cx="11513157" cy="6048123"/>
          </a:xfrm>
        </p:grpSpPr>
        <p:sp>
          <p:nvSpPr>
            <p:cNvPr id="3" name="文本框 2">
              <a:extLst>
                <a:ext uri="{FF2B5EF4-FFF2-40B4-BE49-F238E27FC236}">
                  <a16:creationId xmlns:a16="http://schemas.microsoft.com/office/drawing/2014/main" id="{49E57D7B-FFC6-4B3C-877D-EB2F88EAD878}"/>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FD8B954A-721A-4E79-BE42-610C83C6B21B}"/>
                </a:ext>
              </a:extLst>
            </p:cNvPr>
            <p:cNvGrpSpPr/>
            <p:nvPr/>
          </p:nvGrpSpPr>
          <p:grpSpPr>
            <a:xfrm>
              <a:off x="331382" y="391868"/>
              <a:ext cx="2400090" cy="6026568"/>
              <a:chOff x="739089" y="683384"/>
              <a:chExt cx="2400090" cy="6026568"/>
            </a:xfrm>
          </p:grpSpPr>
          <p:sp>
            <p:nvSpPr>
              <p:cNvPr id="5" name="TextBox 1">
                <a:extLst>
                  <a:ext uri="{FF2B5EF4-FFF2-40B4-BE49-F238E27FC236}">
                    <a16:creationId xmlns:a16="http://schemas.microsoft.com/office/drawing/2014/main" id="{778F7F38-06E9-4A2B-B095-AC8E607D3BBE}"/>
                  </a:ext>
                </a:extLst>
              </p:cNvPr>
              <p:cNvSpPr txBox="1"/>
              <p:nvPr/>
            </p:nvSpPr>
            <p:spPr>
              <a:xfrm>
                <a:off x="90739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F6AA10B2-83EE-4DD2-8CA0-C6F2CDB61C74}"/>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40D49F5C-035E-451C-8DB3-61F25406833B}"/>
                  </a:ext>
                </a:extLst>
              </p:cNvPr>
              <p:cNvSpPr txBox="1"/>
              <p:nvPr/>
            </p:nvSpPr>
            <p:spPr>
              <a:xfrm>
                <a:off x="739089" y="6525286"/>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grpSp>
        <p:nvGrpSpPr>
          <p:cNvPr id="12" name="组合 11">
            <a:extLst>
              <a:ext uri="{FF2B5EF4-FFF2-40B4-BE49-F238E27FC236}">
                <a16:creationId xmlns:a16="http://schemas.microsoft.com/office/drawing/2014/main" id="{002F4637-C21E-4475-9E24-9B15D98F487C}"/>
              </a:ext>
            </a:extLst>
          </p:cNvPr>
          <p:cNvGrpSpPr/>
          <p:nvPr/>
        </p:nvGrpSpPr>
        <p:grpSpPr>
          <a:xfrm>
            <a:off x="5419165" y="1289237"/>
            <a:ext cx="6146303" cy="4741333"/>
            <a:chOff x="4842933" y="1289237"/>
            <a:chExt cx="6722535" cy="4741333"/>
          </a:xfrm>
        </p:grpSpPr>
        <p:sp>
          <p:nvSpPr>
            <p:cNvPr id="8" name="矩形 7">
              <a:extLst>
                <a:ext uri="{FF2B5EF4-FFF2-40B4-BE49-F238E27FC236}">
                  <a16:creationId xmlns:a16="http://schemas.microsoft.com/office/drawing/2014/main" id="{736BACA9-C4F0-4D54-85BB-C159BCB20FEB}"/>
                </a:ext>
              </a:extLst>
            </p:cNvPr>
            <p:cNvSpPr/>
            <p:nvPr/>
          </p:nvSpPr>
          <p:spPr>
            <a:xfrm>
              <a:off x="8212668" y="1289237"/>
              <a:ext cx="3352800" cy="474133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28A6BE04-6499-4F2E-BD70-98CF6D5C99D9}"/>
                </a:ext>
              </a:extLst>
            </p:cNvPr>
            <p:cNvSpPr/>
            <p:nvPr/>
          </p:nvSpPr>
          <p:spPr>
            <a:xfrm>
              <a:off x="4842933" y="1289237"/>
              <a:ext cx="3251200" cy="4741333"/>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0677EF2A-ACE9-4051-832B-F8283696B7A8}"/>
              </a:ext>
            </a:extLst>
          </p:cNvPr>
          <p:cNvGrpSpPr/>
          <p:nvPr/>
        </p:nvGrpSpPr>
        <p:grpSpPr>
          <a:xfrm>
            <a:off x="524933" y="1439333"/>
            <a:ext cx="3899109" cy="812800"/>
            <a:chOff x="524933" y="1439333"/>
            <a:chExt cx="3899109" cy="812800"/>
          </a:xfrm>
        </p:grpSpPr>
        <p:sp>
          <p:nvSpPr>
            <p:cNvPr id="10" name="矩形 9">
              <a:extLst>
                <a:ext uri="{FF2B5EF4-FFF2-40B4-BE49-F238E27FC236}">
                  <a16:creationId xmlns:a16="http://schemas.microsoft.com/office/drawing/2014/main" id="{2477A5A7-161A-4394-88BE-5D465417F29C}"/>
                </a:ext>
              </a:extLst>
            </p:cNvPr>
            <p:cNvSpPr/>
            <p:nvPr/>
          </p:nvSpPr>
          <p:spPr>
            <a:xfrm>
              <a:off x="524933" y="1439333"/>
              <a:ext cx="1321340" cy="8128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4BE450A-D612-4D13-8EC4-6E2D94A17CF0}"/>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5" name="文本框 14">
            <a:extLst>
              <a:ext uri="{FF2B5EF4-FFF2-40B4-BE49-F238E27FC236}">
                <a16:creationId xmlns:a16="http://schemas.microsoft.com/office/drawing/2014/main" id="{BC61C576-7CA8-44E8-924A-9429AC9300A8}"/>
              </a:ext>
            </a:extLst>
          </p:cNvPr>
          <p:cNvSpPr txBox="1"/>
          <p:nvPr/>
        </p:nvSpPr>
        <p:spPr>
          <a:xfrm>
            <a:off x="1410132" y="3021903"/>
            <a:ext cx="3659409" cy="1275798"/>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18" name="文本框 17">
            <a:extLst>
              <a:ext uri="{FF2B5EF4-FFF2-40B4-BE49-F238E27FC236}">
                <a16:creationId xmlns:a16="http://schemas.microsoft.com/office/drawing/2014/main" id="{077AB7EF-E3A8-4FF4-869E-DB19A478AC03}"/>
              </a:ext>
            </a:extLst>
          </p:cNvPr>
          <p:cNvSpPr txBox="1"/>
          <p:nvPr/>
        </p:nvSpPr>
        <p:spPr>
          <a:xfrm>
            <a:off x="524933" y="4575088"/>
            <a:ext cx="4544608" cy="988604"/>
          </a:xfrm>
          <a:prstGeom prst="rect">
            <a:avLst/>
          </a:prstGeom>
          <a:noFill/>
        </p:spPr>
        <p:txBody>
          <a:bodyPr wrap="square" rtlCol="0" anchor="t">
            <a:spAutoFit/>
          </a:bodyPr>
          <a:lstStyle/>
          <a:p>
            <a:pPr fontAlgn="auto">
              <a:lnSpc>
                <a:spcPct val="150000"/>
              </a:lnSpc>
            </a:pPr>
            <a:r>
              <a:rPr lang="zh-CN" altLang="en-US" sz="100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11" name="矩形 10">
            <a:extLst>
              <a:ext uri="{FF2B5EF4-FFF2-40B4-BE49-F238E27FC236}">
                <a16:creationId xmlns:a16="http://schemas.microsoft.com/office/drawing/2014/main" id="{D1A07826-DE1F-4F1D-A014-2097DC7C973D}"/>
              </a:ext>
            </a:extLst>
          </p:cNvPr>
          <p:cNvSpPr/>
          <p:nvPr/>
        </p:nvSpPr>
        <p:spPr>
          <a:xfrm>
            <a:off x="579120" y="3098015"/>
            <a:ext cx="722638" cy="1123575"/>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0686357D-2D94-4384-9DFA-6E49CAE039F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15500" y="4770160"/>
            <a:ext cx="4149968" cy="1717527"/>
          </a:xfrm>
          <a:prstGeom prst="rect">
            <a:avLst/>
          </a:prstGeom>
        </p:spPr>
      </p:pic>
      <p:pic>
        <p:nvPicPr>
          <p:cNvPr id="23" name="图片 22">
            <a:extLst>
              <a:ext uri="{FF2B5EF4-FFF2-40B4-BE49-F238E27FC236}">
                <a16:creationId xmlns:a16="http://schemas.microsoft.com/office/drawing/2014/main" id="{BBA30589-C3F3-48B0-BE67-D0239C617B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16654" y="7117120"/>
            <a:ext cx="4149968" cy="1717527"/>
          </a:xfrm>
          <a:prstGeom prst="rect">
            <a:avLst/>
          </a:prstGeom>
        </p:spPr>
      </p:pic>
      <p:pic>
        <p:nvPicPr>
          <p:cNvPr id="26" name="图片 25">
            <a:extLst>
              <a:ext uri="{FF2B5EF4-FFF2-40B4-BE49-F238E27FC236}">
                <a16:creationId xmlns:a16="http://schemas.microsoft.com/office/drawing/2014/main" id="{4AD0CAD7-FCA8-4A00-9009-661AE1DC68D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1"/>
            <a:ext cx="12192000" cy="6881444"/>
          </a:xfrm>
          <a:prstGeom prst="rect">
            <a:avLst/>
          </a:prstGeom>
        </p:spPr>
      </p:pic>
    </p:spTree>
    <p:extLst>
      <p:ext uri="{BB962C8B-B14F-4D97-AF65-F5344CB8AC3E}">
        <p14:creationId xmlns:p14="http://schemas.microsoft.com/office/powerpoint/2010/main" val="4794509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B089E8FC-24F2-47BA-B335-D898149BC5A8}"/>
              </a:ext>
            </a:extLst>
          </p:cNvPr>
          <p:cNvSpPr/>
          <p:nvPr/>
        </p:nvSpPr>
        <p:spPr>
          <a:xfrm>
            <a:off x="6096000" y="0"/>
            <a:ext cx="6096000" cy="6875362"/>
          </a:xfrm>
          <a:prstGeom prst="rect">
            <a:avLst/>
          </a:prstGeom>
          <a:solidFill>
            <a:schemeClr val="accent4">
              <a:lumMod val="7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27FC526-6B1D-4411-B16F-C08A7C9F7520}"/>
              </a:ext>
            </a:extLst>
          </p:cNvPr>
          <p:cNvGrpSpPr/>
          <p:nvPr/>
        </p:nvGrpSpPr>
        <p:grpSpPr>
          <a:xfrm>
            <a:off x="7014285" y="1409699"/>
            <a:ext cx="4206156" cy="2361058"/>
            <a:chOff x="1194090" y="2230520"/>
            <a:chExt cx="4206156" cy="2361058"/>
          </a:xfrm>
        </p:grpSpPr>
        <p:grpSp>
          <p:nvGrpSpPr>
            <p:cNvPr id="32" name="Group 31">
              <a:extLst>
                <a:ext uri="{FF2B5EF4-FFF2-40B4-BE49-F238E27FC236}">
                  <a16:creationId xmlns:a16="http://schemas.microsoft.com/office/drawing/2014/main" id="{4D9248C6-61B7-41CD-8741-7F97E42A06A2}"/>
                </a:ext>
              </a:extLst>
            </p:cNvPr>
            <p:cNvGrpSpPr/>
            <p:nvPr/>
          </p:nvGrpSpPr>
          <p:grpSpPr>
            <a:xfrm>
              <a:off x="1194090" y="2230520"/>
              <a:ext cx="4206156" cy="559964"/>
              <a:chOff x="1194090" y="2230520"/>
              <a:chExt cx="4206156" cy="559964"/>
            </a:xfrm>
          </p:grpSpPr>
          <p:grpSp>
            <p:nvGrpSpPr>
              <p:cNvPr id="60" name="Group 59">
                <a:extLst>
                  <a:ext uri="{FF2B5EF4-FFF2-40B4-BE49-F238E27FC236}">
                    <a16:creationId xmlns:a16="http://schemas.microsoft.com/office/drawing/2014/main" id="{EE3804AE-DB53-44E2-AE30-77B17230B107}"/>
                  </a:ext>
                </a:extLst>
              </p:cNvPr>
              <p:cNvGrpSpPr/>
              <p:nvPr/>
            </p:nvGrpSpPr>
            <p:grpSpPr>
              <a:xfrm>
                <a:off x="1194090" y="2230520"/>
                <a:ext cx="559964" cy="559964"/>
                <a:chOff x="1107006" y="2230520"/>
                <a:chExt cx="559964" cy="559964"/>
              </a:xfrm>
            </p:grpSpPr>
            <p:sp>
              <p:nvSpPr>
                <p:cNvPr id="62" name="Oval 61">
                  <a:extLst>
                    <a:ext uri="{FF2B5EF4-FFF2-40B4-BE49-F238E27FC236}">
                      <a16:creationId xmlns:a16="http://schemas.microsoft.com/office/drawing/2014/main" id="{4D5DF59F-6B03-4172-90A9-F237896D92A5}"/>
                    </a:ext>
                  </a:extLst>
                </p:cNvPr>
                <p:cNvSpPr/>
                <p:nvPr/>
              </p:nvSpPr>
              <p:spPr>
                <a:xfrm>
                  <a:off x="1107006" y="2230520"/>
                  <a:ext cx="559964" cy="559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77DA7F40-FCC0-4D0E-AD93-19895FAE1F96}"/>
                    </a:ext>
                  </a:extLst>
                </p:cNvPr>
                <p:cNvSpPr txBox="1"/>
                <p:nvPr/>
              </p:nvSpPr>
              <p:spPr>
                <a:xfrm>
                  <a:off x="1128660" y="2310447"/>
                  <a:ext cx="516656" cy="400110"/>
                </a:xfrm>
                <a:prstGeom prst="rect">
                  <a:avLst/>
                </a:prstGeom>
                <a:noFill/>
              </p:spPr>
              <p:txBody>
                <a:bodyPr wrap="square" rtlCol="0">
                  <a:spAutoFit/>
                </a:bodyPr>
                <a:lstStyle/>
                <a:p>
                  <a:pPr algn="ctr"/>
                  <a:r>
                    <a:rPr lang="en-US" sz="2000" dirty="0">
                      <a:latin typeface="Bebas" charset="0"/>
                      <a:ea typeface="Bebas" charset="0"/>
                      <a:cs typeface="Bebas" charset="0"/>
                    </a:rPr>
                    <a:t>01</a:t>
                  </a:r>
                </a:p>
              </p:txBody>
            </p:sp>
          </p:grpSp>
          <p:sp>
            <p:nvSpPr>
              <p:cNvPr id="61" name="Subtitle 6">
                <a:extLst>
                  <a:ext uri="{FF2B5EF4-FFF2-40B4-BE49-F238E27FC236}">
                    <a16:creationId xmlns:a16="http://schemas.microsoft.com/office/drawing/2014/main" id="{0684F71F-63B3-47D3-A772-0006702B46D2}"/>
                  </a:ext>
                </a:extLst>
              </p:cNvPr>
              <p:cNvSpPr txBox="1">
                <a:spLocks/>
              </p:cNvSpPr>
              <p:nvPr/>
            </p:nvSpPr>
            <p:spPr>
              <a:xfrm>
                <a:off x="1997863" y="2230976"/>
                <a:ext cx="3402383" cy="55905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a:t>
                </a:r>
                <a:endParaRPr lang="en-US" sz="900" dirty="0">
                  <a:solidFill>
                    <a:schemeClr val="bg1"/>
                  </a:solidFill>
                  <a:latin typeface="Montserrat" charset="0"/>
                  <a:ea typeface="Montserrat" charset="0"/>
                  <a:cs typeface="Montserrat" charset="0"/>
                </a:endParaRPr>
              </a:p>
            </p:txBody>
          </p:sp>
        </p:grpSp>
        <p:grpSp>
          <p:nvGrpSpPr>
            <p:cNvPr id="34" name="Group 33">
              <a:extLst>
                <a:ext uri="{FF2B5EF4-FFF2-40B4-BE49-F238E27FC236}">
                  <a16:creationId xmlns:a16="http://schemas.microsoft.com/office/drawing/2014/main" id="{40EC0C82-A550-46FE-BDB7-D9E365A39C02}"/>
                </a:ext>
              </a:extLst>
            </p:cNvPr>
            <p:cNvGrpSpPr/>
            <p:nvPr/>
          </p:nvGrpSpPr>
          <p:grpSpPr>
            <a:xfrm>
              <a:off x="1194090" y="3117405"/>
              <a:ext cx="4206156" cy="587287"/>
              <a:chOff x="1194090" y="3189205"/>
              <a:chExt cx="4206156" cy="587287"/>
            </a:xfrm>
          </p:grpSpPr>
          <p:sp>
            <p:nvSpPr>
              <p:cNvPr id="56" name="Subtitle 6">
                <a:extLst>
                  <a:ext uri="{FF2B5EF4-FFF2-40B4-BE49-F238E27FC236}">
                    <a16:creationId xmlns:a16="http://schemas.microsoft.com/office/drawing/2014/main" id="{5313193D-FDD1-40F0-A71F-74ADFE0D95A0}"/>
                  </a:ext>
                </a:extLst>
              </p:cNvPr>
              <p:cNvSpPr txBox="1">
                <a:spLocks/>
              </p:cNvSpPr>
              <p:nvPr/>
            </p:nvSpPr>
            <p:spPr>
              <a:xfrm>
                <a:off x="1997863" y="3189205"/>
                <a:ext cx="3402383" cy="55905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a:t>
                </a:r>
                <a:endParaRPr lang="en-US" sz="900" dirty="0">
                  <a:solidFill>
                    <a:schemeClr val="bg1"/>
                  </a:solidFill>
                  <a:latin typeface="Montserrat" charset="0"/>
                  <a:ea typeface="Montserrat" charset="0"/>
                  <a:cs typeface="Montserrat" charset="0"/>
                </a:endParaRPr>
              </a:p>
            </p:txBody>
          </p:sp>
          <p:grpSp>
            <p:nvGrpSpPr>
              <p:cNvPr id="57" name="Group 56">
                <a:extLst>
                  <a:ext uri="{FF2B5EF4-FFF2-40B4-BE49-F238E27FC236}">
                    <a16:creationId xmlns:a16="http://schemas.microsoft.com/office/drawing/2014/main" id="{676D1E34-DCB7-4D32-97F8-B71B8C52DFAD}"/>
                  </a:ext>
                </a:extLst>
              </p:cNvPr>
              <p:cNvGrpSpPr/>
              <p:nvPr/>
            </p:nvGrpSpPr>
            <p:grpSpPr>
              <a:xfrm>
                <a:off x="1194090" y="3216528"/>
                <a:ext cx="559964" cy="559964"/>
                <a:chOff x="1107006" y="2230520"/>
                <a:chExt cx="559964" cy="559964"/>
              </a:xfrm>
            </p:grpSpPr>
            <p:sp>
              <p:nvSpPr>
                <p:cNvPr id="58" name="Oval 57">
                  <a:extLst>
                    <a:ext uri="{FF2B5EF4-FFF2-40B4-BE49-F238E27FC236}">
                      <a16:creationId xmlns:a16="http://schemas.microsoft.com/office/drawing/2014/main" id="{774FDE47-949D-424D-82D6-860DBC72A659}"/>
                    </a:ext>
                  </a:extLst>
                </p:cNvPr>
                <p:cNvSpPr/>
                <p:nvPr/>
              </p:nvSpPr>
              <p:spPr>
                <a:xfrm>
                  <a:off x="1107006" y="2230520"/>
                  <a:ext cx="559964" cy="559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7340A28C-8EED-4142-8ABE-99524CBCE19F}"/>
                    </a:ext>
                  </a:extLst>
                </p:cNvPr>
                <p:cNvSpPr txBox="1"/>
                <p:nvPr/>
              </p:nvSpPr>
              <p:spPr>
                <a:xfrm>
                  <a:off x="1128660" y="2310447"/>
                  <a:ext cx="516656" cy="400110"/>
                </a:xfrm>
                <a:prstGeom prst="rect">
                  <a:avLst/>
                </a:prstGeom>
                <a:noFill/>
              </p:spPr>
              <p:txBody>
                <a:bodyPr wrap="square" rtlCol="0">
                  <a:spAutoFit/>
                </a:bodyPr>
                <a:lstStyle/>
                <a:p>
                  <a:pPr algn="ctr"/>
                  <a:r>
                    <a:rPr lang="en-US" sz="2000">
                      <a:latin typeface="Bebas" charset="0"/>
                      <a:ea typeface="Bebas" charset="0"/>
                      <a:cs typeface="Bebas" charset="0"/>
                    </a:rPr>
                    <a:t>02</a:t>
                  </a:r>
                  <a:endParaRPr lang="en-US" sz="2000" dirty="0">
                    <a:latin typeface="Bebas" charset="0"/>
                    <a:ea typeface="Bebas" charset="0"/>
                    <a:cs typeface="Bebas" charset="0"/>
                  </a:endParaRPr>
                </a:p>
              </p:txBody>
            </p:sp>
          </p:grpSp>
        </p:grpSp>
        <p:grpSp>
          <p:nvGrpSpPr>
            <p:cNvPr id="35" name="Group 34">
              <a:extLst>
                <a:ext uri="{FF2B5EF4-FFF2-40B4-BE49-F238E27FC236}">
                  <a16:creationId xmlns:a16="http://schemas.microsoft.com/office/drawing/2014/main" id="{C3231240-73E6-4428-A613-7DE8E4707305}"/>
                </a:ext>
              </a:extLst>
            </p:cNvPr>
            <p:cNvGrpSpPr/>
            <p:nvPr/>
          </p:nvGrpSpPr>
          <p:grpSpPr>
            <a:xfrm>
              <a:off x="1194090" y="4031614"/>
              <a:ext cx="4206156" cy="559964"/>
              <a:chOff x="1194090" y="4176757"/>
              <a:chExt cx="4206156" cy="559964"/>
            </a:xfrm>
          </p:grpSpPr>
          <p:sp>
            <p:nvSpPr>
              <p:cNvPr id="36" name="Subtitle 6">
                <a:extLst>
                  <a:ext uri="{FF2B5EF4-FFF2-40B4-BE49-F238E27FC236}">
                    <a16:creationId xmlns:a16="http://schemas.microsoft.com/office/drawing/2014/main" id="{98140682-B8D4-4582-92C8-57138D2FE400}"/>
                  </a:ext>
                </a:extLst>
              </p:cNvPr>
              <p:cNvSpPr txBox="1">
                <a:spLocks/>
              </p:cNvSpPr>
              <p:nvPr/>
            </p:nvSpPr>
            <p:spPr>
              <a:xfrm>
                <a:off x="1997863" y="4176757"/>
                <a:ext cx="3402383" cy="559052"/>
              </a:xfrm>
              <a:prstGeom prst="rect">
                <a:avLst/>
              </a:prstGeom>
            </p:spPr>
            <p:txBody>
              <a:bodyPr vert="horz" lIns="91440" tIns="45720" rIns="91440" bIns="45720" numCol="1" spcCol="365760" rtlCol="0" anchor="ctr">
                <a:noAutofit/>
              </a:bodyPr>
              <a:lstStyle>
                <a:lvl1pPr marL="0" indent="0" algn="ctr" defTabSz="914400" rtl="0" eaLnBrk="1" latinLnBrk="0" hangingPunct="1">
                  <a:lnSpc>
                    <a:spcPct val="90000"/>
                  </a:lnSpc>
                  <a:spcBef>
                    <a:spcPts val="1000"/>
                  </a:spcBef>
                  <a:buFont typeface="Arial"/>
                  <a:buNone/>
                  <a:defRPr sz="1200" b="0" i="0" kern="1200">
                    <a:solidFill>
                      <a:schemeClr val="accent1"/>
                    </a:solidFill>
                    <a:latin typeface="Montserrat Light" charset="0"/>
                    <a:ea typeface="Montserrat Light" charset="0"/>
                    <a:cs typeface="Montserrat Light" charset="0"/>
                  </a:defRPr>
                </a:lvl1pPr>
                <a:lvl2pPr marL="457200" indent="0" algn="ctr" defTabSz="914400" rtl="0" eaLnBrk="1" latinLnBrk="0" hangingPunct="1">
                  <a:lnSpc>
                    <a:spcPct val="90000"/>
                  </a:lnSpc>
                  <a:spcBef>
                    <a:spcPts val="500"/>
                  </a:spcBef>
                  <a:buFont typeface="Arial"/>
                  <a:buNone/>
                  <a:defRPr sz="2000" b="0" i="0" kern="1200">
                    <a:solidFill>
                      <a:schemeClr val="tx1"/>
                    </a:solidFill>
                    <a:latin typeface="Montserrat Light" charset="0"/>
                    <a:ea typeface="Montserrat Light" charset="0"/>
                    <a:cs typeface="Montserrat Light" charset="0"/>
                  </a:defRPr>
                </a:lvl2pPr>
                <a:lvl3pPr marL="914400" indent="0" algn="ctr" defTabSz="914400" rtl="0" eaLnBrk="1" latinLnBrk="0" hangingPunct="1">
                  <a:lnSpc>
                    <a:spcPct val="90000"/>
                  </a:lnSpc>
                  <a:spcBef>
                    <a:spcPts val="500"/>
                  </a:spcBef>
                  <a:buFont typeface="Arial"/>
                  <a:buNone/>
                  <a:defRPr sz="1800" b="0" i="0" kern="1200">
                    <a:solidFill>
                      <a:schemeClr val="tx1"/>
                    </a:solidFill>
                    <a:latin typeface="Montserrat Light" charset="0"/>
                    <a:ea typeface="Montserrat Light" charset="0"/>
                    <a:cs typeface="Montserrat Light" charset="0"/>
                  </a:defRPr>
                </a:lvl3pPr>
                <a:lvl4pPr marL="13716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4pPr>
                <a:lvl5pPr marL="1828800" indent="0" algn="ctr" defTabSz="914400" rtl="0" eaLnBrk="1" latinLnBrk="0" hangingPunct="1">
                  <a:lnSpc>
                    <a:spcPct val="90000"/>
                  </a:lnSpc>
                  <a:spcBef>
                    <a:spcPts val="500"/>
                  </a:spcBef>
                  <a:buFont typeface="Arial"/>
                  <a:buNone/>
                  <a:defRPr sz="1600" b="0" i="0" kern="1200">
                    <a:solidFill>
                      <a:schemeClr val="tx1"/>
                    </a:solidFill>
                    <a:latin typeface="Montserrat Light" charset="0"/>
                    <a:ea typeface="Montserrat Light" charset="0"/>
                    <a:cs typeface="Montserrat Light"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lnSpc>
                    <a:spcPts val="2000"/>
                  </a:lnSpc>
                </a:pPr>
                <a:r>
                  <a:rPr lang="zh-CN" altLang="en-US" sz="9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a:t>
                </a:r>
                <a:endParaRPr lang="en-US" sz="900" dirty="0">
                  <a:solidFill>
                    <a:schemeClr val="bg1"/>
                  </a:solidFill>
                  <a:latin typeface="Montserrat" charset="0"/>
                  <a:ea typeface="Montserrat" charset="0"/>
                  <a:cs typeface="Montserrat" charset="0"/>
                </a:endParaRPr>
              </a:p>
            </p:txBody>
          </p:sp>
          <p:grpSp>
            <p:nvGrpSpPr>
              <p:cNvPr id="37" name="Group 36">
                <a:extLst>
                  <a:ext uri="{FF2B5EF4-FFF2-40B4-BE49-F238E27FC236}">
                    <a16:creationId xmlns:a16="http://schemas.microsoft.com/office/drawing/2014/main" id="{C9CE772F-8E67-4EFA-99D9-2CC277C201E2}"/>
                  </a:ext>
                </a:extLst>
              </p:cNvPr>
              <p:cNvGrpSpPr/>
              <p:nvPr/>
            </p:nvGrpSpPr>
            <p:grpSpPr>
              <a:xfrm>
                <a:off x="1194090" y="4176757"/>
                <a:ext cx="559964" cy="559964"/>
                <a:chOff x="1107006" y="2230520"/>
                <a:chExt cx="559964" cy="559964"/>
              </a:xfrm>
            </p:grpSpPr>
            <p:sp>
              <p:nvSpPr>
                <p:cNvPr id="43" name="Oval 42">
                  <a:extLst>
                    <a:ext uri="{FF2B5EF4-FFF2-40B4-BE49-F238E27FC236}">
                      <a16:creationId xmlns:a16="http://schemas.microsoft.com/office/drawing/2014/main" id="{61D98C9C-D798-4681-BA78-B4602CA92A10}"/>
                    </a:ext>
                  </a:extLst>
                </p:cNvPr>
                <p:cNvSpPr/>
                <p:nvPr/>
              </p:nvSpPr>
              <p:spPr>
                <a:xfrm>
                  <a:off x="1107006" y="2230520"/>
                  <a:ext cx="559964" cy="559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C125CA48-91BE-4C5E-80F7-F5A989D2737D}"/>
                    </a:ext>
                  </a:extLst>
                </p:cNvPr>
                <p:cNvSpPr txBox="1"/>
                <p:nvPr/>
              </p:nvSpPr>
              <p:spPr>
                <a:xfrm>
                  <a:off x="1128660" y="2310447"/>
                  <a:ext cx="516656" cy="400110"/>
                </a:xfrm>
                <a:prstGeom prst="rect">
                  <a:avLst/>
                </a:prstGeom>
                <a:noFill/>
              </p:spPr>
              <p:txBody>
                <a:bodyPr wrap="square" rtlCol="0">
                  <a:spAutoFit/>
                </a:bodyPr>
                <a:lstStyle/>
                <a:p>
                  <a:pPr algn="ctr"/>
                  <a:r>
                    <a:rPr lang="en-US" sz="2000">
                      <a:latin typeface="Bebas" charset="0"/>
                      <a:ea typeface="Bebas" charset="0"/>
                      <a:cs typeface="Bebas" charset="0"/>
                    </a:rPr>
                    <a:t>03</a:t>
                  </a:r>
                  <a:endParaRPr lang="en-US" sz="2000" dirty="0">
                    <a:latin typeface="Bebas" charset="0"/>
                    <a:ea typeface="Bebas" charset="0"/>
                    <a:cs typeface="Bebas" charset="0"/>
                  </a:endParaRPr>
                </a:p>
              </p:txBody>
            </p:sp>
          </p:grpSp>
        </p:grpSp>
      </p:grpSp>
      <p:sp>
        <p:nvSpPr>
          <p:cNvPr id="68" name="Rectangle 6">
            <a:extLst>
              <a:ext uri="{FF2B5EF4-FFF2-40B4-BE49-F238E27FC236}">
                <a16:creationId xmlns:a16="http://schemas.microsoft.com/office/drawing/2014/main" id="{8A6DE543-7A88-4768-92FB-F92BDE2165B9}"/>
              </a:ext>
            </a:extLst>
          </p:cNvPr>
          <p:cNvSpPr>
            <a:spLocks noChangeArrowheads="1"/>
          </p:cNvSpPr>
          <p:nvPr/>
        </p:nvSpPr>
        <p:spPr bwMode="auto">
          <a:xfrm>
            <a:off x="1080298" y="1"/>
            <a:ext cx="45719" cy="1157288"/>
          </a:xfrm>
          <a:prstGeom prst="rect">
            <a:avLst/>
          </a:pr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 name="组合 1">
            <a:extLst>
              <a:ext uri="{FF2B5EF4-FFF2-40B4-BE49-F238E27FC236}">
                <a16:creationId xmlns:a16="http://schemas.microsoft.com/office/drawing/2014/main" id="{4F818136-274D-481A-8CAB-FC871E6FB869}"/>
              </a:ext>
            </a:extLst>
          </p:cNvPr>
          <p:cNvGrpSpPr/>
          <p:nvPr/>
        </p:nvGrpSpPr>
        <p:grpSpPr>
          <a:xfrm>
            <a:off x="774922" y="1577458"/>
            <a:ext cx="5926668" cy="1283692"/>
            <a:chOff x="774922" y="1577458"/>
            <a:chExt cx="5926668" cy="1283692"/>
          </a:xfrm>
        </p:grpSpPr>
        <p:sp>
          <p:nvSpPr>
            <p:cNvPr id="24" name="文本框 23">
              <a:extLst>
                <a:ext uri="{FF2B5EF4-FFF2-40B4-BE49-F238E27FC236}">
                  <a16:creationId xmlns:a16="http://schemas.microsoft.com/office/drawing/2014/main" id="{BA8A7F03-D84A-49F3-93C9-A4C2A91B6451}"/>
                </a:ext>
              </a:extLst>
            </p:cNvPr>
            <p:cNvSpPr txBox="1"/>
            <p:nvPr/>
          </p:nvSpPr>
          <p:spPr>
            <a:xfrm>
              <a:off x="818464" y="1577458"/>
              <a:ext cx="1995054" cy="261610"/>
            </a:xfrm>
            <a:prstGeom prst="rect">
              <a:avLst/>
            </a:prstGeom>
            <a:noFill/>
          </p:spPr>
          <p:txBody>
            <a:bodyPr wrap="square" rtlCol="0">
              <a:spAutoFit/>
            </a:bodyPr>
            <a:lstStyle/>
            <a:p>
              <a:pPr algn="dist"/>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5" name="文本框 24">
              <a:extLst>
                <a:ext uri="{FF2B5EF4-FFF2-40B4-BE49-F238E27FC236}">
                  <a16:creationId xmlns:a16="http://schemas.microsoft.com/office/drawing/2014/main" id="{462C98A4-B750-45D7-911D-A3207A1B1A35}"/>
                </a:ext>
              </a:extLst>
            </p:cNvPr>
            <p:cNvSpPr txBox="1"/>
            <p:nvPr/>
          </p:nvSpPr>
          <p:spPr>
            <a:xfrm>
              <a:off x="774922" y="2091709"/>
              <a:ext cx="5926668" cy="769441"/>
            </a:xfrm>
            <a:prstGeom prst="rect">
              <a:avLst/>
            </a:prstGeom>
            <a:noFill/>
          </p:spPr>
          <p:txBody>
            <a:bodyPr wrap="square" rtlCol="0">
              <a:spAutoFit/>
            </a:bodyPr>
            <a:lstStyle/>
            <a:p>
              <a:r>
                <a:rPr lang="en-US" altLang="zh-CN" sz="440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40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grpSp>
      <p:grpSp>
        <p:nvGrpSpPr>
          <p:cNvPr id="27" name="组合 26">
            <a:extLst>
              <a:ext uri="{FF2B5EF4-FFF2-40B4-BE49-F238E27FC236}">
                <a16:creationId xmlns:a16="http://schemas.microsoft.com/office/drawing/2014/main" id="{43A9DD67-A511-4BE5-B9CE-E578593549C5}"/>
              </a:ext>
            </a:extLst>
          </p:cNvPr>
          <p:cNvGrpSpPr/>
          <p:nvPr/>
        </p:nvGrpSpPr>
        <p:grpSpPr>
          <a:xfrm>
            <a:off x="7007225" y="4888338"/>
            <a:ext cx="4273550" cy="1280795"/>
            <a:chOff x="11445" y="569"/>
            <a:chExt cx="6730" cy="2017"/>
          </a:xfrm>
        </p:grpSpPr>
        <p:sp>
          <p:nvSpPr>
            <p:cNvPr id="28" name="文本框 27">
              <a:extLst>
                <a:ext uri="{FF2B5EF4-FFF2-40B4-BE49-F238E27FC236}">
                  <a16:creationId xmlns:a16="http://schemas.microsoft.com/office/drawing/2014/main" id="{2AC10258-6114-4AF3-AC8A-F700C62FA573}"/>
                </a:ext>
              </a:extLst>
            </p:cNvPr>
            <p:cNvSpPr txBox="1"/>
            <p:nvPr/>
          </p:nvSpPr>
          <p:spPr>
            <a:xfrm>
              <a:off x="11445" y="1182"/>
              <a:ext cx="6730" cy="1404"/>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29" name="文本框 28">
              <a:extLst>
                <a:ext uri="{FF2B5EF4-FFF2-40B4-BE49-F238E27FC236}">
                  <a16:creationId xmlns:a16="http://schemas.microsoft.com/office/drawing/2014/main" id="{3860F88A-E259-4562-9EDE-B6E7F9885289}"/>
                </a:ext>
              </a:extLst>
            </p:cNvPr>
            <p:cNvSpPr txBox="1"/>
            <p:nvPr/>
          </p:nvSpPr>
          <p:spPr>
            <a:xfrm>
              <a:off x="11445" y="569"/>
              <a:ext cx="3348" cy="531"/>
            </a:xfrm>
            <a:prstGeom prst="rect">
              <a:avLst/>
            </a:prstGeom>
            <a:noFill/>
          </p:spPr>
          <p:txBody>
            <a:bodyPr wrap="square" rtlCol="0">
              <a:spAutoFit/>
            </a:bodyPr>
            <a:lstStyle/>
            <a:p>
              <a:r>
                <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添加此处原有标题</a:t>
              </a:r>
            </a:p>
          </p:txBody>
        </p:sp>
      </p:grpSp>
      <p:sp>
        <p:nvSpPr>
          <p:cNvPr id="3" name="矩形 2">
            <a:extLst>
              <a:ext uri="{FF2B5EF4-FFF2-40B4-BE49-F238E27FC236}">
                <a16:creationId xmlns:a16="http://schemas.microsoft.com/office/drawing/2014/main" id="{2BFD59B1-6C4B-4F6A-8D30-5AC1A932F214}"/>
              </a:ext>
            </a:extLst>
          </p:cNvPr>
          <p:cNvSpPr/>
          <p:nvPr/>
        </p:nvSpPr>
        <p:spPr>
          <a:xfrm>
            <a:off x="957943" y="3429000"/>
            <a:ext cx="4166498" cy="3428999"/>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7EC43C4E-A25A-4F49-872E-78841BE93CE6}"/>
              </a:ext>
            </a:extLst>
          </p:cNvPr>
          <p:cNvSpPr/>
          <p:nvPr/>
        </p:nvSpPr>
        <p:spPr>
          <a:xfrm>
            <a:off x="0" y="0"/>
            <a:ext cx="12192000" cy="6858000"/>
          </a:xfrm>
          <a:prstGeom prst="rect">
            <a:avLst/>
          </a:prstGeom>
          <a:blipFill dpi="0" rotWithShape="1">
            <a:blip r:embed="rId3"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2677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图片占位符 2">
            <a:extLst>
              <a:ext uri="{FF2B5EF4-FFF2-40B4-BE49-F238E27FC236}">
                <a16:creationId xmlns:a16="http://schemas.microsoft.com/office/drawing/2014/main" id="{46BCFA4A-9DF2-440E-A285-298DC8E6AAA2}"/>
              </a:ext>
            </a:extLst>
          </p:cNvPr>
          <p:cNvSpPr>
            <a:spLocks noGrp="1"/>
          </p:cNvSpPr>
          <p:nvPr>
            <p:ph type="pic" sz="quarter" idx="11"/>
          </p:nvPr>
        </p:nvSpPr>
        <p:spPr>
          <a:blipFill dpi="0" rotWithShape="1">
            <a:blip r:embed="rId2" cstate="email">
              <a:extLst>
                <a:ext uri="{28A0092B-C50C-407E-A947-70E740481C1C}">
                  <a14:useLocalDpi xmlns:a14="http://schemas.microsoft.com/office/drawing/2010/main"/>
                </a:ext>
              </a:extLst>
            </a:blip>
            <a:srcRect/>
            <a:stretch>
              <a:fillRect/>
            </a:stretch>
          </a:blipFill>
        </p:spPr>
      </p:sp>
      <p:sp>
        <p:nvSpPr>
          <p:cNvPr id="23" name="Rectangle 22">
            <a:extLst>
              <a:ext uri="{FF2B5EF4-FFF2-40B4-BE49-F238E27FC236}">
                <a16:creationId xmlns:a16="http://schemas.microsoft.com/office/drawing/2014/main" id="{506885A0-EE79-4DEC-94EB-C225F85AECDE}"/>
              </a:ext>
            </a:extLst>
          </p:cNvPr>
          <p:cNvSpPr/>
          <p:nvPr/>
        </p:nvSpPr>
        <p:spPr>
          <a:xfrm>
            <a:off x="0" y="0"/>
            <a:ext cx="3790950" cy="6858000"/>
          </a:xfrm>
          <a:prstGeom prst="rect">
            <a:avLst/>
          </a:prstGeom>
          <a:solidFill>
            <a:srgbClr val="243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0BE2815F-B36A-41D1-B42D-66C73E43970E}"/>
              </a:ext>
            </a:extLst>
          </p:cNvPr>
          <p:cNvCxnSpPr>
            <a:cxnSpLocks/>
          </p:cNvCxnSpPr>
          <p:nvPr/>
        </p:nvCxnSpPr>
        <p:spPr>
          <a:xfrm>
            <a:off x="1152590" y="5087560"/>
            <a:ext cx="4295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698C035-3948-4F3D-995C-AA60408C23B3}"/>
              </a:ext>
            </a:extLst>
          </p:cNvPr>
          <p:cNvSpPr/>
          <p:nvPr/>
        </p:nvSpPr>
        <p:spPr>
          <a:xfrm>
            <a:off x="6343649" y="1409698"/>
            <a:ext cx="4876791" cy="367785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组合 11">
            <a:extLst>
              <a:ext uri="{FF2B5EF4-FFF2-40B4-BE49-F238E27FC236}">
                <a16:creationId xmlns:a16="http://schemas.microsoft.com/office/drawing/2014/main" id="{33E6EEDF-9937-47AA-BA6C-0489E942FFE7}"/>
              </a:ext>
            </a:extLst>
          </p:cNvPr>
          <p:cNvGrpSpPr/>
          <p:nvPr/>
        </p:nvGrpSpPr>
        <p:grpSpPr>
          <a:xfrm>
            <a:off x="6645269" y="1769201"/>
            <a:ext cx="4273550" cy="1280795"/>
            <a:chOff x="11445" y="569"/>
            <a:chExt cx="6730" cy="2017"/>
          </a:xfrm>
        </p:grpSpPr>
        <p:sp>
          <p:nvSpPr>
            <p:cNvPr id="13" name="文本框 12">
              <a:extLst>
                <a:ext uri="{FF2B5EF4-FFF2-40B4-BE49-F238E27FC236}">
                  <a16:creationId xmlns:a16="http://schemas.microsoft.com/office/drawing/2014/main" id="{22BC3697-12E0-4072-80F3-AC894FAE693B}"/>
                </a:ext>
              </a:extLst>
            </p:cNvPr>
            <p:cNvSpPr txBox="1"/>
            <p:nvPr/>
          </p:nvSpPr>
          <p:spPr>
            <a:xfrm>
              <a:off x="11445" y="1182"/>
              <a:ext cx="6730" cy="1404"/>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14" name="文本框 13">
              <a:extLst>
                <a:ext uri="{FF2B5EF4-FFF2-40B4-BE49-F238E27FC236}">
                  <a16:creationId xmlns:a16="http://schemas.microsoft.com/office/drawing/2014/main" id="{A2F28B6A-9BF7-4D75-98CB-AEF5DDBA3C47}"/>
                </a:ext>
              </a:extLst>
            </p:cNvPr>
            <p:cNvSpPr txBox="1"/>
            <p:nvPr/>
          </p:nvSpPr>
          <p:spPr>
            <a:xfrm>
              <a:off x="11445" y="569"/>
              <a:ext cx="3348" cy="531"/>
            </a:xfrm>
            <a:prstGeom prst="rect">
              <a:avLst/>
            </a:prstGeom>
            <a:noFill/>
          </p:spPr>
          <p:txBody>
            <a:bodyPr wrap="square" rtlCol="0">
              <a:spAutoFit/>
            </a:bodyPr>
            <a:lstStyle/>
            <a:p>
              <a:r>
                <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添加此处原有标题</a:t>
              </a:r>
            </a:p>
          </p:txBody>
        </p:sp>
      </p:grpSp>
      <p:grpSp>
        <p:nvGrpSpPr>
          <p:cNvPr id="16" name="组合 15">
            <a:extLst>
              <a:ext uri="{FF2B5EF4-FFF2-40B4-BE49-F238E27FC236}">
                <a16:creationId xmlns:a16="http://schemas.microsoft.com/office/drawing/2014/main" id="{B5D0CD27-13C5-44A0-8911-2153C054B015}"/>
              </a:ext>
            </a:extLst>
          </p:cNvPr>
          <p:cNvGrpSpPr/>
          <p:nvPr/>
        </p:nvGrpSpPr>
        <p:grpSpPr>
          <a:xfrm>
            <a:off x="6634474" y="3516084"/>
            <a:ext cx="4273550" cy="1280795"/>
            <a:chOff x="11445" y="569"/>
            <a:chExt cx="6730" cy="2017"/>
          </a:xfrm>
        </p:grpSpPr>
        <p:sp>
          <p:nvSpPr>
            <p:cNvPr id="17" name="文本框 16">
              <a:extLst>
                <a:ext uri="{FF2B5EF4-FFF2-40B4-BE49-F238E27FC236}">
                  <a16:creationId xmlns:a16="http://schemas.microsoft.com/office/drawing/2014/main" id="{241BFCE1-2886-4822-B3B5-E717EA216DED}"/>
                </a:ext>
              </a:extLst>
            </p:cNvPr>
            <p:cNvSpPr txBox="1"/>
            <p:nvPr/>
          </p:nvSpPr>
          <p:spPr>
            <a:xfrm>
              <a:off x="11445" y="1182"/>
              <a:ext cx="6730" cy="1404"/>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20" name="文本框 19">
              <a:extLst>
                <a:ext uri="{FF2B5EF4-FFF2-40B4-BE49-F238E27FC236}">
                  <a16:creationId xmlns:a16="http://schemas.microsoft.com/office/drawing/2014/main" id="{C53203B1-2949-41EC-982F-80A5B75C8383}"/>
                </a:ext>
              </a:extLst>
            </p:cNvPr>
            <p:cNvSpPr txBox="1"/>
            <p:nvPr/>
          </p:nvSpPr>
          <p:spPr>
            <a:xfrm>
              <a:off x="11445" y="569"/>
              <a:ext cx="3348" cy="531"/>
            </a:xfrm>
            <a:prstGeom prst="rect">
              <a:avLst/>
            </a:prstGeom>
            <a:noFill/>
          </p:spPr>
          <p:txBody>
            <a:bodyPr wrap="square" rtlCol="0">
              <a:spAutoFit/>
            </a:bodyPr>
            <a:lstStyle/>
            <a:p>
              <a:r>
                <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添加此处原有标题</a:t>
              </a:r>
            </a:p>
          </p:txBody>
        </p:sp>
      </p:grpSp>
      <p:grpSp>
        <p:nvGrpSpPr>
          <p:cNvPr id="4" name="组合 3">
            <a:extLst>
              <a:ext uri="{FF2B5EF4-FFF2-40B4-BE49-F238E27FC236}">
                <a16:creationId xmlns:a16="http://schemas.microsoft.com/office/drawing/2014/main" id="{403DB5D4-BA05-4CCB-A1EA-3CAD7367283B}"/>
              </a:ext>
            </a:extLst>
          </p:cNvPr>
          <p:cNvGrpSpPr/>
          <p:nvPr/>
        </p:nvGrpSpPr>
        <p:grpSpPr>
          <a:xfrm>
            <a:off x="979439" y="1668969"/>
            <a:ext cx="5926668" cy="1283692"/>
            <a:chOff x="774922" y="1577458"/>
            <a:chExt cx="5926668" cy="1283692"/>
          </a:xfrm>
        </p:grpSpPr>
        <p:sp>
          <p:nvSpPr>
            <p:cNvPr id="21" name="文本框 20">
              <a:extLst>
                <a:ext uri="{FF2B5EF4-FFF2-40B4-BE49-F238E27FC236}">
                  <a16:creationId xmlns:a16="http://schemas.microsoft.com/office/drawing/2014/main" id="{2F4A7396-675D-4989-90BD-952E8B83B42D}"/>
                </a:ext>
              </a:extLst>
            </p:cNvPr>
            <p:cNvSpPr txBox="1"/>
            <p:nvPr/>
          </p:nvSpPr>
          <p:spPr>
            <a:xfrm>
              <a:off x="818464" y="1577458"/>
              <a:ext cx="1995054" cy="261610"/>
            </a:xfrm>
            <a:prstGeom prst="rect">
              <a:avLst/>
            </a:prstGeom>
            <a:noFill/>
          </p:spPr>
          <p:txBody>
            <a:bodyPr wrap="square" rtlCol="0">
              <a:spAutoFit/>
            </a:bodyPr>
            <a:lstStyle/>
            <a:p>
              <a:pPr algn="dist"/>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2" name="文本框 21">
              <a:extLst>
                <a:ext uri="{FF2B5EF4-FFF2-40B4-BE49-F238E27FC236}">
                  <a16:creationId xmlns:a16="http://schemas.microsoft.com/office/drawing/2014/main" id="{DB1B4690-47C0-426D-A861-ED2FD408B4D4}"/>
                </a:ext>
              </a:extLst>
            </p:cNvPr>
            <p:cNvSpPr txBox="1"/>
            <p:nvPr/>
          </p:nvSpPr>
          <p:spPr>
            <a:xfrm>
              <a:off x="774922" y="2091709"/>
              <a:ext cx="5926668" cy="769441"/>
            </a:xfrm>
            <a:prstGeom prst="rect">
              <a:avLst/>
            </a:prstGeom>
            <a:noFill/>
          </p:spPr>
          <p:txBody>
            <a:bodyPr wrap="square" rtlCol="0">
              <a:spAutoFit/>
            </a:bodyPr>
            <a:lstStyle/>
            <a:p>
              <a:r>
                <a:rPr lang="en-US" altLang="zh-CN" sz="440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40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grpSp>
      <p:sp>
        <p:nvSpPr>
          <p:cNvPr id="24" name="矩形 23">
            <a:extLst>
              <a:ext uri="{FF2B5EF4-FFF2-40B4-BE49-F238E27FC236}">
                <a16:creationId xmlns:a16="http://schemas.microsoft.com/office/drawing/2014/main" id="{8820DFD2-CBE5-482A-AF45-2E0C298C4DA7}"/>
              </a:ext>
            </a:extLst>
          </p:cNvPr>
          <p:cNvSpPr/>
          <p:nvPr/>
        </p:nvSpPr>
        <p:spPr>
          <a:xfrm>
            <a:off x="0" y="0"/>
            <a:ext cx="12192000" cy="6858000"/>
          </a:xfrm>
          <a:prstGeom prst="rect">
            <a:avLst/>
          </a:prstGeom>
          <a:blipFill dpi="0" rotWithShape="1">
            <a:blip r:embed="rId3"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10125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AF880125-95E5-4A6A-AEBB-65B8AEC405FC}"/>
              </a:ext>
            </a:extLst>
          </p:cNvPr>
          <p:cNvSpPr txBox="1"/>
          <p:nvPr/>
        </p:nvSpPr>
        <p:spPr>
          <a:xfrm>
            <a:off x="6448880" y="661645"/>
            <a:ext cx="6236605" cy="7017306"/>
          </a:xfrm>
          <a:prstGeom prst="rect">
            <a:avLst/>
          </a:prstGeom>
          <a:noFill/>
        </p:spPr>
        <p:txBody>
          <a:bodyPr wrap="square" rtlCol="0">
            <a:spAutoFit/>
          </a:bodyPr>
          <a:lstStyle/>
          <a:p>
            <a:r>
              <a:rPr lang="en-US" sz="45000" b="1" dirty="0">
                <a:blipFill>
                  <a:blip r:embed="rId2">
                    <a:alphaModFix amt="72000"/>
                  </a:blip>
                  <a:stretch>
                    <a:fillRect b="-18000"/>
                  </a:stretch>
                </a:blipFill>
                <a:latin typeface="PT Sans" panose="020B0503020203020204" pitchFamily="34" charset="0"/>
                <a:ea typeface="PT Sans" panose="020B0503020203020204" pitchFamily="34" charset="0"/>
              </a:rPr>
              <a:t>W</a:t>
            </a:r>
          </a:p>
        </p:txBody>
      </p:sp>
      <p:grpSp>
        <p:nvGrpSpPr>
          <p:cNvPr id="8" name="Group 7">
            <a:extLst>
              <a:ext uri="{FF2B5EF4-FFF2-40B4-BE49-F238E27FC236}">
                <a16:creationId xmlns:a16="http://schemas.microsoft.com/office/drawing/2014/main" id="{96EF3A0C-C585-42EE-BB56-8120B24CEABE}"/>
              </a:ext>
            </a:extLst>
          </p:cNvPr>
          <p:cNvGrpSpPr/>
          <p:nvPr/>
        </p:nvGrpSpPr>
        <p:grpSpPr>
          <a:xfrm>
            <a:off x="580570" y="2001883"/>
            <a:ext cx="5162550" cy="3666967"/>
            <a:chOff x="6096000" y="1593960"/>
            <a:chExt cx="5162550" cy="3666967"/>
          </a:xfrm>
        </p:grpSpPr>
        <p:sp>
          <p:nvSpPr>
            <p:cNvPr id="10" name="TextBox 9">
              <a:extLst>
                <a:ext uri="{FF2B5EF4-FFF2-40B4-BE49-F238E27FC236}">
                  <a16:creationId xmlns:a16="http://schemas.microsoft.com/office/drawing/2014/main" id="{09C2032A-6E65-4DFE-8ECC-36A0B7A08A0F}"/>
                </a:ext>
              </a:extLst>
            </p:cNvPr>
            <p:cNvSpPr txBox="1"/>
            <p:nvPr/>
          </p:nvSpPr>
          <p:spPr>
            <a:xfrm>
              <a:off x="6096000" y="1593960"/>
              <a:ext cx="4210050" cy="1281569"/>
            </a:xfrm>
            <a:prstGeom prst="rect">
              <a:avLst/>
            </a:prstGeom>
            <a:noFill/>
          </p:spPr>
          <p:txBody>
            <a:bodyPr wrap="square" rtlCol="0">
              <a:spAutoFit/>
            </a:bodyPr>
            <a:lstStyle/>
            <a:p>
              <a:pPr>
                <a:lnSpc>
                  <a:spcPct val="130000"/>
                </a:lnSpc>
              </a:pPr>
              <a:r>
                <a:rPr lang="zh-CN" altLang="en-US" sz="32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sym typeface="+mn-ea"/>
                </a:rPr>
                <a:t>I WALKED THROUGH MANY MOUNTAINS</a:t>
              </a:r>
              <a:endParaRPr lang="zh-CN" altLang="en-US" sz="3200" dirty="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1" name="Straight Connector 10">
              <a:extLst>
                <a:ext uri="{FF2B5EF4-FFF2-40B4-BE49-F238E27FC236}">
                  <a16:creationId xmlns:a16="http://schemas.microsoft.com/office/drawing/2014/main" id="{F19A9A2F-11D8-43D6-91D2-CC403DEBC2F6}"/>
                </a:ext>
              </a:extLst>
            </p:cNvPr>
            <p:cNvCxnSpPr>
              <a:cxnSpLocks/>
            </p:cNvCxnSpPr>
            <p:nvPr/>
          </p:nvCxnSpPr>
          <p:spPr>
            <a:xfrm>
              <a:off x="6197600" y="3270250"/>
              <a:ext cx="384175"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4E7BA6AD-FD5F-4C7E-9495-4FC8F722C7BD}"/>
                </a:ext>
              </a:extLst>
            </p:cNvPr>
            <p:cNvSpPr txBox="1"/>
            <p:nvPr/>
          </p:nvSpPr>
          <p:spPr>
            <a:xfrm>
              <a:off x="6096000" y="3762375"/>
              <a:ext cx="5162550" cy="1498552"/>
            </a:xfrm>
            <a:prstGeom prst="rect">
              <a:avLst/>
            </a:prstGeom>
            <a:noFill/>
          </p:spPr>
          <p:txBody>
            <a:bodyPr wrap="square" numCol="1" spcCol="457200" rtlCol="0">
              <a:spAutoFit/>
            </a:bodyPr>
            <a:lstStyle/>
            <a:p>
              <a:pPr>
                <a:lnSpc>
                  <a:spcPct val="130000"/>
                </a:lnSpc>
              </a:pPr>
              <a:r>
                <a:rPr lang="zh-CN" altLang="en-US" sz="12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I walked through many mountains, walked through many waters, and knew many people. The only thing that really makes me tempted is that you see me at the moment. </a:t>
              </a:r>
              <a:endParaRPr lang="zh-CN" alt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Tree>
    <p:extLst>
      <p:ext uri="{BB962C8B-B14F-4D97-AF65-F5344CB8AC3E}">
        <p14:creationId xmlns:p14="http://schemas.microsoft.com/office/powerpoint/2010/main" val="3547054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3C2370-F36D-4C27-AAB0-35343FEBE079}"/>
              </a:ext>
            </a:extLst>
          </p:cNvPr>
          <p:cNvGrpSpPr/>
          <p:nvPr/>
        </p:nvGrpSpPr>
        <p:grpSpPr>
          <a:xfrm>
            <a:off x="6241141" y="2001883"/>
            <a:ext cx="5162550" cy="3666967"/>
            <a:chOff x="6096000" y="1593960"/>
            <a:chExt cx="5162550" cy="3666967"/>
          </a:xfrm>
        </p:grpSpPr>
        <p:sp>
          <p:nvSpPr>
            <p:cNvPr id="10" name="TextBox 9">
              <a:extLst>
                <a:ext uri="{FF2B5EF4-FFF2-40B4-BE49-F238E27FC236}">
                  <a16:creationId xmlns:a16="http://schemas.microsoft.com/office/drawing/2014/main" id="{927250ED-1D0E-4E79-921E-1B57674B2DA9}"/>
                </a:ext>
              </a:extLst>
            </p:cNvPr>
            <p:cNvSpPr txBox="1"/>
            <p:nvPr/>
          </p:nvSpPr>
          <p:spPr>
            <a:xfrm>
              <a:off x="6096000" y="1593960"/>
              <a:ext cx="4210050" cy="1281569"/>
            </a:xfrm>
            <a:prstGeom prst="rect">
              <a:avLst/>
            </a:prstGeom>
            <a:noFill/>
          </p:spPr>
          <p:txBody>
            <a:bodyPr wrap="square" rtlCol="0">
              <a:spAutoFit/>
            </a:bodyPr>
            <a:lstStyle/>
            <a:p>
              <a:pPr>
                <a:lnSpc>
                  <a:spcPct val="130000"/>
                </a:lnSpc>
              </a:pPr>
              <a:r>
                <a:rPr lang="zh-CN" altLang="en-US" sz="320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sym typeface="+mn-ea"/>
                </a:rPr>
                <a:t>I WALKED THROUGH MANY MOUNTAINS</a:t>
              </a:r>
              <a:endParaRPr lang="zh-CN" altLang="en-US" sz="3200" dirty="0">
                <a:solidFill>
                  <a:schemeClr val="bg1"/>
                </a:solidFill>
                <a:latin typeface="..黑体UI-日本语" panose="02000000000000000000" pitchFamily="2" charset="-128"/>
                <a:ea typeface="..黑体UI-日本语" panose="02000000000000000000" pitchFamily="2" charset="-128"/>
                <a:cs typeface="..黑体UI-日本语" panose="02000000000000000000" pitchFamily="2" charset="-128"/>
              </a:endParaRPr>
            </a:p>
          </p:txBody>
        </p:sp>
        <p:cxnSp>
          <p:nvCxnSpPr>
            <p:cNvPr id="11" name="Straight Connector 10">
              <a:extLst>
                <a:ext uri="{FF2B5EF4-FFF2-40B4-BE49-F238E27FC236}">
                  <a16:creationId xmlns:a16="http://schemas.microsoft.com/office/drawing/2014/main" id="{4E59B54B-EEA5-46EC-947E-D90AAAB7BA6A}"/>
                </a:ext>
              </a:extLst>
            </p:cNvPr>
            <p:cNvCxnSpPr>
              <a:cxnSpLocks/>
            </p:cNvCxnSpPr>
            <p:nvPr/>
          </p:nvCxnSpPr>
          <p:spPr>
            <a:xfrm>
              <a:off x="6197600" y="3270250"/>
              <a:ext cx="384175" cy="0"/>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D869FB5-5BFF-4F8F-BA1F-251367E9E1F7}"/>
                </a:ext>
              </a:extLst>
            </p:cNvPr>
            <p:cNvSpPr txBox="1"/>
            <p:nvPr/>
          </p:nvSpPr>
          <p:spPr>
            <a:xfrm>
              <a:off x="6096000" y="3762375"/>
              <a:ext cx="5162550" cy="1498552"/>
            </a:xfrm>
            <a:prstGeom prst="rect">
              <a:avLst/>
            </a:prstGeom>
            <a:noFill/>
          </p:spPr>
          <p:txBody>
            <a:bodyPr wrap="square" numCol="1" spcCol="457200" rtlCol="0">
              <a:spAutoFit/>
            </a:bodyPr>
            <a:lstStyle/>
            <a:p>
              <a:pPr>
                <a:lnSpc>
                  <a:spcPct val="130000"/>
                </a:lnSpc>
              </a:pPr>
              <a:r>
                <a:rPr lang="zh-CN" altLang="en-US" sz="120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I walked through many mountains, walked through many waters, and knew many people. The only thing that really makes me tempted is that you see me at the moment. </a:t>
              </a:r>
              <a:endParaRPr lang="zh-CN" alt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
        <p:nvSpPr>
          <p:cNvPr id="2" name="矩形 1">
            <a:extLst>
              <a:ext uri="{FF2B5EF4-FFF2-40B4-BE49-F238E27FC236}">
                <a16:creationId xmlns:a16="http://schemas.microsoft.com/office/drawing/2014/main" id="{4F2CC1E6-624D-4AAC-8BE8-498133D85412}"/>
              </a:ext>
            </a:extLst>
          </p:cNvPr>
          <p:cNvSpPr/>
          <p:nvPr/>
        </p:nvSpPr>
        <p:spPr>
          <a:xfrm>
            <a:off x="1190171" y="2177143"/>
            <a:ext cx="4354286" cy="4680857"/>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77CA29D7-B0D5-4379-90F8-C65CAABED215}"/>
              </a:ext>
            </a:extLst>
          </p:cNvPr>
          <p:cNvSpPr/>
          <p:nvPr/>
        </p:nvSpPr>
        <p:spPr>
          <a:xfrm>
            <a:off x="0" y="0"/>
            <a:ext cx="12192000" cy="6858000"/>
          </a:xfrm>
          <a:prstGeom prst="rect">
            <a:avLst/>
          </a:prstGeom>
          <a:blipFill dpi="0" rotWithShape="1">
            <a:blip r:embed="rId3"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1636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729710D-2482-4A68-A2B9-7F35707B9937}"/>
              </a:ext>
            </a:extLst>
          </p:cNvPr>
          <p:cNvSpPr/>
          <p:nvPr/>
        </p:nvSpPr>
        <p:spPr>
          <a:xfrm>
            <a:off x="1204686" y="1934028"/>
            <a:ext cx="9637485" cy="2989943"/>
          </a:xfrm>
          <a:prstGeom prst="rect">
            <a:avLst/>
          </a:prstGeom>
          <a:blipFill dpi="0" rotWithShape="1">
            <a:blip r:embed="rId2"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DDC637AE-E2BE-4C0C-AA95-9490549D12B9}"/>
              </a:ext>
            </a:extLst>
          </p:cNvPr>
          <p:cNvGrpSpPr/>
          <p:nvPr/>
        </p:nvGrpSpPr>
        <p:grpSpPr>
          <a:xfrm>
            <a:off x="3344363" y="542743"/>
            <a:ext cx="5358130" cy="1111885"/>
            <a:chOff x="5380" y="840"/>
            <a:chExt cx="8438" cy="1751"/>
          </a:xfrm>
        </p:grpSpPr>
        <p:sp>
          <p:nvSpPr>
            <p:cNvPr id="4" name="Google Shape;182;p34">
              <a:extLst>
                <a:ext uri="{FF2B5EF4-FFF2-40B4-BE49-F238E27FC236}">
                  <a16:creationId xmlns:a16="http://schemas.microsoft.com/office/drawing/2014/main" id="{9DB52A9C-9DBB-41A2-BD9E-1BC32E193CF9}"/>
                </a:ext>
              </a:extLst>
            </p:cNvPr>
            <p:cNvSpPr txBox="1"/>
            <p:nvPr/>
          </p:nvSpPr>
          <p:spPr>
            <a:xfrm>
              <a:off x="5380" y="1437"/>
              <a:ext cx="8439" cy="812"/>
            </a:xfrm>
            <a:prstGeom prst="rect">
              <a:avLst/>
            </a:prstGeom>
            <a:noFill/>
            <a:ln>
              <a:noFill/>
            </a:ln>
          </p:spPr>
          <p:txBody>
            <a:bodyPr spcFirstLastPara="1" wrap="square" lIns="91433" tIns="45700" rIns="91433" bIns="45700" anchor="t" anchorCtr="0">
              <a:noAutofit/>
            </a:bodyPr>
            <a:lstStyle/>
            <a:p>
              <a:pPr marL="0" marR="0" lvl="0" indent="0" algn="ctr" rtl="0">
                <a:lnSpc>
                  <a:spcPct val="110000"/>
                </a:lnSpc>
                <a:spcBef>
                  <a:spcPts val="0"/>
                </a:spcBef>
                <a:spcAft>
                  <a:spcPts val="0"/>
                </a:spcAft>
                <a:buNone/>
              </a:pPr>
              <a:r>
                <a:rPr lang="zh-CN" altLang="en-US" sz="306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3065"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ontserrat" panose="00000500000000000000"/>
              </a:endParaRPr>
            </a:p>
          </p:txBody>
        </p:sp>
        <p:sp>
          <p:nvSpPr>
            <p:cNvPr id="5" name="Google Shape;183;p34">
              <a:extLst>
                <a:ext uri="{FF2B5EF4-FFF2-40B4-BE49-F238E27FC236}">
                  <a16:creationId xmlns:a16="http://schemas.microsoft.com/office/drawing/2014/main" id="{EBE6891E-C86F-47DF-A2C1-CB13BE87E60C}"/>
                </a:ext>
              </a:extLst>
            </p:cNvPr>
            <p:cNvSpPr txBox="1"/>
            <p:nvPr/>
          </p:nvSpPr>
          <p:spPr>
            <a:xfrm>
              <a:off x="6326" y="840"/>
              <a:ext cx="6548" cy="460"/>
            </a:xfrm>
            <a:prstGeom prst="rect">
              <a:avLst/>
            </a:prstGeom>
            <a:noFill/>
            <a:ln>
              <a:noFill/>
            </a:ln>
          </p:spPr>
          <p:txBody>
            <a:bodyPr spcFirstLastPara="1" wrap="square" lIns="91433" tIns="45700" rIns="91433" bIns="45700" anchor="t" anchorCtr="0">
              <a:noAutofit/>
            </a:bodyPr>
            <a:lstStyle/>
            <a:p>
              <a:pPr marL="0" marR="0" lvl="0" indent="0" algn="ctr" rtl="0">
                <a:spcBef>
                  <a:spcPts val="0"/>
                </a:spcBef>
                <a:spcAft>
                  <a:spcPts val="0"/>
                </a:spcAft>
                <a:buNone/>
              </a:pPr>
              <a:r>
                <a:rPr lang="en-US" altLang="en-GB" sz="1335"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ontserrat" panose="00000500000000000000"/>
                </a:rPr>
                <a:t>TEXT HERE</a:t>
              </a:r>
            </a:p>
          </p:txBody>
        </p:sp>
        <p:sp>
          <p:nvSpPr>
            <p:cNvPr id="6" name="Google Shape;185;p34">
              <a:extLst>
                <a:ext uri="{FF2B5EF4-FFF2-40B4-BE49-F238E27FC236}">
                  <a16:creationId xmlns:a16="http://schemas.microsoft.com/office/drawing/2014/main" id="{5059BB06-EC99-4CC2-92BE-6A5CA9C44FCD}"/>
                </a:ext>
              </a:extLst>
            </p:cNvPr>
            <p:cNvSpPr/>
            <p:nvPr/>
          </p:nvSpPr>
          <p:spPr>
            <a:xfrm>
              <a:off x="9000" y="2487"/>
              <a:ext cx="1200" cy="105"/>
            </a:xfrm>
            <a:prstGeom prst="rect">
              <a:avLst/>
            </a:prstGeom>
            <a:solidFill>
              <a:schemeClr val="bg1"/>
            </a:solidFill>
            <a:ln>
              <a:noFill/>
            </a:ln>
          </p:spPr>
          <p:txBody>
            <a:bodyPr spcFirstLastPara="1" wrap="square" lIns="91433" tIns="45700" rIns="91433" bIns="45700" anchor="ctr" anchorCtr="0">
              <a:noAutofit/>
            </a:bodyPr>
            <a:lstStyle/>
            <a:p>
              <a:pPr marL="0" marR="0" lvl="0" indent="0" algn="ctr" rtl="0">
                <a:spcBef>
                  <a:spcPts val="0"/>
                </a:spcBef>
                <a:spcAft>
                  <a:spcPts val="0"/>
                </a:spcAft>
                <a:buNone/>
              </a:pPr>
              <a:endParaRPr sz="1865">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ontserrat" panose="00000500000000000000"/>
              </a:endParaRPr>
            </a:p>
          </p:txBody>
        </p:sp>
      </p:grpSp>
      <p:sp>
        <p:nvSpPr>
          <p:cNvPr id="7" name="矩形 6">
            <a:extLst>
              <a:ext uri="{FF2B5EF4-FFF2-40B4-BE49-F238E27FC236}">
                <a16:creationId xmlns:a16="http://schemas.microsoft.com/office/drawing/2014/main" id="{42CC1A29-489A-45AA-A342-5DDF363E05C1}"/>
              </a:ext>
            </a:extLst>
          </p:cNvPr>
          <p:cNvSpPr/>
          <p:nvPr/>
        </p:nvSpPr>
        <p:spPr>
          <a:xfrm>
            <a:off x="4514795" y="3917995"/>
            <a:ext cx="6438047" cy="2273209"/>
          </a:xfrm>
          <a:prstGeom prst="rect">
            <a:avLst/>
          </a:prstGeom>
          <a:solidFill>
            <a:schemeClr val="accent4">
              <a:lumMod val="75000"/>
              <a:alpha val="89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Google Shape;261;p43">
            <a:extLst>
              <a:ext uri="{FF2B5EF4-FFF2-40B4-BE49-F238E27FC236}">
                <a16:creationId xmlns:a16="http://schemas.microsoft.com/office/drawing/2014/main" id="{4AA94FB5-DE92-42F3-B567-879B3D736C3C}"/>
              </a:ext>
            </a:extLst>
          </p:cNvPr>
          <p:cNvSpPr txBox="1"/>
          <p:nvPr/>
        </p:nvSpPr>
        <p:spPr>
          <a:xfrm>
            <a:off x="4751794" y="4297794"/>
            <a:ext cx="5948899" cy="1809884"/>
          </a:xfrm>
          <a:prstGeom prst="rect">
            <a:avLst/>
          </a:prstGeom>
          <a:noFill/>
          <a:ln>
            <a:noFill/>
          </a:ln>
        </p:spPr>
        <p:txBody>
          <a:bodyPr spcFirstLastPara="1" wrap="square" lIns="91433" tIns="45700" rIns="91433" bIns="45700" anchor="t" anchorCtr="0">
            <a:noAutofit/>
          </a:bodyPr>
          <a:lstStyle/>
          <a:p>
            <a:pPr marL="0" marR="0" lvl="0" indent="0" algn="l" rtl="0">
              <a:lnSpc>
                <a:spcPct val="150000"/>
              </a:lnSpc>
              <a:spcBef>
                <a:spcPts val="0"/>
              </a:spcBef>
              <a:spcAft>
                <a:spcPts val="0"/>
              </a:spcAft>
              <a:buNone/>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But there is not too much extravagant hope, but I hope to have your heart, not to leave.</a:t>
            </a:r>
            <a:endPar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0" marR="0" lvl="0" indent="0" algn="l" rtl="0">
              <a:lnSpc>
                <a:spcPct val="150000"/>
              </a:lnSpc>
              <a:spcBef>
                <a:spcPts val="0"/>
              </a:spcBef>
              <a:spcAft>
                <a:spcPts val="0"/>
              </a:spcAft>
              <a:buNone/>
            </a:pPr>
            <a:endParaRPr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ontserrat" panose="00000500000000000000"/>
            </a:endParaRPr>
          </a:p>
          <a:p>
            <a:pPr marL="0" marR="0" lvl="0" indent="0" algn="l" rtl="0">
              <a:lnSpc>
                <a:spcPct val="150000"/>
              </a:lnSpc>
              <a:spcBef>
                <a:spcPts val="0"/>
              </a:spcBef>
              <a:spcAft>
                <a:spcPts val="0"/>
              </a:spcAft>
              <a:buNone/>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I walked through many mountains, walked through many waters, and knew many people. The only thing that really makes me tempted is that you see me at the moment. But there is not too much extravagant hope, but I hope to have your heart, not to leave.</a:t>
            </a:r>
            <a:endPar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pPr marL="0" marR="0" lvl="0" indent="0" algn="l" rtl="0">
              <a:lnSpc>
                <a:spcPct val="150000"/>
              </a:lnSpc>
              <a:spcBef>
                <a:spcPts val="0"/>
              </a:spcBef>
              <a:spcAft>
                <a:spcPts val="0"/>
              </a:spcAft>
              <a:buNone/>
            </a:pPr>
            <a:endParaRPr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ontserrat" panose="00000500000000000000"/>
            </a:endParaRPr>
          </a:p>
          <a:p>
            <a:pPr marL="0" marR="0" lvl="0" indent="0" algn="l" rtl="0">
              <a:lnSpc>
                <a:spcPct val="150000"/>
              </a:lnSpc>
              <a:spcBef>
                <a:spcPts val="0"/>
              </a:spcBef>
              <a:spcAft>
                <a:spcPts val="0"/>
              </a:spcAft>
              <a:buNone/>
            </a:pPr>
            <a:endParaRPr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ontserrat" panose="00000500000000000000"/>
            </a:endParaRPr>
          </a:p>
        </p:txBody>
      </p:sp>
      <p:grpSp>
        <p:nvGrpSpPr>
          <p:cNvPr id="11" name="组合 10">
            <a:extLst>
              <a:ext uri="{FF2B5EF4-FFF2-40B4-BE49-F238E27FC236}">
                <a16:creationId xmlns:a16="http://schemas.microsoft.com/office/drawing/2014/main" id="{A1A347C6-FAC6-4C71-8535-585A236998D0}"/>
              </a:ext>
            </a:extLst>
          </p:cNvPr>
          <p:cNvGrpSpPr/>
          <p:nvPr/>
        </p:nvGrpSpPr>
        <p:grpSpPr>
          <a:xfrm>
            <a:off x="981739" y="4949275"/>
            <a:ext cx="5926668" cy="1283692"/>
            <a:chOff x="774922" y="1577458"/>
            <a:chExt cx="5926668" cy="1283692"/>
          </a:xfrm>
        </p:grpSpPr>
        <p:sp>
          <p:nvSpPr>
            <p:cNvPr id="12" name="文本框 11">
              <a:extLst>
                <a:ext uri="{FF2B5EF4-FFF2-40B4-BE49-F238E27FC236}">
                  <a16:creationId xmlns:a16="http://schemas.microsoft.com/office/drawing/2014/main" id="{54A5175D-6879-4E57-A48A-1A08E0147D76}"/>
                </a:ext>
              </a:extLst>
            </p:cNvPr>
            <p:cNvSpPr txBox="1"/>
            <p:nvPr/>
          </p:nvSpPr>
          <p:spPr>
            <a:xfrm>
              <a:off x="818464" y="1577458"/>
              <a:ext cx="1995054" cy="261610"/>
            </a:xfrm>
            <a:prstGeom prst="rect">
              <a:avLst/>
            </a:prstGeom>
            <a:noFill/>
          </p:spPr>
          <p:txBody>
            <a:bodyPr wrap="square" rtlCol="0">
              <a:spAutoFit/>
            </a:bodyPr>
            <a:lstStyle/>
            <a:p>
              <a:pPr algn="dist"/>
              <a:r>
                <a:rPr lang="en-US" altLang="zh-CN"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05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3" name="文本框 12">
              <a:extLst>
                <a:ext uri="{FF2B5EF4-FFF2-40B4-BE49-F238E27FC236}">
                  <a16:creationId xmlns:a16="http://schemas.microsoft.com/office/drawing/2014/main" id="{8EA87604-7D57-40AD-81D1-0AA000C12830}"/>
                </a:ext>
              </a:extLst>
            </p:cNvPr>
            <p:cNvSpPr txBox="1"/>
            <p:nvPr/>
          </p:nvSpPr>
          <p:spPr>
            <a:xfrm>
              <a:off x="774922" y="2091709"/>
              <a:ext cx="5926668" cy="769441"/>
            </a:xfrm>
            <a:prstGeom prst="rect">
              <a:avLst/>
            </a:prstGeom>
            <a:noFill/>
          </p:spPr>
          <p:txBody>
            <a:bodyPr wrap="square" rtlCol="0">
              <a:spAutoFit/>
            </a:bodyPr>
            <a:lstStyle/>
            <a:p>
              <a:r>
                <a:rPr lang="en-US" altLang="zh-CN" sz="4400">
                  <a:solidFill>
                    <a:schemeClr val="bg1"/>
                  </a:solidFill>
                  <a:latin typeface="Abhaya Libre" panose="02000503000000000000" pitchFamily="2" charset="0"/>
                  <a:ea typeface="..黑体UI-韩语" panose="02000000000000000000" pitchFamily="2" charset="-128"/>
                  <a:cs typeface="Abhaya Libre" panose="02000503000000000000" pitchFamily="2" charset="0"/>
                </a:rPr>
                <a:t>Shade Beauty.</a:t>
              </a:r>
              <a:endParaRPr lang="zh-CN" altLang="en-US" sz="4400">
                <a:solidFill>
                  <a:schemeClr val="bg1"/>
                </a:solidFill>
                <a:latin typeface="Abhaya Libre" panose="02000503000000000000" pitchFamily="2" charset="0"/>
                <a:ea typeface="..黑体UI-韩语" panose="02000000000000000000" pitchFamily="2" charset="-128"/>
                <a:cs typeface="Abhaya Libre" panose="02000503000000000000" pitchFamily="2" charset="0"/>
              </a:endParaRPr>
            </a:p>
          </p:txBody>
        </p:sp>
      </p:grpSp>
    </p:spTree>
    <p:extLst>
      <p:ext uri="{BB962C8B-B14F-4D97-AF65-F5344CB8AC3E}">
        <p14:creationId xmlns:p14="http://schemas.microsoft.com/office/powerpoint/2010/main" val="4083111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AB2A5F6-DE4B-4908-8058-0E706AD569D7}"/>
              </a:ext>
            </a:extLst>
          </p:cNvPr>
          <p:cNvSpPr/>
          <p:nvPr/>
        </p:nvSpPr>
        <p:spPr>
          <a:xfrm>
            <a:off x="0" y="798286"/>
            <a:ext cx="7460343" cy="506548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EBD4AFD6-D75C-408E-953E-E73520015623}"/>
              </a:ext>
            </a:extLst>
          </p:cNvPr>
          <p:cNvSpPr/>
          <p:nvPr/>
        </p:nvSpPr>
        <p:spPr>
          <a:xfrm>
            <a:off x="6096000" y="1741714"/>
            <a:ext cx="2627086" cy="3512457"/>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8774AFBD-DE26-4AA1-A39A-CE8B6AF69DD5}"/>
              </a:ext>
            </a:extLst>
          </p:cNvPr>
          <p:cNvGrpSpPr/>
          <p:nvPr/>
        </p:nvGrpSpPr>
        <p:grpSpPr>
          <a:xfrm>
            <a:off x="1139734" y="1781040"/>
            <a:ext cx="3540760" cy="3295920"/>
            <a:chOff x="1139734" y="1909263"/>
            <a:chExt cx="3540760" cy="3295920"/>
          </a:xfrm>
        </p:grpSpPr>
        <p:grpSp>
          <p:nvGrpSpPr>
            <p:cNvPr id="4" name="组合 3">
              <a:extLst>
                <a:ext uri="{FF2B5EF4-FFF2-40B4-BE49-F238E27FC236}">
                  <a16:creationId xmlns:a16="http://schemas.microsoft.com/office/drawing/2014/main" id="{EC3F0C00-A226-4137-B6CA-FD24F87CB370}"/>
                </a:ext>
              </a:extLst>
            </p:cNvPr>
            <p:cNvGrpSpPr/>
            <p:nvPr/>
          </p:nvGrpSpPr>
          <p:grpSpPr>
            <a:xfrm>
              <a:off x="1139734" y="1909263"/>
              <a:ext cx="3540760" cy="786130"/>
              <a:chOff x="11445" y="620"/>
              <a:chExt cx="6730" cy="1238"/>
            </a:xfrm>
          </p:grpSpPr>
          <p:sp>
            <p:nvSpPr>
              <p:cNvPr id="5" name="文本框 4">
                <a:extLst>
                  <a:ext uri="{FF2B5EF4-FFF2-40B4-BE49-F238E27FC236}">
                    <a16:creationId xmlns:a16="http://schemas.microsoft.com/office/drawing/2014/main" id="{A27C1DBC-EA16-4EE0-8BDC-8C0C634ECA98}"/>
                  </a:ext>
                </a:extLst>
              </p:cNvPr>
              <p:cNvSpPr txBox="1"/>
              <p:nvPr/>
            </p:nvSpPr>
            <p:spPr>
              <a:xfrm>
                <a:off x="11445" y="1127"/>
                <a:ext cx="6730" cy="731"/>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a:t>
                </a:r>
              </a:p>
            </p:txBody>
          </p:sp>
          <p:sp>
            <p:nvSpPr>
              <p:cNvPr id="6" name="文本框 5">
                <a:extLst>
                  <a:ext uri="{FF2B5EF4-FFF2-40B4-BE49-F238E27FC236}">
                    <a16:creationId xmlns:a16="http://schemas.microsoft.com/office/drawing/2014/main" id="{611FD4F0-B7CE-4AF6-9A1D-F12D86617C29}"/>
                  </a:ext>
                </a:extLst>
              </p:cNvPr>
              <p:cNvSpPr txBox="1"/>
              <p:nvPr/>
            </p:nvSpPr>
            <p:spPr>
              <a:xfrm>
                <a:off x="11445" y="620"/>
                <a:ext cx="4182" cy="531"/>
              </a:xfrm>
              <a:prstGeom prst="rect">
                <a:avLst/>
              </a:prstGeom>
              <a:noFill/>
            </p:spPr>
            <p:txBody>
              <a:bodyPr wrap="square" rtlCol="0">
                <a:spAutoFit/>
              </a:bodyPr>
              <a:lstStyle/>
              <a:p>
                <a:r>
                  <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7" name="组合 6">
              <a:extLst>
                <a:ext uri="{FF2B5EF4-FFF2-40B4-BE49-F238E27FC236}">
                  <a16:creationId xmlns:a16="http://schemas.microsoft.com/office/drawing/2014/main" id="{5E799C60-572F-4E1C-A47B-E9EB9DEAF519}"/>
                </a:ext>
              </a:extLst>
            </p:cNvPr>
            <p:cNvGrpSpPr/>
            <p:nvPr/>
          </p:nvGrpSpPr>
          <p:grpSpPr>
            <a:xfrm>
              <a:off x="1139734" y="3164158"/>
              <a:ext cx="3540760" cy="786130"/>
              <a:chOff x="11445" y="620"/>
              <a:chExt cx="6730" cy="1238"/>
            </a:xfrm>
          </p:grpSpPr>
          <p:sp>
            <p:nvSpPr>
              <p:cNvPr id="8" name="文本框 7">
                <a:extLst>
                  <a:ext uri="{FF2B5EF4-FFF2-40B4-BE49-F238E27FC236}">
                    <a16:creationId xmlns:a16="http://schemas.microsoft.com/office/drawing/2014/main" id="{83274C45-91F8-4F69-AA4F-2239191DCEBC}"/>
                  </a:ext>
                </a:extLst>
              </p:cNvPr>
              <p:cNvSpPr txBox="1"/>
              <p:nvPr/>
            </p:nvSpPr>
            <p:spPr>
              <a:xfrm>
                <a:off x="11445" y="1127"/>
                <a:ext cx="6730" cy="731"/>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a:t>
                </a:r>
              </a:p>
            </p:txBody>
          </p:sp>
          <p:sp>
            <p:nvSpPr>
              <p:cNvPr id="9" name="文本框 8">
                <a:extLst>
                  <a:ext uri="{FF2B5EF4-FFF2-40B4-BE49-F238E27FC236}">
                    <a16:creationId xmlns:a16="http://schemas.microsoft.com/office/drawing/2014/main" id="{F551F068-5C93-49A9-899B-FF8F61A72EB0}"/>
                  </a:ext>
                </a:extLst>
              </p:cNvPr>
              <p:cNvSpPr txBox="1"/>
              <p:nvPr/>
            </p:nvSpPr>
            <p:spPr>
              <a:xfrm>
                <a:off x="11445" y="620"/>
                <a:ext cx="4182" cy="531"/>
              </a:xfrm>
              <a:prstGeom prst="rect">
                <a:avLst/>
              </a:prstGeom>
              <a:noFill/>
            </p:spPr>
            <p:txBody>
              <a:bodyPr wrap="square" rtlCol="0">
                <a:spAutoFit/>
              </a:bodyPr>
              <a:lstStyle/>
              <a:p>
                <a:r>
                  <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0" name="组合 9">
              <a:extLst>
                <a:ext uri="{FF2B5EF4-FFF2-40B4-BE49-F238E27FC236}">
                  <a16:creationId xmlns:a16="http://schemas.microsoft.com/office/drawing/2014/main" id="{A126D507-DD12-4C2B-8DE0-5CB318E3C6A0}"/>
                </a:ext>
              </a:extLst>
            </p:cNvPr>
            <p:cNvGrpSpPr/>
            <p:nvPr/>
          </p:nvGrpSpPr>
          <p:grpSpPr>
            <a:xfrm>
              <a:off x="1139734" y="4419053"/>
              <a:ext cx="3540760" cy="786130"/>
              <a:chOff x="11445" y="620"/>
              <a:chExt cx="6730" cy="1238"/>
            </a:xfrm>
          </p:grpSpPr>
          <p:sp>
            <p:nvSpPr>
              <p:cNvPr id="11" name="文本框 10">
                <a:extLst>
                  <a:ext uri="{FF2B5EF4-FFF2-40B4-BE49-F238E27FC236}">
                    <a16:creationId xmlns:a16="http://schemas.microsoft.com/office/drawing/2014/main" id="{738A9BBE-27FA-49A1-8138-8792E62F9391}"/>
                  </a:ext>
                </a:extLst>
              </p:cNvPr>
              <p:cNvSpPr txBox="1"/>
              <p:nvPr/>
            </p:nvSpPr>
            <p:spPr>
              <a:xfrm>
                <a:off x="11445" y="1127"/>
                <a:ext cx="6730" cy="731"/>
              </a:xfrm>
              <a:prstGeom prst="rect">
                <a:avLst/>
              </a:prstGeom>
              <a:noFill/>
            </p:spPr>
            <p:txBody>
              <a:bodyPr wrap="square" rtlCol="0" anchor="t">
                <a:spAutoFit/>
              </a:bodyPr>
              <a:lstStyle/>
              <a:p>
                <a:pPr fontAlgn="auto">
                  <a:lnSpc>
                    <a:spcPct val="130000"/>
                  </a:lnSpc>
                </a:pPr>
                <a:r>
                  <a:rPr lang="zh-CN" altLang="en-US" sz="10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a:t>
                </a:r>
              </a:p>
            </p:txBody>
          </p:sp>
          <p:sp>
            <p:nvSpPr>
              <p:cNvPr id="12" name="文本框 11">
                <a:extLst>
                  <a:ext uri="{FF2B5EF4-FFF2-40B4-BE49-F238E27FC236}">
                    <a16:creationId xmlns:a16="http://schemas.microsoft.com/office/drawing/2014/main" id="{57CC89FA-1377-4A0E-A117-8E7A9D896333}"/>
                  </a:ext>
                </a:extLst>
              </p:cNvPr>
              <p:cNvSpPr txBox="1"/>
              <p:nvPr/>
            </p:nvSpPr>
            <p:spPr>
              <a:xfrm>
                <a:off x="11445" y="620"/>
                <a:ext cx="4182" cy="531"/>
              </a:xfrm>
              <a:prstGeom prst="rect">
                <a:avLst/>
              </a:prstGeom>
              <a:noFill/>
            </p:spPr>
            <p:txBody>
              <a:bodyPr wrap="square" rtlCol="0">
                <a:spAutoFit/>
              </a:bodyPr>
              <a:lstStyle/>
              <a:p>
                <a:r>
                  <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6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grpSp>
        <p:nvGrpSpPr>
          <p:cNvPr id="14" name="组合 13">
            <a:extLst>
              <a:ext uri="{FF2B5EF4-FFF2-40B4-BE49-F238E27FC236}">
                <a16:creationId xmlns:a16="http://schemas.microsoft.com/office/drawing/2014/main" id="{874FDD7D-6134-419D-A811-48E72EBAF7FF}"/>
              </a:ext>
            </a:extLst>
          </p:cNvPr>
          <p:cNvGrpSpPr/>
          <p:nvPr/>
        </p:nvGrpSpPr>
        <p:grpSpPr>
          <a:xfrm>
            <a:off x="9001624" y="757737"/>
            <a:ext cx="2273935" cy="1281430"/>
            <a:chOff x="11445" y="554"/>
            <a:chExt cx="3581" cy="2018"/>
          </a:xfrm>
        </p:grpSpPr>
        <p:sp>
          <p:nvSpPr>
            <p:cNvPr id="15" name="文本框 14">
              <a:extLst>
                <a:ext uri="{FF2B5EF4-FFF2-40B4-BE49-F238E27FC236}">
                  <a16:creationId xmlns:a16="http://schemas.microsoft.com/office/drawing/2014/main" id="{BBB870EA-86AD-41F4-B078-AD037FCB26C2}"/>
                </a:ext>
              </a:extLst>
            </p:cNvPr>
            <p:cNvSpPr txBox="1"/>
            <p:nvPr/>
          </p:nvSpPr>
          <p:spPr>
            <a:xfrm>
              <a:off x="11445" y="1202"/>
              <a:ext cx="3581" cy="1370"/>
            </a:xfrm>
            <a:prstGeom prst="rect">
              <a:avLst/>
            </a:prstGeom>
            <a:noFill/>
          </p:spPr>
          <p:txBody>
            <a:bodyPr wrap="square" rtlCol="0" anchor="t">
              <a:spAutoFit/>
            </a:bodyPr>
            <a:lstStyle/>
            <a:p>
              <a:pPr algn="l" fontAlgn="auto">
                <a:lnSpc>
                  <a:spcPct val="130000"/>
                </a:lnSpc>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16" name="文本框 15">
              <a:extLst>
                <a:ext uri="{FF2B5EF4-FFF2-40B4-BE49-F238E27FC236}">
                  <a16:creationId xmlns:a16="http://schemas.microsoft.com/office/drawing/2014/main" id="{73C169E7-4A48-48D2-A670-704097084E7B}"/>
                </a:ext>
              </a:extLst>
            </p:cNvPr>
            <p:cNvSpPr txBox="1"/>
            <p:nvPr/>
          </p:nvSpPr>
          <p:spPr>
            <a:xfrm>
              <a:off x="11445" y="554"/>
              <a:ext cx="3348" cy="483"/>
            </a:xfrm>
            <a:prstGeom prst="rect">
              <a:avLst/>
            </a:prstGeom>
            <a:noFill/>
          </p:spPr>
          <p:txBody>
            <a:bodyPr wrap="square" rtlCol="0">
              <a:spAutoFit/>
            </a:bodyPr>
            <a:lstStyle/>
            <a:p>
              <a:r>
                <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17" name="组合 16">
            <a:extLst>
              <a:ext uri="{FF2B5EF4-FFF2-40B4-BE49-F238E27FC236}">
                <a16:creationId xmlns:a16="http://schemas.microsoft.com/office/drawing/2014/main" id="{70D383BA-FDD8-4F37-8A5E-6D612D29AC97}"/>
              </a:ext>
            </a:extLst>
          </p:cNvPr>
          <p:cNvGrpSpPr/>
          <p:nvPr/>
        </p:nvGrpSpPr>
        <p:grpSpPr>
          <a:xfrm>
            <a:off x="9001623" y="4582341"/>
            <a:ext cx="2273935" cy="1281430"/>
            <a:chOff x="11445" y="554"/>
            <a:chExt cx="3581" cy="2018"/>
          </a:xfrm>
        </p:grpSpPr>
        <p:sp>
          <p:nvSpPr>
            <p:cNvPr id="18" name="文本框 17">
              <a:extLst>
                <a:ext uri="{FF2B5EF4-FFF2-40B4-BE49-F238E27FC236}">
                  <a16:creationId xmlns:a16="http://schemas.microsoft.com/office/drawing/2014/main" id="{0F7056A7-7579-47FF-84DE-12AFEE7EAC9F}"/>
                </a:ext>
              </a:extLst>
            </p:cNvPr>
            <p:cNvSpPr txBox="1"/>
            <p:nvPr/>
          </p:nvSpPr>
          <p:spPr>
            <a:xfrm>
              <a:off x="11445" y="1202"/>
              <a:ext cx="3581" cy="1370"/>
            </a:xfrm>
            <a:prstGeom prst="rect">
              <a:avLst/>
            </a:prstGeom>
            <a:noFill/>
          </p:spPr>
          <p:txBody>
            <a:bodyPr wrap="square" rtlCol="0" anchor="t">
              <a:spAutoFit/>
            </a:bodyPr>
            <a:lstStyle/>
            <a:p>
              <a:pPr algn="l" fontAlgn="auto">
                <a:lnSpc>
                  <a:spcPct val="130000"/>
                </a:lnSpc>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19" name="文本框 18">
              <a:extLst>
                <a:ext uri="{FF2B5EF4-FFF2-40B4-BE49-F238E27FC236}">
                  <a16:creationId xmlns:a16="http://schemas.microsoft.com/office/drawing/2014/main" id="{A643C6AA-2353-49B4-A83E-3A605C003B4A}"/>
                </a:ext>
              </a:extLst>
            </p:cNvPr>
            <p:cNvSpPr txBox="1"/>
            <p:nvPr/>
          </p:nvSpPr>
          <p:spPr>
            <a:xfrm>
              <a:off x="11445" y="554"/>
              <a:ext cx="3348" cy="483"/>
            </a:xfrm>
            <a:prstGeom prst="rect">
              <a:avLst/>
            </a:prstGeom>
            <a:noFill/>
          </p:spPr>
          <p:txBody>
            <a:bodyPr wrap="square" rtlCol="0">
              <a:spAutoFit/>
            </a:bodyPr>
            <a:lstStyle/>
            <a:p>
              <a:r>
                <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grpSp>
        <p:nvGrpSpPr>
          <p:cNvPr id="20" name="组合 19">
            <a:extLst>
              <a:ext uri="{FF2B5EF4-FFF2-40B4-BE49-F238E27FC236}">
                <a16:creationId xmlns:a16="http://schemas.microsoft.com/office/drawing/2014/main" id="{0CBB82A1-87C4-4387-854C-CB9EEF83B6AB}"/>
              </a:ext>
            </a:extLst>
          </p:cNvPr>
          <p:cNvGrpSpPr/>
          <p:nvPr/>
        </p:nvGrpSpPr>
        <p:grpSpPr>
          <a:xfrm>
            <a:off x="9001622" y="2717165"/>
            <a:ext cx="2273935" cy="1281430"/>
            <a:chOff x="11445" y="554"/>
            <a:chExt cx="3581" cy="2018"/>
          </a:xfrm>
        </p:grpSpPr>
        <p:sp>
          <p:nvSpPr>
            <p:cNvPr id="21" name="文本框 20">
              <a:extLst>
                <a:ext uri="{FF2B5EF4-FFF2-40B4-BE49-F238E27FC236}">
                  <a16:creationId xmlns:a16="http://schemas.microsoft.com/office/drawing/2014/main" id="{17C3CD0B-8114-41E8-BE83-2084D2974809}"/>
                </a:ext>
              </a:extLst>
            </p:cNvPr>
            <p:cNvSpPr txBox="1"/>
            <p:nvPr/>
          </p:nvSpPr>
          <p:spPr>
            <a:xfrm>
              <a:off x="11445" y="1202"/>
              <a:ext cx="3581" cy="1370"/>
            </a:xfrm>
            <a:prstGeom prst="rect">
              <a:avLst/>
            </a:prstGeom>
            <a:noFill/>
          </p:spPr>
          <p:txBody>
            <a:bodyPr wrap="square" rtlCol="0" anchor="t">
              <a:spAutoFit/>
            </a:bodyPr>
            <a:lstStyle/>
            <a:p>
              <a:pPr algn="l" fontAlgn="auto">
                <a:lnSpc>
                  <a:spcPct val="130000"/>
                </a:lnSpc>
              </a:pPr>
              <a:r>
                <a:rPr lang="zh-CN" altLang="en-US" sz="8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22" name="文本框 21">
              <a:extLst>
                <a:ext uri="{FF2B5EF4-FFF2-40B4-BE49-F238E27FC236}">
                  <a16:creationId xmlns:a16="http://schemas.microsoft.com/office/drawing/2014/main" id="{5AC8F3C5-20ED-4EC3-A421-B7E51DD8E378}"/>
                </a:ext>
              </a:extLst>
            </p:cNvPr>
            <p:cNvSpPr txBox="1"/>
            <p:nvPr/>
          </p:nvSpPr>
          <p:spPr>
            <a:xfrm>
              <a:off x="11445" y="554"/>
              <a:ext cx="3348" cy="483"/>
            </a:xfrm>
            <a:prstGeom prst="rect">
              <a:avLst/>
            </a:prstGeom>
            <a:noFill/>
          </p:spPr>
          <p:txBody>
            <a:bodyPr wrap="square" rtlCol="0">
              <a:spAutoFit/>
            </a:bodyPr>
            <a:lstStyle/>
            <a:p>
              <a:r>
                <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sym typeface="+mn-ea"/>
                </a:rPr>
                <a:t>添加此处原有标题</a:t>
              </a:r>
              <a:endParaRPr lang="zh-CN" altLang="en-US" sz="14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spTree>
    <p:extLst>
      <p:ext uri="{BB962C8B-B14F-4D97-AF65-F5344CB8AC3E}">
        <p14:creationId xmlns:p14="http://schemas.microsoft.com/office/powerpoint/2010/main" val="1067995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F9735466-4603-48C3-83F5-D364317DFCCA}"/>
              </a:ext>
            </a:extLst>
          </p:cNvPr>
          <p:cNvSpPr/>
          <p:nvPr/>
        </p:nvSpPr>
        <p:spPr>
          <a:xfrm>
            <a:off x="1148862" y="4994031"/>
            <a:ext cx="4149968" cy="1887414"/>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E9179B6-9ACA-41E8-8582-F7BEE42BE5F0}"/>
              </a:ext>
            </a:extLst>
          </p:cNvPr>
          <p:cNvSpPr/>
          <p:nvPr/>
        </p:nvSpPr>
        <p:spPr>
          <a:xfrm>
            <a:off x="5298831" y="4994031"/>
            <a:ext cx="6893168" cy="1887414"/>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C6D7F3FF-ABAC-48CE-B721-ED135791E2DC}"/>
              </a:ext>
            </a:extLst>
          </p:cNvPr>
          <p:cNvSpPr/>
          <p:nvPr/>
        </p:nvSpPr>
        <p:spPr>
          <a:xfrm>
            <a:off x="1148862" y="0"/>
            <a:ext cx="4149969" cy="4994031"/>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p14="http://schemas.microsoft.com/office/powerpoint/2010/main">
        <mc:Choice Requires="p14">
          <p:contentPart p14:bwMode="auto" r:id="rId3">
            <p14:nvContentPartPr>
              <p14:cNvPr id="26" name="墨迹 25">
                <a:extLst>
                  <a:ext uri="{FF2B5EF4-FFF2-40B4-BE49-F238E27FC236}">
                    <a16:creationId xmlns:a16="http://schemas.microsoft.com/office/drawing/2014/main" id="{A1C602A1-644D-463E-BE6D-EE5539301447}"/>
                  </a:ext>
                </a:extLst>
              </p14:cNvPr>
              <p14:cNvContentPartPr/>
              <p14:nvPr/>
            </p14:nvContentPartPr>
            <p14:xfrm>
              <a:off x="-398760" y="9519092"/>
              <a:ext cx="23760" cy="47160"/>
            </p14:xfrm>
          </p:contentPart>
        </mc:Choice>
        <mc:Fallback xmlns="">
          <p:pic>
            <p:nvPicPr>
              <p:cNvPr id="26" name="墨迹 25">
                <a:extLst>
                  <a:ext uri="{FF2B5EF4-FFF2-40B4-BE49-F238E27FC236}">
                    <a16:creationId xmlns:a16="http://schemas.microsoft.com/office/drawing/2014/main" id="{A1C602A1-644D-463E-BE6D-EE5539301447}"/>
                  </a:ext>
                </a:extLst>
              </p:cNvPr>
              <p:cNvPicPr/>
              <p:nvPr/>
            </p:nvPicPr>
            <p:blipFill>
              <a:blip r:embed="rId7"/>
              <a:stretch>
                <a:fillRect/>
              </a:stretch>
            </p:blipFill>
            <p:spPr>
              <a:xfrm>
                <a:off x="-416760" y="9501092"/>
                <a:ext cx="59400" cy="82800"/>
              </a:xfrm>
              <a:prstGeom prst="rect">
                <a:avLst/>
              </a:prstGeom>
            </p:spPr>
          </p:pic>
        </mc:Fallback>
      </mc:AlternateContent>
      <p:sp>
        <p:nvSpPr>
          <p:cNvPr id="29" name="文本框 28">
            <a:extLst>
              <a:ext uri="{FF2B5EF4-FFF2-40B4-BE49-F238E27FC236}">
                <a16:creationId xmlns:a16="http://schemas.microsoft.com/office/drawing/2014/main" id="{C9227D68-357E-46C6-B457-64C8F7944F79}"/>
              </a:ext>
            </a:extLst>
          </p:cNvPr>
          <p:cNvSpPr txBox="1"/>
          <p:nvPr/>
        </p:nvSpPr>
        <p:spPr>
          <a:xfrm>
            <a:off x="6096000" y="1434990"/>
            <a:ext cx="4273550" cy="1446550"/>
          </a:xfrm>
          <a:prstGeom prst="rect">
            <a:avLst/>
          </a:prstGeom>
          <a:noFill/>
        </p:spPr>
        <p:txBody>
          <a:bodyPr wrap="square" rtlCol="0">
            <a:spAutoFit/>
          </a:bodyPr>
          <a:lstStyle/>
          <a:p>
            <a:r>
              <a:rPr lang="en-US" altLang="zh-CN" sz="4400"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THANKA</a:t>
            </a:r>
            <a:r>
              <a:rPr lang="zh-CN" altLang="en-US" sz="4400"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a:t>
            </a:r>
            <a:r>
              <a:rPr lang="en-US" altLang="zh-CN" sz="4400"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FOR</a:t>
            </a:r>
            <a:r>
              <a:rPr lang="zh-CN" altLang="en-US" sz="4400"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 </a:t>
            </a:r>
            <a:endParaRPr lang="en-US" altLang="zh-CN" sz="4400"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a:p>
            <a:r>
              <a:rPr lang="en-US" altLang="zh-CN" sz="4400" b="1"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WATCHING</a:t>
            </a:r>
          </a:p>
        </p:txBody>
      </p:sp>
      <p:grpSp>
        <p:nvGrpSpPr>
          <p:cNvPr id="30" name="组合 29">
            <a:extLst>
              <a:ext uri="{FF2B5EF4-FFF2-40B4-BE49-F238E27FC236}">
                <a16:creationId xmlns:a16="http://schemas.microsoft.com/office/drawing/2014/main" id="{60AE4A17-4F79-4BAA-92C7-5FCD89359B22}"/>
              </a:ext>
            </a:extLst>
          </p:cNvPr>
          <p:cNvGrpSpPr/>
          <p:nvPr/>
        </p:nvGrpSpPr>
        <p:grpSpPr>
          <a:xfrm>
            <a:off x="6096000" y="3370359"/>
            <a:ext cx="4273550" cy="1280795"/>
            <a:chOff x="11445" y="569"/>
            <a:chExt cx="6730" cy="2017"/>
          </a:xfrm>
        </p:grpSpPr>
        <p:sp>
          <p:nvSpPr>
            <p:cNvPr id="31" name="文本框 30">
              <a:extLst>
                <a:ext uri="{FF2B5EF4-FFF2-40B4-BE49-F238E27FC236}">
                  <a16:creationId xmlns:a16="http://schemas.microsoft.com/office/drawing/2014/main" id="{4E17A965-76A5-4B18-A508-F2BA269E6344}"/>
                </a:ext>
              </a:extLst>
            </p:cNvPr>
            <p:cNvSpPr txBox="1"/>
            <p:nvPr/>
          </p:nvSpPr>
          <p:spPr>
            <a:xfrm>
              <a:off x="11445" y="1182"/>
              <a:ext cx="6730" cy="1404"/>
            </a:xfrm>
            <a:prstGeom prst="rect">
              <a:avLst/>
            </a:prstGeom>
            <a:noFill/>
          </p:spPr>
          <p:txBody>
            <a:bodyPr wrap="square" rtlCol="0" anchor="t">
              <a:spAutoFit/>
            </a:bodyPr>
            <a:lstStyle/>
            <a:p>
              <a:pPr fontAlgn="auto">
                <a:lnSpc>
                  <a:spcPct val="130000"/>
                </a:lnSpc>
              </a:pPr>
              <a:r>
                <a:rPr lang="zh-CN" altLang="en-US" sz="1000">
                  <a:solidFill>
                    <a:schemeClr val="bg1"/>
                  </a:solidFill>
                  <a:latin typeface="+mj-lt"/>
                  <a:ea typeface="思源黑体 CN Light" panose="020B0300000000000000" charset="-122"/>
                  <a:cs typeface="+mj-lt"/>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32" name="文本框 31">
              <a:extLst>
                <a:ext uri="{FF2B5EF4-FFF2-40B4-BE49-F238E27FC236}">
                  <a16:creationId xmlns:a16="http://schemas.microsoft.com/office/drawing/2014/main" id="{9ACAD61D-C9C1-4FC3-B3AF-11E88EF4824A}"/>
                </a:ext>
              </a:extLst>
            </p:cNvPr>
            <p:cNvSpPr txBox="1"/>
            <p:nvPr/>
          </p:nvSpPr>
          <p:spPr>
            <a:xfrm>
              <a:off x="11445" y="569"/>
              <a:ext cx="3348" cy="531"/>
            </a:xfrm>
            <a:prstGeom prst="rect">
              <a:avLst/>
            </a:prstGeom>
            <a:noFill/>
          </p:spPr>
          <p:txBody>
            <a:bodyPr wrap="square" rtlCol="0">
              <a:spAutoFit/>
            </a:bodyPr>
            <a:lstStyle/>
            <a:p>
              <a:r>
                <a:rPr lang="zh-CN" altLang="en-US" sz="1600">
                  <a:solidFill>
                    <a:schemeClr val="bg1"/>
                  </a:solidFill>
                  <a:latin typeface="思源黑体 CN Light" panose="020B0300000000000000" charset="-122"/>
                  <a:ea typeface="思源黑体 CN Light" panose="020B0300000000000000" charset="-122"/>
                </a:rPr>
                <a:t>精致的旧时光</a:t>
              </a:r>
            </a:p>
          </p:txBody>
        </p:sp>
      </p:grpSp>
      <p:pic>
        <p:nvPicPr>
          <p:cNvPr id="41" name="图片 40">
            <a:extLst>
              <a:ext uri="{FF2B5EF4-FFF2-40B4-BE49-F238E27FC236}">
                <a16:creationId xmlns:a16="http://schemas.microsoft.com/office/drawing/2014/main" id="{629CE434-EC5C-4C0E-93DF-485F49CAB1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708070" y="4593005"/>
            <a:ext cx="4149968" cy="1717527"/>
          </a:xfrm>
          <a:prstGeom prst="rect">
            <a:avLst/>
          </a:prstGeom>
        </p:spPr>
      </p:pic>
      <p:pic>
        <p:nvPicPr>
          <p:cNvPr id="42" name="图片 41">
            <a:extLst>
              <a:ext uri="{FF2B5EF4-FFF2-40B4-BE49-F238E27FC236}">
                <a16:creationId xmlns:a16="http://schemas.microsoft.com/office/drawing/2014/main" id="{257FF728-B9B9-48C3-8CB1-1634AB0A099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1"/>
            <a:ext cx="12192000" cy="6881444"/>
          </a:xfrm>
          <a:prstGeom prst="rect">
            <a:avLst/>
          </a:prstGeom>
        </p:spPr>
      </p:pic>
      <p:grpSp>
        <p:nvGrpSpPr>
          <p:cNvPr id="2" name="组合 1">
            <a:extLst>
              <a:ext uri="{FF2B5EF4-FFF2-40B4-BE49-F238E27FC236}">
                <a16:creationId xmlns:a16="http://schemas.microsoft.com/office/drawing/2014/main" id="{C59E77BB-8760-47A8-98F9-C4EF37722149}"/>
              </a:ext>
            </a:extLst>
          </p:cNvPr>
          <p:cNvGrpSpPr/>
          <p:nvPr/>
        </p:nvGrpSpPr>
        <p:grpSpPr>
          <a:xfrm>
            <a:off x="331382" y="370313"/>
            <a:ext cx="11513157" cy="6048123"/>
            <a:chOff x="331382" y="370313"/>
            <a:chExt cx="11513157" cy="6048123"/>
          </a:xfrm>
        </p:grpSpPr>
        <p:sp>
          <p:nvSpPr>
            <p:cNvPr id="28" name="文本框 27">
              <a:extLst>
                <a:ext uri="{FF2B5EF4-FFF2-40B4-BE49-F238E27FC236}">
                  <a16:creationId xmlns:a16="http://schemas.microsoft.com/office/drawing/2014/main" id="{9E364A0C-581B-4933-AC05-2E7701535F84}"/>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7" name="组合 46">
              <a:extLst>
                <a:ext uri="{FF2B5EF4-FFF2-40B4-BE49-F238E27FC236}">
                  <a16:creationId xmlns:a16="http://schemas.microsoft.com/office/drawing/2014/main" id="{AD2BCCD6-0D59-4DAE-89E3-C4C9006075ED}"/>
                </a:ext>
              </a:extLst>
            </p:cNvPr>
            <p:cNvGrpSpPr/>
            <p:nvPr/>
          </p:nvGrpSpPr>
          <p:grpSpPr>
            <a:xfrm>
              <a:off x="331382" y="408785"/>
              <a:ext cx="1994857" cy="6009651"/>
              <a:chOff x="739089" y="700301"/>
              <a:chExt cx="1994857" cy="6009651"/>
            </a:xfrm>
          </p:grpSpPr>
          <p:sp>
            <p:nvSpPr>
              <p:cNvPr id="48" name="TextBox 1">
                <a:extLst>
                  <a:ext uri="{FF2B5EF4-FFF2-40B4-BE49-F238E27FC236}">
                    <a16:creationId xmlns:a16="http://schemas.microsoft.com/office/drawing/2014/main" id="{51441332-FFD0-4E4F-A1DF-E6FCEA25CF54}"/>
                  </a:ext>
                </a:extLst>
              </p:cNvPr>
              <p:cNvSpPr txBox="1"/>
              <p:nvPr/>
            </p:nvSpPr>
            <p:spPr>
              <a:xfrm>
                <a:off x="751936"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49" name="TextBox 2">
                <a:extLst>
                  <a:ext uri="{FF2B5EF4-FFF2-40B4-BE49-F238E27FC236}">
                    <a16:creationId xmlns:a16="http://schemas.microsoft.com/office/drawing/2014/main" id="{8AC03227-8841-417F-A2D2-D14BB2DEC5B6}"/>
                  </a:ext>
                </a:extLst>
              </p:cNvPr>
              <p:cNvSpPr txBox="1"/>
              <p:nvPr/>
            </p:nvSpPr>
            <p:spPr>
              <a:xfrm>
                <a:off x="1412606"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50" name="TextBox 5">
                <a:extLst>
                  <a:ext uri="{FF2B5EF4-FFF2-40B4-BE49-F238E27FC236}">
                    <a16:creationId xmlns:a16="http://schemas.microsoft.com/office/drawing/2014/main" id="{70AA466C-F8DD-4B6D-B038-05B9F11CB90A}"/>
                  </a:ext>
                </a:extLst>
              </p:cNvPr>
              <p:cNvSpPr txBox="1"/>
              <p:nvPr/>
            </p:nvSpPr>
            <p:spPr>
              <a:xfrm>
                <a:off x="739089" y="6525286"/>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spTree>
    <p:extLst>
      <p:ext uri="{BB962C8B-B14F-4D97-AF65-F5344CB8AC3E}">
        <p14:creationId xmlns:p14="http://schemas.microsoft.com/office/powerpoint/2010/main" val="827915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D6DA57D-8814-4048-BE96-75E5D6C90563}"/>
              </a:ext>
            </a:extLst>
          </p:cNvPr>
          <p:cNvGrpSpPr/>
          <p:nvPr/>
        </p:nvGrpSpPr>
        <p:grpSpPr>
          <a:xfrm>
            <a:off x="331382" y="370313"/>
            <a:ext cx="11513157" cy="6048123"/>
            <a:chOff x="331382" y="370313"/>
            <a:chExt cx="11513157" cy="6048123"/>
          </a:xfrm>
        </p:grpSpPr>
        <p:sp>
          <p:nvSpPr>
            <p:cNvPr id="3" name="文本框 2">
              <a:extLst>
                <a:ext uri="{FF2B5EF4-FFF2-40B4-BE49-F238E27FC236}">
                  <a16:creationId xmlns:a16="http://schemas.microsoft.com/office/drawing/2014/main" id="{89D19AAD-C8E5-42E4-9454-3502065E4E70}"/>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D5231D01-FC2E-4A7D-A11C-6015EB80343D}"/>
                </a:ext>
              </a:extLst>
            </p:cNvPr>
            <p:cNvGrpSpPr/>
            <p:nvPr/>
          </p:nvGrpSpPr>
          <p:grpSpPr>
            <a:xfrm>
              <a:off x="331382" y="408785"/>
              <a:ext cx="1994857" cy="6009651"/>
              <a:chOff x="739089" y="700301"/>
              <a:chExt cx="1994857" cy="6009651"/>
            </a:xfrm>
          </p:grpSpPr>
          <p:sp>
            <p:nvSpPr>
              <p:cNvPr id="5" name="TextBox 1">
                <a:extLst>
                  <a:ext uri="{FF2B5EF4-FFF2-40B4-BE49-F238E27FC236}">
                    <a16:creationId xmlns:a16="http://schemas.microsoft.com/office/drawing/2014/main" id="{64DC2589-F608-47E7-BFDE-D0F058CF7CDD}"/>
                  </a:ext>
                </a:extLst>
              </p:cNvPr>
              <p:cNvSpPr txBox="1"/>
              <p:nvPr/>
            </p:nvSpPr>
            <p:spPr>
              <a:xfrm>
                <a:off x="751936"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7959967F-9A86-4A9F-ADE6-C31F70CD6B09}"/>
                  </a:ext>
                </a:extLst>
              </p:cNvPr>
              <p:cNvSpPr txBox="1"/>
              <p:nvPr/>
            </p:nvSpPr>
            <p:spPr>
              <a:xfrm>
                <a:off x="1412606"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CD97EAAD-E2B9-4464-8763-6B6386B5DFF8}"/>
                  </a:ext>
                </a:extLst>
              </p:cNvPr>
              <p:cNvSpPr txBox="1"/>
              <p:nvPr/>
            </p:nvSpPr>
            <p:spPr>
              <a:xfrm>
                <a:off x="739089" y="6525286"/>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sp>
        <p:nvSpPr>
          <p:cNvPr id="11" name="矩形 10">
            <a:extLst>
              <a:ext uri="{FF2B5EF4-FFF2-40B4-BE49-F238E27FC236}">
                <a16:creationId xmlns:a16="http://schemas.microsoft.com/office/drawing/2014/main" id="{32740515-2321-49A4-B1D4-849DD6DA700D}"/>
              </a:ext>
            </a:extLst>
          </p:cNvPr>
          <p:cNvSpPr/>
          <p:nvPr/>
        </p:nvSpPr>
        <p:spPr>
          <a:xfrm>
            <a:off x="6668086" y="1701950"/>
            <a:ext cx="1744394" cy="1941584"/>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8E82C4FF-3E27-4C83-914D-A38B0DB0264B}"/>
              </a:ext>
            </a:extLst>
          </p:cNvPr>
          <p:cNvSpPr/>
          <p:nvPr/>
        </p:nvSpPr>
        <p:spPr>
          <a:xfrm>
            <a:off x="8607083" y="1687882"/>
            <a:ext cx="2862487" cy="1941584"/>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104BFB48-DCAF-4789-85C4-44A9FA02D918}"/>
              </a:ext>
            </a:extLst>
          </p:cNvPr>
          <p:cNvSpPr/>
          <p:nvPr/>
        </p:nvSpPr>
        <p:spPr>
          <a:xfrm>
            <a:off x="5662537" y="3739420"/>
            <a:ext cx="2862487" cy="1941584"/>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FB5702E3-C43C-48EB-AA54-F3D3D8C15154}"/>
              </a:ext>
            </a:extLst>
          </p:cNvPr>
          <p:cNvSpPr/>
          <p:nvPr/>
        </p:nvSpPr>
        <p:spPr>
          <a:xfrm>
            <a:off x="8635220" y="3739420"/>
            <a:ext cx="1465386" cy="1941584"/>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13FB367-FD62-4009-90A7-D707435876C9}"/>
              </a:ext>
            </a:extLst>
          </p:cNvPr>
          <p:cNvSpPr/>
          <p:nvPr/>
        </p:nvSpPr>
        <p:spPr>
          <a:xfrm>
            <a:off x="10182666" y="3739420"/>
            <a:ext cx="1244700" cy="1085798"/>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B36447C6-1B76-43E6-B10B-2F7A62E3845F}"/>
              </a:ext>
            </a:extLst>
          </p:cNvPr>
          <p:cNvGrpSpPr/>
          <p:nvPr/>
        </p:nvGrpSpPr>
        <p:grpSpPr>
          <a:xfrm>
            <a:off x="767729" y="1687882"/>
            <a:ext cx="4409182" cy="2379017"/>
            <a:chOff x="767729" y="1687882"/>
            <a:chExt cx="4409182" cy="2379017"/>
          </a:xfrm>
        </p:grpSpPr>
        <p:grpSp>
          <p:nvGrpSpPr>
            <p:cNvPr id="8" name="组合 7">
              <a:extLst>
                <a:ext uri="{FF2B5EF4-FFF2-40B4-BE49-F238E27FC236}">
                  <a16:creationId xmlns:a16="http://schemas.microsoft.com/office/drawing/2014/main" id="{081D5671-E33C-4052-BEE6-83D39294A3B4}"/>
                </a:ext>
              </a:extLst>
            </p:cNvPr>
            <p:cNvGrpSpPr/>
            <p:nvPr/>
          </p:nvGrpSpPr>
          <p:grpSpPr>
            <a:xfrm>
              <a:off x="767729" y="1687882"/>
              <a:ext cx="3899109" cy="812800"/>
              <a:chOff x="524933" y="1439333"/>
              <a:chExt cx="3899109" cy="812800"/>
            </a:xfrm>
          </p:grpSpPr>
          <p:sp>
            <p:nvSpPr>
              <p:cNvPr id="9" name="矩形 8">
                <a:extLst>
                  <a:ext uri="{FF2B5EF4-FFF2-40B4-BE49-F238E27FC236}">
                    <a16:creationId xmlns:a16="http://schemas.microsoft.com/office/drawing/2014/main" id="{630BA7CB-AF60-4349-9F89-5D882C19F9B7}"/>
                  </a:ext>
                </a:extLst>
              </p:cNvPr>
              <p:cNvSpPr/>
              <p:nvPr/>
            </p:nvSpPr>
            <p:spPr>
              <a:xfrm>
                <a:off x="524933" y="1439333"/>
                <a:ext cx="1321340" cy="8128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50219BA-0C55-468D-90AB-4988E4900E39}"/>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6" name="文本框 15">
              <a:extLst>
                <a:ext uri="{FF2B5EF4-FFF2-40B4-BE49-F238E27FC236}">
                  <a16:creationId xmlns:a16="http://schemas.microsoft.com/office/drawing/2014/main" id="{66A41796-AAB4-4AE8-8974-BABFC06B5219}"/>
                </a:ext>
              </a:extLst>
            </p:cNvPr>
            <p:cNvSpPr txBox="1"/>
            <p:nvPr/>
          </p:nvSpPr>
          <p:spPr>
            <a:xfrm>
              <a:off x="1123875" y="2791101"/>
              <a:ext cx="4053036" cy="1275798"/>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pic>
        <p:nvPicPr>
          <p:cNvPr id="17" name="图片 16">
            <a:extLst>
              <a:ext uri="{FF2B5EF4-FFF2-40B4-BE49-F238E27FC236}">
                <a16:creationId xmlns:a16="http://schemas.microsoft.com/office/drawing/2014/main" id="{CFAA387B-BB2E-495D-8D16-290735AC21F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011816" y="4408621"/>
            <a:ext cx="3679928" cy="1522994"/>
          </a:xfrm>
          <a:prstGeom prst="rect">
            <a:avLst/>
          </a:prstGeom>
        </p:spPr>
      </p:pic>
      <p:grpSp>
        <p:nvGrpSpPr>
          <p:cNvPr id="20" name="组合 19">
            <a:extLst>
              <a:ext uri="{FF2B5EF4-FFF2-40B4-BE49-F238E27FC236}">
                <a16:creationId xmlns:a16="http://schemas.microsoft.com/office/drawing/2014/main" id="{AC1810D5-FCBB-4CC1-B1D9-A6742C8D8A5D}"/>
              </a:ext>
            </a:extLst>
          </p:cNvPr>
          <p:cNvGrpSpPr/>
          <p:nvPr/>
        </p:nvGrpSpPr>
        <p:grpSpPr>
          <a:xfrm>
            <a:off x="0" y="4556127"/>
            <a:ext cx="5662536" cy="833455"/>
            <a:chOff x="0" y="4502108"/>
            <a:chExt cx="5662536" cy="833455"/>
          </a:xfrm>
        </p:grpSpPr>
        <p:sp>
          <p:nvSpPr>
            <p:cNvPr id="18" name="矩形 17">
              <a:extLst>
                <a:ext uri="{FF2B5EF4-FFF2-40B4-BE49-F238E27FC236}">
                  <a16:creationId xmlns:a16="http://schemas.microsoft.com/office/drawing/2014/main" id="{0C6DF71B-7E26-41D0-B741-FCFD2A3DDC8D}"/>
                </a:ext>
              </a:extLst>
            </p:cNvPr>
            <p:cNvSpPr/>
            <p:nvPr/>
          </p:nvSpPr>
          <p:spPr>
            <a:xfrm>
              <a:off x="0" y="4522763"/>
              <a:ext cx="1266092" cy="8128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12CB7EE-B345-4D71-A34B-1C332EADA7B5}"/>
                </a:ext>
              </a:extLst>
            </p:cNvPr>
            <p:cNvSpPr/>
            <p:nvPr/>
          </p:nvSpPr>
          <p:spPr>
            <a:xfrm>
              <a:off x="1266091" y="4502108"/>
              <a:ext cx="4396445"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a:extLst>
              <a:ext uri="{FF2B5EF4-FFF2-40B4-BE49-F238E27FC236}">
                <a16:creationId xmlns:a16="http://schemas.microsoft.com/office/drawing/2014/main" id="{5EA50FCB-8642-4982-AAB7-A6CF44BA666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1"/>
            <a:ext cx="12192000" cy="6881444"/>
          </a:xfrm>
          <a:prstGeom prst="rect">
            <a:avLst/>
          </a:prstGeom>
        </p:spPr>
      </p:pic>
    </p:spTree>
    <p:extLst>
      <p:ext uri="{BB962C8B-B14F-4D97-AF65-F5344CB8AC3E}">
        <p14:creationId xmlns:p14="http://schemas.microsoft.com/office/powerpoint/2010/main" val="1943614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53470FF-37D5-4634-984E-69E247810B4C}"/>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E8F430FB-30A2-4A56-B021-4D6AD3C7EA04}"/>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E8E87F26-BFFE-4D33-9631-64C2D0ACA513}"/>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0C2143DB-23CC-4240-8D06-10382BD5A260}"/>
                  </a:ext>
                </a:extLst>
              </p:cNvPr>
              <p:cNvSpPr txBox="1"/>
              <p:nvPr/>
            </p:nvSpPr>
            <p:spPr>
              <a:xfrm>
                <a:off x="90739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971D5C97-606F-4FC3-BDA5-D4D3081F3B8C}"/>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2F01AE2C-E664-4795-A385-7ACADF567492}"/>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sp>
        <p:nvSpPr>
          <p:cNvPr id="8" name="矩形 7">
            <a:extLst>
              <a:ext uri="{FF2B5EF4-FFF2-40B4-BE49-F238E27FC236}">
                <a16:creationId xmlns:a16="http://schemas.microsoft.com/office/drawing/2014/main" id="{2D652507-DD57-4616-B9B3-2B277AAC877C}"/>
              </a:ext>
            </a:extLst>
          </p:cNvPr>
          <p:cNvSpPr/>
          <p:nvPr/>
        </p:nvSpPr>
        <p:spPr>
          <a:xfrm>
            <a:off x="460851" y="2011680"/>
            <a:ext cx="2788786" cy="3742007"/>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75E4BA8-BB5F-4F28-980B-3BF09C1103DC}"/>
              </a:ext>
            </a:extLst>
          </p:cNvPr>
          <p:cNvSpPr/>
          <p:nvPr/>
        </p:nvSpPr>
        <p:spPr>
          <a:xfrm>
            <a:off x="3249637" y="773724"/>
            <a:ext cx="2788786" cy="4979963"/>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9A49A70E-648C-4BD5-A043-F40E7F5E7AB4}"/>
              </a:ext>
            </a:extLst>
          </p:cNvPr>
          <p:cNvGrpSpPr/>
          <p:nvPr/>
        </p:nvGrpSpPr>
        <p:grpSpPr>
          <a:xfrm>
            <a:off x="6622618" y="3429000"/>
            <a:ext cx="4856618" cy="2136643"/>
            <a:chOff x="767729" y="1687882"/>
            <a:chExt cx="4856618" cy="2136643"/>
          </a:xfrm>
        </p:grpSpPr>
        <p:grpSp>
          <p:nvGrpSpPr>
            <p:cNvPr id="11" name="组合 10">
              <a:extLst>
                <a:ext uri="{FF2B5EF4-FFF2-40B4-BE49-F238E27FC236}">
                  <a16:creationId xmlns:a16="http://schemas.microsoft.com/office/drawing/2014/main" id="{CEB71A4F-9A35-41D6-9D1E-C19B88FC8551}"/>
                </a:ext>
              </a:extLst>
            </p:cNvPr>
            <p:cNvGrpSpPr/>
            <p:nvPr/>
          </p:nvGrpSpPr>
          <p:grpSpPr>
            <a:xfrm>
              <a:off x="767729" y="1687882"/>
              <a:ext cx="3899109" cy="812800"/>
              <a:chOff x="524933" y="1439333"/>
              <a:chExt cx="3899109" cy="812800"/>
            </a:xfrm>
          </p:grpSpPr>
          <p:sp>
            <p:nvSpPr>
              <p:cNvPr id="13" name="矩形 12">
                <a:extLst>
                  <a:ext uri="{FF2B5EF4-FFF2-40B4-BE49-F238E27FC236}">
                    <a16:creationId xmlns:a16="http://schemas.microsoft.com/office/drawing/2014/main" id="{23444D24-66A6-4713-8940-4595A12D4A74}"/>
                  </a:ext>
                </a:extLst>
              </p:cNvPr>
              <p:cNvSpPr/>
              <p:nvPr/>
            </p:nvSpPr>
            <p:spPr>
              <a:xfrm>
                <a:off x="524933" y="1439333"/>
                <a:ext cx="1321340" cy="8128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32437C7-3AFD-4A0E-AE24-41F582ECC582}"/>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2" name="文本框 11">
              <a:extLst>
                <a:ext uri="{FF2B5EF4-FFF2-40B4-BE49-F238E27FC236}">
                  <a16:creationId xmlns:a16="http://schemas.microsoft.com/office/drawing/2014/main" id="{E1CAAE58-3F20-436F-9135-5F13DBE21EEA}"/>
                </a:ext>
              </a:extLst>
            </p:cNvPr>
            <p:cNvSpPr txBox="1"/>
            <p:nvPr/>
          </p:nvSpPr>
          <p:spPr>
            <a:xfrm>
              <a:off x="1123874" y="2791101"/>
              <a:ext cx="4500473"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pic>
        <p:nvPicPr>
          <p:cNvPr id="15" name="图片 14">
            <a:extLst>
              <a:ext uri="{FF2B5EF4-FFF2-40B4-BE49-F238E27FC236}">
                <a16:creationId xmlns:a16="http://schemas.microsoft.com/office/drawing/2014/main" id="{AF8F1060-8CB9-496B-9CA1-5ABE92A630E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99308" y="1041337"/>
            <a:ext cx="3679928" cy="1522994"/>
          </a:xfrm>
          <a:prstGeom prst="rect">
            <a:avLst/>
          </a:prstGeom>
        </p:spPr>
      </p:pic>
      <p:pic>
        <p:nvPicPr>
          <p:cNvPr id="16" name="图片 15">
            <a:extLst>
              <a:ext uri="{FF2B5EF4-FFF2-40B4-BE49-F238E27FC236}">
                <a16:creationId xmlns:a16="http://schemas.microsoft.com/office/drawing/2014/main" id="{EBC7770C-7E00-4C8A-8B85-22AB28039F6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881444"/>
          </a:xfrm>
          <a:prstGeom prst="rect">
            <a:avLst/>
          </a:prstGeom>
        </p:spPr>
      </p:pic>
    </p:spTree>
    <p:extLst>
      <p:ext uri="{BB962C8B-B14F-4D97-AF65-F5344CB8AC3E}">
        <p14:creationId xmlns:p14="http://schemas.microsoft.com/office/powerpoint/2010/main" val="22597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57ED278-ADAC-49DC-BA9A-25CC9F130645}"/>
              </a:ext>
            </a:extLst>
          </p:cNvPr>
          <p:cNvSpPr/>
          <p:nvPr/>
        </p:nvSpPr>
        <p:spPr>
          <a:xfrm>
            <a:off x="0" y="0"/>
            <a:ext cx="472674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141022EA-247A-4FBD-A8E3-BA2011FF2ADC}"/>
              </a:ext>
            </a:extLst>
          </p:cNvPr>
          <p:cNvSpPr/>
          <p:nvPr/>
        </p:nvSpPr>
        <p:spPr>
          <a:xfrm>
            <a:off x="4726745" y="0"/>
            <a:ext cx="7465255" cy="2349305"/>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F0001812-A4F0-4241-ADDF-A82533DF7BEC}"/>
              </a:ext>
            </a:extLst>
          </p:cNvPr>
          <p:cNvSpPr/>
          <p:nvPr/>
        </p:nvSpPr>
        <p:spPr>
          <a:xfrm>
            <a:off x="4726744" y="2349305"/>
            <a:ext cx="7465255" cy="234930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73FEE6F3-852B-44CD-A3BA-869029A59106}"/>
              </a:ext>
            </a:extLst>
          </p:cNvPr>
          <p:cNvGrpSpPr/>
          <p:nvPr/>
        </p:nvGrpSpPr>
        <p:grpSpPr>
          <a:xfrm>
            <a:off x="413817" y="1733054"/>
            <a:ext cx="3899109" cy="4546401"/>
            <a:chOff x="767729" y="1687882"/>
            <a:chExt cx="3899109" cy="4546401"/>
          </a:xfrm>
        </p:grpSpPr>
        <p:grpSp>
          <p:nvGrpSpPr>
            <p:cNvPr id="6" name="组合 5">
              <a:extLst>
                <a:ext uri="{FF2B5EF4-FFF2-40B4-BE49-F238E27FC236}">
                  <a16:creationId xmlns:a16="http://schemas.microsoft.com/office/drawing/2014/main" id="{D8769EAA-2A70-45C2-AA3C-9E04D6AED3FC}"/>
                </a:ext>
              </a:extLst>
            </p:cNvPr>
            <p:cNvGrpSpPr/>
            <p:nvPr/>
          </p:nvGrpSpPr>
          <p:grpSpPr>
            <a:xfrm>
              <a:off x="767729" y="1687882"/>
              <a:ext cx="3899109" cy="812800"/>
              <a:chOff x="524933" y="1439333"/>
              <a:chExt cx="3899109" cy="812800"/>
            </a:xfrm>
          </p:grpSpPr>
          <p:sp>
            <p:nvSpPr>
              <p:cNvPr id="8" name="矩形 7">
                <a:extLst>
                  <a:ext uri="{FF2B5EF4-FFF2-40B4-BE49-F238E27FC236}">
                    <a16:creationId xmlns:a16="http://schemas.microsoft.com/office/drawing/2014/main" id="{0CB3CD3C-76B2-4966-95CA-5A95D82B3886}"/>
                  </a:ext>
                </a:extLst>
              </p:cNvPr>
              <p:cNvSpPr/>
              <p:nvPr/>
            </p:nvSpPr>
            <p:spPr>
              <a:xfrm>
                <a:off x="524933" y="1439333"/>
                <a:ext cx="1321340" cy="8128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 name="文本框 8">
                <a:extLst>
                  <a:ext uri="{FF2B5EF4-FFF2-40B4-BE49-F238E27FC236}">
                    <a16:creationId xmlns:a16="http://schemas.microsoft.com/office/drawing/2014/main" id="{D9556298-9C7A-4A5B-BE95-952984A32E82}"/>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TEMPALTE  DESIGEND</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7" name="文本框 6">
              <a:extLst>
                <a:ext uri="{FF2B5EF4-FFF2-40B4-BE49-F238E27FC236}">
                  <a16:creationId xmlns:a16="http://schemas.microsoft.com/office/drawing/2014/main" id="{AB39AE5E-BFC9-4A76-BA17-1D8D6BF4ABCF}"/>
                </a:ext>
              </a:extLst>
            </p:cNvPr>
            <p:cNvSpPr txBox="1"/>
            <p:nvPr/>
          </p:nvSpPr>
          <p:spPr>
            <a:xfrm>
              <a:off x="1624456" y="2777118"/>
              <a:ext cx="3042382" cy="3457165"/>
            </a:xfrm>
            <a:prstGeom prst="rect">
              <a:avLst/>
            </a:prstGeom>
            <a:noFill/>
          </p:spPr>
          <p:txBody>
            <a:bodyPr wrap="square" rtlCol="0" anchor="t">
              <a:spAutoFit/>
            </a:bodyPr>
            <a:lstStyle/>
            <a:p>
              <a:pPr fontAlgn="auto">
                <a:lnSpc>
                  <a:spcPct val="150000"/>
                </a:lnSpc>
              </a:pPr>
              <a:r>
                <a:rPr lang="zh-CN" altLang="en-US" sz="1050" dirty="0">
                  <a:solidFill>
                    <a:schemeClr val="tx1">
                      <a:lumMod val="85000"/>
                      <a:lumOff val="15000"/>
                    </a:schemeClr>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endParaRPr lang="en-US" altLang="zh-CN" sz="1050" dirty="0">
                <a:solidFill>
                  <a:schemeClr val="tx1">
                    <a:lumMod val="85000"/>
                    <a:lumOff val="15000"/>
                  </a:schemeClr>
                </a:solidFill>
                <a:latin typeface="Muli Light" panose="00000400000000000000" pitchFamily="2" charset="0"/>
                <a:ea typeface="Yu Gothic UI Semilight" panose="020B0400000000000000" pitchFamily="34" charset="-128"/>
                <a:cs typeface="..黑体UI-韩语" panose="02000000000000000000" pitchFamily="2" charset="-128"/>
              </a:endParaRPr>
            </a:p>
            <a:p>
              <a:pPr fontAlgn="auto">
                <a:lnSpc>
                  <a:spcPct val="150000"/>
                </a:lnSpc>
              </a:pPr>
              <a:endParaRPr lang="en-US" altLang="zh-CN" sz="1050" dirty="0">
                <a:solidFill>
                  <a:schemeClr val="tx1">
                    <a:lumMod val="85000"/>
                    <a:lumOff val="15000"/>
                  </a:schemeClr>
                </a:solidFill>
                <a:latin typeface="Muli Light" panose="00000400000000000000" pitchFamily="2" charset="0"/>
                <a:ea typeface="Yu Gothic UI Semilight" panose="020B0400000000000000" pitchFamily="34" charset="-128"/>
                <a:cs typeface="..黑体UI-韩语" panose="02000000000000000000" pitchFamily="2" charset="-128"/>
              </a:endParaRPr>
            </a:p>
            <a:p>
              <a:pPr>
                <a:lnSpc>
                  <a:spcPct val="150000"/>
                </a:lnSpc>
              </a:pPr>
              <a:r>
                <a:rPr lang="zh-CN" altLang="en-US" sz="1050" dirty="0">
                  <a:solidFill>
                    <a:schemeClr val="tx1">
                      <a:lumMod val="85000"/>
                      <a:lumOff val="15000"/>
                    </a:schemeClr>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a:p>
              <a:pPr fontAlgn="auto">
                <a:lnSpc>
                  <a:spcPct val="150000"/>
                </a:lnSpc>
              </a:pPr>
              <a:endParaRPr lang="zh-CN" altLang="en-US" sz="1050" dirty="0">
                <a:solidFill>
                  <a:schemeClr val="tx1">
                    <a:lumMod val="85000"/>
                    <a:lumOff val="15000"/>
                  </a:schemeClr>
                </a:solidFill>
                <a:latin typeface="Muli Light" panose="00000400000000000000" pitchFamily="2" charset="0"/>
                <a:ea typeface="Yu Gothic UI Semilight" panose="020B0400000000000000" pitchFamily="34" charset="-128"/>
                <a:cs typeface="..黑体UI-韩语" panose="02000000000000000000" pitchFamily="2" charset="-128"/>
              </a:endParaRPr>
            </a:p>
          </p:txBody>
        </p:sp>
      </p:grpSp>
      <p:grpSp>
        <p:nvGrpSpPr>
          <p:cNvPr id="12" name="组合 11">
            <a:extLst>
              <a:ext uri="{FF2B5EF4-FFF2-40B4-BE49-F238E27FC236}">
                <a16:creationId xmlns:a16="http://schemas.microsoft.com/office/drawing/2014/main" id="{C86FB63E-5EE8-4BEB-933E-AC587BC584FC}"/>
              </a:ext>
            </a:extLst>
          </p:cNvPr>
          <p:cNvGrpSpPr/>
          <p:nvPr/>
        </p:nvGrpSpPr>
        <p:grpSpPr>
          <a:xfrm>
            <a:off x="5481865" y="526063"/>
            <a:ext cx="5955013" cy="1413336"/>
            <a:chOff x="5481865" y="526063"/>
            <a:chExt cx="5955013" cy="1413336"/>
          </a:xfrm>
        </p:grpSpPr>
        <p:sp>
          <p:nvSpPr>
            <p:cNvPr id="10" name="文本框 9">
              <a:extLst>
                <a:ext uri="{FF2B5EF4-FFF2-40B4-BE49-F238E27FC236}">
                  <a16:creationId xmlns:a16="http://schemas.microsoft.com/office/drawing/2014/main" id="{F8D01007-EF87-442E-9538-DE896132D2A4}"/>
                </a:ext>
              </a:extLst>
            </p:cNvPr>
            <p:cNvSpPr txBox="1"/>
            <p:nvPr/>
          </p:nvSpPr>
          <p:spPr>
            <a:xfrm>
              <a:off x="5481865" y="926173"/>
              <a:ext cx="5955013" cy="1013226"/>
            </a:xfrm>
            <a:prstGeom prst="rect">
              <a:avLst/>
            </a:prstGeom>
            <a:noFill/>
          </p:spPr>
          <p:txBody>
            <a:bodyPr wrap="square" rtlCol="0" anchor="t">
              <a:spAutoFit/>
            </a:bodyPr>
            <a:lstStyle/>
            <a:p>
              <a:pPr fontAlgn="auto">
                <a:lnSpc>
                  <a:spcPct val="20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11" name="文本框 10">
              <a:extLst>
                <a:ext uri="{FF2B5EF4-FFF2-40B4-BE49-F238E27FC236}">
                  <a16:creationId xmlns:a16="http://schemas.microsoft.com/office/drawing/2014/main" id="{94F48A84-9367-43C1-9C60-014184050316}"/>
                </a:ext>
              </a:extLst>
            </p:cNvPr>
            <p:cNvSpPr txBox="1"/>
            <p:nvPr/>
          </p:nvSpPr>
          <p:spPr>
            <a:xfrm>
              <a:off x="5481865" y="526063"/>
              <a:ext cx="3619933" cy="400110"/>
            </a:xfrm>
            <a:prstGeom prst="rect">
              <a:avLst/>
            </a:prstGeom>
            <a:noFill/>
          </p:spPr>
          <p:txBody>
            <a:bodyPr wrap="square" rtlCol="0">
              <a:spAutoFit/>
            </a:bodyPr>
            <a:lstStyle/>
            <a:p>
              <a:r>
                <a:rPr lang="en-US" altLang="zh-CN" sz="2000" b="1" dirty="0">
                  <a:solidFill>
                    <a:schemeClr val="bg1"/>
                  </a:solidFill>
                </a:rPr>
                <a:t>YOUR TITLE TEXT HERE</a:t>
              </a:r>
              <a:endParaRPr lang="zh-CN" altLang="en-US" sz="2000" b="1" dirty="0">
                <a:solidFill>
                  <a:schemeClr val="bg1"/>
                </a:solidFill>
              </a:endParaRPr>
            </a:p>
          </p:txBody>
        </p:sp>
      </p:grpSp>
      <p:grpSp>
        <p:nvGrpSpPr>
          <p:cNvPr id="13" name="组合 12">
            <a:extLst>
              <a:ext uri="{FF2B5EF4-FFF2-40B4-BE49-F238E27FC236}">
                <a16:creationId xmlns:a16="http://schemas.microsoft.com/office/drawing/2014/main" id="{6BDC692D-77B2-453F-954A-665E944199BB}"/>
              </a:ext>
            </a:extLst>
          </p:cNvPr>
          <p:cNvGrpSpPr/>
          <p:nvPr/>
        </p:nvGrpSpPr>
        <p:grpSpPr>
          <a:xfrm>
            <a:off x="5481865" y="2985087"/>
            <a:ext cx="5955013" cy="1090171"/>
            <a:chOff x="5481865" y="526063"/>
            <a:chExt cx="5955013" cy="1090171"/>
          </a:xfrm>
        </p:grpSpPr>
        <p:sp>
          <p:nvSpPr>
            <p:cNvPr id="14" name="文本框 13">
              <a:extLst>
                <a:ext uri="{FF2B5EF4-FFF2-40B4-BE49-F238E27FC236}">
                  <a16:creationId xmlns:a16="http://schemas.microsoft.com/office/drawing/2014/main" id="{87801D9B-A59F-4CBC-826A-6B24D615DC57}"/>
                </a:ext>
              </a:extLst>
            </p:cNvPr>
            <p:cNvSpPr txBox="1"/>
            <p:nvPr/>
          </p:nvSpPr>
          <p:spPr>
            <a:xfrm>
              <a:off x="5481865" y="926173"/>
              <a:ext cx="5955013" cy="690061"/>
            </a:xfrm>
            <a:prstGeom prst="rect">
              <a:avLst/>
            </a:prstGeom>
            <a:noFill/>
          </p:spPr>
          <p:txBody>
            <a:bodyPr wrap="square" rtlCol="0" anchor="t">
              <a:spAutoFit/>
            </a:bodyPr>
            <a:lstStyle/>
            <a:p>
              <a:pPr fontAlgn="auto">
                <a:lnSpc>
                  <a:spcPct val="20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15" name="文本框 14">
              <a:extLst>
                <a:ext uri="{FF2B5EF4-FFF2-40B4-BE49-F238E27FC236}">
                  <a16:creationId xmlns:a16="http://schemas.microsoft.com/office/drawing/2014/main" id="{80D81D36-E88C-40DC-8ECB-3D75FCEDB8F8}"/>
                </a:ext>
              </a:extLst>
            </p:cNvPr>
            <p:cNvSpPr txBox="1"/>
            <p:nvPr/>
          </p:nvSpPr>
          <p:spPr>
            <a:xfrm>
              <a:off x="5481865" y="526063"/>
              <a:ext cx="3619933" cy="400110"/>
            </a:xfrm>
            <a:prstGeom prst="rect">
              <a:avLst/>
            </a:prstGeom>
            <a:noFill/>
          </p:spPr>
          <p:txBody>
            <a:bodyPr wrap="square" rtlCol="0">
              <a:spAutoFit/>
            </a:bodyPr>
            <a:lstStyle/>
            <a:p>
              <a:r>
                <a:rPr lang="en-US" altLang="zh-CN" sz="2000" b="1" dirty="0">
                  <a:solidFill>
                    <a:schemeClr val="bg1"/>
                  </a:solidFill>
                </a:rPr>
                <a:t>YOUR TITLE TEXT HERE</a:t>
              </a:r>
              <a:endParaRPr lang="zh-CN" altLang="en-US" sz="2000" b="1" dirty="0">
                <a:solidFill>
                  <a:schemeClr val="bg1"/>
                </a:solidFill>
              </a:endParaRPr>
            </a:p>
          </p:txBody>
        </p:sp>
      </p:grpSp>
      <p:grpSp>
        <p:nvGrpSpPr>
          <p:cNvPr id="16" name="组合 15">
            <a:extLst>
              <a:ext uri="{FF2B5EF4-FFF2-40B4-BE49-F238E27FC236}">
                <a16:creationId xmlns:a16="http://schemas.microsoft.com/office/drawing/2014/main" id="{3D288FCC-F192-4356-820C-D65892292FA5}"/>
              </a:ext>
            </a:extLst>
          </p:cNvPr>
          <p:cNvGrpSpPr/>
          <p:nvPr/>
        </p:nvGrpSpPr>
        <p:grpSpPr>
          <a:xfrm>
            <a:off x="5481865" y="5108516"/>
            <a:ext cx="5955013" cy="1090171"/>
            <a:chOff x="5481865" y="526063"/>
            <a:chExt cx="5955013" cy="1090171"/>
          </a:xfrm>
        </p:grpSpPr>
        <p:sp>
          <p:nvSpPr>
            <p:cNvPr id="17" name="文本框 16">
              <a:extLst>
                <a:ext uri="{FF2B5EF4-FFF2-40B4-BE49-F238E27FC236}">
                  <a16:creationId xmlns:a16="http://schemas.microsoft.com/office/drawing/2014/main" id="{9B422226-9637-4D34-AED8-873E2F8600EB}"/>
                </a:ext>
              </a:extLst>
            </p:cNvPr>
            <p:cNvSpPr txBox="1"/>
            <p:nvPr/>
          </p:nvSpPr>
          <p:spPr>
            <a:xfrm>
              <a:off x="5481865" y="926173"/>
              <a:ext cx="5955013" cy="690061"/>
            </a:xfrm>
            <a:prstGeom prst="rect">
              <a:avLst/>
            </a:prstGeom>
            <a:noFill/>
          </p:spPr>
          <p:txBody>
            <a:bodyPr wrap="square" rtlCol="0" anchor="t">
              <a:spAutoFit/>
            </a:bodyPr>
            <a:lstStyle/>
            <a:p>
              <a:pPr fontAlgn="auto">
                <a:lnSpc>
                  <a:spcPct val="20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a:t>
              </a:r>
            </a:p>
          </p:txBody>
        </p:sp>
        <p:sp>
          <p:nvSpPr>
            <p:cNvPr id="18" name="文本框 17">
              <a:extLst>
                <a:ext uri="{FF2B5EF4-FFF2-40B4-BE49-F238E27FC236}">
                  <a16:creationId xmlns:a16="http://schemas.microsoft.com/office/drawing/2014/main" id="{980D4D0D-1BD8-43BF-A8BB-8225D0086F21}"/>
                </a:ext>
              </a:extLst>
            </p:cNvPr>
            <p:cNvSpPr txBox="1"/>
            <p:nvPr/>
          </p:nvSpPr>
          <p:spPr>
            <a:xfrm>
              <a:off x="5481865" y="526063"/>
              <a:ext cx="3619933" cy="400110"/>
            </a:xfrm>
            <a:prstGeom prst="rect">
              <a:avLst/>
            </a:prstGeom>
            <a:noFill/>
          </p:spPr>
          <p:txBody>
            <a:bodyPr wrap="square" rtlCol="0">
              <a:spAutoFit/>
            </a:bodyPr>
            <a:lstStyle/>
            <a:p>
              <a:r>
                <a:rPr lang="en-US" altLang="zh-CN" sz="2000" b="1" dirty="0">
                  <a:solidFill>
                    <a:schemeClr val="bg1"/>
                  </a:solidFill>
                </a:rPr>
                <a:t>YOUR TITLE TEXT HERE</a:t>
              </a:r>
              <a:endParaRPr lang="zh-CN" altLang="en-US" sz="2000" b="1" dirty="0">
                <a:solidFill>
                  <a:schemeClr val="bg1"/>
                </a:solidFill>
              </a:endParaRPr>
            </a:p>
          </p:txBody>
        </p:sp>
      </p:grpSp>
      <p:pic>
        <p:nvPicPr>
          <p:cNvPr id="19" name="图片 18">
            <a:extLst>
              <a:ext uri="{FF2B5EF4-FFF2-40B4-BE49-F238E27FC236}">
                <a16:creationId xmlns:a16="http://schemas.microsoft.com/office/drawing/2014/main" id="{8D5CF622-865D-4170-BB25-409F058DA5D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6881444"/>
          </a:xfrm>
          <a:prstGeom prst="rect">
            <a:avLst/>
          </a:prstGeom>
        </p:spPr>
      </p:pic>
    </p:spTree>
    <p:extLst>
      <p:ext uri="{BB962C8B-B14F-4D97-AF65-F5344CB8AC3E}">
        <p14:creationId xmlns:p14="http://schemas.microsoft.com/office/powerpoint/2010/main" val="3928466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5F3BCE6-BC64-4D90-9E54-32FD0D4CBFD0}"/>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141EB8E8-76EB-4374-8486-039172BD6EC2}"/>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F53501CE-C911-41CF-BC04-5267F23E2106}"/>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A9484FE7-3E99-4BC1-A76D-D133B52F906D}"/>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E6752032-46CD-406F-B5AC-58935091DAE6}"/>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36C917FA-C23B-4582-9A55-DD61BC50D65C}"/>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sp>
        <p:nvSpPr>
          <p:cNvPr id="8" name="矩形 7">
            <a:extLst>
              <a:ext uri="{FF2B5EF4-FFF2-40B4-BE49-F238E27FC236}">
                <a16:creationId xmlns:a16="http://schemas.microsoft.com/office/drawing/2014/main" id="{BA5646AE-222F-4375-9196-EB7C391EC9FA}"/>
              </a:ext>
            </a:extLst>
          </p:cNvPr>
          <p:cNvSpPr/>
          <p:nvPr/>
        </p:nvSpPr>
        <p:spPr>
          <a:xfrm>
            <a:off x="8004517" y="1069145"/>
            <a:ext cx="3687792" cy="5195404"/>
          </a:xfrm>
          <a:prstGeom prst="rect">
            <a:avLst/>
          </a:pr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D16A184C-083E-4BF0-A080-8AD608213514}"/>
              </a:ext>
            </a:extLst>
          </p:cNvPr>
          <p:cNvGrpSpPr/>
          <p:nvPr/>
        </p:nvGrpSpPr>
        <p:grpSpPr>
          <a:xfrm>
            <a:off x="3949757" y="3766624"/>
            <a:ext cx="3899109" cy="2379017"/>
            <a:chOff x="767729" y="1687882"/>
            <a:chExt cx="3899109" cy="2379017"/>
          </a:xfrm>
        </p:grpSpPr>
        <p:grpSp>
          <p:nvGrpSpPr>
            <p:cNvPr id="10" name="组合 9">
              <a:extLst>
                <a:ext uri="{FF2B5EF4-FFF2-40B4-BE49-F238E27FC236}">
                  <a16:creationId xmlns:a16="http://schemas.microsoft.com/office/drawing/2014/main" id="{9A36D554-AFF1-4556-AA5B-3EE2A2E3A0BB}"/>
                </a:ext>
              </a:extLst>
            </p:cNvPr>
            <p:cNvGrpSpPr/>
            <p:nvPr/>
          </p:nvGrpSpPr>
          <p:grpSpPr>
            <a:xfrm>
              <a:off x="767729" y="1687882"/>
              <a:ext cx="3899109" cy="812800"/>
              <a:chOff x="524933" y="1439333"/>
              <a:chExt cx="3899109" cy="812800"/>
            </a:xfrm>
          </p:grpSpPr>
          <p:sp>
            <p:nvSpPr>
              <p:cNvPr id="12" name="矩形 11">
                <a:extLst>
                  <a:ext uri="{FF2B5EF4-FFF2-40B4-BE49-F238E27FC236}">
                    <a16:creationId xmlns:a16="http://schemas.microsoft.com/office/drawing/2014/main" id="{815C8C50-84D6-4D6F-95A7-E61561E5D026}"/>
                  </a:ext>
                </a:extLst>
              </p:cNvPr>
              <p:cNvSpPr/>
              <p:nvPr/>
            </p:nvSpPr>
            <p:spPr>
              <a:xfrm>
                <a:off x="524933" y="1439333"/>
                <a:ext cx="1321340" cy="8128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750D829-94F1-4BF8-A884-E166F0CDA190}"/>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1" name="文本框 10">
              <a:extLst>
                <a:ext uri="{FF2B5EF4-FFF2-40B4-BE49-F238E27FC236}">
                  <a16:creationId xmlns:a16="http://schemas.microsoft.com/office/drawing/2014/main" id="{A1F4FB42-706D-4223-AE9A-A40687F8F344}"/>
                </a:ext>
              </a:extLst>
            </p:cNvPr>
            <p:cNvSpPr txBox="1"/>
            <p:nvPr/>
          </p:nvSpPr>
          <p:spPr>
            <a:xfrm>
              <a:off x="1123875" y="2791101"/>
              <a:ext cx="3542963" cy="1275798"/>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sp>
        <p:nvSpPr>
          <p:cNvPr id="14" name="文本框 13">
            <a:extLst>
              <a:ext uri="{FF2B5EF4-FFF2-40B4-BE49-F238E27FC236}">
                <a16:creationId xmlns:a16="http://schemas.microsoft.com/office/drawing/2014/main" id="{2C4B5075-A0DE-440B-9880-0A6F61671DF5}"/>
              </a:ext>
            </a:extLst>
          </p:cNvPr>
          <p:cNvSpPr txBox="1"/>
          <p:nvPr/>
        </p:nvSpPr>
        <p:spPr>
          <a:xfrm>
            <a:off x="707877" y="2544829"/>
            <a:ext cx="2893450" cy="1518173"/>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15" name="文本框 14">
            <a:extLst>
              <a:ext uri="{FF2B5EF4-FFF2-40B4-BE49-F238E27FC236}">
                <a16:creationId xmlns:a16="http://schemas.microsoft.com/office/drawing/2014/main" id="{E4E21004-239E-46D8-8973-23C745CE2D3F}"/>
              </a:ext>
            </a:extLst>
          </p:cNvPr>
          <p:cNvSpPr txBox="1"/>
          <p:nvPr/>
        </p:nvSpPr>
        <p:spPr>
          <a:xfrm>
            <a:off x="707877" y="4434634"/>
            <a:ext cx="2893451" cy="1518173"/>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sp>
        <p:nvSpPr>
          <p:cNvPr id="16" name="文本框 15">
            <a:extLst>
              <a:ext uri="{FF2B5EF4-FFF2-40B4-BE49-F238E27FC236}">
                <a16:creationId xmlns:a16="http://schemas.microsoft.com/office/drawing/2014/main" id="{42DD9EEF-A0A9-486B-87E1-6F40B4534A63}"/>
              </a:ext>
            </a:extLst>
          </p:cNvPr>
          <p:cNvSpPr txBox="1"/>
          <p:nvPr/>
        </p:nvSpPr>
        <p:spPr>
          <a:xfrm>
            <a:off x="724999" y="1337471"/>
            <a:ext cx="2893450" cy="791050"/>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a:t>
            </a:r>
          </a:p>
        </p:txBody>
      </p:sp>
      <p:pic>
        <p:nvPicPr>
          <p:cNvPr id="17" name="图片 16">
            <a:extLst>
              <a:ext uri="{FF2B5EF4-FFF2-40B4-BE49-F238E27FC236}">
                <a16:creationId xmlns:a16="http://schemas.microsoft.com/office/drawing/2014/main" id="{F64778D1-00B3-41D7-AF96-08BA7D7DED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41710" y="1393483"/>
            <a:ext cx="3679928" cy="1522994"/>
          </a:xfrm>
          <a:prstGeom prst="rect">
            <a:avLst/>
          </a:prstGeom>
        </p:spPr>
      </p:pic>
      <p:pic>
        <p:nvPicPr>
          <p:cNvPr id="19" name="图片 18">
            <a:extLst>
              <a:ext uri="{FF2B5EF4-FFF2-40B4-BE49-F238E27FC236}">
                <a16:creationId xmlns:a16="http://schemas.microsoft.com/office/drawing/2014/main" id="{20FED743-6A01-44BC-BEF8-080E8B1D33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
            <a:ext cx="12192000" cy="6881444"/>
          </a:xfrm>
          <a:prstGeom prst="rect">
            <a:avLst/>
          </a:prstGeom>
        </p:spPr>
      </p:pic>
    </p:spTree>
    <p:extLst>
      <p:ext uri="{BB962C8B-B14F-4D97-AF65-F5344CB8AC3E}">
        <p14:creationId xmlns:p14="http://schemas.microsoft.com/office/powerpoint/2010/main" val="4047022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A14AFC3-0262-4E0A-80B2-73F671117C31}"/>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25964847-7724-495B-9CF3-62FF77A07768}"/>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DC2D4269-5AB5-4591-B4E2-E25FCFE698B9}"/>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BC2A6F84-0685-43B3-BEEA-9EE63EE66221}"/>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4718F242-2134-4435-9450-1E3D012C4BFA}"/>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F74E531A-EFD3-4A89-897B-13C4E45A6EF6}"/>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sp>
        <p:nvSpPr>
          <p:cNvPr id="8" name="矩形 7">
            <a:extLst>
              <a:ext uri="{FF2B5EF4-FFF2-40B4-BE49-F238E27FC236}">
                <a16:creationId xmlns:a16="http://schemas.microsoft.com/office/drawing/2014/main" id="{490B1023-6628-494C-A0E1-644A7AE10DA2}"/>
              </a:ext>
            </a:extLst>
          </p:cNvPr>
          <p:cNvSpPr/>
          <p:nvPr/>
        </p:nvSpPr>
        <p:spPr>
          <a:xfrm>
            <a:off x="9004851" y="1123120"/>
            <a:ext cx="2596215" cy="2445026"/>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50B7602-69AC-4D04-825D-23D9CA6A2AB2}"/>
              </a:ext>
            </a:extLst>
          </p:cNvPr>
          <p:cNvSpPr/>
          <p:nvPr/>
        </p:nvSpPr>
        <p:spPr>
          <a:xfrm>
            <a:off x="9004851" y="3641035"/>
            <a:ext cx="2596215" cy="244502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52365AF-CBB9-4C3F-BEA7-1EF672CC90AC}"/>
              </a:ext>
            </a:extLst>
          </p:cNvPr>
          <p:cNvSpPr/>
          <p:nvPr/>
        </p:nvSpPr>
        <p:spPr>
          <a:xfrm>
            <a:off x="6355020" y="3641035"/>
            <a:ext cx="2596215" cy="2445026"/>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D6763CE3-7A5E-4938-9502-D51B8EBDB0B3}"/>
              </a:ext>
            </a:extLst>
          </p:cNvPr>
          <p:cNvGrpSpPr/>
          <p:nvPr/>
        </p:nvGrpSpPr>
        <p:grpSpPr>
          <a:xfrm>
            <a:off x="599081" y="1560137"/>
            <a:ext cx="3899109" cy="2379017"/>
            <a:chOff x="767729" y="1687882"/>
            <a:chExt cx="3899109" cy="2379017"/>
          </a:xfrm>
        </p:grpSpPr>
        <p:grpSp>
          <p:nvGrpSpPr>
            <p:cNvPr id="12" name="组合 11">
              <a:extLst>
                <a:ext uri="{FF2B5EF4-FFF2-40B4-BE49-F238E27FC236}">
                  <a16:creationId xmlns:a16="http://schemas.microsoft.com/office/drawing/2014/main" id="{A308801C-2D4C-4737-BA5A-3E418ADBBAB9}"/>
                </a:ext>
              </a:extLst>
            </p:cNvPr>
            <p:cNvGrpSpPr/>
            <p:nvPr/>
          </p:nvGrpSpPr>
          <p:grpSpPr>
            <a:xfrm>
              <a:off x="767729" y="1687882"/>
              <a:ext cx="3899109" cy="812800"/>
              <a:chOff x="524933" y="1439333"/>
              <a:chExt cx="3899109" cy="812800"/>
            </a:xfrm>
          </p:grpSpPr>
          <p:sp>
            <p:nvSpPr>
              <p:cNvPr id="14" name="矩形 13">
                <a:extLst>
                  <a:ext uri="{FF2B5EF4-FFF2-40B4-BE49-F238E27FC236}">
                    <a16:creationId xmlns:a16="http://schemas.microsoft.com/office/drawing/2014/main" id="{41E3B340-7B87-4456-8C76-1ADE144FDECF}"/>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584D11BA-19D6-43F9-A587-9E2CC6EE30A2}"/>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3" name="文本框 12">
              <a:extLst>
                <a:ext uri="{FF2B5EF4-FFF2-40B4-BE49-F238E27FC236}">
                  <a16:creationId xmlns:a16="http://schemas.microsoft.com/office/drawing/2014/main" id="{7D0AE7E1-BF3C-4A02-8778-7663D3813903}"/>
                </a:ext>
              </a:extLst>
            </p:cNvPr>
            <p:cNvSpPr txBox="1"/>
            <p:nvPr/>
          </p:nvSpPr>
          <p:spPr>
            <a:xfrm>
              <a:off x="1123875" y="2791101"/>
              <a:ext cx="3542963" cy="1275798"/>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pic>
        <p:nvPicPr>
          <p:cNvPr id="16" name="图片 15">
            <a:extLst>
              <a:ext uri="{FF2B5EF4-FFF2-40B4-BE49-F238E27FC236}">
                <a16:creationId xmlns:a16="http://schemas.microsoft.com/office/drawing/2014/main" id="{8129F8F6-9102-45C9-8124-CAC2E57CEA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71307" y="1235817"/>
            <a:ext cx="3679928" cy="1522994"/>
          </a:xfrm>
          <a:prstGeom prst="rect">
            <a:avLst/>
          </a:prstGeom>
        </p:spPr>
      </p:pic>
      <p:pic>
        <p:nvPicPr>
          <p:cNvPr id="18" name="图片 17">
            <a:extLst>
              <a:ext uri="{FF2B5EF4-FFF2-40B4-BE49-F238E27FC236}">
                <a16:creationId xmlns:a16="http://schemas.microsoft.com/office/drawing/2014/main" id="{23D83274-F05A-46BF-9507-20D69D375AB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11722"/>
            <a:ext cx="12192000" cy="6881444"/>
          </a:xfrm>
          <a:prstGeom prst="rect">
            <a:avLst/>
          </a:prstGeom>
        </p:spPr>
      </p:pic>
    </p:spTree>
    <p:extLst>
      <p:ext uri="{BB962C8B-B14F-4D97-AF65-F5344CB8AC3E}">
        <p14:creationId xmlns:p14="http://schemas.microsoft.com/office/powerpoint/2010/main" val="4183847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0149900-6691-474C-A290-3E775C62C342}"/>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892B4C29-6208-4E44-A037-66D740DCAA1D}"/>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1B5C8D5B-DA3F-4E0F-A50B-28BD81A55D86}"/>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04958D67-458F-4406-84DF-83184B74D024}"/>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EFBD17E2-E60F-442E-AFCA-2F4FB38C4E6B}"/>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9435451D-E174-426F-8DFD-CDE32AF7E506}"/>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grpSp>
        <p:nvGrpSpPr>
          <p:cNvPr id="8" name="组合 7">
            <a:extLst>
              <a:ext uri="{FF2B5EF4-FFF2-40B4-BE49-F238E27FC236}">
                <a16:creationId xmlns:a16="http://schemas.microsoft.com/office/drawing/2014/main" id="{653BFE1A-33AF-45AB-9FC0-4FC78D17ACEB}"/>
              </a:ext>
            </a:extLst>
          </p:cNvPr>
          <p:cNvGrpSpPr/>
          <p:nvPr/>
        </p:nvGrpSpPr>
        <p:grpSpPr>
          <a:xfrm>
            <a:off x="599081" y="1381233"/>
            <a:ext cx="3903872" cy="2238481"/>
            <a:chOff x="767729" y="1687882"/>
            <a:chExt cx="3903872" cy="2238481"/>
          </a:xfrm>
        </p:grpSpPr>
        <p:grpSp>
          <p:nvGrpSpPr>
            <p:cNvPr id="9" name="组合 8">
              <a:extLst>
                <a:ext uri="{FF2B5EF4-FFF2-40B4-BE49-F238E27FC236}">
                  <a16:creationId xmlns:a16="http://schemas.microsoft.com/office/drawing/2014/main" id="{053EB186-0E2A-484B-9EAE-F140E6582100}"/>
                </a:ext>
              </a:extLst>
            </p:cNvPr>
            <p:cNvGrpSpPr/>
            <p:nvPr/>
          </p:nvGrpSpPr>
          <p:grpSpPr>
            <a:xfrm>
              <a:off x="767729" y="1687882"/>
              <a:ext cx="3899109" cy="812800"/>
              <a:chOff x="524933" y="1439333"/>
              <a:chExt cx="3899109" cy="812800"/>
            </a:xfrm>
          </p:grpSpPr>
          <p:sp>
            <p:nvSpPr>
              <p:cNvPr id="11" name="矩形 10">
                <a:extLst>
                  <a:ext uri="{FF2B5EF4-FFF2-40B4-BE49-F238E27FC236}">
                    <a16:creationId xmlns:a16="http://schemas.microsoft.com/office/drawing/2014/main" id="{BFB0BFC2-DF36-455C-9C7C-0A3D80113791}"/>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6BCE377-1B5C-4B75-A3EE-17B2A1BEF997}"/>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0" name="文本框 9">
              <a:extLst>
                <a:ext uri="{FF2B5EF4-FFF2-40B4-BE49-F238E27FC236}">
                  <a16:creationId xmlns:a16="http://schemas.microsoft.com/office/drawing/2014/main" id="{C96D99CE-B380-4679-AA88-6DBC727A6BD3}"/>
                </a:ext>
              </a:extLst>
            </p:cNvPr>
            <p:cNvSpPr txBox="1"/>
            <p:nvPr/>
          </p:nvSpPr>
          <p:spPr>
            <a:xfrm>
              <a:off x="1128638" y="2650565"/>
              <a:ext cx="3542963" cy="1275798"/>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sp>
        <p:nvSpPr>
          <p:cNvPr id="13" name="文本框 12">
            <a:extLst>
              <a:ext uri="{FF2B5EF4-FFF2-40B4-BE49-F238E27FC236}">
                <a16:creationId xmlns:a16="http://schemas.microsoft.com/office/drawing/2014/main" id="{4EA98A62-9BD1-4804-8B8D-6F8AC18C6ED5}"/>
              </a:ext>
            </a:extLst>
          </p:cNvPr>
          <p:cNvSpPr txBox="1"/>
          <p:nvPr/>
        </p:nvSpPr>
        <p:spPr>
          <a:xfrm>
            <a:off x="5017073" y="2409193"/>
            <a:ext cx="2942775"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14" name="文本框 13">
            <a:extLst>
              <a:ext uri="{FF2B5EF4-FFF2-40B4-BE49-F238E27FC236}">
                <a16:creationId xmlns:a16="http://schemas.microsoft.com/office/drawing/2014/main" id="{0E952FA1-DD8D-497D-8029-9F7D730FCAEE}"/>
              </a:ext>
            </a:extLst>
          </p:cNvPr>
          <p:cNvSpPr txBox="1"/>
          <p:nvPr/>
        </p:nvSpPr>
        <p:spPr>
          <a:xfrm>
            <a:off x="8380392" y="2409193"/>
            <a:ext cx="2942775" cy="791050"/>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a:t>
            </a:r>
          </a:p>
        </p:txBody>
      </p:sp>
      <p:grpSp>
        <p:nvGrpSpPr>
          <p:cNvPr id="17" name="组合 16">
            <a:extLst>
              <a:ext uri="{FF2B5EF4-FFF2-40B4-BE49-F238E27FC236}">
                <a16:creationId xmlns:a16="http://schemas.microsoft.com/office/drawing/2014/main" id="{B48EF028-D723-49BF-AAAC-E7253E2F9BAC}"/>
              </a:ext>
            </a:extLst>
          </p:cNvPr>
          <p:cNvGrpSpPr/>
          <p:nvPr/>
        </p:nvGrpSpPr>
        <p:grpSpPr>
          <a:xfrm>
            <a:off x="815126" y="4473463"/>
            <a:ext cx="2966430" cy="1398829"/>
            <a:chOff x="815126" y="4473463"/>
            <a:chExt cx="2966430" cy="1398829"/>
          </a:xfrm>
        </p:grpSpPr>
        <p:sp>
          <p:nvSpPr>
            <p:cNvPr id="15" name="文本框 14">
              <a:extLst>
                <a:ext uri="{FF2B5EF4-FFF2-40B4-BE49-F238E27FC236}">
                  <a16:creationId xmlns:a16="http://schemas.microsoft.com/office/drawing/2014/main" id="{749DFD6E-4291-43ED-A2C9-24B854EC3BE0}"/>
                </a:ext>
              </a:extLst>
            </p:cNvPr>
            <p:cNvSpPr txBox="1"/>
            <p:nvPr/>
          </p:nvSpPr>
          <p:spPr>
            <a:xfrm>
              <a:off x="838781" y="4838868"/>
              <a:ext cx="2942775"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16" name="文本框 15">
              <a:extLst>
                <a:ext uri="{FF2B5EF4-FFF2-40B4-BE49-F238E27FC236}">
                  <a16:creationId xmlns:a16="http://schemas.microsoft.com/office/drawing/2014/main" id="{9F442298-2B5F-465A-81ED-97EF24924671}"/>
                </a:ext>
              </a:extLst>
            </p:cNvPr>
            <p:cNvSpPr txBox="1"/>
            <p:nvPr/>
          </p:nvSpPr>
          <p:spPr>
            <a:xfrm>
              <a:off x="815126" y="4473463"/>
              <a:ext cx="2011809"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grpSp>
        <p:nvGrpSpPr>
          <p:cNvPr id="18" name="组合 17">
            <a:extLst>
              <a:ext uri="{FF2B5EF4-FFF2-40B4-BE49-F238E27FC236}">
                <a16:creationId xmlns:a16="http://schemas.microsoft.com/office/drawing/2014/main" id="{9C3FFD21-58BB-4595-9D6B-572B3FE20DBE}"/>
              </a:ext>
            </a:extLst>
          </p:cNvPr>
          <p:cNvGrpSpPr/>
          <p:nvPr/>
        </p:nvGrpSpPr>
        <p:grpSpPr>
          <a:xfrm>
            <a:off x="4828326" y="4473463"/>
            <a:ext cx="2966430" cy="1398829"/>
            <a:chOff x="815126" y="4473463"/>
            <a:chExt cx="2966430" cy="1398829"/>
          </a:xfrm>
        </p:grpSpPr>
        <p:sp>
          <p:nvSpPr>
            <p:cNvPr id="19" name="文本框 18">
              <a:extLst>
                <a:ext uri="{FF2B5EF4-FFF2-40B4-BE49-F238E27FC236}">
                  <a16:creationId xmlns:a16="http://schemas.microsoft.com/office/drawing/2014/main" id="{63922DA5-0356-4520-A96C-8771105BDD8C}"/>
                </a:ext>
              </a:extLst>
            </p:cNvPr>
            <p:cNvSpPr txBox="1"/>
            <p:nvPr/>
          </p:nvSpPr>
          <p:spPr>
            <a:xfrm>
              <a:off x="838781" y="4838868"/>
              <a:ext cx="2942775"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20" name="文本框 19">
              <a:extLst>
                <a:ext uri="{FF2B5EF4-FFF2-40B4-BE49-F238E27FC236}">
                  <a16:creationId xmlns:a16="http://schemas.microsoft.com/office/drawing/2014/main" id="{42B23435-DAE2-472B-8B48-7567A599F0C0}"/>
                </a:ext>
              </a:extLst>
            </p:cNvPr>
            <p:cNvSpPr txBox="1"/>
            <p:nvPr/>
          </p:nvSpPr>
          <p:spPr>
            <a:xfrm>
              <a:off x="815126" y="4473463"/>
              <a:ext cx="2011809"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grpSp>
        <p:nvGrpSpPr>
          <p:cNvPr id="21" name="组合 20">
            <a:extLst>
              <a:ext uri="{FF2B5EF4-FFF2-40B4-BE49-F238E27FC236}">
                <a16:creationId xmlns:a16="http://schemas.microsoft.com/office/drawing/2014/main" id="{30696A91-C7DE-49B1-8B03-27BD2D98DD97}"/>
              </a:ext>
            </a:extLst>
          </p:cNvPr>
          <p:cNvGrpSpPr/>
          <p:nvPr/>
        </p:nvGrpSpPr>
        <p:grpSpPr>
          <a:xfrm>
            <a:off x="8410446" y="4425726"/>
            <a:ext cx="2966430" cy="1398829"/>
            <a:chOff x="815126" y="4473463"/>
            <a:chExt cx="2966430" cy="1398829"/>
          </a:xfrm>
        </p:grpSpPr>
        <p:sp>
          <p:nvSpPr>
            <p:cNvPr id="22" name="文本框 21">
              <a:extLst>
                <a:ext uri="{FF2B5EF4-FFF2-40B4-BE49-F238E27FC236}">
                  <a16:creationId xmlns:a16="http://schemas.microsoft.com/office/drawing/2014/main" id="{35D3AA5E-60DC-4454-85D5-DA8AFC4B6CDB}"/>
                </a:ext>
              </a:extLst>
            </p:cNvPr>
            <p:cNvSpPr txBox="1"/>
            <p:nvPr/>
          </p:nvSpPr>
          <p:spPr>
            <a:xfrm>
              <a:off x="838781" y="4838868"/>
              <a:ext cx="2942775"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23" name="文本框 22">
              <a:extLst>
                <a:ext uri="{FF2B5EF4-FFF2-40B4-BE49-F238E27FC236}">
                  <a16:creationId xmlns:a16="http://schemas.microsoft.com/office/drawing/2014/main" id="{927D9E28-E774-4069-9E03-1DF65A250055}"/>
                </a:ext>
              </a:extLst>
            </p:cNvPr>
            <p:cNvSpPr txBox="1"/>
            <p:nvPr/>
          </p:nvSpPr>
          <p:spPr>
            <a:xfrm>
              <a:off x="815126" y="4473463"/>
              <a:ext cx="2011809"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pic>
        <p:nvPicPr>
          <p:cNvPr id="24" name="图片 23">
            <a:extLst>
              <a:ext uri="{FF2B5EF4-FFF2-40B4-BE49-F238E27FC236}">
                <a16:creationId xmlns:a16="http://schemas.microsoft.com/office/drawing/2014/main" id="{A6A6A82D-3579-4BC1-A630-92649849BD1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6881444"/>
          </a:xfrm>
          <a:prstGeom prst="rect">
            <a:avLst/>
          </a:prstGeom>
        </p:spPr>
      </p:pic>
    </p:spTree>
    <p:extLst>
      <p:ext uri="{BB962C8B-B14F-4D97-AF65-F5344CB8AC3E}">
        <p14:creationId xmlns:p14="http://schemas.microsoft.com/office/powerpoint/2010/main" val="41089495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D3F2F"/>
        </a:solid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EC877171-5B6F-4BDB-ADC4-35A483E83DF8}"/>
              </a:ext>
            </a:extLst>
          </p:cNvPr>
          <p:cNvGrpSpPr/>
          <p:nvPr/>
        </p:nvGrpSpPr>
        <p:grpSpPr>
          <a:xfrm>
            <a:off x="-25400" y="4292600"/>
            <a:ext cx="12217400" cy="2565400"/>
            <a:chOff x="-25400" y="4038600"/>
            <a:chExt cx="12217400" cy="2819400"/>
          </a:xfrm>
        </p:grpSpPr>
        <p:sp>
          <p:nvSpPr>
            <p:cNvPr id="13" name="矩形 12">
              <a:extLst>
                <a:ext uri="{FF2B5EF4-FFF2-40B4-BE49-F238E27FC236}">
                  <a16:creationId xmlns:a16="http://schemas.microsoft.com/office/drawing/2014/main" id="{123D1F1D-1B80-43BC-91A0-C02F131E72C6}"/>
                </a:ext>
              </a:extLst>
            </p:cNvPr>
            <p:cNvSpPr/>
            <p:nvPr/>
          </p:nvSpPr>
          <p:spPr>
            <a:xfrm>
              <a:off x="-25400" y="4038600"/>
              <a:ext cx="12217400" cy="2819400"/>
            </a:xfrm>
            <a:prstGeom prst="rect">
              <a:avLst/>
            </a:prstGeom>
            <a:solidFill>
              <a:srgbClr val="DA9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B1437F2-2536-4398-BC3B-7D8FB0F9C668}"/>
                </a:ext>
              </a:extLst>
            </p:cNvPr>
            <p:cNvSpPr/>
            <p:nvPr/>
          </p:nvSpPr>
          <p:spPr>
            <a:xfrm>
              <a:off x="-12700" y="4038600"/>
              <a:ext cx="4102100" cy="28194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33F2358F-EAC0-468F-BF5C-B8D784EE1807}"/>
              </a:ext>
            </a:extLst>
          </p:cNvPr>
          <p:cNvGrpSpPr/>
          <p:nvPr/>
        </p:nvGrpSpPr>
        <p:grpSpPr>
          <a:xfrm>
            <a:off x="499691" y="370313"/>
            <a:ext cx="11344848" cy="6078902"/>
            <a:chOff x="499691" y="370313"/>
            <a:chExt cx="11344848" cy="6078902"/>
          </a:xfrm>
        </p:grpSpPr>
        <p:sp>
          <p:nvSpPr>
            <p:cNvPr id="3" name="文本框 2">
              <a:extLst>
                <a:ext uri="{FF2B5EF4-FFF2-40B4-BE49-F238E27FC236}">
                  <a16:creationId xmlns:a16="http://schemas.microsoft.com/office/drawing/2014/main" id="{71589A56-ABA5-4B4F-B94C-23F3EC7B0A9A}"/>
                </a:ext>
              </a:extLst>
            </p:cNvPr>
            <p:cNvSpPr txBox="1"/>
            <p:nvPr/>
          </p:nvSpPr>
          <p:spPr>
            <a:xfrm>
              <a:off x="9851780" y="370313"/>
              <a:ext cx="1992759" cy="261610"/>
            </a:xfrm>
            <a:prstGeom prst="rect">
              <a:avLst/>
            </a:prstGeom>
            <a:noFill/>
          </p:spPr>
          <p:txBody>
            <a:bodyPr wrap="square" rtlCol="0">
              <a:spAutoFit/>
            </a:bodyPr>
            <a:lstStyle/>
            <a:p>
              <a:r>
                <a:rPr lang="en-US" altLang="zh-CN"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DESIGND BY MUYUESHOP</a:t>
              </a:r>
              <a:endParaRPr lang="zh-CN" altLang="en-US" sz="11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 name="组合 3">
              <a:extLst>
                <a:ext uri="{FF2B5EF4-FFF2-40B4-BE49-F238E27FC236}">
                  <a16:creationId xmlns:a16="http://schemas.microsoft.com/office/drawing/2014/main" id="{D8C4C94B-7C94-435A-B746-4FAAC596DFB0}"/>
                </a:ext>
              </a:extLst>
            </p:cNvPr>
            <p:cNvGrpSpPr/>
            <p:nvPr/>
          </p:nvGrpSpPr>
          <p:grpSpPr>
            <a:xfrm>
              <a:off x="499691" y="391868"/>
              <a:ext cx="2231781" cy="6057347"/>
              <a:chOff x="907398" y="683384"/>
              <a:chExt cx="2231781" cy="6057347"/>
            </a:xfrm>
          </p:grpSpPr>
          <p:sp>
            <p:nvSpPr>
              <p:cNvPr id="5" name="TextBox 1">
                <a:extLst>
                  <a:ext uri="{FF2B5EF4-FFF2-40B4-BE49-F238E27FC236}">
                    <a16:creationId xmlns:a16="http://schemas.microsoft.com/office/drawing/2014/main" id="{53B49DD3-AF71-485B-8ACB-2C67BD98818F}"/>
                  </a:ext>
                </a:extLst>
              </p:cNvPr>
              <p:cNvSpPr txBox="1"/>
              <p:nvPr/>
            </p:nvSpPr>
            <p:spPr>
              <a:xfrm>
                <a:off x="1006788" y="700301"/>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HOME</a:t>
                </a:r>
              </a:p>
            </p:txBody>
          </p:sp>
          <p:sp>
            <p:nvSpPr>
              <p:cNvPr id="6" name="TextBox 2">
                <a:extLst>
                  <a:ext uri="{FF2B5EF4-FFF2-40B4-BE49-F238E27FC236}">
                    <a16:creationId xmlns:a16="http://schemas.microsoft.com/office/drawing/2014/main" id="{AAF39F3C-76CF-4AE5-8F0C-E373EAB64121}"/>
                  </a:ext>
                </a:extLst>
              </p:cNvPr>
              <p:cNvSpPr txBox="1"/>
              <p:nvPr/>
            </p:nvSpPr>
            <p:spPr>
              <a:xfrm>
                <a:off x="1817839" y="683384"/>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ABOUT</a:t>
                </a:r>
              </a:p>
            </p:txBody>
          </p:sp>
          <p:sp>
            <p:nvSpPr>
              <p:cNvPr id="7" name="TextBox 5">
                <a:extLst>
                  <a:ext uri="{FF2B5EF4-FFF2-40B4-BE49-F238E27FC236}">
                    <a16:creationId xmlns:a16="http://schemas.microsoft.com/office/drawing/2014/main" id="{09626742-F010-41B9-A4D5-1AAD5A00C7AF}"/>
                  </a:ext>
                </a:extLst>
              </p:cNvPr>
              <p:cNvSpPr txBox="1"/>
              <p:nvPr/>
            </p:nvSpPr>
            <p:spPr>
              <a:xfrm>
                <a:off x="907398" y="6556065"/>
                <a:ext cx="1321340" cy="184666"/>
              </a:xfrm>
              <a:prstGeom prst="rect">
                <a:avLst/>
              </a:prstGeom>
              <a:noFill/>
            </p:spPr>
            <p:txBody>
              <a:bodyPr wrap="square" lIns="0" tIns="0" rIns="0" bIns="0" rtlCol="0">
                <a:spAutoFit/>
              </a:bodyPr>
              <a:lstStyle/>
              <a:p>
                <a:r>
                  <a:rPr lang="en-US" sz="1200" dirty="0">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COLLECTION</a:t>
                </a:r>
              </a:p>
            </p:txBody>
          </p:sp>
        </p:grpSp>
      </p:grpSp>
      <p:grpSp>
        <p:nvGrpSpPr>
          <p:cNvPr id="8" name="组合 7">
            <a:extLst>
              <a:ext uri="{FF2B5EF4-FFF2-40B4-BE49-F238E27FC236}">
                <a16:creationId xmlns:a16="http://schemas.microsoft.com/office/drawing/2014/main" id="{FCD0DC1A-02B7-4901-AF8E-17C55F0A6044}"/>
              </a:ext>
            </a:extLst>
          </p:cNvPr>
          <p:cNvGrpSpPr/>
          <p:nvPr/>
        </p:nvGrpSpPr>
        <p:grpSpPr>
          <a:xfrm>
            <a:off x="599081" y="1429242"/>
            <a:ext cx="3903872" cy="2238481"/>
            <a:chOff x="767729" y="1687882"/>
            <a:chExt cx="3903872" cy="2238481"/>
          </a:xfrm>
        </p:grpSpPr>
        <p:grpSp>
          <p:nvGrpSpPr>
            <p:cNvPr id="9" name="组合 8">
              <a:extLst>
                <a:ext uri="{FF2B5EF4-FFF2-40B4-BE49-F238E27FC236}">
                  <a16:creationId xmlns:a16="http://schemas.microsoft.com/office/drawing/2014/main" id="{2E0364BF-6990-4AB3-A6F2-53D732AFF83E}"/>
                </a:ext>
              </a:extLst>
            </p:cNvPr>
            <p:cNvGrpSpPr/>
            <p:nvPr/>
          </p:nvGrpSpPr>
          <p:grpSpPr>
            <a:xfrm>
              <a:off x="767729" y="1687882"/>
              <a:ext cx="3899109" cy="812800"/>
              <a:chOff x="524933" y="1439333"/>
              <a:chExt cx="3899109" cy="812800"/>
            </a:xfrm>
          </p:grpSpPr>
          <p:sp>
            <p:nvSpPr>
              <p:cNvPr id="11" name="矩形 10">
                <a:extLst>
                  <a:ext uri="{FF2B5EF4-FFF2-40B4-BE49-F238E27FC236}">
                    <a16:creationId xmlns:a16="http://schemas.microsoft.com/office/drawing/2014/main" id="{C045E1D1-BBC7-4D4A-B7A8-490BC2B04A3C}"/>
                  </a:ext>
                </a:extLst>
              </p:cNvPr>
              <p:cNvSpPr/>
              <p:nvPr/>
            </p:nvSpPr>
            <p:spPr>
              <a:xfrm>
                <a:off x="524933" y="1439333"/>
                <a:ext cx="1321340" cy="812800"/>
              </a:xfrm>
              <a:prstGeom prst="rect">
                <a:avLst/>
              </a:prstGeom>
              <a:solidFill>
                <a:srgbClr val="7B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7B4B27F-B99B-492C-8FC4-4F87707BC7DB}"/>
                  </a:ext>
                </a:extLst>
              </p:cNvPr>
              <p:cNvSpPr txBox="1"/>
              <p:nvPr/>
            </p:nvSpPr>
            <p:spPr>
              <a:xfrm>
                <a:off x="764633" y="1645678"/>
                <a:ext cx="3659409"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TEMPALTE  DESIGEND</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0" name="文本框 9">
              <a:extLst>
                <a:ext uri="{FF2B5EF4-FFF2-40B4-BE49-F238E27FC236}">
                  <a16:creationId xmlns:a16="http://schemas.microsoft.com/office/drawing/2014/main" id="{71029AF9-89CB-4F9A-B74B-DC7E7C221714}"/>
                </a:ext>
              </a:extLst>
            </p:cNvPr>
            <p:cNvSpPr txBox="1"/>
            <p:nvPr/>
          </p:nvSpPr>
          <p:spPr>
            <a:xfrm>
              <a:off x="1128638" y="2650565"/>
              <a:ext cx="3542963" cy="1275798"/>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 But there is not too much extravagant hope, but I hope to have your heart, not to leave.</a:t>
              </a:r>
            </a:p>
          </p:txBody>
        </p:sp>
      </p:grpSp>
      <p:sp>
        <p:nvSpPr>
          <p:cNvPr id="15" name="矩形 14">
            <a:extLst>
              <a:ext uri="{FF2B5EF4-FFF2-40B4-BE49-F238E27FC236}">
                <a16:creationId xmlns:a16="http://schemas.microsoft.com/office/drawing/2014/main" id="{90ACE12B-C369-4919-9A61-1268AF89DC25}"/>
              </a:ext>
            </a:extLst>
          </p:cNvPr>
          <p:cNvSpPr/>
          <p:nvPr/>
        </p:nvSpPr>
        <p:spPr>
          <a:xfrm>
            <a:off x="8420100" y="4038600"/>
            <a:ext cx="3784602" cy="2819400"/>
          </a:xfrm>
          <a:prstGeom prst="rect">
            <a:avLst/>
          </a:prstGeom>
          <a:solidFill>
            <a:srgbClr val="1D3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2A45AB55-3F93-491E-A9D0-DE3103ED0591}"/>
              </a:ext>
            </a:extLst>
          </p:cNvPr>
          <p:cNvGrpSpPr/>
          <p:nvPr/>
        </p:nvGrpSpPr>
        <p:grpSpPr>
          <a:xfrm>
            <a:off x="4725666" y="4875885"/>
            <a:ext cx="2966430" cy="1398829"/>
            <a:chOff x="815126" y="4473463"/>
            <a:chExt cx="2966430" cy="1398829"/>
          </a:xfrm>
        </p:grpSpPr>
        <p:sp>
          <p:nvSpPr>
            <p:cNvPr id="18" name="文本框 17">
              <a:extLst>
                <a:ext uri="{FF2B5EF4-FFF2-40B4-BE49-F238E27FC236}">
                  <a16:creationId xmlns:a16="http://schemas.microsoft.com/office/drawing/2014/main" id="{216786DD-3202-44AC-8C99-CFC893B1D0C5}"/>
                </a:ext>
              </a:extLst>
            </p:cNvPr>
            <p:cNvSpPr txBox="1"/>
            <p:nvPr/>
          </p:nvSpPr>
          <p:spPr>
            <a:xfrm>
              <a:off x="838781" y="4838868"/>
              <a:ext cx="2942775"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19" name="文本框 18">
              <a:extLst>
                <a:ext uri="{FF2B5EF4-FFF2-40B4-BE49-F238E27FC236}">
                  <a16:creationId xmlns:a16="http://schemas.microsoft.com/office/drawing/2014/main" id="{2BDF190A-14A2-4C33-92BD-2833367D5777}"/>
                </a:ext>
              </a:extLst>
            </p:cNvPr>
            <p:cNvSpPr txBox="1"/>
            <p:nvPr/>
          </p:nvSpPr>
          <p:spPr>
            <a:xfrm>
              <a:off x="815126" y="4473463"/>
              <a:ext cx="2011809"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grpSp>
        <p:nvGrpSpPr>
          <p:cNvPr id="20" name="组合 19">
            <a:extLst>
              <a:ext uri="{FF2B5EF4-FFF2-40B4-BE49-F238E27FC236}">
                <a16:creationId xmlns:a16="http://schemas.microsoft.com/office/drawing/2014/main" id="{320C90F2-38AA-4553-9363-5ABC3BF1155F}"/>
              </a:ext>
            </a:extLst>
          </p:cNvPr>
          <p:cNvGrpSpPr/>
          <p:nvPr/>
        </p:nvGrpSpPr>
        <p:grpSpPr>
          <a:xfrm>
            <a:off x="8829186" y="4875885"/>
            <a:ext cx="2966430" cy="1398829"/>
            <a:chOff x="815126" y="4473463"/>
            <a:chExt cx="2966430" cy="1398829"/>
          </a:xfrm>
        </p:grpSpPr>
        <p:sp>
          <p:nvSpPr>
            <p:cNvPr id="21" name="文本框 20">
              <a:extLst>
                <a:ext uri="{FF2B5EF4-FFF2-40B4-BE49-F238E27FC236}">
                  <a16:creationId xmlns:a16="http://schemas.microsoft.com/office/drawing/2014/main" id="{8015B69F-BF48-4149-AE35-F3CEAFD56A73}"/>
                </a:ext>
              </a:extLst>
            </p:cNvPr>
            <p:cNvSpPr txBox="1"/>
            <p:nvPr/>
          </p:nvSpPr>
          <p:spPr>
            <a:xfrm>
              <a:off x="838781" y="4838868"/>
              <a:ext cx="2942775" cy="1033424"/>
            </a:xfrm>
            <a:prstGeom prst="rect">
              <a:avLst/>
            </a:prstGeom>
            <a:noFill/>
          </p:spPr>
          <p:txBody>
            <a:bodyPr wrap="square" rtlCol="0" anchor="t">
              <a:spAutoFit/>
            </a:bodyPr>
            <a:lstStyle/>
            <a:p>
              <a:pPr fontAlgn="auto">
                <a:lnSpc>
                  <a:spcPct val="150000"/>
                </a:lnSpc>
              </a:pPr>
              <a:r>
                <a:rPr lang="zh-CN" altLang="en-US" sz="1050" dirty="0">
                  <a:solidFill>
                    <a:schemeClr val="bg1"/>
                  </a:solidFill>
                  <a:latin typeface="Muli Light" panose="00000400000000000000" pitchFamily="2" charset="0"/>
                  <a:ea typeface="Yu Gothic UI Semilight" panose="020B0400000000000000" pitchFamily="34" charset="-128"/>
                  <a:cs typeface="..黑体UI-韩语" panose="02000000000000000000" pitchFamily="2" charset="-128"/>
                </a:rPr>
                <a:t>I walked through many mountains, walked through many waters, and knew many people. The only thing that really makes me tempted is that you see me at the moment</a:t>
              </a:r>
            </a:p>
          </p:txBody>
        </p:sp>
        <p:sp>
          <p:nvSpPr>
            <p:cNvPr id="22" name="文本框 21">
              <a:extLst>
                <a:ext uri="{FF2B5EF4-FFF2-40B4-BE49-F238E27FC236}">
                  <a16:creationId xmlns:a16="http://schemas.microsoft.com/office/drawing/2014/main" id="{46B75E0B-DE23-4EB4-8DE7-EB30B662A8FA}"/>
                </a:ext>
              </a:extLst>
            </p:cNvPr>
            <p:cNvSpPr txBox="1"/>
            <p:nvPr/>
          </p:nvSpPr>
          <p:spPr>
            <a:xfrm>
              <a:off x="815126" y="4473463"/>
              <a:ext cx="2011809"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单击此处输入标题</a:t>
              </a:r>
            </a:p>
          </p:txBody>
        </p:sp>
      </p:grpSp>
      <p:pic>
        <p:nvPicPr>
          <p:cNvPr id="23" name="图片 22">
            <a:extLst>
              <a:ext uri="{FF2B5EF4-FFF2-40B4-BE49-F238E27FC236}">
                <a16:creationId xmlns:a16="http://schemas.microsoft.com/office/drawing/2014/main" id="{D4414A90-3D3F-4643-92FC-B66EB8F0B3A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1572" y="4564679"/>
            <a:ext cx="2976144" cy="1231722"/>
          </a:xfrm>
          <a:prstGeom prst="rect">
            <a:avLst/>
          </a:prstGeom>
        </p:spPr>
      </p:pic>
      <p:pic>
        <p:nvPicPr>
          <p:cNvPr id="24" name="图片 23">
            <a:extLst>
              <a:ext uri="{FF2B5EF4-FFF2-40B4-BE49-F238E27FC236}">
                <a16:creationId xmlns:a16="http://schemas.microsoft.com/office/drawing/2014/main" id="{7DC03938-3311-4412-A907-B637A4DC196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1722"/>
            <a:ext cx="12192000" cy="6881444"/>
          </a:xfrm>
          <a:prstGeom prst="rect">
            <a:avLst/>
          </a:prstGeom>
        </p:spPr>
      </p:pic>
      <p:pic>
        <p:nvPicPr>
          <p:cNvPr id="28" name="图片 27">
            <a:extLst>
              <a:ext uri="{FF2B5EF4-FFF2-40B4-BE49-F238E27FC236}">
                <a16:creationId xmlns:a16="http://schemas.microsoft.com/office/drawing/2014/main" id="{26B9A8F7-7451-4903-902A-8FB100B4780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rot="16200000">
            <a:off x="7360557" y="-893445"/>
            <a:ext cx="2565400" cy="6858000"/>
          </a:xfrm>
          <a:prstGeom prst="rect">
            <a:avLst/>
          </a:prstGeom>
        </p:spPr>
      </p:pic>
    </p:spTree>
    <p:extLst>
      <p:ext uri="{BB962C8B-B14F-4D97-AF65-F5344CB8AC3E}">
        <p14:creationId xmlns:p14="http://schemas.microsoft.com/office/powerpoint/2010/main" val="533695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木月的小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TotalTime>
  <Words>3067</Words>
  <Application>Microsoft Office PowerPoint</Application>
  <PresentationFormat>宽屏</PresentationFormat>
  <Paragraphs>195</Paragraphs>
  <Slides>26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..黑体UI-韩语</vt:lpstr>
      <vt:lpstr>..黑体UI-日本语</vt:lpstr>
      <vt:lpstr>Abhaya Libre</vt:lpstr>
      <vt:lpstr>Bebas</vt:lpstr>
      <vt:lpstr>Bebas Neue Bold</vt:lpstr>
      <vt:lpstr>Montserrat</vt:lpstr>
      <vt:lpstr>Muli Light</vt:lpstr>
      <vt:lpstr>PT Sans</vt:lpstr>
      <vt:lpstr>等线</vt:lpstr>
      <vt:lpstr>等线 Light</vt:lpstr>
      <vt:lpstr>思源黑体 CN Light</vt:lpstr>
      <vt:lpstr>微软雅黑</vt:lpstr>
      <vt:lpstr>Arial</vt:lpstr>
      <vt:lpstr>Calisto MT</vt:lpstr>
      <vt:lpstr>Open Sans</vt:lpstr>
      <vt:lpstr>木月的小店​​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任 小新</dc:creator>
  <cp:lastModifiedBy>Administrator</cp:lastModifiedBy>
  <cp:revision>17</cp:revision>
  <dcterms:created xsi:type="dcterms:W3CDTF">2020-02-29T13:24:50Z</dcterms:created>
  <dcterms:modified xsi:type="dcterms:W3CDTF">2020-03-23T02:23:06Z</dcterms:modified>
</cp:coreProperties>
</file>