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64" r:id="rId4"/>
    <p:sldMasterId id="2147483668" r:id="rId5"/>
    <p:sldMasterId id="2147483672" r:id="rId6"/>
    <p:sldMasterId id="2147483676" r:id="rId7"/>
    <p:sldMasterId id="2147483680" r:id="rId8"/>
    <p:sldMasterId id="2147483684" r:id="rId9"/>
    <p:sldMasterId id="2147483688" r:id="rId10"/>
    <p:sldMasterId id="2147483692" r:id="rId11"/>
  </p:sldMasterIdLst>
  <p:notesMasterIdLst>
    <p:notesMasterId r:id="rId13"/>
  </p:notesMasterIdLst>
  <p:handoutMasterIdLst>
    <p:handoutMasterId r:id="rId37"/>
  </p:handoutMasterIdLst>
  <p:sldIdLst>
    <p:sldId id="470" r:id="rId12"/>
    <p:sldId id="353" r:id="rId14"/>
    <p:sldId id="471" r:id="rId15"/>
    <p:sldId id="352" r:id="rId16"/>
    <p:sldId id="494" r:id="rId17"/>
    <p:sldId id="496" r:id="rId18"/>
    <p:sldId id="497" r:id="rId19"/>
    <p:sldId id="495" r:id="rId20"/>
    <p:sldId id="491" r:id="rId21"/>
    <p:sldId id="498" r:id="rId22"/>
    <p:sldId id="499" r:id="rId23"/>
    <p:sldId id="500" r:id="rId24"/>
    <p:sldId id="501" r:id="rId25"/>
    <p:sldId id="492" r:id="rId26"/>
    <p:sldId id="502" r:id="rId27"/>
    <p:sldId id="503" r:id="rId28"/>
    <p:sldId id="504" r:id="rId29"/>
    <p:sldId id="505" r:id="rId30"/>
    <p:sldId id="493" r:id="rId31"/>
    <p:sldId id="506" r:id="rId32"/>
    <p:sldId id="507" r:id="rId33"/>
    <p:sldId id="508" r:id="rId34"/>
    <p:sldId id="509" r:id="rId35"/>
    <p:sldId id="297" r:id="rId36"/>
  </p:sldIdLst>
  <p:sldSz cx="12190095" cy="685927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626D"/>
    <a:srgbClr val="F8F8F8"/>
    <a:srgbClr val="3296A8"/>
    <a:srgbClr val="6D8AAB"/>
    <a:srgbClr val="31709C"/>
    <a:srgbClr val="7697B3"/>
    <a:srgbClr val="6FA094"/>
    <a:srgbClr val="94BCB4"/>
    <a:srgbClr val="59503C"/>
    <a:srgbClr val="1FBC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88" autoAdjust="0"/>
    <p:restoredTop sz="97778" autoAdjust="0"/>
  </p:normalViewPr>
  <p:slideViewPr>
    <p:cSldViewPr snapToGrid="0" showGuides="1">
      <p:cViewPr>
        <p:scale>
          <a:sx n="66" d="100"/>
          <a:sy n="66" d="100"/>
        </p:scale>
        <p:origin x="1026" y="498"/>
      </p:cViewPr>
      <p:guideLst>
        <p:guide orient="horz" pos="21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0" Type="http://schemas.openxmlformats.org/officeDocument/2006/relationships/tableStyles" Target="tableStyles.xml"/><Relationship Id="rId4" Type="http://schemas.openxmlformats.org/officeDocument/2006/relationships/slideMaster" Target="slideMasters/slideMaster3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slide" Target="slides/slide24.xml"/><Relationship Id="rId35" Type="http://schemas.openxmlformats.org/officeDocument/2006/relationships/slide" Target="slides/slide23.xml"/><Relationship Id="rId34" Type="http://schemas.openxmlformats.org/officeDocument/2006/relationships/slide" Target="slides/slide22.xml"/><Relationship Id="rId33" Type="http://schemas.openxmlformats.org/officeDocument/2006/relationships/slide" Target="slides/slide21.xml"/><Relationship Id="rId32" Type="http://schemas.openxmlformats.org/officeDocument/2006/relationships/slide" Target="slides/slide20.xml"/><Relationship Id="rId31" Type="http://schemas.openxmlformats.org/officeDocument/2006/relationships/slide" Target="slides/slide19.xml"/><Relationship Id="rId30" Type="http://schemas.openxmlformats.org/officeDocument/2006/relationships/slide" Target="slides/slide18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7.xml"/><Relationship Id="rId28" Type="http://schemas.openxmlformats.org/officeDocument/2006/relationships/slide" Target="slides/slide16.xml"/><Relationship Id="rId27" Type="http://schemas.openxmlformats.org/officeDocument/2006/relationships/slide" Target="slides/slide15.xml"/><Relationship Id="rId26" Type="http://schemas.openxmlformats.org/officeDocument/2006/relationships/slide" Target="slides/slide14.xml"/><Relationship Id="rId25" Type="http://schemas.openxmlformats.org/officeDocument/2006/relationships/slide" Target="slides/slide13.xml"/><Relationship Id="rId24" Type="http://schemas.openxmlformats.org/officeDocument/2006/relationships/slide" Target="slides/slide12.xml"/><Relationship Id="rId23" Type="http://schemas.openxmlformats.org/officeDocument/2006/relationships/slide" Target="slides/slide11.xml"/><Relationship Id="rId22" Type="http://schemas.openxmlformats.org/officeDocument/2006/relationships/slide" Target="slides/slide10.xml"/><Relationship Id="rId21" Type="http://schemas.openxmlformats.org/officeDocument/2006/relationships/slide" Target="slides/slide9.xml"/><Relationship Id="rId20" Type="http://schemas.openxmlformats.org/officeDocument/2006/relationships/slide" Target="slides/slide8.xml"/><Relationship Id="rId2" Type="http://schemas.openxmlformats.org/officeDocument/2006/relationships/theme" Target="theme/theme1.xml"/><Relationship Id="rId19" Type="http://schemas.openxmlformats.org/officeDocument/2006/relationships/slide" Target="slides/slide7.xml"/><Relationship Id="rId18" Type="http://schemas.openxmlformats.org/officeDocument/2006/relationships/slide" Target="slides/slide6.xml"/><Relationship Id="rId17" Type="http://schemas.openxmlformats.org/officeDocument/2006/relationships/slide" Target="slides/slide5.xml"/><Relationship Id="rId16" Type="http://schemas.openxmlformats.org/officeDocument/2006/relationships/slide" Target="slides/slide4.xml"/><Relationship Id="rId15" Type="http://schemas.openxmlformats.org/officeDocument/2006/relationships/slide" Target="slides/slide3.xml"/><Relationship Id="rId14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4" Type="http://schemas.microsoft.com/office/2007/relationships/hdphoto" Target="../media/hdphoto1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4" Type="http://schemas.microsoft.com/office/2007/relationships/hdphoto" Target="../media/hdphoto1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4" Type="http://schemas.microsoft.com/office/2007/relationships/hdphoto" Target="../media/hdphoto1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4" Type="http://schemas.microsoft.com/office/2007/relationships/hdphoto" Target="../media/hdphoto1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4" Type="http://schemas.microsoft.com/office/2007/relationships/hdphoto" Target="../media/hdphoto1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4" Type="http://schemas.microsoft.com/office/2007/relationships/hdphoto" Target="../media/hdphoto1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4" Type="http://schemas.microsoft.com/office/2007/relationships/hdphoto" Target="../media/hdphoto1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4" Type="http://schemas.microsoft.com/office/2007/relationships/hdphoto" Target="../media/hdphoto1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4"/>
            <a:ext cx="9142810" cy="238815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3802" y="3602873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092" y="365209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hd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3" y="1710135"/>
            <a:ext cx="10514231" cy="285339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743" y="4590527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hd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2" y="2130922"/>
            <a:ext cx="10361851" cy="147036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3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60" y="4407923"/>
            <a:ext cx="10361851" cy="1362390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60" y="2907387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2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4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2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200" b="1"/>
            </a:lvl4pPr>
            <a:lvl5pPr marL="2438400" indent="0">
              <a:buNone/>
              <a:defRPr sz="2200" b="1"/>
            </a:lvl5pPr>
            <a:lvl6pPr marL="3048000" indent="0">
              <a:buNone/>
              <a:defRPr sz="2200" b="1"/>
            </a:lvl6pPr>
            <a:lvl7pPr marL="3657600" indent="0">
              <a:buNone/>
              <a:defRPr sz="2200" b="1"/>
            </a:lvl7pPr>
            <a:lvl8pPr marL="4267200" indent="0">
              <a:buNone/>
              <a:defRPr sz="2200" b="1"/>
            </a:lvl8pPr>
            <a:lvl9pPr marL="4876800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2" y="2175380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7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200" b="1"/>
            </a:lvl4pPr>
            <a:lvl5pPr marL="2438400" indent="0">
              <a:buNone/>
              <a:defRPr sz="2200" b="1"/>
            </a:lvl5pPr>
            <a:lvl6pPr marL="3048000" indent="0">
              <a:buNone/>
              <a:defRPr sz="2200" b="1"/>
            </a:lvl6pPr>
            <a:lvl7pPr marL="3657600" indent="0">
              <a:buNone/>
              <a:defRPr sz="2200" b="1"/>
            </a:lvl7pPr>
            <a:lvl8pPr marL="4267200" indent="0">
              <a:buNone/>
              <a:defRPr sz="2200" b="1"/>
            </a:lvl8pPr>
            <a:lvl9pPr marL="4876800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7" y="2175380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485" y="1031497"/>
            <a:ext cx="9911444" cy="429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899289" y="6453393"/>
            <a:ext cx="391838" cy="2201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2992" y="6397708"/>
            <a:ext cx="2844430" cy="365210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4" y="273113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117"/>
            <a:ext cx="6814780" cy="5854468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4" y="1435437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1714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918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8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8584"/>
            <a:ext cx="7314248" cy="8050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50" y="274704"/>
            <a:ext cx="2742843" cy="58528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2" y="274704"/>
            <a:ext cx="8025355" cy="58528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0" y="365211"/>
            <a:ext cx="10514231" cy="132587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679" y="1681553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679" y="2505656"/>
            <a:ext cx="5157116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1398" y="1681553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1398" y="2505656"/>
            <a:ext cx="5182513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5" Type="http://schemas.openxmlformats.org/officeDocument/2006/relationships/theme" Target="../theme/theme10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6" Type="http://schemas.openxmlformats.org/officeDocument/2006/relationships/theme" Target="../theme/theme3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6" Type="http://schemas.openxmlformats.org/officeDocument/2006/relationships/theme" Target="../theme/theme4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/Relationships>
</file>

<file path=ppt/slideMasters/_rels/slideMaster5.xml.rels><?xml version="1.0" encoding="UTF-8" standalone="yes"?>
<Relationships xmlns="http://schemas.openxmlformats.org/package/2006/relationships"><Relationship Id="rId6" Type="http://schemas.openxmlformats.org/officeDocument/2006/relationships/theme" Target="../theme/theme5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/Relationships>
</file>

<file path=ppt/slideMasters/_rels/slideMaster6.xml.rels><?xml version="1.0" encoding="UTF-8" standalone="yes"?>
<Relationships xmlns="http://schemas.openxmlformats.org/package/2006/relationships"><Relationship Id="rId6" Type="http://schemas.openxmlformats.org/officeDocument/2006/relationships/theme" Target="../theme/theme6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/Relationships>
</file>

<file path=ppt/slideMasters/_rels/slideMaster7.xml.rels><?xml version="1.0" encoding="UTF-8" standalone="yes"?>
<Relationships xmlns="http://schemas.openxmlformats.org/package/2006/relationships"><Relationship Id="rId6" Type="http://schemas.openxmlformats.org/officeDocument/2006/relationships/theme" Target="../theme/theme7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/Relationships>
</file>

<file path=ppt/slideMasters/_rels/slideMaster8.xml.rels><?xml version="1.0" encoding="UTF-8" standalone="yes"?>
<Relationships xmlns="http://schemas.openxmlformats.org/package/2006/relationships"><Relationship Id="rId6" Type="http://schemas.openxmlformats.org/officeDocument/2006/relationships/theme" Target="../theme/theme8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/Relationships>
</file>

<file path=ppt/slideMasters/_rels/slideMaster9.xml.rels><?xml version="1.0" encoding="UTF-8" standalone="yes"?>
<Relationships xmlns="http://schemas.openxmlformats.org/package/2006/relationships"><Relationship Id="rId6" Type="http://schemas.openxmlformats.org/officeDocument/2006/relationships/theme" Target="../theme/theme9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092" y="365211"/>
            <a:ext cx="10514231" cy="132587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92" y="1826048"/>
            <a:ext cx="10514231" cy="4352346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092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075" y="6357823"/>
            <a:ext cx="4114264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480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27470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5782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</p:sldLayoutIdLst>
  <p:hf hdr="0" ftr="0" dt="0"/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anose="020B0906030804020204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anose="020B0906030804020204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anose="020B0906030804020204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anose="020B0906030804020204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anose="020B0906030804020204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</p:sldLayoutIdLs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anose="020B0906030804020204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anose="020B0906030804020204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</p:sldLayoutIdLs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anose="020B0906030804020204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43.xml"/><Relationship Id="rId4" Type="http://schemas.openxmlformats.org/officeDocument/2006/relationships/image" Target="../media/image6.jpeg"/><Relationship Id="rId3" Type="http://schemas.openxmlformats.org/officeDocument/2006/relationships/image" Target="../media/image5.png"/><Relationship Id="rId2" Type="http://schemas.microsoft.com/office/2007/relationships/media" Target="../media/audio1.wav"/><Relationship Id="rId1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3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1" Type="http://schemas.openxmlformats.org/officeDocument/2006/relationships/notesSlide" Target="../notesSlides/notesSlide17.xml"/><Relationship Id="rId30" Type="http://schemas.openxmlformats.org/officeDocument/2006/relationships/slideLayout" Target="../slideLayouts/slideLayout43.xml"/><Relationship Id="rId3" Type="http://schemas.openxmlformats.org/officeDocument/2006/relationships/tags" Target="../tags/tag3.xml"/><Relationship Id="rId29" Type="http://schemas.openxmlformats.org/officeDocument/2006/relationships/tags" Target="../tags/tag29.xml"/><Relationship Id="rId28" Type="http://schemas.openxmlformats.org/officeDocument/2006/relationships/tags" Target="../tags/tag28.xml"/><Relationship Id="rId27" Type="http://schemas.openxmlformats.org/officeDocument/2006/relationships/tags" Target="../tags/tag27.xml"/><Relationship Id="rId26" Type="http://schemas.openxmlformats.org/officeDocument/2006/relationships/tags" Target="../tags/tag26.xml"/><Relationship Id="rId25" Type="http://schemas.openxmlformats.org/officeDocument/2006/relationships/tags" Target="../tags/tag25.xml"/><Relationship Id="rId24" Type="http://schemas.openxmlformats.org/officeDocument/2006/relationships/tags" Target="../tags/tag24.xml"/><Relationship Id="rId23" Type="http://schemas.openxmlformats.org/officeDocument/2006/relationships/tags" Target="../tags/tag23.xml"/><Relationship Id="rId22" Type="http://schemas.openxmlformats.org/officeDocument/2006/relationships/tags" Target="../tags/tag22.xml"/><Relationship Id="rId21" Type="http://schemas.openxmlformats.org/officeDocument/2006/relationships/tags" Target="../tags/tag21.xml"/><Relationship Id="rId20" Type="http://schemas.openxmlformats.org/officeDocument/2006/relationships/tags" Target="../tags/tag20.xml"/><Relationship Id="rId2" Type="http://schemas.openxmlformats.org/officeDocument/2006/relationships/tags" Target="../tags/tag2.xml"/><Relationship Id="rId19" Type="http://schemas.openxmlformats.org/officeDocument/2006/relationships/tags" Target="../tags/tag19.xml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dubuque精美钢琴曲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46093" y="-1396459"/>
            <a:ext cx="609600" cy="609600"/>
          </a:xfrm>
          <a:prstGeom prst="rect">
            <a:avLst/>
          </a:prstGeom>
        </p:spPr>
      </p:pic>
      <p:pic>
        <p:nvPicPr>
          <p:cNvPr id="3" name="图片 2" descr="图片包含 自然, 雪花&#10;&#10;已生成高可信度的说明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99669" y="1087436"/>
            <a:ext cx="6591074" cy="366871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13"/>
          <p:cNvSpPr txBox="1"/>
          <p:nvPr/>
        </p:nvSpPr>
        <p:spPr>
          <a:xfrm flipH="1">
            <a:off x="3985468" y="2466817"/>
            <a:ext cx="428354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200" b="1" dirty="0">
                <a:solidFill>
                  <a:srgbClr val="F8F8F8"/>
                </a:solidFill>
                <a:latin typeface="Roboto Black" panose="02000000000000000000" charset="0"/>
                <a:ea typeface="Roboto Black" panose="02000000000000000000" charset="0"/>
                <a:cs typeface="Roboto Black" panose="02000000000000000000" charset="0"/>
              </a:rPr>
              <a:t>WORK REPORT</a:t>
            </a:r>
            <a:endParaRPr lang="en-US" altLang="zh-CN" sz="4200" dirty="0">
              <a:solidFill>
                <a:srgbClr val="F8F8F8"/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3939508" y="1693641"/>
            <a:ext cx="431597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Thin" charset="0"/>
              </a:rPr>
              <a:t>圣诞活动策划</a:t>
            </a:r>
            <a:endParaRPr lang="en-US" altLang="zh-CN" sz="5400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Thin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29865" y="3549122"/>
            <a:ext cx="4707510" cy="5537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680" dirty="0">
                <a:solidFill>
                  <a:srgbClr val="F8F8F8"/>
                </a:solidFill>
              </a:rPr>
              <a:t> THIS SCHEME, WE THANK YOU FOR YOUR READING, THE PROPOSAL IS IN WE UNDERSTAND YOUR COMPANY FOR </a:t>
            </a:r>
            <a:endParaRPr lang="en-US" altLang="zh-CN" sz="680" dirty="0">
              <a:solidFill>
                <a:srgbClr val="F8F8F8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sz="680" dirty="0">
                <a:solidFill>
                  <a:srgbClr val="F8F8F8"/>
                </a:solidFill>
              </a:rPr>
              <a:t> THIS SCHEME, WE THANK YOU FOR YOUR READING, THE PROPOSAL IS IN WE UNDERSTAND YOUR COMPANY FOR </a:t>
            </a:r>
            <a:endParaRPr lang="en-US" altLang="zh-CN" sz="680" dirty="0">
              <a:solidFill>
                <a:srgbClr val="F8F8F8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sz="680" dirty="0">
                <a:solidFill>
                  <a:srgbClr val="F8F8F8"/>
                </a:solidFill>
              </a:rPr>
              <a:t> THIS SCHEME, WE THANK YOU FOR YOUR READING, THE PROPOSAL IS IN WE UNDERSTAND YOUR COMPANY FOR </a:t>
            </a:r>
            <a:endParaRPr lang="en-US" altLang="zh-CN" sz="680" dirty="0">
              <a:solidFill>
                <a:srgbClr val="F8F8F8"/>
              </a:solidFill>
            </a:endParaRPr>
          </a:p>
        </p:txBody>
      </p:sp>
      <p:grpSp>
        <p:nvGrpSpPr>
          <p:cNvPr id="12" name="Group 18"/>
          <p:cNvGrpSpPr/>
          <p:nvPr/>
        </p:nvGrpSpPr>
        <p:grpSpPr>
          <a:xfrm flipV="1">
            <a:off x="4100376" y="3202880"/>
            <a:ext cx="3958500" cy="292146"/>
            <a:chOff x="6927228" y="7552706"/>
            <a:chExt cx="3076657" cy="227062"/>
          </a:xfrm>
          <a:solidFill>
            <a:schemeClr val="bg1"/>
          </a:solidFill>
        </p:grpSpPr>
        <p:sp>
          <p:nvSpPr>
            <p:cNvPr id="13" name="Oval 19"/>
            <p:cNvSpPr>
              <a:spLocks noChangeAspect="1"/>
            </p:cNvSpPr>
            <p:nvPr/>
          </p:nvSpPr>
          <p:spPr>
            <a:xfrm rot="18861538">
              <a:off x="6927228" y="7711914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14" name="Oval 20"/>
            <p:cNvSpPr>
              <a:spLocks noChangeAspect="1"/>
            </p:cNvSpPr>
            <p:nvPr/>
          </p:nvSpPr>
          <p:spPr>
            <a:xfrm rot="18861538">
              <a:off x="7142741" y="7709503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15" name="Oval 21"/>
            <p:cNvSpPr>
              <a:spLocks noChangeAspect="1"/>
            </p:cNvSpPr>
            <p:nvPr/>
          </p:nvSpPr>
          <p:spPr>
            <a:xfrm rot="18861538">
              <a:off x="7358254" y="7707092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16" name="Oval 22"/>
            <p:cNvSpPr>
              <a:spLocks noChangeAspect="1"/>
            </p:cNvSpPr>
            <p:nvPr/>
          </p:nvSpPr>
          <p:spPr>
            <a:xfrm rot="18861538">
              <a:off x="7573766" y="7712631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17" name="Oval 23"/>
            <p:cNvSpPr>
              <a:spLocks noChangeAspect="1"/>
            </p:cNvSpPr>
            <p:nvPr/>
          </p:nvSpPr>
          <p:spPr>
            <a:xfrm rot="18861538">
              <a:off x="7789279" y="7710220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18" name="Oval 24"/>
            <p:cNvSpPr>
              <a:spLocks noChangeAspect="1"/>
            </p:cNvSpPr>
            <p:nvPr/>
          </p:nvSpPr>
          <p:spPr>
            <a:xfrm rot="18861538">
              <a:off x="8004792" y="7715760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19" name="Oval 25"/>
            <p:cNvSpPr>
              <a:spLocks noChangeAspect="1"/>
            </p:cNvSpPr>
            <p:nvPr/>
          </p:nvSpPr>
          <p:spPr>
            <a:xfrm rot="18861538">
              <a:off x="8220304" y="7713348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20" name="Oval 26"/>
            <p:cNvSpPr>
              <a:spLocks noChangeAspect="1"/>
            </p:cNvSpPr>
            <p:nvPr/>
          </p:nvSpPr>
          <p:spPr>
            <a:xfrm rot="18861538">
              <a:off x="8435817" y="7710937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21" name="Oval 27"/>
            <p:cNvSpPr>
              <a:spLocks noChangeAspect="1"/>
            </p:cNvSpPr>
            <p:nvPr/>
          </p:nvSpPr>
          <p:spPr>
            <a:xfrm rot="18861538">
              <a:off x="8651330" y="7708526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22" name="Oval 29"/>
            <p:cNvSpPr>
              <a:spLocks noChangeAspect="1"/>
            </p:cNvSpPr>
            <p:nvPr/>
          </p:nvSpPr>
          <p:spPr>
            <a:xfrm rot="18861538">
              <a:off x="8866842" y="7714065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23" name="Oval 30"/>
            <p:cNvSpPr>
              <a:spLocks noChangeAspect="1"/>
            </p:cNvSpPr>
            <p:nvPr/>
          </p:nvSpPr>
          <p:spPr>
            <a:xfrm rot="18861538">
              <a:off x="9082355" y="7711654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24" name="Oval 31"/>
            <p:cNvSpPr>
              <a:spLocks noChangeAspect="1"/>
            </p:cNvSpPr>
            <p:nvPr/>
          </p:nvSpPr>
          <p:spPr>
            <a:xfrm rot="18861538">
              <a:off x="9297868" y="7709243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25" name="Oval 32"/>
            <p:cNvSpPr>
              <a:spLocks noChangeAspect="1"/>
            </p:cNvSpPr>
            <p:nvPr/>
          </p:nvSpPr>
          <p:spPr>
            <a:xfrm rot="18861538">
              <a:off x="6927228" y="7557528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26" name="Oval 33"/>
            <p:cNvSpPr>
              <a:spLocks noChangeAspect="1"/>
            </p:cNvSpPr>
            <p:nvPr/>
          </p:nvSpPr>
          <p:spPr>
            <a:xfrm rot="18861538">
              <a:off x="7142741" y="7555117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27" name="Oval 34"/>
            <p:cNvSpPr>
              <a:spLocks noChangeAspect="1"/>
            </p:cNvSpPr>
            <p:nvPr/>
          </p:nvSpPr>
          <p:spPr>
            <a:xfrm rot="18861538">
              <a:off x="7358254" y="7552706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28" name="Oval 35"/>
            <p:cNvSpPr>
              <a:spLocks noChangeAspect="1"/>
            </p:cNvSpPr>
            <p:nvPr/>
          </p:nvSpPr>
          <p:spPr>
            <a:xfrm rot="18861538">
              <a:off x="7573766" y="7558245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29" name="Oval 36"/>
            <p:cNvSpPr>
              <a:spLocks noChangeAspect="1"/>
            </p:cNvSpPr>
            <p:nvPr/>
          </p:nvSpPr>
          <p:spPr>
            <a:xfrm rot="18861538">
              <a:off x="7789279" y="7555834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30" name="Oval 37"/>
            <p:cNvSpPr>
              <a:spLocks noChangeAspect="1"/>
            </p:cNvSpPr>
            <p:nvPr/>
          </p:nvSpPr>
          <p:spPr>
            <a:xfrm rot="18861538">
              <a:off x="8004792" y="7561374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31" name="Oval 38"/>
            <p:cNvSpPr>
              <a:spLocks noChangeAspect="1"/>
            </p:cNvSpPr>
            <p:nvPr/>
          </p:nvSpPr>
          <p:spPr>
            <a:xfrm rot="18861538">
              <a:off x="8220304" y="7558962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32" name="Oval 39"/>
            <p:cNvSpPr>
              <a:spLocks noChangeAspect="1"/>
            </p:cNvSpPr>
            <p:nvPr/>
          </p:nvSpPr>
          <p:spPr>
            <a:xfrm rot="18861538">
              <a:off x="8435817" y="7556551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33" name="Oval 40"/>
            <p:cNvSpPr>
              <a:spLocks noChangeAspect="1"/>
            </p:cNvSpPr>
            <p:nvPr/>
          </p:nvSpPr>
          <p:spPr>
            <a:xfrm rot="18861538">
              <a:off x="8651330" y="7554140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34" name="Oval 41"/>
            <p:cNvSpPr>
              <a:spLocks noChangeAspect="1"/>
            </p:cNvSpPr>
            <p:nvPr/>
          </p:nvSpPr>
          <p:spPr>
            <a:xfrm rot="18861538">
              <a:off x="8866842" y="7559679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35" name="Oval 42"/>
            <p:cNvSpPr>
              <a:spLocks noChangeAspect="1"/>
            </p:cNvSpPr>
            <p:nvPr/>
          </p:nvSpPr>
          <p:spPr>
            <a:xfrm rot="18861538">
              <a:off x="9082355" y="7557268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36" name="Oval 43"/>
            <p:cNvSpPr>
              <a:spLocks noChangeAspect="1"/>
            </p:cNvSpPr>
            <p:nvPr/>
          </p:nvSpPr>
          <p:spPr>
            <a:xfrm rot="18861538">
              <a:off x="9297868" y="7554857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37" name="Oval 44"/>
            <p:cNvSpPr>
              <a:spLocks noChangeAspect="1"/>
            </p:cNvSpPr>
            <p:nvPr/>
          </p:nvSpPr>
          <p:spPr>
            <a:xfrm rot="18861538">
              <a:off x="9508851" y="7711914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38" name="Oval 45"/>
            <p:cNvSpPr>
              <a:spLocks noChangeAspect="1"/>
            </p:cNvSpPr>
            <p:nvPr/>
          </p:nvSpPr>
          <p:spPr>
            <a:xfrm rot="18861538">
              <a:off x="9724364" y="7709503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39" name="Oval 46"/>
            <p:cNvSpPr>
              <a:spLocks noChangeAspect="1"/>
            </p:cNvSpPr>
            <p:nvPr/>
          </p:nvSpPr>
          <p:spPr>
            <a:xfrm rot="18861538">
              <a:off x="9939877" y="7707092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40" name="Oval 56"/>
            <p:cNvSpPr>
              <a:spLocks noChangeAspect="1"/>
            </p:cNvSpPr>
            <p:nvPr/>
          </p:nvSpPr>
          <p:spPr>
            <a:xfrm rot="18861538">
              <a:off x="9508851" y="7557528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41" name="Oval 57"/>
            <p:cNvSpPr>
              <a:spLocks noChangeAspect="1"/>
            </p:cNvSpPr>
            <p:nvPr/>
          </p:nvSpPr>
          <p:spPr>
            <a:xfrm rot="18861538">
              <a:off x="9724364" y="7555117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42" name="Oval 58"/>
            <p:cNvSpPr>
              <a:spLocks noChangeAspect="1"/>
            </p:cNvSpPr>
            <p:nvPr/>
          </p:nvSpPr>
          <p:spPr>
            <a:xfrm rot="18861538">
              <a:off x="9939877" y="7552706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1000">
        <p14:warp dir="in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125"/>
                            </p:stCondLst>
                            <p:childTnLst>
                              <p:par>
                                <p:cTn id="3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2" dur="75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375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875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>
                <p:cTn id="4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5" grpId="0" animBg="1"/>
      <p:bldP spid="8" grpId="0"/>
      <p:bldP spid="10" grpId="0"/>
      <p:bldP spid="10" grpId="1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83154" y="307512"/>
            <a:ext cx="10843722" cy="729358"/>
            <a:chOff x="-2655131" y="549901"/>
            <a:chExt cx="10843722" cy="729358"/>
          </a:xfrm>
        </p:grpSpPr>
        <p:sp>
          <p:nvSpPr>
            <p:cNvPr id="7" name="矩形 6"/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/>
            <p:cNvSpPr txBox="1">
              <a:spLocks noChangeArrowheads="1"/>
            </p:cNvSpPr>
            <p:nvPr/>
          </p:nvSpPr>
          <p:spPr bwMode="auto">
            <a:xfrm>
              <a:off x="1138419" y="549901"/>
              <a:ext cx="325532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活动执行保障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TextBox 8"/>
            <p:cNvSpPr txBox="1">
              <a:spLocks noChangeArrowheads="1"/>
            </p:cNvSpPr>
            <p:nvPr/>
          </p:nvSpPr>
          <p:spPr bwMode="auto">
            <a:xfrm>
              <a:off x="1136263" y="1079204"/>
              <a:ext cx="3255323" cy="200055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5514360" y="1847311"/>
            <a:ext cx="5064313" cy="3006251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 flipH="1">
            <a:off x="5514358" y="4899912"/>
            <a:ext cx="5064313" cy="92004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24"/>
          <p:cNvSpPr txBox="1"/>
          <p:nvPr/>
        </p:nvSpPr>
        <p:spPr>
          <a:xfrm flipH="1">
            <a:off x="6447405" y="5028898"/>
            <a:ext cx="2901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13" descr="FD1DDF730CE4456e89755B07FE1653D0# #Rectangle 13"/>
          <p:cNvSpPr>
            <a:spLocks noChangeArrowheads="1"/>
          </p:cNvSpPr>
          <p:nvPr/>
        </p:nvSpPr>
        <p:spPr bwMode="auto">
          <a:xfrm flipH="1">
            <a:off x="6483290" y="5470642"/>
            <a:ext cx="290000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此处添加简短文字说明。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CuadroTexto 39"/>
          <p:cNvSpPr txBox="1"/>
          <p:nvPr/>
        </p:nvSpPr>
        <p:spPr>
          <a:xfrm>
            <a:off x="1565845" y="2147765"/>
            <a:ext cx="21080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加入标题描述</a:t>
            </a:r>
            <a:endParaRPr lang="es-ES" b="1" dirty="0">
              <a:solidFill>
                <a:schemeClr val="bg1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6" name="CuadroTexto 40"/>
          <p:cNvSpPr txBox="1"/>
          <p:nvPr/>
        </p:nvSpPr>
        <p:spPr>
          <a:xfrm>
            <a:off x="1551331" y="2659785"/>
            <a:ext cx="12320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标题</a:t>
            </a:r>
            <a:endParaRPr lang="es-ES" sz="3600" b="1" dirty="0">
              <a:solidFill>
                <a:schemeClr val="bg1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7" name="Rectángulo 41"/>
          <p:cNvSpPr/>
          <p:nvPr/>
        </p:nvSpPr>
        <p:spPr>
          <a:xfrm>
            <a:off x="2590836" y="2661917"/>
            <a:ext cx="2204957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8" name="Rectángulo 42"/>
          <p:cNvSpPr/>
          <p:nvPr/>
        </p:nvSpPr>
        <p:spPr>
          <a:xfrm>
            <a:off x="1573817" y="3463972"/>
            <a:ext cx="3716085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1000">
        <p14:warp dir="in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/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83154" y="307512"/>
            <a:ext cx="10843722" cy="729358"/>
            <a:chOff x="-2655131" y="549901"/>
            <a:chExt cx="10843722" cy="729358"/>
          </a:xfrm>
        </p:grpSpPr>
        <p:sp>
          <p:nvSpPr>
            <p:cNvPr id="7" name="矩形 6"/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/>
            <p:cNvSpPr txBox="1">
              <a:spLocks noChangeArrowheads="1"/>
            </p:cNvSpPr>
            <p:nvPr/>
          </p:nvSpPr>
          <p:spPr bwMode="auto">
            <a:xfrm>
              <a:off x="1138419" y="549901"/>
              <a:ext cx="325532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活动执行保障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TextBox 8"/>
            <p:cNvSpPr txBox="1">
              <a:spLocks noChangeArrowheads="1"/>
            </p:cNvSpPr>
            <p:nvPr/>
          </p:nvSpPr>
          <p:spPr bwMode="auto">
            <a:xfrm>
              <a:off x="1136263" y="1079204"/>
              <a:ext cx="3255323" cy="200055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599772" y="2462453"/>
            <a:ext cx="5029375" cy="3028284"/>
            <a:chOff x="2102222" y="2409423"/>
            <a:chExt cx="3931016" cy="2366942"/>
          </a:xfrm>
          <a:noFill/>
        </p:grpSpPr>
        <p:grpSp>
          <p:nvGrpSpPr>
            <p:cNvPr id="11" name="Group 22"/>
            <p:cNvGrpSpPr/>
            <p:nvPr/>
          </p:nvGrpSpPr>
          <p:grpSpPr bwMode="auto">
            <a:xfrm>
              <a:off x="2102222" y="2479328"/>
              <a:ext cx="979227" cy="434756"/>
              <a:chOff x="0" y="0"/>
              <a:chExt cx="1131895" cy="504056"/>
            </a:xfrm>
            <a:grpFill/>
          </p:grpSpPr>
          <p:sp>
            <p:nvSpPr>
              <p:cNvPr id="26" name="矩形 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504056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zh-CN" sz="2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7" name="文本框 47"/>
              <p:cNvSpPr>
                <a:spLocks noChangeArrowheads="1"/>
              </p:cNvSpPr>
              <p:nvPr/>
            </p:nvSpPr>
            <p:spPr bwMode="auto">
              <a:xfrm>
                <a:off x="51774" y="41772"/>
                <a:ext cx="1080121" cy="36258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方正兰亭细黑_GBK" charset="-122"/>
                  </a:rPr>
                  <a:t>标题一</a:t>
                </a:r>
                <a:endPara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细黑_GBK" charset="-122"/>
                </a:endParaRPr>
              </a:p>
            </p:txBody>
          </p:sp>
        </p:grpSp>
        <p:sp>
          <p:nvSpPr>
            <p:cNvPr id="12" name="矩形 60"/>
            <p:cNvSpPr>
              <a:spLocks noChangeArrowheads="1"/>
            </p:cNvSpPr>
            <p:nvPr/>
          </p:nvSpPr>
          <p:spPr bwMode="auto">
            <a:xfrm>
              <a:off x="3150844" y="2409423"/>
              <a:ext cx="2882394" cy="55449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 lIns="68580" tIns="34290" rIns="68580" bIns="3429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单击此处添加文本单击此处添加文本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单击此处添加文本单击此处添加文本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3" name="Group 22"/>
            <p:cNvGrpSpPr/>
            <p:nvPr/>
          </p:nvGrpSpPr>
          <p:grpSpPr bwMode="auto">
            <a:xfrm>
              <a:off x="2102222" y="3081266"/>
              <a:ext cx="979227" cy="434756"/>
              <a:chOff x="0" y="0"/>
              <a:chExt cx="1131895" cy="504056"/>
            </a:xfrm>
            <a:grpFill/>
          </p:grpSpPr>
          <p:sp>
            <p:nvSpPr>
              <p:cNvPr id="24" name="矩形 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504056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zh-CN" sz="2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5" name="文本框 47"/>
              <p:cNvSpPr>
                <a:spLocks noChangeArrowheads="1"/>
              </p:cNvSpPr>
              <p:nvPr/>
            </p:nvSpPr>
            <p:spPr bwMode="auto">
              <a:xfrm>
                <a:off x="51774" y="41772"/>
                <a:ext cx="1080121" cy="36258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方正兰亭细黑_GBK" charset="-122"/>
                  </a:rPr>
                  <a:t>标题二</a:t>
                </a:r>
                <a:endPara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细黑_GBK" charset="-122"/>
                </a:endParaRPr>
              </a:p>
            </p:txBody>
          </p:sp>
        </p:grpSp>
        <p:sp>
          <p:nvSpPr>
            <p:cNvPr id="15" name="矩形 60"/>
            <p:cNvSpPr>
              <a:spLocks noChangeArrowheads="1"/>
            </p:cNvSpPr>
            <p:nvPr/>
          </p:nvSpPr>
          <p:spPr bwMode="auto">
            <a:xfrm>
              <a:off x="3150844" y="3011362"/>
              <a:ext cx="2882394" cy="55449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 lIns="68580" tIns="34290" rIns="68580" bIns="3429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单击此处添加文本单击此处添加文本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单击此处添加文本单击此处添加文本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6" name="Group 22"/>
            <p:cNvGrpSpPr/>
            <p:nvPr/>
          </p:nvGrpSpPr>
          <p:grpSpPr bwMode="auto">
            <a:xfrm>
              <a:off x="2102222" y="3684212"/>
              <a:ext cx="979227" cy="434756"/>
              <a:chOff x="0" y="0"/>
              <a:chExt cx="1131895" cy="504056"/>
            </a:xfrm>
            <a:grpFill/>
          </p:grpSpPr>
          <p:sp>
            <p:nvSpPr>
              <p:cNvPr id="22" name="矩形 2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504056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zh-CN" sz="2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3" name="文本框 47"/>
              <p:cNvSpPr>
                <a:spLocks noChangeArrowheads="1"/>
              </p:cNvSpPr>
              <p:nvPr/>
            </p:nvSpPr>
            <p:spPr bwMode="auto">
              <a:xfrm>
                <a:off x="51774" y="41772"/>
                <a:ext cx="1080121" cy="36258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方正兰亭细黑_GBK" charset="-122"/>
                  </a:rPr>
                  <a:t>标题三</a:t>
                </a:r>
                <a:endPara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细黑_GBK" charset="-122"/>
                </a:endParaRPr>
              </a:p>
            </p:txBody>
          </p:sp>
        </p:grpSp>
        <p:sp>
          <p:nvSpPr>
            <p:cNvPr id="17" name="矩形 60"/>
            <p:cNvSpPr>
              <a:spLocks noChangeArrowheads="1"/>
            </p:cNvSpPr>
            <p:nvPr/>
          </p:nvSpPr>
          <p:spPr bwMode="auto">
            <a:xfrm>
              <a:off x="3150844" y="3614307"/>
              <a:ext cx="2882394" cy="55449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 lIns="68580" tIns="34290" rIns="68580" bIns="3429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单击此处添加文本单击此处添加文本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单击此处添加文本单击此处添加文本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8" name="Group 22"/>
            <p:cNvGrpSpPr/>
            <p:nvPr/>
          </p:nvGrpSpPr>
          <p:grpSpPr bwMode="auto">
            <a:xfrm>
              <a:off x="2102222" y="4291774"/>
              <a:ext cx="979227" cy="434756"/>
              <a:chOff x="0" y="0"/>
              <a:chExt cx="1131895" cy="504056"/>
            </a:xfrm>
            <a:grpFill/>
          </p:grpSpPr>
          <p:sp>
            <p:nvSpPr>
              <p:cNvPr id="20" name="矩形 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504056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zh-CN" sz="2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1" name="文本框 47"/>
              <p:cNvSpPr>
                <a:spLocks noChangeArrowheads="1"/>
              </p:cNvSpPr>
              <p:nvPr/>
            </p:nvSpPr>
            <p:spPr bwMode="auto">
              <a:xfrm>
                <a:off x="51774" y="41772"/>
                <a:ext cx="1080121" cy="36258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方正兰亭细黑_GBK" charset="-122"/>
                  </a:rPr>
                  <a:t>标题四</a:t>
                </a:r>
                <a:endPara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细黑_GBK" charset="-122"/>
                </a:endParaRPr>
              </a:p>
            </p:txBody>
          </p:sp>
        </p:grpSp>
        <p:sp>
          <p:nvSpPr>
            <p:cNvPr id="19" name="矩形 60"/>
            <p:cNvSpPr>
              <a:spLocks noChangeArrowheads="1"/>
            </p:cNvSpPr>
            <p:nvPr/>
          </p:nvSpPr>
          <p:spPr bwMode="auto">
            <a:xfrm>
              <a:off x="3150844" y="4221870"/>
              <a:ext cx="2882394" cy="55449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 lIns="68580" tIns="34290" rIns="68580" bIns="3429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单击此处添加文本单击此处添加文本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单击此处添加文本单击此处添加文本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064968" y="2156870"/>
            <a:ext cx="3499032" cy="3499604"/>
            <a:chOff x="3218020" y="2137420"/>
            <a:chExt cx="2752869" cy="2753319"/>
          </a:xfrm>
          <a:noFill/>
        </p:grpSpPr>
        <p:sp>
          <p:nvSpPr>
            <p:cNvPr id="29" name="椭圆 6"/>
            <p:cNvSpPr/>
            <p:nvPr/>
          </p:nvSpPr>
          <p:spPr>
            <a:xfrm flipH="1" flipV="1">
              <a:off x="4617911" y="3332449"/>
              <a:ext cx="1352978" cy="1558290"/>
            </a:xfrm>
            <a:custGeom>
              <a:avLst/>
              <a:gdLst/>
              <a:ahLst/>
              <a:cxnLst/>
              <a:rect l="l" t="t" r="r" b="b"/>
              <a:pathLst>
                <a:path w="1352978" h="1558290">
                  <a:moveTo>
                    <a:pt x="779145" y="0"/>
                  </a:moveTo>
                  <a:cubicBezTo>
                    <a:pt x="1007226" y="0"/>
                    <a:pt x="1212417" y="98002"/>
                    <a:pt x="1352978" y="255954"/>
                  </a:cubicBezTo>
                  <a:cubicBezTo>
                    <a:pt x="1230457" y="395537"/>
                    <a:pt x="1158327" y="578918"/>
                    <a:pt x="1158327" y="779145"/>
                  </a:cubicBezTo>
                  <a:cubicBezTo>
                    <a:pt x="1158327" y="979373"/>
                    <a:pt x="1230457" y="1162753"/>
                    <a:pt x="1352978" y="1302337"/>
                  </a:cubicBezTo>
                  <a:cubicBezTo>
                    <a:pt x="1212417" y="1460288"/>
                    <a:pt x="1007226" y="1558290"/>
                    <a:pt x="779145" y="1558290"/>
                  </a:cubicBezTo>
                  <a:cubicBezTo>
                    <a:pt x="348835" y="1558290"/>
                    <a:pt x="0" y="1209455"/>
                    <a:pt x="0" y="779145"/>
                  </a:cubicBezTo>
                  <a:cubicBezTo>
                    <a:pt x="0" y="611543"/>
                    <a:pt x="52919" y="456302"/>
                    <a:pt x="144162" y="330069"/>
                  </a:cubicBezTo>
                  <a:lnTo>
                    <a:pt x="109784" y="108908"/>
                  </a:lnTo>
                  <a:lnTo>
                    <a:pt x="331101" y="143310"/>
                  </a:lnTo>
                  <a:cubicBezTo>
                    <a:pt x="457190" y="52617"/>
                    <a:pt x="612023" y="0"/>
                    <a:pt x="779145" y="0"/>
                  </a:cubicBezTo>
                  <a:close/>
                </a:path>
              </a:pathLst>
            </a:custGeom>
            <a:grpFill/>
            <a:ln w="254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61"/>
            <p:cNvSpPr/>
            <p:nvPr/>
          </p:nvSpPr>
          <p:spPr>
            <a:xfrm flipH="1" flipV="1">
              <a:off x="3218020" y="3537575"/>
              <a:ext cx="1558290" cy="1353163"/>
            </a:xfrm>
            <a:custGeom>
              <a:avLst/>
              <a:gdLst/>
              <a:ahLst/>
              <a:cxnLst/>
              <a:rect l="l" t="t" r="r" b="b"/>
              <a:pathLst>
                <a:path w="1558290" h="1353163">
                  <a:moveTo>
                    <a:pt x="779145" y="0"/>
                  </a:moveTo>
                  <a:cubicBezTo>
                    <a:pt x="946584" y="0"/>
                    <a:pt x="1101686" y="52816"/>
                    <a:pt x="1227870" y="143872"/>
                  </a:cubicBezTo>
                  <a:lnTo>
                    <a:pt x="1452805" y="108907"/>
                  </a:lnTo>
                  <a:lnTo>
                    <a:pt x="1417746" y="334454"/>
                  </a:lnTo>
                  <a:cubicBezTo>
                    <a:pt x="1506649" y="460075"/>
                    <a:pt x="1558290" y="613579"/>
                    <a:pt x="1558290" y="779145"/>
                  </a:cubicBezTo>
                  <a:cubicBezTo>
                    <a:pt x="1558290" y="1007122"/>
                    <a:pt x="1460378" y="1212230"/>
                    <a:pt x="1302560" y="1352794"/>
                  </a:cubicBezTo>
                  <a:cubicBezTo>
                    <a:pt x="1163008" y="1230383"/>
                    <a:pt x="979715" y="1158329"/>
                    <a:pt x="779593" y="1158329"/>
                  </a:cubicBezTo>
                  <a:cubicBezTo>
                    <a:pt x="579261" y="1158329"/>
                    <a:pt x="395794" y="1230534"/>
                    <a:pt x="256179" y="1353163"/>
                  </a:cubicBezTo>
                  <a:cubicBezTo>
                    <a:pt x="98093" y="1212607"/>
                    <a:pt x="0" y="1007331"/>
                    <a:pt x="0" y="779145"/>
                  </a:cubicBezTo>
                  <a:cubicBezTo>
                    <a:pt x="0" y="348835"/>
                    <a:pt x="348835" y="0"/>
                    <a:pt x="779145" y="0"/>
                  </a:cubicBezTo>
                  <a:close/>
                </a:path>
              </a:pathLst>
            </a:custGeom>
            <a:grpFill/>
            <a:ln w="254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椭圆 6"/>
            <p:cNvSpPr/>
            <p:nvPr/>
          </p:nvSpPr>
          <p:spPr>
            <a:xfrm>
              <a:off x="3218020" y="2137420"/>
              <a:ext cx="1352978" cy="1558290"/>
            </a:xfrm>
            <a:custGeom>
              <a:avLst/>
              <a:gdLst/>
              <a:ahLst/>
              <a:cxnLst/>
              <a:rect l="l" t="t" r="r" b="b"/>
              <a:pathLst>
                <a:path w="1352978" h="1558290">
                  <a:moveTo>
                    <a:pt x="779145" y="0"/>
                  </a:moveTo>
                  <a:cubicBezTo>
                    <a:pt x="1007226" y="0"/>
                    <a:pt x="1212417" y="98002"/>
                    <a:pt x="1352978" y="255954"/>
                  </a:cubicBezTo>
                  <a:cubicBezTo>
                    <a:pt x="1230457" y="395537"/>
                    <a:pt x="1158327" y="578918"/>
                    <a:pt x="1158327" y="779145"/>
                  </a:cubicBezTo>
                  <a:cubicBezTo>
                    <a:pt x="1158327" y="979373"/>
                    <a:pt x="1230457" y="1162753"/>
                    <a:pt x="1352978" y="1302337"/>
                  </a:cubicBezTo>
                  <a:cubicBezTo>
                    <a:pt x="1212417" y="1460288"/>
                    <a:pt x="1007226" y="1558290"/>
                    <a:pt x="779145" y="1558290"/>
                  </a:cubicBezTo>
                  <a:cubicBezTo>
                    <a:pt x="348835" y="1558290"/>
                    <a:pt x="0" y="1209455"/>
                    <a:pt x="0" y="779145"/>
                  </a:cubicBezTo>
                  <a:cubicBezTo>
                    <a:pt x="0" y="611543"/>
                    <a:pt x="52919" y="456302"/>
                    <a:pt x="144162" y="330069"/>
                  </a:cubicBezTo>
                  <a:lnTo>
                    <a:pt x="109784" y="108908"/>
                  </a:lnTo>
                  <a:lnTo>
                    <a:pt x="331101" y="143310"/>
                  </a:lnTo>
                  <a:cubicBezTo>
                    <a:pt x="457190" y="52617"/>
                    <a:pt x="612023" y="0"/>
                    <a:pt x="779145" y="0"/>
                  </a:cubicBezTo>
                  <a:close/>
                </a:path>
              </a:pathLst>
            </a:custGeom>
            <a:grpFill/>
            <a:ln w="254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椭圆 61"/>
            <p:cNvSpPr/>
            <p:nvPr/>
          </p:nvSpPr>
          <p:spPr>
            <a:xfrm>
              <a:off x="4412599" y="2137421"/>
              <a:ext cx="1558290" cy="1353163"/>
            </a:xfrm>
            <a:custGeom>
              <a:avLst/>
              <a:gdLst/>
              <a:ahLst/>
              <a:cxnLst/>
              <a:rect l="l" t="t" r="r" b="b"/>
              <a:pathLst>
                <a:path w="1558290" h="1353163">
                  <a:moveTo>
                    <a:pt x="779145" y="0"/>
                  </a:moveTo>
                  <a:cubicBezTo>
                    <a:pt x="946584" y="0"/>
                    <a:pt x="1101686" y="52816"/>
                    <a:pt x="1227870" y="143872"/>
                  </a:cubicBezTo>
                  <a:lnTo>
                    <a:pt x="1452805" y="108907"/>
                  </a:lnTo>
                  <a:lnTo>
                    <a:pt x="1417746" y="334454"/>
                  </a:lnTo>
                  <a:cubicBezTo>
                    <a:pt x="1506649" y="460075"/>
                    <a:pt x="1558290" y="613579"/>
                    <a:pt x="1558290" y="779145"/>
                  </a:cubicBezTo>
                  <a:cubicBezTo>
                    <a:pt x="1558290" y="1007122"/>
                    <a:pt x="1460378" y="1212230"/>
                    <a:pt x="1302560" y="1352794"/>
                  </a:cubicBezTo>
                  <a:cubicBezTo>
                    <a:pt x="1163008" y="1230383"/>
                    <a:pt x="979715" y="1158329"/>
                    <a:pt x="779593" y="1158329"/>
                  </a:cubicBezTo>
                  <a:cubicBezTo>
                    <a:pt x="579261" y="1158329"/>
                    <a:pt x="395794" y="1230534"/>
                    <a:pt x="256179" y="1353163"/>
                  </a:cubicBezTo>
                  <a:cubicBezTo>
                    <a:pt x="98093" y="1212607"/>
                    <a:pt x="0" y="1007331"/>
                    <a:pt x="0" y="779145"/>
                  </a:cubicBezTo>
                  <a:cubicBezTo>
                    <a:pt x="0" y="348835"/>
                    <a:pt x="348835" y="0"/>
                    <a:pt x="779145" y="0"/>
                  </a:cubicBezTo>
                  <a:close/>
                </a:path>
              </a:pathLst>
            </a:custGeom>
            <a:grpFill/>
            <a:ln w="254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 flipH="1" flipV="1">
              <a:off x="4486830" y="3432539"/>
              <a:ext cx="215248" cy="215248"/>
            </a:xfrm>
            <a:prstGeom prst="ellipse">
              <a:avLst/>
            </a:prstGeom>
            <a:grpFill/>
            <a:ln w="254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3485440" y="2649011"/>
              <a:ext cx="884467" cy="339001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TextBox 35"/>
            <p:cNvSpPr txBox="1"/>
            <p:nvPr/>
          </p:nvSpPr>
          <p:spPr>
            <a:xfrm>
              <a:off x="4806374" y="2629901"/>
              <a:ext cx="815013" cy="339001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b="1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28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TextBox 36"/>
            <p:cNvSpPr txBox="1"/>
            <p:nvPr/>
          </p:nvSpPr>
          <p:spPr>
            <a:xfrm>
              <a:off x="3528304" y="3987510"/>
              <a:ext cx="911515" cy="339001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b="1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28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4903777" y="3930358"/>
              <a:ext cx="842487" cy="339001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b="1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28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4486830" y="3432539"/>
              <a:ext cx="215248" cy="215248"/>
            </a:xfrm>
            <a:prstGeom prst="ellipse">
              <a:avLst/>
            </a:prstGeom>
            <a:grpFill/>
            <a:ln w="254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1000">
        <p14:warp dir="in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83154" y="307512"/>
            <a:ext cx="10843722" cy="729358"/>
            <a:chOff x="-2655131" y="549901"/>
            <a:chExt cx="10843722" cy="729358"/>
          </a:xfrm>
        </p:grpSpPr>
        <p:sp>
          <p:nvSpPr>
            <p:cNvPr id="7" name="矩形 6"/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/>
            <p:cNvSpPr txBox="1">
              <a:spLocks noChangeArrowheads="1"/>
            </p:cNvSpPr>
            <p:nvPr/>
          </p:nvSpPr>
          <p:spPr bwMode="auto">
            <a:xfrm>
              <a:off x="1138419" y="549901"/>
              <a:ext cx="325532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活动执行保障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TextBox 8"/>
            <p:cNvSpPr txBox="1">
              <a:spLocks noChangeArrowheads="1"/>
            </p:cNvSpPr>
            <p:nvPr/>
          </p:nvSpPr>
          <p:spPr bwMode="auto">
            <a:xfrm>
              <a:off x="1136263" y="1079204"/>
              <a:ext cx="3255323" cy="200055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234726" y="1893822"/>
            <a:ext cx="3853640" cy="4186814"/>
            <a:chOff x="1410870" y="1216181"/>
            <a:chExt cx="4709979" cy="5117191"/>
          </a:xfrm>
          <a:noFill/>
        </p:grpSpPr>
        <p:sp>
          <p:nvSpPr>
            <p:cNvPr id="11" name="Oval 53"/>
            <p:cNvSpPr>
              <a:spLocks noChangeAspect="1"/>
            </p:cNvSpPr>
            <p:nvPr/>
          </p:nvSpPr>
          <p:spPr>
            <a:xfrm>
              <a:off x="1490662" y="5399072"/>
              <a:ext cx="513547" cy="51368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ctr"/>
              <a:endParaRPr lang="bg-BG" sz="700" dirty="0">
                <a:solidFill>
                  <a:schemeClr val="bg1"/>
                </a:solidFill>
                <a:latin typeface="Lato Light" panose="020F0502020204030203" charset="0"/>
              </a:endParaRPr>
            </a:p>
          </p:txBody>
        </p:sp>
        <p:sp>
          <p:nvSpPr>
            <p:cNvPr id="12" name="Subtitle 2"/>
            <p:cNvSpPr txBox="1"/>
            <p:nvPr/>
          </p:nvSpPr>
          <p:spPr>
            <a:xfrm>
              <a:off x="2102197" y="3148157"/>
              <a:ext cx="4018652" cy="71836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108745" tIns="54373" rIns="108745" bIns="54373" rtlCol="0">
              <a:spAutoFit/>
            </a:bodyPr>
            <a:lstStyle>
              <a:lvl1pPr marL="0" indent="0" algn="ctr" defTabSz="108712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 panose="020B0604020202020204"/>
                <a:buNone/>
                <a:defRPr sz="2400" kern="1200">
                  <a:solidFill>
                    <a:schemeClr val="tx2"/>
                  </a:solidFill>
                  <a:latin typeface="Open Sans Light" panose="020B0306030504020204"/>
                  <a:ea typeface="+mn-ea"/>
                  <a:cs typeface="Open Sans Light" panose="020B0306030504020204"/>
                </a:defRPr>
              </a:lvl1pPr>
              <a:lvl2pPr marL="1087755" indent="0" algn="ctr" defTabSz="1087120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 panose="020B0606030504020204"/>
                  <a:ea typeface="+mn-ea"/>
                  <a:cs typeface="Open Sans" panose="020B0606030504020204"/>
                </a:defRPr>
              </a:lvl2pPr>
              <a:lvl3pPr marL="2175510" indent="0" algn="ctr" defTabSz="1087120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 panose="020B0606030504020204"/>
                  <a:ea typeface="+mn-ea"/>
                  <a:cs typeface="Open Sans" panose="020B0606030504020204"/>
                </a:defRPr>
              </a:lvl3pPr>
              <a:lvl4pPr marL="3262630" indent="0" algn="ctr" defTabSz="1087120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 panose="020B0606030504020204"/>
                  <a:ea typeface="+mn-ea"/>
                  <a:cs typeface="Open Sans" panose="020B0606030504020204"/>
                </a:defRPr>
              </a:lvl4pPr>
              <a:lvl5pPr marL="4350385" indent="0" algn="ctr" defTabSz="1087120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 panose="020B0606030504020204"/>
                  <a:ea typeface="+mn-ea"/>
                  <a:cs typeface="Open Sans" panose="020B0606030504020204"/>
                </a:defRPr>
              </a:lvl5pPr>
              <a:lvl6pPr marL="5438140" indent="0" algn="ctr" defTabSz="1087120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95" indent="0" algn="ctr" defTabSz="1087120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650" indent="0" algn="ctr" defTabSz="1087120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405" indent="0" algn="ctr" defTabSz="1087120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在此框中选择粘贴，并选择只保留文字。您的内容打在这里，或者通过复制您的文本后</a:t>
              </a:r>
              <a:endPara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TextBox 39"/>
            <p:cNvSpPr txBox="1"/>
            <p:nvPr/>
          </p:nvSpPr>
          <p:spPr>
            <a:xfrm>
              <a:off x="2160983" y="2788623"/>
              <a:ext cx="1542294" cy="376170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 anchor="ctr" anchorCtr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Lato" panose="020F0502020204030203" charset="0"/>
                  <a:ea typeface="Lato" panose="020F0502020204030203" charset="0"/>
                  <a:cs typeface="Lato" panose="020F0502020204030203" charset="0"/>
                </a:rPr>
                <a:t>加入标题描述</a:t>
              </a:r>
              <a:endParaRPr lang="en-US" sz="1400" b="1" dirty="0">
                <a:solidFill>
                  <a:schemeClr val="bg1"/>
                </a:solidFill>
                <a:latin typeface="Lato" panose="020F0502020204030203" charset="0"/>
                <a:ea typeface="Lato" panose="020F0502020204030203" charset="0"/>
                <a:cs typeface="Lato" panose="020F0502020204030203" charset="0"/>
              </a:endParaRPr>
            </a:p>
          </p:txBody>
        </p:sp>
        <p:sp>
          <p:nvSpPr>
            <p:cNvPr id="15" name="Subtitle 2"/>
            <p:cNvSpPr txBox="1"/>
            <p:nvPr/>
          </p:nvSpPr>
          <p:spPr>
            <a:xfrm>
              <a:off x="2102197" y="5615004"/>
              <a:ext cx="4018652" cy="71836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108745" tIns="54373" rIns="108745" bIns="54373" rtlCol="0">
              <a:spAutoFit/>
            </a:bodyPr>
            <a:lstStyle>
              <a:lvl1pPr marL="0" indent="0" algn="ctr" defTabSz="108712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 panose="020B0604020202020204"/>
                <a:buNone/>
                <a:defRPr sz="2400" kern="1200">
                  <a:solidFill>
                    <a:schemeClr val="tx2"/>
                  </a:solidFill>
                  <a:latin typeface="Open Sans Light" panose="020B0306030504020204"/>
                  <a:ea typeface="+mn-ea"/>
                  <a:cs typeface="Open Sans Light" panose="020B0306030504020204"/>
                </a:defRPr>
              </a:lvl1pPr>
              <a:lvl2pPr marL="1087755" indent="0" algn="ctr" defTabSz="1087120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 panose="020B0606030504020204"/>
                  <a:ea typeface="+mn-ea"/>
                  <a:cs typeface="Open Sans" panose="020B0606030504020204"/>
                </a:defRPr>
              </a:lvl2pPr>
              <a:lvl3pPr marL="2175510" indent="0" algn="ctr" defTabSz="1087120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 panose="020B0606030504020204"/>
                  <a:ea typeface="+mn-ea"/>
                  <a:cs typeface="Open Sans" panose="020B0606030504020204"/>
                </a:defRPr>
              </a:lvl3pPr>
              <a:lvl4pPr marL="3262630" indent="0" algn="ctr" defTabSz="1087120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 panose="020B0606030504020204"/>
                  <a:ea typeface="+mn-ea"/>
                  <a:cs typeface="Open Sans" panose="020B0606030504020204"/>
                </a:defRPr>
              </a:lvl4pPr>
              <a:lvl5pPr marL="4350385" indent="0" algn="ctr" defTabSz="1087120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 panose="020B0606030504020204"/>
                  <a:ea typeface="+mn-ea"/>
                  <a:cs typeface="Open Sans" panose="020B0606030504020204"/>
                </a:defRPr>
              </a:lvl5pPr>
              <a:lvl6pPr marL="5438140" indent="0" algn="ctr" defTabSz="1087120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95" indent="0" algn="ctr" defTabSz="1087120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650" indent="0" algn="ctr" defTabSz="1087120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405" indent="0" algn="ctr" defTabSz="1087120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在此框中选择粘贴，并选择只保留文字。您的内容打在这里，或者通过复制您的文本后</a:t>
              </a:r>
              <a:endPara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TextBox 41"/>
            <p:cNvSpPr txBox="1"/>
            <p:nvPr/>
          </p:nvSpPr>
          <p:spPr>
            <a:xfrm>
              <a:off x="2160983" y="5255467"/>
              <a:ext cx="1542294" cy="376170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 anchor="ctr" anchorCtr="0">
              <a:spAutoFit/>
            </a:bodyPr>
            <a:lstStyle/>
            <a:p>
              <a:pPr lvl="0"/>
              <a:r>
                <a:rPr lang="zh-CN" altLang="en-US" sz="1400" b="1" dirty="0">
                  <a:solidFill>
                    <a:schemeClr val="bg1"/>
                  </a:solidFill>
                  <a:latin typeface="Lato" panose="020F0502020204030203" charset="0"/>
                  <a:ea typeface="Lato" panose="020F0502020204030203" charset="0"/>
                  <a:cs typeface="Lato" panose="020F0502020204030203" charset="0"/>
                </a:rPr>
                <a:t>加入标题描述</a:t>
              </a:r>
              <a:endParaRPr lang="en-US" altLang="zh-CN" sz="1400" b="1" dirty="0">
                <a:solidFill>
                  <a:schemeClr val="bg1"/>
                </a:solidFill>
                <a:latin typeface="Lato" panose="020F0502020204030203" charset="0"/>
                <a:ea typeface="Lato" panose="020F0502020204030203" charset="0"/>
                <a:cs typeface="Lato" panose="020F0502020204030203" charset="0"/>
              </a:endParaRPr>
            </a:p>
          </p:txBody>
        </p:sp>
        <p:sp>
          <p:nvSpPr>
            <p:cNvPr id="17" name="Subtitle 2"/>
            <p:cNvSpPr txBox="1"/>
            <p:nvPr/>
          </p:nvSpPr>
          <p:spPr>
            <a:xfrm>
              <a:off x="2102197" y="4383746"/>
              <a:ext cx="4018652" cy="71836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108745" tIns="54373" rIns="108745" bIns="54373" rtlCol="0">
              <a:spAutoFit/>
            </a:bodyPr>
            <a:lstStyle>
              <a:lvl1pPr marL="0" indent="0" algn="ctr" defTabSz="108712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 panose="020B0604020202020204"/>
                <a:buNone/>
                <a:defRPr sz="2400" kern="1200">
                  <a:solidFill>
                    <a:schemeClr val="tx2"/>
                  </a:solidFill>
                  <a:latin typeface="Open Sans Light" panose="020B0306030504020204"/>
                  <a:ea typeface="+mn-ea"/>
                  <a:cs typeface="Open Sans Light" panose="020B0306030504020204"/>
                </a:defRPr>
              </a:lvl1pPr>
              <a:lvl2pPr marL="1087755" indent="0" algn="ctr" defTabSz="1087120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 panose="020B0606030504020204"/>
                  <a:ea typeface="+mn-ea"/>
                  <a:cs typeface="Open Sans" panose="020B0606030504020204"/>
                </a:defRPr>
              </a:lvl2pPr>
              <a:lvl3pPr marL="2175510" indent="0" algn="ctr" defTabSz="1087120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 panose="020B0606030504020204"/>
                  <a:ea typeface="+mn-ea"/>
                  <a:cs typeface="Open Sans" panose="020B0606030504020204"/>
                </a:defRPr>
              </a:lvl3pPr>
              <a:lvl4pPr marL="3262630" indent="0" algn="ctr" defTabSz="1087120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 panose="020B0606030504020204"/>
                  <a:ea typeface="+mn-ea"/>
                  <a:cs typeface="Open Sans" panose="020B0606030504020204"/>
                </a:defRPr>
              </a:lvl4pPr>
              <a:lvl5pPr marL="4350385" indent="0" algn="ctr" defTabSz="1087120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 panose="020B0606030504020204"/>
                  <a:ea typeface="+mn-ea"/>
                  <a:cs typeface="Open Sans" panose="020B0606030504020204"/>
                </a:defRPr>
              </a:lvl5pPr>
              <a:lvl6pPr marL="5438140" indent="0" algn="ctr" defTabSz="1087120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95" indent="0" algn="ctr" defTabSz="1087120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650" indent="0" algn="ctr" defTabSz="1087120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405" indent="0" algn="ctr" defTabSz="1087120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在此框中选择粘贴，并选择只保留文字。您的内容打在这里，或者通过复制您的文本后</a:t>
              </a:r>
              <a:endPara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Box 50"/>
            <p:cNvSpPr txBox="1"/>
            <p:nvPr/>
          </p:nvSpPr>
          <p:spPr>
            <a:xfrm>
              <a:off x="2160983" y="4024210"/>
              <a:ext cx="1542294" cy="376170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 anchor="ctr" anchorCtr="0">
              <a:spAutoFit/>
            </a:bodyPr>
            <a:lstStyle/>
            <a:p>
              <a:pPr lvl="0"/>
              <a:r>
                <a:rPr lang="zh-CN" altLang="en-US" sz="1400" b="1" dirty="0">
                  <a:solidFill>
                    <a:schemeClr val="bg1"/>
                  </a:solidFill>
                  <a:latin typeface="Lato" panose="020F0502020204030203" charset="0"/>
                  <a:ea typeface="Lato" panose="020F0502020204030203" charset="0"/>
                  <a:cs typeface="Lato" panose="020F0502020204030203" charset="0"/>
                </a:rPr>
                <a:t>加入标题描述</a:t>
              </a:r>
              <a:endParaRPr lang="en-US" altLang="zh-CN" sz="1400" b="1" dirty="0">
                <a:solidFill>
                  <a:schemeClr val="bg1"/>
                </a:solidFill>
                <a:latin typeface="Lato" panose="020F0502020204030203" charset="0"/>
                <a:ea typeface="Lato" panose="020F0502020204030203" charset="0"/>
                <a:cs typeface="Lato" panose="020F0502020204030203" charset="0"/>
              </a:endParaRPr>
            </a:p>
          </p:txBody>
        </p:sp>
        <p:sp>
          <p:nvSpPr>
            <p:cNvPr id="19" name="Oval 54"/>
            <p:cNvSpPr>
              <a:spLocks noChangeAspect="1"/>
            </p:cNvSpPr>
            <p:nvPr/>
          </p:nvSpPr>
          <p:spPr>
            <a:xfrm>
              <a:off x="1490662" y="4138026"/>
              <a:ext cx="513547" cy="51368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ctr"/>
              <a:endParaRPr lang="bg-BG" sz="700" dirty="0">
                <a:solidFill>
                  <a:schemeClr val="bg1"/>
                </a:solidFill>
                <a:latin typeface="Lato Light" panose="020F0502020204030203" charset="0"/>
              </a:endParaRPr>
            </a:p>
          </p:txBody>
        </p:sp>
        <p:sp>
          <p:nvSpPr>
            <p:cNvPr id="20" name="Oval 56"/>
            <p:cNvSpPr>
              <a:spLocks noChangeAspect="1"/>
            </p:cNvSpPr>
            <p:nvPr/>
          </p:nvSpPr>
          <p:spPr>
            <a:xfrm>
              <a:off x="1490662" y="2916774"/>
              <a:ext cx="513547" cy="51368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ctr"/>
              <a:endParaRPr lang="bg-BG" sz="700" dirty="0">
                <a:solidFill>
                  <a:schemeClr val="bg1"/>
                </a:solidFill>
                <a:latin typeface="Lato Light" panose="020F0502020204030203" charset="0"/>
              </a:endParaRPr>
            </a:p>
          </p:txBody>
        </p:sp>
        <p:sp>
          <p:nvSpPr>
            <p:cNvPr id="21" name="Shape 2687"/>
            <p:cNvSpPr/>
            <p:nvPr/>
          </p:nvSpPr>
          <p:spPr>
            <a:xfrm>
              <a:off x="1613425" y="3032461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55" y="16200"/>
                  </a:moveTo>
                  <a:lnTo>
                    <a:pt x="15709" y="16200"/>
                  </a:lnTo>
                  <a:lnTo>
                    <a:pt x="15709" y="14727"/>
                  </a:lnTo>
                  <a:lnTo>
                    <a:pt x="18655" y="14727"/>
                  </a:lnTo>
                  <a:cubicBezTo>
                    <a:pt x="18655" y="14727"/>
                    <a:pt x="18655" y="16200"/>
                    <a:pt x="18655" y="16200"/>
                  </a:cubicBezTo>
                  <a:close/>
                  <a:moveTo>
                    <a:pt x="18655" y="18655"/>
                  </a:moveTo>
                  <a:lnTo>
                    <a:pt x="15709" y="18655"/>
                  </a:lnTo>
                  <a:lnTo>
                    <a:pt x="15709" y="17182"/>
                  </a:lnTo>
                  <a:lnTo>
                    <a:pt x="18655" y="17182"/>
                  </a:lnTo>
                  <a:cubicBezTo>
                    <a:pt x="18655" y="17182"/>
                    <a:pt x="18655" y="18655"/>
                    <a:pt x="18655" y="18655"/>
                  </a:cubicBezTo>
                  <a:close/>
                  <a:moveTo>
                    <a:pt x="17182" y="20618"/>
                  </a:moveTo>
                  <a:cubicBezTo>
                    <a:pt x="16542" y="20618"/>
                    <a:pt x="16002" y="20207"/>
                    <a:pt x="15799" y="19636"/>
                  </a:cubicBezTo>
                  <a:lnTo>
                    <a:pt x="18564" y="19636"/>
                  </a:lnTo>
                  <a:cubicBezTo>
                    <a:pt x="18361" y="20207"/>
                    <a:pt x="17822" y="20618"/>
                    <a:pt x="17182" y="20618"/>
                  </a:cubicBezTo>
                  <a:moveTo>
                    <a:pt x="17182" y="12764"/>
                  </a:moveTo>
                  <a:cubicBezTo>
                    <a:pt x="17822" y="12764"/>
                    <a:pt x="18361" y="13175"/>
                    <a:pt x="18564" y="13745"/>
                  </a:cubicBezTo>
                  <a:lnTo>
                    <a:pt x="15799" y="13745"/>
                  </a:lnTo>
                  <a:cubicBezTo>
                    <a:pt x="16002" y="13175"/>
                    <a:pt x="16542" y="12764"/>
                    <a:pt x="17182" y="12764"/>
                  </a:cubicBezTo>
                  <a:moveTo>
                    <a:pt x="5891" y="16200"/>
                  </a:moveTo>
                  <a:lnTo>
                    <a:pt x="2945" y="16200"/>
                  </a:lnTo>
                  <a:lnTo>
                    <a:pt x="2945" y="14727"/>
                  </a:lnTo>
                  <a:lnTo>
                    <a:pt x="5891" y="14727"/>
                  </a:lnTo>
                  <a:cubicBezTo>
                    <a:pt x="5891" y="14727"/>
                    <a:pt x="5891" y="16200"/>
                    <a:pt x="5891" y="16200"/>
                  </a:cubicBezTo>
                  <a:close/>
                  <a:moveTo>
                    <a:pt x="4418" y="12764"/>
                  </a:moveTo>
                  <a:cubicBezTo>
                    <a:pt x="5058" y="12764"/>
                    <a:pt x="5598" y="13175"/>
                    <a:pt x="5801" y="13745"/>
                  </a:cubicBezTo>
                  <a:lnTo>
                    <a:pt x="3036" y="13745"/>
                  </a:lnTo>
                  <a:cubicBezTo>
                    <a:pt x="3239" y="13175"/>
                    <a:pt x="3778" y="12764"/>
                    <a:pt x="4418" y="12764"/>
                  </a:cubicBezTo>
                  <a:moveTo>
                    <a:pt x="5891" y="18655"/>
                  </a:moveTo>
                  <a:lnTo>
                    <a:pt x="2945" y="18655"/>
                  </a:lnTo>
                  <a:lnTo>
                    <a:pt x="2945" y="17182"/>
                  </a:lnTo>
                  <a:lnTo>
                    <a:pt x="5891" y="17182"/>
                  </a:lnTo>
                  <a:cubicBezTo>
                    <a:pt x="5891" y="17182"/>
                    <a:pt x="5891" y="18655"/>
                    <a:pt x="5891" y="18655"/>
                  </a:cubicBezTo>
                  <a:close/>
                  <a:moveTo>
                    <a:pt x="4418" y="20618"/>
                  </a:moveTo>
                  <a:cubicBezTo>
                    <a:pt x="3778" y="20618"/>
                    <a:pt x="3239" y="20207"/>
                    <a:pt x="3036" y="19636"/>
                  </a:cubicBezTo>
                  <a:lnTo>
                    <a:pt x="5801" y="19636"/>
                  </a:lnTo>
                  <a:cubicBezTo>
                    <a:pt x="5598" y="20207"/>
                    <a:pt x="5058" y="20618"/>
                    <a:pt x="4418" y="20618"/>
                  </a:cubicBezTo>
                  <a:moveTo>
                    <a:pt x="19636" y="13745"/>
                  </a:moveTo>
                  <a:lnTo>
                    <a:pt x="19636" y="8836"/>
                  </a:lnTo>
                  <a:cubicBezTo>
                    <a:pt x="19636" y="3956"/>
                    <a:pt x="15680" y="0"/>
                    <a:pt x="10800" y="0"/>
                  </a:cubicBezTo>
                  <a:cubicBezTo>
                    <a:pt x="5920" y="0"/>
                    <a:pt x="1964" y="3956"/>
                    <a:pt x="1964" y="8836"/>
                  </a:cubicBezTo>
                  <a:lnTo>
                    <a:pt x="1964" y="13745"/>
                  </a:lnTo>
                  <a:cubicBezTo>
                    <a:pt x="879" y="13745"/>
                    <a:pt x="0" y="14625"/>
                    <a:pt x="0" y="15709"/>
                  </a:cubicBezTo>
                  <a:lnTo>
                    <a:pt x="0" y="17673"/>
                  </a:lnTo>
                  <a:cubicBezTo>
                    <a:pt x="0" y="18757"/>
                    <a:pt x="879" y="19636"/>
                    <a:pt x="1964" y="19636"/>
                  </a:cubicBezTo>
                  <a:lnTo>
                    <a:pt x="2013" y="19636"/>
                  </a:lnTo>
                  <a:cubicBezTo>
                    <a:pt x="2241" y="20757"/>
                    <a:pt x="3231" y="21600"/>
                    <a:pt x="4418" y="21600"/>
                  </a:cubicBezTo>
                  <a:cubicBezTo>
                    <a:pt x="5774" y="21600"/>
                    <a:pt x="6873" y="20501"/>
                    <a:pt x="6873" y="19145"/>
                  </a:cubicBezTo>
                  <a:lnTo>
                    <a:pt x="6873" y="14236"/>
                  </a:lnTo>
                  <a:cubicBezTo>
                    <a:pt x="6873" y="12881"/>
                    <a:pt x="5774" y="11782"/>
                    <a:pt x="4418" y="11782"/>
                  </a:cubicBezTo>
                  <a:cubicBezTo>
                    <a:pt x="3864" y="11782"/>
                    <a:pt x="3356" y="11971"/>
                    <a:pt x="2945" y="12282"/>
                  </a:cubicBezTo>
                  <a:lnTo>
                    <a:pt x="2945" y="8836"/>
                  </a:lnTo>
                  <a:cubicBezTo>
                    <a:pt x="2945" y="4499"/>
                    <a:pt x="6462" y="982"/>
                    <a:pt x="10800" y="982"/>
                  </a:cubicBezTo>
                  <a:cubicBezTo>
                    <a:pt x="15138" y="982"/>
                    <a:pt x="18655" y="4499"/>
                    <a:pt x="18655" y="8836"/>
                  </a:cubicBezTo>
                  <a:lnTo>
                    <a:pt x="18655" y="12282"/>
                  </a:lnTo>
                  <a:cubicBezTo>
                    <a:pt x="18244" y="11971"/>
                    <a:pt x="17736" y="11782"/>
                    <a:pt x="17182" y="11782"/>
                  </a:cubicBezTo>
                  <a:cubicBezTo>
                    <a:pt x="15826" y="11782"/>
                    <a:pt x="14727" y="12881"/>
                    <a:pt x="14727" y="14236"/>
                  </a:cubicBezTo>
                  <a:lnTo>
                    <a:pt x="14727" y="19145"/>
                  </a:lnTo>
                  <a:cubicBezTo>
                    <a:pt x="14727" y="20501"/>
                    <a:pt x="15826" y="21600"/>
                    <a:pt x="17182" y="21600"/>
                  </a:cubicBezTo>
                  <a:cubicBezTo>
                    <a:pt x="18369" y="21600"/>
                    <a:pt x="19360" y="20757"/>
                    <a:pt x="19587" y="19636"/>
                  </a:cubicBezTo>
                  <a:lnTo>
                    <a:pt x="19636" y="19636"/>
                  </a:lnTo>
                  <a:cubicBezTo>
                    <a:pt x="20721" y="19636"/>
                    <a:pt x="21600" y="18757"/>
                    <a:pt x="21600" y="17673"/>
                  </a:cubicBezTo>
                  <a:lnTo>
                    <a:pt x="21600" y="15709"/>
                  </a:lnTo>
                  <a:cubicBezTo>
                    <a:pt x="21600" y="14625"/>
                    <a:pt x="20721" y="13745"/>
                    <a:pt x="19636" y="13745"/>
                  </a:cubicBezTo>
                </a:path>
              </a:pathLst>
            </a:custGeom>
            <a:grpFill/>
            <a:ln w="12700">
              <a:solidFill>
                <a:schemeClr val="bg1"/>
              </a:solidFill>
              <a:miter lim="400000"/>
            </a:ln>
          </p:spPr>
          <p:txBody>
            <a:bodyPr lIns="19045" tIns="19045" rIns="19045" bIns="19045" anchor="ctr"/>
            <a:lstStyle/>
            <a:p>
              <a:pPr defTabSz="227965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200" dirty="0">
                <a:solidFill>
                  <a:schemeClr val="bg1"/>
                </a:solidFill>
                <a:latin typeface="Lato Regular" charset="0"/>
                <a:ea typeface="Lato Regular" charset="0"/>
                <a:cs typeface="Lato Regular" charset="0"/>
              </a:endParaRPr>
            </a:p>
          </p:txBody>
        </p:sp>
        <p:sp>
          <p:nvSpPr>
            <p:cNvPr id="22" name="Shape 2783"/>
            <p:cNvSpPr/>
            <p:nvPr/>
          </p:nvSpPr>
          <p:spPr>
            <a:xfrm>
              <a:off x="1613424" y="4277959"/>
              <a:ext cx="279328" cy="2412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5855"/>
                  </a:moveTo>
                  <a:lnTo>
                    <a:pt x="1633" y="10800"/>
                  </a:lnTo>
                  <a:lnTo>
                    <a:pt x="4615" y="9156"/>
                  </a:lnTo>
                  <a:lnTo>
                    <a:pt x="10589" y="12450"/>
                  </a:lnTo>
                  <a:lnTo>
                    <a:pt x="10591" y="12446"/>
                  </a:lnTo>
                  <a:cubicBezTo>
                    <a:pt x="10654" y="12482"/>
                    <a:pt x="10724" y="12505"/>
                    <a:pt x="10800" y="12505"/>
                  </a:cubicBezTo>
                  <a:cubicBezTo>
                    <a:pt x="10876" y="12505"/>
                    <a:pt x="10946" y="12482"/>
                    <a:pt x="11009" y="12446"/>
                  </a:cubicBezTo>
                  <a:lnTo>
                    <a:pt x="11011" y="12450"/>
                  </a:lnTo>
                  <a:lnTo>
                    <a:pt x="16985" y="9156"/>
                  </a:lnTo>
                  <a:lnTo>
                    <a:pt x="19967" y="10800"/>
                  </a:lnTo>
                  <a:cubicBezTo>
                    <a:pt x="19967" y="10800"/>
                    <a:pt x="10800" y="15855"/>
                    <a:pt x="10800" y="15855"/>
                  </a:cubicBezTo>
                  <a:close/>
                  <a:moveTo>
                    <a:pt x="19967" y="15347"/>
                  </a:moveTo>
                  <a:lnTo>
                    <a:pt x="10800" y="20402"/>
                  </a:lnTo>
                  <a:lnTo>
                    <a:pt x="1633" y="15347"/>
                  </a:lnTo>
                  <a:lnTo>
                    <a:pt x="4615" y="13703"/>
                  </a:lnTo>
                  <a:lnTo>
                    <a:pt x="10589" y="16997"/>
                  </a:lnTo>
                  <a:lnTo>
                    <a:pt x="10591" y="16994"/>
                  </a:lnTo>
                  <a:cubicBezTo>
                    <a:pt x="10654" y="17029"/>
                    <a:pt x="10724" y="17053"/>
                    <a:pt x="10800" y="17053"/>
                  </a:cubicBezTo>
                  <a:cubicBezTo>
                    <a:pt x="10876" y="17053"/>
                    <a:pt x="10946" y="17029"/>
                    <a:pt x="11009" y="16994"/>
                  </a:cubicBezTo>
                  <a:lnTo>
                    <a:pt x="11011" y="16997"/>
                  </a:lnTo>
                  <a:lnTo>
                    <a:pt x="16985" y="13703"/>
                  </a:lnTo>
                  <a:cubicBezTo>
                    <a:pt x="16985" y="13703"/>
                    <a:pt x="19967" y="15347"/>
                    <a:pt x="19967" y="15347"/>
                  </a:cubicBezTo>
                  <a:close/>
                  <a:moveTo>
                    <a:pt x="1633" y="6253"/>
                  </a:moveTo>
                  <a:lnTo>
                    <a:pt x="10800" y="1198"/>
                  </a:lnTo>
                  <a:lnTo>
                    <a:pt x="19967" y="6253"/>
                  </a:lnTo>
                  <a:lnTo>
                    <a:pt x="10800" y="11307"/>
                  </a:lnTo>
                  <a:cubicBezTo>
                    <a:pt x="10800" y="11307"/>
                    <a:pt x="1633" y="6253"/>
                    <a:pt x="1633" y="6253"/>
                  </a:cubicBezTo>
                  <a:close/>
                  <a:moveTo>
                    <a:pt x="21600" y="10800"/>
                  </a:moveTo>
                  <a:cubicBezTo>
                    <a:pt x="21600" y="10574"/>
                    <a:pt x="21484" y="10383"/>
                    <a:pt x="21319" y="10290"/>
                  </a:cubicBezTo>
                  <a:lnTo>
                    <a:pt x="21320" y="10287"/>
                  </a:lnTo>
                  <a:lnTo>
                    <a:pt x="18127" y="8526"/>
                  </a:lnTo>
                  <a:lnTo>
                    <a:pt x="21320" y="6766"/>
                  </a:lnTo>
                  <a:lnTo>
                    <a:pt x="21319" y="6762"/>
                  </a:lnTo>
                  <a:cubicBezTo>
                    <a:pt x="21484" y="6671"/>
                    <a:pt x="21600" y="6479"/>
                    <a:pt x="21600" y="6253"/>
                  </a:cubicBezTo>
                  <a:cubicBezTo>
                    <a:pt x="21600" y="6027"/>
                    <a:pt x="21484" y="5835"/>
                    <a:pt x="21319" y="5743"/>
                  </a:cubicBezTo>
                  <a:lnTo>
                    <a:pt x="21320" y="5740"/>
                  </a:lnTo>
                  <a:lnTo>
                    <a:pt x="11011" y="56"/>
                  </a:lnTo>
                  <a:lnTo>
                    <a:pt x="11009" y="59"/>
                  </a:lnTo>
                  <a:cubicBezTo>
                    <a:pt x="10946" y="23"/>
                    <a:pt x="10876" y="0"/>
                    <a:pt x="10800" y="0"/>
                  </a:cubicBezTo>
                  <a:cubicBezTo>
                    <a:pt x="10724" y="0"/>
                    <a:pt x="10654" y="23"/>
                    <a:pt x="10591" y="59"/>
                  </a:cubicBezTo>
                  <a:lnTo>
                    <a:pt x="10589" y="56"/>
                  </a:lnTo>
                  <a:lnTo>
                    <a:pt x="280" y="5740"/>
                  </a:lnTo>
                  <a:lnTo>
                    <a:pt x="281" y="5743"/>
                  </a:lnTo>
                  <a:cubicBezTo>
                    <a:pt x="116" y="5835"/>
                    <a:pt x="0" y="6027"/>
                    <a:pt x="0" y="6253"/>
                  </a:cubicBezTo>
                  <a:cubicBezTo>
                    <a:pt x="0" y="6479"/>
                    <a:pt x="116" y="6671"/>
                    <a:pt x="281" y="6762"/>
                  </a:cubicBezTo>
                  <a:lnTo>
                    <a:pt x="280" y="6766"/>
                  </a:lnTo>
                  <a:lnTo>
                    <a:pt x="3473" y="8526"/>
                  </a:lnTo>
                  <a:lnTo>
                    <a:pt x="280" y="10287"/>
                  </a:lnTo>
                  <a:lnTo>
                    <a:pt x="281" y="10290"/>
                  </a:lnTo>
                  <a:cubicBezTo>
                    <a:pt x="116" y="10383"/>
                    <a:pt x="0" y="10574"/>
                    <a:pt x="0" y="10800"/>
                  </a:cubicBezTo>
                  <a:cubicBezTo>
                    <a:pt x="0" y="11026"/>
                    <a:pt x="116" y="11218"/>
                    <a:pt x="281" y="11310"/>
                  </a:cubicBezTo>
                  <a:lnTo>
                    <a:pt x="280" y="11313"/>
                  </a:lnTo>
                  <a:lnTo>
                    <a:pt x="3473" y="13074"/>
                  </a:lnTo>
                  <a:lnTo>
                    <a:pt x="280" y="14834"/>
                  </a:lnTo>
                  <a:lnTo>
                    <a:pt x="281" y="14838"/>
                  </a:lnTo>
                  <a:cubicBezTo>
                    <a:pt x="116" y="14930"/>
                    <a:pt x="0" y="15121"/>
                    <a:pt x="0" y="15347"/>
                  </a:cubicBezTo>
                  <a:cubicBezTo>
                    <a:pt x="0" y="15574"/>
                    <a:pt x="116" y="15765"/>
                    <a:pt x="281" y="15857"/>
                  </a:cubicBezTo>
                  <a:lnTo>
                    <a:pt x="280" y="15860"/>
                  </a:lnTo>
                  <a:lnTo>
                    <a:pt x="10589" y="21544"/>
                  </a:lnTo>
                  <a:lnTo>
                    <a:pt x="10591" y="21541"/>
                  </a:lnTo>
                  <a:cubicBezTo>
                    <a:pt x="10654" y="21577"/>
                    <a:pt x="10724" y="21600"/>
                    <a:pt x="10800" y="21600"/>
                  </a:cubicBezTo>
                  <a:cubicBezTo>
                    <a:pt x="10876" y="21600"/>
                    <a:pt x="10946" y="21577"/>
                    <a:pt x="11009" y="21541"/>
                  </a:cubicBezTo>
                  <a:lnTo>
                    <a:pt x="11011" y="21544"/>
                  </a:lnTo>
                  <a:lnTo>
                    <a:pt x="21320" y="15860"/>
                  </a:lnTo>
                  <a:lnTo>
                    <a:pt x="21319" y="15857"/>
                  </a:lnTo>
                  <a:cubicBezTo>
                    <a:pt x="21484" y="15765"/>
                    <a:pt x="21600" y="15574"/>
                    <a:pt x="21600" y="15347"/>
                  </a:cubicBezTo>
                  <a:cubicBezTo>
                    <a:pt x="21600" y="15121"/>
                    <a:pt x="21484" y="14930"/>
                    <a:pt x="21319" y="14838"/>
                  </a:cubicBezTo>
                  <a:lnTo>
                    <a:pt x="21320" y="14834"/>
                  </a:lnTo>
                  <a:lnTo>
                    <a:pt x="18127" y="13074"/>
                  </a:lnTo>
                  <a:lnTo>
                    <a:pt x="21320" y="11313"/>
                  </a:lnTo>
                  <a:lnTo>
                    <a:pt x="21319" y="11310"/>
                  </a:lnTo>
                  <a:cubicBezTo>
                    <a:pt x="21484" y="11218"/>
                    <a:pt x="21600" y="11026"/>
                    <a:pt x="21600" y="10800"/>
                  </a:cubicBezTo>
                </a:path>
              </a:pathLst>
            </a:custGeom>
            <a:grpFill/>
            <a:ln w="12700">
              <a:solidFill>
                <a:schemeClr val="bg1"/>
              </a:solidFill>
              <a:miter lim="400000"/>
            </a:ln>
          </p:spPr>
          <p:txBody>
            <a:bodyPr lIns="19045" tIns="19045" rIns="19045" bIns="19045" anchor="ctr"/>
            <a:lstStyle/>
            <a:p>
              <a:pPr defTabSz="227965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200" dirty="0">
                <a:solidFill>
                  <a:schemeClr val="bg1"/>
                </a:solidFill>
                <a:latin typeface="Lato Regular" charset="0"/>
                <a:ea typeface="Lato Regular" charset="0"/>
                <a:cs typeface="Lato Regular" charset="0"/>
              </a:endParaRPr>
            </a:p>
          </p:txBody>
        </p:sp>
        <p:sp>
          <p:nvSpPr>
            <p:cNvPr id="23" name="Shape 2547"/>
            <p:cNvSpPr/>
            <p:nvPr/>
          </p:nvSpPr>
          <p:spPr>
            <a:xfrm>
              <a:off x="1613424" y="5519252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073" y="17379"/>
                  </a:moveTo>
                  <a:lnTo>
                    <a:pt x="15643" y="14949"/>
                  </a:lnTo>
                  <a:cubicBezTo>
                    <a:pt x="16600" y="13832"/>
                    <a:pt x="17182" y="12386"/>
                    <a:pt x="17182" y="10800"/>
                  </a:cubicBezTo>
                  <a:cubicBezTo>
                    <a:pt x="17182" y="9214"/>
                    <a:pt x="16600" y="7767"/>
                    <a:pt x="15643" y="6651"/>
                  </a:cubicBezTo>
                  <a:lnTo>
                    <a:pt x="18073" y="4221"/>
                  </a:lnTo>
                  <a:cubicBezTo>
                    <a:pt x="19649" y="5963"/>
                    <a:pt x="20618" y="8266"/>
                    <a:pt x="20618" y="10800"/>
                  </a:cubicBezTo>
                  <a:cubicBezTo>
                    <a:pt x="20618" y="13335"/>
                    <a:pt x="19649" y="15637"/>
                    <a:pt x="18073" y="17379"/>
                  </a:cubicBezTo>
                  <a:moveTo>
                    <a:pt x="10800" y="20619"/>
                  </a:moveTo>
                  <a:cubicBezTo>
                    <a:pt x="8265" y="20619"/>
                    <a:pt x="5963" y="19650"/>
                    <a:pt x="4221" y="18073"/>
                  </a:cubicBezTo>
                  <a:lnTo>
                    <a:pt x="6651" y="15643"/>
                  </a:lnTo>
                  <a:cubicBezTo>
                    <a:pt x="7767" y="16600"/>
                    <a:pt x="9214" y="17182"/>
                    <a:pt x="10800" y="17182"/>
                  </a:cubicBezTo>
                  <a:cubicBezTo>
                    <a:pt x="12386" y="17182"/>
                    <a:pt x="13833" y="16600"/>
                    <a:pt x="14949" y="15643"/>
                  </a:cubicBezTo>
                  <a:lnTo>
                    <a:pt x="17379" y="18073"/>
                  </a:lnTo>
                  <a:cubicBezTo>
                    <a:pt x="15637" y="19650"/>
                    <a:pt x="13334" y="20619"/>
                    <a:pt x="10800" y="20619"/>
                  </a:cubicBezTo>
                  <a:moveTo>
                    <a:pt x="982" y="10800"/>
                  </a:moveTo>
                  <a:cubicBezTo>
                    <a:pt x="982" y="8266"/>
                    <a:pt x="1950" y="5963"/>
                    <a:pt x="3527" y="4221"/>
                  </a:cubicBezTo>
                  <a:lnTo>
                    <a:pt x="5957" y="6651"/>
                  </a:lnTo>
                  <a:cubicBezTo>
                    <a:pt x="4999" y="7767"/>
                    <a:pt x="4418" y="9214"/>
                    <a:pt x="4418" y="10800"/>
                  </a:cubicBezTo>
                  <a:cubicBezTo>
                    <a:pt x="4418" y="12386"/>
                    <a:pt x="4999" y="13832"/>
                    <a:pt x="5957" y="14949"/>
                  </a:cubicBezTo>
                  <a:lnTo>
                    <a:pt x="3527" y="17379"/>
                  </a:lnTo>
                  <a:cubicBezTo>
                    <a:pt x="1950" y="15637"/>
                    <a:pt x="982" y="13335"/>
                    <a:pt x="982" y="10800"/>
                  </a:cubicBezTo>
                  <a:moveTo>
                    <a:pt x="16200" y="10800"/>
                  </a:moveTo>
                  <a:cubicBezTo>
                    <a:pt x="16200" y="13782"/>
                    <a:pt x="13782" y="16200"/>
                    <a:pt x="10800" y="16200"/>
                  </a:cubicBezTo>
                  <a:cubicBezTo>
                    <a:pt x="7817" y="16200"/>
                    <a:pt x="5400" y="13782"/>
                    <a:pt x="5400" y="10800"/>
                  </a:cubicBez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200" y="7817"/>
                    <a:pt x="16200" y="10800"/>
                  </a:cubicBezTo>
                  <a:moveTo>
                    <a:pt x="10800" y="982"/>
                  </a:moveTo>
                  <a:cubicBezTo>
                    <a:pt x="13334" y="982"/>
                    <a:pt x="15637" y="1950"/>
                    <a:pt x="17379" y="3527"/>
                  </a:cubicBezTo>
                  <a:lnTo>
                    <a:pt x="14949" y="5957"/>
                  </a:lnTo>
                  <a:cubicBezTo>
                    <a:pt x="13832" y="4999"/>
                    <a:pt x="12386" y="4418"/>
                    <a:pt x="10800" y="4418"/>
                  </a:cubicBezTo>
                  <a:cubicBezTo>
                    <a:pt x="9214" y="4418"/>
                    <a:pt x="7767" y="4999"/>
                    <a:pt x="6651" y="5957"/>
                  </a:cubicBezTo>
                  <a:lnTo>
                    <a:pt x="4221" y="3527"/>
                  </a:lnTo>
                  <a:cubicBezTo>
                    <a:pt x="5963" y="1950"/>
                    <a:pt x="8265" y="982"/>
                    <a:pt x="10800" y="982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grpFill/>
            <a:ln w="12700">
              <a:solidFill>
                <a:schemeClr val="bg1"/>
              </a:solidFill>
              <a:miter lim="400000"/>
            </a:ln>
          </p:spPr>
          <p:txBody>
            <a:bodyPr lIns="19045" tIns="19045" rIns="19045" bIns="19045" anchor="ctr"/>
            <a:lstStyle/>
            <a:p>
              <a:pPr defTabSz="227965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200" dirty="0">
                <a:solidFill>
                  <a:schemeClr val="bg1"/>
                </a:solidFill>
                <a:latin typeface="Lato Regular" charset="0"/>
                <a:ea typeface="Lato Regular" charset="0"/>
                <a:cs typeface="Lato Regular" charset="0"/>
              </a:endParaRPr>
            </a:p>
          </p:txBody>
        </p:sp>
        <p:sp>
          <p:nvSpPr>
            <p:cNvPr id="24" name="TextBox 17"/>
            <p:cNvSpPr txBox="1"/>
            <p:nvPr/>
          </p:nvSpPr>
          <p:spPr>
            <a:xfrm>
              <a:off x="1457397" y="1216181"/>
              <a:ext cx="2369844" cy="733520"/>
            </a:xfrm>
            <a:prstGeom prst="rect">
              <a:avLst/>
            </a:prstGeom>
            <a:grpFill/>
            <a:ln>
              <a:noFill/>
            </a:ln>
          </p:spPr>
          <p:txBody>
            <a:bodyPr wrap="none" lIns="45711" tIns="22856" rIns="45711" bIns="22856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bg1"/>
                  </a:solidFill>
                  <a:latin typeface="Lato" panose="020F0502020204030203" charset="0"/>
                  <a:ea typeface="Lato" panose="020F0502020204030203" charset="0"/>
                  <a:cs typeface="Lato" panose="020F0502020204030203" charset="0"/>
                </a:rPr>
                <a:t>加入标题</a:t>
              </a:r>
              <a:endParaRPr lang="id-ID" sz="3600" b="1" dirty="0">
                <a:solidFill>
                  <a:schemeClr val="bg1"/>
                </a:solidFill>
                <a:latin typeface="Lato" panose="020F0502020204030203" charset="0"/>
                <a:ea typeface="Lato" panose="020F0502020204030203" charset="0"/>
                <a:cs typeface="Lato" panose="020F0502020204030203" charset="0"/>
              </a:endParaRPr>
            </a:p>
          </p:txBody>
        </p:sp>
        <p:sp>
          <p:nvSpPr>
            <p:cNvPr id="25" name="Rectangle 18"/>
            <p:cNvSpPr/>
            <p:nvPr/>
          </p:nvSpPr>
          <p:spPr>
            <a:xfrm>
              <a:off x="1490662" y="2275319"/>
              <a:ext cx="776519" cy="4571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45670" tIns="22836" rIns="45670" bIns="22836" rtlCol="0" anchor="ctr"/>
            <a:lstStyle/>
            <a:p>
              <a:endParaRPr lang="en-US" sz="700" dirty="0">
                <a:solidFill>
                  <a:schemeClr val="bg1"/>
                </a:solidFill>
                <a:latin typeface="Lato Light" panose="020F0502020204030203" charset="0"/>
              </a:endParaRPr>
            </a:p>
          </p:txBody>
        </p:sp>
        <p:sp>
          <p:nvSpPr>
            <p:cNvPr id="26" name="Subtitle 2"/>
            <p:cNvSpPr txBox="1"/>
            <p:nvPr/>
          </p:nvSpPr>
          <p:spPr>
            <a:xfrm>
              <a:off x="1410870" y="1824746"/>
              <a:ext cx="2525431" cy="37793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none" lIns="108745" tIns="54373" rIns="108745" bIns="54373" rtlCol="0">
              <a:spAutoFit/>
            </a:bodyPr>
            <a:lstStyle>
              <a:lvl1pPr marL="0" indent="0" algn="ctr" defTabSz="108712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 panose="020B0604020202020204"/>
                <a:buNone/>
                <a:defRPr sz="2400" kern="1200">
                  <a:solidFill>
                    <a:schemeClr val="tx2"/>
                  </a:solidFill>
                  <a:latin typeface="Open Sans Light" panose="020B0306030504020204"/>
                  <a:ea typeface="+mn-ea"/>
                  <a:cs typeface="Open Sans Light" panose="020B0306030504020204"/>
                </a:defRPr>
              </a:lvl1pPr>
              <a:lvl2pPr marL="1087755" indent="0" algn="ctr" defTabSz="1087120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 panose="020B0606030504020204"/>
                  <a:ea typeface="+mn-ea"/>
                  <a:cs typeface="Open Sans" panose="020B0606030504020204"/>
                </a:defRPr>
              </a:lvl2pPr>
              <a:lvl3pPr marL="2175510" indent="0" algn="ctr" defTabSz="1087120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 panose="020B0606030504020204"/>
                  <a:ea typeface="+mn-ea"/>
                  <a:cs typeface="Open Sans" panose="020B0606030504020204"/>
                </a:defRPr>
              </a:lvl3pPr>
              <a:lvl4pPr marL="3262630" indent="0" algn="ctr" defTabSz="1087120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 panose="020B0606030504020204"/>
                  <a:ea typeface="+mn-ea"/>
                  <a:cs typeface="Open Sans" panose="020B0606030504020204"/>
                </a:defRPr>
              </a:lvl4pPr>
              <a:lvl5pPr marL="4350385" indent="0" algn="ctr" defTabSz="1087120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 panose="020B0606030504020204"/>
                  <a:ea typeface="+mn-ea"/>
                  <a:cs typeface="Open Sans" panose="020B0606030504020204"/>
                </a:defRPr>
              </a:lvl5pPr>
              <a:lvl6pPr marL="5438140" indent="0" algn="ctr" defTabSz="1087120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95" indent="0" algn="ctr" defTabSz="1087120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650" indent="0" algn="ctr" defTabSz="1087120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405" indent="0" algn="ctr" defTabSz="1087120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1200" dirty="0">
                  <a:solidFill>
                    <a:schemeClr val="bg1"/>
                  </a:solidFill>
                  <a:latin typeface="Lato Light" panose="020F0502020204030203"/>
                  <a:cs typeface="Lato Light" panose="020F0502020204030203"/>
                </a:rPr>
                <a:t>加入你的文案文字标题描述</a:t>
              </a:r>
              <a:endParaRPr lang="en-US" sz="1200" dirty="0">
                <a:solidFill>
                  <a:schemeClr val="bg1"/>
                </a:solidFill>
                <a:latin typeface="Lato Light" panose="020F0502020204030203"/>
                <a:cs typeface="Lato Light" panose="020F0502020204030203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 flipH="1">
            <a:off x="1795741" y="1882142"/>
            <a:ext cx="4019112" cy="4360310"/>
            <a:chOff x="3067050" y="1333813"/>
            <a:chExt cx="3814763" cy="4138612"/>
          </a:xfrm>
          <a:noFill/>
        </p:grpSpPr>
        <p:sp>
          <p:nvSpPr>
            <p:cNvPr id="28" name="Oval 4"/>
            <p:cNvSpPr>
              <a:spLocks noChangeArrowheads="1"/>
            </p:cNvSpPr>
            <p:nvPr/>
          </p:nvSpPr>
          <p:spPr bwMode="auto">
            <a:xfrm>
              <a:off x="3370263" y="1665600"/>
              <a:ext cx="3249612" cy="3273425"/>
            </a:xfrm>
            <a:prstGeom prst="ellipse">
              <a:avLst/>
            </a:prstGeom>
            <a:grpFill/>
            <a:ln w="12700">
              <a:solidFill>
                <a:schemeClr val="bg1"/>
              </a:solidFill>
              <a:prstDash val="dash"/>
              <a:bevel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2000">
                <a:solidFill>
                  <a:srgbClr val="18626D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endParaRPr>
            </a:p>
          </p:txBody>
        </p:sp>
        <p:sp>
          <p:nvSpPr>
            <p:cNvPr id="29" name="Oval 5"/>
            <p:cNvSpPr>
              <a:spLocks noChangeArrowheads="1"/>
            </p:cNvSpPr>
            <p:nvPr/>
          </p:nvSpPr>
          <p:spPr bwMode="auto">
            <a:xfrm>
              <a:off x="3067050" y="1906900"/>
              <a:ext cx="1106488" cy="111442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18626D"/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Impact" panose="020B0806030902050204" pitchFamily="34" charset="0"/>
                </a:rPr>
                <a:t>添加文本</a:t>
              </a:r>
              <a:r>
                <a:rPr lang="en-US" altLang="zh-CN" sz="1400">
                  <a:solidFill>
                    <a:srgbClr val="18626D"/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Impact" panose="020B0806030902050204" pitchFamily="34" charset="0"/>
                </a:rPr>
                <a:t>3</a:t>
              </a:r>
              <a:endParaRPr lang="zh-CN" altLang="en-US" sz="1400">
                <a:solidFill>
                  <a:srgbClr val="18626D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endParaRPr>
            </a:p>
          </p:txBody>
        </p:sp>
        <p:sp>
          <p:nvSpPr>
            <p:cNvPr id="30" name="Oval 6"/>
            <p:cNvSpPr>
              <a:spLocks noChangeArrowheads="1"/>
            </p:cNvSpPr>
            <p:nvPr/>
          </p:nvSpPr>
          <p:spPr bwMode="auto">
            <a:xfrm>
              <a:off x="5775325" y="1906900"/>
              <a:ext cx="1106488" cy="111442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18626D"/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Impact" panose="020B0806030902050204" pitchFamily="34" charset="0"/>
                </a:rPr>
                <a:t>添加文本</a:t>
              </a:r>
              <a:r>
                <a:rPr lang="en-US" altLang="zh-CN" sz="1400">
                  <a:solidFill>
                    <a:srgbClr val="18626D"/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Impact" panose="020B0806030902050204" pitchFamily="34" charset="0"/>
                </a:rPr>
                <a:t>1</a:t>
              </a:r>
              <a:endParaRPr lang="zh-CN" altLang="en-US" sz="1400">
                <a:solidFill>
                  <a:srgbClr val="18626D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endParaRPr>
            </a:p>
          </p:txBody>
        </p:sp>
        <p:sp>
          <p:nvSpPr>
            <p:cNvPr id="31" name="Oval 7"/>
            <p:cNvSpPr>
              <a:spLocks noChangeArrowheads="1"/>
            </p:cNvSpPr>
            <p:nvPr/>
          </p:nvSpPr>
          <p:spPr bwMode="auto">
            <a:xfrm>
              <a:off x="4470400" y="4358000"/>
              <a:ext cx="1108075" cy="111442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18626D"/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Impact" panose="020B0806030902050204" pitchFamily="34" charset="0"/>
                </a:rPr>
                <a:t>添加文本</a:t>
              </a:r>
              <a:r>
                <a:rPr lang="en-US" altLang="zh-CN" sz="1400">
                  <a:solidFill>
                    <a:srgbClr val="18626D"/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Impact" panose="020B0806030902050204" pitchFamily="34" charset="0"/>
                </a:rPr>
                <a:t>2</a:t>
              </a:r>
              <a:endParaRPr lang="zh-CN" altLang="en-US" sz="1400">
                <a:solidFill>
                  <a:srgbClr val="18626D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endParaRPr>
            </a:p>
          </p:txBody>
        </p:sp>
        <p:sp>
          <p:nvSpPr>
            <p:cNvPr id="32" name="Oval 8"/>
            <p:cNvSpPr>
              <a:spLocks noChangeArrowheads="1"/>
            </p:cNvSpPr>
            <p:nvPr/>
          </p:nvSpPr>
          <p:spPr bwMode="auto">
            <a:xfrm>
              <a:off x="4600575" y="1333813"/>
              <a:ext cx="752475" cy="75882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 dirty="0">
                  <a:solidFill>
                    <a:srgbClr val="18626D"/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Impact" panose="020B0806030902050204" pitchFamily="34" charset="0"/>
                </a:rPr>
                <a:t>文本</a:t>
              </a:r>
              <a:r>
                <a:rPr lang="en-US" altLang="zh-CN" sz="1400" dirty="0">
                  <a:solidFill>
                    <a:srgbClr val="18626D"/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Impact" panose="020B0806030902050204" pitchFamily="34" charset="0"/>
                </a:rPr>
                <a:t>1</a:t>
              </a:r>
              <a:endParaRPr lang="zh-CN" altLang="en-US" sz="1400" dirty="0">
                <a:solidFill>
                  <a:srgbClr val="18626D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endParaRPr>
            </a:p>
          </p:txBody>
        </p:sp>
        <p:sp>
          <p:nvSpPr>
            <p:cNvPr id="33" name="Oval 9"/>
            <p:cNvSpPr>
              <a:spLocks noChangeArrowheads="1"/>
            </p:cNvSpPr>
            <p:nvPr/>
          </p:nvSpPr>
          <p:spPr bwMode="auto">
            <a:xfrm>
              <a:off x="6011863" y="3646800"/>
              <a:ext cx="752475" cy="75882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18626D"/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Impact" panose="020B0806030902050204" pitchFamily="34" charset="0"/>
                </a:rPr>
                <a:t>文本</a:t>
              </a:r>
              <a:r>
                <a:rPr lang="en-US" altLang="zh-CN" sz="1400">
                  <a:solidFill>
                    <a:srgbClr val="18626D"/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Impact" panose="020B0806030902050204" pitchFamily="34" charset="0"/>
                </a:rPr>
                <a:t>2</a:t>
              </a:r>
              <a:endParaRPr lang="zh-CN" altLang="en-US" sz="1400">
                <a:solidFill>
                  <a:srgbClr val="18626D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endParaRPr>
            </a:p>
          </p:txBody>
        </p:sp>
        <p:sp>
          <p:nvSpPr>
            <p:cNvPr id="34" name="Oval 10"/>
            <p:cNvSpPr>
              <a:spLocks noChangeArrowheads="1"/>
            </p:cNvSpPr>
            <p:nvPr/>
          </p:nvSpPr>
          <p:spPr bwMode="auto">
            <a:xfrm>
              <a:off x="3181350" y="3683313"/>
              <a:ext cx="752475" cy="75882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18626D"/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Impact" panose="020B0806030902050204" pitchFamily="34" charset="0"/>
                </a:rPr>
                <a:t>文本</a:t>
              </a:r>
              <a:r>
                <a:rPr lang="en-US" altLang="zh-CN" sz="1400">
                  <a:solidFill>
                    <a:srgbClr val="18626D"/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Impact" panose="020B0806030902050204" pitchFamily="34" charset="0"/>
                </a:rPr>
                <a:t>3</a:t>
              </a:r>
              <a:endParaRPr lang="zh-CN" altLang="en-US" sz="1400">
                <a:solidFill>
                  <a:srgbClr val="18626D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endParaRPr>
            </a:p>
          </p:txBody>
        </p:sp>
        <p:cxnSp>
          <p:nvCxnSpPr>
            <p:cNvPr id="35" name="AutoShape 11"/>
            <p:cNvCxnSpPr>
              <a:cxnSpLocks noChangeShapeType="1"/>
            </p:cNvCxnSpPr>
            <p:nvPr/>
          </p:nvCxnSpPr>
          <p:spPr bwMode="auto">
            <a:xfrm flipH="1" flipV="1">
              <a:off x="5014913" y="3899213"/>
              <a:ext cx="9525" cy="441325"/>
            </a:xfrm>
            <a:prstGeom prst="straightConnector1">
              <a:avLst/>
            </a:prstGeom>
            <a:grpFill/>
            <a:ln w="9525">
              <a:solidFill>
                <a:schemeClr val="bg1"/>
              </a:solidFill>
              <a:bevel/>
            </a:ln>
          </p:spPr>
        </p:cxnSp>
        <p:cxnSp>
          <p:nvCxnSpPr>
            <p:cNvPr id="36" name="AutoShape 12"/>
            <p:cNvCxnSpPr>
              <a:cxnSpLocks noChangeShapeType="1"/>
            </p:cNvCxnSpPr>
            <p:nvPr/>
          </p:nvCxnSpPr>
          <p:spPr bwMode="auto">
            <a:xfrm flipH="1">
              <a:off x="5537200" y="2878450"/>
              <a:ext cx="398463" cy="106363"/>
            </a:xfrm>
            <a:prstGeom prst="straightConnector1">
              <a:avLst/>
            </a:prstGeom>
            <a:grpFill/>
            <a:ln w="9525">
              <a:solidFill>
                <a:schemeClr val="bg1"/>
              </a:solidFill>
              <a:bevel/>
            </a:ln>
          </p:spPr>
        </p:cxnSp>
        <p:cxnSp>
          <p:nvCxnSpPr>
            <p:cNvPr id="37" name="AutoShape 13"/>
            <p:cNvCxnSpPr>
              <a:cxnSpLocks noChangeShapeType="1"/>
            </p:cNvCxnSpPr>
            <p:nvPr/>
          </p:nvCxnSpPr>
          <p:spPr bwMode="auto">
            <a:xfrm>
              <a:off x="3989450" y="2842825"/>
              <a:ext cx="479425" cy="106363"/>
            </a:xfrm>
            <a:prstGeom prst="straightConnector1">
              <a:avLst/>
            </a:prstGeom>
            <a:grpFill/>
            <a:ln w="9525">
              <a:solidFill>
                <a:schemeClr val="bg1"/>
              </a:solidFill>
              <a:bevel/>
            </a:ln>
          </p:spPr>
        </p:cxnSp>
        <p:sp>
          <p:nvSpPr>
            <p:cNvPr id="38" name="Oval 16"/>
            <p:cNvSpPr>
              <a:spLocks noChangeArrowheads="1"/>
            </p:cNvSpPr>
            <p:nvPr/>
          </p:nvSpPr>
          <p:spPr bwMode="auto">
            <a:xfrm>
              <a:off x="4283075" y="2511738"/>
              <a:ext cx="1425575" cy="1404937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Impact" panose="020B0806030902050204" pitchFamily="34" charset="0"/>
                </a:rPr>
                <a:t>标题</a:t>
              </a:r>
              <a:endParaRPr lang="zh-CN" altLang="en-US" sz="2000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1000">
        <p14:warp dir="in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83154" y="307512"/>
            <a:ext cx="10843722" cy="729358"/>
            <a:chOff x="-2655131" y="549901"/>
            <a:chExt cx="10843722" cy="729358"/>
          </a:xfrm>
        </p:grpSpPr>
        <p:sp>
          <p:nvSpPr>
            <p:cNvPr id="7" name="矩形 6"/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/>
            <p:cNvSpPr txBox="1">
              <a:spLocks noChangeArrowheads="1"/>
            </p:cNvSpPr>
            <p:nvPr/>
          </p:nvSpPr>
          <p:spPr bwMode="auto">
            <a:xfrm>
              <a:off x="1138419" y="549901"/>
              <a:ext cx="325532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活动执行保障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TextBox 8"/>
            <p:cNvSpPr txBox="1">
              <a:spLocks noChangeArrowheads="1"/>
            </p:cNvSpPr>
            <p:nvPr/>
          </p:nvSpPr>
          <p:spPr bwMode="auto">
            <a:xfrm>
              <a:off x="1136263" y="1079204"/>
              <a:ext cx="3255323" cy="200055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00724" y="2208699"/>
            <a:ext cx="11001818" cy="3849519"/>
            <a:chOff x="1079559" y="1806559"/>
            <a:chExt cx="8000893" cy="2799501"/>
          </a:xfrm>
        </p:grpSpPr>
        <p:grpSp>
          <p:nvGrpSpPr>
            <p:cNvPr id="11" name="Группа 2"/>
            <p:cNvGrpSpPr/>
            <p:nvPr/>
          </p:nvGrpSpPr>
          <p:grpSpPr>
            <a:xfrm>
              <a:off x="1079559" y="2836064"/>
              <a:ext cx="2400268" cy="1769996"/>
              <a:chOff x="971603" y="2553166"/>
              <a:chExt cx="2160241" cy="1593440"/>
            </a:xfrm>
          </p:grpSpPr>
          <p:sp>
            <p:nvSpPr>
              <p:cNvPr id="28" name="TextBox 3"/>
              <p:cNvSpPr txBox="1"/>
              <p:nvPr/>
            </p:nvSpPr>
            <p:spPr>
              <a:xfrm>
                <a:off x="971603" y="2922498"/>
                <a:ext cx="2160241" cy="1224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在此框中选择粘贴，并选择只保留文字。您的内容打在这里，或者通过复制您的文在此框中选择粘贴，并选择只保留文字。您的内容打在这里，或者通过复制您的文</a:t>
                </a:r>
                <a:endPara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在此框中选择粘贴，并选择只保留文字。您的内容打在这里，或者通过复制您的文</a:t>
                </a:r>
                <a:endPara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50000"/>
                  </a:lnSpc>
                </a:pPr>
                <a:endPara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TextBox 4"/>
              <p:cNvSpPr txBox="1"/>
              <p:nvPr/>
            </p:nvSpPr>
            <p:spPr>
              <a:xfrm>
                <a:off x="1509941" y="2553166"/>
                <a:ext cx="1027359" cy="2417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加入标题描述</a:t>
                </a:r>
                <a:endParaRPr lang="ru-RU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" name="Группа 5"/>
            <p:cNvGrpSpPr/>
            <p:nvPr/>
          </p:nvGrpSpPr>
          <p:grpSpPr>
            <a:xfrm>
              <a:off x="3879870" y="2836063"/>
              <a:ext cx="2400268" cy="1769994"/>
              <a:chOff x="3491883" y="2553166"/>
              <a:chExt cx="2160241" cy="1593439"/>
            </a:xfrm>
          </p:grpSpPr>
          <p:sp>
            <p:nvSpPr>
              <p:cNvPr id="26" name="TextBox 6"/>
              <p:cNvSpPr txBox="1"/>
              <p:nvPr/>
            </p:nvSpPr>
            <p:spPr>
              <a:xfrm>
                <a:off x="3491883" y="2922497"/>
                <a:ext cx="2160241" cy="1224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在此框中选择粘贴，并选择只保留文字。您的内容打在这里，或者通过复制您的文在此框中选择粘贴，并选择只保留文字。您的内容打在这里，或者通过复制您的文</a:t>
                </a:r>
                <a:endPara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在此框中选择粘贴，并选择只保留文字。您的内容打在这里，或者通过复制您的文</a:t>
                </a:r>
                <a:endPara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50000"/>
                  </a:lnSpc>
                </a:pPr>
                <a:endPara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TextBox 7"/>
              <p:cNvSpPr txBox="1"/>
              <p:nvPr/>
            </p:nvSpPr>
            <p:spPr>
              <a:xfrm>
                <a:off x="4030222" y="2553166"/>
                <a:ext cx="1027358" cy="2417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加入标题描述</a:t>
                </a:r>
                <a:endParaRPr lang="ru-RU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" name="Группа 8"/>
            <p:cNvGrpSpPr/>
            <p:nvPr/>
          </p:nvGrpSpPr>
          <p:grpSpPr>
            <a:xfrm>
              <a:off x="6680184" y="2836062"/>
              <a:ext cx="2400268" cy="1769995"/>
              <a:chOff x="6012163" y="2553166"/>
              <a:chExt cx="2160241" cy="1593440"/>
            </a:xfrm>
          </p:grpSpPr>
          <p:sp>
            <p:nvSpPr>
              <p:cNvPr id="24" name="TextBox 9"/>
              <p:cNvSpPr txBox="1"/>
              <p:nvPr/>
            </p:nvSpPr>
            <p:spPr>
              <a:xfrm>
                <a:off x="6012163" y="2922498"/>
                <a:ext cx="2160241" cy="1224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在此框中选择粘贴，并选择只保留文字。您的内容打在这里，或者通过复制您的文在此框中选择粘贴，并选择只保留文字。您的内容打在这里，或者通过复制您的文</a:t>
                </a:r>
                <a:endPara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在此框中选择粘贴，并选择只保留文字。您的内容打在这里，或者通过复制您的文</a:t>
                </a:r>
                <a:endPara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50000"/>
                  </a:lnSpc>
                </a:pPr>
                <a:endPara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TextBox 10"/>
              <p:cNvSpPr txBox="1"/>
              <p:nvPr/>
            </p:nvSpPr>
            <p:spPr>
              <a:xfrm>
                <a:off x="6550502" y="2553166"/>
                <a:ext cx="1027358" cy="2417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加入标题描述</a:t>
                </a:r>
                <a:endParaRPr lang="ru-RU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5" name="Овал 12"/>
            <p:cNvSpPr/>
            <p:nvPr/>
          </p:nvSpPr>
          <p:spPr>
            <a:xfrm>
              <a:off x="1801291" y="1806559"/>
              <a:ext cx="960107" cy="95984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Овал 15"/>
            <p:cNvSpPr/>
            <p:nvPr/>
          </p:nvSpPr>
          <p:spPr>
            <a:xfrm>
              <a:off x="4601601" y="1806559"/>
              <a:ext cx="960107" cy="95984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Овал 18"/>
            <p:cNvSpPr/>
            <p:nvPr/>
          </p:nvSpPr>
          <p:spPr>
            <a:xfrm>
              <a:off x="7401911" y="1806559"/>
              <a:ext cx="960107" cy="95984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33"/>
            <p:cNvSpPr/>
            <p:nvPr/>
          </p:nvSpPr>
          <p:spPr bwMode="auto">
            <a:xfrm>
              <a:off x="2063062" y="2066019"/>
              <a:ext cx="436563" cy="440921"/>
            </a:xfrm>
            <a:custGeom>
              <a:avLst/>
              <a:gdLst>
                <a:gd name="T0" fmla="*/ 946 w 972"/>
                <a:gd name="T1" fmla="*/ 749 h 982"/>
                <a:gd name="T2" fmla="*/ 725 w 972"/>
                <a:gd name="T3" fmla="*/ 636 h 982"/>
                <a:gd name="T4" fmla="*/ 607 w 972"/>
                <a:gd name="T5" fmla="*/ 583 h 982"/>
                <a:gd name="T6" fmla="*/ 606 w 972"/>
                <a:gd name="T7" fmla="*/ 491 h 982"/>
                <a:gd name="T8" fmla="*/ 653 w 972"/>
                <a:gd name="T9" fmla="*/ 377 h 982"/>
                <a:gd name="T10" fmla="*/ 700 w 972"/>
                <a:gd name="T11" fmla="*/ 323 h 982"/>
                <a:gd name="T12" fmla="*/ 669 w 972"/>
                <a:gd name="T13" fmla="*/ 252 h 982"/>
                <a:gd name="T14" fmla="*/ 677 w 972"/>
                <a:gd name="T15" fmla="*/ 151 h 982"/>
                <a:gd name="T16" fmla="*/ 486 w 972"/>
                <a:gd name="T17" fmla="*/ 0 h 982"/>
                <a:gd name="T18" fmla="*/ 295 w 972"/>
                <a:gd name="T19" fmla="*/ 151 h 982"/>
                <a:gd name="T20" fmla="*/ 302 w 972"/>
                <a:gd name="T21" fmla="*/ 252 h 982"/>
                <a:gd name="T22" fmla="*/ 272 w 972"/>
                <a:gd name="T23" fmla="*/ 323 h 982"/>
                <a:gd name="T24" fmla="*/ 319 w 972"/>
                <a:gd name="T25" fmla="*/ 377 h 982"/>
                <a:gd name="T26" fmla="*/ 366 w 972"/>
                <a:gd name="T27" fmla="*/ 491 h 982"/>
                <a:gd name="T28" fmla="*/ 365 w 972"/>
                <a:gd name="T29" fmla="*/ 583 h 982"/>
                <a:gd name="T30" fmla="*/ 247 w 972"/>
                <a:gd name="T31" fmla="*/ 636 h 982"/>
                <a:gd name="T32" fmla="*/ 26 w 972"/>
                <a:gd name="T33" fmla="*/ 749 h 982"/>
                <a:gd name="T34" fmla="*/ 8 w 972"/>
                <a:gd name="T35" fmla="*/ 982 h 982"/>
                <a:gd name="T36" fmla="*/ 964 w 972"/>
                <a:gd name="T37" fmla="*/ 982 h 982"/>
                <a:gd name="T38" fmla="*/ 946 w 972"/>
                <a:gd name="T39" fmla="*/ 749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72" h="982">
                  <a:moveTo>
                    <a:pt x="946" y="749"/>
                  </a:moveTo>
                  <a:cubicBezTo>
                    <a:pt x="917" y="704"/>
                    <a:pt x="821" y="676"/>
                    <a:pt x="725" y="636"/>
                  </a:cubicBezTo>
                  <a:cubicBezTo>
                    <a:pt x="629" y="597"/>
                    <a:pt x="607" y="583"/>
                    <a:pt x="607" y="583"/>
                  </a:cubicBezTo>
                  <a:cubicBezTo>
                    <a:pt x="606" y="491"/>
                    <a:pt x="606" y="491"/>
                    <a:pt x="606" y="491"/>
                  </a:cubicBezTo>
                  <a:cubicBezTo>
                    <a:pt x="606" y="491"/>
                    <a:pt x="642" y="464"/>
                    <a:pt x="653" y="377"/>
                  </a:cubicBezTo>
                  <a:cubicBezTo>
                    <a:pt x="675" y="384"/>
                    <a:pt x="699" y="344"/>
                    <a:pt x="700" y="323"/>
                  </a:cubicBezTo>
                  <a:cubicBezTo>
                    <a:pt x="701" y="302"/>
                    <a:pt x="697" y="246"/>
                    <a:pt x="669" y="252"/>
                  </a:cubicBezTo>
                  <a:cubicBezTo>
                    <a:pt x="675" y="210"/>
                    <a:pt x="679" y="172"/>
                    <a:pt x="677" y="151"/>
                  </a:cubicBezTo>
                  <a:cubicBezTo>
                    <a:pt x="670" y="78"/>
                    <a:pt x="597" y="0"/>
                    <a:pt x="486" y="0"/>
                  </a:cubicBezTo>
                  <a:cubicBezTo>
                    <a:pt x="374" y="0"/>
                    <a:pt x="302" y="78"/>
                    <a:pt x="295" y="151"/>
                  </a:cubicBezTo>
                  <a:cubicBezTo>
                    <a:pt x="293" y="172"/>
                    <a:pt x="297" y="210"/>
                    <a:pt x="302" y="252"/>
                  </a:cubicBezTo>
                  <a:cubicBezTo>
                    <a:pt x="275" y="246"/>
                    <a:pt x="271" y="302"/>
                    <a:pt x="272" y="323"/>
                  </a:cubicBezTo>
                  <a:cubicBezTo>
                    <a:pt x="273" y="344"/>
                    <a:pt x="297" y="384"/>
                    <a:pt x="319" y="377"/>
                  </a:cubicBezTo>
                  <a:cubicBezTo>
                    <a:pt x="330" y="464"/>
                    <a:pt x="366" y="491"/>
                    <a:pt x="366" y="491"/>
                  </a:cubicBezTo>
                  <a:cubicBezTo>
                    <a:pt x="365" y="583"/>
                    <a:pt x="365" y="583"/>
                    <a:pt x="365" y="583"/>
                  </a:cubicBezTo>
                  <a:cubicBezTo>
                    <a:pt x="365" y="583"/>
                    <a:pt x="342" y="597"/>
                    <a:pt x="247" y="636"/>
                  </a:cubicBezTo>
                  <a:cubicBezTo>
                    <a:pt x="151" y="676"/>
                    <a:pt x="55" y="704"/>
                    <a:pt x="26" y="749"/>
                  </a:cubicBezTo>
                  <a:cubicBezTo>
                    <a:pt x="0" y="789"/>
                    <a:pt x="8" y="982"/>
                    <a:pt x="8" y="982"/>
                  </a:cubicBezTo>
                  <a:cubicBezTo>
                    <a:pt x="964" y="982"/>
                    <a:pt x="964" y="982"/>
                    <a:pt x="964" y="982"/>
                  </a:cubicBezTo>
                  <a:cubicBezTo>
                    <a:pt x="964" y="982"/>
                    <a:pt x="972" y="789"/>
                    <a:pt x="946" y="749"/>
                  </a:cubicBez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9" name="Group 17"/>
            <p:cNvGrpSpPr/>
            <p:nvPr/>
          </p:nvGrpSpPr>
          <p:grpSpPr>
            <a:xfrm>
              <a:off x="4867039" y="2074460"/>
              <a:ext cx="432806" cy="432478"/>
              <a:chOff x="9525" y="-1587"/>
              <a:chExt cx="2097088" cy="2095500"/>
            </a:xfrm>
            <a:solidFill>
              <a:schemeClr val="bg1"/>
            </a:solidFill>
          </p:grpSpPr>
          <p:sp>
            <p:nvSpPr>
              <p:cNvPr id="21" name="Freeform 5"/>
              <p:cNvSpPr>
                <a:spLocks noEditPoints="1"/>
              </p:cNvSpPr>
              <p:nvPr/>
            </p:nvSpPr>
            <p:spPr bwMode="auto">
              <a:xfrm>
                <a:off x="9525" y="-1587"/>
                <a:ext cx="657225" cy="2095500"/>
              </a:xfrm>
              <a:custGeom>
                <a:avLst/>
                <a:gdLst>
                  <a:gd name="T0" fmla="*/ 139 w 174"/>
                  <a:gd name="T1" fmla="*/ 105 h 556"/>
                  <a:gd name="T2" fmla="*/ 139 w 174"/>
                  <a:gd name="T3" fmla="*/ 52 h 556"/>
                  <a:gd name="T4" fmla="*/ 87 w 174"/>
                  <a:gd name="T5" fmla="*/ 0 h 556"/>
                  <a:gd name="T6" fmla="*/ 35 w 174"/>
                  <a:gd name="T7" fmla="*/ 52 h 556"/>
                  <a:gd name="T8" fmla="*/ 35 w 174"/>
                  <a:gd name="T9" fmla="*/ 105 h 556"/>
                  <a:gd name="T10" fmla="*/ 0 w 174"/>
                  <a:gd name="T11" fmla="*/ 174 h 556"/>
                  <a:gd name="T12" fmla="*/ 35 w 174"/>
                  <a:gd name="T13" fmla="*/ 243 h 556"/>
                  <a:gd name="T14" fmla="*/ 35 w 174"/>
                  <a:gd name="T15" fmla="*/ 504 h 556"/>
                  <a:gd name="T16" fmla="*/ 87 w 174"/>
                  <a:gd name="T17" fmla="*/ 556 h 556"/>
                  <a:gd name="T18" fmla="*/ 139 w 174"/>
                  <a:gd name="T19" fmla="*/ 504 h 556"/>
                  <a:gd name="T20" fmla="*/ 139 w 174"/>
                  <a:gd name="T21" fmla="*/ 243 h 556"/>
                  <a:gd name="T22" fmla="*/ 174 w 174"/>
                  <a:gd name="T23" fmla="*/ 174 h 556"/>
                  <a:gd name="T24" fmla="*/ 139 w 174"/>
                  <a:gd name="T25" fmla="*/ 105 h 556"/>
                  <a:gd name="T26" fmla="*/ 70 w 174"/>
                  <a:gd name="T27" fmla="*/ 52 h 556"/>
                  <a:gd name="T28" fmla="*/ 87 w 174"/>
                  <a:gd name="T29" fmla="*/ 35 h 556"/>
                  <a:gd name="T30" fmla="*/ 104 w 174"/>
                  <a:gd name="T31" fmla="*/ 52 h 556"/>
                  <a:gd name="T32" fmla="*/ 104 w 174"/>
                  <a:gd name="T33" fmla="*/ 89 h 556"/>
                  <a:gd name="T34" fmla="*/ 87 w 174"/>
                  <a:gd name="T35" fmla="*/ 87 h 556"/>
                  <a:gd name="T36" fmla="*/ 70 w 174"/>
                  <a:gd name="T37" fmla="*/ 89 h 556"/>
                  <a:gd name="T38" fmla="*/ 70 w 174"/>
                  <a:gd name="T39" fmla="*/ 52 h 556"/>
                  <a:gd name="T40" fmla="*/ 104 w 174"/>
                  <a:gd name="T41" fmla="*/ 504 h 556"/>
                  <a:gd name="T42" fmla="*/ 87 w 174"/>
                  <a:gd name="T43" fmla="*/ 521 h 556"/>
                  <a:gd name="T44" fmla="*/ 70 w 174"/>
                  <a:gd name="T45" fmla="*/ 504 h 556"/>
                  <a:gd name="T46" fmla="*/ 70 w 174"/>
                  <a:gd name="T47" fmla="*/ 259 h 556"/>
                  <a:gd name="T48" fmla="*/ 87 w 174"/>
                  <a:gd name="T49" fmla="*/ 261 h 556"/>
                  <a:gd name="T50" fmla="*/ 104 w 174"/>
                  <a:gd name="T51" fmla="*/ 259 h 556"/>
                  <a:gd name="T52" fmla="*/ 104 w 174"/>
                  <a:gd name="T53" fmla="*/ 504 h 556"/>
                  <a:gd name="T54" fmla="*/ 137 w 174"/>
                  <a:gd name="T55" fmla="*/ 188 h 556"/>
                  <a:gd name="T56" fmla="*/ 136 w 174"/>
                  <a:gd name="T57" fmla="*/ 191 h 556"/>
                  <a:gd name="T58" fmla="*/ 129 w 174"/>
                  <a:gd name="T59" fmla="*/ 204 h 556"/>
                  <a:gd name="T60" fmla="*/ 129 w 174"/>
                  <a:gd name="T61" fmla="*/ 204 h 556"/>
                  <a:gd name="T62" fmla="*/ 118 w 174"/>
                  <a:gd name="T63" fmla="*/ 215 h 556"/>
                  <a:gd name="T64" fmla="*/ 118 w 174"/>
                  <a:gd name="T65" fmla="*/ 215 h 556"/>
                  <a:gd name="T66" fmla="*/ 104 w 174"/>
                  <a:gd name="T67" fmla="*/ 223 h 556"/>
                  <a:gd name="T68" fmla="*/ 87 w 174"/>
                  <a:gd name="T69" fmla="*/ 226 h 556"/>
                  <a:gd name="T70" fmla="*/ 70 w 174"/>
                  <a:gd name="T71" fmla="*/ 223 h 556"/>
                  <a:gd name="T72" fmla="*/ 56 w 174"/>
                  <a:gd name="T73" fmla="*/ 215 h 556"/>
                  <a:gd name="T74" fmla="*/ 55 w 174"/>
                  <a:gd name="T75" fmla="*/ 215 h 556"/>
                  <a:gd name="T76" fmla="*/ 45 w 174"/>
                  <a:gd name="T77" fmla="*/ 204 h 556"/>
                  <a:gd name="T78" fmla="*/ 45 w 174"/>
                  <a:gd name="T79" fmla="*/ 204 h 556"/>
                  <a:gd name="T80" fmla="*/ 38 w 174"/>
                  <a:gd name="T81" fmla="*/ 191 h 556"/>
                  <a:gd name="T82" fmla="*/ 37 w 174"/>
                  <a:gd name="T83" fmla="*/ 188 h 556"/>
                  <a:gd name="T84" fmla="*/ 35 w 174"/>
                  <a:gd name="T85" fmla="*/ 174 h 556"/>
                  <a:gd name="T86" fmla="*/ 37 w 174"/>
                  <a:gd name="T87" fmla="*/ 159 h 556"/>
                  <a:gd name="T88" fmla="*/ 38 w 174"/>
                  <a:gd name="T89" fmla="*/ 156 h 556"/>
                  <a:gd name="T90" fmla="*/ 45 w 174"/>
                  <a:gd name="T91" fmla="*/ 144 h 556"/>
                  <a:gd name="T92" fmla="*/ 45 w 174"/>
                  <a:gd name="T93" fmla="*/ 143 h 556"/>
                  <a:gd name="T94" fmla="*/ 55 w 174"/>
                  <a:gd name="T95" fmla="*/ 132 h 556"/>
                  <a:gd name="T96" fmla="*/ 56 w 174"/>
                  <a:gd name="T97" fmla="*/ 132 h 556"/>
                  <a:gd name="T98" fmla="*/ 70 w 174"/>
                  <a:gd name="T99" fmla="*/ 125 h 556"/>
                  <a:gd name="T100" fmla="*/ 87 w 174"/>
                  <a:gd name="T101" fmla="*/ 122 h 556"/>
                  <a:gd name="T102" fmla="*/ 104 w 174"/>
                  <a:gd name="T103" fmla="*/ 125 h 556"/>
                  <a:gd name="T104" fmla="*/ 118 w 174"/>
                  <a:gd name="T105" fmla="*/ 132 h 556"/>
                  <a:gd name="T106" fmla="*/ 118 w 174"/>
                  <a:gd name="T107" fmla="*/ 132 h 556"/>
                  <a:gd name="T108" fmla="*/ 129 w 174"/>
                  <a:gd name="T109" fmla="*/ 143 h 556"/>
                  <a:gd name="T110" fmla="*/ 129 w 174"/>
                  <a:gd name="T111" fmla="*/ 144 h 556"/>
                  <a:gd name="T112" fmla="*/ 136 w 174"/>
                  <a:gd name="T113" fmla="*/ 156 h 556"/>
                  <a:gd name="T114" fmla="*/ 137 w 174"/>
                  <a:gd name="T115" fmla="*/ 159 h 556"/>
                  <a:gd name="T116" fmla="*/ 139 w 174"/>
                  <a:gd name="T117" fmla="*/ 174 h 556"/>
                  <a:gd name="T118" fmla="*/ 137 w 174"/>
                  <a:gd name="T119" fmla="*/ 188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74" h="556">
                    <a:moveTo>
                      <a:pt x="139" y="105"/>
                    </a:moveTo>
                    <a:cubicBezTo>
                      <a:pt x="139" y="52"/>
                      <a:pt x="139" y="52"/>
                      <a:pt x="139" y="52"/>
                    </a:cubicBezTo>
                    <a:cubicBezTo>
                      <a:pt x="139" y="23"/>
                      <a:pt x="116" y="0"/>
                      <a:pt x="87" y="0"/>
                    </a:cubicBezTo>
                    <a:cubicBezTo>
                      <a:pt x="58" y="0"/>
                      <a:pt x="35" y="23"/>
                      <a:pt x="35" y="52"/>
                    </a:cubicBezTo>
                    <a:cubicBezTo>
                      <a:pt x="35" y="105"/>
                      <a:pt x="35" y="105"/>
                      <a:pt x="35" y="105"/>
                    </a:cubicBezTo>
                    <a:cubicBezTo>
                      <a:pt x="14" y="121"/>
                      <a:pt x="0" y="145"/>
                      <a:pt x="0" y="174"/>
                    </a:cubicBezTo>
                    <a:cubicBezTo>
                      <a:pt x="0" y="202"/>
                      <a:pt x="14" y="227"/>
                      <a:pt x="35" y="243"/>
                    </a:cubicBezTo>
                    <a:cubicBezTo>
                      <a:pt x="35" y="504"/>
                      <a:pt x="35" y="504"/>
                      <a:pt x="35" y="504"/>
                    </a:cubicBezTo>
                    <a:cubicBezTo>
                      <a:pt x="35" y="533"/>
                      <a:pt x="58" y="556"/>
                      <a:pt x="87" y="556"/>
                    </a:cubicBezTo>
                    <a:cubicBezTo>
                      <a:pt x="116" y="556"/>
                      <a:pt x="139" y="533"/>
                      <a:pt x="139" y="504"/>
                    </a:cubicBezTo>
                    <a:cubicBezTo>
                      <a:pt x="139" y="243"/>
                      <a:pt x="139" y="243"/>
                      <a:pt x="139" y="243"/>
                    </a:cubicBezTo>
                    <a:cubicBezTo>
                      <a:pt x="160" y="227"/>
                      <a:pt x="174" y="202"/>
                      <a:pt x="174" y="174"/>
                    </a:cubicBezTo>
                    <a:cubicBezTo>
                      <a:pt x="174" y="145"/>
                      <a:pt x="160" y="121"/>
                      <a:pt x="139" y="105"/>
                    </a:cubicBezTo>
                    <a:close/>
                    <a:moveTo>
                      <a:pt x="70" y="52"/>
                    </a:moveTo>
                    <a:cubicBezTo>
                      <a:pt x="70" y="43"/>
                      <a:pt x="77" y="35"/>
                      <a:pt x="87" y="35"/>
                    </a:cubicBezTo>
                    <a:cubicBezTo>
                      <a:pt x="96" y="35"/>
                      <a:pt x="104" y="43"/>
                      <a:pt x="104" y="52"/>
                    </a:cubicBezTo>
                    <a:cubicBezTo>
                      <a:pt x="104" y="89"/>
                      <a:pt x="104" y="89"/>
                      <a:pt x="104" y="89"/>
                    </a:cubicBezTo>
                    <a:cubicBezTo>
                      <a:pt x="99" y="87"/>
                      <a:pt x="93" y="87"/>
                      <a:pt x="87" y="87"/>
                    </a:cubicBezTo>
                    <a:cubicBezTo>
                      <a:pt x="81" y="87"/>
                      <a:pt x="75" y="87"/>
                      <a:pt x="70" y="89"/>
                    </a:cubicBezTo>
                    <a:lnTo>
                      <a:pt x="70" y="52"/>
                    </a:lnTo>
                    <a:close/>
                    <a:moveTo>
                      <a:pt x="104" y="504"/>
                    </a:moveTo>
                    <a:cubicBezTo>
                      <a:pt x="104" y="513"/>
                      <a:pt x="96" y="521"/>
                      <a:pt x="87" y="521"/>
                    </a:cubicBezTo>
                    <a:cubicBezTo>
                      <a:pt x="77" y="521"/>
                      <a:pt x="70" y="513"/>
                      <a:pt x="70" y="504"/>
                    </a:cubicBezTo>
                    <a:cubicBezTo>
                      <a:pt x="70" y="259"/>
                      <a:pt x="70" y="259"/>
                      <a:pt x="70" y="259"/>
                    </a:cubicBezTo>
                    <a:cubicBezTo>
                      <a:pt x="75" y="260"/>
                      <a:pt x="81" y="261"/>
                      <a:pt x="87" y="261"/>
                    </a:cubicBezTo>
                    <a:cubicBezTo>
                      <a:pt x="93" y="261"/>
                      <a:pt x="99" y="260"/>
                      <a:pt x="104" y="259"/>
                    </a:cubicBezTo>
                    <a:lnTo>
                      <a:pt x="104" y="504"/>
                    </a:lnTo>
                    <a:close/>
                    <a:moveTo>
                      <a:pt x="137" y="188"/>
                    </a:moveTo>
                    <a:cubicBezTo>
                      <a:pt x="136" y="189"/>
                      <a:pt x="136" y="190"/>
                      <a:pt x="136" y="191"/>
                    </a:cubicBezTo>
                    <a:cubicBezTo>
                      <a:pt x="134" y="196"/>
                      <a:pt x="132" y="200"/>
                      <a:pt x="129" y="204"/>
                    </a:cubicBezTo>
                    <a:cubicBezTo>
                      <a:pt x="129" y="204"/>
                      <a:pt x="129" y="204"/>
                      <a:pt x="129" y="204"/>
                    </a:cubicBezTo>
                    <a:cubicBezTo>
                      <a:pt x="126" y="208"/>
                      <a:pt x="122" y="212"/>
                      <a:pt x="118" y="215"/>
                    </a:cubicBezTo>
                    <a:cubicBezTo>
                      <a:pt x="118" y="215"/>
                      <a:pt x="118" y="215"/>
                      <a:pt x="118" y="215"/>
                    </a:cubicBezTo>
                    <a:cubicBezTo>
                      <a:pt x="114" y="218"/>
                      <a:pt x="109" y="221"/>
                      <a:pt x="104" y="223"/>
                    </a:cubicBezTo>
                    <a:cubicBezTo>
                      <a:pt x="99" y="225"/>
                      <a:pt x="93" y="226"/>
                      <a:pt x="87" y="226"/>
                    </a:cubicBezTo>
                    <a:cubicBezTo>
                      <a:pt x="81" y="226"/>
                      <a:pt x="75" y="225"/>
                      <a:pt x="70" y="223"/>
                    </a:cubicBezTo>
                    <a:cubicBezTo>
                      <a:pt x="64" y="221"/>
                      <a:pt x="60" y="218"/>
                      <a:pt x="56" y="215"/>
                    </a:cubicBezTo>
                    <a:cubicBezTo>
                      <a:pt x="56" y="215"/>
                      <a:pt x="56" y="215"/>
                      <a:pt x="55" y="215"/>
                    </a:cubicBezTo>
                    <a:cubicBezTo>
                      <a:pt x="51" y="212"/>
                      <a:pt x="48" y="208"/>
                      <a:pt x="45" y="204"/>
                    </a:cubicBezTo>
                    <a:cubicBezTo>
                      <a:pt x="45" y="204"/>
                      <a:pt x="45" y="204"/>
                      <a:pt x="45" y="204"/>
                    </a:cubicBezTo>
                    <a:cubicBezTo>
                      <a:pt x="42" y="200"/>
                      <a:pt x="40" y="196"/>
                      <a:pt x="38" y="191"/>
                    </a:cubicBezTo>
                    <a:cubicBezTo>
                      <a:pt x="38" y="190"/>
                      <a:pt x="37" y="189"/>
                      <a:pt x="37" y="188"/>
                    </a:cubicBezTo>
                    <a:cubicBezTo>
                      <a:pt x="36" y="184"/>
                      <a:pt x="35" y="179"/>
                      <a:pt x="35" y="174"/>
                    </a:cubicBezTo>
                    <a:cubicBezTo>
                      <a:pt x="35" y="169"/>
                      <a:pt x="36" y="164"/>
                      <a:pt x="37" y="159"/>
                    </a:cubicBezTo>
                    <a:cubicBezTo>
                      <a:pt x="37" y="158"/>
                      <a:pt x="38" y="157"/>
                      <a:pt x="38" y="156"/>
                    </a:cubicBezTo>
                    <a:cubicBezTo>
                      <a:pt x="40" y="152"/>
                      <a:pt x="42" y="147"/>
                      <a:pt x="45" y="144"/>
                    </a:cubicBezTo>
                    <a:cubicBezTo>
                      <a:pt x="45" y="143"/>
                      <a:pt x="45" y="143"/>
                      <a:pt x="45" y="143"/>
                    </a:cubicBezTo>
                    <a:cubicBezTo>
                      <a:pt x="48" y="139"/>
                      <a:pt x="51" y="136"/>
                      <a:pt x="55" y="132"/>
                    </a:cubicBezTo>
                    <a:cubicBezTo>
                      <a:pt x="56" y="132"/>
                      <a:pt x="56" y="132"/>
                      <a:pt x="56" y="132"/>
                    </a:cubicBezTo>
                    <a:cubicBezTo>
                      <a:pt x="60" y="129"/>
                      <a:pt x="64" y="127"/>
                      <a:pt x="70" y="125"/>
                    </a:cubicBezTo>
                    <a:cubicBezTo>
                      <a:pt x="75" y="123"/>
                      <a:pt x="81" y="122"/>
                      <a:pt x="87" y="122"/>
                    </a:cubicBezTo>
                    <a:cubicBezTo>
                      <a:pt x="93" y="122"/>
                      <a:pt x="99" y="123"/>
                      <a:pt x="104" y="125"/>
                    </a:cubicBezTo>
                    <a:cubicBezTo>
                      <a:pt x="109" y="127"/>
                      <a:pt x="114" y="129"/>
                      <a:pt x="118" y="132"/>
                    </a:cubicBezTo>
                    <a:cubicBezTo>
                      <a:pt x="118" y="132"/>
                      <a:pt x="118" y="132"/>
                      <a:pt x="118" y="132"/>
                    </a:cubicBezTo>
                    <a:cubicBezTo>
                      <a:pt x="122" y="136"/>
                      <a:pt x="126" y="139"/>
                      <a:pt x="129" y="143"/>
                    </a:cubicBezTo>
                    <a:cubicBezTo>
                      <a:pt x="129" y="143"/>
                      <a:pt x="129" y="143"/>
                      <a:pt x="129" y="144"/>
                    </a:cubicBezTo>
                    <a:cubicBezTo>
                      <a:pt x="132" y="147"/>
                      <a:pt x="134" y="152"/>
                      <a:pt x="136" y="156"/>
                    </a:cubicBezTo>
                    <a:cubicBezTo>
                      <a:pt x="136" y="157"/>
                      <a:pt x="136" y="158"/>
                      <a:pt x="137" y="159"/>
                    </a:cubicBezTo>
                    <a:cubicBezTo>
                      <a:pt x="138" y="164"/>
                      <a:pt x="139" y="169"/>
                      <a:pt x="139" y="174"/>
                    </a:cubicBezTo>
                    <a:cubicBezTo>
                      <a:pt x="139" y="179"/>
                      <a:pt x="138" y="184"/>
                      <a:pt x="137" y="1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1449388" y="-1587"/>
                <a:ext cx="657225" cy="2095500"/>
              </a:xfrm>
              <a:custGeom>
                <a:avLst/>
                <a:gdLst>
                  <a:gd name="T0" fmla="*/ 139 w 174"/>
                  <a:gd name="T1" fmla="*/ 105 h 556"/>
                  <a:gd name="T2" fmla="*/ 139 w 174"/>
                  <a:gd name="T3" fmla="*/ 52 h 556"/>
                  <a:gd name="T4" fmla="*/ 87 w 174"/>
                  <a:gd name="T5" fmla="*/ 0 h 556"/>
                  <a:gd name="T6" fmla="*/ 35 w 174"/>
                  <a:gd name="T7" fmla="*/ 52 h 556"/>
                  <a:gd name="T8" fmla="*/ 35 w 174"/>
                  <a:gd name="T9" fmla="*/ 105 h 556"/>
                  <a:gd name="T10" fmla="*/ 0 w 174"/>
                  <a:gd name="T11" fmla="*/ 174 h 556"/>
                  <a:gd name="T12" fmla="*/ 35 w 174"/>
                  <a:gd name="T13" fmla="*/ 243 h 556"/>
                  <a:gd name="T14" fmla="*/ 35 w 174"/>
                  <a:gd name="T15" fmla="*/ 504 h 556"/>
                  <a:gd name="T16" fmla="*/ 87 w 174"/>
                  <a:gd name="T17" fmla="*/ 556 h 556"/>
                  <a:gd name="T18" fmla="*/ 139 w 174"/>
                  <a:gd name="T19" fmla="*/ 504 h 556"/>
                  <a:gd name="T20" fmla="*/ 139 w 174"/>
                  <a:gd name="T21" fmla="*/ 243 h 556"/>
                  <a:gd name="T22" fmla="*/ 174 w 174"/>
                  <a:gd name="T23" fmla="*/ 174 h 556"/>
                  <a:gd name="T24" fmla="*/ 139 w 174"/>
                  <a:gd name="T25" fmla="*/ 105 h 556"/>
                  <a:gd name="T26" fmla="*/ 70 w 174"/>
                  <a:gd name="T27" fmla="*/ 52 h 556"/>
                  <a:gd name="T28" fmla="*/ 87 w 174"/>
                  <a:gd name="T29" fmla="*/ 35 h 556"/>
                  <a:gd name="T30" fmla="*/ 105 w 174"/>
                  <a:gd name="T31" fmla="*/ 52 h 556"/>
                  <a:gd name="T32" fmla="*/ 105 w 174"/>
                  <a:gd name="T33" fmla="*/ 89 h 556"/>
                  <a:gd name="T34" fmla="*/ 87 w 174"/>
                  <a:gd name="T35" fmla="*/ 87 h 556"/>
                  <a:gd name="T36" fmla="*/ 70 w 174"/>
                  <a:gd name="T37" fmla="*/ 89 h 556"/>
                  <a:gd name="T38" fmla="*/ 70 w 174"/>
                  <a:gd name="T39" fmla="*/ 52 h 556"/>
                  <a:gd name="T40" fmla="*/ 105 w 174"/>
                  <a:gd name="T41" fmla="*/ 504 h 556"/>
                  <a:gd name="T42" fmla="*/ 87 w 174"/>
                  <a:gd name="T43" fmla="*/ 521 h 556"/>
                  <a:gd name="T44" fmla="*/ 70 w 174"/>
                  <a:gd name="T45" fmla="*/ 504 h 556"/>
                  <a:gd name="T46" fmla="*/ 70 w 174"/>
                  <a:gd name="T47" fmla="*/ 259 h 556"/>
                  <a:gd name="T48" fmla="*/ 87 w 174"/>
                  <a:gd name="T49" fmla="*/ 261 h 556"/>
                  <a:gd name="T50" fmla="*/ 105 w 174"/>
                  <a:gd name="T51" fmla="*/ 259 h 556"/>
                  <a:gd name="T52" fmla="*/ 105 w 174"/>
                  <a:gd name="T53" fmla="*/ 504 h 556"/>
                  <a:gd name="T54" fmla="*/ 137 w 174"/>
                  <a:gd name="T55" fmla="*/ 188 h 556"/>
                  <a:gd name="T56" fmla="*/ 136 w 174"/>
                  <a:gd name="T57" fmla="*/ 191 h 556"/>
                  <a:gd name="T58" fmla="*/ 129 w 174"/>
                  <a:gd name="T59" fmla="*/ 204 h 556"/>
                  <a:gd name="T60" fmla="*/ 129 w 174"/>
                  <a:gd name="T61" fmla="*/ 204 h 556"/>
                  <a:gd name="T62" fmla="*/ 119 w 174"/>
                  <a:gd name="T63" fmla="*/ 215 h 556"/>
                  <a:gd name="T64" fmla="*/ 118 w 174"/>
                  <a:gd name="T65" fmla="*/ 215 h 556"/>
                  <a:gd name="T66" fmla="*/ 105 w 174"/>
                  <a:gd name="T67" fmla="*/ 223 h 556"/>
                  <a:gd name="T68" fmla="*/ 87 w 174"/>
                  <a:gd name="T69" fmla="*/ 226 h 556"/>
                  <a:gd name="T70" fmla="*/ 70 w 174"/>
                  <a:gd name="T71" fmla="*/ 223 h 556"/>
                  <a:gd name="T72" fmla="*/ 56 w 174"/>
                  <a:gd name="T73" fmla="*/ 215 h 556"/>
                  <a:gd name="T74" fmla="*/ 56 w 174"/>
                  <a:gd name="T75" fmla="*/ 215 h 556"/>
                  <a:gd name="T76" fmla="*/ 45 w 174"/>
                  <a:gd name="T77" fmla="*/ 204 h 556"/>
                  <a:gd name="T78" fmla="*/ 45 w 174"/>
                  <a:gd name="T79" fmla="*/ 204 h 556"/>
                  <a:gd name="T80" fmla="*/ 38 w 174"/>
                  <a:gd name="T81" fmla="*/ 191 h 556"/>
                  <a:gd name="T82" fmla="*/ 37 w 174"/>
                  <a:gd name="T83" fmla="*/ 188 h 556"/>
                  <a:gd name="T84" fmla="*/ 35 w 174"/>
                  <a:gd name="T85" fmla="*/ 174 h 556"/>
                  <a:gd name="T86" fmla="*/ 37 w 174"/>
                  <a:gd name="T87" fmla="*/ 159 h 556"/>
                  <a:gd name="T88" fmla="*/ 38 w 174"/>
                  <a:gd name="T89" fmla="*/ 156 h 556"/>
                  <a:gd name="T90" fmla="*/ 45 w 174"/>
                  <a:gd name="T91" fmla="*/ 144 h 556"/>
                  <a:gd name="T92" fmla="*/ 45 w 174"/>
                  <a:gd name="T93" fmla="*/ 143 h 556"/>
                  <a:gd name="T94" fmla="*/ 56 w 174"/>
                  <a:gd name="T95" fmla="*/ 132 h 556"/>
                  <a:gd name="T96" fmla="*/ 56 w 174"/>
                  <a:gd name="T97" fmla="*/ 132 h 556"/>
                  <a:gd name="T98" fmla="*/ 70 w 174"/>
                  <a:gd name="T99" fmla="*/ 125 h 556"/>
                  <a:gd name="T100" fmla="*/ 87 w 174"/>
                  <a:gd name="T101" fmla="*/ 122 h 556"/>
                  <a:gd name="T102" fmla="*/ 105 w 174"/>
                  <a:gd name="T103" fmla="*/ 125 h 556"/>
                  <a:gd name="T104" fmla="*/ 118 w 174"/>
                  <a:gd name="T105" fmla="*/ 132 h 556"/>
                  <a:gd name="T106" fmla="*/ 119 w 174"/>
                  <a:gd name="T107" fmla="*/ 132 h 556"/>
                  <a:gd name="T108" fmla="*/ 129 w 174"/>
                  <a:gd name="T109" fmla="*/ 143 h 556"/>
                  <a:gd name="T110" fmla="*/ 129 w 174"/>
                  <a:gd name="T111" fmla="*/ 144 h 556"/>
                  <a:gd name="T112" fmla="*/ 136 w 174"/>
                  <a:gd name="T113" fmla="*/ 156 h 556"/>
                  <a:gd name="T114" fmla="*/ 137 w 174"/>
                  <a:gd name="T115" fmla="*/ 159 h 556"/>
                  <a:gd name="T116" fmla="*/ 139 w 174"/>
                  <a:gd name="T117" fmla="*/ 174 h 556"/>
                  <a:gd name="T118" fmla="*/ 137 w 174"/>
                  <a:gd name="T119" fmla="*/ 188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74" h="556">
                    <a:moveTo>
                      <a:pt x="139" y="105"/>
                    </a:moveTo>
                    <a:cubicBezTo>
                      <a:pt x="139" y="52"/>
                      <a:pt x="139" y="52"/>
                      <a:pt x="139" y="52"/>
                    </a:cubicBezTo>
                    <a:cubicBezTo>
                      <a:pt x="139" y="23"/>
                      <a:pt x="116" y="0"/>
                      <a:pt x="87" y="0"/>
                    </a:cubicBezTo>
                    <a:cubicBezTo>
                      <a:pt x="58" y="0"/>
                      <a:pt x="35" y="23"/>
                      <a:pt x="35" y="52"/>
                    </a:cubicBezTo>
                    <a:cubicBezTo>
                      <a:pt x="35" y="105"/>
                      <a:pt x="35" y="105"/>
                      <a:pt x="35" y="105"/>
                    </a:cubicBezTo>
                    <a:cubicBezTo>
                      <a:pt x="14" y="121"/>
                      <a:pt x="0" y="145"/>
                      <a:pt x="0" y="174"/>
                    </a:cubicBezTo>
                    <a:cubicBezTo>
                      <a:pt x="0" y="202"/>
                      <a:pt x="14" y="227"/>
                      <a:pt x="35" y="243"/>
                    </a:cubicBezTo>
                    <a:cubicBezTo>
                      <a:pt x="35" y="504"/>
                      <a:pt x="35" y="504"/>
                      <a:pt x="35" y="504"/>
                    </a:cubicBezTo>
                    <a:cubicBezTo>
                      <a:pt x="35" y="533"/>
                      <a:pt x="58" y="556"/>
                      <a:pt x="87" y="556"/>
                    </a:cubicBezTo>
                    <a:cubicBezTo>
                      <a:pt x="116" y="556"/>
                      <a:pt x="139" y="533"/>
                      <a:pt x="139" y="504"/>
                    </a:cubicBezTo>
                    <a:cubicBezTo>
                      <a:pt x="139" y="243"/>
                      <a:pt x="139" y="243"/>
                      <a:pt x="139" y="243"/>
                    </a:cubicBezTo>
                    <a:cubicBezTo>
                      <a:pt x="160" y="227"/>
                      <a:pt x="174" y="202"/>
                      <a:pt x="174" y="174"/>
                    </a:cubicBezTo>
                    <a:cubicBezTo>
                      <a:pt x="174" y="145"/>
                      <a:pt x="160" y="121"/>
                      <a:pt x="139" y="105"/>
                    </a:cubicBezTo>
                    <a:close/>
                    <a:moveTo>
                      <a:pt x="70" y="52"/>
                    </a:moveTo>
                    <a:cubicBezTo>
                      <a:pt x="70" y="43"/>
                      <a:pt x="78" y="35"/>
                      <a:pt x="87" y="35"/>
                    </a:cubicBezTo>
                    <a:cubicBezTo>
                      <a:pt x="97" y="35"/>
                      <a:pt x="105" y="43"/>
                      <a:pt x="105" y="52"/>
                    </a:cubicBezTo>
                    <a:cubicBezTo>
                      <a:pt x="105" y="89"/>
                      <a:pt x="105" y="89"/>
                      <a:pt x="105" y="89"/>
                    </a:cubicBezTo>
                    <a:cubicBezTo>
                      <a:pt x="99" y="87"/>
                      <a:pt x="93" y="87"/>
                      <a:pt x="87" y="87"/>
                    </a:cubicBezTo>
                    <a:cubicBezTo>
                      <a:pt x="81" y="87"/>
                      <a:pt x="75" y="87"/>
                      <a:pt x="70" y="89"/>
                    </a:cubicBezTo>
                    <a:lnTo>
                      <a:pt x="70" y="52"/>
                    </a:lnTo>
                    <a:close/>
                    <a:moveTo>
                      <a:pt x="105" y="504"/>
                    </a:moveTo>
                    <a:cubicBezTo>
                      <a:pt x="105" y="513"/>
                      <a:pt x="97" y="521"/>
                      <a:pt x="87" y="521"/>
                    </a:cubicBezTo>
                    <a:cubicBezTo>
                      <a:pt x="78" y="521"/>
                      <a:pt x="70" y="513"/>
                      <a:pt x="70" y="504"/>
                    </a:cubicBezTo>
                    <a:cubicBezTo>
                      <a:pt x="70" y="259"/>
                      <a:pt x="70" y="259"/>
                      <a:pt x="70" y="259"/>
                    </a:cubicBezTo>
                    <a:cubicBezTo>
                      <a:pt x="75" y="260"/>
                      <a:pt x="81" y="261"/>
                      <a:pt x="87" y="261"/>
                    </a:cubicBezTo>
                    <a:cubicBezTo>
                      <a:pt x="93" y="261"/>
                      <a:pt x="99" y="260"/>
                      <a:pt x="105" y="259"/>
                    </a:cubicBezTo>
                    <a:lnTo>
                      <a:pt x="105" y="504"/>
                    </a:lnTo>
                    <a:close/>
                    <a:moveTo>
                      <a:pt x="137" y="188"/>
                    </a:moveTo>
                    <a:cubicBezTo>
                      <a:pt x="137" y="189"/>
                      <a:pt x="136" y="190"/>
                      <a:pt x="136" y="191"/>
                    </a:cubicBezTo>
                    <a:cubicBezTo>
                      <a:pt x="134" y="196"/>
                      <a:pt x="132" y="200"/>
                      <a:pt x="129" y="204"/>
                    </a:cubicBezTo>
                    <a:cubicBezTo>
                      <a:pt x="129" y="204"/>
                      <a:pt x="129" y="204"/>
                      <a:pt x="129" y="204"/>
                    </a:cubicBezTo>
                    <a:cubicBezTo>
                      <a:pt x="126" y="208"/>
                      <a:pt x="123" y="212"/>
                      <a:pt x="119" y="215"/>
                    </a:cubicBezTo>
                    <a:cubicBezTo>
                      <a:pt x="118" y="215"/>
                      <a:pt x="118" y="215"/>
                      <a:pt x="118" y="215"/>
                    </a:cubicBezTo>
                    <a:cubicBezTo>
                      <a:pt x="114" y="218"/>
                      <a:pt x="110" y="221"/>
                      <a:pt x="105" y="223"/>
                    </a:cubicBezTo>
                    <a:cubicBezTo>
                      <a:pt x="99" y="225"/>
                      <a:pt x="93" y="226"/>
                      <a:pt x="87" y="226"/>
                    </a:cubicBezTo>
                    <a:cubicBezTo>
                      <a:pt x="81" y="226"/>
                      <a:pt x="75" y="225"/>
                      <a:pt x="70" y="223"/>
                    </a:cubicBezTo>
                    <a:cubicBezTo>
                      <a:pt x="65" y="221"/>
                      <a:pt x="60" y="218"/>
                      <a:pt x="56" y="215"/>
                    </a:cubicBezTo>
                    <a:cubicBezTo>
                      <a:pt x="56" y="215"/>
                      <a:pt x="56" y="215"/>
                      <a:pt x="56" y="215"/>
                    </a:cubicBezTo>
                    <a:cubicBezTo>
                      <a:pt x="52" y="212"/>
                      <a:pt x="48" y="208"/>
                      <a:pt x="45" y="204"/>
                    </a:cubicBezTo>
                    <a:cubicBezTo>
                      <a:pt x="45" y="204"/>
                      <a:pt x="45" y="204"/>
                      <a:pt x="45" y="204"/>
                    </a:cubicBezTo>
                    <a:cubicBezTo>
                      <a:pt x="42" y="200"/>
                      <a:pt x="40" y="196"/>
                      <a:pt x="38" y="191"/>
                    </a:cubicBezTo>
                    <a:cubicBezTo>
                      <a:pt x="38" y="190"/>
                      <a:pt x="38" y="189"/>
                      <a:pt x="37" y="188"/>
                    </a:cubicBezTo>
                    <a:cubicBezTo>
                      <a:pt x="36" y="184"/>
                      <a:pt x="35" y="179"/>
                      <a:pt x="35" y="174"/>
                    </a:cubicBezTo>
                    <a:cubicBezTo>
                      <a:pt x="35" y="169"/>
                      <a:pt x="36" y="164"/>
                      <a:pt x="37" y="159"/>
                    </a:cubicBezTo>
                    <a:cubicBezTo>
                      <a:pt x="38" y="158"/>
                      <a:pt x="38" y="157"/>
                      <a:pt x="38" y="156"/>
                    </a:cubicBezTo>
                    <a:cubicBezTo>
                      <a:pt x="40" y="152"/>
                      <a:pt x="42" y="147"/>
                      <a:pt x="45" y="144"/>
                    </a:cubicBezTo>
                    <a:cubicBezTo>
                      <a:pt x="45" y="143"/>
                      <a:pt x="45" y="143"/>
                      <a:pt x="45" y="143"/>
                    </a:cubicBezTo>
                    <a:cubicBezTo>
                      <a:pt x="48" y="139"/>
                      <a:pt x="52" y="136"/>
                      <a:pt x="56" y="132"/>
                    </a:cubicBezTo>
                    <a:cubicBezTo>
                      <a:pt x="56" y="132"/>
                      <a:pt x="56" y="132"/>
                      <a:pt x="56" y="132"/>
                    </a:cubicBezTo>
                    <a:cubicBezTo>
                      <a:pt x="60" y="129"/>
                      <a:pt x="65" y="127"/>
                      <a:pt x="70" y="125"/>
                    </a:cubicBezTo>
                    <a:cubicBezTo>
                      <a:pt x="75" y="123"/>
                      <a:pt x="81" y="122"/>
                      <a:pt x="87" y="122"/>
                    </a:cubicBezTo>
                    <a:cubicBezTo>
                      <a:pt x="93" y="122"/>
                      <a:pt x="99" y="123"/>
                      <a:pt x="105" y="125"/>
                    </a:cubicBezTo>
                    <a:cubicBezTo>
                      <a:pt x="110" y="127"/>
                      <a:pt x="114" y="129"/>
                      <a:pt x="118" y="132"/>
                    </a:cubicBezTo>
                    <a:cubicBezTo>
                      <a:pt x="118" y="132"/>
                      <a:pt x="118" y="132"/>
                      <a:pt x="119" y="132"/>
                    </a:cubicBezTo>
                    <a:cubicBezTo>
                      <a:pt x="123" y="136"/>
                      <a:pt x="126" y="139"/>
                      <a:pt x="129" y="143"/>
                    </a:cubicBezTo>
                    <a:cubicBezTo>
                      <a:pt x="129" y="143"/>
                      <a:pt x="129" y="143"/>
                      <a:pt x="129" y="144"/>
                    </a:cubicBezTo>
                    <a:cubicBezTo>
                      <a:pt x="132" y="147"/>
                      <a:pt x="134" y="152"/>
                      <a:pt x="136" y="156"/>
                    </a:cubicBezTo>
                    <a:cubicBezTo>
                      <a:pt x="136" y="157"/>
                      <a:pt x="137" y="158"/>
                      <a:pt x="137" y="159"/>
                    </a:cubicBezTo>
                    <a:cubicBezTo>
                      <a:pt x="138" y="164"/>
                      <a:pt x="139" y="169"/>
                      <a:pt x="139" y="174"/>
                    </a:cubicBezTo>
                    <a:cubicBezTo>
                      <a:pt x="139" y="179"/>
                      <a:pt x="138" y="184"/>
                      <a:pt x="137" y="1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730250" y="-1587"/>
                <a:ext cx="655638" cy="2095500"/>
              </a:xfrm>
              <a:custGeom>
                <a:avLst/>
                <a:gdLst>
                  <a:gd name="T0" fmla="*/ 139 w 174"/>
                  <a:gd name="T1" fmla="*/ 313 h 556"/>
                  <a:gd name="T2" fmla="*/ 139 w 174"/>
                  <a:gd name="T3" fmla="*/ 52 h 556"/>
                  <a:gd name="T4" fmla="*/ 87 w 174"/>
                  <a:gd name="T5" fmla="*/ 0 h 556"/>
                  <a:gd name="T6" fmla="*/ 35 w 174"/>
                  <a:gd name="T7" fmla="*/ 52 h 556"/>
                  <a:gd name="T8" fmla="*/ 35 w 174"/>
                  <a:gd name="T9" fmla="*/ 313 h 556"/>
                  <a:gd name="T10" fmla="*/ 0 w 174"/>
                  <a:gd name="T11" fmla="*/ 382 h 556"/>
                  <a:gd name="T12" fmla="*/ 35 w 174"/>
                  <a:gd name="T13" fmla="*/ 451 h 556"/>
                  <a:gd name="T14" fmla="*/ 35 w 174"/>
                  <a:gd name="T15" fmla="*/ 504 h 556"/>
                  <a:gd name="T16" fmla="*/ 87 w 174"/>
                  <a:gd name="T17" fmla="*/ 556 h 556"/>
                  <a:gd name="T18" fmla="*/ 139 w 174"/>
                  <a:gd name="T19" fmla="*/ 504 h 556"/>
                  <a:gd name="T20" fmla="*/ 139 w 174"/>
                  <a:gd name="T21" fmla="*/ 451 h 556"/>
                  <a:gd name="T22" fmla="*/ 174 w 174"/>
                  <a:gd name="T23" fmla="*/ 382 h 556"/>
                  <a:gd name="T24" fmla="*/ 139 w 174"/>
                  <a:gd name="T25" fmla="*/ 313 h 556"/>
                  <a:gd name="T26" fmla="*/ 70 w 174"/>
                  <a:gd name="T27" fmla="*/ 52 h 556"/>
                  <a:gd name="T28" fmla="*/ 87 w 174"/>
                  <a:gd name="T29" fmla="*/ 35 h 556"/>
                  <a:gd name="T30" fmla="*/ 104 w 174"/>
                  <a:gd name="T31" fmla="*/ 52 h 556"/>
                  <a:gd name="T32" fmla="*/ 104 w 174"/>
                  <a:gd name="T33" fmla="*/ 297 h 556"/>
                  <a:gd name="T34" fmla="*/ 87 w 174"/>
                  <a:gd name="T35" fmla="*/ 295 h 556"/>
                  <a:gd name="T36" fmla="*/ 70 w 174"/>
                  <a:gd name="T37" fmla="*/ 297 h 556"/>
                  <a:gd name="T38" fmla="*/ 70 w 174"/>
                  <a:gd name="T39" fmla="*/ 52 h 556"/>
                  <a:gd name="T40" fmla="*/ 104 w 174"/>
                  <a:gd name="T41" fmla="*/ 504 h 556"/>
                  <a:gd name="T42" fmla="*/ 87 w 174"/>
                  <a:gd name="T43" fmla="*/ 521 h 556"/>
                  <a:gd name="T44" fmla="*/ 70 w 174"/>
                  <a:gd name="T45" fmla="*/ 504 h 556"/>
                  <a:gd name="T46" fmla="*/ 70 w 174"/>
                  <a:gd name="T47" fmla="*/ 467 h 556"/>
                  <a:gd name="T48" fmla="*/ 87 w 174"/>
                  <a:gd name="T49" fmla="*/ 469 h 556"/>
                  <a:gd name="T50" fmla="*/ 104 w 174"/>
                  <a:gd name="T51" fmla="*/ 467 h 556"/>
                  <a:gd name="T52" fmla="*/ 104 w 174"/>
                  <a:gd name="T53" fmla="*/ 504 h 556"/>
                  <a:gd name="T54" fmla="*/ 137 w 174"/>
                  <a:gd name="T55" fmla="*/ 397 h 556"/>
                  <a:gd name="T56" fmla="*/ 136 w 174"/>
                  <a:gd name="T57" fmla="*/ 400 h 556"/>
                  <a:gd name="T58" fmla="*/ 129 w 174"/>
                  <a:gd name="T59" fmla="*/ 412 h 556"/>
                  <a:gd name="T60" fmla="*/ 129 w 174"/>
                  <a:gd name="T61" fmla="*/ 413 h 556"/>
                  <a:gd name="T62" fmla="*/ 118 w 174"/>
                  <a:gd name="T63" fmla="*/ 424 h 556"/>
                  <a:gd name="T64" fmla="*/ 118 w 174"/>
                  <a:gd name="T65" fmla="*/ 424 h 556"/>
                  <a:gd name="T66" fmla="*/ 104 w 174"/>
                  <a:gd name="T67" fmla="*/ 431 h 556"/>
                  <a:gd name="T68" fmla="*/ 87 w 174"/>
                  <a:gd name="T69" fmla="*/ 434 h 556"/>
                  <a:gd name="T70" fmla="*/ 70 w 174"/>
                  <a:gd name="T71" fmla="*/ 431 h 556"/>
                  <a:gd name="T72" fmla="*/ 56 w 174"/>
                  <a:gd name="T73" fmla="*/ 424 h 556"/>
                  <a:gd name="T74" fmla="*/ 56 w 174"/>
                  <a:gd name="T75" fmla="*/ 424 h 556"/>
                  <a:gd name="T76" fmla="*/ 45 w 174"/>
                  <a:gd name="T77" fmla="*/ 413 h 556"/>
                  <a:gd name="T78" fmla="*/ 45 w 174"/>
                  <a:gd name="T79" fmla="*/ 412 h 556"/>
                  <a:gd name="T80" fmla="*/ 38 w 174"/>
                  <a:gd name="T81" fmla="*/ 400 h 556"/>
                  <a:gd name="T82" fmla="*/ 37 w 174"/>
                  <a:gd name="T83" fmla="*/ 397 h 556"/>
                  <a:gd name="T84" fmla="*/ 35 w 174"/>
                  <a:gd name="T85" fmla="*/ 382 h 556"/>
                  <a:gd name="T86" fmla="*/ 37 w 174"/>
                  <a:gd name="T87" fmla="*/ 368 h 556"/>
                  <a:gd name="T88" fmla="*/ 38 w 174"/>
                  <a:gd name="T89" fmla="*/ 365 h 556"/>
                  <a:gd name="T90" fmla="*/ 45 w 174"/>
                  <a:gd name="T91" fmla="*/ 352 h 556"/>
                  <a:gd name="T92" fmla="*/ 45 w 174"/>
                  <a:gd name="T93" fmla="*/ 352 h 556"/>
                  <a:gd name="T94" fmla="*/ 56 w 174"/>
                  <a:gd name="T95" fmla="*/ 341 h 556"/>
                  <a:gd name="T96" fmla="*/ 56 w 174"/>
                  <a:gd name="T97" fmla="*/ 341 h 556"/>
                  <a:gd name="T98" fmla="*/ 70 w 174"/>
                  <a:gd name="T99" fmla="*/ 333 h 556"/>
                  <a:gd name="T100" fmla="*/ 87 w 174"/>
                  <a:gd name="T101" fmla="*/ 330 h 556"/>
                  <a:gd name="T102" fmla="*/ 104 w 174"/>
                  <a:gd name="T103" fmla="*/ 333 h 556"/>
                  <a:gd name="T104" fmla="*/ 118 w 174"/>
                  <a:gd name="T105" fmla="*/ 341 h 556"/>
                  <a:gd name="T106" fmla="*/ 118 w 174"/>
                  <a:gd name="T107" fmla="*/ 341 h 556"/>
                  <a:gd name="T108" fmla="*/ 129 w 174"/>
                  <a:gd name="T109" fmla="*/ 352 h 556"/>
                  <a:gd name="T110" fmla="*/ 129 w 174"/>
                  <a:gd name="T111" fmla="*/ 352 h 556"/>
                  <a:gd name="T112" fmla="*/ 136 w 174"/>
                  <a:gd name="T113" fmla="*/ 365 h 556"/>
                  <a:gd name="T114" fmla="*/ 137 w 174"/>
                  <a:gd name="T115" fmla="*/ 368 h 556"/>
                  <a:gd name="T116" fmla="*/ 139 w 174"/>
                  <a:gd name="T117" fmla="*/ 382 h 556"/>
                  <a:gd name="T118" fmla="*/ 137 w 174"/>
                  <a:gd name="T119" fmla="*/ 397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74" h="556">
                    <a:moveTo>
                      <a:pt x="139" y="313"/>
                    </a:moveTo>
                    <a:cubicBezTo>
                      <a:pt x="139" y="52"/>
                      <a:pt x="139" y="52"/>
                      <a:pt x="139" y="52"/>
                    </a:cubicBezTo>
                    <a:cubicBezTo>
                      <a:pt x="139" y="23"/>
                      <a:pt x="116" y="0"/>
                      <a:pt x="87" y="0"/>
                    </a:cubicBezTo>
                    <a:cubicBezTo>
                      <a:pt x="58" y="0"/>
                      <a:pt x="35" y="23"/>
                      <a:pt x="35" y="52"/>
                    </a:cubicBezTo>
                    <a:cubicBezTo>
                      <a:pt x="35" y="313"/>
                      <a:pt x="35" y="313"/>
                      <a:pt x="35" y="313"/>
                    </a:cubicBezTo>
                    <a:cubicBezTo>
                      <a:pt x="14" y="329"/>
                      <a:pt x="0" y="354"/>
                      <a:pt x="0" y="382"/>
                    </a:cubicBezTo>
                    <a:cubicBezTo>
                      <a:pt x="0" y="411"/>
                      <a:pt x="14" y="435"/>
                      <a:pt x="35" y="451"/>
                    </a:cubicBezTo>
                    <a:cubicBezTo>
                      <a:pt x="35" y="504"/>
                      <a:pt x="35" y="504"/>
                      <a:pt x="35" y="504"/>
                    </a:cubicBezTo>
                    <a:cubicBezTo>
                      <a:pt x="35" y="533"/>
                      <a:pt x="58" y="556"/>
                      <a:pt x="87" y="556"/>
                    </a:cubicBezTo>
                    <a:cubicBezTo>
                      <a:pt x="116" y="556"/>
                      <a:pt x="139" y="533"/>
                      <a:pt x="139" y="504"/>
                    </a:cubicBezTo>
                    <a:cubicBezTo>
                      <a:pt x="139" y="451"/>
                      <a:pt x="139" y="451"/>
                      <a:pt x="139" y="451"/>
                    </a:cubicBezTo>
                    <a:cubicBezTo>
                      <a:pt x="160" y="435"/>
                      <a:pt x="174" y="411"/>
                      <a:pt x="174" y="382"/>
                    </a:cubicBezTo>
                    <a:cubicBezTo>
                      <a:pt x="174" y="354"/>
                      <a:pt x="160" y="329"/>
                      <a:pt x="139" y="313"/>
                    </a:cubicBezTo>
                    <a:close/>
                    <a:moveTo>
                      <a:pt x="70" y="52"/>
                    </a:moveTo>
                    <a:cubicBezTo>
                      <a:pt x="70" y="43"/>
                      <a:pt x="77" y="35"/>
                      <a:pt x="87" y="35"/>
                    </a:cubicBezTo>
                    <a:cubicBezTo>
                      <a:pt x="97" y="35"/>
                      <a:pt x="104" y="43"/>
                      <a:pt x="104" y="52"/>
                    </a:cubicBezTo>
                    <a:cubicBezTo>
                      <a:pt x="104" y="297"/>
                      <a:pt x="104" y="297"/>
                      <a:pt x="104" y="297"/>
                    </a:cubicBezTo>
                    <a:cubicBezTo>
                      <a:pt x="99" y="296"/>
                      <a:pt x="93" y="295"/>
                      <a:pt x="87" y="295"/>
                    </a:cubicBezTo>
                    <a:cubicBezTo>
                      <a:pt x="81" y="295"/>
                      <a:pt x="75" y="296"/>
                      <a:pt x="70" y="297"/>
                    </a:cubicBezTo>
                    <a:lnTo>
                      <a:pt x="70" y="52"/>
                    </a:lnTo>
                    <a:close/>
                    <a:moveTo>
                      <a:pt x="104" y="504"/>
                    </a:moveTo>
                    <a:cubicBezTo>
                      <a:pt x="104" y="513"/>
                      <a:pt x="97" y="521"/>
                      <a:pt x="87" y="521"/>
                    </a:cubicBezTo>
                    <a:cubicBezTo>
                      <a:pt x="77" y="521"/>
                      <a:pt x="70" y="513"/>
                      <a:pt x="70" y="504"/>
                    </a:cubicBezTo>
                    <a:cubicBezTo>
                      <a:pt x="70" y="467"/>
                      <a:pt x="70" y="467"/>
                      <a:pt x="70" y="467"/>
                    </a:cubicBezTo>
                    <a:cubicBezTo>
                      <a:pt x="75" y="469"/>
                      <a:pt x="81" y="469"/>
                      <a:pt x="87" y="469"/>
                    </a:cubicBezTo>
                    <a:cubicBezTo>
                      <a:pt x="93" y="469"/>
                      <a:pt x="99" y="469"/>
                      <a:pt x="104" y="467"/>
                    </a:cubicBezTo>
                    <a:lnTo>
                      <a:pt x="104" y="504"/>
                    </a:lnTo>
                    <a:close/>
                    <a:moveTo>
                      <a:pt x="137" y="397"/>
                    </a:moveTo>
                    <a:cubicBezTo>
                      <a:pt x="137" y="398"/>
                      <a:pt x="136" y="399"/>
                      <a:pt x="136" y="400"/>
                    </a:cubicBezTo>
                    <a:cubicBezTo>
                      <a:pt x="134" y="404"/>
                      <a:pt x="132" y="409"/>
                      <a:pt x="129" y="412"/>
                    </a:cubicBezTo>
                    <a:cubicBezTo>
                      <a:pt x="129" y="412"/>
                      <a:pt x="129" y="413"/>
                      <a:pt x="129" y="413"/>
                    </a:cubicBezTo>
                    <a:cubicBezTo>
                      <a:pt x="126" y="417"/>
                      <a:pt x="123" y="420"/>
                      <a:pt x="118" y="424"/>
                    </a:cubicBezTo>
                    <a:cubicBezTo>
                      <a:pt x="118" y="424"/>
                      <a:pt x="118" y="424"/>
                      <a:pt x="118" y="424"/>
                    </a:cubicBezTo>
                    <a:cubicBezTo>
                      <a:pt x="114" y="427"/>
                      <a:pt x="109" y="429"/>
                      <a:pt x="104" y="431"/>
                    </a:cubicBezTo>
                    <a:cubicBezTo>
                      <a:pt x="99" y="433"/>
                      <a:pt x="93" y="434"/>
                      <a:pt x="87" y="434"/>
                    </a:cubicBezTo>
                    <a:cubicBezTo>
                      <a:pt x="81" y="434"/>
                      <a:pt x="75" y="433"/>
                      <a:pt x="70" y="431"/>
                    </a:cubicBezTo>
                    <a:cubicBezTo>
                      <a:pt x="65" y="429"/>
                      <a:pt x="60" y="427"/>
                      <a:pt x="56" y="424"/>
                    </a:cubicBezTo>
                    <a:cubicBezTo>
                      <a:pt x="56" y="424"/>
                      <a:pt x="56" y="424"/>
                      <a:pt x="56" y="424"/>
                    </a:cubicBezTo>
                    <a:cubicBezTo>
                      <a:pt x="51" y="420"/>
                      <a:pt x="48" y="417"/>
                      <a:pt x="45" y="413"/>
                    </a:cubicBezTo>
                    <a:cubicBezTo>
                      <a:pt x="45" y="413"/>
                      <a:pt x="45" y="412"/>
                      <a:pt x="45" y="412"/>
                    </a:cubicBezTo>
                    <a:cubicBezTo>
                      <a:pt x="42" y="409"/>
                      <a:pt x="40" y="404"/>
                      <a:pt x="38" y="400"/>
                    </a:cubicBezTo>
                    <a:cubicBezTo>
                      <a:pt x="38" y="399"/>
                      <a:pt x="37" y="398"/>
                      <a:pt x="37" y="397"/>
                    </a:cubicBezTo>
                    <a:cubicBezTo>
                      <a:pt x="36" y="392"/>
                      <a:pt x="35" y="387"/>
                      <a:pt x="35" y="382"/>
                    </a:cubicBezTo>
                    <a:cubicBezTo>
                      <a:pt x="35" y="377"/>
                      <a:pt x="36" y="372"/>
                      <a:pt x="37" y="368"/>
                    </a:cubicBezTo>
                    <a:cubicBezTo>
                      <a:pt x="37" y="367"/>
                      <a:pt x="38" y="366"/>
                      <a:pt x="38" y="365"/>
                    </a:cubicBezTo>
                    <a:cubicBezTo>
                      <a:pt x="40" y="360"/>
                      <a:pt x="42" y="356"/>
                      <a:pt x="45" y="352"/>
                    </a:cubicBezTo>
                    <a:cubicBezTo>
                      <a:pt x="45" y="352"/>
                      <a:pt x="45" y="352"/>
                      <a:pt x="45" y="352"/>
                    </a:cubicBezTo>
                    <a:cubicBezTo>
                      <a:pt x="48" y="348"/>
                      <a:pt x="51" y="344"/>
                      <a:pt x="56" y="341"/>
                    </a:cubicBezTo>
                    <a:cubicBezTo>
                      <a:pt x="56" y="341"/>
                      <a:pt x="56" y="341"/>
                      <a:pt x="56" y="341"/>
                    </a:cubicBezTo>
                    <a:cubicBezTo>
                      <a:pt x="60" y="338"/>
                      <a:pt x="65" y="335"/>
                      <a:pt x="70" y="333"/>
                    </a:cubicBezTo>
                    <a:cubicBezTo>
                      <a:pt x="75" y="331"/>
                      <a:pt x="81" y="330"/>
                      <a:pt x="87" y="330"/>
                    </a:cubicBezTo>
                    <a:cubicBezTo>
                      <a:pt x="93" y="330"/>
                      <a:pt x="99" y="331"/>
                      <a:pt x="104" y="333"/>
                    </a:cubicBezTo>
                    <a:cubicBezTo>
                      <a:pt x="109" y="335"/>
                      <a:pt x="114" y="338"/>
                      <a:pt x="118" y="341"/>
                    </a:cubicBezTo>
                    <a:cubicBezTo>
                      <a:pt x="118" y="341"/>
                      <a:pt x="118" y="341"/>
                      <a:pt x="118" y="341"/>
                    </a:cubicBezTo>
                    <a:cubicBezTo>
                      <a:pt x="123" y="344"/>
                      <a:pt x="126" y="348"/>
                      <a:pt x="129" y="352"/>
                    </a:cubicBezTo>
                    <a:cubicBezTo>
                      <a:pt x="129" y="352"/>
                      <a:pt x="129" y="352"/>
                      <a:pt x="129" y="352"/>
                    </a:cubicBezTo>
                    <a:cubicBezTo>
                      <a:pt x="132" y="356"/>
                      <a:pt x="134" y="360"/>
                      <a:pt x="136" y="365"/>
                    </a:cubicBezTo>
                    <a:cubicBezTo>
                      <a:pt x="136" y="366"/>
                      <a:pt x="137" y="367"/>
                      <a:pt x="137" y="368"/>
                    </a:cubicBezTo>
                    <a:cubicBezTo>
                      <a:pt x="138" y="372"/>
                      <a:pt x="139" y="377"/>
                      <a:pt x="139" y="382"/>
                    </a:cubicBezTo>
                    <a:cubicBezTo>
                      <a:pt x="139" y="387"/>
                      <a:pt x="138" y="392"/>
                      <a:pt x="137" y="3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7658579" y="2089878"/>
              <a:ext cx="402839" cy="401642"/>
            </a:xfrm>
            <a:custGeom>
              <a:avLst/>
              <a:gdLst>
                <a:gd name="T0" fmla="*/ 839 w 852"/>
                <a:gd name="T1" fmla="*/ 4 h 850"/>
                <a:gd name="T2" fmla="*/ 824 w 852"/>
                <a:gd name="T3" fmla="*/ 0 h 850"/>
                <a:gd name="T4" fmla="*/ 810 w 852"/>
                <a:gd name="T5" fmla="*/ 5 h 850"/>
                <a:gd name="T6" fmla="*/ 13 w 852"/>
                <a:gd name="T7" fmla="*/ 536 h 850"/>
                <a:gd name="T8" fmla="*/ 1 w 852"/>
                <a:gd name="T9" fmla="*/ 561 h 850"/>
                <a:gd name="T10" fmla="*/ 18 w 852"/>
                <a:gd name="T11" fmla="*/ 583 h 850"/>
                <a:gd name="T12" fmla="*/ 225 w 852"/>
                <a:gd name="T13" fmla="*/ 666 h 850"/>
                <a:gd name="T14" fmla="*/ 323 w 852"/>
                <a:gd name="T15" fmla="*/ 837 h 850"/>
                <a:gd name="T16" fmla="*/ 346 w 852"/>
                <a:gd name="T17" fmla="*/ 850 h 850"/>
                <a:gd name="T18" fmla="*/ 346 w 852"/>
                <a:gd name="T19" fmla="*/ 850 h 850"/>
                <a:gd name="T20" fmla="*/ 369 w 852"/>
                <a:gd name="T21" fmla="*/ 837 h 850"/>
                <a:gd name="T22" fmla="*/ 424 w 852"/>
                <a:gd name="T23" fmla="*/ 745 h 850"/>
                <a:gd name="T24" fmla="*/ 682 w 852"/>
                <a:gd name="T25" fmla="*/ 848 h 850"/>
                <a:gd name="T26" fmla="*/ 691 w 852"/>
                <a:gd name="T27" fmla="*/ 850 h 850"/>
                <a:gd name="T28" fmla="*/ 705 w 852"/>
                <a:gd name="T29" fmla="*/ 847 h 850"/>
                <a:gd name="T30" fmla="*/ 718 w 852"/>
                <a:gd name="T31" fmla="*/ 828 h 850"/>
                <a:gd name="T32" fmla="*/ 850 w 852"/>
                <a:gd name="T33" fmla="*/ 31 h 850"/>
                <a:gd name="T34" fmla="*/ 839 w 852"/>
                <a:gd name="T35" fmla="*/ 4 h 850"/>
                <a:gd name="T36" fmla="*/ 84 w 852"/>
                <a:gd name="T37" fmla="*/ 552 h 850"/>
                <a:gd name="T38" fmla="*/ 700 w 852"/>
                <a:gd name="T39" fmla="*/ 142 h 850"/>
                <a:gd name="T40" fmla="*/ 252 w 852"/>
                <a:gd name="T41" fmla="*/ 621 h 850"/>
                <a:gd name="T42" fmla="*/ 245 w 852"/>
                <a:gd name="T43" fmla="*/ 616 h 850"/>
                <a:gd name="T44" fmla="*/ 84 w 852"/>
                <a:gd name="T45" fmla="*/ 552 h 850"/>
                <a:gd name="T46" fmla="*/ 272 w 852"/>
                <a:gd name="T47" fmla="*/ 639 h 850"/>
                <a:gd name="T48" fmla="*/ 271 w 852"/>
                <a:gd name="T49" fmla="*/ 639 h 850"/>
                <a:gd name="T50" fmla="*/ 774 w 852"/>
                <a:gd name="T51" fmla="*/ 101 h 850"/>
                <a:gd name="T52" fmla="*/ 346 w 852"/>
                <a:gd name="T53" fmla="*/ 769 h 850"/>
                <a:gd name="T54" fmla="*/ 272 w 852"/>
                <a:gd name="T55" fmla="*/ 639 h 850"/>
                <a:gd name="T56" fmla="*/ 671 w 852"/>
                <a:gd name="T57" fmla="*/ 787 h 850"/>
                <a:gd name="T58" fmla="*/ 444 w 852"/>
                <a:gd name="T59" fmla="*/ 696 h 850"/>
                <a:gd name="T60" fmla="*/ 427 w 852"/>
                <a:gd name="T61" fmla="*/ 693 h 850"/>
                <a:gd name="T62" fmla="*/ 777 w 852"/>
                <a:gd name="T63" fmla="*/ 151 h 850"/>
                <a:gd name="T64" fmla="*/ 671 w 852"/>
                <a:gd name="T65" fmla="*/ 787 h 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52" h="850">
                  <a:moveTo>
                    <a:pt x="839" y="4"/>
                  </a:moveTo>
                  <a:cubicBezTo>
                    <a:pt x="834" y="2"/>
                    <a:pt x="829" y="0"/>
                    <a:pt x="824" y="0"/>
                  </a:cubicBezTo>
                  <a:cubicBezTo>
                    <a:pt x="819" y="0"/>
                    <a:pt x="814" y="2"/>
                    <a:pt x="810" y="5"/>
                  </a:cubicBezTo>
                  <a:cubicBezTo>
                    <a:pt x="13" y="536"/>
                    <a:pt x="13" y="536"/>
                    <a:pt x="13" y="536"/>
                  </a:cubicBezTo>
                  <a:cubicBezTo>
                    <a:pt x="5" y="541"/>
                    <a:pt x="0" y="551"/>
                    <a:pt x="1" y="561"/>
                  </a:cubicBezTo>
                  <a:cubicBezTo>
                    <a:pt x="2" y="570"/>
                    <a:pt x="9" y="579"/>
                    <a:pt x="18" y="583"/>
                  </a:cubicBezTo>
                  <a:cubicBezTo>
                    <a:pt x="225" y="666"/>
                    <a:pt x="225" y="666"/>
                    <a:pt x="225" y="666"/>
                  </a:cubicBezTo>
                  <a:cubicBezTo>
                    <a:pt x="323" y="837"/>
                    <a:pt x="323" y="837"/>
                    <a:pt x="323" y="837"/>
                  </a:cubicBezTo>
                  <a:cubicBezTo>
                    <a:pt x="328" y="845"/>
                    <a:pt x="337" y="850"/>
                    <a:pt x="346" y="850"/>
                  </a:cubicBezTo>
                  <a:cubicBezTo>
                    <a:pt x="346" y="850"/>
                    <a:pt x="346" y="850"/>
                    <a:pt x="346" y="850"/>
                  </a:cubicBezTo>
                  <a:cubicBezTo>
                    <a:pt x="356" y="850"/>
                    <a:pt x="364" y="845"/>
                    <a:pt x="369" y="837"/>
                  </a:cubicBezTo>
                  <a:cubicBezTo>
                    <a:pt x="424" y="745"/>
                    <a:pt x="424" y="745"/>
                    <a:pt x="424" y="745"/>
                  </a:cubicBezTo>
                  <a:cubicBezTo>
                    <a:pt x="682" y="848"/>
                    <a:pt x="682" y="848"/>
                    <a:pt x="682" y="848"/>
                  </a:cubicBezTo>
                  <a:cubicBezTo>
                    <a:pt x="685" y="849"/>
                    <a:pt x="688" y="850"/>
                    <a:pt x="691" y="850"/>
                  </a:cubicBezTo>
                  <a:cubicBezTo>
                    <a:pt x="696" y="850"/>
                    <a:pt x="700" y="849"/>
                    <a:pt x="705" y="847"/>
                  </a:cubicBezTo>
                  <a:cubicBezTo>
                    <a:pt x="712" y="843"/>
                    <a:pt x="716" y="836"/>
                    <a:pt x="718" y="828"/>
                  </a:cubicBezTo>
                  <a:cubicBezTo>
                    <a:pt x="850" y="31"/>
                    <a:pt x="850" y="31"/>
                    <a:pt x="850" y="31"/>
                  </a:cubicBezTo>
                  <a:cubicBezTo>
                    <a:pt x="852" y="21"/>
                    <a:pt x="848" y="10"/>
                    <a:pt x="839" y="4"/>
                  </a:cubicBezTo>
                  <a:close/>
                  <a:moveTo>
                    <a:pt x="84" y="552"/>
                  </a:moveTo>
                  <a:cubicBezTo>
                    <a:pt x="700" y="142"/>
                    <a:pt x="700" y="142"/>
                    <a:pt x="700" y="142"/>
                  </a:cubicBezTo>
                  <a:cubicBezTo>
                    <a:pt x="252" y="621"/>
                    <a:pt x="252" y="621"/>
                    <a:pt x="252" y="621"/>
                  </a:cubicBezTo>
                  <a:cubicBezTo>
                    <a:pt x="250" y="619"/>
                    <a:pt x="248" y="617"/>
                    <a:pt x="245" y="616"/>
                  </a:cubicBezTo>
                  <a:lnTo>
                    <a:pt x="84" y="552"/>
                  </a:lnTo>
                  <a:close/>
                  <a:moveTo>
                    <a:pt x="272" y="639"/>
                  </a:moveTo>
                  <a:cubicBezTo>
                    <a:pt x="272" y="639"/>
                    <a:pt x="271" y="639"/>
                    <a:pt x="271" y="639"/>
                  </a:cubicBezTo>
                  <a:cubicBezTo>
                    <a:pt x="774" y="101"/>
                    <a:pt x="774" y="101"/>
                    <a:pt x="774" y="101"/>
                  </a:cubicBezTo>
                  <a:cubicBezTo>
                    <a:pt x="346" y="769"/>
                    <a:pt x="346" y="769"/>
                    <a:pt x="346" y="769"/>
                  </a:cubicBezTo>
                  <a:lnTo>
                    <a:pt x="272" y="639"/>
                  </a:lnTo>
                  <a:close/>
                  <a:moveTo>
                    <a:pt x="671" y="787"/>
                  </a:moveTo>
                  <a:cubicBezTo>
                    <a:pt x="444" y="696"/>
                    <a:pt x="444" y="696"/>
                    <a:pt x="444" y="696"/>
                  </a:cubicBezTo>
                  <a:cubicBezTo>
                    <a:pt x="438" y="694"/>
                    <a:pt x="433" y="693"/>
                    <a:pt x="427" y="693"/>
                  </a:cubicBezTo>
                  <a:cubicBezTo>
                    <a:pt x="777" y="151"/>
                    <a:pt x="777" y="151"/>
                    <a:pt x="777" y="151"/>
                  </a:cubicBezTo>
                  <a:lnTo>
                    <a:pt x="671" y="7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1000">
        <p14:warp dir="in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自然, 雪花&#10;&#10;已生成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5218984" y="1590675"/>
            <a:ext cx="913360" cy="2594100"/>
            <a:chOff x="3317191" y="1326497"/>
            <a:chExt cx="651070" cy="3455802"/>
          </a:xfrm>
        </p:grpSpPr>
        <p:sp>
          <p:nvSpPr>
            <p:cNvPr id="13" name="文本框 3"/>
            <p:cNvSpPr txBox="1"/>
            <p:nvPr/>
          </p:nvSpPr>
          <p:spPr>
            <a:xfrm flipH="1">
              <a:off x="3379457" y="1326497"/>
              <a:ext cx="526542" cy="3455799"/>
            </a:xfrm>
            <a:prstGeom prst="rect">
              <a:avLst/>
            </a:prstGeom>
            <a:noFill/>
            <a:ln w="38100">
              <a:noFill/>
            </a:ln>
          </p:spPr>
          <p:txBody>
            <a:bodyPr vert="eaVert" wrap="square" rtlCol="0">
              <a:spAutoFit/>
            </a:bodyPr>
            <a:lstStyle/>
            <a:p>
              <a:pPr algn="ctr"/>
              <a:r>
                <a:rPr kumimoji="1" lang="zh-CN" altLang="en-US" sz="36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第三章</a:t>
              </a:r>
              <a:endParaRPr kumimoji="1" lang="zh-CN" altLang="en-US" sz="36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Shape 18"/>
            <p:cNvSpPr/>
            <p:nvPr/>
          </p:nvSpPr>
          <p:spPr>
            <a:xfrm rot="16200000" flipH="1">
              <a:off x="1914825" y="2728863"/>
              <a:ext cx="3455802" cy="651070"/>
            </a:xfrm>
            <a:prstGeom prst="roundRect">
              <a:avLst>
                <a:gd name="adj" fmla="val 0"/>
              </a:avLst>
            </a:prstGeom>
            <a:noFill/>
            <a:ln w="12700" cap="flat">
              <a:solidFill>
                <a:schemeClr val="bg1"/>
              </a:solidFill>
              <a:prstDash val="solid"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600" b="1" i="0" u="none" strike="noStrike" kern="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文本框 3"/>
          <p:cNvSpPr txBox="1"/>
          <p:nvPr/>
        </p:nvSpPr>
        <p:spPr>
          <a:xfrm flipH="1">
            <a:off x="6307039" y="1011728"/>
            <a:ext cx="738664" cy="3840892"/>
          </a:xfrm>
          <a:prstGeom prst="rect">
            <a:avLst/>
          </a:prstGeom>
          <a:noFill/>
          <a:ln w="38100">
            <a:noFill/>
          </a:ln>
        </p:spPr>
        <p:txBody>
          <a:bodyPr vert="eaVert" wrap="square" rtlCol="0">
            <a:spAutoFit/>
          </a:bodyPr>
          <a:lstStyle/>
          <a:p>
            <a:pPr algn="ctr"/>
            <a:r>
              <a:rPr kumimoji="1" lang="zh-CN" altLang="en-US" sz="36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活动财务预算</a:t>
            </a:r>
            <a:endParaRPr kumimoji="1" lang="zh-CN" altLang="en-US" sz="3600" b="1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1000">
        <p14:warp dir="in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83154" y="307512"/>
            <a:ext cx="10843722" cy="729358"/>
            <a:chOff x="-2655131" y="549901"/>
            <a:chExt cx="10843722" cy="729358"/>
          </a:xfrm>
        </p:grpSpPr>
        <p:sp>
          <p:nvSpPr>
            <p:cNvPr id="7" name="矩形 6"/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/>
            <p:cNvSpPr txBox="1">
              <a:spLocks noChangeArrowheads="1"/>
            </p:cNvSpPr>
            <p:nvPr/>
          </p:nvSpPr>
          <p:spPr bwMode="auto">
            <a:xfrm>
              <a:off x="1138419" y="549901"/>
              <a:ext cx="325532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活动财务预算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TextBox 8"/>
            <p:cNvSpPr txBox="1">
              <a:spLocks noChangeArrowheads="1"/>
            </p:cNvSpPr>
            <p:nvPr/>
          </p:nvSpPr>
          <p:spPr bwMode="auto">
            <a:xfrm>
              <a:off x="1136263" y="1079204"/>
              <a:ext cx="3255323" cy="200055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137467" y="1785486"/>
            <a:ext cx="4896109" cy="4222543"/>
            <a:chOff x="-4816908" y="2051912"/>
            <a:chExt cx="5239175" cy="4518414"/>
          </a:xfrm>
        </p:grpSpPr>
        <p:sp>
          <p:nvSpPr>
            <p:cNvPr id="11" name="矩形 10"/>
            <p:cNvSpPr>
              <a:spLocks noChangeArrowheads="1"/>
            </p:cNvSpPr>
            <p:nvPr/>
          </p:nvSpPr>
          <p:spPr bwMode="auto">
            <a:xfrm>
              <a:off x="-4816908" y="2051912"/>
              <a:ext cx="5239174" cy="3581714"/>
            </a:xfrm>
            <a:prstGeom prst="rect">
              <a:avLst/>
            </a:prstGeom>
            <a:blipFill dpi="0" rotWithShape="1">
              <a:blip r:embed="rId1"/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1600" dirty="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-4816908" y="5850284"/>
              <a:ext cx="5239175" cy="7200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请替换文字内容</a:t>
              </a:r>
              <a:endPara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2"/>
          <p:cNvGrpSpPr/>
          <p:nvPr/>
        </p:nvGrpSpPr>
        <p:grpSpPr>
          <a:xfrm>
            <a:off x="967537" y="2225314"/>
            <a:ext cx="6242171" cy="956945"/>
            <a:chOff x="1930687" y="4213863"/>
            <a:chExt cx="10583433" cy="1622476"/>
          </a:xfrm>
        </p:grpSpPr>
        <p:sp>
          <p:nvSpPr>
            <p:cNvPr id="15" name="TextBox 6"/>
            <p:cNvSpPr txBox="1"/>
            <p:nvPr/>
          </p:nvSpPr>
          <p:spPr>
            <a:xfrm>
              <a:off x="2430338" y="4213863"/>
              <a:ext cx="10083782" cy="1622476"/>
            </a:xfrm>
            <a:prstGeom prst="rect">
              <a:avLst/>
            </a:prstGeom>
            <a:noFill/>
          </p:spPr>
          <p:txBody>
            <a:bodyPr wrap="square" lIns="219419" tIns="109710" rIns="219419" bIns="109710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6" name="Freeform 222"/>
            <p:cNvSpPr>
              <a:spLocks noEditPoints="1"/>
            </p:cNvSpPr>
            <p:nvPr/>
          </p:nvSpPr>
          <p:spPr bwMode="auto">
            <a:xfrm>
              <a:off x="1930687" y="4490967"/>
              <a:ext cx="518612" cy="520896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171 w 412"/>
                <a:gd name="T11" fmla="*/ 317 h 412"/>
                <a:gd name="T12" fmla="*/ 74 w 412"/>
                <a:gd name="T13" fmla="*/ 220 h 412"/>
                <a:gd name="T14" fmla="*/ 115 w 412"/>
                <a:gd name="T15" fmla="*/ 178 h 412"/>
                <a:gd name="T16" fmla="*/ 171 w 412"/>
                <a:gd name="T17" fmla="*/ 234 h 412"/>
                <a:gd name="T18" fmla="*/ 300 w 412"/>
                <a:gd name="T19" fmla="*/ 105 h 412"/>
                <a:gd name="T20" fmla="*/ 341 w 412"/>
                <a:gd name="T21" fmla="*/ 146 h 412"/>
                <a:gd name="T22" fmla="*/ 171 w 412"/>
                <a:gd name="T23" fmla="*/ 3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2"/>
                    <a:pt x="320" y="0"/>
                    <a:pt x="206" y="0"/>
                  </a:cubicBezTo>
                  <a:close/>
                  <a:moveTo>
                    <a:pt x="171" y="317"/>
                  </a:moveTo>
                  <a:cubicBezTo>
                    <a:pt x="74" y="220"/>
                    <a:pt x="74" y="220"/>
                    <a:pt x="74" y="220"/>
                  </a:cubicBezTo>
                  <a:cubicBezTo>
                    <a:pt x="115" y="178"/>
                    <a:pt x="115" y="178"/>
                    <a:pt x="115" y="178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341" y="146"/>
                    <a:pt x="341" y="146"/>
                    <a:pt x="341" y="146"/>
                  </a:cubicBezTo>
                  <a:cubicBezTo>
                    <a:pt x="171" y="317"/>
                    <a:pt x="171" y="317"/>
                    <a:pt x="171" y="3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0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3"/>
          <p:cNvGrpSpPr/>
          <p:nvPr/>
        </p:nvGrpSpPr>
        <p:grpSpPr>
          <a:xfrm>
            <a:off x="986346" y="3132184"/>
            <a:ext cx="6223362" cy="956945"/>
            <a:chOff x="1962577" y="5751437"/>
            <a:chExt cx="10551543" cy="1622476"/>
          </a:xfrm>
        </p:grpSpPr>
        <p:sp>
          <p:nvSpPr>
            <p:cNvPr id="18" name="TextBox 10"/>
            <p:cNvSpPr txBox="1"/>
            <p:nvPr/>
          </p:nvSpPr>
          <p:spPr>
            <a:xfrm>
              <a:off x="2462228" y="5751437"/>
              <a:ext cx="10051892" cy="1622476"/>
            </a:xfrm>
            <a:prstGeom prst="rect">
              <a:avLst/>
            </a:prstGeom>
            <a:noFill/>
          </p:spPr>
          <p:txBody>
            <a:bodyPr wrap="square" lIns="219419" tIns="109710" rIns="219419" bIns="109710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9" name="Freeform 222"/>
            <p:cNvSpPr>
              <a:spLocks noEditPoints="1"/>
            </p:cNvSpPr>
            <p:nvPr/>
          </p:nvSpPr>
          <p:spPr bwMode="auto">
            <a:xfrm>
              <a:off x="1962577" y="6126977"/>
              <a:ext cx="518612" cy="520896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171 w 412"/>
                <a:gd name="T11" fmla="*/ 317 h 412"/>
                <a:gd name="T12" fmla="*/ 74 w 412"/>
                <a:gd name="T13" fmla="*/ 220 h 412"/>
                <a:gd name="T14" fmla="*/ 115 w 412"/>
                <a:gd name="T15" fmla="*/ 178 h 412"/>
                <a:gd name="T16" fmla="*/ 171 w 412"/>
                <a:gd name="T17" fmla="*/ 234 h 412"/>
                <a:gd name="T18" fmla="*/ 300 w 412"/>
                <a:gd name="T19" fmla="*/ 105 h 412"/>
                <a:gd name="T20" fmla="*/ 341 w 412"/>
                <a:gd name="T21" fmla="*/ 146 h 412"/>
                <a:gd name="T22" fmla="*/ 171 w 412"/>
                <a:gd name="T23" fmla="*/ 3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2"/>
                    <a:pt x="320" y="0"/>
                    <a:pt x="206" y="0"/>
                  </a:cubicBezTo>
                  <a:close/>
                  <a:moveTo>
                    <a:pt x="171" y="317"/>
                  </a:moveTo>
                  <a:cubicBezTo>
                    <a:pt x="74" y="220"/>
                    <a:pt x="74" y="220"/>
                    <a:pt x="74" y="220"/>
                  </a:cubicBezTo>
                  <a:cubicBezTo>
                    <a:pt x="115" y="178"/>
                    <a:pt x="115" y="178"/>
                    <a:pt x="115" y="178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341" y="146"/>
                    <a:pt x="341" y="146"/>
                    <a:pt x="341" y="146"/>
                  </a:cubicBezTo>
                  <a:cubicBezTo>
                    <a:pt x="171" y="317"/>
                    <a:pt x="171" y="317"/>
                    <a:pt x="171" y="3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05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Group 4"/>
          <p:cNvGrpSpPr/>
          <p:nvPr/>
        </p:nvGrpSpPr>
        <p:grpSpPr>
          <a:xfrm>
            <a:off x="973430" y="4097387"/>
            <a:ext cx="6236278" cy="956945"/>
            <a:chOff x="1940679" y="7387925"/>
            <a:chExt cx="10573441" cy="1622479"/>
          </a:xfrm>
        </p:grpSpPr>
        <p:sp>
          <p:nvSpPr>
            <p:cNvPr id="21" name="TextBox 17"/>
            <p:cNvSpPr txBox="1"/>
            <p:nvPr/>
          </p:nvSpPr>
          <p:spPr>
            <a:xfrm>
              <a:off x="2440330" y="7387925"/>
              <a:ext cx="10073790" cy="1622479"/>
            </a:xfrm>
            <a:prstGeom prst="rect">
              <a:avLst/>
            </a:prstGeom>
            <a:noFill/>
          </p:spPr>
          <p:txBody>
            <a:bodyPr wrap="square" lIns="219419" tIns="109710" rIns="219419" bIns="109710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2" name="Freeform 222"/>
            <p:cNvSpPr>
              <a:spLocks noEditPoints="1"/>
            </p:cNvSpPr>
            <p:nvPr/>
          </p:nvSpPr>
          <p:spPr bwMode="auto">
            <a:xfrm>
              <a:off x="1940679" y="7714242"/>
              <a:ext cx="518612" cy="520896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171 w 412"/>
                <a:gd name="T11" fmla="*/ 317 h 412"/>
                <a:gd name="T12" fmla="*/ 74 w 412"/>
                <a:gd name="T13" fmla="*/ 220 h 412"/>
                <a:gd name="T14" fmla="*/ 115 w 412"/>
                <a:gd name="T15" fmla="*/ 178 h 412"/>
                <a:gd name="T16" fmla="*/ 171 w 412"/>
                <a:gd name="T17" fmla="*/ 234 h 412"/>
                <a:gd name="T18" fmla="*/ 300 w 412"/>
                <a:gd name="T19" fmla="*/ 105 h 412"/>
                <a:gd name="T20" fmla="*/ 341 w 412"/>
                <a:gd name="T21" fmla="*/ 146 h 412"/>
                <a:gd name="T22" fmla="*/ 171 w 412"/>
                <a:gd name="T23" fmla="*/ 3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2"/>
                    <a:pt x="320" y="0"/>
                    <a:pt x="206" y="0"/>
                  </a:cubicBezTo>
                  <a:close/>
                  <a:moveTo>
                    <a:pt x="171" y="317"/>
                  </a:moveTo>
                  <a:cubicBezTo>
                    <a:pt x="74" y="220"/>
                    <a:pt x="74" y="220"/>
                    <a:pt x="74" y="220"/>
                  </a:cubicBezTo>
                  <a:cubicBezTo>
                    <a:pt x="115" y="178"/>
                    <a:pt x="115" y="178"/>
                    <a:pt x="115" y="178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341" y="146"/>
                    <a:pt x="341" y="146"/>
                    <a:pt x="341" y="146"/>
                  </a:cubicBezTo>
                  <a:cubicBezTo>
                    <a:pt x="171" y="317"/>
                    <a:pt x="171" y="317"/>
                    <a:pt x="171" y="3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0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5"/>
          <p:cNvGrpSpPr/>
          <p:nvPr/>
        </p:nvGrpSpPr>
        <p:grpSpPr>
          <a:xfrm>
            <a:off x="992239" y="5047804"/>
            <a:ext cx="6217469" cy="956945"/>
            <a:chOff x="1972569" y="8999322"/>
            <a:chExt cx="10541551" cy="1622476"/>
          </a:xfrm>
        </p:grpSpPr>
        <p:sp>
          <p:nvSpPr>
            <p:cNvPr id="24" name="TextBox 21"/>
            <p:cNvSpPr txBox="1"/>
            <p:nvPr/>
          </p:nvSpPr>
          <p:spPr>
            <a:xfrm>
              <a:off x="2472220" y="8999322"/>
              <a:ext cx="10041900" cy="1622476"/>
            </a:xfrm>
            <a:prstGeom prst="rect">
              <a:avLst/>
            </a:prstGeom>
            <a:noFill/>
          </p:spPr>
          <p:txBody>
            <a:bodyPr wrap="square" lIns="219419" tIns="109710" rIns="219419" bIns="109710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5" name="Freeform 222"/>
            <p:cNvSpPr>
              <a:spLocks noEditPoints="1"/>
            </p:cNvSpPr>
            <p:nvPr/>
          </p:nvSpPr>
          <p:spPr bwMode="auto">
            <a:xfrm>
              <a:off x="1972569" y="9350252"/>
              <a:ext cx="518612" cy="520896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171 w 412"/>
                <a:gd name="T11" fmla="*/ 317 h 412"/>
                <a:gd name="T12" fmla="*/ 74 w 412"/>
                <a:gd name="T13" fmla="*/ 220 h 412"/>
                <a:gd name="T14" fmla="*/ 115 w 412"/>
                <a:gd name="T15" fmla="*/ 178 h 412"/>
                <a:gd name="T16" fmla="*/ 171 w 412"/>
                <a:gd name="T17" fmla="*/ 234 h 412"/>
                <a:gd name="T18" fmla="*/ 300 w 412"/>
                <a:gd name="T19" fmla="*/ 105 h 412"/>
                <a:gd name="T20" fmla="*/ 341 w 412"/>
                <a:gd name="T21" fmla="*/ 146 h 412"/>
                <a:gd name="T22" fmla="*/ 171 w 412"/>
                <a:gd name="T23" fmla="*/ 3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2"/>
                    <a:pt x="320" y="0"/>
                    <a:pt x="206" y="0"/>
                  </a:cubicBezTo>
                  <a:close/>
                  <a:moveTo>
                    <a:pt x="171" y="317"/>
                  </a:moveTo>
                  <a:cubicBezTo>
                    <a:pt x="74" y="220"/>
                    <a:pt x="74" y="220"/>
                    <a:pt x="74" y="220"/>
                  </a:cubicBezTo>
                  <a:cubicBezTo>
                    <a:pt x="115" y="178"/>
                    <a:pt x="115" y="178"/>
                    <a:pt x="115" y="178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341" y="146"/>
                    <a:pt x="341" y="146"/>
                    <a:pt x="341" y="146"/>
                  </a:cubicBezTo>
                  <a:cubicBezTo>
                    <a:pt x="171" y="317"/>
                    <a:pt x="171" y="317"/>
                    <a:pt x="171" y="3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05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1000">
        <p14:warp dir="in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83154" y="307512"/>
            <a:ext cx="10843722" cy="729358"/>
            <a:chOff x="-2655131" y="549901"/>
            <a:chExt cx="10843722" cy="729358"/>
          </a:xfrm>
        </p:grpSpPr>
        <p:sp>
          <p:nvSpPr>
            <p:cNvPr id="7" name="矩形 6"/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/>
            <p:cNvSpPr txBox="1">
              <a:spLocks noChangeArrowheads="1"/>
            </p:cNvSpPr>
            <p:nvPr/>
          </p:nvSpPr>
          <p:spPr bwMode="auto">
            <a:xfrm>
              <a:off x="1138419" y="549901"/>
              <a:ext cx="325532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活动财务预算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TextBox 8"/>
            <p:cNvSpPr txBox="1">
              <a:spLocks noChangeArrowheads="1"/>
            </p:cNvSpPr>
            <p:nvPr/>
          </p:nvSpPr>
          <p:spPr bwMode="auto">
            <a:xfrm>
              <a:off x="1136263" y="1079204"/>
              <a:ext cx="3255323" cy="200055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8" name="组合 57"/>
          <p:cNvGrpSpPr/>
          <p:nvPr/>
        </p:nvGrpSpPr>
        <p:grpSpPr>
          <a:xfrm>
            <a:off x="2316482" y="1958951"/>
            <a:ext cx="2127250" cy="2128838"/>
            <a:chOff x="0" y="0"/>
            <a:chExt cx="2126625" cy="2129124"/>
          </a:xfrm>
          <a:noFill/>
        </p:grpSpPr>
        <p:sp>
          <p:nvSpPr>
            <p:cNvPr id="11" name="椭圆 58"/>
            <p:cNvSpPr/>
            <p:nvPr/>
          </p:nvSpPr>
          <p:spPr>
            <a:xfrm>
              <a:off x="0" y="0"/>
              <a:ext cx="2025824" cy="2025823"/>
            </a:xfrm>
            <a:prstGeom prst="ellipse">
              <a:avLst/>
            </a:prstGeom>
            <a:grpFill/>
            <a:ln w="1905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椭圆 1"/>
            <p:cNvSpPr/>
            <p:nvPr/>
          </p:nvSpPr>
          <p:spPr>
            <a:xfrm>
              <a:off x="37794" y="1111940"/>
              <a:ext cx="2088831" cy="1017184"/>
            </a:xfrm>
            <a:custGeom>
              <a:avLst/>
              <a:gdLst>
                <a:gd name="txL" fmla="*/ 0 w 2088831"/>
                <a:gd name="txT" fmla="*/ 0 h 1017184"/>
                <a:gd name="txR" fmla="*/ 2088831 w 2088831"/>
                <a:gd name="txB" fmla="*/ 1017184 h 1017184"/>
              </a:gdLst>
              <a:ahLst/>
              <a:cxnLst>
                <a:cxn ang="0">
                  <a:pos x="1817562" y="0"/>
                </a:cxn>
                <a:cxn ang="0">
                  <a:pos x="2088831" y="0"/>
                </a:cxn>
                <a:cxn ang="0">
                  <a:pos x="977619" y="1017184"/>
                </a:cxn>
                <a:cxn ang="0">
                  <a:pos x="0" y="439399"/>
                </a:cxn>
                <a:cxn ang="0">
                  <a:pos x="248210" y="323051"/>
                </a:cxn>
                <a:cxn ang="0">
                  <a:pos x="977619" y="747193"/>
                </a:cxn>
                <a:cxn ang="0">
                  <a:pos x="1817562" y="0"/>
                </a:cxn>
              </a:cxnLst>
              <a:rect l="txL" t="txT" r="txR" b="txB"/>
              <a:pathLst>
                <a:path w="2088831" h="1017184">
                  <a:moveTo>
                    <a:pt x="1817562" y="0"/>
                  </a:moveTo>
                  <a:lnTo>
                    <a:pt x="2088831" y="0"/>
                  </a:lnTo>
                  <a:cubicBezTo>
                    <a:pt x="2039351" y="570111"/>
                    <a:pt x="1560695" y="1017184"/>
                    <a:pt x="977619" y="1017184"/>
                  </a:cubicBezTo>
                  <a:cubicBezTo>
                    <a:pt x="556457" y="1017184"/>
                    <a:pt x="189775" y="783931"/>
                    <a:pt x="0" y="439399"/>
                  </a:cubicBezTo>
                  <a:lnTo>
                    <a:pt x="248210" y="323051"/>
                  </a:lnTo>
                  <a:cubicBezTo>
                    <a:pt x="391494" y="577373"/>
                    <a:pt x="664725" y="747193"/>
                    <a:pt x="977619" y="747193"/>
                  </a:cubicBezTo>
                  <a:cubicBezTo>
                    <a:pt x="1411453" y="747193"/>
                    <a:pt x="1769037" y="420726"/>
                    <a:pt x="1817562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" name="TextBox 60"/>
            <p:cNvSpPr/>
            <p:nvPr/>
          </p:nvSpPr>
          <p:spPr>
            <a:xfrm>
              <a:off x="682928" y="564847"/>
              <a:ext cx="820818" cy="461727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wrap="none">
              <a:spAutoFit/>
            </a:bodyPr>
            <a:lstStyle/>
            <a:p>
              <a:pPr lvl="0" eaLnBrk="1" hangingPunct="1">
                <a:buNone/>
              </a:pPr>
              <a:r>
                <a:rPr lang="en-US" altLang="zh-CN" sz="2400" dirty="0">
                  <a:solidFill>
                    <a:schemeClr val="bg1"/>
                  </a:solidFill>
                  <a:latin typeface="方正大黑简体" panose="03000509000000000000" pitchFamily="2" charset="-122"/>
                  <a:ea typeface="方正大黑简体" panose="03000509000000000000" pitchFamily="2" charset="-122"/>
                  <a:sym typeface="方正大黑简体" panose="03000509000000000000" pitchFamily="2" charset="-122"/>
                </a:rPr>
                <a:t>48%</a:t>
              </a:r>
              <a:endParaRPr lang="zh-CN" altLang="en-US" sz="2400" dirty="0">
                <a:solidFill>
                  <a:schemeClr val="bg1"/>
                </a:solidFill>
                <a:latin typeface="方正大黑简体" panose="03000509000000000000" pitchFamily="2" charset="-122"/>
                <a:ea typeface="方正大黑简体" panose="03000509000000000000" pitchFamily="2" charset="-122"/>
                <a:sym typeface="方正大黑简体" panose="03000509000000000000" pitchFamily="2" charset="-122"/>
              </a:endParaRPr>
            </a:p>
          </p:txBody>
        </p:sp>
        <p:sp>
          <p:nvSpPr>
            <p:cNvPr id="15" name="TextBox 61"/>
            <p:cNvSpPr/>
            <p:nvPr/>
          </p:nvSpPr>
          <p:spPr>
            <a:xfrm>
              <a:off x="456801" y="1032756"/>
              <a:ext cx="1210588" cy="400110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wrap="none">
              <a:spAutoFit/>
            </a:bodyPr>
            <a:lstStyle/>
            <a:p>
              <a:pPr lvl="0" eaLnBrk="1" hangingPunct="1"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添加标题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6" name="组合 65"/>
          <p:cNvGrpSpPr/>
          <p:nvPr/>
        </p:nvGrpSpPr>
        <p:grpSpPr>
          <a:xfrm>
            <a:off x="4954907" y="1958951"/>
            <a:ext cx="2122488" cy="2128838"/>
            <a:chOff x="0" y="0"/>
            <a:chExt cx="2122208" cy="2129124"/>
          </a:xfrm>
          <a:noFill/>
        </p:grpSpPr>
        <p:sp>
          <p:nvSpPr>
            <p:cNvPr id="17" name="椭圆 67"/>
            <p:cNvSpPr/>
            <p:nvPr/>
          </p:nvSpPr>
          <p:spPr>
            <a:xfrm>
              <a:off x="96384" y="0"/>
              <a:ext cx="2025824" cy="2025823"/>
            </a:xfrm>
            <a:prstGeom prst="ellipse">
              <a:avLst/>
            </a:prstGeom>
            <a:grpFill/>
            <a:ln w="1905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" name="TextBox 68"/>
            <p:cNvSpPr/>
            <p:nvPr/>
          </p:nvSpPr>
          <p:spPr>
            <a:xfrm>
              <a:off x="779312" y="564847"/>
              <a:ext cx="820951" cy="461727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wrap="none">
              <a:spAutoFit/>
            </a:bodyPr>
            <a:lstStyle/>
            <a:p>
              <a:pPr lvl="0" eaLnBrk="1" hangingPunct="1">
                <a:buNone/>
              </a:pPr>
              <a:r>
                <a:rPr lang="en-US" altLang="zh-CN" sz="2400" dirty="0">
                  <a:solidFill>
                    <a:schemeClr val="bg1"/>
                  </a:solidFill>
                  <a:latin typeface="方正大黑简体" panose="03000509000000000000" pitchFamily="2" charset="-122"/>
                  <a:ea typeface="方正大黑简体" panose="03000509000000000000" pitchFamily="2" charset="-122"/>
                  <a:sym typeface="方正大黑简体" panose="03000509000000000000" pitchFamily="2" charset="-122"/>
                </a:rPr>
                <a:t>22%</a:t>
              </a:r>
              <a:endParaRPr lang="zh-CN" altLang="en-US" sz="2400" dirty="0">
                <a:solidFill>
                  <a:schemeClr val="bg1"/>
                </a:solidFill>
                <a:latin typeface="方正大黑简体" panose="03000509000000000000" pitchFamily="2" charset="-122"/>
                <a:ea typeface="方正大黑简体" panose="03000509000000000000" pitchFamily="2" charset="-122"/>
                <a:sym typeface="方正大黑简体" panose="03000509000000000000" pitchFamily="2" charset="-122"/>
              </a:endParaRPr>
            </a:p>
          </p:txBody>
        </p:sp>
        <p:sp>
          <p:nvSpPr>
            <p:cNvPr id="19" name="TextBox 69"/>
            <p:cNvSpPr/>
            <p:nvPr/>
          </p:nvSpPr>
          <p:spPr>
            <a:xfrm>
              <a:off x="565060" y="1068381"/>
              <a:ext cx="1210588" cy="400110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wrap="none">
              <a:spAutoFit/>
            </a:bodyPr>
            <a:lstStyle/>
            <a:p>
              <a:pPr lvl="0" eaLnBrk="1" hangingPunct="1"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添加标题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椭圆 1"/>
            <p:cNvSpPr/>
            <p:nvPr/>
          </p:nvSpPr>
          <p:spPr>
            <a:xfrm>
              <a:off x="0" y="1100342"/>
              <a:ext cx="1173991" cy="1028782"/>
            </a:xfrm>
            <a:custGeom>
              <a:avLst/>
              <a:gdLst>
                <a:gd name="txL" fmla="*/ 0 w 1173991"/>
                <a:gd name="txT" fmla="*/ 0 h 1028782"/>
                <a:gd name="txR" fmla="*/ 1173991 w 1173991"/>
                <a:gd name="txB" fmla="*/ 1028782 h 1028782"/>
              </a:gdLst>
              <a:ahLst/>
              <a:cxnLst>
                <a:cxn ang="0">
                  <a:pos x="0" y="0"/>
                </a:cxn>
                <a:cxn ang="0">
                  <a:pos x="270084" y="0"/>
                </a:cxn>
                <a:cxn ang="0">
                  <a:pos x="1111797" y="758791"/>
                </a:cxn>
                <a:cxn ang="0">
                  <a:pos x="1173991" y="755875"/>
                </a:cxn>
                <a:cxn ang="0">
                  <a:pos x="1173991" y="1025811"/>
                </a:cxn>
                <a:cxn ang="0">
                  <a:pos x="1111797" y="1028782"/>
                </a:cxn>
                <a:cxn ang="0">
                  <a:pos x="0" y="0"/>
                </a:cxn>
              </a:cxnLst>
              <a:rect l="txL" t="txT" r="txR" b="txB"/>
              <a:pathLst>
                <a:path w="1173991" h="1028782">
                  <a:moveTo>
                    <a:pt x="0" y="0"/>
                  </a:moveTo>
                  <a:lnTo>
                    <a:pt x="270084" y="0"/>
                  </a:lnTo>
                  <a:cubicBezTo>
                    <a:pt x="313795" y="426278"/>
                    <a:pt x="673965" y="758791"/>
                    <a:pt x="1111797" y="758791"/>
                  </a:cubicBezTo>
                  <a:lnTo>
                    <a:pt x="1173991" y="755875"/>
                  </a:lnTo>
                  <a:lnTo>
                    <a:pt x="1173991" y="1025811"/>
                  </a:lnTo>
                  <a:cubicBezTo>
                    <a:pt x="1153450" y="1028208"/>
                    <a:pt x="1132691" y="1028782"/>
                    <a:pt x="1111797" y="1028782"/>
                  </a:cubicBezTo>
                  <a:cubicBezTo>
                    <a:pt x="524781" y="1028782"/>
                    <a:pt x="43600" y="575645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473968" y="1956626"/>
            <a:ext cx="2295982" cy="2025551"/>
            <a:chOff x="-173471" y="0"/>
            <a:chExt cx="2295679" cy="2025823"/>
          </a:xfrm>
          <a:noFill/>
        </p:grpSpPr>
        <p:sp>
          <p:nvSpPr>
            <p:cNvPr id="22" name="椭圆 67"/>
            <p:cNvSpPr/>
            <p:nvPr/>
          </p:nvSpPr>
          <p:spPr>
            <a:xfrm>
              <a:off x="96384" y="0"/>
              <a:ext cx="2025824" cy="2025823"/>
            </a:xfrm>
            <a:prstGeom prst="ellipse">
              <a:avLst/>
            </a:prstGeom>
            <a:grpFill/>
            <a:ln w="1905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lvl="0" algn="ctr" eaLnBrk="1" hangingPunct="1">
                <a:buNone/>
              </a:pPr>
              <a:endParaRPr lang="zh-CN" altLang="zh-CN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" name="TextBox 68"/>
            <p:cNvSpPr/>
            <p:nvPr/>
          </p:nvSpPr>
          <p:spPr>
            <a:xfrm>
              <a:off x="779312" y="564847"/>
              <a:ext cx="820951" cy="461727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wrap="none">
              <a:spAutoFit/>
            </a:bodyPr>
            <a:lstStyle/>
            <a:p>
              <a:pPr lvl="0" eaLnBrk="1" hangingPunct="1">
                <a:buNone/>
              </a:pPr>
              <a:r>
                <a:rPr lang="en-US" altLang="zh-CN" sz="2400" dirty="0">
                  <a:solidFill>
                    <a:schemeClr val="bg1"/>
                  </a:solidFill>
                  <a:latin typeface="方正大黑简体" panose="03000509000000000000" pitchFamily="2" charset="-122"/>
                  <a:ea typeface="方正大黑简体" panose="03000509000000000000" pitchFamily="2" charset="-122"/>
                  <a:sym typeface="方正大黑简体" panose="03000509000000000000" pitchFamily="2" charset="-122"/>
                </a:rPr>
                <a:t>22%</a:t>
              </a:r>
              <a:endParaRPr lang="zh-CN" altLang="en-US" sz="2400" dirty="0">
                <a:solidFill>
                  <a:schemeClr val="bg1"/>
                </a:solidFill>
                <a:latin typeface="方正大黑简体" panose="03000509000000000000" pitchFamily="2" charset="-122"/>
                <a:ea typeface="方正大黑简体" panose="03000509000000000000" pitchFamily="2" charset="-122"/>
                <a:sym typeface="方正大黑简体" panose="03000509000000000000" pitchFamily="2" charset="-122"/>
              </a:endParaRPr>
            </a:p>
          </p:txBody>
        </p:sp>
        <p:sp>
          <p:nvSpPr>
            <p:cNvPr id="24" name="TextBox 69"/>
            <p:cNvSpPr/>
            <p:nvPr/>
          </p:nvSpPr>
          <p:spPr>
            <a:xfrm>
              <a:off x="565060" y="1068381"/>
              <a:ext cx="1210588" cy="400110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wrap="none">
              <a:spAutoFit/>
            </a:bodyPr>
            <a:lstStyle/>
            <a:p>
              <a:pPr lvl="0" eaLnBrk="1" hangingPunct="1"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添加标题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1"/>
            <p:cNvSpPr/>
            <p:nvPr/>
          </p:nvSpPr>
          <p:spPr>
            <a:xfrm rot="1370220">
              <a:off x="-173471" y="855047"/>
              <a:ext cx="1173991" cy="1028782"/>
            </a:xfrm>
            <a:custGeom>
              <a:avLst/>
              <a:gdLst>
                <a:gd name="txL" fmla="*/ 0 w 1173991"/>
                <a:gd name="txT" fmla="*/ 0 h 1028782"/>
                <a:gd name="txR" fmla="*/ 1173991 w 1173991"/>
                <a:gd name="txB" fmla="*/ 1028782 h 1028782"/>
              </a:gdLst>
              <a:ahLst/>
              <a:cxnLst>
                <a:cxn ang="0">
                  <a:pos x="0" y="0"/>
                </a:cxn>
                <a:cxn ang="0">
                  <a:pos x="270084" y="0"/>
                </a:cxn>
                <a:cxn ang="0">
                  <a:pos x="1111797" y="758791"/>
                </a:cxn>
                <a:cxn ang="0">
                  <a:pos x="1173991" y="755875"/>
                </a:cxn>
                <a:cxn ang="0">
                  <a:pos x="1173991" y="1025811"/>
                </a:cxn>
                <a:cxn ang="0">
                  <a:pos x="1111797" y="1028782"/>
                </a:cxn>
                <a:cxn ang="0">
                  <a:pos x="0" y="0"/>
                </a:cxn>
              </a:cxnLst>
              <a:rect l="txL" t="txT" r="txR" b="txB"/>
              <a:pathLst>
                <a:path w="1173991" h="1028782">
                  <a:moveTo>
                    <a:pt x="0" y="0"/>
                  </a:moveTo>
                  <a:lnTo>
                    <a:pt x="270084" y="0"/>
                  </a:lnTo>
                  <a:cubicBezTo>
                    <a:pt x="313795" y="426278"/>
                    <a:pt x="673965" y="758791"/>
                    <a:pt x="1111797" y="758791"/>
                  </a:cubicBezTo>
                  <a:lnTo>
                    <a:pt x="1173991" y="755875"/>
                  </a:lnTo>
                  <a:lnTo>
                    <a:pt x="1173991" y="1025811"/>
                  </a:lnTo>
                  <a:cubicBezTo>
                    <a:pt x="1153450" y="1028208"/>
                    <a:pt x="1132691" y="1028782"/>
                    <a:pt x="1111797" y="1028782"/>
                  </a:cubicBezTo>
                  <a:cubicBezTo>
                    <a:pt x="524781" y="1028782"/>
                    <a:pt x="43600" y="575645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6" name="圆角矩形 32"/>
          <p:cNvSpPr/>
          <p:nvPr/>
        </p:nvSpPr>
        <p:spPr>
          <a:xfrm>
            <a:off x="2085424" y="4285692"/>
            <a:ext cx="2615594" cy="1725652"/>
          </a:xfrm>
          <a:prstGeom prst="roundRect">
            <a:avLst>
              <a:gd name="adj" fmla="val 18094"/>
            </a:avLst>
          </a:pr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7" name="圆角矩形 34"/>
          <p:cNvSpPr/>
          <p:nvPr/>
        </p:nvSpPr>
        <p:spPr>
          <a:xfrm>
            <a:off x="4851145" y="4285692"/>
            <a:ext cx="2615594" cy="1725652"/>
          </a:xfrm>
          <a:prstGeom prst="roundRect">
            <a:avLst>
              <a:gd name="adj" fmla="val 18094"/>
            </a:avLst>
          </a:pr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8" name="圆角矩形 36"/>
          <p:cNvSpPr/>
          <p:nvPr/>
        </p:nvSpPr>
        <p:spPr>
          <a:xfrm>
            <a:off x="7583414" y="4285692"/>
            <a:ext cx="2615594" cy="1725652"/>
          </a:xfrm>
          <a:prstGeom prst="roundRect">
            <a:avLst>
              <a:gd name="adj" fmla="val 18094"/>
            </a:avLst>
          </a:pr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" name="文本框 22"/>
          <p:cNvSpPr txBox="1"/>
          <p:nvPr/>
        </p:nvSpPr>
        <p:spPr>
          <a:xfrm>
            <a:off x="5100746" y="4570173"/>
            <a:ext cx="2219502" cy="107721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0" name="文本框 23"/>
          <p:cNvSpPr txBox="1"/>
          <p:nvPr/>
        </p:nvSpPr>
        <p:spPr>
          <a:xfrm>
            <a:off x="2225188" y="4576839"/>
            <a:ext cx="2219502" cy="107721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1" name="文本框 24"/>
          <p:cNvSpPr txBox="1"/>
          <p:nvPr/>
        </p:nvSpPr>
        <p:spPr>
          <a:xfrm>
            <a:off x="7780789" y="4574121"/>
            <a:ext cx="2219502" cy="107721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1000">
        <p14:warp dir="in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83154" y="307512"/>
            <a:ext cx="10843722" cy="729358"/>
            <a:chOff x="-2655131" y="549901"/>
            <a:chExt cx="10843722" cy="729358"/>
          </a:xfrm>
        </p:grpSpPr>
        <p:sp>
          <p:nvSpPr>
            <p:cNvPr id="7" name="矩形 6"/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/>
            <p:cNvSpPr txBox="1">
              <a:spLocks noChangeArrowheads="1"/>
            </p:cNvSpPr>
            <p:nvPr/>
          </p:nvSpPr>
          <p:spPr bwMode="auto">
            <a:xfrm>
              <a:off x="1138419" y="549901"/>
              <a:ext cx="325532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活动财务预算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TextBox 8"/>
            <p:cNvSpPr txBox="1">
              <a:spLocks noChangeArrowheads="1"/>
            </p:cNvSpPr>
            <p:nvPr/>
          </p:nvSpPr>
          <p:spPr bwMode="auto">
            <a:xfrm>
              <a:off x="1136263" y="1079204"/>
              <a:ext cx="3255323" cy="200055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 flipH="1">
            <a:off x="6510649" y="2001156"/>
            <a:ext cx="4520684" cy="3689392"/>
            <a:chOff x="6080182" y="2248925"/>
            <a:chExt cx="4276739" cy="4049484"/>
          </a:xfrm>
          <a:noFill/>
        </p:grpSpPr>
        <p:sp>
          <p:nvSpPr>
            <p:cNvPr id="11" name="Rectangle 170"/>
            <p:cNvSpPr/>
            <p:nvPr/>
          </p:nvSpPr>
          <p:spPr>
            <a:xfrm flipH="1">
              <a:off x="6080182" y="2248925"/>
              <a:ext cx="4276739" cy="870805"/>
            </a:xfrm>
            <a:prstGeom prst="rect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solidFill>
                  <a:schemeClr val="bg1"/>
                </a:solidFill>
              </a:endParaRPr>
            </a:p>
          </p:txBody>
        </p:sp>
        <p:sp>
          <p:nvSpPr>
            <p:cNvPr id="12" name="Rectangle 171"/>
            <p:cNvSpPr/>
            <p:nvPr/>
          </p:nvSpPr>
          <p:spPr>
            <a:xfrm flipH="1">
              <a:off x="6080182" y="3317260"/>
              <a:ext cx="4276739" cy="870805"/>
            </a:xfrm>
            <a:prstGeom prst="rect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solidFill>
                  <a:schemeClr val="bg1"/>
                </a:solidFill>
              </a:endParaRPr>
            </a:p>
          </p:txBody>
        </p:sp>
        <p:sp>
          <p:nvSpPr>
            <p:cNvPr id="13" name="Rectangle 24"/>
            <p:cNvSpPr/>
            <p:nvPr/>
          </p:nvSpPr>
          <p:spPr bwMode="auto">
            <a:xfrm>
              <a:off x="6288403" y="2462114"/>
              <a:ext cx="3860298" cy="625210"/>
            </a:xfrm>
            <a:prstGeom prst="rect">
              <a:avLst/>
            </a:prstGeom>
            <a:grp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t"/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5" name="Rectangle 24"/>
            <p:cNvSpPr/>
            <p:nvPr/>
          </p:nvSpPr>
          <p:spPr bwMode="auto">
            <a:xfrm>
              <a:off x="6229972" y="3452665"/>
              <a:ext cx="3860298" cy="625210"/>
            </a:xfrm>
            <a:prstGeom prst="rect">
              <a:avLst/>
            </a:prstGeom>
            <a:grp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t"/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6" name="Rectangle 174"/>
            <p:cNvSpPr/>
            <p:nvPr/>
          </p:nvSpPr>
          <p:spPr>
            <a:xfrm flipH="1">
              <a:off x="6080182" y="4359270"/>
              <a:ext cx="4276739" cy="870805"/>
            </a:xfrm>
            <a:prstGeom prst="rect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solidFill>
                  <a:schemeClr val="bg1"/>
                </a:solidFill>
              </a:endParaRPr>
            </a:p>
          </p:txBody>
        </p:sp>
        <p:sp>
          <p:nvSpPr>
            <p:cNvPr id="17" name="Rectangle 175"/>
            <p:cNvSpPr/>
            <p:nvPr/>
          </p:nvSpPr>
          <p:spPr>
            <a:xfrm flipH="1">
              <a:off x="6080182" y="5427604"/>
              <a:ext cx="4276739" cy="870805"/>
            </a:xfrm>
            <a:prstGeom prst="rect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solidFill>
                  <a:schemeClr val="bg1"/>
                </a:solidFill>
              </a:endParaRPr>
            </a:p>
          </p:txBody>
        </p:sp>
        <p:sp>
          <p:nvSpPr>
            <p:cNvPr id="18" name="Rectangle 24"/>
            <p:cNvSpPr/>
            <p:nvPr/>
          </p:nvSpPr>
          <p:spPr bwMode="auto">
            <a:xfrm>
              <a:off x="6229972" y="4488327"/>
              <a:ext cx="3860298" cy="625210"/>
            </a:xfrm>
            <a:prstGeom prst="rect">
              <a:avLst/>
            </a:prstGeom>
            <a:grp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t"/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9" name="Rectangle 24"/>
            <p:cNvSpPr/>
            <p:nvPr/>
          </p:nvSpPr>
          <p:spPr bwMode="auto">
            <a:xfrm>
              <a:off x="6229972" y="5585312"/>
              <a:ext cx="3860298" cy="625210"/>
            </a:xfrm>
            <a:prstGeom prst="rect">
              <a:avLst/>
            </a:prstGeom>
            <a:grp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t"/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057728" y="2198539"/>
            <a:ext cx="4710754" cy="3275331"/>
            <a:chOff x="6651274" y="2638043"/>
            <a:chExt cx="4250730" cy="2955482"/>
          </a:xfrm>
          <a:noFill/>
        </p:grpSpPr>
        <p:sp>
          <p:nvSpPr>
            <p:cNvPr id="21" name="26"/>
            <p:cNvSpPr>
              <a:spLocks noEditPoints="1"/>
            </p:cNvSpPr>
            <p:nvPr>
              <p:custDataLst>
                <p:tags r:id="rId1"/>
              </p:custDataLst>
            </p:nvPr>
          </p:nvSpPr>
          <p:spPr bwMode="auto">
            <a:xfrm>
              <a:off x="6856931" y="2638043"/>
              <a:ext cx="306202" cy="306658"/>
            </a:xfrm>
            <a:custGeom>
              <a:avLst/>
              <a:gdLst>
                <a:gd name="T0" fmla="*/ 3433 w 282"/>
                <a:gd name="T1" fmla="*/ 352 h 282"/>
                <a:gd name="T2" fmla="*/ 2202 w 282"/>
                <a:gd name="T3" fmla="*/ 352 h 282"/>
                <a:gd name="T4" fmla="*/ 0 w 282"/>
                <a:gd name="T5" fmla="*/ 2560 h 282"/>
                <a:gd name="T6" fmla="*/ 1235 w 282"/>
                <a:gd name="T7" fmla="*/ 3800 h 282"/>
                <a:gd name="T8" fmla="*/ 3433 w 282"/>
                <a:gd name="T9" fmla="*/ 1601 h 282"/>
                <a:gd name="T10" fmla="*/ 3433 w 282"/>
                <a:gd name="T11" fmla="*/ 352 h 282"/>
                <a:gd name="T12" fmla="*/ 739 w 282"/>
                <a:gd name="T13" fmla="*/ 2586 h 282"/>
                <a:gd name="T14" fmla="*/ 592 w 282"/>
                <a:gd name="T15" fmla="*/ 2441 h 282"/>
                <a:gd name="T16" fmla="*/ 2457 w 282"/>
                <a:gd name="T17" fmla="*/ 566 h 282"/>
                <a:gd name="T18" fmla="*/ 2602 w 282"/>
                <a:gd name="T19" fmla="*/ 566 h 282"/>
                <a:gd name="T20" fmla="*/ 2602 w 282"/>
                <a:gd name="T21" fmla="*/ 714 h 282"/>
                <a:gd name="T22" fmla="*/ 739 w 282"/>
                <a:gd name="T23" fmla="*/ 2586 h 282"/>
                <a:gd name="T24" fmla="*/ 1045 w 282"/>
                <a:gd name="T25" fmla="*/ 2898 h 282"/>
                <a:gd name="T26" fmla="*/ 898 w 282"/>
                <a:gd name="T27" fmla="*/ 2746 h 282"/>
                <a:gd name="T28" fmla="*/ 2913 w 282"/>
                <a:gd name="T29" fmla="*/ 726 h 282"/>
                <a:gd name="T30" fmla="*/ 3060 w 282"/>
                <a:gd name="T31" fmla="*/ 726 h 282"/>
                <a:gd name="T32" fmla="*/ 3060 w 282"/>
                <a:gd name="T33" fmla="*/ 878 h 282"/>
                <a:gd name="T34" fmla="*/ 1045 w 282"/>
                <a:gd name="T35" fmla="*/ 2898 h 282"/>
                <a:gd name="T36" fmla="*/ 1354 w 282"/>
                <a:gd name="T37" fmla="*/ 3205 h 282"/>
                <a:gd name="T38" fmla="*/ 1207 w 282"/>
                <a:gd name="T39" fmla="*/ 3058 h 282"/>
                <a:gd name="T40" fmla="*/ 3070 w 282"/>
                <a:gd name="T41" fmla="*/ 1183 h 282"/>
                <a:gd name="T42" fmla="*/ 3217 w 282"/>
                <a:gd name="T43" fmla="*/ 1183 h 282"/>
                <a:gd name="T44" fmla="*/ 3217 w 282"/>
                <a:gd name="T45" fmla="*/ 1337 h 282"/>
                <a:gd name="T46" fmla="*/ 1354 w 282"/>
                <a:gd name="T47" fmla="*/ 3205 h 28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82" h="282">
                  <a:moveTo>
                    <a:pt x="256" y="26"/>
                  </a:moveTo>
                  <a:cubicBezTo>
                    <a:pt x="231" y="0"/>
                    <a:pt x="189" y="0"/>
                    <a:pt x="164" y="26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92" y="282"/>
                    <a:pt x="92" y="282"/>
                    <a:pt x="92" y="282"/>
                  </a:cubicBezTo>
                  <a:cubicBezTo>
                    <a:pt x="256" y="119"/>
                    <a:pt x="256" y="119"/>
                    <a:pt x="256" y="119"/>
                  </a:cubicBezTo>
                  <a:cubicBezTo>
                    <a:pt x="282" y="93"/>
                    <a:pt x="282" y="52"/>
                    <a:pt x="256" y="26"/>
                  </a:cubicBezTo>
                  <a:close/>
                  <a:moveTo>
                    <a:pt x="55" y="192"/>
                  </a:moveTo>
                  <a:cubicBezTo>
                    <a:pt x="44" y="181"/>
                    <a:pt x="44" y="181"/>
                    <a:pt x="44" y="181"/>
                  </a:cubicBezTo>
                  <a:cubicBezTo>
                    <a:pt x="183" y="42"/>
                    <a:pt x="183" y="42"/>
                    <a:pt x="183" y="42"/>
                  </a:cubicBezTo>
                  <a:cubicBezTo>
                    <a:pt x="186" y="39"/>
                    <a:pt x="191" y="39"/>
                    <a:pt x="194" y="42"/>
                  </a:cubicBezTo>
                  <a:cubicBezTo>
                    <a:pt x="197" y="45"/>
                    <a:pt x="197" y="50"/>
                    <a:pt x="194" y="53"/>
                  </a:cubicBezTo>
                  <a:lnTo>
                    <a:pt x="55" y="192"/>
                  </a:lnTo>
                  <a:close/>
                  <a:moveTo>
                    <a:pt x="78" y="215"/>
                  </a:moveTo>
                  <a:cubicBezTo>
                    <a:pt x="67" y="204"/>
                    <a:pt x="67" y="204"/>
                    <a:pt x="67" y="204"/>
                  </a:cubicBezTo>
                  <a:cubicBezTo>
                    <a:pt x="217" y="54"/>
                    <a:pt x="217" y="54"/>
                    <a:pt x="217" y="54"/>
                  </a:cubicBezTo>
                  <a:cubicBezTo>
                    <a:pt x="220" y="51"/>
                    <a:pt x="225" y="51"/>
                    <a:pt x="228" y="54"/>
                  </a:cubicBezTo>
                  <a:cubicBezTo>
                    <a:pt x="231" y="57"/>
                    <a:pt x="231" y="62"/>
                    <a:pt x="228" y="65"/>
                  </a:cubicBezTo>
                  <a:lnTo>
                    <a:pt x="78" y="215"/>
                  </a:lnTo>
                  <a:close/>
                  <a:moveTo>
                    <a:pt x="101" y="238"/>
                  </a:moveTo>
                  <a:cubicBezTo>
                    <a:pt x="90" y="227"/>
                    <a:pt x="90" y="227"/>
                    <a:pt x="90" y="227"/>
                  </a:cubicBezTo>
                  <a:cubicBezTo>
                    <a:pt x="229" y="88"/>
                    <a:pt x="229" y="88"/>
                    <a:pt x="229" y="88"/>
                  </a:cubicBezTo>
                  <a:cubicBezTo>
                    <a:pt x="232" y="85"/>
                    <a:pt x="237" y="85"/>
                    <a:pt x="240" y="88"/>
                  </a:cubicBezTo>
                  <a:cubicBezTo>
                    <a:pt x="243" y="91"/>
                    <a:pt x="243" y="96"/>
                    <a:pt x="240" y="99"/>
                  </a:cubicBezTo>
                  <a:lnTo>
                    <a:pt x="101" y="238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27"/>
            <p:cNvSpPr/>
            <p:nvPr>
              <p:custDataLst>
                <p:tags r:id="rId2"/>
              </p:custDataLst>
            </p:nvPr>
          </p:nvSpPr>
          <p:spPr bwMode="auto">
            <a:xfrm>
              <a:off x="6687378" y="2899914"/>
              <a:ext cx="211599" cy="212055"/>
            </a:xfrm>
            <a:custGeom>
              <a:avLst/>
              <a:gdLst>
                <a:gd name="T0" fmla="*/ 299 w 463"/>
                <a:gd name="T1" fmla="*/ 276 h 464"/>
                <a:gd name="T2" fmla="*/ 280 w 463"/>
                <a:gd name="T3" fmla="*/ 255 h 464"/>
                <a:gd name="T4" fmla="*/ 463 w 463"/>
                <a:gd name="T5" fmla="*/ 71 h 464"/>
                <a:gd name="T6" fmla="*/ 390 w 463"/>
                <a:gd name="T7" fmla="*/ 0 h 464"/>
                <a:gd name="T8" fmla="*/ 206 w 463"/>
                <a:gd name="T9" fmla="*/ 183 h 464"/>
                <a:gd name="T10" fmla="*/ 187 w 463"/>
                <a:gd name="T11" fmla="*/ 164 h 464"/>
                <a:gd name="T12" fmla="*/ 145 w 463"/>
                <a:gd name="T13" fmla="*/ 186 h 464"/>
                <a:gd name="T14" fmla="*/ 0 w 463"/>
                <a:gd name="T15" fmla="*/ 419 h 464"/>
                <a:gd name="T16" fmla="*/ 42 w 463"/>
                <a:gd name="T17" fmla="*/ 464 h 464"/>
                <a:gd name="T18" fmla="*/ 275 w 463"/>
                <a:gd name="T19" fmla="*/ 319 h 464"/>
                <a:gd name="T20" fmla="*/ 299 w 463"/>
                <a:gd name="T21" fmla="*/ 276 h 46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63" h="464">
                  <a:moveTo>
                    <a:pt x="299" y="276"/>
                  </a:moveTo>
                  <a:lnTo>
                    <a:pt x="280" y="255"/>
                  </a:lnTo>
                  <a:lnTo>
                    <a:pt x="463" y="71"/>
                  </a:lnTo>
                  <a:lnTo>
                    <a:pt x="390" y="0"/>
                  </a:lnTo>
                  <a:lnTo>
                    <a:pt x="206" y="183"/>
                  </a:lnTo>
                  <a:lnTo>
                    <a:pt x="187" y="164"/>
                  </a:lnTo>
                  <a:lnTo>
                    <a:pt x="145" y="186"/>
                  </a:lnTo>
                  <a:lnTo>
                    <a:pt x="0" y="419"/>
                  </a:lnTo>
                  <a:lnTo>
                    <a:pt x="42" y="464"/>
                  </a:lnTo>
                  <a:lnTo>
                    <a:pt x="275" y="319"/>
                  </a:lnTo>
                  <a:lnTo>
                    <a:pt x="299" y="27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品 28"/>
            <p:cNvSpPr/>
            <p:nvPr>
              <p:custDataLst>
                <p:tags r:id="rId3"/>
              </p:custDataLst>
            </p:nvPr>
          </p:nvSpPr>
          <p:spPr bwMode="auto">
            <a:xfrm>
              <a:off x="6651274" y="2642156"/>
              <a:ext cx="223938" cy="225309"/>
            </a:xfrm>
            <a:custGeom>
              <a:avLst/>
              <a:gdLst>
                <a:gd name="T0" fmla="*/ 1387 w 206"/>
                <a:gd name="T1" fmla="*/ 0 h 207"/>
                <a:gd name="T2" fmla="*/ 1035 w 206"/>
                <a:gd name="T3" fmla="*/ 40 h 207"/>
                <a:gd name="T4" fmla="*/ 1075 w 206"/>
                <a:gd name="T5" fmla="*/ 69 h 207"/>
                <a:gd name="T6" fmla="*/ 1572 w 206"/>
                <a:gd name="T7" fmla="*/ 579 h 207"/>
                <a:gd name="T8" fmla="*/ 1572 w 206"/>
                <a:gd name="T9" fmla="*/ 1515 h 207"/>
                <a:gd name="T10" fmla="*/ 645 w 206"/>
                <a:gd name="T11" fmla="*/ 1515 h 207"/>
                <a:gd name="T12" fmla="*/ 147 w 206"/>
                <a:gd name="T13" fmla="*/ 998 h 207"/>
                <a:gd name="T14" fmla="*/ 78 w 206"/>
                <a:gd name="T15" fmla="*/ 919 h 207"/>
                <a:gd name="T16" fmla="*/ 0 w 206"/>
                <a:gd name="T17" fmla="*/ 1391 h 207"/>
                <a:gd name="T18" fmla="*/ 1387 w 206"/>
                <a:gd name="T19" fmla="*/ 2796 h 207"/>
                <a:gd name="T20" fmla="*/ 2773 w 206"/>
                <a:gd name="T21" fmla="*/ 1391 h 207"/>
                <a:gd name="T22" fmla="*/ 1387 w 206"/>
                <a:gd name="T23" fmla="*/ 0 h 2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06" h="207">
                  <a:moveTo>
                    <a:pt x="103" y="0"/>
                  </a:moveTo>
                  <a:cubicBezTo>
                    <a:pt x="94" y="0"/>
                    <a:pt x="86" y="1"/>
                    <a:pt x="77" y="3"/>
                  </a:cubicBezTo>
                  <a:cubicBezTo>
                    <a:pt x="78" y="4"/>
                    <a:pt x="79" y="5"/>
                    <a:pt x="80" y="5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36" y="62"/>
                    <a:pt x="136" y="93"/>
                    <a:pt x="117" y="112"/>
                  </a:cubicBezTo>
                  <a:cubicBezTo>
                    <a:pt x="98" y="131"/>
                    <a:pt x="67" y="131"/>
                    <a:pt x="48" y="112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9" y="72"/>
                    <a:pt x="7" y="70"/>
                    <a:pt x="6" y="68"/>
                  </a:cubicBezTo>
                  <a:cubicBezTo>
                    <a:pt x="2" y="79"/>
                    <a:pt x="0" y="91"/>
                    <a:pt x="0" y="103"/>
                  </a:cubicBezTo>
                  <a:cubicBezTo>
                    <a:pt x="0" y="161"/>
                    <a:pt x="46" y="207"/>
                    <a:pt x="103" y="207"/>
                  </a:cubicBezTo>
                  <a:cubicBezTo>
                    <a:pt x="160" y="207"/>
                    <a:pt x="206" y="161"/>
                    <a:pt x="206" y="103"/>
                  </a:cubicBezTo>
                  <a:cubicBezTo>
                    <a:pt x="206" y="46"/>
                    <a:pt x="160" y="0"/>
                    <a:pt x="10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品 29"/>
            <p:cNvSpPr>
              <a:spLocks noEditPoints="1"/>
            </p:cNvSpPr>
            <p:nvPr>
              <p:custDataLst>
                <p:tags r:id="rId4"/>
              </p:custDataLst>
            </p:nvPr>
          </p:nvSpPr>
          <p:spPr bwMode="auto">
            <a:xfrm>
              <a:off x="6928684" y="2908597"/>
              <a:ext cx="202915" cy="203372"/>
            </a:xfrm>
            <a:custGeom>
              <a:avLst/>
              <a:gdLst>
                <a:gd name="T0" fmla="*/ 2194 w 187"/>
                <a:gd name="T1" fmla="*/ 2208 h 187"/>
                <a:gd name="T2" fmla="*/ 2194 w 187"/>
                <a:gd name="T3" fmla="*/ 1121 h 187"/>
                <a:gd name="T4" fmla="*/ 1083 w 187"/>
                <a:gd name="T5" fmla="*/ 0 h 187"/>
                <a:gd name="T6" fmla="*/ 0 w 187"/>
                <a:gd name="T7" fmla="*/ 1092 h 187"/>
                <a:gd name="T8" fmla="*/ 1111 w 187"/>
                <a:gd name="T9" fmla="*/ 2208 h 187"/>
                <a:gd name="T10" fmla="*/ 2194 w 187"/>
                <a:gd name="T11" fmla="*/ 2208 h 187"/>
                <a:gd name="T12" fmla="*/ 1460 w 187"/>
                <a:gd name="T13" fmla="*/ 1466 h 187"/>
                <a:gd name="T14" fmla="*/ 1916 w 187"/>
                <a:gd name="T15" fmla="*/ 1466 h 187"/>
                <a:gd name="T16" fmla="*/ 1916 w 187"/>
                <a:gd name="T17" fmla="*/ 1925 h 187"/>
                <a:gd name="T18" fmla="*/ 1460 w 187"/>
                <a:gd name="T19" fmla="*/ 1925 h 187"/>
                <a:gd name="T20" fmla="*/ 1460 w 187"/>
                <a:gd name="T21" fmla="*/ 1466 h 18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87" h="187">
                  <a:moveTo>
                    <a:pt x="164" y="164"/>
                  </a:moveTo>
                  <a:cubicBezTo>
                    <a:pt x="187" y="142"/>
                    <a:pt x="187" y="105"/>
                    <a:pt x="164" y="83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83" y="164"/>
                    <a:pt x="83" y="164"/>
                    <a:pt x="83" y="164"/>
                  </a:cubicBezTo>
                  <a:cubicBezTo>
                    <a:pt x="105" y="187"/>
                    <a:pt x="142" y="187"/>
                    <a:pt x="164" y="164"/>
                  </a:cubicBezTo>
                  <a:close/>
                  <a:moveTo>
                    <a:pt x="109" y="109"/>
                  </a:moveTo>
                  <a:cubicBezTo>
                    <a:pt x="118" y="100"/>
                    <a:pt x="133" y="100"/>
                    <a:pt x="143" y="109"/>
                  </a:cubicBezTo>
                  <a:cubicBezTo>
                    <a:pt x="152" y="118"/>
                    <a:pt x="152" y="133"/>
                    <a:pt x="143" y="143"/>
                  </a:cubicBezTo>
                  <a:cubicBezTo>
                    <a:pt x="133" y="152"/>
                    <a:pt x="118" y="152"/>
                    <a:pt x="109" y="143"/>
                  </a:cubicBezTo>
                  <a:cubicBezTo>
                    <a:pt x="100" y="133"/>
                    <a:pt x="100" y="118"/>
                    <a:pt x="109" y="109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14"/>
            <p:cNvSpPr/>
            <p:nvPr>
              <p:custDataLst>
                <p:tags r:id="rId5"/>
              </p:custDataLst>
            </p:nvPr>
          </p:nvSpPr>
          <p:spPr bwMode="auto">
            <a:xfrm>
              <a:off x="6680832" y="3370350"/>
              <a:ext cx="452744" cy="126982"/>
            </a:xfrm>
            <a:custGeom>
              <a:avLst/>
              <a:gdLst>
                <a:gd name="T0" fmla="*/ 4742 w 351"/>
                <a:gd name="T1" fmla="*/ 555 h 110"/>
                <a:gd name="T2" fmla="*/ 3970 w 351"/>
                <a:gd name="T3" fmla="*/ 69 h 110"/>
                <a:gd name="T4" fmla="*/ 555 w 351"/>
                <a:gd name="T5" fmla="*/ 743 h 110"/>
                <a:gd name="T6" fmla="*/ 29 w 351"/>
                <a:gd name="T7" fmla="*/ 1486 h 110"/>
                <a:gd name="T8" fmla="*/ 4742 w 351"/>
                <a:gd name="T9" fmla="*/ 555 h 1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1" h="110">
                  <a:moveTo>
                    <a:pt x="351" y="41"/>
                  </a:moveTo>
                  <a:cubicBezTo>
                    <a:pt x="343" y="16"/>
                    <a:pt x="319" y="0"/>
                    <a:pt x="294" y="5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17" y="60"/>
                    <a:pt x="0" y="84"/>
                    <a:pt x="2" y="110"/>
                  </a:cubicBezTo>
                  <a:lnTo>
                    <a:pt x="351" y="4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品 15"/>
            <p:cNvSpPr/>
            <p:nvPr>
              <p:custDataLst>
                <p:tags r:id="rId6"/>
              </p:custDataLst>
            </p:nvPr>
          </p:nvSpPr>
          <p:spPr bwMode="auto">
            <a:xfrm>
              <a:off x="6848716" y="3370350"/>
              <a:ext cx="91524" cy="34411"/>
            </a:xfrm>
            <a:custGeom>
              <a:avLst/>
              <a:gdLst>
                <a:gd name="T0" fmla="*/ 957 w 71"/>
                <a:gd name="T1" fmla="*/ 225 h 30"/>
                <a:gd name="T2" fmla="*/ 957 w 71"/>
                <a:gd name="T3" fmla="*/ 213 h 30"/>
                <a:gd name="T4" fmla="*/ 743 w 71"/>
                <a:gd name="T5" fmla="*/ 28 h 30"/>
                <a:gd name="T6" fmla="*/ 148 w 71"/>
                <a:gd name="T7" fmla="*/ 135 h 30"/>
                <a:gd name="T8" fmla="*/ 29 w 71"/>
                <a:gd name="T9" fmla="*/ 386 h 30"/>
                <a:gd name="T10" fmla="*/ 29 w 71"/>
                <a:gd name="T11" fmla="*/ 398 h 30"/>
                <a:gd name="T12" fmla="*/ 957 w 71"/>
                <a:gd name="T13" fmla="*/ 225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1" h="30">
                  <a:moveTo>
                    <a:pt x="71" y="17"/>
                  </a:moveTo>
                  <a:cubicBezTo>
                    <a:pt x="71" y="16"/>
                    <a:pt x="71" y="16"/>
                    <a:pt x="71" y="16"/>
                  </a:cubicBezTo>
                  <a:cubicBezTo>
                    <a:pt x="69" y="7"/>
                    <a:pt x="62" y="0"/>
                    <a:pt x="55" y="2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4" y="12"/>
                    <a:pt x="0" y="20"/>
                    <a:pt x="2" y="29"/>
                  </a:cubicBezTo>
                  <a:cubicBezTo>
                    <a:pt x="2" y="30"/>
                    <a:pt x="2" y="30"/>
                    <a:pt x="2" y="30"/>
                  </a:cubicBezTo>
                  <a:lnTo>
                    <a:pt x="71" y="17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品 16"/>
            <p:cNvSpPr>
              <a:spLocks noEditPoints="1"/>
            </p:cNvSpPr>
            <p:nvPr>
              <p:custDataLst>
                <p:tags r:id="rId7"/>
              </p:custDataLst>
            </p:nvPr>
          </p:nvSpPr>
          <p:spPr bwMode="auto">
            <a:xfrm>
              <a:off x="6672167" y="3507510"/>
              <a:ext cx="485779" cy="403239"/>
            </a:xfrm>
            <a:custGeom>
              <a:avLst/>
              <a:gdLst>
                <a:gd name="T0" fmla="*/ 0 w 377"/>
                <a:gd name="T1" fmla="*/ 254 h 350"/>
                <a:gd name="T2" fmla="*/ 928 w 377"/>
                <a:gd name="T3" fmla="*/ 4215 h 350"/>
                <a:gd name="T4" fmla="*/ 4109 w 377"/>
                <a:gd name="T5" fmla="*/ 4702 h 350"/>
                <a:gd name="T6" fmla="*/ 4756 w 377"/>
                <a:gd name="T7" fmla="*/ 509 h 350"/>
                <a:gd name="T8" fmla="*/ 4823 w 377"/>
                <a:gd name="T9" fmla="*/ 0 h 350"/>
                <a:gd name="T10" fmla="*/ 2072 w 377"/>
                <a:gd name="T11" fmla="*/ 1022 h 350"/>
                <a:gd name="T12" fmla="*/ 2208 w 377"/>
                <a:gd name="T13" fmla="*/ 1022 h 350"/>
                <a:gd name="T14" fmla="*/ 2774 w 377"/>
                <a:gd name="T15" fmla="*/ 1034 h 350"/>
                <a:gd name="T16" fmla="*/ 2158 w 377"/>
                <a:gd name="T17" fmla="*/ 1802 h 350"/>
                <a:gd name="T18" fmla="*/ 2020 w 377"/>
                <a:gd name="T19" fmla="*/ 1921 h 350"/>
                <a:gd name="T20" fmla="*/ 1630 w 377"/>
                <a:gd name="T21" fmla="*/ 1559 h 350"/>
                <a:gd name="T22" fmla="*/ 1592 w 377"/>
                <a:gd name="T23" fmla="*/ 2056 h 350"/>
                <a:gd name="T24" fmla="*/ 2032 w 377"/>
                <a:gd name="T25" fmla="*/ 2380 h 350"/>
                <a:gd name="T26" fmla="*/ 2129 w 377"/>
                <a:gd name="T27" fmla="*/ 2565 h 350"/>
                <a:gd name="T28" fmla="*/ 2011 w 377"/>
                <a:gd name="T29" fmla="*/ 2553 h 350"/>
                <a:gd name="T30" fmla="*/ 1806 w 377"/>
                <a:gd name="T31" fmla="*/ 2741 h 350"/>
                <a:gd name="T32" fmla="*/ 1268 w 377"/>
                <a:gd name="T33" fmla="*/ 2646 h 350"/>
                <a:gd name="T34" fmla="*/ 1309 w 377"/>
                <a:gd name="T35" fmla="*/ 2187 h 350"/>
                <a:gd name="T36" fmla="*/ 2372 w 377"/>
                <a:gd name="T37" fmla="*/ 3357 h 350"/>
                <a:gd name="T38" fmla="*/ 1563 w 377"/>
                <a:gd name="T39" fmla="*/ 3345 h 350"/>
                <a:gd name="T40" fmla="*/ 1228 w 377"/>
                <a:gd name="T41" fmla="*/ 2769 h 350"/>
                <a:gd name="T42" fmla="*/ 1252 w 377"/>
                <a:gd name="T43" fmla="*/ 2791 h 350"/>
                <a:gd name="T44" fmla="*/ 2303 w 377"/>
                <a:gd name="T45" fmla="*/ 2898 h 350"/>
                <a:gd name="T46" fmla="*/ 2667 w 377"/>
                <a:gd name="T47" fmla="*/ 1909 h 350"/>
                <a:gd name="T48" fmla="*/ 2451 w 377"/>
                <a:gd name="T49" fmla="*/ 1864 h 350"/>
                <a:gd name="T50" fmla="*/ 2548 w 377"/>
                <a:gd name="T51" fmla="*/ 1785 h 350"/>
                <a:gd name="T52" fmla="*/ 2532 w 377"/>
                <a:gd name="T53" fmla="*/ 1628 h 350"/>
                <a:gd name="T54" fmla="*/ 2532 w 377"/>
                <a:gd name="T55" fmla="*/ 1502 h 350"/>
                <a:gd name="T56" fmla="*/ 3046 w 377"/>
                <a:gd name="T57" fmla="*/ 1288 h 350"/>
                <a:gd name="T58" fmla="*/ 3300 w 377"/>
                <a:gd name="T59" fmla="*/ 1357 h 350"/>
                <a:gd name="T60" fmla="*/ 3181 w 377"/>
                <a:gd name="T61" fmla="*/ 1707 h 350"/>
                <a:gd name="T62" fmla="*/ 2667 w 377"/>
                <a:gd name="T63" fmla="*/ 1909 h 350"/>
                <a:gd name="T64" fmla="*/ 3233 w 377"/>
                <a:gd name="T65" fmla="*/ 3316 h 350"/>
                <a:gd name="T66" fmla="*/ 3086 w 377"/>
                <a:gd name="T67" fmla="*/ 3521 h 350"/>
                <a:gd name="T68" fmla="*/ 2815 w 377"/>
                <a:gd name="T69" fmla="*/ 3278 h 350"/>
                <a:gd name="T70" fmla="*/ 2831 w 377"/>
                <a:gd name="T71" fmla="*/ 2729 h 350"/>
                <a:gd name="T72" fmla="*/ 2910 w 377"/>
                <a:gd name="T73" fmla="*/ 2527 h 350"/>
                <a:gd name="T74" fmla="*/ 2979 w 377"/>
                <a:gd name="T75" fmla="*/ 2646 h 350"/>
                <a:gd name="T76" fmla="*/ 3086 w 377"/>
                <a:gd name="T77" fmla="*/ 2712 h 350"/>
                <a:gd name="T78" fmla="*/ 3205 w 377"/>
                <a:gd name="T79" fmla="*/ 2700 h 350"/>
                <a:gd name="T80" fmla="*/ 3436 w 377"/>
                <a:gd name="T81" fmla="*/ 3197 h 350"/>
                <a:gd name="T82" fmla="*/ 3838 w 377"/>
                <a:gd name="T83" fmla="*/ 2634 h 350"/>
                <a:gd name="T84" fmla="*/ 3595 w 377"/>
                <a:gd name="T85" fmla="*/ 3114 h 350"/>
                <a:gd name="T86" fmla="*/ 3136 w 377"/>
                <a:gd name="T87" fmla="*/ 2254 h 350"/>
                <a:gd name="T88" fmla="*/ 3419 w 377"/>
                <a:gd name="T89" fmla="*/ 1883 h 350"/>
                <a:gd name="T90" fmla="*/ 3878 w 377"/>
                <a:gd name="T91" fmla="*/ 2536 h 35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377" h="350">
                  <a:moveTo>
                    <a:pt x="358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8"/>
                    <a:pt x="19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69" y="314"/>
                    <a:pt x="69" y="314"/>
                    <a:pt x="69" y="314"/>
                  </a:cubicBezTo>
                  <a:cubicBezTo>
                    <a:pt x="61" y="315"/>
                    <a:pt x="54" y="323"/>
                    <a:pt x="54" y="332"/>
                  </a:cubicBezTo>
                  <a:cubicBezTo>
                    <a:pt x="54" y="342"/>
                    <a:pt x="62" y="350"/>
                    <a:pt x="72" y="350"/>
                  </a:cubicBezTo>
                  <a:cubicBezTo>
                    <a:pt x="305" y="350"/>
                    <a:pt x="305" y="350"/>
                    <a:pt x="305" y="350"/>
                  </a:cubicBezTo>
                  <a:cubicBezTo>
                    <a:pt x="315" y="350"/>
                    <a:pt x="323" y="342"/>
                    <a:pt x="323" y="332"/>
                  </a:cubicBezTo>
                  <a:cubicBezTo>
                    <a:pt x="323" y="323"/>
                    <a:pt x="317" y="315"/>
                    <a:pt x="308" y="314"/>
                  </a:cubicBezTo>
                  <a:cubicBezTo>
                    <a:pt x="353" y="38"/>
                    <a:pt x="353" y="38"/>
                    <a:pt x="353" y="38"/>
                  </a:cubicBezTo>
                  <a:cubicBezTo>
                    <a:pt x="358" y="38"/>
                    <a:pt x="358" y="38"/>
                    <a:pt x="358" y="38"/>
                  </a:cubicBezTo>
                  <a:cubicBezTo>
                    <a:pt x="369" y="38"/>
                    <a:pt x="377" y="29"/>
                    <a:pt x="377" y="19"/>
                  </a:cubicBezTo>
                  <a:cubicBezTo>
                    <a:pt x="377" y="8"/>
                    <a:pt x="369" y="0"/>
                    <a:pt x="358" y="0"/>
                  </a:cubicBezTo>
                  <a:close/>
                  <a:moveTo>
                    <a:pt x="121" y="116"/>
                  </a:moveTo>
                  <a:cubicBezTo>
                    <a:pt x="141" y="86"/>
                    <a:pt x="141" y="86"/>
                    <a:pt x="141" y="86"/>
                  </a:cubicBezTo>
                  <a:cubicBezTo>
                    <a:pt x="148" y="76"/>
                    <a:pt x="154" y="76"/>
                    <a:pt x="154" y="76"/>
                  </a:cubicBezTo>
                  <a:cubicBezTo>
                    <a:pt x="155" y="76"/>
                    <a:pt x="155" y="76"/>
                    <a:pt x="155" y="76"/>
                  </a:cubicBezTo>
                  <a:cubicBezTo>
                    <a:pt x="156" y="76"/>
                    <a:pt x="157" y="76"/>
                    <a:pt x="157" y="76"/>
                  </a:cubicBezTo>
                  <a:cubicBezTo>
                    <a:pt x="159" y="76"/>
                    <a:pt x="162" y="76"/>
                    <a:pt x="164" y="76"/>
                  </a:cubicBezTo>
                  <a:cubicBezTo>
                    <a:pt x="165" y="76"/>
                    <a:pt x="165" y="76"/>
                    <a:pt x="165" y="76"/>
                  </a:cubicBezTo>
                  <a:cubicBezTo>
                    <a:pt x="207" y="77"/>
                    <a:pt x="207" y="77"/>
                    <a:pt x="207" y="77"/>
                  </a:cubicBezTo>
                  <a:cubicBezTo>
                    <a:pt x="207" y="77"/>
                    <a:pt x="206" y="77"/>
                    <a:pt x="206" y="77"/>
                  </a:cubicBezTo>
                  <a:cubicBezTo>
                    <a:pt x="205" y="77"/>
                    <a:pt x="205" y="77"/>
                    <a:pt x="205" y="78"/>
                  </a:cubicBezTo>
                  <a:cubicBezTo>
                    <a:pt x="205" y="78"/>
                    <a:pt x="204" y="78"/>
                    <a:pt x="204" y="78"/>
                  </a:cubicBezTo>
                  <a:cubicBezTo>
                    <a:pt x="191" y="83"/>
                    <a:pt x="171" y="115"/>
                    <a:pt x="160" y="134"/>
                  </a:cubicBezTo>
                  <a:cubicBezTo>
                    <a:pt x="160" y="134"/>
                    <a:pt x="160" y="134"/>
                    <a:pt x="160" y="134"/>
                  </a:cubicBezTo>
                  <a:cubicBezTo>
                    <a:pt x="158" y="137"/>
                    <a:pt x="157" y="140"/>
                    <a:pt x="157" y="140"/>
                  </a:cubicBezTo>
                  <a:cubicBezTo>
                    <a:pt x="155" y="142"/>
                    <a:pt x="153" y="143"/>
                    <a:pt x="150" y="143"/>
                  </a:cubicBezTo>
                  <a:cubicBezTo>
                    <a:pt x="148" y="144"/>
                    <a:pt x="146" y="144"/>
                    <a:pt x="144" y="142"/>
                  </a:cubicBezTo>
                  <a:cubicBezTo>
                    <a:pt x="123" y="127"/>
                    <a:pt x="123" y="127"/>
                    <a:pt x="123" y="127"/>
                  </a:cubicBezTo>
                  <a:cubicBezTo>
                    <a:pt x="119" y="124"/>
                    <a:pt x="118" y="119"/>
                    <a:pt x="121" y="116"/>
                  </a:cubicBezTo>
                  <a:close/>
                  <a:moveTo>
                    <a:pt x="92" y="156"/>
                  </a:moveTo>
                  <a:cubicBezTo>
                    <a:pt x="108" y="154"/>
                    <a:pt x="108" y="154"/>
                    <a:pt x="108" y="154"/>
                  </a:cubicBezTo>
                  <a:cubicBezTo>
                    <a:pt x="118" y="153"/>
                    <a:pt x="118" y="153"/>
                    <a:pt x="118" y="153"/>
                  </a:cubicBezTo>
                  <a:cubicBezTo>
                    <a:pt x="130" y="152"/>
                    <a:pt x="130" y="152"/>
                    <a:pt x="130" y="152"/>
                  </a:cubicBezTo>
                  <a:cubicBezTo>
                    <a:pt x="133" y="151"/>
                    <a:pt x="137" y="153"/>
                    <a:pt x="138" y="155"/>
                  </a:cubicBezTo>
                  <a:cubicBezTo>
                    <a:pt x="151" y="177"/>
                    <a:pt x="151" y="177"/>
                    <a:pt x="151" y="177"/>
                  </a:cubicBezTo>
                  <a:cubicBezTo>
                    <a:pt x="151" y="177"/>
                    <a:pt x="151" y="177"/>
                    <a:pt x="151" y="177"/>
                  </a:cubicBezTo>
                  <a:cubicBezTo>
                    <a:pt x="155" y="185"/>
                    <a:pt x="155" y="185"/>
                    <a:pt x="155" y="185"/>
                  </a:cubicBezTo>
                  <a:cubicBezTo>
                    <a:pt x="158" y="191"/>
                    <a:pt x="158" y="191"/>
                    <a:pt x="158" y="191"/>
                  </a:cubicBezTo>
                  <a:cubicBezTo>
                    <a:pt x="160" y="193"/>
                    <a:pt x="159" y="194"/>
                    <a:pt x="156" y="193"/>
                  </a:cubicBezTo>
                  <a:cubicBezTo>
                    <a:pt x="151" y="191"/>
                    <a:pt x="151" y="191"/>
                    <a:pt x="151" y="191"/>
                  </a:cubicBezTo>
                  <a:cubicBezTo>
                    <a:pt x="149" y="190"/>
                    <a:pt x="149" y="190"/>
                    <a:pt x="149" y="190"/>
                  </a:cubicBezTo>
                  <a:cubicBezTo>
                    <a:pt x="148" y="189"/>
                    <a:pt x="148" y="189"/>
                    <a:pt x="148" y="189"/>
                  </a:cubicBezTo>
                  <a:cubicBezTo>
                    <a:pt x="145" y="188"/>
                    <a:pt x="142" y="190"/>
                    <a:pt x="140" y="192"/>
                  </a:cubicBezTo>
                  <a:cubicBezTo>
                    <a:pt x="134" y="204"/>
                    <a:pt x="134" y="204"/>
                    <a:pt x="134" y="204"/>
                  </a:cubicBezTo>
                  <a:cubicBezTo>
                    <a:pt x="134" y="204"/>
                    <a:pt x="133" y="206"/>
                    <a:pt x="129" y="205"/>
                  </a:cubicBezTo>
                  <a:cubicBezTo>
                    <a:pt x="129" y="205"/>
                    <a:pt x="103" y="205"/>
                    <a:pt x="95" y="198"/>
                  </a:cubicBezTo>
                  <a:cubicBezTo>
                    <a:pt x="95" y="198"/>
                    <a:pt x="94" y="198"/>
                    <a:pt x="94" y="197"/>
                  </a:cubicBezTo>
                  <a:cubicBezTo>
                    <a:pt x="94" y="197"/>
                    <a:pt x="90" y="192"/>
                    <a:pt x="95" y="180"/>
                  </a:cubicBezTo>
                  <a:cubicBezTo>
                    <a:pt x="100" y="171"/>
                    <a:pt x="100" y="171"/>
                    <a:pt x="100" y="171"/>
                  </a:cubicBezTo>
                  <a:cubicBezTo>
                    <a:pt x="101" y="168"/>
                    <a:pt x="100" y="165"/>
                    <a:pt x="97" y="163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88" y="157"/>
                    <a:pt x="89" y="156"/>
                    <a:pt x="92" y="156"/>
                  </a:cubicBezTo>
                  <a:close/>
                  <a:moveTo>
                    <a:pt x="176" y="250"/>
                  </a:moveTo>
                  <a:cubicBezTo>
                    <a:pt x="175" y="254"/>
                    <a:pt x="172" y="258"/>
                    <a:pt x="167" y="257"/>
                  </a:cubicBezTo>
                  <a:cubicBezTo>
                    <a:pt x="132" y="255"/>
                    <a:pt x="132" y="255"/>
                    <a:pt x="132" y="255"/>
                  </a:cubicBezTo>
                  <a:cubicBezTo>
                    <a:pt x="120" y="255"/>
                    <a:pt x="116" y="249"/>
                    <a:pt x="116" y="249"/>
                  </a:cubicBezTo>
                  <a:cubicBezTo>
                    <a:pt x="115" y="248"/>
                    <a:pt x="114" y="245"/>
                    <a:pt x="112" y="243"/>
                  </a:cubicBezTo>
                  <a:cubicBezTo>
                    <a:pt x="112" y="243"/>
                    <a:pt x="112" y="243"/>
                    <a:pt x="112" y="243"/>
                  </a:cubicBezTo>
                  <a:cubicBezTo>
                    <a:pt x="91" y="206"/>
                    <a:pt x="91" y="206"/>
                    <a:pt x="91" y="206"/>
                  </a:cubicBezTo>
                  <a:cubicBezTo>
                    <a:pt x="91" y="206"/>
                    <a:pt x="92" y="207"/>
                    <a:pt x="92" y="207"/>
                  </a:cubicBezTo>
                  <a:cubicBezTo>
                    <a:pt x="92" y="207"/>
                    <a:pt x="93" y="208"/>
                    <a:pt x="93" y="208"/>
                  </a:cubicBezTo>
                  <a:cubicBezTo>
                    <a:pt x="93" y="208"/>
                    <a:pt x="93" y="208"/>
                    <a:pt x="93" y="208"/>
                  </a:cubicBezTo>
                  <a:cubicBezTo>
                    <a:pt x="105" y="217"/>
                    <a:pt x="143" y="217"/>
                    <a:pt x="164" y="21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8" y="217"/>
                    <a:pt x="171" y="216"/>
                    <a:pt x="171" y="216"/>
                  </a:cubicBezTo>
                  <a:cubicBezTo>
                    <a:pt x="175" y="216"/>
                    <a:pt x="178" y="219"/>
                    <a:pt x="178" y="224"/>
                  </a:cubicBezTo>
                  <a:lnTo>
                    <a:pt x="176" y="250"/>
                  </a:lnTo>
                  <a:close/>
                  <a:moveTo>
                    <a:pt x="198" y="142"/>
                  </a:moveTo>
                  <a:cubicBezTo>
                    <a:pt x="189" y="142"/>
                    <a:pt x="189" y="142"/>
                    <a:pt x="189" y="142"/>
                  </a:cubicBezTo>
                  <a:cubicBezTo>
                    <a:pt x="183" y="142"/>
                    <a:pt x="183" y="142"/>
                    <a:pt x="183" y="142"/>
                  </a:cubicBezTo>
                  <a:cubicBezTo>
                    <a:pt x="180" y="142"/>
                    <a:pt x="179" y="140"/>
                    <a:pt x="182" y="139"/>
                  </a:cubicBezTo>
                  <a:cubicBezTo>
                    <a:pt x="186" y="135"/>
                    <a:pt x="186" y="135"/>
                    <a:pt x="186" y="135"/>
                  </a:cubicBezTo>
                  <a:cubicBezTo>
                    <a:pt x="188" y="134"/>
                    <a:pt x="188" y="134"/>
                    <a:pt x="188" y="134"/>
                  </a:cubicBezTo>
                  <a:cubicBezTo>
                    <a:pt x="189" y="133"/>
                    <a:pt x="189" y="133"/>
                    <a:pt x="189" y="133"/>
                  </a:cubicBezTo>
                  <a:cubicBezTo>
                    <a:pt x="192" y="131"/>
                    <a:pt x="192" y="128"/>
                    <a:pt x="191" y="126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88" y="121"/>
                    <a:pt x="188" y="121"/>
                    <a:pt x="188" y="121"/>
                  </a:cubicBezTo>
                  <a:cubicBezTo>
                    <a:pt x="188" y="121"/>
                    <a:pt x="188" y="121"/>
                    <a:pt x="188" y="121"/>
                  </a:cubicBezTo>
                  <a:cubicBezTo>
                    <a:pt x="186" y="117"/>
                    <a:pt x="186" y="117"/>
                    <a:pt x="186" y="117"/>
                  </a:cubicBezTo>
                  <a:cubicBezTo>
                    <a:pt x="186" y="117"/>
                    <a:pt x="185" y="115"/>
                    <a:pt x="188" y="112"/>
                  </a:cubicBezTo>
                  <a:cubicBezTo>
                    <a:pt x="188" y="112"/>
                    <a:pt x="201" y="90"/>
                    <a:pt x="211" y="87"/>
                  </a:cubicBezTo>
                  <a:cubicBezTo>
                    <a:pt x="212" y="86"/>
                    <a:pt x="212" y="86"/>
                    <a:pt x="213" y="86"/>
                  </a:cubicBezTo>
                  <a:cubicBezTo>
                    <a:pt x="213" y="86"/>
                    <a:pt x="219" y="86"/>
                    <a:pt x="226" y="96"/>
                  </a:cubicBezTo>
                  <a:cubicBezTo>
                    <a:pt x="230" y="102"/>
                    <a:pt x="230" y="102"/>
                    <a:pt x="230" y="102"/>
                  </a:cubicBezTo>
                  <a:cubicBezTo>
                    <a:pt x="232" y="104"/>
                    <a:pt x="235" y="105"/>
                    <a:pt x="238" y="104"/>
                  </a:cubicBezTo>
                  <a:cubicBezTo>
                    <a:pt x="245" y="101"/>
                    <a:pt x="245" y="101"/>
                    <a:pt x="245" y="101"/>
                  </a:cubicBezTo>
                  <a:cubicBezTo>
                    <a:pt x="248" y="99"/>
                    <a:pt x="249" y="100"/>
                    <a:pt x="247" y="103"/>
                  </a:cubicBezTo>
                  <a:cubicBezTo>
                    <a:pt x="240" y="118"/>
                    <a:pt x="240" y="118"/>
                    <a:pt x="240" y="118"/>
                  </a:cubicBezTo>
                  <a:cubicBezTo>
                    <a:pt x="236" y="127"/>
                    <a:pt x="236" y="127"/>
                    <a:pt x="236" y="127"/>
                  </a:cubicBezTo>
                  <a:cubicBezTo>
                    <a:pt x="231" y="138"/>
                    <a:pt x="231" y="138"/>
                    <a:pt x="231" y="138"/>
                  </a:cubicBezTo>
                  <a:cubicBezTo>
                    <a:pt x="229" y="141"/>
                    <a:pt x="226" y="143"/>
                    <a:pt x="223" y="143"/>
                  </a:cubicBezTo>
                  <a:cubicBezTo>
                    <a:pt x="198" y="142"/>
                    <a:pt x="198" y="142"/>
                    <a:pt x="198" y="142"/>
                  </a:cubicBezTo>
                  <a:cubicBezTo>
                    <a:pt x="198" y="142"/>
                    <a:pt x="198" y="142"/>
                    <a:pt x="198" y="142"/>
                  </a:cubicBezTo>
                  <a:close/>
                  <a:moveTo>
                    <a:pt x="255" y="238"/>
                  </a:moveTo>
                  <a:cubicBezTo>
                    <a:pt x="255" y="238"/>
                    <a:pt x="253" y="244"/>
                    <a:pt x="240" y="247"/>
                  </a:cubicBezTo>
                  <a:cubicBezTo>
                    <a:pt x="234" y="248"/>
                    <a:pt x="234" y="248"/>
                    <a:pt x="234" y="248"/>
                  </a:cubicBezTo>
                  <a:cubicBezTo>
                    <a:pt x="231" y="249"/>
                    <a:pt x="229" y="251"/>
                    <a:pt x="229" y="254"/>
                  </a:cubicBezTo>
                  <a:cubicBezTo>
                    <a:pt x="229" y="262"/>
                    <a:pt x="229" y="262"/>
                    <a:pt x="229" y="262"/>
                  </a:cubicBezTo>
                  <a:cubicBezTo>
                    <a:pt x="229" y="265"/>
                    <a:pt x="228" y="266"/>
                    <a:pt x="226" y="263"/>
                  </a:cubicBezTo>
                  <a:cubicBezTo>
                    <a:pt x="215" y="251"/>
                    <a:pt x="215" y="251"/>
                    <a:pt x="215" y="251"/>
                  </a:cubicBezTo>
                  <a:cubicBezTo>
                    <a:pt x="209" y="244"/>
                    <a:pt x="209" y="244"/>
                    <a:pt x="209" y="244"/>
                  </a:cubicBezTo>
                  <a:cubicBezTo>
                    <a:pt x="200" y="234"/>
                    <a:pt x="200" y="234"/>
                    <a:pt x="200" y="234"/>
                  </a:cubicBezTo>
                  <a:cubicBezTo>
                    <a:pt x="198" y="232"/>
                    <a:pt x="198" y="228"/>
                    <a:pt x="199" y="225"/>
                  </a:cubicBezTo>
                  <a:cubicBezTo>
                    <a:pt x="210" y="203"/>
                    <a:pt x="210" y="203"/>
                    <a:pt x="210" y="203"/>
                  </a:cubicBezTo>
                  <a:cubicBezTo>
                    <a:pt x="210" y="203"/>
                    <a:pt x="210" y="203"/>
                    <a:pt x="210" y="203"/>
                  </a:cubicBezTo>
                  <a:cubicBezTo>
                    <a:pt x="213" y="195"/>
                    <a:pt x="213" y="195"/>
                    <a:pt x="213" y="195"/>
                  </a:cubicBezTo>
                  <a:cubicBezTo>
                    <a:pt x="216" y="188"/>
                    <a:pt x="216" y="188"/>
                    <a:pt x="216" y="188"/>
                  </a:cubicBezTo>
                  <a:cubicBezTo>
                    <a:pt x="217" y="186"/>
                    <a:pt x="219" y="186"/>
                    <a:pt x="219" y="189"/>
                  </a:cubicBezTo>
                  <a:cubicBezTo>
                    <a:pt x="221" y="195"/>
                    <a:pt x="221" y="195"/>
                    <a:pt x="221" y="195"/>
                  </a:cubicBezTo>
                  <a:cubicBezTo>
                    <a:pt x="221" y="197"/>
                    <a:pt x="221" y="197"/>
                    <a:pt x="221" y="197"/>
                  </a:cubicBezTo>
                  <a:cubicBezTo>
                    <a:pt x="221" y="198"/>
                    <a:pt x="221" y="198"/>
                    <a:pt x="221" y="198"/>
                  </a:cubicBezTo>
                  <a:cubicBezTo>
                    <a:pt x="222" y="201"/>
                    <a:pt x="225" y="203"/>
                    <a:pt x="228" y="202"/>
                  </a:cubicBezTo>
                  <a:cubicBezTo>
                    <a:pt x="229" y="202"/>
                    <a:pt x="229" y="202"/>
                    <a:pt x="229" y="202"/>
                  </a:cubicBezTo>
                  <a:cubicBezTo>
                    <a:pt x="233" y="202"/>
                    <a:pt x="233" y="202"/>
                    <a:pt x="233" y="202"/>
                  </a:cubicBezTo>
                  <a:cubicBezTo>
                    <a:pt x="233" y="202"/>
                    <a:pt x="233" y="202"/>
                    <a:pt x="233" y="202"/>
                  </a:cubicBezTo>
                  <a:cubicBezTo>
                    <a:pt x="238" y="201"/>
                    <a:pt x="238" y="201"/>
                    <a:pt x="238" y="201"/>
                  </a:cubicBezTo>
                  <a:cubicBezTo>
                    <a:pt x="238" y="201"/>
                    <a:pt x="240" y="201"/>
                    <a:pt x="242" y="205"/>
                  </a:cubicBezTo>
                  <a:cubicBezTo>
                    <a:pt x="242" y="205"/>
                    <a:pt x="256" y="226"/>
                    <a:pt x="255" y="236"/>
                  </a:cubicBezTo>
                  <a:cubicBezTo>
                    <a:pt x="255" y="237"/>
                    <a:pt x="255" y="238"/>
                    <a:pt x="255" y="238"/>
                  </a:cubicBezTo>
                  <a:close/>
                  <a:moveTo>
                    <a:pt x="288" y="189"/>
                  </a:moveTo>
                  <a:cubicBezTo>
                    <a:pt x="287" y="191"/>
                    <a:pt x="286" y="193"/>
                    <a:pt x="285" y="196"/>
                  </a:cubicBezTo>
                  <a:cubicBezTo>
                    <a:pt x="285" y="196"/>
                    <a:pt x="285" y="196"/>
                    <a:pt x="285" y="196"/>
                  </a:cubicBezTo>
                  <a:cubicBezTo>
                    <a:pt x="267" y="234"/>
                    <a:pt x="267" y="234"/>
                    <a:pt x="267" y="234"/>
                  </a:cubicBezTo>
                  <a:cubicBezTo>
                    <a:pt x="267" y="234"/>
                    <a:pt x="267" y="233"/>
                    <a:pt x="267" y="233"/>
                  </a:cubicBezTo>
                  <a:cubicBezTo>
                    <a:pt x="267" y="232"/>
                    <a:pt x="267" y="232"/>
                    <a:pt x="267" y="232"/>
                  </a:cubicBezTo>
                  <a:cubicBezTo>
                    <a:pt x="267" y="232"/>
                    <a:pt x="267" y="232"/>
                    <a:pt x="267" y="232"/>
                  </a:cubicBezTo>
                  <a:cubicBezTo>
                    <a:pt x="268" y="217"/>
                    <a:pt x="246" y="185"/>
                    <a:pt x="233" y="168"/>
                  </a:cubicBezTo>
                  <a:cubicBezTo>
                    <a:pt x="233" y="168"/>
                    <a:pt x="233" y="168"/>
                    <a:pt x="233" y="168"/>
                  </a:cubicBezTo>
                  <a:cubicBezTo>
                    <a:pt x="231" y="165"/>
                    <a:pt x="229" y="163"/>
                    <a:pt x="229" y="163"/>
                  </a:cubicBezTo>
                  <a:cubicBezTo>
                    <a:pt x="227" y="160"/>
                    <a:pt x="227" y="155"/>
                    <a:pt x="231" y="153"/>
                  </a:cubicBezTo>
                  <a:cubicBezTo>
                    <a:pt x="254" y="140"/>
                    <a:pt x="254" y="140"/>
                    <a:pt x="254" y="140"/>
                  </a:cubicBezTo>
                  <a:cubicBezTo>
                    <a:pt x="257" y="138"/>
                    <a:pt x="262" y="139"/>
                    <a:pt x="265" y="142"/>
                  </a:cubicBezTo>
                  <a:cubicBezTo>
                    <a:pt x="284" y="173"/>
                    <a:pt x="284" y="173"/>
                    <a:pt x="284" y="173"/>
                  </a:cubicBezTo>
                  <a:cubicBezTo>
                    <a:pt x="290" y="183"/>
                    <a:pt x="288" y="189"/>
                    <a:pt x="288" y="189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94"/>
            <p:cNvSpPr/>
            <p:nvPr>
              <p:custDataLst>
                <p:tags r:id="rId8"/>
              </p:custDataLst>
            </p:nvPr>
          </p:nvSpPr>
          <p:spPr bwMode="auto">
            <a:xfrm>
              <a:off x="6692212" y="4459007"/>
              <a:ext cx="71656" cy="39123"/>
            </a:xfrm>
            <a:custGeom>
              <a:avLst/>
              <a:gdLst>
                <a:gd name="T0" fmla="*/ 989 w 73"/>
                <a:gd name="T1" fmla="*/ 271 h 40"/>
                <a:gd name="T2" fmla="*/ 715 w 73"/>
                <a:gd name="T3" fmla="*/ 537 h 40"/>
                <a:gd name="T4" fmla="*/ 272 w 73"/>
                <a:gd name="T5" fmla="*/ 537 h 40"/>
                <a:gd name="T6" fmla="*/ 0 w 73"/>
                <a:gd name="T7" fmla="*/ 271 h 40"/>
                <a:gd name="T8" fmla="*/ 0 w 73"/>
                <a:gd name="T9" fmla="*/ 271 h 40"/>
                <a:gd name="T10" fmla="*/ 272 w 73"/>
                <a:gd name="T11" fmla="*/ 0 h 40"/>
                <a:gd name="T12" fmla="*/ 715 w 73"/>
                <a:gd name="T13" fmla="*/ 0 h 40"/>
                <a:gd name="T14" fmla="*/ 989 w 73"/>
                <a:gd name="T15" fmla="*/ 271 h 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3" h="40">
                  <a:moveTo>
                    <a:pt x="73" y="20"/>
                  </a:moveTo>
                  <a:cubicBezTo>
                    <a:pt x="73" y="31"/>
                    <a:pt x="64" y="40"/>
                    <a:pt x="53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4" y="0"/>
                    <a:pt x="73" y="9"/>
                    <a:pt x="73" y="2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品 95"/>
            <p:cNvSpPr/>
            <p:nvPr>
              <p:custDataLst>
                <p:tags r:id="rId9"/>
              </p:custDataLst>
            </p:nvPr>
          </p:nvSpPr>
          <p:spPr bwMode="auto">
            <a:xfrm>
              <a:off x="6692212" y="4544252"/>
              <a:ext cx="71656" cy="39123"/>
            </a:xfrm>
            <a:custGeom>
              <a:avLst/>
              <a:gdLst>
                <a:gd name="T0" fmla="*/ 989 w 73"/>
                <a:gd name="T1" fmla="*/ 271 h 40"/>
                <a:gd name="T2" fmla="*/ 715 w 73"/>
                <a:gd name="T3" fmla="*/ 537 h 40"/>
                <a:gd name="T4" fmla="*/ 272 w 73"/>
                <a:gd name="T5" fmla="*/ 537 h 40"/>
                <a:gd name="T6" fmla="*/ 0 w 73"/>
                <a:gd name="T7" fmla="*/ 271 h 40"/>
                <a:gd name="T8" fmla="*/ 0 w 73"/>
                <a:gd name="T9" fmla="*/ 271 h 40"/>
                <a:gd name="T10" fmla="*/ 272 w 73"/>
                <a:gd name="T11" fmla="*/ 0 h 40"/>
                <a:gd name="T12" fmla="*/ 715 w 73"/>
                <a:gd name="T13" fmla="*/ 0 h 40"/>
                <a:gd name="T14" fmla="*/ 989 w 73"/>
                <a:gd name="T15" fmla="*/ 271 h 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3" h="40">
                  <a:moveTo>
                    <a:pt x="73" y="20"/>
                  </a:moveTo>
                  <a:cubicBezTo>
                    <a:pt x="73" y="31"/>
                    <a:pt x="64" y="40"/>
                    <a:pt x="53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4" y="0"/>
                    <a:pt x="73" y="9"/>
                    <a:pt x="73" y="2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出品 96"/>
            <p:cNvSpPr/>
            <p:nvPr>
              <p:custDataLst>
                <p:tags r:id="rId10"/>
              </p:custDataLst>
            </p:nvPr>
          </p:nvSpPr>
          <p:spPr bwMode="auto">
            <a:xfrm>
              <a:off x="6692212" y="4628262"/>
              <a:ext cx="71656" cy="39535"/>
            </a:xfrm>
            <a:custGeom>
              <a:avLst/>
              <a:gdLst>
                <a:gd name="T0" fmla="*/ 989 w 73"/>
                <a:gd name="T1" fmla="*/ 276 h 40"/>
                <a:gd name="T2" fmla="*/ 715 w 73"/>
                <a:gd name="T3" fmla="*/ 552 h 40"/>
                <a:gd name="T4" fmla="*/ 272 w 73"/>
                <a:gd name="T5" fmla="*/ 552 h 40"/>
                <a:gd name="T6" fmla="*/ 0 w 73"/>
                <a:gd name="T7" fmla="*/ 276 h 40"/>
                <a:gd name="T8" fmla="*/ 0 w 73"/>
                <a:gd name="T9" fmla="*/ 276 h 40"/>
                <a:gd name="T10" fmla="*/ 272 w 73"/>
                <a:gd name="T11" fmla="*/ 0 h 40"/>
                <a:gd name="T12" fmla="*/ 715 w 73"/>
                <a:gd name="T13" fmla="*/ 0 h 40"/>
                <a:gd name="T14" fmla="*/ 989 w 73"/>
                <a:gd name="T15" fmla="*/ 276 h 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3" h="40">
                  <a:moveTo>
                    <a:pt x="73" y="20"/>
                  </a:moveTo>
                  <a:cubicBezTo>
                    <a:pt x="73" y="31"/>
                    <a:pt x="64" y="40"/>
                    <a:pt x="53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4" y="0"/>
                    <a:pt x="73" y="9"/>
                    <a:pt x="73" y="2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品 97"/>
            <p:cNvSpPr/>
            <p:nvPr>
              <p:custDataLst>
                <p:tags r:id="rId11"/>
              </p:custDataLst>
            </p:nvPr>
          </p:nvSpPr>
          <p:spPr bwMode="auto">
            <a:xfrm>
              <a:off x="6692212" y="4713508"/>
              <a:ext cx="71656" cy="39123"/>
            </a:xfrm>
            <a:custGeom>
              <a:avLst/>
              <a:gdLst>
                <a:gd name="T0" fmla="*/ 989 w 73"/>
                <a:gd name="T1" fmla="*/ 271 h 40"/>
                <a:gd name="T2" fmla="*/ 715 w 73"/>
                <a:gd name="T3" fmla="*/ 537 h 40"/>
                <a:gd name="T4" fmla="*/ 272 w 73"/>
                <a:gd name="T5" fmla="*/ 537 h 40"/>
                <a:gd name="T6" fmla="*/ 0 w 73"/>
                <a:gd name="T7" fmla="*/ 271 h 40"/>
                <a:gd name="T8" fmla="*/ 0 w 73"/>
                <a:gd name="T9" fmla="*/ 271 h 40"/>
                <a:gd name="T10" fmla="*/ 272 w 73"/>
                <a:gd name="T11" fmla="*/ 0 h 40"/>
                <a:gd name="T12" fmla="*/ 715 w 73"/>
                <a:gd name="T13" fmla="*/ 0 h 40"/>
                <a:gd name="T14" fmla="*/ 989 w 73"/>
                <a:gd name="T15" fmla="*/ 271 h 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3" h="40">
                  <a:moveTo>
                    <a:pt x="73" y="20"/>
                  </a:moveTo>
                  <a:cubicBezTo>
                    <a:pt x="73" y="31"/>
                    <a:pt x="64" y="40"/>
                    <a:pt x="53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4" y="0"/>
                    <a:pt x="73" y="9"/>
                    <a:pt x="73" y="2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98"/>
            <p:cNvSpPr/>
            <p:nvPr>
              <p:custDataLst>
                <p:tags r:id="rId12"/>
              </p:custDataLst>
            </p:nvPr>
          </p:nvSpPr>
          <p:spPr bwMode="auto">
            <a:xfrm>
              <a:off x="7121323" y="4420707"/>
              <a:ext cx="30063" cy="83598"/>
            </a:xfrm>
            <a:custGeom>
              <a:avLst/>
              <a:gdLst>
                <a:gd name="T0" fmla="*/ 78 w 31"/>
                <a:gd name="T1" fmla="*/ 0 h 85"/>
                <a:gd name="T2" fmla="*/ 0 w 31"/>
                <a:gd name="T3" fmla="*/ 12 h 85"/>
                <a:gd name="T4" fmla="*/ 0 w 31"/>
                <a:gd name="T5" fmla="*/ 1146 h 85"/>
                <a:gd name="T6" fmla="*/ 78 w 31"/>
                <a:gd name="T7" fmla="*/ 1158 h 85"/>
                <a:gd name="T8" fmla="*/ 405 w 31"/>
                <a:gd name="T9" fmla="*/ 817 h 85"/>
                <a:gd name="T10" fmla="*/ 405 w 31"/>
                <a:gd name="T11" fmla="*/ 353 h 85"/>
                <a:gd name="T12" fmla="*/ 78 w 31"/>
                <a:gd name="T13" fmla="*/ 0 h 8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85">
                  <a:moveTo>
                    <a:pt x="6" y="0"/>
                  </a:moveTo>
                  <a:cubicBezTo>
                    <a:pt x="4" y="0"/>
                    <a:pt x="2" y="1"/>
                    <a:pt x="0" y="1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2" y="85"/>
                    <a:pt x="4" y="85"/>
                    <a:pt x="6" y="85"/>
                  </a:cubicBezTo>
                  <a:cubicBezTo>
                    <a:pt x="20" y="85"/>
                    <a:pt x="31" y="74"/>
                    <a:pt x="31" y="60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2"/>
                    <a:pt x="20" y="0"/>
                    <a:pt x="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99"/>
            <p:cNvSpPr/>
            <p:nvPr>
              <p:custDataLst>
                <p:tags r:id="rId13"/>
              </p:custDataLst>
            </p:nvPr>
          </p:nvSpPr>
          <p:spPr bwMode="auto">
            <a:xfrm>
              <a:off x="7121323" y="4508012"/>
              <a:ext cx="30063" cy="82363"/>
            </a:xfrm>
            <a:custGeom>
              <a:avLst/>
              <a:gdLst>
                <a:gd name="T0" fmla="*/ 78 w 31"/>
                <a:gd name="T1" fmla="*/ 0 h 84"/>
                <a:gd name="T2" fmla="*/ 0 w 31"/>
                <a:gd name="T3" fmla="*/ 12 h 84"/>
                <a:gd name="T4" fmla="*/ 0 w 31"/>
                <a:gd name="T5" fmla="*/ 1133 h 84"/>
                <a:gd name="T6" fmla="*/ 78 w 31"/>
                <a:gd name="T7" fmla="*/ 1133 h 84"/>
                <a:gd name="T8" fmla="*/ 405 w 31"/>
                <a:gd name="T9" fmla="*/ 793 h 84"/>
                <a:gd name="T10" fmla="*/ 405 w 31"/>
                <a:gd name="T11" fmla="*/ 340 h 84"/>
                <a:gd name="T12" fmla="*/ 78 w 31"/>
                <a:gd name="T13" fmla="*/ 0 h 8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84">
                  <a:moveTo>
                    <a:pt x="6" y="0"/>
                  </a:moveTo>
                  <a:cubicBezTo>
                    <a:pt x="4" y="0"/>
                    <a:pt x="2" y="0"/>
                    <a:pt x="0" y="1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2" y="84"/>
                    <a:pt x="4" y="84"/>
                    <a:pt x="6" y="84"/>
                  </a:cubicBezTo>
                  <a:cubicBezTo>
                    <a:pt x="20" y="84"/>
                    <a:pt x="31" y="73"/>
                    <a:pt x="31" y="59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1"/>
                    <a:pt x="20" y="0"/>
                    <a:pt x="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100"/>
            <p:cNvSpPr/>
            <p:nvPr>
              <p:custDataLst>
                <p:tags r:id="rId14"/>
              </p:custDataLst>
            </p:nvPr>
          </p:nvSpPr>
          <p:spPr bwMode="auto">
            <a:xfrm>
              <a:off x="7121323" y="4594082"/>
              <a:ext cx="30063" cy="83187"/>
            </a:xfrm>
            <a:custGeom>
              <a:avLst/>
              <a:gdLst>
                <a:gd name="T0" fmla="*/ 78 w 31"/>
                <a:gd name="T1" fmla="*/ 0 h 85"/>
                <a:gd name="T2" fmla="*/ 0 w 31"/>
                <a:gd name="T3" fmla="*/ 12 h 85"/>
                <a:gd name="T4" fmla="*/ 0 w 31"/>
                <a:gd name="T5" fmla="*/ 1129 h 85"/>
                <a:gd name="T6" fmla="*/ 78 w 31"/>
                <a:gd name="T7" fmla="*/ 1141 h 85"/>
                <a:gd name="T8" fmla="*/ 405 w 31"/>
                <a:gd name="T9" fmla="*/ 808 h 85"/>
                <a:gd name="T10" fmla="*/ 405 w 31"/>
                <a:gd name="T11" fmla="*/ 349 h 85"/>
                <a:gd name="T12" fmla="*/ 78 w 31"/>
                <a:gd name="T13" fmla="*/ 0 h 8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85">
                  <a:moveTo>
                    <a:pt x="6" y="0"/>
                  </a:moveTo>
                  <a:cubicBezTo>
                    <a:pt x="4" y="0"/>
                    <a:pt x="2" y="1"/>
                    <a:pt x="0" y="1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2" y="85"/>
                    <a:pt x="4" y="85"/>
                    <a:pt x="6" y="85"/>
                  </a:cubicBezTo>
                  <a:cubicBezTo>
                    <a:pt x="20" y="85"/>
                    <a:pt x="31" y="74"/>
                    <a:pt x="31" y="60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2"/>
                    <a:pt x="20" y="0"/>
                    <a:pt x="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101"/>
            <p:cNvSpPr>
              <a:spLocks noEditPoints="1"/>
            </p:cNvSpPr>
            <p:nvPr>
              <p:custDataLst>
                <p:tags r:id="rId15"/>
              </p:custDataLst>
            </p:nvPr>
          </p:nvSpPr>
          <p:spPr bwMode="auto">
            <a:xfrm>
              <a:off x="6721450" y="4383644"/>
              <a:ext cx="390813" cy="444349"/>
            </a:xfrm>
            <a:custGeom>
              <a:avLst/>
              <a:gdLst>
                <a:gd name="T0" fmla="*/ 4814 w 399"/>
                <a:gd name="T1" fmla="*/ 0 h 454"/>
                <a:gd name="T2" fmla="*/ 554 w 399"/>
                <a:gd name="T3" fmla="*/ 0 h 454"/>
                <a:gd name="T4" fmla="*/ 0 w 399"/>
                <a:gd name="T5" fmla="*/ 549 h 454"/>
                <a:gd name="T6" fmla="*/ 0 w 399"/>
                <a:gd name="T7" fmla="*/ 870 h 454"/>
                <a:gd name="T8" fmla="*/ 312 w 399"/>
                <a:gd name="T9" fmla="*/ 870 h 454"/>
                <a:gd name="T10" fmla="*/ 742 w 399"/>
                <a:gd name="T11" fmla="*/ 1305 h 454"/>
                <a:gd name="T12" fmla="*/ 312 w 399"/>
                <a:gd name="T13" fmla="*/ 1744 h 454"/>
                <a:gd name="T14" fmla="*/ 0 w 399"/>
                <a:gd name="T15" fmla="*/ 1744 h 454"/>
                <a:gd name="T16" fmla="*/ 0 w 399"/>
                <a:gd name="T17" fmla="*/ 2039 h 454"/>
                <a:gd name="T18" fmla="*/ 312 w 399"/>
                <a:gd name="T19" fmla="*/ 2039 h 454"/>
                <a:gd name="T20" fmla="*/ 742 w 399"/>
                <a:gd name="T21" fmla="*/ 2469 h 454"/>
                <a:gd name="T22" fmla="*/ 312 w 399"/>
                <a:gd name="T23" fmla="*/ 2897 h 454"/>
                <a:gd name="T24" fmla="*/ 0 w 399"/>
                <a:gd name="T25" fmla="*/ 2897 h 454"/>
                <a:gd name="T26" fmla="*/ 0 w 399"/>
                <a:gd name="T27" fmla="*/ 3197 h 454"/>
                <a:gd name="T28" fmla="*/ 312 w 399"/>
                <a:gd name="T29" fmla="*/ 3197 h 454"/>
                <a:gd name="T30" fmla="*/ 742 w 399"/>
                <a:gd name="T31" fmla="*/ 3627 h 454"/>
                <a:gd name="T32" fmla="*/ 312 w 399"/>
                <a:gd name="T33" fmla="*/ 4055 h 454"/>
                <a:gd name="T34" fmla="*/ 0 w 399"/>
                <a:gd name="T35" fmla="*/ 4055 h 454"/>
                <a:gd name="T36" fmla="*/ 0 w 399"/>
                <a:gd name="T37" fmla="*/ 4361 h 454"/>
                <a:gd name="T38" fmla="*/ 312 w 399"/>
                <a:gd name="T39" fmla="*/ 4361 h 454"/>
                <a:gd name="T40" fmla="*/ 742 w 399"/>
                <a:gd name="T41" fmla="*/ 4789 h 454"/>
                <a:gd name="T42" fmla="*/ 312 w 399"/>
                <a:gd name="T43" fmla="*/ 5224 h 454"/>
                <a:gd name="T44" fmla="*/ 0 w 399"/>
                <a:gd name="T45" fmla="*/ 5224 h 454"/>
                <a:gd name="T46" fmla="*/ 0 w 399"/>
                <a:gd name="T47" fmla="*/ 5547 h 454"/>
                <a:gd name="T48" fmla="*/ 554 w 399"/>
                <a:gd name="T49" fmla="*/ 6094 h 454"/>
                <a:gd name="T50" fmla="*/ 4814 w 399"/>
                <a:gd name="T51" fmla="*/ 6094 h 454"/>
                <a:gd name="T52" fmla="*/ 5368 w 399"/>
                <a:gd name="T53" fmla="*/ 5547 h 454"/>
                <a:gd name="T54" fmla="*/ 5368 w 399"/>
                <a:gd name="T55" fmla="*/ 549 h 454"/>
                <a:gd name="T56" fmla="*/ 4814 w 399"/>
                <a:gd name="T57" fmla="*/ 0 h 454"/>
                <a:gd name="T58" fmla="*/ 1979 w 399"/>
                <a:gd name="T59" fmla="*/ 780 h 454"/>
                <a:gd name="T60" fmla="*/ 2462 w 399"/>
                <a:gd name="T61" fmla="*/ 1005 h 454"/>
                <a:gd name="T62" fmla="*/ 2676 w 399"/>
                <a:gd name="T63" fmla="*/ 1580 h 454"/>
                <a:gd name="T64" fmla="*/ 2450 w 399"/>
                <a:gd name="T65" fmla="*/ 2068 h 454"/>
                <a:gd name="T66" fmla="*/ 2421 w 399"/>
                <a:gd name="T67" fmla="*/ 2080 h 454"/>
                <a:gd name="T68" fmla="*/ 1962 w 399"/>
                <a:gd name="T69" fmla="*/ 791 h 454"/>
                <a:gd name="T70" fmla="*/ 1979 w 399"/>
                <a:gd name="T71" fmla="*/ 780 h 454"/>
                <a:gd name="T72" fmla="*/ 3094 w 399"/>
                <a:gd name="T73" fmla="*/ 5157 h 454"/>
                <a:gd name="T74" fmla="*/ 1855 w 399"/>
                <a:gd name="T75" fmla="*/ 3677 h 454"/>
                <a:gd name="T76" fmla="*/ 1280 w 399"/>
                <a:gd name="T77" fmla="*/ 1842 h 454"/>
                <a:gd name="T78" fmla="*/ 1827 w 399"/>
                <a:gd name="T79" fmla="*/ 846 h 454"/>
                <a:gd name="T80" fmla="*/ 2274 w 399"/>
                <a:gd name="T81" fmla="*/ 2096 h 454"/>
                <a:gd name="T82" fmla="*/ 2245 w 399"/>
                <a:gd name="T83" fmla="*/ 2096 h 454"/>
                <a:gd name="T84" fmla="*/ 2462 w 399"/>
                <a:gd name="T85" fmla="*/ 3327 h 454"/>
                <a:gd name="T86" fmla="*/ 2462 w 399"/>
                <a:gd name="T87" fmla="*/ 3327 h 454"/>
                <a:gd name="T88" fmla="*/ 2478 w 399"/>
                <a:gd name="T89" fmla="*/ 3344 h 454"/>
                <a:gd name="T90" fmla="*/ 2478 w 399"/>
                <a:gd name="T91" fmla="*/ 3344 h 454"/>
                <a:gd name="T92" fmla="*/ 2478 w 399"/>
                <a:gd name="T93" fmla="*/ 3344 h 454"/>
                <a:gd name="T94" fmla="*/ 3406 w 399"/>
                <a:gd name="T95" fmla="*/ 4202 h 454"/>
                <a:gd name="T96" fmla="*/ 3418 w 399"/>
                <a:gd name="T97" fmla="*/ 4190 h 454"/>
                <a:gd name="T98" fmla="*/ 4226 w 399"/>
                <a:gd name="T99" fmla="*/ 5224 h 454"/>
                <a:gd name="T100" fmla="*/ 3094 w 399"/>
                <a:gd name="T101" fmla="*/ 5157 h 454"/>
                <a:gd name="T102" fmla="*/ 4362 w 399"/>
                <a:gd name="T103" fmla="*/ 5141 h 454"/>
                <a:gd name="T104" fmla="*/ 4345 w 399"/>
                <a:gd name="T105" fmla="*/ 5157 h 454"/>
                <a:gd name="T106" fmla="*/ 3513 w 399"/>
                <a:gd name="T107" fmla="*/ 4066 h 454"/>
                <a:gd name="T108" fmla="*/ 3525 w 399"/>
                <a:gd name="T109" fmla="*/ 4038 h 454"/>
                <a:gd name="T110" fmla="*/ 4062 w 399"/>
                <a:gd name="T111" fmla="*/ 4123 h 454"/>
                <a:gd name="T112" fmla="*/ 4441 w 399"/>
                <a:gd name="T113" fmla="*/ 4604 h 454"/>
                <a:gd name="T114" fmla="*/ 4362 w 399"/>
                <a:gd name="T115" fmla="*/ 5141 h 45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99" h="454">
                  <a:moveTo>
                    <a:pt x="358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9" y="0"/>
                    <a:pt x="0" y="18"/>
                    <a:pt x="0" y="41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40" y="65"/>
                    <a:pt x="55" y="80"/>
                    <a:pt x="55" y="97"/>
                  </a:cubicBezTo>
                  <a:cubicBezTo>
                    <a:pt x="55" y="115"/>
                    <a:pt x="40" y="129"/>
                    <a:pt x="23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23" y="152"/>
                    <a:pt x="23" y="152"/>
                    <a:pt x="23" y="152"/>
                  </a:cubicBezTo>
                  <a:cubicBezTo>
                    <a:pt x="40" y="152"/>
                    <a:pt x="55" y="166"/>
                    <a:pt x="55" y="184"/>
                  </a:cubicBezTo>
                  <a:cubicBezTo>
                    <a:pt x="55" y="202"/>
                    <a:pt x="40" y="216"/>
                    <a:pt x="23" y="216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23" y="238"/>
                    <a:pt x="23" y="238"/>
                    <a:pt x="23" y="238"/>
                  </a:cubicBezTo>
                  <a:cubicBezTo>
                    <a:pt x="40" y="238"/>
                    <a:pt x="55" y="253"/>
                    <a:pt x="55" y="270"/>
                  </a:cubicBezTo>
                  <a:cubicBezTo>
                    <a:pt x="55" y="288"/>
                    <a:pt x="40" y="302"/>
                    <a:pt x="23" y="302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23" y="325"/>
                    <a:pt x="23" y="325"/>
                    <a:pt x="23" y="325"/>
                  </a:cubicBezTo>
                  <a:cubicBezTo>
                    <a:pt x="40" y="325"/>
                    <a:pt x="55" y="339"/>
                    <a:pt x="55" y="357"/>
                  </a:cubicBezTo>
                  <a:cubicBezTo>
                    <a:pt x="55" y="375"/>
                    <a:pt x="40" y="389"/>
                    <a:pt x="23" y="389"/>
                  </a:cubicBezTo>
                  <a:cubicBezTo>
                    <a:pt x="0" y="389"/>
                    <a:pt x="0" y="389"/>
                    <a:pt x="0" y="389"/>
                  </a:cubicBezTo>
                  <a:cubicBezTo>
                    <a:pt x="0" y="413"/>
                    <a:pt x="0" y="413"/>
                    <a:pt x="0" y="413"/>
                  </a:cubicBezTo>
                  <a:cubicBezTo>
                    <a:pt x="0" y="436"/>
                    <a:pt x="19" y="454"/>
                    <a:pt x="41" y="454"/>
                  </a:cubicBezTo>
                  <a:cubicBezTo>
                    <a:pt x="358" y="454"/>
                    <a:pt x="358" y="454"/>
                    <a:pt x="358" y="454"/>
                  </a:cubicBezTo>
                  <a:cubicBezTo>
                    <a:pt x="381" y="454"/>
                    <a:pt x="399" y="436"/>
                    <a:pt x="399" y="413"/>
                  </a:cubicBezTo>
                  <a:cubicBezTo>
                    <a:pt x="399" y="41"/>
                    <a:pt x="399" y="41"/>
                    <a:pt x="399" y="41"/>
                  </a:cubicBezTo>
                  <a:cubicBezTo>
                    <a:pt x="399" y="18"/>
                    <a:pt x="381" y="0"/>
                    <a:pt x="358" y="0"/>
                  </a:cubicBezTo>
                  <a:close/>
                  <a:moveTo>
                    <a:pt x="147" y="58"/>
                  </a:moveTo>
                  <a:cubicBezTo>
                    <a:pt x="161" y="53"/>
                    <a:pt x="178" y="60"/>
                    <a:pt x="183" y="75"/>
                  </a:cubicBezTo>
                  <a:cubicBezTo>
                    <a:pt x="199" y="118"/>
                    <a:pt x="199" y="118"/>
                    <a:pt x="199" y="118"/>
                  </a:cubicBezTo>
                  <a:cubicBezTo>
                    <a:pt x="204" y="133"/>
                    <a:pt x="197" y="149"/>
                    <a:pt x="182" y="154"/>
                  </a:cubicBezTo>
                  <a:cubicBezTo>
                    <a:pt x="182" y="155"/>
                    <a:pt x="181" y="155"/>
                    <a:pt x="180" y="155"/>
                  </a:cubicBezTo>
                  <a:cubicBezTo>
                    <a:pt x="163" y="123"/>
                    <a:pt x="152" y="85"/>
                    <a:pt x="146" y="59"/>
                  </a:cubicBezTo>
                  <a:cubicBezTo>
                    <a:pt x="146" y="58"/>
                    <a:pt x="146" y="58"/>
                    <a:pt x="147" y="58"/>
                  </a:cubicBezTo>
                  <a:close/>
                  <a:moveTo>
                    <a:pt x="230" y="384"/>
                  </a:moveTo>
                  <a:cubicBezTo>
                    <a:pt x="182" y="357"/>
                    <a:pt x="142" y="280"/>
                    <a:pt x="138" y="274"/>
                  </a:cubicBezTo>
                  <a:cubicBezTo>
                    <a:pt x="135" y="267"/>
                    <a:pt x="92" y="192"/>
                    <a:pt x="95" y="137"/>
                  </a:cubicBezTo>
                  <a:cubicBezTo>
                    <a:pt x="97" y="93"/>
                    <a:pt x="123" y="72"/>
                    <a:pt x="136" y="63"/>
                  </a:cubicBezTo>
                  <a:cubicBezTo>
                    <a:pt x="142" y="89"/>
                    <a:pt x="153" y="124"/>
                    <a:pt x="169" y="156"/>
                  </a:cubicBezTo>
                  <a:cubicBezTo>
                    <a:pt x="168" y="156"/>
                    <a:pt x="168" y="156"/>
                    <a:pt x="167" y="156"/>
                  </a:cubicBezTo>
                  <a:cubicBezTo>
                    <a:pt x="139" y="172"/>
                    <a:pt x="178" y="240"/>
                    <a:pt x="183" y="248"/>
                  </a:cubicBezTo>
                  <a:cubicBezTo>
                    <a:pt x="183" y="248"/>
                    <a:pt x="183" y="248"/>
                    <a:pt x="183" y="248"/>
                  </a:cubicBezTo>
                  <a:cubicBezTo>
                    <a:pt x="183" y="248"/>
                    <a:pt x="184" y="249"/>
                    <a:pt x="184" y="249"/>
                  </a:cubicBezTo>
                  <a:cubicBezTo>
                    <a:pt x="184" y="249"/>
                    <a:pt x="184" y="249"/>
                    <a:pt x="184" y="249"/>
                  </a:cubicBezTo>
                  <a:cubicBezTo>
                    <a:pt x="184" y="249"/>
                    <a:pt x="184" y="249"/>
                    <a:pt x="184" y="249"/>
                  </a:cubicBezTo>
                  <a:cubicBezTo>
                    <a:pt x="188" y="258"/>
                    <a:pt x="224" y="328"/>
                    <a:pt x="253" y="313"/>
                  </a:cubicBezTo>
                  <a:cubicBezTo>
                    <a:pt x="253" y="312"/>
                    <a:pt x="254" y="312"/>
                    <a:pt x="254" y="312"/>
                  </a:cubicBezTo>
                  <a:cubicBezTo>
                    <a:pt x="272" y="343"/>
                    <a:pt x="296" y="370"/>
                    <a:pt x="314" y="389"/>
                  </a:cubicBezTo>
                  <a:cubicBezTo>
                    <a:pt x="300" y="396"/>
                    <a:pt x="268" y="406"/>
                    <a:pt x="230" y="384"/>
                  </a:cubicBezTo>
                  <a:close/>
                  <a:moveTo>
                    <a:pt x="324" y="383"/>
                  </a:moveTo>
                  <a:cubicBezTo>
                    <a:pt x="324" y="383"/>
                    <a:pt x="324" y="383"/>
                    <a:pt x="323" y="384"/>
                  </a:cubicBezTo>
                  <a:cubicBezTo>
                    <a:pt x="304" y="364"/>
                    <a:pt x="279" y="335"/>
                    <a:pt x="261" y="303"/>
                  </a:cubicBezTo>
                  <a:cubicBezTo>
                    <a:pt x="261" y="302"/>
                    <a:pt x="262" y="302"/>
                    <a:pt x="262" y="301"/>
                  </a:cubicBezTo>
                  <a:cubicBezTo>
                    <a:pt x="275" y="292"/>
                    <a:pt x="292" y="294"/>
                    <a:pt x="302" y="307"/>
                  </a:cubicBezTo>
                  <a:cubicBezTo>
                    <a:pt x="330" y="343"/>
                    <a:pt x="330" y="343"/>
                    <a:pt x="330" y="343"/>
                  </a:cubicBezTo>
                  <a:cubicBezTo>
                    <a:pt x="339" y="356"/>
                    <a:pt x="337" y="374"/>
                    <a:pt x="324" y="383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14"/>
            <p:cNvSpPr>
              <a:spLocks noEditPoints="1"/>
            </p:cNvSpPr>
            <p:nvPr>
              <p:custDataLst>
                <p:tags r:id="rId16"/>
              </p:custDataLst>
            </p:nvPr>
          </p:nvSpPr>
          <p:spPr bwMode="auto">
            <a:xfrm>
              <a:off x="6867181" y="5224193"/>
              <a:ext cx="135883" cy="136671"/>
            </a:xfrm>
            <a:custGeom>
              <a:avLst/>
              <a:gdLst>
                <a:gd name="T0" fmla="*/ 2147483646 w 145"/>
                <a:gd name="T1" fmla="*/ 1281214459 h 146"/>
                <a:gd name="T2" fmla="*/ 2147483646 w 145"/>
                <a:gd name="T3" fmla="*/ 2147483646 h 146"/>
                <a:gd name="T4" fmla="*/ 2147483646 w 145"/>
                <a:gd name="T5" fmla="*/ 2147483646 h 146"/>
                <a:gd name="T6" fmla="*/ 2147483646 w 145"/>
                <a:gd name="T7" fmla="*/ 2147483646 h 146"/>
                <a:gd name="T8" fmla="*/ 2147483646 w 145"/>
                <a:gd name="T9" fmla="*/ 2147483646 h 146"/>
                <a:gd name="T10" fmla="*/ 2147483646 w 145"/>
                <a:gd name="T11" fmla="*/ 2147483646 h 146"/>
                <a:gd name="T12" fmla="*/ 2147483646 w 145"/>
                <a:gd name="T13" fmla="*/ 1010737444 h 146"/>
                <a:gd name="T14" fmla="*/ 2147483646 w 145"/>
                <a:gd name="T15" fmla="*/ 569429068 h 146"/>
                <a:gd name="T16" fmla="*/ 1226957098 w 145"/>
                <a:gd name="T17" fmla="*/ 1110386871 h 146"/>
                <a:gd name="T18" fmla="*/ 684813967 w 145"/>
                <a:gd name="T19" fmla="*/ 2147483646 h 146"/>
                <a:gd name="T20" fmla="*/ 1184154336 w 145"/>
                <a:gd name="T21" fmla="*/ 2147483646 h 146"/>
                <a:gd name="T22" fmla="*/ 2147483646 w 145"/>
                <a:gd name="T23" fmla="*/ 2147483646 h 146"/>
                <a:gd name="T24" fmla="*/ 2147483646 w 145"/>
                <a:gd name="T25" fmla="*/ 2147483646 h 146"/>
                <a:gd name="T26" fmla="*/ 2147483646 w 145"/>
                <a:gd name="T27" fmla="*/ 2147483646 h 146"/>
                <a:gd name="T28" fmla="*/ 2147483646 w 145"/>
                <a:gd name="T29" fmla="*/ 2147483646 h 146"/>
                <a:gd name="T30" fmla="*/ 713346623 w 145"/>
                <a:gd name="T31" fmla="*/ 2147483646 h 146"/>
                <a:gd name="T32" fmla="*/ 0 w 145"/>
                <a:gd name="T33" fmla="*/ 2147483646 h 146"/>
                <a:gd name="T34" fmla="*/ 741879279 w 145"/>
                <a:gd name="T35" fmla="*/ 711785392 h 146"/>
                <a:gd name="T36" fmla="*/ 2147483646 w 145"/>
                <a:gd name="T37" fmla="*/ 0 h 146"/>
                <a:gd name="T38" fmla="*/ 2147483646 w 145"/>
                <a:gd name="T39" fmla="*/ 640607230 h 146"/>
                <a:gd name="T40" fmla="*/ 2147483646 w 145"/>
                <a:gd name="T41" fmla="*/ 2135359948 h 146"/>
                <a:gd name="T42" fmla="*/ 2147483646 w 145"/>
                <a:gd name="T43" fmla="*/ 2147483646 h 146"/>
                <a:gd name="T44" fmla="*/ 2147483646 w 145"/>
                <a:gd name="T45" fmla="*/ 2147483646 h 146"/>
                <a:gd name="T46" fmla="*/ 2147483646 w 145"/>
                <a:gd name="T47" fmla="*/ 2147483646 h 146"/>
                <a:gd name="T48" fmla="*/ 2147483646 w 145"/>
                <a:gd name="T49" fmla="*/ 2147483646 h 146"/>
                <a:gd name="T50" fmla="*/ 1597896737 w 145"/>
                <a:gd name="T51" fmla="*/ 2147483646 h 146"/>
                <a:gd name="T52" fmla="*/ 1284022410 w 145"/>
                <a:gd name="T53" fmla="*/ 2147483646 h 146"/>
                <a:gd name="T54" fmla="*/ 1626429393 w 145"/>
                <a:gd name="T55" fmla="*/ 1622873409 h 146"/>
                <a:gd name="T56" fmla="*/ 2147483646 w 145"/>
                <a:gd name="T57" fmla="*/ 1252743195 h 146"/>
                <a:gd name="T58" fmla="*/ 2147483646 w 145"/>
                <a:gd name="T59" fmla="*/ 1452045821 h 146"/>
                <a:gd name="T60" fmla="*/ 2147483646 w 145"/>
                <a:gd name="T61" fmla="*/ 1281214459 h 146"/>
                <a:gd name="T62" fmla="*/ 2147483646 w 145"/>
                <a:gd name="T63" fmla="*/ 1281214459 h 146"/>
                <a:gd name="T64" fmla="*/ 2147483646 w 145"/>
                <a:gd name="T65" fmla="*/ 2147483646 h 146"/>
                <a:gd name="T66" fmla="*/ 2147483646 w 145"/>
                <a:gd name="T67" fmla="*/ 2147483646 h 146"/>
                <a:gd name="T68" fmla="*/ 2147483646 w 145"/>
                <a:gd name="T69" fmla="*/ 2147483646 h 146"/>
                <a:gd name="T70" fmla="*/ 2147483646 w 145"/>
                <a:gd name="T71" fmla="*/ 2035710521 h 146"/>
                <a:gd name="T72" fmla="*/ 2147483646 w 145"/>
                <a:gd name="T73" fmla="*/ 1893354197 h 146"/>
                <a:gd name="T74" fmla="*/ 2111503435 w 145"/>
                <a:gd name="T75" fmla="*/ 2092653050 h 146"/>
                <a:gd name="T76" fmla="*/ 1968836377 w 145"/>
                <a:gd name="T77" fmla="*/ 2147483646 h 146"/>
                <a:gd name="T78" fmla="*/ 2068704451 w 145"/>
                <a:gd name="T79" fmla="*/ 2147483646 h 146"/>
                <a:gd name="T80" fmla="*/ 2147483646 w 145"/>
                <a:gd name="T81" fmla="*/ 2147483646 h 14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45" h="146">
                  <a:moveTo>
                    <a:pt x="108" y="38"/>
                  </a:moveTo>
                  <a:cubicBezTo>
                    <a:pt x="102" y="84"/>
                    <a:pt x="102" y="84"/>
                    <a:pt x="102" y="84"/>
                  </a:cubicBezTo>
                  <a:cubicBezTo>
                    <a:pt x="102" y="87"/>
                    <a:pt x="102" y="89"/>
                    <a:pt x="102" y="92"/>
                  </a:cubicBezTo>
                  <a:cubicBezTo>
                    <a:pt x="102" y="94"/>
                    <a:pt x="103" y="96"/>
                    <a:pt x="106" y="96"/>
                  </a:cubicBezTo>
                  <a:cubicBezTo>
                    <a:pt x="110" y="96"/>
                    <a:pt x="115" y="93"/>
                    <a:pt x="120" y="87"/>
                  </a:cubicBezTo>
                  <a:cubicBezTo>
                    <a:pt x="124" y="81"/>
                    <a:pt x="126" y="73"/>
                    <a:pt x="126" y="64"/>
                  </a:cubicBezTo>
                  <a:cubicBezTo>
                    <a:pt x="126" y="50"/>
                    <a:pt x="121" y="39"/>
                    <a:pt x="112" y="30"/>
                  </a:cubicBezTo>
                  <a:cubicBezTo>
                    <a:pt x="102" y="21"/>
                    <a:pt x="90" y="17"/>
                    <a:pt x="75" y="17"/>
                  </a:cubicBezTo>
                  <a:cubicBezTo>
                    <a:pt x="60" y="17"/>
                    <a:pt x="47" y="22"/>
                    <a:pt x="36" y="33"/>
                  </a:cubicBezTo>
                  <a:cubicBezTo>
                    <a:pt x="26" y="44"/>
                    <a:pt x="20" y="57"/>
                    <a:pt x="20" y="73"/>
                  </a:cubicBezTo>
                  <a:cubicBezTo>
                    <a:pt x="20" y="88"/>
                    <a:pt x="25" y="101"/>
                    <a:pt x="35" y="112"/>
                  </a:cubicBezTo>
                  <a:cubicBezTo>
                    <a:pt x="45" y="123"/>
                    <a:pt x="59" y="129"/>
                    <a:pt x="77" y="129"/>
                  </a:cubicBezTo>
                  <a:cubicBezTo>
                    <a:pt x="91" y="129"/>
                    <a:pt x="106" y="125"/>
                    <a:pt x="121" y="117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11" y="142"/>
                    <a:pt x="94" y="146"/>
                    <a:pt x="77" y="146"/>
                  </a:cubicBezTo>
                  <a:cubicBezTo>
                    <a:pt x="54" y="146"/>
                    <a:pt x="35" y="139"/>
                    <a:pt x="21" y="125"/>
                  </a:cubicBezTo>
                  <a:cubicBezTo>
                    <a:pt x="7" y="110"/>
                    <a:pt x="0" y="93"/>
                    <a:pt x="0" y="73"/>
                  </a:cubicBezTo>
                  <a:cubicBezTo>
                    <a:pt x="0" y="53"/>
                    <a:pt x="7" y="35"/>
                    <a:pt x="22" y="21"/>
                  </a:cubicBezTo>
                  <a:cubicBezTo>
                    <a:pt x="37" y="7"/>
                    <a:pt x="54" y="0"/>
                    <a:pt x="75" y="0"/>
                  </a:cubicBezTo>
                  <a:cubicBezTo>
                    <a:pt x="95" y="0"/>
                    <a:pt x="112" y="6"/>
                    <a:pt x="125" y="19"/>
                  </a:cubicBezTo>
                  <a:cubicBezTo>
                    <a:pt x="138" y="31"/>
                    <a:pt x="145" y="46"/>
                    <a:pt x="145" y="63"/>
                  </a:cubicBezTo>
                  <a:cubicBezTo>
                    <a:pt x="145" y="77"/>
                    <a:pt x="141" y="89"/>
                    <a:pt x="133" y="98"/>
                  </a:cubicBezTo>
                  <a:cubicBezTo>
                    <a:pt x="125" y="108"/>
                    <a:pt x="115" y="113"/>
                    <a:pt x="104" y="113"/>
                  </a:cubicBezTo>
                  <a:cubicBezTo>
                    <a:pt x="96" y="113"/>
                    <a:pt x="90" y="110"/>
                    <a:pt x="86" y="104"/>
                  </a:cubicBezTo>
                  <a:cubicBezTo>
                    <a:pt x="81" y="110"/>
                    <a:pt x="75" y="113"/>
                    <a:pt x="68" y="113"/>
                  </a:cubicBezTo>
                  <a:cubicBezTo>
                    <a:pt x="60" y="113"/>
                    <a:pt x="53" y="110"/>
                    <a:pt x="47" y="103"/>
                  </a:cubicBezTo>
                  <a:cubicBezTo>
                    <a:pt x="41" y="96"/>
                    <a:pt x="38" y="87"/>
                    <a:pt x="38" y="76"/>
                  </a:cubicBezTo>
                  <a:cubicBezTo>
                    <a:pt x="38" y="64"/>
                    <a:pt x="41" y="55"/>
                    <a:pt x="48" y="48"/>
                  </a:cubicBezTo>
                  <a:cubicBezTo>
                    <a:pt x="54" y="40"/>
                    <a:pt x="62" y="37"/>
                    <a:pt x="71" y="37"/>
                  </a:cubicBezTo>
                  <a:cubicBezTo>
                    <a:pt x="77" y="37"/>
                    <a:pt x="83" y="39"/>
                    <a:pt x="87" y="43"/>
                  </a:cubicBezTo>
                  <a:cubicBezTo>
                    <a:pt x="89" y="38"/>
                    <a:pt x="89" y="38"/>
                    <a:pt x="89" y="38"/>
                  </a:cubicBezTo>
                  <a:lnTo>
                    <a:pt x="108" y="38"/>
                  </a:lnTo>
                  <a:close/>
                  <a:moveTo>
                    <a:pt x="69" y="94"/>
                  </a:moveTo>
                  <a:cubicBezTo>
                    <a:pt x="74" y="94"/>
                    <a:pt x="78" y="92"/>
                    <a:pt x="81" y="87"/>
                  </a:cubicBezTo>
                  <a:cubicBezTo>
                    <a:pt x="84" y="83"/>
                    <a:pt x="86" y="77"/>
                    <a:pt x="86" y="72"/>
                  </a:cubicBezTo>
                  <a:cubicBezTo>
                    <a:pt x="86" y="67"/>
                    <a:pt x="85" y="63"/>
                    <a:pt x="82" y="60"/>
                  </a:cubicBezTo>
                  <a:cubicBezTo>
                    <a:pt x="79" y="57"/>
                    <a:pt x="76" y="56"/>
                    <a:pt x="73" y="56"/>
                  </a:cubicBezTo>
                  <a:cubicBezTo>
                    <a:pt x="68" y="56"/>
                    <a:pt x="65" y="58"/>
                    <a:pt x="62" y="62"/>
                  </a:cubicBezTo>
                  <a:cubicBezTo>
                    <a:pt x="60" y="65"/>
                    <a:pt x="58" y="70"/>
                    <a:pt x="58" y="77"/>
                  </a:cubicBezTo>
                  <a:cubicBezTo>
                    <a:pt x="58" y="82"/>
                    <a:pt x="59" y="86"/>
                    <a:pt x="61" y="89"/>
                  </a:cubicBezTo>
                  <a:cubicBezTo>
                    <a:pt x="63" y="92"/>
                    <a:pt x="66" y="94"/>
                    <a:pt x="69" y="9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15"/>
            <p:cNvSpPr/>
            <p:nvPr>
              <p:custDataLst>
                <p:tags r:id="rId17"/>
              </p:custDataLst>
            </p:nvPr>
          </p:nvSpPr>
          <p:spPr bwMode="auto">
            <a:xfrm>
              <a:off x="6734448" y="5256883"/>
              <a:ext cx="24420" cy="35448"/>
            </a:xfrm>
            <a:custGeom>
              <a:avLst/>
              <a:gdLst>
                <a:gd name="T0" fmla="*/ 0 w 26"/>
                <a:gd name="T1" fmla="*/ 664421388 h 38"/>
                <a:gd name="T2" fmla="*/ 888497617 w 26"/>
                <a:gd name="T3" fmla="*/ 1272294355 h 38"/>
                <a:gd name="T4" fmla="*/ 888497617 w 26"/>
                <a:gd name="T5" fmla="*/ 0 h 38"/>
                <a:gd name="T6" fmla="*/ 0 w 26"/>
                <a:gd name="T7" fmla="*/ 664421388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" h="38">
                  <a:moveTo>
                    <a:pt x="0" y="20"/>
                  </a:moveTo>
                  <a:cubicBezTo>
                    <a:pt x="6" y="29"/>
                    <a:pt x="15" y="36"/>
                    <a:pt x="26" y="38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2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16"/>
            <p:cNvSpPr/>
            <p:nvPr>
              <p:custDataLst>
                <p:tags r:id="rId18"/>
              </p:custDataLst>
            </p:nvPr>
          </p:nvSpPr>
          <p:spPr bwMode="auto">
            <a:xfrm>
              <a:off x="6893570" y="5116668"/>
              <a:ext cx="83106" cy="28752"/>
            </a:xfrm>
            <a:custGeom>
              <a:avLst/>
              <a:gdLst>
                <a:gd name="T0" fmla="*/ 2011415179 w 89"/>
                <a:gd name="T1" fmla="*/ 223598359 h 31"/>
                <a:gd name="T2" fmla="*/ 977376870 w 89"/>
                <a:gd name="T3" fmla="*/ 223598359 h 31"/>
                <a:gd name="T4" fmla="*/ 0 w 89"/>
                <a:gd name="T5" fmla="*/ 1020160738 h 31"/>
                <a:gd name="T6" fmla="*/ 2147483646 w 89"/>
                <a:gd name="T7" fmla="*/ 1020160738 h 31"/>
                <a:gd name="T8" fmla="*/ 2011415179 w 89"/>
                <a:gd name="T9" fmla="*/ 223598359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31">
                  <a:moveTo>
                    <a:pt x="60" y="7"/>
                  </a:moveTo>
                  <a:cubicBezTo>
                    <a:pt x="52" y="0"/>
                    <a:pt x="37" y="0"/>
                    <a:pt x="29" y="7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89" y="31"/>
                    <a:pt x="89" y="31"/>
                    <a:pt x="89" y="31"/>
                  </a:cubicBezTo>
                  <a:lnTo>
                    <a:pt x="60" y="7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17"/>
            <p:cNvSpPr/>
            <p:nvPr>
              <p:custDataLst>
                <p:tags r:id="rId19"/>
              </p:custDataLst>
            </p:nvPr>
          </p:nvSpPr>
          <p:spPr bwMode="auto">
            <a:xfrm>
              <a:off x="7111771" y="5256883"/>
              <a:ext cx="24026" cy="35448"/>
            </a:xfrm>
            <a:custGeom>
              <a:avLst/>
              <a:gdLst>
                <a:gd name="T0" fmla="*/ 846203965 w 26"/>
                <a:gd name="T1" fmla="*/ 664421388 h 38"/>
                <a:gd name="T2" fmla="*/ 0 w 26"/>
                <a:gd name="T3" fmla="*/ 0 h 38"/>
                <a:gd name="T4" fmla="*/ 0 w 26"/>
                <a:gd name="T5" fmla="*/ 1272294355 h 38"/>
                <a:gd name="T6" fmla="*/ 846203965 w 26"/>
                <a:gd name="T7" fmla="*/ 664421388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" h="38">
                  <a:moveTo>
                    <a:pt x="26" y="2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1" y="36"/>
                    <a:pt x="20" y="29"/>
                    <a:pt x="26" y="2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品 18"/>
            <p:cNvSpPr/>
            <p:nvPr>
              <p:custDataLst>
                <p:tags r:id="rId20"/>
              </p:custDataLst>
            </p:nvPr>
          </p:nvSpPr>
          <p:spPr bwMode="auto">
            <a:xfrm>
              <a:off x="6758868" y="5145420"/>
              <a:ext cx="352903" cy="291854"/>
            </a:xfrm>
            <a:custGeom>
              <a:avLst/>
              <a:gdLst>
                <a:gd name="T0" fmla="*/ 711754623 w 377"/>
                <a:gd name="T1" fmla="*/ 2147483646 h 312"/>
                <a:gd name="T2" fmla="*/ 711754623 w 377"/>
                <a:gd name="T3" fmla="*/ 1691614079 h 312"/>
                <a:gd name="T4" fmla="*/ 1010692545 w 377"/>
                <a:gd name="T5" fmla="*/ 1009282065 h 312"/>
                <a:gd name="T6" fmla="*/ 1765153125 w 377"/>
                <a:gd name="T7" fmla="*/ 710763929 h 312"/>
                <a:gd name="T8" fmla="*/ 2147483646 w 377"/>
                <a:gd name="T9" fmla="*/ 710763929 h 312"/>
                <a:gd name="T10" fmla="*/ 2147483646 w 377"/>
                <a:gd name="T11" fmla="*/ 1009282065 h 312"/>
                <a:gd name="T12" fmla="*/ 2147483646 w 377"/>
                <a:gd name="T13" fmla="*/ 1691614079 h 312"/>
                <a:gd name="T14" fmla="*/ 2147483646 w 377"/>
                <a:gd name="T15" fmla="*/ 2147483646 h 312"/>
                <a:gd name="T16" fmla="*/ 2147483646 w 377"/>
                <a:gd name="T17" fmla="*/ 2147483646 h 312"/>
                <a:gd name="T18" fmla="*/ 2147483646 w 377"/>
                <a:gd name="T19" fmla="*/ 1691614079 h 312"/>
                <a:gd name="T20" fmla="*/ 2147483646 w 377"/>
                <a:gd name="T21" fmla="*/ 0 h 312"/>
                <a:gd name="T22" fmla="*/ 1765153125 w 377"/>
                <a:gd name="T23" fmla="*/ 0 h 312"/>
                <a:gd name="T24" fmla="*/ 0 w 377"/>
                <a:gd name="T25" fmla="*/ 1691614079 h 312"/>
                <a:gd name="T26" fmla="*/ 0 w 377"/>
                <a:gd name="T27" fmla="*/ 2147483646 h 312"/>
                <a:gd name="T28" fmla="*/ 711754623 w 377"/>
                <a:gd name="T29" fmla="*/ 2147483646 h 31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77" h="312">
                  <a:moveTo>
                    <a:pt x="21" y="312"/>
                  </a:moveTo>
                  <a:cubicBezTo>
                    <a:pt x="21" y="50"/>
                    <a:pt x="21" y="50"/>
                    <a:pt x="21" y="50"/>
                  </a:cubicBezTo>
                  <a:cubicBezTo>
                    <a:pt x="21" y="42"/>
                    <a:pt x="24" y="35"/>
                    <a:pt x="30" y="30"/>
                  </a:cubicBezTo>
                  <a:cubicBezTo>
                    <a:pt x="35" y="24"/>
                    <a:pt x="43" y="21"/>
                    <a:pt x="52" y="21"/>
                  </a:cubicBezTo>
                  <a:cubicBezTo>
                    <a:pt x="325" y="21"/>
                    <a:pt x="325" y="21"/>
                    <a:pt x="325" y="21"/>
                  </a:cubicBezTo>
                  <a:cubicBezTo>
                    <a:pt x="334" y="21"/>
                    <a:pt x="342" y="24"/>
                    <a:pt x="347" y="30"/>
                  </a:cubicBezTo>
                  <a:cubicBezTo>
                    <a:pt x="353" y="35"/>
                    <a:pt x="356" y="42"/>
                    <a:pt x="356" y="50"/>
                  </a:cubicBezTo>
                  <a:cubicBezTo>
                    <a:pt x="356" y="312"/>
                    <a:pt x="356" y="312"/>
                    <a:pt x="356" y="312"/>
                  </a:cubicBezTo>
                  <a:cubicBezTo>
                    <a:pt x="377" y="312"/>
                    <a:pt x="377" y="312"/>
                    <a:pt x="377" y="312"/>
                  </a:cubicBezTo>
                  <a:cubicBezTo>
                    <a:pt x="377" y="50"/>
                    <a:pt x="377" y="50"/>
                    <a:pt x="377" y="50"/>
                  </a:cubicBezTo>
                  <a:cubicBezTo>
                    <a:pt x="377" y="22"/>
                    <a:pt x="353" y="0"/>
                    <a:pt x="325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4" y="0"/>
                    <a:pt x="0" y="22"/>
                    <a:pt x="0" y="50"/>
                  </a:cubicBezTo>
                  <a:cubicBezTo>
                    <a:pt x="0" y="312"/>
                    <a:pt x="0" y="312"/>
                    <a:pt x="0" y="312"/>
                  </a:cubicBezTo>
                  <a:lnTo>
                    <a:pt x="21" y="312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出品 19"/>
            <p:cNvSpPr>
              <a:spLocks noEditPoints="1"/>
            </p:cNvSpPr>
            <p:nvPr>
              <p:custDataLst>
                <p:tags r:id="rId21"/>
              </p:custDataLst>
            </p:nvPr>
          </p:nvSpPr>
          <p:spPr bwMode="auto">
            <a:xfrm>
              <a:off x="6721450" y="5288787"/>
              <a:ext cx="426556" cy="262707"/>
            </a:xfrm>
            <a:custGeom>
              <a:avLst/>
              <a:gdLst>
                <a:gd name="T0" fmla="*/ 2147483646 w 456"/>
                <a:gd name="T1" fmla="*/ 0 h 281"/>
                <a:gd name="T2" fmla="*/ 2147483646 w 456"/>
                <a:gd name="T3" fmla="*/ 2147483646 h 281"/>
                <a:gd name="T4" fmla="*/ 2147483646 w 456"/>
                <a:gd name="T5" fmla="*/ 2147483646 h 281"/>
                <a:gd name="T6" fmla="*/ 241658250 w 456"/>
                <a:gd name="T7" fmla="*/ 0 h 281"/>
                <a:gd name="T8" fmla="*/ 0 w 456"/>
                <a:gd name="T9" fmla="*/ 738362183 h 281"/>
                <a:gd name="T10" fmla="*/ 0 w 456"/>
                <a:gd name="T11" fmla="*/ 2147483646 h 281"/>
                <a:gd name="T12" fmla="*/ 1449957040 w 456"/>
                <a:gd name="T13" fmla="*/ 2147483646 h 281"/>
                <a:gd name="T14" fmla="*/ 2147483646 w 456"/>
                <a:gd name="T15" fmla="*/ 2147483646 h 281"/>
                <a:gd name="T16" fmla="*/ 2147483646 w 456"/>
                <a:gd name="T17" fmla="*/ 2147483646 h 281"/>
                <a:gd name="T18" fmla="*/ 2147483646 w 456"/>
                <a:gd name="T19" fmla="*/ 738362183 h 281"/>
                <a:gd name="T20" fmla="*/ 2147483646 w 456"/>
                <a:gd name="T21" fmla="*/ 0 h 281"/>
                <a:gd name="T22" fmla="*/ 2147483646 w 456"/>
                <a:gd name="T23" fmla="*/ 2147483646 h 281"/>
                <a:gd name="T24" fmla="*/ 1521034992 w 456"/>
                <a:gd name="T25" fmla="*/ 2147483646 h 281"/>
                <a:gd name="T26" fmla="*/ 1108788904 w 456"/>
                <a:gd name="T27" fmla="*/ 2147483646 h 281"/>
                <a:gd name="T28" fmla="*/ 1222512873 w 456"/>
                <a:gd name="T29" fmla="*/ 2147483646 h 281"/>
                <a:gd name="T30" fmla="*/ 2147483646 w 456"/>
                <a:gd name="T31" fmla="*/ 2147483646 h 281"/>
                <a:gd name="T32" fmla="*/ 2147483646 w 456"/>
                <a:gd name="T33" fmla="*/ 2147483646 h 281"/>
                <a:gd name="T34" fmla="*/ 2147483646 w 456"/>
                <a:gd name="T35" fmla="*/ 2147483646 h 281"/>
                <a:gd name="T36" fmla="*/ 2147483646 w 456"/>
                <a:gd name="T37" fmla="*/ 2147483646 h 281"/>
                <a:gd name="T38" fmla="*/ 2147483646 w 456"/>
                <a:gd name="T39" fmla="*/ 2147483646 h 281"/>
                <a:gd name="T40" fmla="*/ 2147483646 w 456"/>
                <a:gd name="T41" fmla="*/ 2147483646 h 281"/>
                <a:gd name="T42" fmla="*/ 2147483646 w 456"/>
                <a:gd name="T43" fmla="*/ 2147483646 h 281"/>
                <a:gd name="T44" fmla="*/ 2147483646 w 456"/>
                <a:gd name="T45" fmla="*/ 2147483646 h 281"/>
                <a:gd name="T46" fmla="*/ 2147483646 w 456"/>
                <a:gd name="T47" fmla="*/ 2147483646 h 281"/>
                <a:gd name="T48" fmla="*/ 2147483646 w 456"/>
                <a:gd name="T49" fmla="*/ 2147483646 h 28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456" h="281">
                  <a:moveTo>
                    <a:pt x="450" y="0"/>
                  </a:moveTo>
                  <a:cubicBezTo>
                    <a:pt x="245" y="169"/>
                    <a:pt x="245" y="169"/>
                    <a:pt x="245" y="169"/>
                  </a:cubicBezTo>
                  <a:cubicBezTo>
                    <a:pt x="236" y="176"/>
                    <a:pt x="221" y="176"/>
                    <a:pt x="212" y="16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7"/>
                    <a:pt x="0" y="14"/>
                    <a:pt x="0" y="22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0" y="262"/>
                    <a:pt x="19" y="281"/>
                    <a:pt x="43" y="281"/>
                  </a:cubicBezTo>
                  <a:cubicBezTo>
                    <a:pt x="414" y="281"/>
                    <a:pt x="414" y="281"/>
                    <a:pt x="414" y="281"/>
                  </a:cubicBezTo>
                  <a:cubicBezTo>
                    <a:pt x="437" y="281"/>
                    <a:pt x="456" y="262"/>
                    <a:pt x="456" y="239"/>
                  </a:cubicBezTo>
                  <a:cubicBezTo>
                    <a:pt x="456" y="22"/>
                    <a:pt x="456" y="22"/>
                    <a:pt x="456" y="22"/>
                  </a:cubicBezTo>
                  <a:cubicBezTo>
                    <a:pt x="456" y="14"/>
                    <a:pt x="454" y="7"/>
                    <a:pt x="450" y="0"/>
                  </a:cubicBezTo>
                  <a:close/>
                  <a:moveTo>
                    <a:pt x="151" y="182"/>
                  </a:moveTo>
                  <a:cubicBezTo>
                    <a:pt x="45" y="248"/>
                    <a:pt x="45" y="248"/>
                    <a:pt x="45" y="248"/>
                  </a:cubicBezTo>
                  <a:cubicBezTo>
                    <a:pt x="41" y="250"/>
                    <a:pt x="35" y="249"/>
                    <a:pt x="33" y="245"/>
                  </a:cubicBezTo>
                  <a:cubicBezTo>
                    <a:pt x="30" y="241"/>
                    <a:pt x="31" y="235"/>
                    <a:pt x="36" y="233"/>
                  </a:cubicBezTo>
                  <a:cubicBezTo>
                    <a:pt x="142" y="167"/>
                    <a:pt x="142" y="167"/>
                    <a:pt x="142" y="167"/>
                  </a:cubicBezTo>
                  <a:cubicBezTo>
                    <a:pt x="146" y="165"/>
                    <a:pt x="151" y="166"/>
                    <a:pt x="154" y="170"/>
                  </a:cubicBezTo>
                  <a:cubicBezTo>
                    <a:pt x="156" y="174"/>
                    <a:pt x="155" y="180"/>
                    <a:pt x="151" y="182"/>
                  </a:cubicBezTo>
                  <a:close/>
                  <a:moveTo>
                    <a:pt x="424" y="245"/>
                  </a:moveTo>
                  <a:cubicBezTo>
                    <a:pt x="422" y="249"/>
                    <a:pt x="416" y="250"/>
                    <a:pt x="412" y="248"/>
                  </a:cubicBezTo>
                  <a:cubicBezTo>
                    <a:pt x="306" y="182"/>
                    <a:pt x="306" y="182"/>
                    <a:pt x="306" y="182"/>
                  </a:cubicBezTo>
                  <a:cubicBezTo>
                    <a:pt x="302" y="180"/>
                    <a:pt x="301" y="174"/>
                    <a:pt x="303" y="170"/>
                  </a:cubicBezTo>
                  <a:cubicBezTo>
                    <a:pt x="306" y="166"/>
                    <a:pt x="311" y="165"/>
                    <a:pt x="315" y="167"/>
                  </a:cubicBezTo>
                  <a:cubicBezTo>
                    <a:pt x="421" y="233"/>
                    <a:pt x="421" y="233"/>
                    <a:pt x="421" y="233"/>
                  </a:cubicBezTo>
                  <a:cubicBezTo>
                    <a:pt x="426" y="235"/>
                    <a:pt x="427" y="241"/>
                    <a:pt x="424" y="245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品 26"/>
            <p:cNvSpPr/>
            <p:nvPr>
              <p:custDataLst>
                <p:tags r:id="rId22"/>
              </p:custDataLst>
            </p:nvPr>
          </p:nvSpPr>
          <p:spPr>
            <a:xfrm>
              <a:off x="7578048" y="2642192"/>
              <a:ext cx="3323956" cy="465628"/>
            </a:xfrm>
            <a:prstGeom prst="roundRect">
              <a:avLst>
                <a:gd name="adj" fmla="val 12912"/>
              </a:avLst>
            </a:prstGeom>
            <a:grp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27"/>
            <p:cNvSpPr/>
            <p:nvPr>
              <p:custDataLst>
                <p:tags r:id="rId23"/>
              </p:custDataLst>
            </p:nvPr>
          </p:nvSpPr>
          <p:spPr>
            <a:xfrm>
              <a:off x="7578047" y="3458815"/>
              <a:ext cx="3322419" cy="465628"/>
            </a:xfrm>
            <a:prstGeom prst="roundRect">
              <a:avLst/>
            </a:prstGeom>
            <a:grp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品 28"/>
            <p:cNvSpPr/>
            <p:nvPr>
              <p:custDataLst>
                <p:tags r:id="rId24"/>
              </p:custDataLst>
            </p:nvPr>
          </p:nvSpPr>
          <p:spPr>
            <a:xfrm>
              <a:off x="7578047" y="4325183"/>
              <a:ext cx="3323957" cy="465628"/>
            </a:xfrm>
            <a:prstGeom prst="roundRect">
              <a:avLst/>
            </a:prstGeom>
            <a:grp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PA_圆品 29"/>
            <p:cNvSpPr/>
            <p:nvPr>
              <p:custDataLst>
                <p:tags r:id="rId25"/>
              </p:custDataLst>
            </p:nvPr>
          </p:nvSpPr>
          <p:spPr>
            <a:xfrm>
              <a:off x="7578047" y="5116668"/>
              <a:ext cx="3322419" cy="465628"/>
            </a:xfrm>
            <a:prstGeom prst="roundRect">
              <a:avLst/>
            </a:prstGeom>
            <a:grp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品 35"/>
            <p:cNvSpPr txBox="1"/>
            <p:nvPr>
              <p:custDataLst>
                <p:tags r:id="rId26"/>
              </p:custDataLst>
            </p:nvPr>
          </p:nvSpPr>
          <p:spPr>
            <a:xfrm>
              <a:off x="9698561" y="2751595"/>
              <a:ext cx="743461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95%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37"/>
            <p:cNvSpPr txBox="1"/>
            <p:nvPr>
              <p:custDataLst>
                <p:tags r:id="rId27"/>
              </p:custDataLst>
            </p:nvPr>
          </p:nvSpPr>
          <p:spPr>
            <a:xfrm>
              <a:off x="8714755" y="3568183"/>
              <a:ext cx="983807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75%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39"/>
            <p:cNvSpPr txBox="1"/>
            <p:nvPr>
              <p:custDataLst>
                <p:tags r:id="rId28"/>
              </p:custDataLst>
            </p:nvPr>
          </p:nvSpPr>
          <p:spPr>
            <a:xfrm>
              <a:off x="8249276" y="4442056"/>
              <a:ext cx="983807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55%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41"/>
            <p:cNvSpPr txBox="1"/>
            <p:nvPr>
              <p:custDataLst>
                <p:tags r:id="rId29"/>
              </p:custDataLst>
            </p:nvPr>
          </p:nvSpPr>
          <p:spPr>
            <a:xfrm>
              <a:off x="7749377" y="5224193"/>
              <a:ext cx="983807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25%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1000">
        <p14:warp dir="in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83154" y="307512"/>
            <a:ext cx="10843722" cy="729358"/>
            <a:chOff x="-2655131" y="549901"/>
            <a:chExt cx="10843722" cy="729358"/>
          </a:xfrm>
        </p:grpSpPr>
        <p:sp>
          <p:nvSpPr>
            <p:cNvPr id="7" name="矩形 6"/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/>
            <p:cNvSpPr txBox="1">
              <a:spLocks noChangeArrowheads="1"/>
            </p:cNvSpPr>
            <p:nvPr/>
          </p:nvSpPr>
          <p:spPr bwMode="auto">
            <a:xfrm>
              <a:off x="1138419" y="549901"/>
              <a:ext cx="325532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活动财务预算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TextBox 8"/>
            <p:cNvSpPr txBox="1">
              <a:spLocks noChangeArrowheads="1"/>
            </p:cNvSpPr>
            <p:nvPr/>
          </p:nvSpPr>
          <p:spPr bwMode="auto">
            <a:xfrm>
              <a:off x="1136263" y="1079204"/>
              <a:ext cx="3255323" cy="200055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8" name="Diamond 151"/>
          <p:cNvSpPr/>
          <p:nvPr/>
        </p:nvSpPr>
        <p:spPr>
          <a:xfrm>
            <a:off x="1185848" y="3223926"/>
            <a:ext cx="1440160" cy="1440160"/>
          </a:xfrm>
          <a:prstGeom prst="diamond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1" name="Diamond 152"/>
          <p:cNvSpPr/>
          <p:nvPr/>
        </p:nvSpPr>
        <p:spPr>
          <a:xfrm>
            <a:off x="3274435" y="3223926"/>
            <a:ext cx="1440160" cy="1440160"/>
          </a:xfrm>
          <a:prstGeom prst="diamond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2" name="Diamond 153"/>
          <p:cNvSpPr/>
          <p:nvPr/>
        </p:nvSpPr>
        <p:spPr>
          <a:xfrm>
            <a:off x="5401813" y="3223926"/>
            <a:ext cx="1440160" cy="1440160"/>
          </a:xfrm>
          <a:prstGeom prst="diamond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3" name="Diamond 153"/>
          <p:cNvSpPr/>
          <p:nvPr/>
        </p:nvSpPr>
        <p:spPr>
          <a:xfrm>
            <a:off x="7447244" y="3223926"/>
            <a:ext cx="1440160" cy="1440160"/>
          </a:xfrm>
          <a:prstGeom prst="diamond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5" name="Diamond 153"/>
          <p:cNvSpPr/>
          <p:nvPr/>
        </p:nvSpPr>
        <p:spPr>
          <a:xfrm>
            <a:off x="9508821" y="3223926"/>
            <a:ext cx="1440160" cy="1440160"/>
          </a:xfrm>
          <a:prstGeom prst="diamond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6" name="文本框 19"/>
          <p:cNvSpPr txBox="1"/>
          <p:nvPr/>
        </p:nvSpPr>
        <p:spPr>
          <a:xfrm>
            <a:off x="1596868" y="3704085"/>
            <a:ext cx="6180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354"/>
          <p:cNvGrpSpPr/>
          <p:nvPr/>
        </p:nvGrpSpPr>
        <p:grpSpPr>
          <a:xfrm>
            <a:off x="1045004" y="2151024"/>
            <a:ext cx="2348825" cy="1076429"/>
            <a:chOff x="1343472" y="4037003"/>
            <a:chExt cx="1761619" cy="807322"/>
          </a:xfrm>
        </p:grpSpPr>
        <p:sp>
          <p:nvSpPr>
            <p:cNvPr id="18" name="文本框 355"/>
            <p:cNvSpPr txBox="1"/>
            <p:nvPr/>
          </p:nvSpPr>
          <p:spPr>
            <a:xfrm>
              <a:off x="1454173" y="4360455"/>
              <a:ext cx="1650918" cy="4838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9" name="文本框 356"/>
            <p:cNvSpPr txBox="1"/>
            <p:nvPr/>
          </p:nvSpPr>
          <p:spPr>
            <a:xfrm>
              <a:off x="1343472" y="4037003"/>
              <a:ext cx="1650918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加入标题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354"/>
          <p:cNvGrpSpPr/>
          <p:nvPr/>
        </p:nvGrpSpPr>
        <p:grpSpPr>
          <a:xfrm>
            <a:off x="3214378" y="4775855"/>
            <a:ext cx="2348825" cy="1076429"/>
            <a:chOff x="1343472" y="4037003"/>
            <a:chExt cx="1761619" cy="807322"/>
          </a:xfrm>
        </p:grpSpPr>
        <p:sp>
          <p:nvSpPr>
            <p:cNvPr id="21" name="文本框 355"/>
            <p:cNvSpPr txBox="1"/>
            <p:nvPr/>
          </p:nvSpPr>
          <p:spPr>
            <a:xfrm>
              <a:off x="1454173" y="4360455"/>
              <a:ext cx="1650918" cy="4838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2" name="文本框 356"/>
            <p:cNvSpPr txBox="1"/>
            <p:nvPr/>
          </p:nvSpPr>
          <p:spPr>
            <a:xfrm>
              <a:off x="1343472" y="4037003"/>
              <a:ext cx="1650918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加入标题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354"/>
          <p:cNvGrpSpPr/>
          <p:nvPr/>
        </p:nvGrpSpPr>
        <p:grpSpPr>
          <a:xfrm>
            <a:off x="5286804" y="2151025"/>
            <a:ext cx="2348825" cy="1076429"/>
            <a:chOff x="1343472" y="4037003"/>
            <a:chExt cx="1761619" cy="807322"/>
          </a:xfrm>
        </p:grpSpPr>
        <p:sp>
          <p:nvSpPr>
            <p:cNvPr id="24" name="文本框 355"/>
            <p:cNvSpPr txBox="1"/>
            <p:nvPr/>
          </p:nvSpPr>
          <p:spPr>
            <a:xfrm>
              <a:off x="1454173" y="4360455"/>
              <a:ext cx="1650918" cy="4838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5" name="文本框 356"/>
            <p:cNvSpPr txBox="1"/>
            <p:nvPr/>
          </p:nvSpPr>
          <p:spPr>
            <a:xfrm>
              <a:off x="1343472" y="4037003"/>
              <a:ext cx="1650918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加入标题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354"/>
          <p:cNvGrpSpPr/>
          <p:nvPr/>
        </p:nvGrpSpPr>
        <p:grpSpPr>
          <a:xfrm>
            <a:off x="7345645" y="4812698"/>
            <a:ext cx="2348825" cy="1076429"/>
            <a:chOff x="1343472" y="4037003"/>
            <a:chExt cx="1761619" cy="807322"/>
          </a:xfrm>
        </p:grpSpPr>
        <p:sp>
          <p:nvSpPr>
            <p:cNvPr id="27" name="文本框 355"/>
            <p:cNvSpPr txBox="1"/>
            <p:nvPr/>
          </p:nvSpPr>
          <p:spPr>
            <a:xfrm>
              <a:off x="1454173" y="4360455"/>
              <a:ext cx="1650918" cy="4838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8" name="文本框 356"/>
            <p:cNvSpPr txBox="1"/>
            <p:nvPr/>
          </p:nvSpPr>
          <p:spPr>
            <a:xfrm>
              <a:off x="1343472" y="4037003"/>
              <a:ext cx="1650918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加入标题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354"/>
          <p:cNvGrpSpPr/>
          <p:nvPr/>
        </p:nvGrpSpPr>
        <p:grpSpPr>
          <a:xfrm>
            <a:off x="9498295" y="2151025"/>
            <a:ext cx="2348825" cy="1076429"/>
            <a:chOff x="1343472" y="4037003"/>
            <a:chExt cx="1761619" cy="807322"/>
          </a:xfrm>
        </p:grpSpPr>
        <p:sp>
          <p:nvSpPr>
            <p:cNvPr id="30" name="文本框 355"/>
            <p:cNvSpPr txBox="1"/>
            <p:nvPr/>
          </p:nvSpPr>
          <p:spPr>
            <a:xfrm>
              <a:off x="1454173" y="4360455"/>
              <a:ext cx="1650918" cy="4838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1" name="文本框 356"/>
            <p:cNvSpPr txBox="1"/>
            <p:nvPr/>
          </p:nvSpPr>
          <p:spPr>
            <a:xfrm>
              <a:off x="1343472" y="4037003"/>
              <a:ext cx="1650918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加入标题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文本框 19"/>
          <p:cNvSpPr txBox="1"/>
          <p:nvPr/>
        </p:nvSpPr>
        <p:spPr>
          <a:xfrm>
            <a:off x="3704241" y="3704085"/>
            <a:ext cx="6180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19"/>
          <p:cNvSpPr txBox="1"/>
          <p:nvPr/>
        </p:nvSpPr>
        <p:spPr>
          <a:xfrm>
            <a:off x="5811614" y="3704085"/>
            <a:ext cx="6180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19"/>
          <p:cNvSpPr txBox="1"/>
          <p:nvPr/>
        </p:nvSpPr>
        <p:spPr>
          <a:xfrm>
            <a:off x="7831479" y="3704085"/>
            <a:ext cx="6180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19"/>
          <p:cNvSpPr txBox="1"/>
          <p:nvPr/>
        </p:nvSpPr>
        <p:spPr>
          <a:xfrm>
            <a:off x="9919711" y="3704085"/>
            <a:ext cx="6180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1000">
        <p14:warp dir="in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/>
      <p:bldP spid="32" grpId="0"/>
      <p:bldP spid="33" grpId="0"/>
      <p:bldP spid="34" grpId="0"/>
      <p:bldP spid="3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自然, 雪花&#10;&#10;已生成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5218984" y="1590675"/>
            <a:ext cx="913360" cy="2594100"/>
            <a:chOff x="3317191" y="1326497"/>
            <a:chExt cx="651070" cy="3455802"/>
          </a:xfrm>
        </p:grpSpPr>
        <p:sp>
          <p:nvSpPr>
            <p:cNvPr id="13" name="文本框 3"/>
            <p:cNvSpPr txBox="1"/>
            <p:nvPr/>
          </p:nvSpPr>
          <p:spPr>
            <a:xfrm flipH="1">
              <a:off x="3379457" y="1326497"/>
              <a:ext cx="526542" cy="3455799"/>
            </a:xfrm>
            <a:prstGeom prst="rect">
              <a:avLst/>
            </a:prstGeom>
            <a:noFill/>
            <a:ln w="38100">
              <a:noFill/>
            </a:ln>
          </p:spPr>
          <p:txBody>
            <a:bodyPr vert="eaVert" wrap="square" rtlCol="0">
              <a:spAutoFit/>
            </a:bodyPr>
            <a:lstStyle/>
            <a:p>
              <a:pPr algn="ctr"/>
              <a:r>
                <a:rPr kumimoji="1" lang="zh-CN" altLang="en-US" sz="36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第四章</a:t>
              </a:r>
              <a:endParaRPr kumimoji="1" lang="zh-CN" altLang="en-US" sz="36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Shape 18"/>
            <p:cNvSpPr/>
            <p:nvPr/>
          </p:nvSpPr>
          <p:spPr>
            <a:xfrm rot="16200000" flipH="1">
              <a:off x="1914825" y="2728863"/>
              <a:ext cx="3455802" cy="651070"/>
            </a:xfrm>
            <a:prstGeom prst="roundRect">
              <a:avLst>
                <a:gd name="adj" fmla="val 0"/>
              </a:avLst>
            </a:prstGeom>
            <a:noFill/>
            <a:ln w="12700" cap="flat">
              <a:solidFill>
                <a:schemeClr val="bg1"/>
              </a:solidFill>
              <a:prstDash val="solid"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600" b="1" i="0" u="none" strike="noStrike" kern="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文本框 3"/>
          <p:cNvSpPr txBox="1"/>
          <p:nvPr/>
        </p:nvSpPr>
        <p:spPr>
          <a:xfrm flipH="1">
            <a:off x="6307039" y="1011728"/>
            <a:ext cx="738664" cy="3840892"/>
          </a:xfrm>
          <a:prstGeom prst="rect">
            <a:avLst/>
          </a:prstGeom>
          <a:noFill/>
          <a:ln w="38100">
            <a:noFill/>
          </a:ln>
        </p:spPr>
        <p:txBody>
          <a:bodyPr vert="eaVert" wrap="square" rtlCol="0">
            <a:spAutoFit/>
          </a:bodyPr>
          <a:lstStyle/>
          <a:p>
            <a:pPr algn="ctr"/>
            <a:r>
              <a:rPr kumimoji="1" lang="zh-CN" altLang="en-US" sz="36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活动效果展望</a:t>
            </a:r>
            <a:endParaRPr kumimoji="1" lang="zh-CN" altLang="en-US" sz="3600" b="1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1000">
        <p14:warp dir="in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 descr="图片包含 自然, 雪花&#10;&#10;已生成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 rot="16200000" flipH="1">
            <a:off x="4831173" y="1446929"/>
            <a:ext cx="3484146" cy="3141856"/>
            <a:chOff x="5386352" y="1772516"/>
            <a:chExt cx="3484146" cy="3141856"/>
          </a:xfrm>
        </p:grpSpPr>
        <p:grpSp>
          <p:nvGrpSpPr>
            <p:cNvPr id="36" name="组合 35"/>
            <p:cNvGrpSpPr/>
            <p:nvPr/>
          </p:nvGrpSpPr>
          <p:grpSpPr>
            <a:xfrm>
              <a:off x="5386352" y="1772516"/>
              <a:ext cx="3484146" cy="3141856"/>
              <a:chOff x="6190393" y="1707802"/>
              <a:chExt cx="3484146" cy="3141856"/>
            </a:xfrm>
            <a:noFill/>
          </p:grpSpPr>
          <p:sp>
            <p:nvSpPr>
              <p:cNvPr id="41" name="Shape 18"/>
              <p:cNvSpPr/>
              <p:nvPr/>
            </p:nvSpPr>
            <p:spPr>
              <a:xfrm>
                <a:off x="6289647" y="4242563"/>
                <a:ext cx="3180926" cy="607095"/>
              </a:xfrm>
              <a:prstGeom prst="roundRect">
                <a:avLst>
                  <a:gd name="adj" fmla="val 0"/>
                </a:avLst>
              </a:prstGeom>
              <a:noFill/>
              <a:ln w="12700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400" b="1" i="0" u="none" strike="noStrike" kern="0" cap="none" spc="60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Shape 18"/>
              <p:cNvSpPr/>
              <p:nvPr/>
            </p:nvSpPr>
            <p:spPr>
              <a:xfrm>
                <a:off x="6289647" y="3379582"/>
                <a:ext cx="3180926" cy="607095"/>
              </a:xfrm>
              <a:prstGeom prst="roundRect">
                <a:avLst>
                  <a:gd name="adj" fmla="val 0"/>
                </a:avLst>
              </a:prstGeom>
              <a:noFill/>
              <a:ln w="12700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400" b="1" i="0" u="none" strike="noStrike" kern="0" cap="none" spc="60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Shape 18"/>
              <p:cNvSpPr/>
              <p:nvPr/>
            </p:nvSpPr>
            <p:spPr>
              <a:xfrm>
                <a:off x="6289647" y="2531267"/>
                <a:ext cx="3180926" cy="607095"/>
              </a:xfrm>
              <a:prstGeom prst="roundRect">
                <a:avLst>
                  <a:gd name="adj" fmla="val 0"/>
                </a:avLst>
              </a:prstGeom>
              <a:noFill/>
              <a:ln w="12700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400" b="1" i="0" u="none" strike="noStrike" kern="0" cap="none" spc="60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Shape 18"/>
              <p:cNvSpPr/>
              <p:nvPr/>
            </p:nvSpPr>
            <p:spPr>
              <a:xfrm>
                <a:off x="6289647" y="1707802"/>
                <a:ext cx="3180926" cy="607095"/>
              </a:xfrm>
              <a:prstGeom prst="roundRect">
                <a:avLst>
                  <a:gd name="adj" fmla="val 0"/>
                </a:avLst>
              </a:prstGeom>
              <a:noFill/>
              <a:ln w="12700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400" b="1" i="0" u="none" strike="noStrike" kern="0" cap="none" spc="60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文本框 3"/>
              <p:cNvSpPr txBox="1"/>
              <p:nvPr/>
            </p:nvSpPr>
            <p:spPr>
              <a:xfrm rot="16200000">
                <a:off x="7656714" y="292527"/>
                <a:ext cx="523157" cy="3455799"/>
              </a:xfrm>
              <a:prstGeom prst="rect">
                <a:avLst/>
              </a:prstGeom>
              <a:grpFill/>
              <a:ln w="38100">
                <a:noFill/>
              </a:ln>
            </p:spPr>
            <p:txBody>
              <a:bodyPr vert="eaVert" wrap="square" rtlCol="0">
                <a:spAutoFit/>
              </a:bodyPr>
              <a:lstStyle/>
              <a:p>
                <a:pPr algn="ctr"/>
                <a:r>
                  <a:rPr kumimoji="1" lang="en-US" altLang="zh-CN" sz="20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r>
                  <a:rPr kumimoji="1" lang="zh-CN" altLang="en-US" sz="20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活动流程简介</a:t>
                </a:r>
                <a:endParaRPr kumimoji="1" lang="zh-CN" altLang="en-US" sz="20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文本框 4"/>
              <p:cNvSpPr txBox="1"/>
              <p:nvPr/>
            </p:nvSpPr>
            <p:spPr>
              <a:xfrm rot="16200000">
                <a:off x="7656734" y="1115120"/>
                <a:ext cx="523157" cy="3455799"/>
              </a:xfrm>
              <a:prstGeom prst="rect">
                <a:avLst/>
              </a:prstGeom>
              <a:grpFill/>
              <a:ln w="38100">
                <a:noFill/>
              </a:ln>
            </p:spPr>
            <p:txBody>
              <a:bodyPr vert="eaVert" wrap="square" rtlCol="0">
                <a:spAutoFit/>
              </a:bodyPr>
              <a:lstStyle/>
              <a:p>
                <a:pPr algn="ctr"/>
                <a:r>
                  <a:rPr kumimoji="1" lang="en-US" altLang="zh-CN" sz="20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r>
                  <a:rPr kumimoji="1" lang="zh-CN" altLang="en-US" sz="20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活动执行保障</a:t>
                </a:r>
                <a:endParaRPr kumimoji="1" lang="zh-CN" altLang="en-US" sz="20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文本框 7"/>
              <p:cNvSpPr txBox="1"/>
              <p:nvPr/>
            </p:nvSpPr>
            <p:spPr>
              <a:xfrm rot="16200000">
                <a:off x="7685061" y="1967247"/>
                <a:ext cx="523157" cy="3455799"/>
              </a:xfrm>
              <a:prstGeom prst="rect">
                <a:avLst/>
              </a:prstGeom>
              <a:grpFill/>
              <a:ln w="38100">
                <a:noFill/>
              </a:ln>
            </p:spPr>
            <p:txBody>
              <a:bodyPr vert="eaVert" wrap="square" rtlCol="0">
                <a:spAutoFit/>
              </a:bodyPr>
              <a:lstStyle/>
              <a:p>
                <a:pPr algn="ctr"/>
                <a:r>
                  <a:rPr kumimoji="1" lang="en-US" altLang="zh-CN" sz="20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r>
                  <a:rPr kumimoji="1" lang="zh-CN" altLang="en-US" sz="20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活动财务预算</a:t>
                </a:r>
                <a:endParaRPr kumimoji="1" lang="zh-CN" altLang="en-US" sz="20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文本框 8"/>
              <p:cNvSpPr txBox="1"/>
              <p:nvPr/>
            </p:nvSpPr>
            <p:spPr>
              <a:xfrm rot="16200000">
                <a:off x="7685052" y="2834053"/>
                <a:ext cx="523157" cy="3455799"/>
              </a:xfrm>
              <a:prstGeom prst="rect">
                <a:avLst/>
              </a:prstGeom>
              <a:grpFill/>
              <a:ln w="38100">
                <a:noFill/>
              </a:ln>
            </p:spPr>
            <p:txBody>
              <a:bodyPr vert="eaVert" wrap="square" rtlCol="0">
                <a:spAutoFit/>
              </a:bodyPr>
              <a:lstStyle/>
              <a:p>
                <a:pPr algn="ctr"/>
                <a:r>
                  <a:rPr kumimoji="1" lang="en-US" altLang="zh-CN" sz="20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r>
                  <a:rPr kumimoji="1" lang="zh-CN" altLang="en-US" sz="2000" b="1" spc="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活动效果展望</a:t>
                </a:r>
                <a:endParaRPr kumimoji="1" lang="zh-CN" altLang="en-US" sz="20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7" name="椭圆 36"/>
            <p:cNvSpPr/>
            <p:nvPr/>
          </p:nvSpPr>
          <p:spPr>
            <a:xfrm>
              <a:off x="6208331" y="1996477"/>
              <a:ext cx="147268" cy="1472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 spc="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6208331" y="2824286"/>
              <a:ext cx="147268" cy="1472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 spc="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6208334" y="3674610"/>
              <a:ext cx="147268" cy="1472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 spc="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6208331" y="4548004"/>
              <a:ext cx="147268" cy="1472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 spc="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766738" y="1783080"/>
            <a:ext cx="834437" cy="2361690"/>
            <a:chOff x="3317191" y="1326497"/>
            <a:chExt cx="651070" cy="3455802"/>
          </a:xfrm>
        </p:grpSpPr>
        <p:sp>
          <p:nvSpPr>
            <p:cNvPr id="50" name="文本框 3"/>
            <p:cNvSpPr txBox="1"/>
            <p:nvPr/>
          </p:nvSpPr>
          <p:spPr>
            <a:xfrm flipH="1">
              <a:off x="3383948" y="1326497"/>
              <a:ext cx="528314" cy="3455799"/>
            </a:xfrm>
            <a:prstGeom prst="rect">
              <a:avLst/>
            </a:prstGeom>
            <a:noFill/>
            <a:ln w="38100">
              <a:noFill/>
            </a:ln>
          </p:spPr>
          <p:txBody>
            <a:bodyPr vert="eaVert" wrap="square" rtlCol="0">
              <a:spAutoFit/>
            </a:bodyPr>
            <a:lstStyle/>
            <a:p>
              <a:pPr algn="ctr"/>
              <a:r>
                <a:rPr kumimoji="1" lang="zh-CN" altLang="en-US" sz="32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主目录</a:t>
              </a:r>
              <a:endParaRPr kumimoji="1" lang="zh-CN" altLang="en-US" sz="32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Shape 18"/>
            <p:cNvSpPr/>
            <p:nvPr/>
          </p:nvSpPr>
          <p:spPr>
            <a:xfrm rot="16200000" flipH="1">
              <a:off x="1914825" y="2728863"/>
              <a:ext cx="3455802" cy="651070"/>
            </a:xfrm>
            <a:prstGeom prst="roundRect">
              <a:avLst>
                <a:gd name="adj" fmla="val 0"/>
              </a:avLst>
            </a:prstGeom>
            <a:noFill/>
            <a:ln w="12700" cap="flat">
              <a:solidFill>
                <a:schemeClr val="bg1"/>
              </a:solidFill>
              <a:prstDash val="solid"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00" b="1" i="0" u="none" strike="noStrike" kern="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1000">
        <p14:warp dir="in"/>
      </p:transition>
    </mc:Choice>
    <mc:Fallback>
      <p:transition spd="slow" advTm="1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" presetClass="entr" presetSubtype="8" fill="hold" nodeType="after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7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18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83154" y="307512"/>
            <a:ext cx="10843722" cy="729358"/>
            <a:chOff x="-2655131" y="549901"/>
            <a:chExt cx="10843722" cy="729358"/>
          </a:xfrm>
        </p:grpSpPr>
        <p:sp>
          <p:nvSpPr>
            <p:cNvPr id="7" name="矩形 6"/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/>
            <p:cNvSpPr txBox="1">
              <a:spLocks noChangeArrowheads="1"/>
            </p:cNvSpPr>
            <p:nvPr/>
          </p:nvSpPr>
          <p:spPr bwMode="auto">
            <a:xfrm>
              <a:off x="1138419" y="549901"/>
              <a:ext cx="325532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活动效果展望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TextBox 8"/>
            <p:cNvSpPr txBox="1">
              <a:spLocks noChangeArrowheads="1"/>
            </p:cNvSpPr>
            <p:nvPr/>
          </p:nvSpPr>
          <p:spPr bwMode="auto">
            <a:xfrm>
              <a:off x="1136263" y="1079204"/>
              <a:ext cx="3255323" cy="200055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54743" y="1778859"/>
            <a:ext cx="5019561" cy="4456586"/>
            <a:chOff x="6186051" y="1906218"/>
            <a:chExt cx="4494081" cy="3990040"/>
          </a:xfrm>
        </p:grpSpPr>
        <p:grpSp>
          <p:nvGrpSpPr>
            <p:cNvPr id="11" name="组合 10"/>
            <p:cNvGrpSpPr/>
            <p:nvPr/>
          </p:nvGrpSpPr>
          <p:grpSpPr>
            <a:xfrm>
              <a:off x="6186052" y="4682268"/>
              <a:ext cx="4494080" cy="1213990"/>
              <a:chOff x="733621" y="4632910"/>
              <a:chExt cx="5212200" cy="1325181"/>
            </a:xfrm>
          </p:grpSpPr>
          <p:sp>
            <p:nvSpPr>
              <p:cNvPr id="13" name="Rectangle 3"/>
              <p:cNvSpPr/>
              <p:nvPr/>
            </p:nvSpPr>
            <p:spPr>
              <a:xfrm>
                <a:off x="733621" y="4632910"/>
                <a:ext cx="5212200" cy="1325181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20" tIns="45709" rIns="91420" bIns="45709"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15" name="Subtitle 2"/>
              <p:cNvSpPr txBox="1"/>
              <p:nvPr/>
            </p:nvSpPr>
            <p:spPr>
              <a:xfrm>
                <a:off x="1243070" y="4828940"/>
                <a:ext cx="4185200" cy="948192"/>
              </a:xfrm>
              <a:prstGeom prst="rect">
                <a:avLst/>
              </a:prstGeom>
            </p:spPr>
            <p:txBody>
              <a:bodyPr vert="horz" lIns="91420" tIns="45709" rIns="91420" bIns="45709" rtlCol="0">
                <a:noAutofit/>
              </a:bodyPr>
              <a:lstStyle>
                <a:lvl1pPr marL="342900" indent="-3429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lnSpc>
                    <a:spcPct val="120000"/>
                  </a:lnSpc>
                  <a:buNone/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详写内容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点击输入本栏的具体文字，简明扼要的说明分项内容，此为概念图解，请根据具体内容酌情修改。</a:t>
                </a:r>
                <a:endPara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 flipH="1">
              <a:off x="6186051" y="1906218"/>
              <a:ext cx="4494078" cy="2662255"/>
            </a:xfrm>
            <a:prstGeom prst="rect">
              <a:avLst/>
            </a:prstGeom>
            <a:blipFill dpi="0" rotWithShape="1">
              <a:blip r:embed="rId1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112521" y="1974957"/>
            <a:ext cx="5366568" cy="4227986"/>
            <a:chOff x="482600" y="3103816"/>
            <a:chExt cx="5366568" cy="3173503"/>
          </a:xfrm>
        </p:grpSpPr>
        <p:sp>
          <p:nvSpPr>
            <p:cNvPr id="17" name="Rectangle 23"/>
            <p:cNvSpPr>
              <a:spLocks noChangeArrowheads="1"/>
            </p:cNvSpPr>
            <p:nvPr/>
          </p:nvSpPr>
          <p:spPr bwMode="auto">
            <a:xfrm>
              <a:off x="482600" y="3103816"/>
              <a:ext cx="5366568" cy="1844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8" name="Line 24"/>
            <p:cNvSpPr>
              <a:spLocks noChangeShapeType="1"/>
            </p:cNvSpPr>
            <p:nvPr/>
          </p:nvSpPr>
          <p:spPr bwMode="auto">
            <a:xfrm>
              <a:off x="482600" y="3492721"/>
              <a:ext cx="5366568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19" name="Rectangle 25"/>
            <p:cNvSpPr>
              <a:spLocks noChangeArrowheads="1"/>
            </p:cNvSpPr>
            <p:nvPr/>
          </p:nvSpPr>
          <p:spPr bwMode="auto">
            <a:xfrm>
              <a:off x="482600" y="4014896"/>
              <a:ext cx="5366568" cy="1844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0" name="Line 26"/>
            <p:cNvSpPr>
              <a:spLocks noChangeShapeType="1"/>
            </p:cNvSpPr>
            <p:nvPr/>
          </p:nvSpPr>
          <p:spPr bwMode="auto">
            <a:xfrm>
              <a:off x="482600" y="4403800"/>
              <a:ext cx="5366568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21" name="Rectangle 27"/>
            <p:cNvSpPr>
              <a:spLocks noChangeArrowheads="1"/>
            </p:cNvSpPr>
            <p:nvPr/>
          </p:nvSpPr>
          <p:spPr bwMode="auto">
            <a:xfrm>
              <a:off x="482600" y="4968402"/>
              <a:ext cx="5366568" cy="1844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2" name="Line 28"/>
            <p:cNvSpPr>
              <a:spLocks noChangeShapeType="1"/>
            </p:cNvSpPr>
            <p:nvPr/>
          </p:nvSpPr>
          <p:spPr bwMode="auto">
            <a:xfrm>
              <a:off x="482600" y="5371606"/>
              <a:ext cx="5366568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23" name="Rectangle 29"/>
            <p:cNvSpPr>
              <a:spLocks noChangeArrowheads="1"/>
            </p:cNvSpPr>
            <p:nvPr/>
          </p:nvSpPr>
          <p:spPr bwMode="auto">
            <a:xfrm>
              <a:off x="482600" y="5888413"/>
              <a:ext cx="5366568" cy="1844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点击此处更换文本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4" name="Line 30"/>
            <p:cNvSpPr>
              <a:spLocks noChangeShapeType="1"/>
            </p:cNvSpPr>
            <p:nvPr/>
          </p:nvSpPr>
          <p:spPr bwMode="auto">
            <a:xfrm>
              <a:off x="482600" y="6277319"/>
              <a:ext cx="5366568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60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1000">
        <p14:warp dir="in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83154" y="307512"/>
            <a:ext cx="10843722" cy="729358"/>
            <a:chOff x="-2655131" y="549901"/>
            <a:chExt cx="10843722" cy="729358"/>
          </a:xfrm>
        </p:grpSpPr>
        <p:sp>
          <p:nvSpPr>
            <p:cNvPr id="7" name="矩形 6"/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/>
            <p:cNvSpPr txBox="1">
              <a:spLocks noChangeArrowheads="1"/>
            </p:cNvSpPr>
            <p:nvPr/>
          </p:nvSpPr>
          <p:spPr bwMode="auto">
            <a:xfrm>
              <a:off x="1138419" y="549901"/>
              <a:ext cx="325532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活动效果展望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TextBox 8"/>
            <p:cNvSpPr txBox="1">
              <a:spLocks noChangeArrowheads="1"/>
            </p:cNvSpPr>
            <p:nvPr/>
          </p:nvSpPr>
          <p:spPr bwMode="auto">
            <a:xfrm>
              <a:off x="1136263" y="1079204"/>
              <a:ext cx="3255323" cy="200055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348014" y="2136458"/>
            <a:ext cx="3494684" cy="3477650"/>
            <a:chOff x="4404071" y="2259818"/>
            <a:chExt cx="3166890" cy="3151455"/>
          </a:xfrm>
          <a:noFill/>
        </p:grpSpPr>
        <p:grpSp>
          <p:nvGrpSpPr>
            <p:cNvPr id="11" name="组合 10"/>
            <p:cNvGrpSpPr/>
            <p:nvPr/>
          </p:nvGrpSpPr>
          <p:grpSpPr>
            <a:xfrm>
              <a:off x="4404071" y="2259818"/>
              <a:ext cx="3166890" cy="3151455"/>
              <a:chOff x="3871983" y="2026968"/>
              <a:chExt cx="3372261" cy="3355824"/>
            </a:xfrm>
            <a:grpFill/>
          </p:grpSpPr>
          <p:sp>
            <p:nvSpPr>
              <p:cNvPr id="46" name="Freeform 5"/>
              <p:cNvSpPr/>
              <p:nvPr/>
            </p:nvSpPr>
            <p:spPr bwMode="auto">
              <a:xfrm>
                <a:off x="3871983" y="2026968"/>
                <a:ext cx="1574661" cy="1578521"/>
              </a:xfrm>
              <a:custGeom>
                <a:avLst/>
                <a:gdLst>
                  <a:gd name="T0" fmla="*/ 456 w 456"/>
                  <a:gd name="T1" fmla="*/ 0 h 457"/>
                  <a:gd name="T2" fmla="*/ 333 w 456"/>
                  <a:gd name="T3" fmla="*/ 0 h 457"/>
                  <a:gd name="T4" fmla="*/ 0 w 456"/>
                  <a:gd name="T5" fmla="*/ 333 h 457"/>
                  <a:gd name="T6" fmla="*/ 0 w 456"/>
                  <a:gd name="T7" fmla="*/ 455 h 457"/>
                  <a:gd name="T8" fmla="*/ 77 w 456"/>
                  <a:gd name="T9" fmla="*/ 456 h 457"/>
                  <a:gd name="T10" fmla="*/ 326 w 456"/>
                  <a:gd name="T11" fmla="*/ 457 h 457"/>
                  <a:gd name="T12" fmla="*/ 335 w 456"/>
                  <a:gd name="T13" fmla="*/ 457 h 457"/>
                  <a:gd name="T14" fmla="*/ 456 w 456"/>
                  <a:gd name="T15" fmla="*/ 347 h 457"/>
                  <a:gd name="T16" fmla="*/ 456 w 456"/>
                  <a:gd name="T17" fmla="*/ 345 h 457"/>
                  <a:gd name="T18" fmla="*/ 456 w 456"/>
                  <a:gd name="T19" fmla="*/ 0 h 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6" h="457">
                    <a:moveTo>
                      <a:pt x="456" y="0"/>
                    </a:moveTo>
                    <a:cubicBezTo>
                      <a:pt x="333" y="0"/>
                      <a:pt x="333" y="0"/>
                      <a:pt x="333" y="0"/>
                    </a:cubicBezTo>
                    <a:cubicBezTo>
                      <a:pt x="150" y="0"/>
                      <a:pt x="0" y="149"/>
                      <a:pt x="0" y="333"/>
                    </a:cubicBezTo>
                    <a:cubicBezTo>
                      <a:pt x="0" y="455"/>
                      <a:pt x="0" y="455"/>
                      <a:pt x="0" y="455"/>
                    </a:cubicBezTo>
                    <a:cubicBezTo>
                      <a:pt x="0" y="455"/>
                      <a:pt x="32" y="456"/>
                      <a:pt x="77" y="456"/>
                    </a:cubicBezTo>
                    <a:cubicBezTo>
                      <a:pt x="152" y="456"/>
                      <a:pt x="263" y="456"/>
                      <a:pt x="326" y="457"/>
                    </a:cubicBezTo>
                    <a:cubicBezTo>
                      <a:pt x="329" y="457"/>
                      <a:pt x="332" y="457"/>
                      <a:pt x="335" y="457"/>
                    </a:cubicBezTo>
                    <a:cubicBezTo>
                      <a:pt x="411" y="452"/>
                      <a:pt x="456" y="390"/>
                      <a:pt x="456" y="347"/>
                    </a:cubicBezTo>
                    <a:cubicBezTo>
                      <a:pt x="456" y="347"/>
                      <a:pt x="456" y="346"/>
                      <a:pt x="456" y="345"/>
                    </a:cubicBezTo>
                    <a:cubicBezTo>
                      <a:pt x="456" y="257"/>
                      <a:pt x="456" y="0"/>
                      <a:pt x="456" y="0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403D3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47" name="Freeform 5"/>
              <p:cNvSpPr/>
              <p:nvPr/>
            </p:nvSpPr>
            <p:spPr bwMode="auto">
              <a:xfrm rot="16200000">
                <a:off x="3873913" y="3802341"/>
                <a:ext cx="1574661" cy="1578521"/>
              </a:xfrm>
              <a:custGeom>
                <a:avLst/>
                <a:gdLst>
                  <a:gd name="T0" fmla="*/ 456 w 456"/>
                  <a:gd name="T1" fmla="*/ 0 h 457"/>
                  <a:gd name="T2" fmla="*/ 333 w 456"/>
                  <a:gd name="T3" fmla="*/ 0 h 457"/>
                  <a:gd name="T4" fmla="*/ 0 w 456"/>
                  <a:gd name="T5" fmla="*/ 333 h 457"/>
                  <a:gd name="T6" fmla="*/ 0 w 456"/>
                  <a:gd name="T7" fmla="*/ 455 h 457"/>
                  <a:gd name="T8" fmla="*/ 77 w 456"/>
                  <a:gd name="T9" fmla="*/ 456 h 457"/>
                  <a:gd name="T10" fmla="*/ 326 w 456"/>
                  <a:gd name="T11" fmla="*/ 457 h 457"/>
                  <a:gd name="T12" fmla="*/ 335 w 456"/>
                  <a:gd name="T13" fmla="*/ 457 h 457"/>
                  <a:gd name="T14" fmla="*/ 456 w 456"/>
                  <a:gd name="T15" fmla="*/ 347 h 457"/>
                  <a:gd name="T16" fmla="*/ 456 w 456"/>
                  <a:gd name="T17" fmla="*/ 345 h 457"/>
                  <a:gd name="T18" fmla="*/ 456 w 456"/>
                  <a:gd name="T19" fmla="*/ 0 h 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6" h="457">
                    <a:moveTo>
                      <a:pt x="456" y="0"/>
                    </a:moveTo>
                    <a:cubicBezTo>
                      <a:pt x="333" y="0"/>
                      <a:pt x="333" y="0"/>
                      <a:pt x="333" y="0"/>
                    </a:cubicBezTo>
                    <a:cubicBezTo>
                      <a:pt x="150" y="0"/>
                      <a:pt x="0" y="149"/>
                      <a:pt x="0" y="333"/>
                    </a:cubicBezTo>
                    <a:cubicBezTo>
                      <a:pt x="0" y="455"/>
                      <a:pt x="0" y="455"/>
                      <a:pt x="0" y="455"/>
                    </a:cubicBezTo>
                    <a:cubicBezTo>
                      <a:pt x="0" y="455"/>
                      <a:pt x="32" y="456"/>
                      <a:pt x="77" y="456"/>
                    </a:cubicBezTo>
                    <a:cubicBezTo>
                      <a:pt x="152" y="456"/>
                      <a:pt x="263" y="456"/>
                      <a:pt x="326" y="457"/>
                    </a:cubicBezTo>
                    <a:cubicBezTo>
                      <a:pt x="329" y="457"/>
                      <a:pt x="332" y="457"/>
                      <a:pt x="335" y="457"/>
                    </a:cubicBezTo>
                    <a:cubicBezTo>
                      <a:pt x="411" y="452"/>
                      <a:pt x="456" y="390"/>
                      <a:pt x="456" y="347"/>
                    </a:cubicBezTo>
                    <a:cubicBezTo>
                      <a:pt x="456" y="347"/>
                      <a:pt x="456" y="346"/>
                      <a:pt x="456" y="345"/>
                    </a:cubicBezTo>
                    <a:cubicBezTo>
                      <a:pt x="456" y="257"/>
                      <a:pt x="456" y="0"/>
                      <a:pt x="456" y="0"/>
                    </a:cubicBezTo>
                  </a:path>
                </a:pathLst>
              </a:custGeom>
              <a:grpFill/>
              <a:ln>
                <a:solidFill>
                  <a:schemeClr val="bg1"/>
                </a:soli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403D3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48" name="Freeform 5"/>
              <p:cNvSpPr/>
              <p:nvPr/>
            </p:nvSpPr>
            <p:spPr bwMode="auto">
              <a:xfrm rot="5400000">
                <a:off x="5667653" y="2025038"/>
                <a:ext cx="1574661" cy="1578521"/>
              </a:xfrm>
              <a:custGeom>
                <a:avLst/>
                <a:gdLst>
                  <a:gd name="T0" fmla="*/ 456 w 456"/>
                  <a:gd name="T1" fmla="*/ 0 h 457"/>
                  <a:gd name="T2" fmla="*/ 333 w 456"/>
                  <a:gd name="T3" fmla="*/ 0 h 457"/>
                  <a:gd name="T4" fmla="*/ 0 w 456"/>
                  <a:gd name="T5" fmla="*/ 333 h 457"/>
                  <a:gd name="T6" fmla="*/ 0 w 456"/>
                  <a:gd name="T7" fmla="*/ 455 h 457"/>
                  <a:gd name="T8" fmla="*/ 77 w 456"/>
                  <a:gd name="T9" fmla="*/ 456 h 457"/>
                  <a:gd name="T10" fmla="*/ 326 w 456"/>
                  <a:gd name="T11" fmla="*/ 457 h 457"/>
                  <a:gd name="T12" fmla="*/ 335 w 456"/>
                  <a:gd name="T13" fmla="*/ 457 h 457"/>
                  <a:gd name="T14" fmla="*/ 456 w 456"/>
                  <a:gd name="T15" fmla="*/ 347 h 457"/>
                  <a:gd name="T16" fmla="*/ 456 w 456"/>
                  <a:gd name="T17" fmla="*/ 345 h 457"/>
                  <a:gd name="T18" fmla="*/ 456 w 456"/>
                  <a:gd name="T19" fmla="*/ 0 h 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6" h="457">
                    <a:moveTo>
                      <a:pt x="456" y="0"/>
                    </a:moveTo>
                    <a:cubicBezTo>
                      <a:pt x="333" y="0"/>
                      <a:pt x="333" y="0"/>
                      <a:pt x="333" y="0"/>
                    </a:cubicBezTo>
                    <a:cubicBezTo>
                      <a:pt x="150" y="0"/>
                      <a:pt x="0" y="149"/>
                      <a:pt x="0" y="333"/>
                    </a:cubicBezTo>
                    <a:cubicBezTo>
                      <a:pt x="0" y="455"/>
                      <a:pt x="0" y="455"/>
                      <a:pt x="0" y="455"/>
                    </a:cubicBezTo>
                    <a:cubicBezTo>
                      <a:pt x="0" y="455"/>
                      <a:pt x="32" y="456"/>
                      <a:pt x="77" y="456"/>
                    </a:cubicBezTo>
                    <a:cubicBezTo>
                      <a:pt x="152" y="456"/>
                      <a:pt x="263" y="456"/>
                      <a:pt x="326" y="457"/>
                    </a:cubicBezTo>
                    <a:cubicBezTo>
                      <a:pt x="329" y="457"/>
                      <a:pt x="332" y="457"/>
                      <a:pt x="335" y="457"/>
                    </a:cubicBezTo>
                    <a:cubicBezTo>
                      <a:pt x="411" y="452"/>
                      <a:pt x="456" y="390"/>
                      <a:pt x="456" y="347"/>
                    </a:cubicBezTo>
                    <a:cubicBezTo>
                      <a:pt x="456" y="347"/>
                      <a:pt x="456" y="346"/>
                      <a:pt x="456" y="345"/>
                    </a:cubicBezTo>
                    <a:cubicBezTo>
                      <a:pt x="456" y="257"/>
                      <a:pt x="456" y="0"/>
                      <a:pt x="456" y="0"/>
                    </a:cubicBezTo>
                  </a:path>
                </a:pathLst>
              </a:custGeom>
              <a:grpFill/>
              <a:ln>
                <a:solidFill>
                  <a:schemeClr val="bg1"/>
                </a:soli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403D3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49" name="Freeform 5"/>
              <p:cNvSpPr/>
              <p:nvPr/>
            </p:nvSpPr>
            <p:spPr bwMode="auto">
              <a:xfrm rot="10800000">
                <a:off x="5664889" y="3804271"/>
                <a:ext cx="1574661" cy="1578521"/>
              </a:xfrm>
              <a:custGeom>
                <a:avLst/>
                <a:gdLst>
                  <a:gd name="T0" fmla="*/ 456 w 456"/>
                  <a:gd name="T1" fmla="*/ 0 h 457"/>
                  <a:gd name="T2" fmla="*/ 333 w 456"/>
                  <a:gd name="T3" fmla="*/ 0 h 457"/>
                  <a:gd name="T4" fmla="*/ 0 w 456"/>
                  <a:gd name="T5" fmla="*/ 333 h 457"/>
                  <a:gd name="T6" fmla="*/ 0 w 456"/>
                  <a:gd name="T7" fmla="*/ 455 h 457"/>
                  <a:gd name="T8" fmla="*/ 77 w 456"/>
                  <a:gd name="T9" fmla="*/ 456 h 457"/>
                  <a:gd name="T10" fmla="*/ 326 w 456"/>
                  <a:gd name="T11" fmla="*/ 457 h 457"/>
                  <a:gd name="T12" fmla="*/ 335 w 456"/>
                  <a:gd name="T13" fmla="*/ 457 h 457"/>
                  <a:gd name="T14" fmla="*/ 456 w 456"/>
                  <a:gd name="T15" fmla="*/ 347 h 457"/>
                  <a:gd name="T16" fmla="*/ 456 w 456"/>
                  <a:gd name="T17" fmla="*/ 345 h 457"/>
                  <a:gd name="T18" fmla="*/ 456 w 456"/>
                  <a:gd name="T19" fmla="*/ 0 h 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6" h="457">
                    <a:moveTo>
                      <a:pt x="456" y="0"/>
                    </a:moveTo>
                    <a:cubicBezTo>
                      <a:pt x="333" y="0"/>
                      <a:pt x="333" y="0"/>
                      <a:pt x="333" y="0"/>
                    </a:cubicBezTo>
                    <a:cubicBezTo>
                      <a:pt x="150" y="0"/>
                      <a:pt x="0" y="149"/>
                      <a:pt x="0" y="333"/>
                    </a:cubicBezTo>
                    <a:cubicBezTo>
                      <a:pt x="0" y="455"/>
                      <a:pt x="0" y="455"/>
                      <a:pt x="0" y="455"/>
                    </a:cubicBezTo>
                    <a:cubicBezTo>
                      <a:pt x="0" y="455"/>
                      <a:pt x="32" y="456"/>
                      <a:pt x="77" y="456"/>
                    </a:cubicBezTo>
                    <a:cubicBezTo>
                      <a:pt x="152" y="456"/>
                      <a:pt x="263" y="456"/>
                      <a:pt x="326" y="457"/>
                    </a:cubicBezTo>
                    <a:cubicBezTo>
                      <a:pt x="329" y="457"/>
                      <a:pt x="332" y="457"/>
                      <a:pt x="335" y="457"/>
                    </a:cubicBezTo>
                    <a:cubicBezTo>
                      <a:pt x="411" y="452"/>
                      <a:pt x="456" y="390"/>
                      <a:pt x="456" y="347"/>
                    </a:cubicBezTo>
                    <a:cubicBezTo>
                      <a:pt x="456" y="347"/>
                      <a:pt x="456" y="346"/>
                      <a:pt x="456" y="345"/>
                    </a:cubicBezTo>
                    <a:cubicBezTo>
                      <a:pt x="456" y="257"/>
                      <a:pt x="456" y="0"/>
                      <a:pt x="456" y="0"/>
                    </a:cubicBezTo>
                  </a:path>
                </a:pathLst>
              </a:custGeom>
              <a:grpFill/>
              <a:ln>
                <a:solidFill>
                  <a:schemeClr val="bg1"/>
                </a:solidFill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403D3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4865644" y="2569947"/>
              <a:ext cx="746707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456412" y="2569947"/>
              <a:ext cx="746707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898411" y="4052338"/>
              <a:ext cx="746707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485712" y="4028867"/>
              <a:ext cx="746707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4923301" y="3147030"/>
              <a:ext cx="466300" cy="439968"/>
              <a:chOff x="3098700" y="5569159"/>
              <a:chExt cx="642147" cy="605886"/>
            </a:xfrm>
            <a:grpFill/>
          </p:grpSpPr>
          <p:sp>
            <p:nvSpPr>
              <p:cNvPr id="41" name="Freeform 349"/>
              <p:cNvSpPr/>
              <p:nvPr/>
            </p:nvSpPr>
            <p:spPr bwMode="auto">
              <a:xfrm>
                <a:off x="3119543" y="5569159"/>
                <a:ext cx="621304" cy="392027"/>
              </a:xfrm>
              <a:custGeom>
                <a:avLst/>
                <a:gdLst>
                  <a:gd name="T0" fmla="*/ 880 w 921"/>
                  <a:gd name="T1" fmla="*/ 447 h 581"/>
                  <a:gd name="T2" fmla="*/ 879 w 921"/>
                  <a:gd name="T3" fmla="*/ 427 h 581"/>
                  <a:gd name="T4" fmla="*/ 431 w 921"/>
                  <a:gd name="T5" fmla="*/ 0 h 581"/>
                  <a:gd name="T6" fmla="*/ 3 w 921"/>
                  <a:gd name="T7" fmla="*/ 317 h 581"/>
                  <a:gd name="T8" fmla="*/ 0 w 921"/>
                  <a:gd name="T9" fmla="*/ 326 h 581"/>
                  <a:gd name="T10" fmla="*/ 108 w 921"/>
                  <a:gd name="T11" fmla="*/ 326 h 581"/>
                  <a:gd name="T12" fmla="*/ 109 w 921"/>
                  <a:gd name="T13" fmla="*/ 322 h 581"/>
                  <a:gd name="T14" fmla="*/ 431 w 921"/>
                  <a:gd name="T15" fmla="*/ 102 h 581"/>
                  <a:gd name="T16" fmla="*/ 776 w 921"/>
                  <a:gd name="T17" fmla="*/ 424 h 581"/>
                  <a:gd name="T18" fmla="*/ 778 w 921"/>
                  <a:gd name="T19" fmla="*/ 447 h 581"/>
                  <a:gd name="T20" fmla="*/ 729 w 921"/>
                  <a:gd name="T21" fmla="*/ 447 h 581"/>
                  <a:gd name="T22" fmla="*/ 826 w 921"/>
                  <a:gd name="T23" fmla="*/ 581 h 581"/>
                  <a:gd name="T24" fmla="*/ 921 w 921"/>
                  <a:gd name="T25" fmla="*/ 447 h 581"/>
                  <a:gd name="T26" fmla="*/ 880 w 921"/>
                  <a:gd name="T27" fmla="*/ 447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21" h="581">
                    <a:moveTo>
                      <a:pt x="880" y="447"/>
                    </a:moveTo>
                    <a:cubicBezTo>
                      <a:pt x="879" y="427"/>
                      <a:pt x="879" y="427"/>
                      <a:pt x="879" y="427"/>
                    </a:cubicBezTo>
                    <a:cubicBezTo>
                      <a:pt x="867" y="187"/>
                      <a:pt x="670" y="0"/>
                      <a:pt x="431" y="0"/>
                    </a:cubicBezTo>
                    <a:cubicBezTo>
                      <a:pt x="236" y="0"/>
                      <a:pt x="60" y="130"/>
                      <a:pt x="3" y="317"/>
                    </a:cubicBezTo>
                    <a:cubicBezTo>
                      <a:pt x="0" y="326"/>
                      <a:pt x="0" y="326"/>
                      <a:pt x="0" y="326"/>
                    </a:cubicBezTo>
                    <a:cubicBezTo>
                      <a:pt x="108" y="326"/>
                      <a:pt x="108" y="326"/>
                      <a:pt x="108" y="326"/>
                    </a:cubicBezTo>
                    <a:cubicBezTo>
                      <a:pt x="109" y="322"/>
                      <a:pt x="109" y="322"/>
                      <a:pt x="109" y="322"/>
                    </a:cubicBezTo>
                    <a:cubicBezTo>
                      <a:pt x="162" y="188"/>
                      <a:pt x="288" y="102"/>
                      <a:pt x="431" y="102"/>
                    </a:cubicBezTo>
                    <a:cubicBezTo>
                      <a:pt x="612" y="102"/>
                      <a:pt x="763" y="244"/>
                      <a:pt x="776" y="424"/>
                    </a:cubicBezTo>
                    <a:cubicBezTo>
                      <a:pt x="778" y="447"/>
                      <a:pt x="778" y="447"/>
                      <a:pt x="778" y="447"/>
                    </a:cubicBezTo>
                    <a:cubicBezTo>
                      <a:pt x="729" y="447"/>
                      <a:pt x="729" y="447"/>
                      <a:pt x="729" y="447"/>
                    </a:cubicBezTo>
                    <a:cubicBezTo>
                      <a:pt x="826" y="581"/>
                      <a:pt x="826" y="581"/>
                      <a:pt x="826" y="581"/>
                    </a:cubicBezTo>
                    <a:cubicBezTo>
                      <a:pt x="921" y="447"/>
                      <a:pt x="921" y="447"/>
                      <a:pt x="921" y="447"/>
                    </a:cubicBezTo>
                    <a:lnTo>
                      <a:pt x="880" y="44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403D3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42" name="Freeform 350"/>
              <p:cNvSpPr/>
              <p:nvPr/>
            </p:nvSpPr>
            <p:spPr bwMode="auto">
              <a:xfrm>
                <a:off x="3098700" y="5880953"/>
                <a:ext cx="565341" cy="294092"/>
              </a:xfrm>
              <a:custGeom>
                <a:avLst/>
                <a:gdLst>
                  <a:gd name="T0" fmla="*/ 704 w 838"/>
                  <a:gd name="T1" fmla="*/ 235 h 436"/>
                  <a:gd name="T2" fmla="*/ 462 w 838"/>
                  <a:gd name="T3" fmla="*/ 334 h 436"/>
                  <a:gd name="T4" fmla="*/ 166 w 838"/>
                  <a:gd name="T5" fmla="*/ 166 h 436"/>
                  <a:gd name="T6" fmla="*/ 147 w 838"/>
                  <a:gd name="T7" fmla="*/ 134 h 436"/>
                  <a:gd name="T8" fmla="*/ 192 w 838"/>
                  <a:gd name="T9" fmla="*/ 134 h 436"/>
                  <a:gd name="T10" fmla="*/ 95 w 838"/>
                  <a:gd name="T11" fmla="*/ 0 h 436"/>
                  <a:gd name="T12" fmla="*/ 0 w 838"/>
                  <a:gd name="T13" fmla="*/ 134 h 436"/>
                  <a:gd name="T14" fmla="*/ 38 w 838"/>
                  <a:gd name="T15" fmla="*/ 134 h 436"/>
                  <a:gd name="T16" fmla="*/ 43 w 838"/>
                  <a:gd name="T17" fmla="*/ 147 h 436"/>
                  <a:gd name="T18" fmla="*/ 462 w 838"/>
                  <a:gd name="T19" fmla="*/ 436 h 436"/>
                  <a:gd name="T20" fmla="*/ 830 w 838"/>
                  <a:gd name="T21" fmla="*/ 244 h 436"/>
                  <a:gd name="T22" fmla="*/ 838 w 838"/>
                  <a:gd name="T23" fmla="*/ 233 h 436"/>
                  <a:gd name="T24" fmla="*/ 706 w 838"/>
                  <a:gd name="T25" fmla="*/ 233 h 436"/>
                  <a:gd name="T26" fmla="*/ 704 w 838"/>
                  <a:gd name="T27" fmla="*/ 235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38" h="436">
                    <a:moveTo>
                      <a:pt x="704" y="235"/>
                    </a:moveTo>
                    <a:cubicBezTo>
                      <a:pt x="640" y="298"/>
                      <a:pt x="551" y="334"/>
                      <a:pt x="462" y="334"/>
                    </a:cubicBezTo>
                    <a:cubicBezTo>
                      <a:pt x="342" y="334"/>
                      <a:pt x="228" y="270"/>
                      <a:pt x="166" y="166"/>
                    </a:cubicBezTo>
                    <a:cubicBezTo>
                      <a:pt x="147" y="134"/>
                      <a:pt x="147" y="134"/>
                      <a:pt x="147" y="134"/>
                    </a:cubicBezTo>
                    <a:cubicBezTo>
                      <a:pt x="192" y="134"/>
                      <a:pt x="192" y="134"/>
                      <a:pt x="192" y="134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0" y="134"/>
                      <a:pt x="0" y="134"/>
                      <a:pt x="0" y="134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43" y="147"/>
                      <a:pt x="43" y="147"/>
                      <a:pt x="43" y="147"/>
                    </a:cubicBezTo>
                    <a:cubicBezTo>
                      <a:pt x="109" y="320"/>
                      <a:pt x="278" y="436"/>
                      <a:pt x="462" y="436"/>
                    </a:cubicBezTo>
                    <a:cubicBezTo>
                      <a:pt x="609" y="436"/>
                      <a:pt x="746" y="364"/>
                      <a:pt x="830" y="244"/>
                    </a:cubicBezTo>
                    <a:cubicBezTo>
                      <a:pt x="838" y="233"/>
                      <a:pt x="838" y="233"/>
                      <a:pt x="838" y="233"/>
                    </a:cubicBezTo>
                    <a:cubicBezTo>
                      <a:pt x="706" y="233"/>
                      <a:pt x="706" y="233"/>
                      <a:pt x="706" y="233"/>
                    </a:cubicBezTo>
                    <a:lnTo>
                      <a:pt x="704" y="23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403D3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43" name="Freeform 351"/>
              <p:cNvSpPr>
                <a:spLocks noEditPoints="1"/>
              </p:cNvSpPr>
              <p:nvPr/>
            </p:nvSpPr>
            <p:spPr bwMode="auto">
              <a:xfrm>
                <a:off x="3217193" y="5689366"/>
                <a:ext cx="380606" cy="371184"/>
              </a:xfrm>
              <a:custGeom>
                <a:avLst/>
                <a:gdLst>
                  <a:gd name="T0" fmla="*/ 0 w 564"/>
                  <a:gd name="T1" fmla="*/ 227 h 550"/>
                  <a:gd name="T2" fmla="*/ 0 w 564"/>
                  <a:gd name="T3" fmla="*/ 327 h 550"/>
                  <a:gd name="T4" fmla="*/ 46 w 564"/>
                  <a:gd name="T5" fmla="*/ 327 h 550"/>
                  <a:gd name="T6" fmla="*/ 80 w 564"/>
                  <a:gd name="T7" fmla="*/ 407 h 550"/>
                  <a:gd name="T8" fmla="*/ 48 w 564"/>
                  <a:gd name="T9" fmla="*/ 439 h 550"/>
                  <a:gd name="T10" fmla="*/ 119 w 564"/>
                  <a:gd name="T11" fmla="*/ 510 h 550"/>
                  <a:gd name="T12" fmla="*/ 151 w 564"/>
                  <a:gd name="T13" fmla="*/ 478 h 550"/>
                  <a:gd name="T14" fmla="*/ 230 w 564"/>
                  <a:gd name="T15" fmla="*/ 511 h 550"/>
                  <a:gd name="T16" fmla="*/ 230 w 564"/>
                  <a:gd name="T17" fmla="*/ 550 h 550"/>
                  <a:gd name="T18" fmla="*/ 330 w 564"/>
                  <a:gd name="T19" fmla="*/ 550 h 550"/>
                  <a:gd name="T20" fmla="*/ 330 w 564"/>
                  <a:gd name="T21" fmla="*/ 512 h 550"/>
                  <a:gd name="T22" fmla="*/ 414 w 564"/>
                  <a:gd name="T23" fmla="*/ 478 h 550"/>
                  <a:gd name="T24" fmla="*/ 444 w 564"/>
                  <a:gd name="T25" fmla="*/ 509 h 550"/>
                  <a:gd name="T26" fmla="*/ 515 w 564"/>
                  <a:gd name="T27" fmla="*/ 438 h 550"/>
                  <a:gd name="T28" fmla="*/ 485 w 564"/>
                  <a:gd name="T29" fmla="*/ 408 h 550"/>
                  <a:gd name="T30" fmla="*/ 520 w 564"/>
                  <a:gd name="T31" fmla="*/ 327 h 550"/>
                  <a:gd name="T32" fmla="*/ 564 w 564"/>
                  <a:gd name="T33" fmla="*/ 327 h 550"/>
                  <a:gd name="T34" fmla="*/ 564 w 564"/>
                  <a:gd name="T35" fmla="*/ 227 h 550"/>
                  <a:gd name="T36" fmla="*/ 521 w 564"/>
                  <a:gd name="T37" fmla="*/ 227 h 550"/>
                  <a:gd name="T38" fmla="*/ 486 w 564"/>
                  <a:gd name="T39" fmla="*/ 143 h 550"/>
                  <a:gd name="T40" fmla="*/ 518 w 564"/>
                  <a:gd name="T41" fmla="*/ 111 h 550"/>
                  <a:gd name="T42" fmla="*/ 447 w 564"/>
                  <a:gd name="T43" fmla="*/ 40 h 550"/>
                  <a:gd name="T44" fmla="*/ 415 w 564"/>
                  <a:gd name="T45" fmla="*/ 72 h 550"/>
                  <a:gd name="T46" fmla="*/ 330 w 564"/>
                  <a:gd name="T47" fmla="*/ 38 h 550"/>
                  <a:gd name="T48" fmla="*/ 330 w 564"/>
                  <a:gd name="T49" fmla="*/ 0 h 550"/>
                  <a:gd name="T50" fmla="*/ 230 w 564"/>
                  <a:gd name="T51" fmla="*/ 0 h 550"/>
                  <a:gd name="T52" fmla="*/ 230 w 564"/>
                  <a:gd name="T53" fmla="*/ 39 h 550"/>
                  <a:gd name="T54" fmla="*/ 150 w 564"/>
                  <a:gd name="T55" fmla="*/ 73 h 550"/>
                  <a:gd name="T56" fmla="*/ 116 w 564"/>
                  <a:gd name="T57" fmla="*/ 39 h 550"/>
                  <a:gd name="T58" fmla="*/ 45 w 564"/>
                  <a:gd name="T59" fmla="*/ 110 h 550"/>
                  <a:gd name="T60" fmla="*/ 79 w 564"/>
                  <a:gd name="T61" fmla="*/ 144 h 550"/>
                  <a:gd name="T62" fmla="*/ 45 w 564"/>
                  <a:gd name="T63" fmla="*/ 227 h 550"/>
                  <a:gd name="T64" fmla="*/ 0 w 564"/>
                  <a:gd name="T65" fmla="*/ 227 h 550"/>
                  <a:gd name="T66" fmla="*/ 283 w 564"/>
                  <a:gd name="T67" fmla="*/ 104 h 550"/>
                  <a:gd name="T68" fmla="*/ 456 w 564"/>
                  <a:gd name="T69" fmla="*/ 275 h 550"/>
                  <a:gd name="T70" fmla="*/ 283 w 564"/>
                  <a:gd name="T71" fmla="*/ 446 h 550"/>
                  <a:gd name="T72" fmla="*/ 110 w 564"/>
                  <a:gd name="T73" fmla="*/ 275 h 550"/>
                  <a:gd name="T74" fmla="*/ 283 w 564"/>
                  <a:gd name="T75" fmla="*/ 104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64" h="550">
                    <a:moveTo>
                      <a:pt x="0" y="227"/>
                    </a:moveTo>
                    <a:cubicBezTo>
                      <a:pt x="0" y="327"/>
                      <a:pt x="0" y="327"/>
                      <a:pt x="0" y="327"/>
                    </a:cubicBezTo>
                    <a:cubicBezTo>
                      <a:pt x="46" y="327"/>
                      <a:pt x="46" y="327"/>
                      <a:pt x="46" y="327"/>
                    </a:cubicBezTo>
                    <a:cubicBezTo>
                      <a:pt x="52" y="356"/>
                      <a:pt x="64" y="383"/>
                      <a:pt x="80" y="407"/>
                    </a:cubicBezTo>
                    <a:cubicBezTo>
                      <a:pt x="48" y="439"/>
                      <a:pt x="48" y="439"/>
                      <a:pt x="48" y="439"/>
                    </a:cubicBezTo>
                    <a:cubicBezTo>
                      <a:pt x="119" y="510"/>
                      <a:pt x="119" y="510"/>
                      <a:pt x="119" y="510"/>
                    </a:cubicBezTo>
                    <a:cubicBezTo>
                      <a:pt x="151" y="478"/>
                      <a:pt x="151" y="478"/>
                      <a:pt x="151" y="478"/>
                    </a:cubicBezTo>
                    <a:cubicBezTo>
                      <a:pt x="175" y="493"/>
                      <a:pt x="202" y="504"/>
                      <a:pt x="230" y="511"/>
                    </a:cubicBezTo>
                    <a:cubicBezTo>
                      <a:pt x="230" y="550"/>
                      <a:pt x="230" y="550"/>
                      <a:pt x="230" y="550"/>
                    </a:cubicBezTo>
                    <a:cubicBezTo>
                      <a:pt x="330" y="550"/>
                      <a:pt x="330" y="550"/>
                      <a:pt x="330" y="550"/>
                    </a:cubicBezTo>
                    <a:cubicBezTo>
                      <a:pt x="330" y="512"/>
                      <a:pt x="330" y="512"/>
                      <a:pt x="330" y="512"/>
                    </a:cubicBezTo>
                    <a:cubicBezTo>
                      <a:pt x="360" y="506"/>
                      <a:pt x="389" y="494"/>
                      <a:pt x="414" y="478"/>
                    </a:cubicBezTo>
                    <a:cubicBezTo>
                      <a:pt x="444" y="509"/>
                      <a:pt x="444" y="509"/>
                      <a:pt x="444" y="509"/>
                    </a:cubicBezTo>
                    <a:cubicBezTo>
                      <a:pt x="515" y="438"/>
                      <a:pt x="515" y="438"/>
                      <a:pt x="515" y="438"/>
                    </a:cubicBezTo>
                    <a:cubicBezTo>
                      <a:pt x="485" y="408"/>
                      <a:pt x="485" y="408"/>
                      <a:pt x="485" y="408"/>
                    </a:cubicBezTo>
                    <a:cubicBezTo>
                      <a:pt x="502" y="384"/>
                      <a:pt x="514" y="356"/>
                      <a:pt x="520" y="327"/>
                    </a:cubicBezTo>
                    <a:cubicBezTo>
                      <a:pt x="564" y="327"/>
                      <a:pt x="564" y="327"/>
                      <a:pt x="564" y="327"/>
                    </a:cubicBezTo>
                    <a:cubicBezTo>
                      <a:pt x="564" y="227"/>
                      <a:pt x="564" y="227"/>
                      <a:pt x="564" y="227"/>
                    </a:cubicBezTo>
                    <a:cubicBezTo>
                      <a:pt x="521" y="227"/>
                      <a:pt x="521" y="227"/>
                      <a:pt x="521" y="227"/>
                    </a:cubicBezTo>
                    <a:cubicBezTo>
                      <a:pt x="515" y="196"/>
                      <a:pt x="503" y="168"/>
                      <a:pt x="486" y="143"/>
                    </a:cubicBezTo>
                    <a:cubicBezTo>
                      <a:pt x="518" y="111"/>
                      <a:pt x="518" y="111"/>
                      <a:pt x="518" y="111"/>
                    </a:cubicBezTo>
                    <a:cubicBezTo>
                      <a:pt x="447" y="40"/>
                      <a:pt x="447" y="40"/>
                      <a:pt x="447" y="40"/>
                    </a:cubicBezTo>
                    <a:cubicBezTo>
                      <a:pt x="415" y="72"/>
                      <a:pt x="415" y="72"/>
                      <a:pt x="415" y="72"/>
                    </a:cubicBezTo>
                    <a:cubicBezTo>
                      <a:pt x="389" y="56"/>
                      <a:pt x="361" y="44"/>
                      <a:pt x="330" y="38"/>
                    </a:cubicBezTo>
                    <a:cubicBezTo>
                      <a:pt x="330" y="0"/>
                      <a:pt x="330" y="0"/>
                      <a:pt x="330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30" y="39"/>
                      <a:pt x="230" y="39"/>
                      <a:pt x="230" y="39"/>
                    </a:cubicBezTo>
                    <a:cubicBezTo>
                      <a:pt x="201" y="46"/>
                      <a:pt x="174" y="57"/>
                      <a:pt x="150" y="73"/>
                    </a:cubicBezTo>
                    <a:cubicBezTo>
                      <a:pt x="116" y="39"/>
                      <a:pt x="116" y="39"/>
                      <a:pt x="116" y="39"/>
                    </a:cubicBezTo>
                    <a:cubicBezTo>
                      <a:pt x="45" y="110"/>
                      <a:pt x="45" y="110"/>
                      <a:pt x="45" y="110"/>
                    </a:cubicBezTo>
                    <a:cubicBezTo>
                      <a:pt x="79" y="144"/>
                      <a:pt x="79" y="144"/>
                      <a:pt x="79" y="144"/>
                    </a:cubicBezTo>
                    <a:cubicBezTo>
                      <a:pt x="63" y="169"/>
                      <a:pt x="51" y="197"/>
                      <a:pt x="45" y="227"/>
                    </a:cubicBezTo>
                    <a:lnTo>
                      <a:pt x="0" y="227"/>
                    </a:lnTo>
                    <a:close/>
                    <a:moveTo>
                      <a:pt x="283" y="104"/>
                    </a:moveTo>
                    <a:cubicBezTo>
                      <a:pt x="378" y="104"/>
                      <a:pt x="456" y="181"/>
                      <a:pt x="456" y="275"/>
                    </a:cubicBezTo>
                    <a:cubicBezTo>
                      <a:pt x="456" y="369"/>
                      <a:pt x="378" y="446"/>
                      <a:pt x="283" y="446"/>
                    </a:cubicBezTo>
                    <a:cubicBezTo>
                      <a:pt x="188" y="446"/>
                      <a:pt x="110" y="369"/>
                      <a:pt x="110" y="275"/>
                    </a:cubicBezTo>
                    <a:cubicBezTo>
                      <a:pt x="110" y="181"/>
                      <a:pt x="188" y="104"/>
                      <a:pt x="283" y="10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403D3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44" name="Freeform 352"/>
              <p:cNvSpPr>
                <a:spLocks noEditPoints="1"/>
              </p:cNvSpPr>
              <p:nvPr/>
            </p:nvSpPr>
            <p:spPr bwMode="auto">
              <a:xfrm>
                <a:off x="3319126" y="5787872"/>
                <a:ext cx="176170" cy="174742"/>
              </a:xfrm>
              <a:custGeom>
                <a:avLst/>
                <a:gdLst>
                  <a:gd name="T0" fmla="*/ 131 w 261"/>
                  <a:gd name="T1" fmla="*/ 259 h 259"/>
                  <a:gd name="T2" fmla="*/ 261 w 261"/>
                  <a:gd name="T3" fmla="*/ 129 h 259"/>
                  <a:gd name="T4" fmla="*/ 131 w 261"/>
                  <a:gd name="T5" fmla="*/ 0 h 259"/>
                  <a:gd name="T6" fmla="*/ 0 w 261"/>
                  <a:gd name="T7" fmla="*/ 129 h 259"/>
                  <a:gd name="T8" fmla="*/ 131 w 261"/>
                  <a:gd name="T9" fmla="*/ 259 h 259"/>
                  <a:gd name="T10" fmla="*/ 131 w 261"/>
                  <a:gd name="T11" fmla="*/ 42 h 259"/>
                  <a:gd name="T12" fmla="*/ 219 w 261"/>
                  <a:gd name="T13" fmla="*/ 129 h 259"/>
                  <a:gd name="T14" fmla="*/ 131 w 261"/>
                  <a:gd name="T15" fmla="*/ 217 h 259"/>
                  <a:gd name="T16" fmla="*/ 42 w 261"/>
                  <a:gd name="T17" fmla="*/ 129 h 259"/>
                  <a:gd name="T18" fmla="*/ 131 w 261"/>
                  <a:gd name="T19" fmla="*/ 42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1" h="259">
                    <a:moveTo>
                      <a:pt x="131" y="259"/>
                    </a:moveTo>
                    <a:cubicBezTo>
                      <a:pt x="203" y="259"/>
                      <a:pt x="261" y="201"/>
                      <a:pt x="261" y="129"/>
                    </a:cubicBezTo>
                    <a:cubicBezTo>
                      <a:pt x="261" y="58"/>
                      <a:pt x="203" y="0"/>
                      <a:pt x="131" y="0"/>
                    </a:cubicBezTo>
                    <a:cubicBezTo>
                      <a:pt x="58" y="0"/>
                      <a:pt x="0" y="58"/>
                      <a:pt x="0" y="129"/>
                    </a:cubicBezTo>
                    <a:cubicBezTo>
                      <a:pt x="0" y="201"/>
                      <a:pt x="58" y="259"/>
                      <a:pt x="131" y="259"/>
                    </a:cubicBezTo>
                    <a:close/>
                    <a:moveTo>
                      <a:pt x="131" y="42"/>
                    </a:moveTo>
                    <a:cubicBezTo>
                      <a:pt x="179" y="42"/>
                      <a:pt x="219" y="81"/>
                      <a:pt x="219" y="129"/>
                    </a:cubicBezTo>
                    <a:cubicBezTo>
                      <a:pt x="219" y="177"/>
                      <a:pt x="179" y="217"/>
                      <a:pt x="131" y="217"/>
                    </a:cubicBezTo>
                    <a:cubicBezTo>
                      <a:pt x="82" y="217"/>
                      <a:pt x="42" y="177"/>
                      <a:pt x="42" y="129"/>
                    </a:cubicBezTo>
                    <a:cubicBezTo>
                      <a:pt x="42" y="81"/>
                      <a:pt x="82" y="42"/>
                      <a:pt x="131" y="4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403D3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45" name="Oval 353"/>
              <p:cNvSpPr>
                <a:spLocks noChangeArrowheads="1"/>
              </p:cNvSpPr>
              <p:nvPr/>
            </p:nvSpPr>
            <p:spPr bwMode="auto">
              <a:xfrm>
                <a:off x="3375945" y="5844406"/>
                <a:ext cx="62530" cy="60817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403D3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6585877" y="3155281"/>
              <a:ext cx="360942" cy="404992"/>
              <a:chOff x="3199776" y="780891"/>
              <a:chExt cx="470261" cy="527652"/>
            </a:xfrm>
            <a:grpFill/>
          </p:grpSpPr>
          <p:sp>
            <p:nvSpPr>
              <p:cNvPr id="37" name="Freeform 433"/>
              <p:cNvSpPr>
                <a:spLocks noEditPoints="1"/>
              </p:cNvSpPr>
              <p:nvPr/>
            </p:nvSpPr>
            <p:spPr bwMode="auto">
              <a:xfrm>
                <a:off x="3262591" y="927080"/>
                <a:ext cx="64814" cy="65671"/>
              </a:xfrm>
              <a:custGeom>
                <a:avLst/>
                <a:gdLst>
                  <a:gd name="T0" fmla="*/ 96 w 96"/>
                  <a:gd name="T1" fmla="*/ 48 h 97"/>
                  <a:gd name="T2" fmla="*/ 48 w 96"/>
                  <a:gd name="T3" fmla="*/ 0 h 97"/>
                  <a:gd name="T4" fmla="*/ 0 w 96"/>
                  <a:gd name="T5" fmla="*/ 48 h 97"/>
                  <a:gd name="T6" fmla="*/ 48 w 96"/>
                  <a:gd name="T7" fmla="*/ 97 h 97"/>
                  <a:gd name="T8" fmla="*/ 96 w 96"/>
                  <a:gd name="T9" fmla="*/ 48 h 97"/>
                  <a:gd name="T10" fmla="*/ 28 w 96"/>
                  <a:gd name="T11" fmla="*/ 71 h 97"/>
                  <a:gd name="T12" fmla="*/ 31 w 96"/>
                  <a:gd name="T13" fmla="*/ 61 h 97"/>
                  <a:gd name="T14" fmla="*/ 45 w 96"/>
                  <a:gd name="T15" fmla="*/ 65 h 97"/>
                  <a:gd name="T16" fmla="*/ 53 w 96"/>
                  <a:gd name="T17" fmla="*/ 60 h 97"/>
                  <a:gd name="T18" fmla="*/ 44 w 96"/>
                  <a:gd name="T19" fmla="*/ 52 h 97"/>
                  <a:gd name="T20" fmla="*/ 29 w 96"/>
                  <a:gd name="T21" fmla="*/ 37 h 97"/>
                  <a:gd name="T22" fmla="*/ 43 w 96"/>
                  <a:gd name="T23" fmla="*/ 21 h 97"/>
                  <a:gd name="T24" fmla="*/ 43 w 96"/>
                  <a:gd name="T25" fmla="*/ 13 h 97"/>
                  <a:gd name="T26" fmla="*/ 52 w 96"/>
                  <a:gd name="T27" fmla="*/ 13 h 97"/>
                  <a:gd name="T28" fmla="*/ 52 w 96"/>
                  <a:gd name="T29" fmla="*/ 21 h 97"/>
                  <a:gd name="T30" fmla="*/ 64 w 96"/>
                  <a:gd name="T31" fmla="*/ 24 h 97"/>
                  <a:gd name="T32" fmla="*/ 62 w 96"/>
                  <a:gd name="T33" fmla="*/ 33 h 97"/>
                  <a:gd name="T34" fmla="*/ 49 w 96"/>
                  <a:gd name="T35" fmla="*/ 30 h 97"/>
                  <a:gd name="T36" fmla="*/ 42 w 96"/>
                  <a:gd name="T37" fmla="*/ 35 h 97"/>
                  <a:gd name="T38" fmla="*/ 52 w 96"/>
                  <a:gd name="T39" fmla="*/ 42 h 97"/>
                  <a:gd name="T40" fmla="*/ 66 w 96"/>
                  <a:gd name="T41" fmla="*/ 58 h 97"/>
                  <a:gd name="T42" fmla="*/ 51 w 96"/>
                  <a:gd name="T43" fmla="*/ 74 h 97"/>
                  <a:gd name="T44" fmla="*/ 51 w 96"/>
                  <a:gd name="T45" fmla="*/ 83 h 97"/>
                  <a:gd name="T46" fmla="*/ 43 w 96"/>
                  <a:gd name="T47" fmla="*/ 83 h 97"/>
                  <a:gd name="T48" fmla="*/ 43 w 96"/>
                  <a:gd name="T49" fmla="*/ 75 h 97"/>
                  <a:gd name="T50" fmla="*/ 28 w 96"/>
                  <a:gd name="T51" fmla="*/ 71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6" h="97">
                    <a:moveTo>
                      <a:pt x="96" y="48"/>
                    </a:moveTo>
                    <a:cubicBezTo>
                      <a:pt x="96" y="21"/>
                      <a:pt x="75" y="0"/>
                      <a:pt x="48" y="0"/>
                    </a:cubicBezTo>
                    <a:cubicBezTo>
                      <a:pt x="22" y="0"/>
                      <a:pt x="0" y="21"/>
                      <a:pt x="0" y="48"/>
                    </a:cubicBezTo>
                    <a:cubicBezTo>
                      <a:pt x="0" y="75"/>
                      <a:pt x="22" y="97"/>
                      <a:pt x="48" y="97"/>
                    </a:cubicBezTo>
                    <a:cubicBezTo>
                      <a:pt x="75" y="97"/>
                      <a:pt x="96" y="75"/>
                      <a:pt x="96" y="48"/>
                    </a:cubicBezTo>
                    <a:close/>
                    <a:moveTo>
                      <a:pt x="28" y="71"/>
                    </a:moveTo>
                    <a:cubicBezTo>
                      <a:pt x="31" y="61"/>
                      <a:pt x="31" y="61"/>
                      <a:pt x="31" y="61"/>
                    </a:cubicBezTo>
                    <a:cubicBezTo>
                      <a:pt x="34" y="63"/>
                      <a:pt x="39" y="65"/>
                      <a:pt x="45" y="65"/>
                    </a:cubicBezTo>
                    <a:cubicBezTo>
                      <a:pt x="50" y="65"/>
                      <a:pt x="53" y="63"/>
                      <a:pt x="53" y="60"/>
                    </a:cubicBezTo>
                    <a:cubicBezTo>
                      <a:pt x="53" y="56"/>
                      <a:pt x="51" y="54"/>
                      <a:pt x="44" y="52"/>
                    </a:cubicBezTo>
                    <a:cubicBezTo>
                      <a:pt x="35" y="49"/>
                      <a:pt x="29" y="45"/>
                      <a:pt x="29" y="37"/>
                    </a:cubicBezTo>
                    <a:cubicBezTo>
                      <a:pt x="29" y="29"/>
                      <a:pt x="34" y="23"/>
                      <a:pt x="43" y="21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7" y="21"/>
                      <a:pt x="61" y="22"/>
                      <a:pt x="64" y="24"/>
                    </a:cubicBezTo>
                    <a:cubicBezTo>
                      <a:pt x="62" y="33"/>
                      <a:pt x="62" y="33"/>
                      <a:pt x="62" y="33"/>
                    </a:cubicBezTo>
                    <a:cubicBezTo>
                      <a:pt x="59" y="32"/>
                      <a:pt x="55" y="30"/>
                      <a:pt x="49" y="30"/>
                    </a:cubicBezTo>
                    <a:cubicBezTo>
                      <a:pt x="44" y="30"/>
                      <a:pt x="42" y="33"/>
                      <a:pt x="42" y="35"/>
                    </a:cubicBezTo>
                    <a:cubicBezTo>
                      <a:pt x="42" y="38"/>
                      <a:pt x="45" y="40"/>
                      <a:pt x="52" y="42"/>
                    </a:cubicBezTo>
                    <a:cubicBezTo>
                      <a:pt x="62" y="46"/>
                      <a:pt x="66" y="51"/>
                      <a:pt x="66" y="58"/>
                    </a:cubicBezTo>
                    <a:cubicBezTo>
                      <a:pt x="66" y="66"/>
                      <a:pt x="61" y="73"/>
                      <a:pt x="51" y="74"/>
                    </a:cubicBezTo>
                    <a:cubicBezTo>
                      <a:pt x="51" y="83"/>
                      <a:pt x="51" y="83"/>
                      <a:pt x="51" y="83"/>
                    </a:cubicBezTo>
                    <a:cubicBezTo>
                      <a:pt x="43" y="83"/>
                      <a:pt x="43" y="83"/>
                      <a:pt x="43" y="83"/>
                    </a:cubicBezTo>
                    <a:cubicBezTo>
                      <a:pt x="43" y="75"/>
                      <a:pt x="43" y="75"/>
                      <a:pt x="43" y="75"/>
                    </a:cubicBezTo>
                    <a:cubicBezTo>
                      <a:pt x="37" y="75"/>
                      <a:pt x="32" y="73"/>
                      <a:pt x="28" y="7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403D3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38" name="Freeform 434"/>
              <p:cNvSpPr>
                <a:spLocks noEditPoints="1"/>
              </p:cNvSpPr>
              <p:nvPr/>
            </p:nvSpPr>
            <p:spPr bwMode="auto">
              <a:xfrm>
                <a:off x="3367094" y="867120"/>
                <a:ext cx="140479" cy="141621"/>
              </a:xfrm>
              <a:custGeom>
                <a:avLst/>
                <a:gdLst>
                  <a:gd name="T0" fmla="*/ 104 w 208"/>
                  <a:gd name="T1" fmla="*/ 0 h 210"/>
                  <a:gd name="T2" fmla="*/ 0 w 208"/>
                  <a:gd name="T3" fmla="*/ 105 h 210"/>
                  <a:gd name="T4" fmla="*/ 104 w 208"/>
                  <a:gd name="T5" fmla="*/ 210 h 210"/>
                  <a:gd name="T6" fmla="*/ 208 w 208"/>
                  <a:gd name="T7" fmla="*/ 105 h 210"/>
                  <a:gd name="T8" fmla="*/ 104 w 208"/>
                  <a:gd name="T9" fmla="*/ 0 h 210"/>
                  <a:gd name="T10" fmla="*/ 111 w 208"/>
                  <a:gd name="T11" fmla="*/ 161 h 210"/>
                  <a:gd name="T12" fmla="*/ 111 w 208"/>
                  <a:gd name="T13" fmla="*/ 180 h 210"/>
                  <a:gd name="T14" fmla="*/ 92 w 208"/>
                  <a:gd name="T15" fmla="*/ 180 h 210"/>
                  <a:gd name="T16" fmla="*/ 92 w 208"/>
                  <a:gd name="T17" fmla="*/ 163 h 210"/>
                  <a:gd name="T18" fmla="*/ 61 w 208"/>
                  <a:gd name="T19" fmla="*/ 155 h 210"/>
                  <a:gd name="T20" fmla="*/ 66 w 208"/>
                  <a:gd name="T21" fmla="*/ 133 h 210"/>
                  <a:gd name="T22" fmla="*/ 97 w 208"/>
                  <a:gd name="T23" fmla="*/ 141 h 210"/>
                  <a:gd name="T24" fmla="*/ 115 w 208"/>
                  <a:gd name="T25" fmla="*/ 130 h 210"/>
                  <a:gd name="T26" fmla="*/ 95 w 208"/>
                  <a:gd name="T27" fmla="*/ 114 h 210"/>
                  <a:gd name="T28" fmla="*/ 62 w 208"/>
                  <a:gd name="T29" fmla="*/ 80 h 210"/>
                  <a:gd name="T30" fmla="*/ 93 w 208"/>
                  <a:gd name="T31" fmla="*/ 47 h 210"/>
                  <a:gd name="T32" fmla="*/ 93 w 208"/>
                  <a:gd name="T33" fmla="*/ 30 h 210"/>
                  <a:gd name="T34" fmla="*/ 111 w 208"/>
                  <a:gd name="T35" fmla="*/ 30 h 210"/>
                  <a:gd name="T36" fmla="*/ 111 w 208"/>
                  <a:gd name="T37" fmla="*/ 46 h 210"/>
                  <a:gd name="T38" fmla="*/ 138 w 208"/>
                  <a:gd name="T39" fmla="*/ 52 h 210"/>
                  <a:gd name="T40" fmla="*/ 133 w 208"/>
                  <a:gd name="T41" fmla="*/ 73 h 210"/>
                  <a:gd name="T42" fmla="*/ 106 w 208"/>
                  <a:gd name="T43" fmla="*/ 66 h 210"/>
                  <a:gd name="T44" fmla="*/ 90 w 208"/>
                  <a:gd name="T45" fmla="*/ 77 h 210"/>
                  <a:gd name="T46" fmla="*/ 113 w 208"/>
                  <a:gd name="T47" fmla="*/ 93 h 210"/>
                  <a:gd name="T48" fmla="*/ 143 w 208"/>
                  <a:gd name="T49" fmla="*/ 127 h 210"/>
                  <a:gd name="T50" fmla="*/ 111 w 208"/>
                  <a:gd name="T51" fmla="*/ 161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08" h="210">
                    <a:moveTo>
                      <a:pt x="104" y="0"/>
                    </a:moveTo>
                    <a:cubicBezTo>
                      <a:pt x="47" y="0"/>
                      <a:pt x="0" y="47"/>
                      <a:pt x="0" y="105"/>
                    </a:cubicBezTo>
                    <a:cubicBezTo>
                      <a:pt x="0" y="163"/>
                      <a:pt x="47" y="210"/>
                      <a:pt x="104" y="210"/>
                    </a:cubicBezTo>
                    <a:cubicBezTo>
                      <a:pt x="162" y="210"/>
                      <a:pt x="208" y="163"/>
                      <a:pt x="208" y="105"/>
                    </a:cubicBezTo>
                    <a:cubicBezTo>
                      <a:pt x="208" y="47"/>
                      <a:pt x="162" y="0"/>
                      <a:pt x="104" y="0"/>
                    </a:cubicBezTo>
                    <a:close/>
                    <a:moveTo>
                      <a:pt x="111" y="161"/>
                    </a:moveTo>
                    <a:cubicBezTo>
                      <a:pt x="111" y="180"/>
                      <a:pt x="111" y="180"/>
                      <a:pt x="111" y="180"/>
                    </a:cubicBezTo>
                    <a:cubicBezTo>
                      <a:pt x="92" y="180"/>
                      <a:pt x="92" y="180"/>
                      <a:pt x="92" y="180"/>
                    </a:cubicBezTo>
                    <a:cubicBezTo>
                      <a:pt x="92" y="163"/>
                      <a:pt x="92" y="163"/>
                      <a:pt x="92" y="163"/>
                    </a:cubicBezTo>
                    <a:cubicBezTo>
                      <a:pt x="80" y="162"/>
                      <a:pt x="68" y="159"/>
                      <a:pt x="61" y="155"/>
                    </a:cubicBezTo>
                    <a:cubicBezTo>
                      <a:pt x="66" y="133"/>
                      <a:pt x="66" y="133"/>
                      <a:pt x="66" y="133"/>
                    </a:cubicBezTo>
                    <a:cubicBezTo>
                      <a:pt x="74" y="138"/>
                      <a:pt x="85" y="141"/>
                      <a:pt x="97" y="141"/>
                    </a:cubicBezTo>
                    <a:cubicBezTo>
                      <a:pt x="108" y="141"/>
                      <a:pt x="115" y="137"/>
                      <a:pt x="115" y="130"/>
                    </a:cubicBezTo>
                    <a:cubicBezTo>
                      <a:pt x="115" y="123"/>
                      <a:pt x="109" y="118"/>
                      <a:pt x="95" y="114"/>
                    </a:cubicBezTo>
                    <a:cubicBezTo>
                      <a:pt x="76" y="107"/>
                      <a:pt x="62" y="98"/>
                      <a:pt x="62" y="80"/>
                    </a:cubicBezTo>
                    <a:cubicBezTo>
                      <a:pt x="62" y="64"/>
                      <a:pt x="74" y="51"/>
                      <a:pt x="93" y="47"/>
                    </a:cubicBezTo>
                    <a:cubicBezTo>
                      <a:pt x="93" y="30"/>
                      <a:pt x="93" y="30"/>
                      <a:pt x="93" y="30"/>
                    </a:cubicBezTo>
                    <a:cubicBezTo>
                      <a:pt x="111" y="30"/>
                      <a:pt x="111" y="30"/>
                      <a:pt x="111" y="30"/>
                    </a:cubicBezTo>
                    <a:cubicBezTo>
                      <a:pt x="111" y="46"/>
                      <a:pt x="111" y="46"/>
                      <a:pt x="111" y="46"/>
                    </a:cubicBezTo>
                    <a:cubicBezTo>
                      <a:pt x="124" y="46"/>
                      <a:pt x="132" y="49"/>
                      <a:pt x="138" y="52"/>
                    </a:cubicBezTo>
                    <a:cubicBezTo>
                      <a:pt x="133" y="73"/>
                      <a:pt x="133" y="73"/>
                      <a:pt x="133" y="73"/>
                    </a:cubicBezTo>
                    <a:cubicBezTo>
                      <a:pt x="128" y="71"/>
                      <a:pt x="120" y="66"/>
                      <a:pt x="106" y="66"/>
                    </a:cubicBezTo>
                    <a:cubicBezTo>
                      <a:pt x="94" y="66"/>
                      <a:pt x="90" y="72"/>
                      <a:pt x="90" y="77"/>
                    </a:cubicBezTo>
                    <a:cubicBezTo>
                      <a:pt x="90" y="83"/>
                      <a:pt x="97" y="87"/>
                      <a:pt x="113" y="93"/>
                    </a:cubicBezTo>
                    <a:cubicBezTo>
                      <a:pt x="135" y="100"/>
                      <a:pt x="143" y="111"/>
                      <a:pt x="143" y="127"/>
                    </a:cubicBezTo>
                    <a:cubicBezTo>
                      <a:pt x="143" y="144"/>
                      <a:pt x="132" y="158"/>
                      <a:pt x="111" y="16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403D3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39" name="Freeform 435"/>
              <p:cNvSpPr>
                <a:spLocks noEditPoints="1"/>
              </p:cNvSpPr>
              <p:nvPr/>
            </p:nvSpPr>
            <p:spPr bwMode="auto">
              <a:xfrm>
                <a:off x="3282007" y="1022446"/>
                <a:ext cx="89941" cy="91083"/>
              </a:xfrm>
              <a:custGeom>
                <a:avLst/>
                <a:gdLst>
                  <a:gd name="T0" fmla="*/ 67 w 133"/>
                  <a:gd name="T1" fmla="*/ 0 h 135"/>
                  <a:gd name="T2" fmla="*/ 0 w 133"/>
                  <a:gd name="T3" fmla="*/ 68 h 135"/>
                  <a:gd name="T4" fmla="*/ 67 w 133"/>
                  <a:gd name="T5" fmla="*/ 135 h 135"/>
                  <a:gd name="T6" fmla="*/ 133 w 133"/>
                  <a:gd name="T7" fmla="*/ 68 h 135"/>
                  <a:gd name="T8" fmla="*/ 67 w 133"/>
                  <a:gd name="T9" fmla="*/ 0 h 135"/>
                  <a:gd name="T10" fmla="*/ 71 w 133"/>
                  <a:gd name="T11" fmla="*/ 104 h 135"/>
                  <a:gd name="T12" fmla="*/ 71 w 133"/>
                  <a:gd name="T13" fmla="*/ 116 h 135"/>
                  <a:gd name="T14" fmla="*/ 59 w 133"/>
                  <a:gd name="T15" fmla="*/ 116 h 135"/>
                  <a:gd name="T16" fmla="*/ 59 w 133"/>
                  <a:gd name="T17" fmla="*/ 105 h 135"/>
                  <a:gd name="T18" fmla="*/ 39 w 133"/>
                  <a:gd name="T19" fmla="*/ 100 h 135"/>
                  <a:gd name="T20" fmla="*/ 43 w 133"/>
                  <a:gd name="T21" fmla="*/ 86 h 135"/>
                  <a:gd name="T22" fmla="*/ 62 w 133"/>
                  <a:gd name="T23" fmla="*/ 91 h 135"/>
                  <a:gd name="T24" fmla="*/ 74 w 133"/>
                  <a:gd name="T25" fmla="*/ 84 h 135"/>
                  <a:gd name="T26" fmla="*/ 61 w 133"/>
                  <a:gd name="T27" fmla="*/ 73 h 135"/>
                  <a:gd name="T28" fmla="*/ 40 w 133"/>
                  <a:gd name="T29" fmla="*/ 52 h 135"/>
                  <a:gd name="T30" fmla="*/ 60 w 133"/>
                  <a:gd name="T31" fmla="*/ 31 h 135"/>
                  <a:gd name="T32" fmla="*/ 60 w 133"/>
                  <a:gd name="T33" fmla="*/ 20 h 135"/>
                  <a:gd name="T34" fmla="*/ 72 w 133"/>
                  <a:gd name="T35" fmla="*/ 20 h 135"/>
                  <a:gd name="T36" fmla="*/ 72 w 133"/>
                  <a:gd name="T37" fmla="*/ 30 h 135"/>
                  <a:gd name="T38" fmla="*/ 89 w 133"/>
                  <a:gd name="T39" fmla="*/ 34 h 135"/>
                  <a:gd name="T40" fmla="*/ 85 w 133"/>
                  <a:gd name="T41" fmla="*/ 47 h 135"/>
                  <a:gd name="T42" fmla="*/ 68 w 133"/>
                  <a:gd name="T43" fmla="*/ 43 h 135"/>
                  <a:gd name="T44" fmla="*/ 58 w 133"/>
                  <a:gd name="T45" fmla="*/ 50 h 135"/>
                  <a:gd name="T46" fmla="*/ 72 w 133"/>
                  <a:gd name="T47" fmla="*/ 60 h 135"/>
                  <a:gd name="T48" fmla="*/ 92 w 133"/>
                  <a:gd name="T49" fmla="*/ 82 h 135"/>
                  <a:gd name="T50" fmla="*/ 71 w 133"/>
                  <a:gd name="T51" fmla="*/ 104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33" h="135">
                    <a:moveTo>
                      <a:pt x="67" y="0"/>
                    </a:moveTo>
                    <a:cubicBezTo>
                      <a:pt x="30" y="0"/>
                      <a:pt x="0" y="31"/>
                      <a:pt x="0" y="68"/>
                    </a:cubicBezTo>
                    <a:cubicBezTo>
                      <a:pt x="0" y="105"/>
                      <a:pt x="30" y="135"/>
                      <a:pt x="67" y="135"/>
                    </a:cubicBezTo>
                    <a:cubicBezTo>
                      <a:pt x="104" y="135"/>
                      <a:pt x="133" y="105"/>
                      <a:pt x="133" y="68"/>
                    </a:cubicBezTo>
                    <a:cubicBezTo>
                      <a:pt x="133" y="31"/>
                      <a:pt x="104" y="0"/>
                      <a:pt x="67" y="0"/>
                    </a:cubicBezTo>
                    <a:close/>
                    <a:moveTo>
                      <a:pt x="71" y="104"/>
                    </a:moveTo>
                    <a:cubicBezTo>
                      <a:pt x="71" y="116"/>
                      <a:pt x="71" y="116"/>
                      <a:pt x="71" y="116"/>
                    </a:cubicBezTo>
                    <a:cubicBezTo>
                      <a:pt x="59" y="116"/>
                      <a:pt x="59" y="116"/>
                      <a:pt x="59" y="116"/>
                    </a:cubicBezTo>
                    <a:cubicBezTo>
                      <a:pt x="59" y="105"/>
                      <a:pt x="59" y="105"/>
                      <a:pt x="59" y="105"/>
                    </a:cubicBezTo>
                    <a:cubicBezTo>
                      <a:pt x="51" y="104"/>
                      <a:pt x="44" y="102"/>
                      <a:pt x="39" y="100"/>
                    </a:cubicBezTo>
                    <a:cubicBezTo>
                      <a:pt x="43" y="86"/>
                      <a:pt x="43" y="86"/>
                      <a:pt x="43" y="86"/>
                    </a:cubicBezTo>
                    <a:cubicBezTo>
                      <a:pt x="48" y="88"/>
                      <a:pt x="55" y="91"/>
                      <a:pt x="62" y="91"/>
                    </a:cubicBezTo>
                    <a:cubicBezTo>
                      <a:pt x="69" y="91"/>
                      <a:pt x="74" y="88"/>
                      <a:pt x="74" y="84"/>
                    </a:cubicBezTo>
                    <a:cubicBezTo>
                      <a:pt x="74" y="79"/>
                      <a:pt x="70" y="76"/>
                      <a:pt x="61" y="73"/>
                    </a:cubicBezTo>
                    <a:cubicBezTo>
                      <a:pt x="49" y="69"/>
                      <a:pt x="40" y="63"/>
                      <a:pt x="40" y="52"/>
                    </a:cubicBezTo>
                    <a:cubicBezTo>
                      <a:pt x="40" y="41"/>
                      <a:pt x="47" y="33"/>
                      <a:pt x="60" y="31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9" y="30"/>
                      <a:pt x="85" y="32"/>
                      <a:pt x="89" y="34"/>
                    </a:cubicBezTo>
                    <a:cubicBezTo>
                      <a:pt x="85" y="47"/>
                      <a:pt x="85" y="47"/>
                      <a:pt x="85" y="47"/>
                    </a:cubicBezTo>
                    <a:cubicBezTo>
                      <a:pt x="82" y="46"/>
                      <a:pt x="77" y="43"/>
                      <a:pt x="68" y="43"/>
                    </a:cubicBezTo>
                    <a:cubicBezTo>
                      <a:pt x="61" y="43"/>
                      <a:pt x="58" y="46"/>
                      <a:pt x="58" y="50"/>
                    </a:cubicBezTo>
                    <a:cubicBezTo>
                      <a:pt x="58" y="54"/>
                      <a:pt x="62" y="56"/>
                      <a:pt x="72" y="60"/>
                    </a:cubicBezTo>
                    <a:cubicBezTo>
                      <a:pt x="86" y="65"/>
                      <a:pt x="92" y="71"/>
                      <a:pt x="92" y="82"/>
                    </a:cubicBezTo>
                    <a:cubicBezTo>
                      <a:pt x="92" y="93"/>
                      <a:pt x="85" y="101"/>
                      <a:pt x="71" y="10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403D3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40" name="Freeform 436"/>
              <p:cNvSpPr>
                <a:spLocks noEditPoints="1"/>
              </p:cNvSpPr>
              <p:nvPr/>
            </p:nvSpPr>
            <p:spPr bwMode="auto">
              <a:xfrm>
                <a:off x="3199776" y="780891"/>
                <a:ext cx="470261" cy="527652"/>
              </a:xfrm>
              <a:custGeom>
                <a:avLst/>
                <a:gdLst>
                  <a:gd name="T0" fmla="*/ 652 w 697"/>
                  <a:gd name="T1" fmla="*/ 426 h 782"/>
                  <a:gd name="T2" fmla="*/ 601 w 697"/>
                  <a:gd name="T3" fmla="*/ 366 h 782"/>
                  <a:gd name="T4" fmla="*/ 603 w 697"/>
                  <a:gd name="T5" fmla="*/ 267 h 782"/>
                  <a:gd name="T6" fmla="*/ 585 w 697"/>
                  <a:gd name="T7" fmla="*/ 182 h 782"/>
                  <a:gd name="T8" fmla="*/ 509 w 697"/>
                  <a:gd name="T9" fmla="*/ 80 h 782"/>
                  <a:gd name="T10" fmla="*/ 298 w 697"/>
                  <a:gd name="T11" fmla="*/ 0 h 782"/>
                  <a:gd name="T12" fmla="*/ 0 w 697"/>
                  <a:gd name="T13" fmla="*/ 273 h 782"/>
                  <a:gd name="T14" fmla="*/ 2 w 697"/>
                  <a:gd name="T15" fmla="*/ 302 h 782"/>
                  <a:gd name="T16" fmla="*/ 82 w 697"/>
                  <a:gd name="T17" fmla="*/ 533 h 782"/>
                  <a:gd name="T18" fmla="*/ 0 w 697"/>
                  <a:gd name="T19" fmla="*/ 781 h 782"/>
                  <a:gd name="T20" fmla="*/ 362 w 697"/>
                  <a:gd name="T21" fmla="*/ 782 h 782"/>
                  <a:gd name="T22" fmla="*/ 433 w 697"/>
                  <a:gd name="T23" fmla="*/ 674 h 782"/>
                  <a:gd name="T24" fmla="*/ 545 w 697"/>
                  <a:gd name="T25" fmla="*/ 675 h 782"/>
                  <a:gd name="T26" fmla="*/ 563 w 697"/>
                  <a:gd name="T27" fmla="*/ 673 h 782"/>
                  <a:gd name="T28" fmla="*/ 564 w 697"/>
                  <a:gd name="T29" fmla="*/ 673 h 782"/>
                  <a:gd name="T30" fmla="*/ 564 w 697"/>
                  <a:gd name="T31" fmla="*/ 673 h 782"/>
                  <a:gd name="T32" fmla="*/ 571 w 697"/>
                  <a:gd name="T33" fmla="*/ 601 h 782"/>
                  <a:gd name="T34" fmla="*/ 595 w 697"/>
                  <a:gd name="T35" fmla="*/ 577 h 782"/>
                  <a:gd name="T36" fmla="*/ 595 w 697"/>
                  <a:gd name="T37" fmla="*/ 575 h 782"/>
                  <a:gd name="T38" fmla="*/ 561 w 697"/>
                  <a:gd name="T39" fmla="*/ 554 h 782"/>
                  <a:gd name="T40" fmla="*/ 570 w 697"/>
                  <a:gd name="T41" fmla="*/ 554 h 782"/>
                  <a:gd name="T42" fmla="*/ 598 w 697"/>
                  <a:gd name="T43" fmla="*/ 536 h 782"/>
                  <a:gd name="T44" fmla="*/ 598 w 697"/>
                  <a:gd name="T45" fmla="*/ 535 h 782"/>
                  <a:gd name="T46" fmla="*/ 595 w 697"/>
                  <a:gd name="T47" fmla="*/ 527 h 782"/>
                  <a:gd name="T48" fmla="*/ 611 w 697"/>
                  <a:gd name="T49" fmla="*/ 461 h 782"/>
                  <a:gd name="T50" fmla="*/ 652 w 697"/>
                  <a:gd name="T51" fmla="*/ 426 h 782"/>
                  <a:gd name="T52" fmla="*/ 78 w 697"/>
                  <a:gd name="T53" fmla="*/ 265 h 782"/>
                  <a:gd name="T54" fmla="*/ 141 w 697"/>
                  <a:gd name="T55" fmla="*/ 201 h 782"/>
                  <a:gd name="T56" fmla="*/ 205 w 697"/>
                  <a:gd name="T57" fmla="*/ 265 h 782"/>
                  <a:gd name="T58" fmla="*/ 141 w 697"/>
                  <a:gd name="T59" fmla="*/ 329 h 782"/>
                  <a:gd name="T60" fmla="*/ 78 w 697"/>
                  <a:gd name="T61" fmla="*/ 265 h 782"/>
                  <a:gd name="T62" fmla="*/ 189 w 697"/>
                  <a:gd name="T63" fmla="*/ 514 h 782"/>
                  <a:gd name="T64" fmla="*/ 101 w 697"/>
                  <a:gd name="T65" fmla="*/ 426 h 782"/>
                  <a:gd name="T66" fmla="*/ 189 w 697"/>
                  <a:gd name="T67" fmla="*/ 337 h 782"/>
                  <a:gd name="T68" fmla="*/ 276 w 697"/>
                  <a:gd name="T69" fmla="*/ 426 h 782"/>
                  <a:gd name="T70" fmla="*/ 189 w 697"/>
                  <a:gd name="T71" fmla="*/ 514 h 782"/>
                  <a:gd name="T72" fmla="*/ 352 w 697"/>
                  <a:gd name="T73" fmla="*/ 371 h 782"/>
                  <a:gd name="T74" fmla="*/ 215 w 697"/>
                  <a:gd name="T75" fmla="*/ 233 h 782"/>
                  <a:gd name="T76" fmla="*/ 352 w 697"/>
                  <a:gd name="T77" fmla="*/ 95 h 782"/>
                  <a:gd name="T78" fmla="*/ 489 w 697"/>
                  <a:gd name="T79" fmla="*/ 233 h 782"/>
                  <a:gd name="T80" fmla="*/ 352 w 697"/>
                  <a:gd name="T81" fmla="*/ 371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97" h="782">
                    <a:moveTo>
                      <a:pt x="652" y="426"/>
                    </a:moveTo>
                    <a:cubicBezTo>
                      <a:pt x="636" y="408"/>
                      <a:pt x="611" y="388"/>
                      <a:pt x="601" y="366"/>
                    </a:cubicBezTo>
                    <a:cubicBezTo>
                      <a:pt x="587" y="333"/>
                      <a:pt x="603" y="301"/>
                      <a:pt x="603" y="267"/>
                    </a:cubicBezTo>
                    <a:cubicBezTo>
                      <a:pt x="602" y="240"/>
                      <a:pt x="594" y="207"/>
                      <a:pt x="585" y="182"/>
                    </a:cubicBezTo>
                    <a:cubicBezTo>
                      <a:pt x="570" y="141"/>
                      <a:pt x="543" y="107"/>
                      <a:pt x="509" y="80"/>
                    </a:cubicBezTo>
                    <a:cubicBezTo>
                      <a:pt x="456" y="31"/>
                      <a:pt x="381" y="0"/>
                      <a:pt x="298" y="0"/>
                    </a:cubicBezTo>
                    <a:cubicBezTo>
                      <a:pt x="133" y="0"/>
                      <a:pt x="0" y="122"/>
                      <a:pt x="0" y="273"/>
                    </a:cubicBezTo>
                    <a:cubicBezTo>
                      <a:pt x="0" y="283"/>
                      <a:pt x="1" y="293"/>
                      <a:pt x="2" y="302"/>
                    </a:cubicBezTo>
                    <a:cubicBezTo>
                      <a:pt x="3" y="368"/>
                      <a:pt x="23" y="446"/>
                      <a:pt x="82" y="533"/>
                    </a:cubicBezTo>
                    <a:cubicBezTo>
                      <a:pt x="82" y="533"/>
                      <a:pt x="164" y="697"/>
                      <a:pt x="0" y="781"/>
                    </a:cubicBezTo>
                    <a:cubicBezTo>
                      <a:pt x="362" y="782"/>
                      <a:pt x="362" y="782"/>
                      <a:pt x="362" y="782"/>
                    </a:cubicBezTo>
                    <a:cubicBezTo>
                      <a:pt x="362" y="782"/>
                      <a:pt x="389" y="674"/>
                      <a:pt x="433" y="674"/>
                    </a:cubicBezTo>
                    <a:cubicBezTo>
                      <a:pt x="470" y="674"/>
                      <a:pt x="508" y="677"/>
                      <a:pt x="545" y="675"/>
                    </a:cubicBezTo>
                    <a:cubicBezTo>
                      <a:pt x="553" y="676"/>
                      <a:pt x="558" y="675"/>
                      <a:pt x="563" y="673"/>
                    </a:cubicBezTo>
                    <a:cubicBezTo>
                      <a:pt x="564" y="673"/>
                      <a:pt x="564" y="673"/>
                      <a:pt x="564" y="673"/>
                    </a:cubicBezTo>
                    <a:cubicBezTo>
                      <a:pt x="564" y="673"/>
                      <a:pt x="564" y="673"/>
                      <a:pt x="564" y="673"/>
                    </a:cubicBezTo>
                    <a:cubicBezTo>
                      <a:pt x="589" y="660"/>
                      <a:pt x="571" y="601"/>
                      <a:pt x="571" y="601"/>
                    </a:cubicBezTo>
                    <a:cubicBezTo>
                      <a:pt x="586" y="595"/>
                      <a:pt x="595" y="585"/>
                      <a:pt x="595" y="577"/>
                    </a:cubicBezTo>
                    <a:cubicBezTo>
                      <a:pt x="595" y="575"/>
                      <a:pt x="595" y="575"/>
                      <a:pt x="595" y="575"/>
                    </a:cubicBezTo>
                    <a:cubicBezTo>
                      <a:pt x="595" y="565"/>
                      <a:pt x="581" y="557"/>
                      <a:pt x="561" y="554"/>
                    </a:cubicBezTo>
                    <a:cubicBezTo>
                      <a:pt x="570" y="554"/>
                      <a:pt x="570" y="554"/>
                      <a:pt x="570" y="554"/>
                    </a:cubicBezTo>
                    <a:cubicBezTo>
                      <a:pt x="585" y="554"/>
                      <a:pt x="598" y="546"/>
                      <a:pt x="598" y="536"/>
                    </a:cubicBezTo>
                    <a:cubicBezTo>
                      <a:pt x="598" y="535"/>
                      <a:pt x="598" y="535"/>
                      <a:pt x="598" y="535"/>
                    </a:cubicBezTo>
                    <a:cubicBezTo>
                      <a:pt x="598" y="532"/>
                      <a:pt x="597" y="529"/>
                      <a:pt x="595" y="527"/>
                    </a:cubicBezTo>
                    <a:cubicBezTo>
                      <a:pt x="598" y="514"/>
                      <a:pt x="609" y="461"/>
                      <a:pt x="611" y="461"/>
                    </a:cubicBezTo>
                    <a:cubicBezTo>
                      <a:pt x="697" y="457"/>
                      <a:pt x="652" y="426"/>
                      <a:pt x="652" y="426"/>
                    </a:cubicBezTo>
                    <a:close/>
                    <a:moveTo>
                      <a:pt x="78" y="265"/>
                    </a:moveTo>
                    <a:cubicBezTo>
                      <a:pt x="78" y="230"/>
                      <a:pt x="106" y="201"/>
                      <a:pt x="141" y="201"/>
                    </a:cubicBezTo>
                    <a:cubicBezTo>
                      <a:pt x="176" y="201"/>
                      <a:pt x="205" y="230"/>
                      <a:pt x="205" y="265"/>
                    </a:cubicBezTo>
                    <a:cubicBezTo>
                      <a:pt x="205" y="300"/>
                      <a:pt x="176" y="329"/>
                      <a:pt x="141" y="329"/>
                    </a:cubicBezTo>
                    <a:cubicBezTo>
                      <a:pt x="106" y="329"/>
                      <a:pt x="78" y="300"/>
                      <a:pt x="78" y="265"/>
                    </a:cubicBezTo>
                    <a:close/>
                    <a:moveTo>
                      <a:pt x="189" y="514"/>
                    </a:moveTo>
                    <a:cubicBezTo>
                      <a:pt x="141" y="514"/>
                      <a:pt x="101" y="474"/>
                      <a:pt x="101" y="426"/>
                    </a:cubicBezTo>
                    <a:cubicBezTo>
                      <a:pt x="101" y="377"/>
                      <a:pt x="141" y="337"/>
                      <a:pt x="189" y="337"/>
                    </a:cubicBezTo>
                    <a:cubicBezTo>
                      <a:pt x="237" y="337"/>
                      <a:pt x="276" y="377"/>
                      <a:pt x="276" y="426"/>
                    </a:cubicBezTo>
                    <a:cubicBezTo>
                      <a:pt x="276" y="474"/>
                      <a:pt x="237" y="514"/>
                      <a:pt x="189" y="514"/>
                    </a:cubicBezTo>
                    <a:close/>
                    <a:moveTo>
                      <a:pt x="352" y="371"/>
                    </a:moveTo>
                    <a:cubicBezTo>
                      <a:pt x="276" y="371"/>
                      <a:pt x="215" y="309"/>
                      <a:pt x="215" y="233"/>
                    </a:cubicBezTo>
                    <a:cubicBezTo>
                      <a:pt x="215" y="157"/>
                      <a:pt x="276" y="95"/>
                      <a:pt x="352" y="95"/>
                    </a:cubicBezTo>
                    <a:cubicBezTo>
                      <a:pt x="428" y="95"/>
                      <a:pt x="489" y="157"/>
                      <a:pt x="489" y="233"/>
                    </a:cubicBezTo>
                    <a:cubicBezTo>
                      <a:pt x="489" y="309"/>
                      <a:pt x="428" y="371"/>
                      <a:pt x="352" y="37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403D3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4977750" y="4601499"/>
              <a:ext cx="322542" cy="474123"/>
              <a:chOff x="6981155" y="1152856"/>
              <a:chExt cx="427719" cy="628728"/>
            </a:xfrm>
            <a:grpFill/>
          </p:grpSpPr>
          <p:sp>
            <p:nvSpPr>
              <p:cNvPr id="31" name="Freeform 470"/>
              <p:cNvSpPr/>
              <p:nvPr/>
            </p:nvSpPr>
            <p:spPr bwMode="auto">
              <a:xfrm>
                <a:off x="6981155" y="1590853"/>
                <a:ext cx="111355" cy="190731"/>
              </a:xfrm>
              <a:custGeom>
                <a:avLst/>
                <a:gdLst>
                  <a:gd name="T0" fmla="*/ 0 w 165"/>
                  <a:gd name="T1" fmla="*/ 0 h 283"/>
                  <a:gd name="T2" fmla="*/ 0 w 165"/>
                  <a:gd name="T3" fmla="*/ 249 h 283"/>
                  <a:gd name="T4" fmla="*/ 82 w 165"/>
                  <a:gd name="T5" fmla="*/ 283 h 283"/>
                  <a:gd name="T6" fmla="*/ 165 w 165"/>
                  <a:gd name="T7" fmla="*/ 249 h 283"/>
                  <a:gd name="T8" fmla="*/ 165 w 165"/>
                  <a:gd name="T9" fmla="*/ 0 h 283"/>
                  <a:gd name="T10" fmla="*/ 82 w 165"/>
                  <a:gd name="T11" fmla="*/ 21 h 283"/>
                  <a:gd name="T12" fmla="*/ 0 w 165"/>
                  <a:gd name="T13" fmla="*/ 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" h="283">
                    <a:moveTo>
                      <a:pt x="0" y="0"/>
                    </a:moveTo>
                    <a:cubicBezTo>
                      <a:pt x="0" y="249"/>
                      <a:pt x="0" y="249"/>
                      <a:pt x="0" y="249"/>
                    </a:cubicBezTo>
                    <a:cubicBezTo>
                      <a:pt x="0" y="268"/>
                      <a:pt x="37" y="283"/>
                      <a:pt x="82" y="283"/>
                    </a:cubicBezTo>
                    <a:cubicBezTo>
                      <a:pt x="128" y="283"/>
                      <a:pt x="165" y="268"/>
                      <a:pt x="165" y="249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46" y="15"/>
                      <a:pt x="113" y="21"/>
                      <a:pt x="82" y="21"/>
                    </a:cubicBezTo>
                    <a:cubicBezTo>
                      <a:pt x="51" y="21"/>
                      <a:pt x="19" y="15"/>
                      <a:pt x="0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403D3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32" name="Freeform 471"/>
              <p:cNvSpPr/>
              <p:nvPr/>
            </p:nvSpPr>
            <p:spPr bwMode="auto">
              <a:xfrm>
                <a:off x="6981155" y="1377565"/>
                <a:ext cx="111355" cy="216429"/>
              </a:xfrm>
              <a:custGeom>
                <a:avLst/>
                <a:gdLst>
                  <a:gd name="T0" fmla="*/ 97 w 165"/>
                  <a:gd name="T1" fmla="*/ 254 h 321"/>
                  <a:gd name="T2" fmla="*/ 97 w 165"/>
                  <a:gd name="T3" fmla="*/ 228 h 321"/>
                  <a:gd name="T4" fmla="*/ 153 w 165"/>
                  <a:gd name="T5" fmla="*/ 169 h 321"/>
                  <a:gd name="T6" fmla="*/ 100 w 165"/>
                  <a:gd name="T7" fmla="*/ 109 h 321"/>
                  <a:gd name="T8" fmla="*/ 62 w 165"/>
                  <a:gd name="T9" fmla="*/ 82 h 321"/>
                  <a:gd name="T10" fmla="*/ 89 w 165"/>
                  <a:gd name="T11" fmla="*/ 64 h 321"/>
                  <a:gd name="T12" fmla="*/ 135 w 165"/>
                  <a:gd name="T13" fmla="*/ 75 h 321"/>
                  <a:gd name="T14" fmla="*/ 145 w 165"/>
                  <a:gd name="T15" fmla="*/ 39 h 321"/>
                  <a:gd name="T16" fmla="*/ 98 w 165"/>
                  <a:gd name="T17" fmla="*/ 28 h 321"/>
                  <a:gd name="T18" fmla="*/ 98 w 165"/>
                  <a:gd name="T19" fmla="*/ 0 h 321"/>
                  <a:gd name="T20" fmla="*/ 67 w 165"/>
                  <a:gd name="T21" fmla="*/ 0 h 321"/>
                  <a:gd name="T22" fmla="*/ 67 w 165"/>
                  <a:gd name="T23" fmla="*/ 30 h 321"/>
                  <a:gd name="T24" fmla="*/ 13 w 165"/>
                  <a:gd name="T25" fmla="*/ 87 h 321"/>
                  <a:gd name="T26" fmla="*/ 70 w 165"/>
                  <a:gd name="T27" fmla="*/ 146 h 321"/>
                  <a:gd name="T28" fmla="*/ 105 w 165"/>
                  <a:gd name="T29" fmla="*/ 174 h 321"/>
                  <a:gd name="T30" fmla="*/ 74 w 165"/>
                  <a:gd name="T31" fmla="*/ 193 h 321"/>
                  <a:gd name="T32" fmla="*/ 20 w 165"/>
                  <a:gd name="T33" fmla="*/ 179 h 321"/>
                  <a:gd name="T34" fmla="*/ 11 w 165"/>
                  <a:gd name="T35" fmla="*/ 217 h 321"/>
                  <a:gd name="T36" fmla="*/ 65 w 165"/>
                  <a:gd name="T37" fmla="*/ 230 h 321"/>
                  <a:gd name="T38" fmla="*/ 65 w 165"/>
                  <a:gd name="T39" fmla="*/ 254 h 321"/>
                  <a:gd name="T40" fmla="*/ 0 w 165"/>
                  <a:gd name="T41" fmla="*/ 287 h 321"/>
                  <a:gd name="T42" fmla="*/ 82 w 165"/>
                  <a:gd name="T43" fmla="*/ 321 h 321"/>
                  <a:gd name="T44" fmla="*/ 165 w 165"/>
                  <a:gd name="T45" fmla="*/ 287 h 321"/>
                  <a:gd name="T46" fmla="*/ 97 w 165"/>
                  <a:gd name="T47" fmla="*/ 254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65" h="321">
                    <a:moveTo>
                      <a:pt x="97" y="254"/>
                    </a:moveTo>
                    <a:cubicBezTo>
                      <a:pt x="97" y="228"/>
                      <a:pt x="97" y="228"/>
                      <a:pt x="97" y="228"/>
                    </a:cubicBezTo>
                    <a:cubicBezTo>
                      <a:pt x="134" y="222"/>
                      <a:pt x="153" y="198"/>
                      <a:pt x="153" y="169"/>
                    </a:cubicBezTo>
                    <a:cubicBezTo>
                      <a:pt x="153" y="140"/>
                      <a:pt x="138" y="122"/>
                      <a:pt x="100" y="109"/>
                    </a:cubicBezTo>
                    <a:cubicBezTo>
                      <a:pt x="73" y="99"/>
                      <a:pt x="62" y="92"/>
                      <a:pt x="62" y="82"/>
                    </a:cubicBezTo>
                    <a:cubicBezTo>
                      <a:pt x="62" y="73"/>
                      <a:pt x="68" y="64"/>
                      <a:pt x="89" y="64"/>
                    </a:cubicBezTo>
                    <a:cubicBezTo>
                      <a:pt x="112" y="64"/>
                      <a:pt x="127" y="71"/>
                      <a:pt x="135" y="75"/>
                    </a:cubicBezTo>
                    <a:cubicBezTo>
                      <a:pt x="145" y="39"/>
                      <a:pt x="145" y="39"/>
                      <a:pt x="145" y="39"/>
                    </a:cubicBezTo>
                    <a:cubicBezTo>
                      <a:pt x="134" y="33"/>
                      <a:pt x="119" y="29"/>
                      <a:pt x="98" y="28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30"/>
                      <a:pt x="67" y="30"/>
                      <a:pt x="67" y="30"/>
                    </a:cubicBezTo>
                    <a:cubicBezTo>
                      <a:pt x="33" y="37"/>
                      <a:pt x="13" y="59"/>
                      <a:pt x="13" y="87"/>
                    </a:cubicBezTo>
                    <a:cubicBezTo>
                      <a:pt x="13" y="118"/>
                      <a:pt x="36" y="134"/>
                      <a:pt x="70" y="146"/>
                    </a:cubicBezTo>
                    <a:cubicBezTo>
                      <a:pt x="94" y="154"/>
                      <a:pt x="105" y="161"/>
                      <a:pt x="105" y="174"/>
                    </a:cubicBezTo>
                    <a:cubicBezTo>
                      <a:pt x="105" y="186"/>
                      <a:pt x="92" y="193"/>
                      <a:pt x="74" y="193"/>
                    </a:cubicBezTo>
                    <a:cubicBezTo>
                      <a:pt x="53" y="193"/>
                      <a:pt x="34" y="187"/>
                      <a:pt x="20" y="179"/>
                    </a:cubicBezTo>
                    <a:cubicBezTo>
                      <a:pt x="11" y="217"/>
                      <a:pt x="11" y="217"/>
                      <a:pt x="11" y="217"/>
                    </a:cubicBezTo>
                    <a:cubicBezTo>
                      <a:pt x="23" y="223"/>
                      <a:pt x="44" y="230"/>
                      <a:pt x="65" y="230"/>
                    </a:cubicBezTo>
                    <a:cubicBezTo>
                      <a:pt x="65" y="254"/>
                      <a:pt x="65" y="254"/>
                      <a:pt x="65" y="254"/>
                    </a:cubicBezTo>
                    <a:cubicBezTo>
                      <a:pt x="28" y="257"/>
                      <a:pt x="0" y="271"/>
                      <a:pt x="0" y="287"/>
                    </a:cubicBezTo>
                    <a:cubicBezTo>
                      <a:pt x="0" y="306"/>
                      <a:pt x="37" y="321"/>
                      <a:pt x="82" y="321"/>
                    </a:cubicBezTo>
                    <a:cubicBezTo>
                      <a:pt x="128" y="321"/>
                      <a:pt x="165" y="306"/>
                      <a:pt x="165" y="287"/>
                    </a:cubicBezTo>
                    <a:cubicBezTo>
                      <a:pt x="165" y="271"/>
                      <a:pt x="135" y="257"/>
                      <a:pt x="97" y="254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403D3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33" name="Freeform 472"/>
              <p:cNvSpPr/>
              <p:nvPr/>
            </p:nvSpPr>
            <p:spPr bwMode="auto">
              <a:xfrm>
                <a:off x="7139622" y="1518614"/>
                <a:ext cx="112783" cy="262969"/>
              </a:xfrm>
              <a:custGeom>
                <a:avLst/>
                <a:gdLst>
                  <a:gd name="T0" fmla="*/ 1 w 167"/>
                  <a:gd name="T1" fmla="*/ 0 h 390"/>
                  <a:gd name="T2" fmla="*/ 1 w 167"/>
                  <a:gd name="T3" fmla="*/ 350 h 390"/>
                  <a:gd name="T4" fmla="*/ 0 w 167"/>
                  <a:gd name="T5" fmla="*/ 356 h 390"/>
                  <a:gd name="T6" fmla="*/ 83 w 167"/>
                  <a:gd name="T7" fmla="*/ 390 h 390"/>
                  <a:gd name="T8" fmla="*/ 165 w 167"/>
                  <a:gd name="T9" fmla="*/ 356 h 390"/>
                  <a:gd name="T10" fmla="*/ 167 w 167"/>
                  <a:gd name="T11" fmla="*/ 356 h 390"/>
                  <a:gd name="T12" fmla="*/ 167 w 167"/>
                  <a:gd name="T13" fmla="*/ 0 h 390"/>
                  <a:gd name="T14" fmla="*/ 84 w 167"/>
                  <a:gd name="T15" fmla="*/ 21 h 390"/>
                  <a:gd name="T16" fmla="*/ 1 w 167"/>
                  <a:gd name="T17" fmla="*/ 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390">
                    <a:moveTo>
                      <a:pt x="1" y="0"/>
                    </a:moveTo>
                    <a:cubicBezTo>
                      <a:pt x="1" y="350"/>
                      <a:pt x="1" y="350"/>
                      <a:pt x="1" y="350"/>
                    </a:cubicBezTo>
                    <a:cubicBezTo>
                      <a:pt x="1" y="352"/>
                      <a:pt x="0" y="354"/>
                      <a:pt x="0" y="356"/>
                    </a:cubicBezTo>
                    <a:cubicBezTo>
                      <a:pt x="0" y="375"/>
                      <a:pt x="37" y="390"/>
                      <a:pt x="83" y="390"/>
                    </a:cubicBezTo>
                    <a:cubicBezTo>
                      <a:pt x="128" y="390"/>
                      <a:pt x="165" y="375"/>
                      <a:pt x="165" y="356"/>
                    </a:cubicBezTo>
                    <a:cubicBezTo>
                      <a:pt x="167" y="356"/>
                      <a:pt x="167" y="356"/>
                      <a:pt x="167" y="356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48" y="14"/>
                      <a:pt x="115" y="21"/>
                      <a:pt x="84" y="21"/>
                    </a:cubicBezTo>
                    <a:cubicBezTo>
                      <a:pt x="53" y="21"/>
                      <a:pt x="20" y="14"/>
                      <a:pt x="1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403D3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34" name="Freeform 473"/>
              <p:cNvSpPr/>
              <p:nvPr/>
            </p:nvSpPr>
            <p:spPr bwMode="auto">
              <a:xfrm>
                <a:off x="7140193" y="1362146"/>
                <a:ext cx="112212" cy="159894"/>
              </a:xfrm>
              <a:custGeom>
                <a:avLst/>
                <a:gdLst>
                  <a:gd name="T0" fmla="*/ 102 w 166"/>
                  <a:gd name="T1" fmla="*/ 170 h 237"/>
                  <a:gd name="T2" fmla="*/ 102 w 166"/>
                  <a:gd name="T3" fmla="*/ 145 h 237"/>
                  <a:gd name="T4" fmla="*/ 128 w 166"/>
                  <a:gd name="T5" fmla="*/ 145 h 237"/>
                  <a:gd name="T6" fmla="*/ 128 w 166"/>
                  <a:gd name="T7" fmla="*/ 125 h 237"/>
                  <a:gd name="T8" fmla="*/ 102 w 166"/>
                  <a:gd name="T9" fmla="*/ 125 h 237"/>
                  <a:gd name="T10" fmla="*/ 102 w 166"/>
                  <a:gd name="T11" fmla="*/ 115 h 237"/>
                  <a:gd name="T12" fmla="*/ 128 w 166"/>
                  <a:gd name="T13" fmla="*/ 115 h 237"/>
                  <a:gd name="T14" fmla="*/ 128 w 166"/>
                  <a:gd name="T15" fmla="*/ 95 h 237"/>
                  <a:gd name="T16" fmla="*/ 108 w 166"/>
                  <a:gd name="T17" fmla="*/ 95 h 237"/>
                  <a:gd name="T18" fmla="*/ 161 w 166"/>
                  <a:gd name="T19" fmla="*/ 0 h 237"/>
                  <a:gd name="T20" fmla="*/ 116 w 166"/>
                  <a:gd name="T21" fmla="*/ 0 h 237"/>
                  <a:gd name="T22" fmla="*/ 97 w 166"/>
                  <a:gd name="T23" fmla="*/ 43 h 237"/>
                  <a:gd name="T24" fmla="*/ 84 w 166"/>
                  <a:gd name="T25" fmla="*/ 78 h 237"/>
                  <a:gd name="T26" fmla="*/ 83 w 166"/>
                  <a:gd name="T27" fmla="*/ 78 h 237"/>
                  <a:gd name="T28" fmla="*/ 70 w 166"/>
                  <a:gd name="T29" fmla="*/ 43 h 237"/>
                  <a:gd name="T30" fmla="*/ 51 w 166"/>
                  <a:gd name="T31" fmla="*/ 0 h 237"/>
                  <a:gd name="T32" fmla="*/ 5 w 166"/>
                  <a:gd name="T33" fmla="*/ 0 h 237"/>
                  <a:gd name="T34" fmla="*/ 55 w 166"/>
                  <a:gd name="T35" fmla="*/ 95 h 237"/>
                  <a:gd name="T36" fmla="*/ 29 w 166"/>
                  <a:gd name="T37" fmla="*/ 95 h 237"/>
                  <a:gd name="T38" fmla="*/ 29 w 166"/>
                  <a:gd name="T39" fmla="*/ 115 h 237"/>
                  <a:gd name="T40" fmla="*/ 62 w 166"/>
                  <a:gd name="T41" fmla="*/ 115 h 237"/>
                  <a:gd name="T42" fmla="*/ 62 w 166"/>
                  <a:gd name="T43" fmla="*/ 125 h 237"/>
                  <a:gd name="T44" fmla="*/ 29 w 166"/>
                  <a:gd name="T45" fmla="*/ 125 h 237"/>
                  <a:gd name="T46" fmla="*/ 29 w 166"/>
                  <a:gd name="T47" fmla="*/ 145 h 237"/>
                  <a:gd name="T48" fmla="*/ 62 w 166"/>
                  <a:gd name="T49" fmla="*/ 145 h 237"/>
                  <a:gd name="T50" fmla="*/ 62 w 166"/>
                  <a:gd name="T51" fmla="*/ 170 h 237"/>
                  <a:gd name="T52" fmla="*/ 0 w 166"/>
                  <a:gd name="T53" fmla="*/ 203 h 237"/>
                  <a:gd name="T54" fmla="*/ 83 w 166"/>
                  <a:gd name="T55" fmla="*/ 237 h 237"/>
                  <a:gd name="T56" fmla="*/ 166 w 166"/>
                  <a:gd name="T57" fmla="*/ 203 h 237"/>
                  <a:gd name="T58" fmla="*/ 102 w 166"/>
                  <a:gd name="T59" fmla="*/ 170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66" h="237">
                    <a:moveTo>
                      <a:pt x="102" y="170"/>
                    </a:moveTo>
                    <a:cubicBezTo>
                      <a:pt x="102" y="145"/>
                      <a:pt x="102" y="145"/>
                      <a:pt x="102" y="145"/>
                    </a:cubicBezTo>
                    <a:cubicBezTo>
                      <a:pt x="128" y="145"/>
                      <a:pt x="128" y="145"/>
                      <a:pt x="128" y="145"/>
                    </a:cubicBezTo>
                    <a:cubicBezTo>
                      <a:pt x="128" y="125"/>
                      <a:pt x="128" y="125"/>
                      <a:pt x="128" y="125"/>
                    </a:cubicBezTo>
                    <a:cubicBezTo>
                      <a:pt x="102" y="125"/>
                      <a:pt x="102" y="125"/>
                      <a:pt x="102" y="125"/>
                    </a:cubicBezTo>
                    <a:cubicBezTo>
                      <a:pt x="102" y="115"/>
                      <a:pt x="102" y="115"/>
                      <a:pt x="102" y="115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128" y="95"/>
                      <a:pt x="128" y="95"/>
                      <a:pt x="128" y="95"/>
                    </a:cubicBezTo>
                    <a:cubicBezTo>
                      <a:pt x="108" y="95"/>
                      <a:pt x="108" y="95"/>
                      <a:pt x="108" y="95"/>
                    </a:cubicBezTo>
                    <a:cubicBezTo>
                      <a:pt x="161" y="0"/>
                      <a:pt x="161" y="0"/>
                      <a:pt x="161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97" y="43"/>
                      <a:pt x="97" y="43"/>
                      <a:pt x="97" y="43"/>
                    </a:cubicBezTo>
                    <a:cubicBezTo>
                      <a:pt x="92" y="56"/>
                      <a:pt x="88" y="67"/>
                      <a:pt x="84" y="78"/>
                    </a:cubicBezTo>
                    <a:cubicBezTo>
                      <a:pt x="83" y="78"/>
                      <a:pt x="83" y="78"/>
                      <a:pt x="83" y="78"/>
                    </a:cubicBezTo>
                    <a:cubicBezTo>
                      <a:pt x="79" y="66"/>
                      <a:pt x="75" y="56"/>
                      <a:pt x="70" y="43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5" y="95"/>
                      <a:pt x="55" y="95"/>
                      <a:pt x="55" y="95"/>
                    </a:cubicBezTo>
                    <a:cubicBezTo>
                      <a:pt x="29" y="95"/>
                      <a:pt x="29" y="95"/>
                      <a:pt x="29" y="95"/>
                    </a:cubicBezTo>
                    <a:cubicBezTo>
                      <a:pt x="29" y="115"/>
                      <a:pt x="29" y="115"/>
                      <a:pt x="29" y="115"/>
                    </a:cubicBezTo>
                    <a:cubicBezTo>
                      <a:pt x="62" y="115"/>
                      <a:pt x="62" y="115"/>
                      <a:pt x="62" y="115"/>
                    </a:cubicBezTo>
                    <a:cubicBezTo>
                      <a:pt x="62" y="125"/>
                      <a:pt x="62" y="125"/>
                      <a:pt x="62" y="125"/>
                    </a:cubicBezTo>
                    <a:cubicBezTo>
                      <a:pt x="29" y="125"/>
                      <a:pt x="29" y="125"/>
                      <a:pt x="29" y="125"/>
                    </a:cubicBezTo>
                    <a:cubicBezTo>
                      <a:pt x="29" y="145"/>
                      <a:pt x="29" y="145"/>
                      <a:pt x="29" y="145"/>
                    </a:cubicBezTo>
                    <a:cubicBezTo>
                      <a:pt x="62" y="145"/>
                      <a:pt x="62" y="145"/>
                      <a:pt x="62" y="145"/>
                    </a:cubicBezTo>
                    <a:cubicBezTo>
                      <a:pt x="62" y="170"/>
                      <a:pt x="62" y="170"/>
                      <a:pt x="62" y="170"/>
                    </a:cubicBezTo>
                    <a:cubicBezTo>
                      <a:pt x="26" y="174"/>
                      <a:pt x="0" y="187"/>
                      <a:pt x="0" y="203"/>
                    </a:cubicBezTo>
                    <a:cubicBezTo>
                      <a:pt x="0" y="222"/>
                      <a:pt x="37" y="237"/>
                      <a:pt x="83" y="237"/>
                    </a:cubicBezTo>
                    <a:cubicBezTo>
                      <a:pt x="129" y="237"/>
                      <a:pt x="166" y="222"/>
                      <a:pt x="166" y="203"/>
                    </a:cubicBezTo>
                    <a:cubicBezTo>
                      <a:pt x="166" y="187"/>
                      <a:pt x="138" y="174"/>
                      <a:pt x="102" y="17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403D3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35" name="Freeform 474"/>
              <p:cNvSpPr/>
              <p:nvPr/>
            </p:nvSpPr>
            <p:spPr bwMode="auto">
              <a:xfrm>
                <a:off x="7297518" y="1355294"/>
                <a:ext cx="111355" cy="422293"/>
              </a:xfrm>
              <a:custGeom>
                <a:avLst/>
                <a:gdLst>
                  <a:gd name="T0" fmla="*/ 0 w 165"/>
                  <a:gd name="T1" fmla="*/ 0 h 626"/>
                  <a:gd name="T2" fmla="*/ 0 w 165"/>
                  <a:gd name="T3" fmla="*/ 593 h 626"/>
                  <a:gd name="T4" fmla="*/ 82 w 165"/>
                  <a:gd name="T5" fmla="*/ 626 h 626"/>
                  <a:gd name="T6" fmla="*/ 165 w 165"/>
                  <a:gd name="T7" fmla="*/ 593 h 626"/>
                  <a:gd name="T8" fmla="*/ 165 w 165"/>
                  <a:gd name="T9" fmla="*/ 0 h 626"/>
                  <a:gd name="T10" fmla="*/ 82 w 165"/>
                  <a:gd name="T11" fmla="*/ 21 h 626"/>
                  <a:gd name="T12" fmla="*/ 0 w 165"/>
                  <a:gd name="T13" fmla="*/ 0 h 6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" h="626">
                    <a:moveTo>
                      <a:pt x="0" y="0"/>
                    </a:moveTo>
                    <a:cubicBezTo>
                      <a:pt x="0" y="593"/>
                      <a:pt x="0" y="593"/>
                      <a:pt x="0" y="593"/>
                    </a:cubicBezTo>
                    <a:cubicBezTo>
                      <a:pt x="0" y="611"/>
                      <a:pt x="36" y="626"/>
                      <a:pt x="82" y="626"/>
                    </a:cubicBezTo>
                    <a:cubicBezTo>
                      <a:pt x="128" y="626"/>
                      <a:pt x="165" y="611"/>
                      <a:pt x="165" y="593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46" y="14"/>
                      <a:pt x="113" y="21"/>
                      <a:pt x="82" y="21"/>
                    </a:cubicBezTo>
                    <a:cubicBezTo>
                      <a:pt x="51" y="21"/>
                      <a:pt x="18" y="14"/>
                      <a:pt x="0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403D3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36" name="Freeform 475"/>
              <p:cNvSpPr/>
              <p:nvPr/>
            </p:nvSpPr>
            <p:spPr bwMode="auto">
              <a:xfrm>
                <a:off x="7277246" y="1152856"/>
                <a:ext cx="131628" cy="205864"/>
              </a:xfrm>
              <a:custGeom>
                <a:avLst/>
                <a:gdLst>
                  <a:gd name="T0" fmla="*/ 111 w 195"/>
                  <a:gd name="T1" fmla="*/ 237 h 305"/>
                  <a:gd name="T2" fmla="*/ 30 w 195"/>
                  <a:gd name="T3" fmla="*/ 271 h 305"/>
                  <a:gd name="T4" fmla="*/ 112 w 195"/>
                  <a:gd name="T5" fmla="*/ 305 h 305"/>
                  <a:gd name="T6" fmla="*/ 195 w 195"/>
                  <a:gd name="T7" fmla="*/ 271 h 305"/>
                  <a:gd name="T8" fmla="*/ 146 w 195"/>
                  <a:gd name="T9" fmla="*/ 240 h 305"/>
                  <a:gd name="T10" fmla="*/ 164 w 195"/>
                  <a:gd name="T11" fmla="*/ 238 h 305"/>
                  <a:gd name="T12" fmla="*/ 171 w 195"/>
                  <a:gd name="T13" fmla="*/ 237 h 305"/>
                  <a:gd name="T14" fmla="*/ 171 w 195"/>
                  <a:gd name="T15" fmla="*/ 190 h 305"/>
                  <a:gd name="T16" fmla="*/ 160 w 195"/>
                  <a:gd name="T17" fmla="*/ 193 h 305"/>
                  <a:gd name="T18" fmla="*/ 140 w 195"/>
                  <a:gd name="T19" fmla="*/ 195 h 305"/>
                  <a:gd name="T20" fmla="*/ 73 w 195"/>
                  <a:gd name="T21" fmla="*/ 156 h 305"/>
                  <a:gd name="T22" fmla="*/ 103 w 195"/>
                  <a:gd name="T23" fmla="*/ 156 h 305"/>
                  <a:gd name="T24" fmla="*/ 103 w 195"/>
                  <a:gd name="T25" fmla="*/ 130 h 305"/>
                  <a:gd name="T26" fmla="*/ 65 w 195"/>
                  <a:gd name="T27" fmla="*/ 130 h 305"/>
                  <a:gd name="T28" fmla="*/ 64 w 195"/>
                  <a:gd name="T29" fmla="*/ 120 h 305"/>
                  <a:gd name="T30" fmla="*/ 64 w 195"/>
                  <a:gd name="T31" fmla="*/ 118 h 305"/>
                  <a:gd name="T32" fmla="*/ 103 w 195"/>
                  <a:gd name="T33" fmla="*/ 118 h 305"/>
                  <a:gd name="T34" fmla="*/ 103 w 195"/>
                  <a:gd name="T35" fmla="*/ 92 h 305"/>
                  <a:gd name="T36" fmla="*/ 69 w 195"/>
                  <a:gd name="T37" fmla="*/ 92 h 305"/>
                  <a:gd name="T38" fmla="*/ 140 w 195"/>
                  <a:gd name="T39" fmla="*/ 45 h 305"/>
                  <a:gd name="T40" fmla="*/ 160 w 195"/>
                  <a:gd name="T41" fmla="*/ 48 h 305"/>
                  <a:gd name="T42" fmla="*/ 171 w 195"/>
                  <a:gd name="T43" fmla="*/ 51 h 305"/>
                  <a:gd name="T44" fmla="*/ 171 w 195"/>
                  <a:gd name="T45" fmla="*/ 4 h 305"/>
                  <a:gd name="T46" fmla="*/ 164 w 195"/>
                  <a:gd name="T47" fmla="*/ 2 h 305"/>
                  <a:gd name="T48" fmla="*/ 140 w 195"/>
                  <a:gd name="T49" fmla="*/ 0 h 305"/>
                  <a:gd name="T50" fmla="*/ 22 w 195"/>
                  <a:gd name="T51" fmla="*/ 92 h 305"/>
                  <a:gd name="T52" fmla="*/ 0 w 195"/>
                  <a:gd name="T53" fmla="*/ 92 h 305"/>
                  <a:gd name="T54" fmla="*/ 0 w 195"/>
                  <a:gd name="T55" fmla="*/ 118 h 305"/>
                  <a:gd name="T56" fmla="*/ 18 w 195"/>
                  <a:gd name="T57" fmla="*/ 118 h 305"/>
                  <a:gd name="T58" fmla="*/ 18 w 195"/>
                  <a:gd name="T59" fmla="*/ 120 h 305"/>
                  <a:gd name="T60" fmla="*/ 19 w 195"/>
                  <a:gd name="T61" fmla="*/ 130 h 305"/>
                  <a:gd name="T62" fmla="*/ 0 w 195"/>
                  <a:gd name="T63" fmla="*/ 130 h 305"/>
                  <a:gd name="T64" fmla="*/ 0 w 195"/>
                  <a:gd name="T65" fmla="*/ 156 h 305"/>
                  <a:gd name="T66" fmla="*/ 24 w 195"/>
                  <a:gd name="T67" fmla="*/ 156 h 305"/>
                  <a:gd name="T68" fmla="*/ 111 w 195"/>
                  <a:gd name="T69" fmla="*/ 237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5" h="305">
                    <a:moveTo>
                      <a:pt x="111" y="237"/>
                    </a:moveTo>
                    <a:cubicBezTo>
                      <a:pt x="66" y="237"/>
                      <a:pt x="30" y="253"/>
                      <a:pt x="30" y="271"/>
                    </a:cubicBezTo>
                    <a:cubicBezTo>
                      <a:pt x="30" y="290"/>
                      <a:pt x="66" y="305"/>
                      <a:pt x="112" y="305"/>
                    </a:cubicBezTo>
                    <a:cubicBezTo>
                      <a:pt x="158" y="305"/>
                      <a:pt x="195" y="290"/>
                      <a:pt x="195" y="271"/>
                    </a:cubicBezTo>
                    <a:cubicBezTo>
                      <a:pt x="195" y="257"/>
                      <a:pt x="175" y="246"/>
                      <a:pt x="146" y="240"/>
                    </a:cubicBezTo>
                    <a:cubicBezTo>
                      <a:pt x="152" y="240"/>
                      <a:pt x="158" y="240"/>
                      <a:pt x="164" y="238"/>
                    </a:cubicBezTo>
                    <a:cubicBezTo>
                      <a:pt x="171" y="237"/>
                      <a:pt x="171" y="237"/>
                      <a:pt x="171" y="237"/>
                    </a:cubicBezTo>
                    <a:cubicBezTo>
                      <a:pt x="171" y="190"/>
                      <a:pt x="171" y="190"/>
                      <a:pt x="171" y="190"/>
                    </a:cubicBezTo>
                    <a:cubicBezTo>
                      <a:pt x="160" y="193"/>
                      <a:pt x="160" y="193"/>
                      <a:pt x="160" y="193"/>
                    </a:cubicBezTo>
                    <a:cubicBezTo>
                      <a:pt x="154" y="194"/>
                      <a:pt x="147" y="195"/>
                      <a:pt x="140" y="195"/>
                    </a:cubicBezTo>
                    <a:cubicBezTo>
                      <a:pt x="111" y="195"/>
                      <a:pt x="86" y="180"/>
                      <a:pt x="73" y="156"/>
                    </a:cubicBezTo>
                    <a:cubicBezTo>
                      <a:pt x="103" y="156"/>
                      <a:pt x="103" y="156"/>
                      <a:pt x="103" y="156"/>
                    </a:cubicBezTo>
                    <a:cubicBezTo>
                      <a:pt x="103" y="130"/>
                      <a:pt x="103" y="130"/>
                      <a:pt x="103" y="130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4" y="127"/>
                      <a:pt x="64" y="124"/>
                      <a:pt x="64" y="120"/>
                    </a:cubicBezTo>
                    <a:cubicBezTo>
                      <a:pt x="64" y="120"/>
                      <a:pt x="64" y="119"/>
                      <a:pt x="64" y="118"/>
                    </a:cubicBezTo>
                    <a:cubicBezTo>
                      <a:pt x="103" y="118"/>
                      <a:pt x="103" y="118"/>
                      <a:pt x="103" y="118"/>
                    </a:cubicBezTo>
                    <a:cubicBezTo>
                      <a:pt x="103" y="92"/>
                      <a:pt x="103" y="92"/>
                      <a:pt x="103" y="92"/>
                    </a:cubicBezTo>
                    <a:cubicBezTo>
                      <a:pt x="69" y="92"/>
                      <a:pt x="69" y="92"/>
                      <a:pt x="69" y="92"/>
                    </a:cubicBezTo>
                    <a:cubicBezTo>
                      <a:pt x="81" y="65"/>
                      <a:pt x="108" y="45"/>
                      <a:pt x="140" y="45"/>
                    </a:cubicBezTo>
                    <a:cubicBezTo>
                      <a:pt x="147" y="45"/>
                      <a:pt x="154" y="46"/>
                      <a:pt x="160" y="48"/>
                    </a:cubicBezTo>
                    <a:cubicBezTo>
                      <a:pt x="171" y="51"/>
                      <a:pt x="171" y="51"/>
                      <a:pt x="171" y="51"/>
                    </a:cubicBezTo>
                    <a:cubicBezTo>
                      <a:pt x="171" y="4"/>
                      <a:pt x="171" y="4"/>
                      <a:pt x="171" y="4"/>
                    </a:cubicBezTo>
                    <a:cubicBezTo>
                      <a:pt x="164" y="2"/>
                      <a:pt x="164" y="2"/>
                      <a:pt x="164" y="2"/>
                    </a:cubicBezTo>
                    <a:cubicBezTo>
                      <a:pt x="156" y="1"/>
                      <a:pt x="148" y="0"/>
                      <a:pt x="140" y="0"/>
                    </a:cubicBezTo>
                    <a:cubicBezTo>
                      <a:pt x="83" y="0"/>
                      <a:pt x="35" y="39"/>
                      <a:pt x="22" y="9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18" y="118"/>
                      <a:pt x="18" y="118"/>
                      <a:pt x="18" y="118"/>
                    </a:cubicBezTo>
                    <a:cubicBezTo>
                      <a:pt x="18" y="119"/>
                      <a:pt x="18" y="120"/>
                      <a:pt x="18" y="120"/>
                    </a:cubicBezTo>
                    <a:cubicBezTo>
                      <a:pt x="18" y="124"/>
                      <a:pt x="19" y="127"/>
                      <a:pt x="19" y="130"/>
                    </a:cubicBezTo>
                    <a:cubicBezTo>
                      <a:pt x="0" y="130"/>
                      <a:pt x="0" y="130"/>
                      <a:pt x="0" y="130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24" y="156"/>
                      <a:pt x="24" y="156"/>
                      <a:pt x="24" y="156"/>
                    </a:cubicBezTo>
                    <a:cubicBezTo>
                      <a:pt x="37" y="196"/>
                      <a:pt x="70" y="227"/>
                      <a:pt x="111" y="237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403D3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6598237" y="4604103"/>
              <a:ext cx="312814" cy="468505"/>
              <a:chOff x="3212624" y="1881308"/>
              <a:chExt cx="436569" cy="653854"/>
            </a:xfrm>
            <a:grpFill/>
          </p:grpSpPr>
          <p:sp>
            <p:nvSpPr>
              <p:cNvPr id="21" name="Freeform 256"/>
              <p:cNvSpPr>
                <a:spLocks noEditPoints="1"/>
              </p:cNvSpPr>
              <p:nvPr/>
            </p:nvSpPr>
            <p:spPr bwMode="auto">
              <a:xfrm>
                <a:off x="3339398" y="1881308"/>
                <a:ext cx="228706" cy="230705"/>
              </a:xfrm>
              <a:custGeom>
                <a:avLst/>
                <a:gdLst>
                  <a:gd name="T0" fmla="*/ 170 w 339"/>
                  <a:gd name="T1" fmla="*/ 342 h 342"/>
                  <a:gd name="T2" fmla="*/ 339 w 339"/>
                  <a:gd name="T3" fmla="*/ 171 h 342"/>
                  <a:gd name="T4" fmla="*/ 170 w 339"/>
                  <a:gd name="T5" fmla="*/ 0 h 342"/>
                  <a:gd name="T6" fmla="*/ 0 w 339"/>
                  <a:gd name="T7" fmla="*/ 171 h 342"/>
                  <a:gd name="T8" fmla="*/ 170 w 339"/>
                  <a:gd name="T9" fmla="*/ 342 h 342"/>
                  <a:gd name="T10" fmla="*/ 170 w 339"/>
                  <a:gd name="T11" fmla="*/ 41 h 342"/>
                  <a:gd name="T12" fmla="*/ 298 w 339"/>
                  <a:gd name="T13" fmla="*/ 171 h 342"/>
                  <a:gd name="T14" fmla="*/ 170 w 339"/>
                  <a:gd name="T15" fmla="*/ 301 h 342"/>
                  <a:gd name="T16" fmla="*/ 41 w 339"/>
                  <a:gd name="T17" fmla="*/ 171 h 342"/>
                  <a:gd name="T18" fmla="*/ 170 w 339"/>
                  <a:gd name="T19" fmla="*/ 41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9" h="342">
                    <a:moveTo>
                      <a:pt x="170" y="342"/>
                    </a:moveTo>
                    <a:cubicBezTo>
                      <a:pt x="263" y="342"/>
                      <a:pt x="339" y="265"/>
                      <a:pt x="339" y="171"/>
                    </a:cubicBezTo>
                    <a:cubicBezTo>
                      <a:pt x="339" y="77"/>
                      <a:pt x="263" y="0"/>
                      <a:pt x="170" y="0"/>
                    </a:cubicBezTo>
                    <a:cubicBezTo>
                      <a:pt x="76" y="0"/>
                      <a:pt x="0" y="77"/>
                      <a:pt x="0" y="171"/>
                    </a:cubicBezTo>
                    <a:cubicBezTo>
                      <a:pt x="0" y="265"/>
                      <a:pt x="76" y="342"/>
                      <a:pt x="170" y="342"/>
                    </a:cubicBezTo>
                    <a:close/>
                    <a:moveTo>
                      <a:pt x="170" y="41"/>
                    </a:moveTo>
                    <a:cubicBezTo>
                      <a:pt x="241" y="41"/>
                      <a:pt x="298" y="99"/>
                      <a:pt x="298" y="171"/>
                    </a:cubicBezTo>
                    <a:cubicBezTo>
                      <a:pt x="298" y="243"/>
                      <a:pt x="241" y="301"/>
                      <a:pt x="170" y="301"/>
                    </a:cubicBezTo>
                    <a:cubicBezTo>
                      <a:pt x="99" y="301"/>
                      <a:pt x="41" y="243"/>
                      <a:pt x="41" y="171"/>
                    </a:cubicBezTo>
                    <a:cubicBezTo>
                      <a:pt x="41" y="99"/>
                      <a:pt x="99" y="41"/>
                      <a:pt x="170" y="4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403D3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22" name="Freeform 257"/>
              <p:cNvSpPr/>
              <p:nvPr/>
            </p:nvSpPr>
            <p:spPr bwMode="auto">
              <a:xfrm>
                <a:off x="3417632" y="1933845"/>
                <a:ext cx="68812" cy="125631"/>
              </a:xfrm>
              <a:custGeom>
                <a:avLst/>
                <a:gdLst>
                  <a:gd name="T0" fmla="*/ 45 w 102"/>
                  <a:gd name="T1" fmla="*/ 138 h 186"/>
                  <a:gd name="T2" fmla="*/ 7 w 102"/>
                  <a:gd name="T3" fmla="*/ 128 h 186"/>
                  <a:gd name="T4" fmla="*/ 0 w 102"/>
                  <a:gd name="T5" fmla="*/ 155 h 186"/>
                  <a:gd name="T6" fmla="*/ 39 w 102"/>
                  <a:gd name="T7" fmla="*/ 165 h 186"/>
                  <a:gd name="T8" fmla="*/ 39 w 102"/>
                  <a:gd name="T9" fmla="*/ 186 h 186"/>
                  <a:gd name="T10" fmla="*/ 62 w 102"/>
                  <a:gd name="T11" fmla="*/ 186 h 186"/>
                  <a:gd name="T12" fmla="*/ 62 w 102"/>
                  <a:gd name="T13" fmla="*/ 163 h 186"/>
                  <a:gd name="T14" fmla="*/ 102 w 102"/>
                  <a:gd name="T15" fmla="*/ 121 h 186"/>
                  <a:gd name="T16" fmla="*/ 64 w 102"/>
                  <a:gd name="T17" fmla="*/ 78 h 186"/>
                  <a:gd name="T18" fmla="*/ 37 w 102"/>
                  <a:gd name="T19" fmla="*/ 59 h 186"/>
                  <a:gd name="T20" fmla="*/ 56 w 102"/>
                  <a:gd name="T21" fmla="*/ 46 h 186"/>
                  <a:gd name="T22" fmla="*/ 89 w 102"/>
                  <a:gd name="T23" fmla="*/ 54 h 186"/>
                  <a:gd name="T24" fmla="*/ 96 w 102"/>
                  <a:gd name="T25" fmla="*/ 28 h 186"/>
                  <a:gd name="T26" fmla="*/ 63 w 102"/>
                  <a:gd name="T27" fmla="*/ 20 h 186"/>
                  <a:gd name="T28" fmla="*/ 63 w 102"/>
                  <a:gd name="T29" fmla="*/ 0 h 186"/>
                  <a:gd name="T30" fmla="*/ 40 w 102"/>
                  <a:gd name="T31" fmla="*/ 0 h 186"/>
                  <a:gd name="T32" fmla="*/ 40 w 102"/>
                  <a:gd name="T33" fmla="*/ 22 h 186"/>
                  <a:gd name="T34" fmla="*/ 2 w 102"/>
                  <a:gd name="T35" fmla="*/ 62 h 186"/>
                  <a:gd name="T36" fmla="*/ 43 w 102"/>
                  <a:gd name="T37" fmla="*/ 104 h 186"/>
                  <a:gd name="T38" fmla="*/ 67 w 102"/>
                  <a:gd name="T39" fmla="*/ 124 h 186"/>
                  <a:gd name="T40" fmla="*/ 45 w 102"/>
                  <a:gd name="T41" fmla="*/ 138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2" h="186">
                    <a:moveTo>
                      <a:pt x="45" y="138"/>
                    </a:moveTo>
                    <a:cubicBezTo>
                      <a:pt x="30" y="138"/>
                      <a:pt x="17" y="133"/>
                      <a:pt x="7" y="128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9" y="160"/>
                      <a:pt x="24" y="164"/>
                      <a:pt x="39" y="165"/>
                    </a:cubicBezTo>
                    <a:cubicBezTo>
                      <a:pt x="39" y="186"/>
                      <a:pt x="39" y="186"/>
                      <a:pt x="39" y="186"/>
                    </a:cubicBezTo>
                    <a:cubicBezTo>
                      <a:pt x="62" y="186"/>
                      <a:pt x="62" y="186"/>
                      <a:pt x="62" y="186"/>
                    </a:cubicBezTo>
                    <a:cubicBezTo>
                      <a:pt x="62" y="163"/>
                      <a:pt x="62" y="163"/>
                      <a:pt x="62" y="163"/>
                    </a:cubicBezTo>
                    <a:cubicBezTo>
                      <a:pt x="88" y="158"/>
                      <a:pt x="102" y="141"/>
                      <a:pt x="102" y="121"/>
                    </a:cubicBezTo>
                    <a:cubicBezTo>
                      <a:pt x="102" y="100"/>
                      <a:pt x="91" y="88"/>
                      <a:pt x="64" y="78"/>
                    </a:cubicBezTo>
                    <a:cubicBezTo>
                      <a:pt x="45" y="71"/>
                      <a:pt x="37" y="66"/>
                      <a:pt x="37" y="59"/>
                    </a:cubicBezTo>
                    <a:cubicBezTo>
                      <a:pt x="37" y="52"/>
                      <a:pt x="41" y="46"/>
                      <a:pt x="56" y="46"/>
                    </a:cubicBezTo>
                    <a:cubicBezTo>
                      <a:pt x="73" y="46"/>
                      <a:pt x="83" y="51"/>
                      <a:pt x="89" y="54"/>
                    </a:cubicBezTo>
                    <a:cubicBezTo>
                      <a:pt x="96" y="28"/>
                      <a:pt x="96" y="28"/>
                      <a:pt x="96" y="28"/>
                    </a:cubicBezTo>
                    <a:cubicBezTo>
                      <a:pt x="88" y="24"/>
                      <a:pt x="78" y="21"/>
                      <a:pt x="63" y="2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22"/>
                      <a:pt x="40" y="22"/>
                      <a:pt x="40" y="22"/>
                    </a:cubicBezTo>
                    <a:cubicBezTo>
                      <a:pt x="16" y="26"/>
                      <a:pt x="2" y="42"/>
                      <a:pt x="2" y="62"/>
                    </a:cubicBezTo>
                    <a:cubicBezTo>
                      <a:pt x="2" y="85"/>
                      <a:pt x="18" y="96"/>
                      <a:pt x="43" y="104"/>
                    </a:cubicBezTo>
                    <a:cubicBezTo>
                      <a:pt x="60" y="110"/>
                      <a:pt x="67" y="115"/>
                      <a:pt x="67" y="124"/>
                    </a:cubicBezTo>
                    <a:cubicBezTo>
                      <a:pt x="67" y="133"/>
                      <a:pt x="58" y="138"/>
                      <a:pt x="45" y="1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403D3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23" name="Freeform 258"/>
              <p:cNvSpPr>
                <a:spLocks noEditPoints="1"/>
              </p:cNvSpPr>
              <p:nvPr/>
            </p:nvSpPr>
            <p:spPr bwMode="auto">
              <a:xfrm>
                <a:off x="3242890" y="2068898"/>
                <a:ext cx="139051" cy="140193"/>
              </a:xfrm>
              <a:custGeom>
                <a:avLst/>
                <a:gdLst>
                  <a:gd name="T0" fmla="*/ 103 w 206"/>
                  <a:gd name="T1" fmla="*/ 208 h 208"/>
                  <a:gd name="T2" fmla="*/ 206 w 206"/>
                  <a:gd name="T3" fmla="*/ 104 h 208"/>
                  <a:gd name="T4" fmla="*/ 103 w 206"/>
                  <a:gd name="T5" fmla="*/ 0 h 208"/>
                  <a:gd name="T6" fmla="*/ 0 w 206"/>
                  <a:gd name="T7" fmla="*/ 104 h 208"/>
                  <a:gd name="T8" fmla="*/ 103 w 206"/>
                  <a:gd name="T9" fmla="*/ 208 h 208"/>
                  <a:gd name="T10" fmla="*/ 103 w 206"/>
                  <a:gd name="T11" fmla="*/ 25 h 208"/>
                  <a:gd name="T12" fmla="*/ 181 w 206"/>
                  <a:gd name="T13" fmla="*/ 104 h 208"/>
                  <a:gd name="T14" fmla="*/ 103 w 206"/>
                  <a:gd name="T15" fmla="*/ 183 h 208"/>
                  <a:gd name="T16" fmla="*/ 24 w 206"/>
                  <a:gd name="T17" fmla="*/ 104 h 208"/>
                  <a:gd name="T18" fmla="*/ 103 w 206"/>
                  <a:gd name="T19" fmla="*/ 25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6" h="208">
                    <a:moveTo>
                      <a:pt x="103" y="208"/>
                    </a:moveTo>
                    <a:cubicBezTo>
                      <a:pt x="160" y="208"/>
                      <a:pt x="206" y="161"/>
                      <a:pt x="206" y="104"/>
                    </a:cubicBezTo>
                    <a:cubicBezTo>
                      <a:pt x="206" y="46"/>
                      <a:pt x="160" y="0"/>
                      <a:pt x="103" y="0"/>
                    </a:cubicBezTo>
                    <a:cubicBezTo>
                      <a:pt x="46" y="0"/>
                      <a:pt x="0" y="46"/>
                      <a:pt x="0" y="104"/>
                    </a:cubicBezTo>
                    <a:cubicBezTo>
                      <a:pt x="0" y="161"/>
                      <a:pt x="46" y="208"/>
                      <a:pt x="103" y="208"/>
                    </a:cubicBezTo>
                    <a:close/>
                    <a:moveTo>
                      <a:pt x="103" y="25"/>
                    </a:moveTo>
                    <a:cubicBezTo>
                      <a:pt x="146" y="25"/>
                      <a:pt x="181" y="60"/>
                      <a:pt x="181" y="104"/>
                    </a:cubicBezTo>
                    <a:cubicBezTo>
                      <a:pt x="181" y="147"/>
                      <a:pt x="146" y="183"/>
                      <a:pt x="103" y="183"/>
                    </a:cubicBezTo>
                    <a:cubicBezTo>
                      <a:pt x="60" y="183"/>
                      <a:pt x="24" y="147"/>
                      <a:pt x="24" y="104"/>
                    </a:cubicBezTo>
                    <a:cubicBezTo>
                      <a:pt x="24" y="60"/>
                      <a:pt x="60" y="25"/>
                      <a:pt x="103" y="2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403D3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24" name="Freeform 259"/>
              <p:cNvSpPr/>
              <p:nvPr/>
            </p:nvSpPr>
            <p:spPr bwMode="auto">
              <a:xfrm>
                <a:off x="3290288" y="2100592"/>
                <a:ext cx="41687" cy="76807"/>
              </a:xfrm>
              <a:custGeom>
                <a:avLst/>
                <a:gdLst>
                  <a:gd name="T0" fmla="*/ 28 w 62"/>
                  <a:gd name="T1" fmla="*/ 84 h 114"/>
                  <a:gd name="T2" fmla="*/ 4 w 62"/>
                  <a:gd name="T3" fmla="*/ 78 h 114"/>
                  <a:gd name="T4" fmla="*/ 0 w 62"/>
                  <a:gd name="T5" fmla="*/ 94 h 114"/>
                  <a:gd name="T6" fmla="*/ 24 w 62"/>
                  <a:gd name="T7" fmla="*/ 100 h 114"/>
                  <a:gd name="T8" fmla="*/ 24 w 62"/>
                  <a:gd name="T9" fmla="*/ 114 h 114"/>
                  <a:gd name="T10" fmla="*/ 38 w 62"/>
                  <a:gd name="T11" fmla="*/ 114 h 114"/>
                  <a:gd name="T12" fmla="*/ 38 w 62"/>
                  <a:gd name="T13" fmla="*/ 99 h 114"/>
                  <a:gd name="T14" fmla="*/ 62 w 62"/>
                  <a:gd name="T15" fmla="*/ 74 h 114"/>
                  <a:gd name="T16" fmla="*/ 39 w 62"/>
                  <a:gd name="T17" fmla="*/ 48 h 114"/>
                  <a:gd name="T18" fmla="*/ 22 w 62"/>
                  <a:gd name="T19" fmla="*/ 36 h 114"/>
                  <a:gd name="T20" fmla="*/ 34 w 62"/>
                  <a:gd name="T21" fmla="*/ 28 h 114"/>
                  <a:gd name="T22" fmla="*/ 54 w 62"/>
                  <a:gd name="T23" fmla="*/ 33 h 114"/>
                  <a:gd name="T24" fmla="*/ 59 w 62"/>
                  <a:gd name="T25" fmla="*/ 17 h 114"/>
                  <a:gd name="T26" fmla="*/ 38 w 62"/>
                  <a:gd name="T27" fmla="*/ 12 h 114"/>
                  <a:gd name="T28" fmla="*/ 38 w 62"/>
                  <a:gd name="T29" fmla="*/ 0 h 114"/>
                  <a:gd name="T30" fmla="*/ 25 w 62"/>
                  <a:gd name="T31" fmla="*/ 0 h 114"/>
                  <a:gd name="T32" fmla="*/ 25 w 62"/>
                  <a:gd name="T33" fmla="*/ 13 h 114"/>
                  <a:gd name="T34" fmla="*/ 1 w 62"/>
                  <a:gd name="T35" fmla="*/ 38 h 114"/>
                  <a:gd name="T36" fmla="*/ 26 w 62"/>
                  <a:gd name="T37" fmla="*/ 64 h 114"/>
                  <a:gd name="T38" fmla="*/ 41 w 62"/>
                  <a:gd name="T39" fmla="*/ 76 h 114"/>
                  <a:gd name="T40" fmla="*/ 28 w 62"/>
                  <a:gd name="T41" fmla="*/ 8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2" h="114">
                    <a:moveTo>
                      <a:pt x="28" y="84"/>
                    </a:moveTo>
                    <a:cubicBezTo>
                      <a:pt x="19" y="84"/>
                      <a:pt x="10" y="81"/>
                      <a:pt x="4" y="78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6" y="97"/>
                      <a:pt x="15" y="100"/>
                      <a:pt x="24" y="100"/>
                    </a:cubicBezTo>
                    <a:cubicBezTo>
                      <a:pt x="24" y="114"/>
                      <a:pt x="24" y="114"/>
                      <a:pt x="24" y="114"/>
                    </a:cubicBezTo>
                    <a:cubicBezTo>
                      <a:pt x="38" y="114"/>
                      <a:pt x="38" y="114"/>
                      <a:pt x="38" y="114"/>
                    </a:cubicBezTo>
                    <a:cubicBezTo>
                      <a:pt x="38" y="99"/>
                      <a:pt x="38" y="99"/>
                      <a:pt x="38" y="99"/>
                    </a:cubicBezTo>
                    <a:cubicBezTo>
                      <a:pt x="54" y="97"/>
                      <a:pt x="62" y="86"/>
                      <a:pt x="62" y="74"/>
                    </a:cubicBezTo>
                    <a:cubicBezTo>
                      <a:pt x="62" y="61"/>
                      <a:pt x="56" y="53"/>
                      <a:pt x="39" y="48"/>
                    </a:cubicBezTo>
                    <a:cubicBezTo>
                      <a:pt x="27" y="43"/>
                      <a:pt x="22" y="40"/>
                      <a:pt x="22" y="36"/>
                    </a:cubicBezTo>
                    <a:cubicBezTo>
                      <a:pt x="22" y="32"/>
                      <a:pt x="25" y="28"/>
                      <a:pt x="34" y="28"/>
                    </a:cubicBezTo>
                    <a:cubicBezTo>
                      <a:pt x="44" y="28"/>
                      <a:pt x="51" y="31"/>
                      <a:pt x="54" y="33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54" y="15"/>
                      <a:pt x="47" y="13"/>
                      <a:pt x="38" y="12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10" y="16"/>
                      <a:pt x="1" y="26"/>
                      <a:pt x="1" y="38"/>
                    </a:cubicBezTo>
                    <a:cubicBezTo>
                      <a:pt x="1" y="52"/>
                      <a:pt x="11" y="58"/>
                      <a:pt x="26" y="64"/>
                    </a:cubicBezTo>
                    <a:cubicBezTo>
                      <a:pt x="37" y="67"/>
                      <a:pt x="41" y="70"/>
                      <a:pt x="41" y="76"/>
                    </a:cubicBezTo>
                    <a:cubicBezTo>
                      <a:pt x="41" y="81"/>
                      <a:pt x="36" y="84"/>
                      <a:pt x="28" y="8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403D3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25" name="Freeform 260"/>
              <p:cNvSpPr/>
              <p:nvPr/>
            </p:nvSpPr>
            <p:spPr bwMode="auto">
              <a:xfrm>
                <a:off x="3430481" y="2157982"/>
                <a:ext cx="41972" cy="76235"/>
              </a:xfrm>
              <a:custGeom>
                <a:avLst/>
                <a:gdLst>
                  <a:gd name="T0" fmla="*/ 37 w 62"/>
                  <a:gd name="T1" fmla="*/ 113 h 113"/>
                  <a:gd name="T2" fmla="*/ 37 w 62"/>
                  <a:gd name="T3" fmla="*/ 99 h 113"/>
                  <a:gd name="T4" fmla="*/ 62 w 62"/>
                  <a:gd name="T5" fmla="*/ 73 h 113"/>
                  <a:gd name="T6" fmla="*/ 39 w 62"/>
                  <a:gd name="T7" fmla="*/ 47 h 113"/>
                  <a:gd name="T8" fmla="*/ 22 w 62"/>
                  <a:gd name="T9" fmla="*/ 35 h 113"/>
                  <a:gd name="T10" fmla="*/ 34 w 62"/>
                  <a:gd name="T11" fmla="*/ 27 h 113"/>
                  <a:gd name="T12" fmla="*/ 54 w 62"/>
                  <a:gd name="T13" fmla="*/ 32 h 113"/>
                  <a:gd name="T14" fmla="*/ 58 w 62"/>
                  <a:gd name="T15" fmla="*/ 16 h 113"/>
                  <a:gd name="T16" fmla="*/ 38 w 62"/>
                  <a:gd name="T17" fmla="*/ 12 h 113"/>
                  <a:gd name="T18" fmla="*/ 38 w 62"/>
                  <a:gd name="T19" fmla="*/ 0 h 113"/>
                  <a:gd name="T20" fmla="*/ 24 w 62"/>
                  <a:gd name="T21" fmla="*/ 0 h 113"/>
                  <a:gd name="T22" fmla="*/ 24 w 62"/>
                  <a:gd name="T23" fmla="*/ 13 h 113"/>
                  <a:gd name="T24" fmla="*/ 1 w 62"/>
                  <a:gd name="T25" fmla="*/ 37 h 113"/>
                  <a:gd name="T26" fmla="*/ 26 w 62"/>
                  <a:gd name="T27" fmla="*/ 63 h 113"/>
                  <a:gd name="T28" fmla="*/ 40 w 62"/>
                  <a:gd name="T29" fmla="*/ 75 h 113"/>
                  <a:gd name="T30" fmla="*/ 27 w 62"/>
                  <a:gd name="T31" fmla="*/ 84 h 113"/>
                  <a:gd name="T32" fmla="*/ 4 w 62"/>
                  <a:gd name="T33" fmla="*/ 77 h 113"/>
                  <a:gd name="T34" fmla="*/ 0 w 62"/>
                  <a:gd name="T35" fmla="*/ 94 h 113"/>
                  <a:gd name="T36" fmla="*/ 23 w 62"/>
                  <a:gd name="T37" fmla="*/ 100 h 113"/>
                  <a:gd name="T38" fmla="*/ 23 w 62"/>
                  <a:gd name="T39" fmla="*/ 113 h 113"/>
                  <a:gd name="T40" fmla="*/ 37 w 62"/>
                  <a:gd name="T41" fmla="*/ 11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2" h="113">
                    <a:moveTo>
                      <a:pt x="37" y="113"/>
                    </a:moveTo>
                    <a:cubicBezTo>
                      <a:pt x="37" y="99"/>
                      <a:pt x="37" y="99"/>
                      <a:pt x="37" y="99"/>
                    </a:cubicBezTo>
                    <a:cubicBezTo>
                      <a:pt x="53" y="96"/>
                      <a:pt x="62" y="85"/>
                      <a:pt x="62" y="73"/>
                    </a:cubicBezTo>
                    <a:cubicBezTo>
                      <a:pt x="62" y="60"/>
                      <a:pt x="55" y="53"/>
                      <a:pt x="39" y="47"/>
                    </a:cubicBezTo>
                    <a:cubicBezTo>
                      <a:pt x="27" y="43"/>
                      <a:pt x="22" y="40"/>
                      <a:pt x="22" y="35"/>
                    </a:cubicBezTo>
                    <a:cubicBezTo>
                      <a:pt x="22" y="31"/>
                      <a:pt x="25" y="27"/>
                      <a:pt x="34" y="27"/>
                    </a:cubicBezTo>
                    <a:cubicBezTo>
                      <a:pt x="44" y="27"/>
                      <a:pt x="50" y="30"/>
                      <a:pt x="54" y="32"/>
                    </a:cubicBezTo>
                    <a:cubicBezTo>
                      <a:pt x="58" y="16"/>
                      <a:pt x="58" y="16"/>
                      <a:pt x="58" y="16"/>
                    </a:cubicBezTo>
                    <a:cubicBezTo>
                      <a:pt x="53" y="14"/>
                      <a:pt x="47" y="12"/>
                      <a:pt x="38" y="12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9" y="16"/>
                      <a:pt x="1" y="25"/>
                      <a:pt x="1" y="37"/>
                    </a:cubicBezTo>
                    <a:cubicBezTo>
                      <a:pt x="1" y="51"/>
                      <a:pt x="11" y="58"/>
                      <a:pt x="26" y="63"/>
                    </a:cubicBezTo>
                    <a:cubicBezTo>
                      <a:pt x="36" y="66"/>
                      <a:pt x="40" y="70"/>
                      <a:pt x="40" y="75"/>
                    </a:cubicBezTo>
                    <a:cubicBezTo>
                      <a:pt x="40" y="80"/>
                      <a:pt x="35" y="84"/>
                      <a:pt x="27" y="84"/>
                    </a:cubicBezTo>
                    <a:cubicBezTo>
                      <a:pt x="18" y="84"/>
                      <a:pt x="10" y="81"/>
                      <a:pt x="4" y="77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5" y="97"/>
                      <a:pt x="14" y="99"/>
                      <a:pt x="23" y="100"/>
                    </a:cubicBezTo>
                    <a:cubicBezTo>
                      <a:pt x="23" y="113"/>
                      <a:pt x="23" y="113"/>
                      <a:pt x="23" y="113"/>
                    </a:cubicBezTo>
                    <a:lnTo>
                      <a:pt x="37" y="11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403D3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26" name="Freeform 261"/>
              <p:cNvSpPr>
                <a:spLocks noEditPoints="1"/>
              </p:cNvSpPr>
              <p:nvPr/>
            </p:nvSpPr>
            <p:spPr bwMode="auto">
              <a:xfrm>
                <a:off x="3520136" y="2077464"/>
                <a:ext cx="95937" cy="96508"/>
              </a:xfrm>
              <a:custGeom>
                <a:avLst/>
                <a:gdLst>
                  <a:gd name="T0" fmla="*/ 0 w 142"/>
                  <a:gd name="T1" fmla="*/ 71 h 143"/>
                  <a:gd name="T2" fmla="*/ 71 w 142"/>
                  <a:gd name="T3" fmla="*/ 143 h 143"/>
                  <a:gd name="T4" fmla="*/ 142 w 142"/>
                  <a:gd name="T5" fmla="*/ 71 h 143"/>
                  <a:gd name="T6" fmla="*/ 71 w 142"/>
                  <a:gd name="T7" fmla="*/ 0 h 143"/>
                  <a:gd name="T8" fmla="*/ 0 w 142"/>
                  <a:gd name="T9" fmla="*/ 71 h 143"/>
                  <a:gd name="T10" fmla="*/ 125 w 142"/>
                  <a:gd name="T11" fmla="*/ 71 h 143"/>
                  <a:gd name="T12" fmla="*/ 71 w 142"/>
                  <a:gd name="T13" fmla="*/ 126 h 143"/>
                  <a:gd name="T14" fmla="*/ 17 w 142"/>
                  <a:gd name="T15" fmla="*/ 71 h 143"/>
                  <a:gd name="T16" fmla="*/ 71 w 142"/>
                  <a:gd name="T17" fmla="*/ 17 h 143"/>
                  <a:gd name="T18" fmla="*/ 125 w 142"/>
                  <a:gd name="T19" fmla="*/ 71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2" h="143">
                    <a:moveTo>
                      <a:pt x="0" y="71"/>
                    </a:moveTo>
                    <a:cubicBezTo>
                      <a:pt x="0" y="111"/>
                      <a:pt x="32" y="143"/>
                      <a:pt x="71" y="143"/>
                    </a:cubicBezTo>
                    <a:cubicBezTo>
                      <a:pt x="110" y="143"/>
                      <a:pt x="142" y="111"/>
                      <a:pt x="142" y="71"/>
                    </a:cubicBezTo>
                    <a:cubicBezTo>
                      <a:pt x="142" y="32"/>
                      <a:pt x="110" y="0"/>
                      <a:pt x="71" y="0"/>
                    </a:cubicBezTo>
                    <a:cubicBezTo>
                      <a:pt x="32" y="0"/>
                      <a:pt x="0" y="32"/>
                      <a:pt x="0" y="71"/>
                    </a:cubicBezTo>
                    <a:close/>
                    <a:moveTo>
                      <a:pt x="125" y="71"/>
                    </a:moveTo>
                    <a:cubicBezTo>
                      <a:pt x="125" y="101"/>
                      <a:pt x="101" y="126"/>
                      <a:pt x="71" y="126"/>
                    </a:cubicBezTo>
                    <a:cubicBezTo>
                      <a:pt x="41" y="126"/>
                      <a:pt x="17" y="101"/>
                      <a:pt x="17" y="71"/>
                    </a:cubicBezTo>
                    <a:cubicBezTo>
                      <a:pt x="17" y="41"/>
                      <a:pt x="41" y="17"/>
                      <a:pt x="71" y="17"/>
                    </a:cubicBezTo>
                    <a:cubicBezTo>
                      <a:pt x="101" y="17"/>
                      <a:pt x="125" y="41"/>
                      <a:pt x="125" y="7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403D3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27" name="Freeform 262"/>
              <p:cNvSpPr/>
              <p:nvPr/>
            </p:nvSpPr>
            <p:spPr bwMode="auto">
              <a:xfrm>
                <a:off x="3553257" y="2099164"/>
                <a:ext cx="28267" cy="52537"/>
              </a:xfrm>
              <a:custGeom>
                <a:avLst/>
                <a:gdLst>
                  <a:gd name="T0" fmla="*/ 16 w 42"/>
                  <a:gd name="T1" fmla="*/ 0 h 78"/>
                  <a:gd name="T2" fmla="*/ 16 w 42"/>
                  <a:gd name="T3" fmla="*/ 9 h 78"/>
                  <a:gd name="T4" fmla="*/ 0 w 42"/>
                  <a:gd name="T5" fmla="*/ 26 h 78"/>
                  <a:gd name="T6" fmla="*/ 17 w 42"/>
                  <a:gd name="T7" fmla="*/ 44 h 78"/>
                  <a:gd name="T8" fmla="*/ 28 w 42"/>
                  <a:gd name="T9" fmla="*/ 52 h 78"/>
                  <a:gd name="T10" fmla="*/ 18 w 42"/>
                  <a:gd name="T11" fmla="*/ 58 h 78"/>
                  <a:gd name="T12" fmla="*/ 3 w 42"/>
                  <a:gd name="T13" fmla="*/ 54 h 78"/>
                  <a:gd name="T14" fmla="*/ 0 w 42"/>
                  <a:gd name="T15" fmla="*/ 65 h 78"/>
                  <a:gd name="T16" fmla="*/ 16 w 42"/>
                  <a:gd name="T17" fmla="*/ 69 h 78"/>
                  <a:gd name="T18" fmla="*/ 16 w 42"/>
                  <a:gd name="T19" fmla="*/ 78 h 78"/>
                  <a:gd name="T20" fmla="*/ 25 w 42"/>
                  <a:gd name="T21" fmla="*/ 78 h 78"/>
                  <a:gd name="T22" fmla="*/ 25 w 42"/>
                  <a:gd name="T23" fmla="*/ 69 h 78"/>
                  <a:gd name="T24" fmla="*/ 42 w 42"/>
                  <a:gd name="T25" fmla="*/ 51 h 78"/>
                  <a:gd name="T26" fmla="*/ 26 w 42"/>
                  <a:gd name="T27" fmla="*/ 33 h 78"/>
                  <a:gd name="T28" fmla="*/ 15 w 42"/>
                  <a:gd name="T29" fmla="*/ 25 h 78"/>
                  <a:gd name="T30" fmla="*/ 23 w 42"/>
                  <a:gd name="T31" fmla="*/ 19 h 78"/>
                  <a:gd name="T32" fmla="*/ 37 w 42"/>
                  <a:gd name="T33" fmla="*/ 23 h 78"/>
                  <a:gd name="T34" fmla="*/ 40 w 42"/>
                  <a:gd name="T35" fmla="*/ 12 h 78"/>
                  <a:gd name="T36" fmla="*/ 26 w 42"/>
                  <a:gd name="T37" fmla="*/ 9 h 78"/>
                  <a:gd name="T38" fmla="*/ 26 w 42"/>
                  <a:gd name="T39" fmla="*/ 0 h 78"/>
                  <a:gd name="T40" fmla="*/ 16 w 42"/>
                  <a:gd name="T41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2" h="78">
                    <a:moveTo>
                      <a:pt x="16" y="0"/>
                    </a:moveTo>
                    <a:cubicBezTo>
                      <a:pt x="16" y="9"/>
                      <a:pt x="16" y="9"/>
                      <a:pt x="16" y="9"/>
                    </a:cubicBezTo>
                    <a:cubicBezTo>
                      <a:pt x="6" y="11"/>
                      <a:pt x="0" y="18"/>
                      <a:pt x="0" y="26"/>
                    </a:cubicBezTo>
                    <a:cubicBezTo>
                      <a:pt x="0" y="36"/>
                      <a:pt x="7" y="40"/>
                      <a:pt x="17" y="44"/>
                    </a:cubicBezTo>
                    <a:cubicBezTo>
                      <a:pt x="25" y="46"/>
                      <a:pt x="28" y="49"/>
                      <a:pt x="28" y="52"/>
                    </a:cubicBezTo>
                    <a:cubicBezTo>
                      <a:pt x="28" y="56"/>
                      <a:pt x="24" y="58"/>
                      <a:pt x="18" y="58"/>
                    </a:cubicBezTo>
                    <a:cubicBezTo>
                      <a:pt x="12" y="58"/>
                      <a:pt x="7" y="56"/>
                      <a:pt x="3" y="54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3" y="67"/>
                      <a:pt x="10" y="69"/>
                      <a:pt x="16" y="69"/>
                    </a:cubicBezTo>
                    <a:cubicBezTo>
                      <a:pt x="16" y="78"/>
                      <a:pt x="16" y="78"/>
                      <a:pt x="16" y="78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36" y="67"/>
                      <a:pt x="42" y="59"/>
                      <a:pt x="42" y="51"/>
                    </a:cubicBezTo>
                    <a:cubicBezTo>
                      <a:pt x="42" y="42"/>
                      <a:pt x="38" y="37"/>
                      <a:pt x="26" y="33"/>
                    </a:cubicBezTo>
                    <a:cubicBezTo>
                      <a:pt x="18" y="30"/>
                      <a:pt x="15" y="28"/>
                      <a:pt x="15" y="25"/>
                    </a:cubicBezTo>
                    <a:cubicBezTo>
                      <a:pt x="15" y="22"/>
                      <a:pt x="17" y="19"/>
                      <a:pt x="23" y="19"/>
                    </a:cubicBezTo>
                    <a:cubicBezTo>
                      <a:pt x="30" y="19"/>
                      <a:pt x="34" y="22"/>
                      <a:pt x="37" y="23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36" y="10"/>
                      <a:pt x="32" y="9"/>
                      <a:pt x="26" y="9"/>
                    </a:cubicBezTo>
                    <a:cubicBezTo>
                      <a:pt x="26" y="0"/>
                      <a:pt x="26" y="0"/>
                      <a:pt x="26" y="0"/>
                    </a:cubicBezTo>
                    <a:lnTo>
                      <a:pt x="16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403D3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28" name="Freeform 263"/>
              <p:cNvSpPr/>
              <p:nvPr/>
            </p:nvSpPr>
            <p:spPr bwMode="auto">
              <a:xfrm>
                <a:off x="3382512" y="2125432"/>
                <a:ext cx="139051" cy="107929"/>
              </a:xfrm>
              <a:custGeom>
                <a:avLst/>
                <a:gdLst>
                  <a:gd name="T0" fmla="*/ 190 w 206"/>
                  <a:gd name="T1" fmla="*/ 160 h 160"/>
                  <a:gd name="T2" fmla="*/ 206 w 206"/>
                  <a:gd name="T3" fmla="*/ 104 h 160"/>
                  <a:gd name="T4" fmla="*/ 103 w 206"/>
                  <a:gd name="T5" fmla="*/ 0 h 160"/>
                  <a:gd name="T6" fmla="*/ 0 w 206"/>
                  <a:gd name="T7" fmla="*/ 104 h 160"/>
                  <a:gd name="T8" fmla="*/ 17 w 206"/>
                  <a:gd name="T9" fmla="*/ 160 h 160"/>
                  <a:gd name="T10" fmla="*/ 48 w 206"/>
                  <a:gd name="T11" fmla="*/ 160 h 160"/>
                  <a:gd name="T12" fmla="*/ 25 w 206"/>
                  <a:gd name="T13" fmla="*/ 104 h 160"/>
                  <a:gd name="T14" fmla="*/ 103 w 206"/>
                  <a:gd name="T15" fmla="*/ 25 h 160"/>
                  <a:gd name="T16" fmla="*/ 182 w 206"/>
                  <a:gd name="T17" fmla="*/ 104 h 160"/>
                  <a:gd name="T18" fmla="*/ 158 w 206"/>
                  <a:gd name="T19" fmla="*/ 160 h 160"/>
                  <a:gd name="T20" fmla="*/ 190 w 206"/>
                  <a:gd name="T21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6" h="160">
                    <a:moveTo>
                      <a:pt x="190" y="160"/>
                    </a:moveTo>
                    <a:cubicBezTo>
                      <a:pt x="200" y="144"/>
                      <a:pt x="206" y="125"/>
                      <a:pt x="206" y="104"/>
                    </a:cubicBezTo>
                    <a:cubicBezTo>
                      <a:pt x="206" y="47"/>
                      <a:pt x="160" y="0"/>
                      <a:pt x="103" y="0"/>
                    </a:cubicBezTo>
                    <a:cubicBezTo>
                      <a:pt x="46" y="0"/>
                      <a:pt x="0" y="47"/>
                      <a:pt x="0" y="104"/>
                    </a:cubicBezTo>
                    <a:cubicBezTo>
                      <a:pt x="0" y="125"/>
                      <a:pt x="6" y="144"/>
                      <a:pt x="17" y="160"/>
                    </a:cubicBezTo>
                    <a:cubicBezTo>
                      <a:pt x="48" y="160"/>
                      <a:pt x="48" y="160"/>
                      <a:pt x="48" y="160"/>
                    </a:cubicBezTo>
                    <a:cubicBezTo>
                      <a:pt x="34" y="146"/>
                      <a:pt x="25" y="126"/>
                      <a:pt x="25" y="104"/>
                    </a:cubicBezTo>
                    <a:cubicBezTo>
                      <a:pt x="25" y="60"/>
                      <a:pt x="60" y="25"/>
                      <a:pt x="103" y="25"/>
                    </a:cubicBezTo>
                    <a:cubicBezTo>
                      <a:pt x="146" y="25"/>
                      <a:pt x="182" y="60"/>
                      <a:pt x="182" y="104"/>
                    </a:cubicBezTo>
                    <a:cubicBezTo>
                      <a:pt x="182" y="126"/>
                      <a:pt x="173" y="146"/>
                      <a:pt x="158" y="160"/>
                    </a:cubicBezTo>
                    <a:lnTo>
                      <a:pt x="190" y="16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403D3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29" name="Freeform 264"/>
              <p:cNvSpPr>
                <a:spLocks noEditPoints="1"/>
              </p:cNvSpPr>
              <p:nvPr/>
            </p:nvSpPr>
            <p:spPr bwMode="auto">
              <a:xfrm>
                <a:off x="3212624" y="2239643"/>
                <a:ext cx="436569" cy="47112"/>
              </a:xfrm>
              <a:custGeom>
                <a:avLst/>
                <a:gdLst>
                  <a:gd name="T0" fmla="*/ 608 w 647"/>
                  <a:gd name="T1" fmla="*/ 0 h 70"/>
                  <a:gd name="T2" fmla="*/ 39 w 647"/>
                  <a:gd name="T3" fmla="*/ 0 h 70"/>
                  <a:gd name="T4" fmla="*/ 0 w 647"/>
                  <a:gd name="T5" fmla="*/ 18 h 70"/>
                  <a:gd name="T6" fmla="*/ 0 w 647"/>
                  <a:gd name="T7" fmla="*/ 51 h 70"/>
                  <a:gd name="T8" fmla="*/ 39 w 647"/>
                  <a:gd name="T9" fmla="*/ 70 h 70"/>
                  <a:gd name="T10" fmla="*/ 608 w 647"/>
                  <a:gd name="T11" fmla="*/ 70 h 70"/>
                  <a:gd name="T12" fmla="*/ 647 w 647"/>
                  <a:gd name="T13" fmla="*/ 51 h 70"/>
                  <a:gd name="T14" fmla="*/ 647 w 647"/>
                  <a:gd name="T15" fmla="*/ 18 h 70"/>
                  <a:gd name="T16" fmla="*/ 608 w 647"/>
                  <a:gd name="T17" fmla="*/ 0 h 70"/>
                  <a:gd name="T18" fmla="*/ 84 w 647"/>
                  <a:gd name="T19" fmla="*/ 56 h 70"/>
                  <a:gd name="T20" fmla="*/ 39 w 647"/>
                  <a:gd name="T21" fmla="*/ 56 h 70"/>
                  <a:gd name="T22" fmla="*/ 30 w 647"/>
                  <a:gd name="T23" fmla="*/ 51 h 70"/>
                  <a:gd name="T24" fmla="*/ 30 w 647"/>
                  <a:gd name="T25" fmla="*/ 18 h 70"/>
                  <a:gd name="T26" fmla="*/ 39 w 647"/>
                  <a:gd name="T27" fmla="*/ 14 h 70"/>
                  <a:gd name="T28" fmla="*/ 84 w 647"/>
                  <a:gd name="T29" fmla="*/ 14 h 70"/>
                  <a:gd name="T30" fmla="*/ 75 w 647"/>
                  <a:gd name="T31" fmla="*/ 18 h 70"/>
                  <a:gd name="T32" fmla="*/ 75 w 647"/>
                  <a:gd name="T33" fmla="*/ 51 h 70"/>
                  <a:gd name="T34" fmla="*/ 84 w 647"/>
                  <a:gd name="T35" fmla="*/ 5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47" h="70">
                    <a:moveTo>
                      <a:pt x="608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8" y="0"/>
                      <a:pt x="0" y="9"/>
                      <a:pt x="0" y="18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61"/>
                      <a:pt x="18" y="70"/>
                      <a:pt x="39" y="70"/>
                    </a:cubicBezTo>
                    <a:cubicBezTo>
                      <a:pt x="608" y="70"/>
                      <a:pt x="608" y="70"/>
                      <a:pt x="608" y="70"/>
                    </a:cubicBezTo>
                    <a:cubicBezTo>
                      <a:pt x="630" y="70"/>
                      <a:pt x="647" y="61"/>
                      <a:pt x="647" y="51"/>
                    </a:cubicBezTo>
                    <a:cubicBezTo>
                      <a:pt x="647" y="18"/>
                      <a:pt x="647" y="18"/>
                      <a:pt x="647" y="18"/>
                    </a:cubicBezTo>
                    <a:cubicBezTo>
                      <a:pt x="647" y="9"/>
                      <a:pt x="630" y="0"/>
                      <a:pt x="608" y="0"/>
                    </a:cubicBezTo>
                    <a:close/>
                    <a:moveTo>
                      <a:pt x="84" y="56"/>
                    </a:moveTo>
                    <a:cubicBezTo>
                      <a:pt x="39" y="56"/>
                      <a:pt x="39" y="56"/>
                      <a:pt x="39" y="56"/>
                    </a:cubicBezTo>
                    <a:cubicBezTo>
                      <a:pt x="34" y="56"/>
                      <a:pt x="30" y="54"/>
                      <a:pt x="30" y="51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6"/>
                      <a:pt x="34" y="14"/>
                      <a:pt x="39" y="14"/>
                    </a:cubicBezTo>
                    <a:cubicBezTo>
                      <a:pt x="84" y="14"/>
                      <a:pt x="84" y="14"/>
                      <a:pt x="84" y="14"/>
                    </a:cubicBezTo>
                    <a:cubicBezTo>
                      <a:pt x="79" y="14"/>
                      <a:pt x="75" y="16"/>
                      <a:pt x="75" y="18"/>
                    </a:cubicBezTo>
                    <a:cubicBezTo>
                      <a:pt x="75" y="51"/>
                      <a:pt x="75" y="51"/>
                      <a:pt x="75" y="51"/>
                    </a:cubicBezTo>
                    <a:cubicBezTo>
                      <a:pt x="75" y="54"/>
                      <a:pt x="79" y="56"/>
                      <a:pt x="84" y="5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403D3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30" name="Freeform 265"/>
              <p:cNvSpPr>
                <a:spLocks noEditPoints="1"/>
              </p:cNvSpPr>
              <p:nvPr/>
            </p:nvSpPr>
            <p:spPr bwMode="auto">
              <a:xfrm>
                <a:off x="3234896" y="2294749"/>
                <a:ext cx="400593" cy="240413"/>
              </a:xfrm>
              <a:custGeom>
                <a:avLst/>
                <a:gdLst>
                  <a:gd name="T0" fmla="*/ 0 w 594"/>
                  <a:gd name="T1" fmla="*/ 297 h 356"/>
                  <a:gd name="T2" fmla="*/ 59 w 594"/>
                  <a:gd name="T3" fmla="*/ 356 h 356"/>
                  <a:gd name="T4" fmla="*/ 534 w 594"/>
                  <a:gd name="T5" fmla="*/ 356 h 356"/>
                  <a:gd name="T6" fmla="*/ 594 w 594"/>
                  <a:gd name="T7" fmla="*/ 297 h 356"/>
                  <a:gd name="T8" fmla="*/ 594 w 594"/>
                  <a:gd name="T9" fmla="*/ 0 h 356"/>
                  <a:gd name="T10" fmla="*/ 0 w 594"/>
                  <a:gd name="T11" fmla="*/ 0 h 356"/>
                  <a:gd name="T12" fmla="*/ 0 w 594"/>
                  <a:gd name="T13" fmla="*/ 297 h 356"/>
                  <a:gd name="T14" fmla="*/ 35 w 594"/>
                  <a:gd name="T15" fmla="*/ 35 h 356"/>
                  <a:gd name="T16" fmla="*/ 70 w 594"/>
                  <a:gd name="T17" fmla="*/ 35 h 356"/>
                  <a:gd name="T18" fmla="*/ 70 w 594"/>
                  <a:gd name="T19" fmla="*/ 297 h 356"/>
                  <a:gd name="T20" fmla="*/ 94 w 594"/>
                  <a:gd name="T21" fmla="*/ 321 h 356"/>
                  <a:gd name="T22" fmla="*/ 59 w 594"/>
                  <a:gd name="T23" fmla="*/ 321 h 356"/>
                  <a:gd name="T24" fmla="*/ 35 w 594"/>
                  <a:gd name="T25" fmla="*/ 297 h 356"/>
                  <a:gd name="T26" fmla="*/ 35 w 594"/>
                  <a:gd name="T27" fmla="*/ 35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94" h="356">
                    <a:moveTo>
                      <a:pt x="0" y="297"/>
                    </a:moveTo>
                    <a:cubicBezTo>
                      <a:pt x="0" y="330"/>
                      <a:pt x="27" y="356"/>
                      <a:pt x="59" y="356"/>
                    </a:cubicBezTo>
                    <a:cubicBezTo>
                      <a:pt x="534" y="356"/>
                      <a:pt x="534" y="356"/>
                      <a:pt x="534" y="356"/>
                    </a:cubicBezTo>
                    <a:cubicBezTo>
                      <a:pt x="567" y="356"/>
                      <a:pt x="594" y="330"/>
                      <a:pt x="594" y="297"/>
                    </a:cubicBezTo>
                    <a:cubicBezTo>
                      <a:pt x="594" y="0"/>
                      <a:pt x="594" y="0"/>
                      <a:pt x="594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97"/>
                    </a:lnTo>
                    <a:close/>
                    <a:moveTo>
                      <a:pt x="35" y="35"/>
                    </a:move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297"/>
                      <a:pt x="70" y="297"/>
                      <a:pt x="70" y="297"/>
                    </a:cubicBezTo>
                    <a:cubicBezTo>
                      <a:pt x="70" y="310"/>
                      <a:pt x="81" y="321"/>
                      <a:pt x="94" y="321"/>
                    </a:cubicBezTo>
                    <a:cubicBezTo>
                      <a:pt x="59" y="321"/>
                      <a:pt x="59" y="321"/>
                      <a:pt x="59" y="321"/>
                    </a:cubicBezTo>
                    <a:cubicBezTo>
                      <a:pt x="46" y="321"/>
                      <a:pt x="35" y="310"/>
                      <a:pt x="35" y="297"/>
                    </a:cubicBezTo>
                    <a:lnTo>
                      <a:pt x="35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403D3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</p:grpSp>
      <p:cxnSp>
        <p:nvCxnSpPr>
          <p:cNvPr id="50" name="Straight Connector 54"/>
          <p:cNvCxnSpPr/>
          <p:nvPr/>
        </p:nvCxnSpPr>
        <p:spPr>
          <a:xfrm>
            <a:off x="5321404" y="2203364"/>
            <a:ext cx="0" cy="3426885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oup 22"/>
          <p:cNvGrpSpPr/>
          <p:nvPr/>
        </p:nvGrpSpPr>
        <p:grpSpPr bwMode="auto">
          <a:xfrm>
            <a:off x="5961823" y="2196152"/>
            <a:ext cx="1213448" cy="538745"/>
            <a:chOff x="0" y="0"/>
            <a:chExt cx="1131895" cy="504056"/>
          </a:xfrm>
          <a:noFill/>
        </p:grpSpPr>
        <p:sp>
          <p:nvSpPr>
            <p:cNvPr id="52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 sz="2800">
                <a:solidFill>
                  <a:schemeClr val="bg1"/>
                </a:solidFill>
                <a:latin typeface="+mj-ea"/>
                <a:ea typeface="+mj-ea"/>
                <a:sym typeface="宋体" panose="02010600030101010101" pitchFamily="2" charset="-122"/>
              </a:endParaRPr>
            </a:p>
          </p:txBody>
        </p:sp>
        <p:sp>
          <p:nvSpPr>
            <p:cNvPr id="53" name="文本框 47"/>
            <p:cNvSpPr>
              <a:spLocks noChangeArrowheads="1"/>
            </p:cNvSpPr>
            <p:nvPr/>
          </p:nvSpPr>
          <p:spPr bwMode="auto">
            <a:xfrm>
              <a:off x="51774" y="41772"/>
              <a:ext cx="1080121" cy="37434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j-ea"/>
                  <a:ea typeface="+mj-ea"/>
                  <a:sym typeface="方正兰亭细黑_GBK" charset="-122"/>
                </a:rPr>
                <a:t>作用一</a:t>
              </a:r>
              <a:endParaRPr lang="zh-CN" altLang="en-US" sz="2000" b="1" dirty="0">
                <a:solidFill>
                  <a:schemeClr val="bg1"/>
                </a:solidFill>
                <a:latin typeface="+mj-ea"/>
                <a:ea typeface="+mj-ea"/>
                <a:sym typeface="方正兰亭细黑_GBK" charset="-122"/>
              </a:endParaRPr>
            </a:p>
          </p:txBody>
        </p:sp>
      </p:grpSp>
      <p:sp>
        <p:nvSpPr>
          <p:cNvPr id="54" name="矩形 60"/>
          <p:cNvSpPr>
            <a:spLocks noChangeArrowheads="1"/>
          </p:cNvSpPr>
          <p:nvPr/>
        </p:nvSpPr>
        <p:spPr bwMode="auto">
          <a:xfrm>
            <a:off x="7378007" y="2136458"/>
            <a:ext cx="3571833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表图表的含义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5" name="Group 22"/>
          <p:cNvGrpSpPr/>
          <p:nvPr/>
        </p:nvGrpSpPr>
        <p:grpSpPr bwMode="auto">
          <a:xfrm>
            <a:off x="5961823" y="3140990"/>
            <a:ext cx="1213448" cy="538745"/>
            <a:chOff x="0" y="0"/>
            <a:chExt cx="1131895" cy="504056"/>
          </a:xfrm>
          <a:noFill/>
        </p:grpSpPr>
        <p:sp>
          <p:nvSpPr>
            <p:cNvPr id="56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 sz="2800">
                <a:solidFill>
                  <a:schemeClr val="bg1"/>
                </a:solidFill>
                <a:latin typeface="+mj-ea"/>
                <a:ea typeface="+mj-ea"/>
                <a:sym typeface="宋体" panose="02010600030101010101" pitchFamily="2" charset="-122"/>
              </a:endParaRPr>
            </a:p>
          </p:txBody>
        </p:sp>
        <p:sp>
          <p:nvSpPr>
            <p:cNvPr id="57" name="文本框 47"/>
            <p:cNvSpPr>
              <a:spLocks noChangeArrowheads="1"/>
            </p:cNvSpPr>
            <p:nvPr/>
          </p:nvSpPr>
          <p:spPr bwMode="auto">
            <a:xfrm>
              <a:off x="51774" y="41772"/>
              <a:ext cx="1080121" cy="37434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j-ea"/>
                  <a:sym typeface="方正兰亭细黑_GBK" charset="-122"/>
                </a:rPr>
                <a:t>作用二</a:t>
              </a:r>
              <a:endParaRPr lang="zh-CN" altLang="en-US" sz="2000" b="1" dirty="0">
                <a:solidFill>
                  <a:schemeClr val="bg1"/>
                </a:solidFill>
                <a:latin typeface="+mj-ea"/>
                <a:sym typeface="方正兰亭细黑_GBK" charset="-122"/>
              </a:endParaRPr>
            </a:p>
          </p:txBody>
        </p:sp>
      </p:grpSp>
      <p:sp>
        <p:nvSpPr>
          <p:cNvPr id="58" name="矩形 60"/>
          <p:cNvSpPr>
            <a:spLocks noChangeArrowheads="1"/>
          </p:cNvSpPr>
          <p:nvPr/>
        </p:nvSpPr>
        <p:spPr bwMode="auto">
          <a:xfrm>
            <a:off x="7378007" y="3081296"/>
            <a:ext cx="3571833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表图表的含义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9" name="Group 22"/>
          <p:cNvGrpSpPr/>
          <p:nvPr/>
        </p:nvGrpSpPr>
        <p:grpSpPr bwMode="auto">
          <a:xfrm>
            <a:off x="5961823" y="4099536"/>
            <a:ext cx="1213448" cy="538745"/>
            <a:chOff x="0" y="0"/>
            <a:chExt cx="1131895" cy="504056"/>
          </a:xfrm>
          <a:noFill/>
        </p:grpSpPr>
        <p:sp>
          <p:nvSpPr>
            <p:cNvPr id="60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 sz="2800">
                <a:solidFill>
                  <a:schemeClr val="bg1"/>
                </a:solidFill>
                <a:latin typeface="+mj-ea"/>
                <a:ea typeface="+mj-ea"/>
                <a:sym typeface="宋体" panose="02010600030101010101" pitchFamily="2" charset="-122"/>
              </a:endParaRPr>
            </a:p>
          </p:txBody>
        </p:sp>
        <p:sp>
          <p:nvSpPr>
            <p:cNvPr id="61" name="文本框 47"/>
            <p:cNvSpPr>
              <a:spLocks noChangeArrowheads="1"/>
            </p:cNvSpPr>
            <p:nvPr/>
          </p:nvSpPr>
          <p:spPr bwMode="auto">
            <a:xfrm>
              <a:off x="51774" y="41772"/>
              <a:ext cx="1080121" cy="37434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j-ea"/>
                  <a:sym typeface="方正兰亭细黑_GBK" charset="-122"/>
                </a:rPr>
                <a:t>作用三</a:t>
              </a:r>
              <a:endParaRPr lang="zh-CN" altLang="en-US" sz="2000" b="1" dirty="0">
                <a:solidFill>
                  <a:schemeClr val="bg1"/>
                </a:solidFill>
                <a:latin typeface="+mj-ea"/>
                <a:sym typeface="方正兰亭细黑_GBK" charset="-122"/>
              </a:endParaRPr>
            </a:p>
          </p:txBody>
        </p:sp>
      </p:grpSp>
      <p:sp>
        <p:nvSpPr>
          <p:cNvPr id="62" name="矩形 61"/>
          <p:cNvSpPr>
            <a:spLocks noChangeArrowheads="1"/>
          </p:cNvSpPr>
          <p:nvPr/>
        </p:nvSpPr>
        <p:spPr bwMode="auto">
          <a:xfrm>
            <a:off x="7378007" y="4039841"/>
            <a:ext cx="3571833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表图表的含义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3" name="Group 22"/>
          <p:cNvGrpSpPr/>
          <p:nvPr/>
        </p:nvGrpSpPr>
        <p:grpSpPr bwMode="auto">
          <a:xfrm>
            <a:off x="5961823" y="5024598"/>
            <a:ext cx="1213448" cy="538745"/>
            <a:chOff x="0" y="0"/>
            <a:chExt cx="1131895" cy="504056"/>
          </a:xfrm>
          <a:noFill/>
        </p:grpSpPr>
        <p:sp>
          <p:nvSpPr>
            <p:cNvPr id="64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 sz="2800">
                <a:solidFill>
                  <a:schemeClr val="bg1"/>
                </a:solidFill>
                <a:latin typeface="+mj-ea"/>
                <a:ea typeface="+mj-ea"/>
                <a:sym typeface="宋体" panose="02010600030101010101" pitchFamily="2" charset="-122"/>
              </a:endParaRPr>
            </a:p>
          </p:txBody>
        </p:sp>
        <p:sp>
          <p:nvSpPr>
            <p:cNvPr id="65" name="文本框 47"/>
            <p:cNvSpPr>
              <a:spLocks noChangeArrowheads="1"/>
            </p:cNvSpPr>
            <p:nvPr/>
          </p:nvSpPr>
          <p:spPr bwMode="auto">
            <a:xfrm>
              <a:off x="51774" y="41772"/>
              <a:ext cx="1080121" cy="37434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j-ea"/>
                  <a:sym typeface="方正兰亭细黑_GBK" charset="-122"/>
                </a:rPr>
                <a:t>作用四</a:t>
              </a:r>
              <a:endParaRPr lang="zh-CN" altLang="en-US" sz="2000" b="1" dirty="0">
                <a:solidFill>
                  <a:schemeClr val="bg1"/>
                </a:solidFill>
                <a:latin typeface="+mj-ea"/>
                <a:sym typeface="方正兰亭细黑_GBK" charset="-122"/>
              </a:endParaRPr>
            </a:p>
          </p:txBody>
        </p:sp>
      </p:grpSp>
      <p:sp>
        <p:nvSpPr>
          <p:cNvPr id="66" name="矩形 60"/>
          <p:cNvSpPr>
            <a:spLocks noChangeArrowheads="1"/>
          </p:cNvSpPr>
          <p:nvPr/>
        </p:nvSpPr>
        <p:spPr bwMode="auto">
          <a:xfrm>
            <a:off x="7378007" y="4964904"/>
            <a:ext cx="3571833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表图表的含义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1000">
        <p14:warp dir="in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8" grpId="0"/>
      <p:bldP spid="62" grpId="0"/>
      <p:bldP spid="6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83154" y="307512"/>
            <a:ext cx="10843722" cy="729358"/>
            <a:chOff x="-2655131" y="549901"/>
            <a:chExt cx="10843722" cy="729358"/>
          </a:xfrm>
        </p:grpSpPr>
        <p:sp>
          <p:nvSpPr>
            <p:cNvPr id="7" name="矩形 6"/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/>
            <p:cNvSpPr txBox="1">
              <a:spLocks noChangeArrowheads="1"/>
            </p:cNvSpPr>
            <p:nvPr/>
          </p:nvSpPr>
          <p:spPr bwMode="auto">
            <a:xfrm>
              <a:off x="1138419" y="549901"/>
              <a:ext cx="325532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活动效果展望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TextBox 8"/>
            <p:cNvSpPr txBox="1">
              <a:spLocks noChangeArrowheads="1"/>
            </p:cNvSpPr>
            <p:nvPr/>
          </p:nvSpPr>
          <p:spPr bwMode="auto">
            <a:xfrm>
              <a:off x="1136263" y="1079204"/>
              <a:ext cx="3255323" cy="200055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512899" y="1909490"/>
            <a:ext cx="9219620" cy="4032261"/>
            <a:chOff x="1152217" y="1223838"/>
            <a:chExt cx="7091234" cy="3101398"/>
          </a:xfrm>
          <a:noFill/>
        </p:grpSpPr>
        <p:cxnSp>
          <p:nvCxnSpPr>
            <p:cNvPr id="11" name="肘形连接符 69"/>
            <p:cNvCxnSpPr>
              <a:stCxn id="47" idx="6"/>
              <a:endCxn id="24" idx="2"/>
            </p:cNvCxnSpPr>
            <p:nvPr/>
          </p:nvCxnSpPr>
          <p:spPr>
            <a:xfrm>
              <a:off x="3673758" y="1566345"/>
              <a:ext cx="4018925" cy="822728"/>
            </a:xfrm>
            <a:prstGeom prst="bentConnector3">
              <a:avLst>
                <a:gd name="adj1" fmla="val 50000"/>
              </a:avLst>
            </a:prstGeom>
            <a:grpFill/>
            <a:ln w="12700">
              <a:solidFill>
                <a:schemeClr val="bg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淘宝店chenying0907出品 5"/>
            <p:cNvGrpSpPr/>
            <p:nvPr/>
          </p:nvGrpSpPr>
          <p:grpSpPr>
            <a:xfrm>
              <a:off x="3106906" y="1282845"/>
              <a:ext cx="566852" cy="567000"/>
              <a:chOff x="4534974" y="2492893"/>
              <a:chExt cx="756000" cy="756000"/>
            </a:xfrm>
            <a:grpFill/>
          </p:grpSpPr>
          <p:sp>
            <p:nvSpPr>
              <p:cNvPr id="47" name="淘宝店chenying0907出品 6"/>
              <p:cNvSpPr/>
              <p:nvPr/>
            </p:nvSpPr>
            <p:spPr>
              <a:xfrm>
                <a:off x="4534974" y="2492893"/>
                <a:ext cx="756000" cy="756000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28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48" name="淘宝店chenying0907出品 7"/>
              <p:cNvGrpSpPr/>
              <p:nvPr/>
            </p:nvGrpSpPr>
            <p:grpSpPr>
              <a:xfrm>
                <a:off x="4687974" y="2629656"/>
                <a:ext cx="450000" cy="434596"/>
                <a:chOff x="5512720" y="2152017"/>
                <a:chExt cx="583915" cy="496874"/>
              </a:xfrm>
              <a:grpFill/>
            </p:grpSpPr>
            <p:sp>
              <p:nvSpPr>
                <p:cNvPr id="49" name="淘宝店chenying0907出品 159"/>
                <p:cNvSpPr/>
                <p:nvPr/>
              </p:nvSpPr>
              <p:spPr bwMode="auto">
                <a:xfrm>
                  <a:off x="5574376" y="2246314"/>
                  <a:ext cx="460603" cy="402577"/>
                </a:xfrm>
                <a:custGeom>
                  <a:avLst/>
                  <a:gdLst>
                    <a:gd name="T0" fmla="*/ 29 w 54"/>
                    <a:gd name="T1" fmla="*/ 1 h 47"/>
                    <a:gd name="T2" fmla="*/ 24 w 54"/>
                    <a:gd name="T3" fmla="*/ 1 h 47"/>
                    <a:gd name="T4" fmla="*/ 2 w 54"/>
                    <a:gd name="T5" fmla="*/ 15 h 47"/>
                    <a:gd name="T6" fmla="*/ 0 w 54"/>
                    <a:gd name="T7" fmla="*/ 20 h 47"/>
                    <a:gd name="T8" fmla="*/ 0 w 54"/>
                    <a:gd name="T9" fmla="*/ 44 h 47"/>
                    <a:gd name="T10" fmla="*/ 3 w 54"/>
                    <a:gd name="T11" fmla="*/ 47 h 47"/>
                    <a:gd name="T12" fmla="*/ 13 w 54"/>
                    <a:gd name="T13" fmla="*/ 47 h 47"/>
                    <a:gd name="T14" fmla="*/ 16 w 54"/>
                    <a:gd name="T15" fmla="*/ 44 h 47"/>
                    <a:gd name="T16" fmla="*/ 16 w 54"/>
                    <a:gd name="T17" fmla="*/ 27 h 47"/>
                    <a:gd name="T18" fmla="*/ 19 w 54"/>
                    <a:gd name="T19" fmla="*/ 24 h 47"/>
                    <a:gd name="T20" fmla="*/ 35 w 54"/>
                    <a:gd name="T21" fmla="*/ 24 h 47"/>
                    <a:gd name="T22" fmla="*/ 38 w 54"/>
                    <a:gd name="T23" fmla="*/ 27 h 47"/>
                    <a:gd name="T24" fmla="*/ 38 w 54"/>
                    <a:gd name="T25" fmla="*/ 44 h 47"/>
                    <a:gd name="T26" fmla="*/ 41 w 54"/>
                    <a:gd name="T27" fmla="*/ 47 h 47"/>
                    <a:gd name="T28" fmla="*/ 51 w 54"/>
                    <a:gd name="T29" fmla="*/ 47 h 47"/>
                    <a:gd name="T30" fmla="*/ 54 w 54"/>
                    <a:gd name="T31" fmla="*/ 44 h 47"/>
                    <a:gd name="T32" fmla="*/ 54 w 54"/>
                    <a:gd name="T33" fmla="*/ 20 h 47"/>
                    <a:gd name="T34" fmla="*/ 52 w 54"/>
                    <a:gd name="T35" fmla="*/ 16 h 47"/>
                    <a:gd name="T36" fmla="*/ 29 w 54"/>
                    <a:gd name="T37" fmla="*/ 1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54" h="47">
                      <a:moveTo>
                        <a:pt x="29" y="1"/>
                      </a:moveTo>
                      <a:cubicBezTo>
                        <a:pt x="28" y="0"/>
                        <a:pt x="25" y="0"/>
                        <a:pt x="24" y="1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1" y="16"/>
                        <a:pt x="0" y="18"/>
                        <a:pt x="0" y="20"/>
                      </a:cubicBezTo>
                      <a:cubicBezTo>
                        <a:pt x="0" y="44"/>
                        <a:pt x="0" y="44"/>
                        <a:pt x="0" y="44"/>
                      </a:cubicBezTo>
                      <a:cubicBezTo>
                        <a:pt x="0" y="46"/>
                        <a:pt x="1" y="47"/>
                        <a:pt x="3" y="47"/>
                      </a:cubicBezTo>
                      <a:cubicBezTo>
                        <a:pt x="13" y="47"/>
                        <a:pt x="13" y="47"/>
                        <a:pt x="13" y="47"/>
                      </a:cubicBezTo>
                      <a:cubicBezTo>
                        <a:pt x="14" y="47"/>
                        <a:pt x="16" y="46"/>
                        <a:pt x="16" y="44"/>
                      </a:cubicBezTo>
                      <a:cubicBezTo>
                        <a:pt x="16" y="27"/>
                        <a:pt x="16" y="27"/>
                        <a:pt x="16" y="27"/>
                      </a:cubicBezTo>
                      <a:cubicBezTo>
                        <a:pt x="16" y="26"/>
                        <a:pt x="17" y="24"/>
                        <a:pt x="19" y="24"/>
                      </a:cubicBezTo>
                      <a:cubicBezTo>
                        <a:pt x="35" y="24"/>
                        <a:pt x="35" y="24"/>
                        <a:pt x="35" y="24"/>
                      </a:cubicBezTo>
                      <a:cubicBezTo>
                        <a:pt x="37" y="24"/>
                        <a:pt x="38" y="26"/>
                        <a:pt x="38" y="27"/>
                      </a:cubicBezTo>
                      <a:cubicBezTo>
                        <a:pt x="38" y="44"/>
                        <a:pt x="38" y="44"/>
                        <a:pt x="38" y="44"/>
                      </a:cubicBezTo>
                      <a:cubicBezTo>
                        <a:pt x="38" y="46"/>
                        <a:pt x="39" y="47"/>
                        <a:pt x="41" y="47"/>
                      </a:cubicBezTo>
                      <a:cubicBezTo>
                        <a:pt x="51" y="47"/>
                        <a:pt x="51" y="47"/>
                        <a:pt x="51" y="47"/>
                      </a:cubicBezTo>
                      <a:cubicBezTo>
                        <a:pt x="53" y="47"/>
                        <a:pt x="54" y="46"/>
                        <a:pt x="54" y="44"/>
                      </a:cubicBezTo>
                      <a:cubicBezTo>
                        <a:pt x="54" y="20"/>
                        <a:pt x="54" y="20"/>
                        <a:pt x="54" y="20"/>
                      </a:cubicBezTo>
                      <a:cubicBezTo>
                        <a:pt x="54" y="19"/>
                        <a:pt x="53" y="17"/>
                        <a:pt x="52" y="16"/>
                      </a:cubicBezTo>
                      <a:lnTo>
                        <a:pt x="29" y="1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8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0" name="淘宝店chenying0907出品 160"/>
                <p:cNvSpPr/>
                <p:nvPr/>
              </p:nvSpPr>
              <p:spPr bwMode="auto">
                <a:xfrm>
                  <a:off x="5512720" y="2152017"/>
                  <a:ext cx="583915" cy="224863"/>
                </a:xfrm>
                <a:custGeom>
                  <a:avLst/>
                  <a:gdLst>
                    <a:gd name="T0" fmla="*/ 64 w 68"/>
                    <a:gd name="T1" fmla="*/ 20 h 26"/>
                    <a:gd name="T2" fmla="*/ 61 w 68"/>
                    <a:gd name="T3" fmla="*/ 15 h 26"/>
                    <a:gd name="T4" fmla="*/ 61 w 68"/>
                    <a:gd name="T5" fmla="*/ 10 h 26"/>
                    <a:gd name="T6" fmla="*/ 58 w 68"/>
                    <a:gd name="T7" fmla="*/ 7 h 26"/>
                    <a:gd name="T8" fmla="*/ 57 w 68"/>
                    <a:gd name="T9" fmla="*/ 7 h 26"/>
                    <a:gd name="T10" fmla="*/ 54 w 68"/>
                    <a:gd name="T11" fmla="*/ 10 h 26"/>
                    <a:gd name="T12" fmla="*/ 54 w 68"/>
                    <a:gd name="T13" fmla="*/ 10 h 26"/>
                    <a:gd name="T14" fmla="*/ 52 w 68"/>
                    <a:gd name="T15" fmla="*/ 12 h 26"/>
                    <a:gd name="T16" fmla="*/ 36 w 68"/>
                    <a:gd name="T17" fmla="*/ 1 h 26"/>
                    <a:gd name="T18" fmla="*/ 33 w 68"/>
                    <a:gd name="T19" fmla="*/ 0 h 26"/>
                    <a:gd name="T20" fmla="*/ 30 w 68"/>
                    <a:gd name="T21" fmla="*/ 1 h 26"/>
                    <a:gd name="T22" fmla="*/ 2 w 68"/>
                    <a:gd name="T23" fmla="*/ 20 h 26"/>
                    <a:gd name="T24" fmla="*/ 1 w 68"/>
                    <a:gd name="T25" fmla="*/ 24 h 26"/>
                    <a:gd name="T26" fmla="*/ 5 w 68"/>
                    <a:gd name="T27" fmla="*/ 24 h 26"/>
                    <a:gd name="T28" fmla="*/ 31 w 68"/>
                    <a:gd name="T29" fmla="*/ 7 h 26"/>
                    <a:gd name="T30" fmla="*/ 36 w 68"/>
                    <a:gd name="T31" fmla="*/ 7 h 26"/>
                    <a:gd name="T32" fmla="*/ 63 w 68"/>
                    <a:gd name="T33" fmla="*/ 25 h 26"/>
                    <a:gd name="T34" fmla="*/ 67 w 68"/>
                    <a:gd name="T35" fmla="*/ 25 h 26"/>
                    <a:gd name="T36" fmla="*/ 66 w 68"/>
                    <a:gd name="T37" fmla="*/ 21 h 26"/>
                    <a:gd name="T38" fmla="*/ 64 w 68"/>
                    <a:gd name="T39" fmla="*/ 2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68" h="26">
                      <a:moveTo>
                        <a:pt x="64" y="20"/>
                      </a:moveTo>
                      <a:cubicBezTo>
                        <a:pt x="62" y="19"/>
                        <a:pt x="61" y="17"/>
                        <a:pt x="61" y="15"/>
                      </a:cubicBezTo>
                      <a:cubicBezTo>
                        <a:pt x="61" y="10"/>
                        <a:pt x="61" y="10"/>
                        <a:pt x="61" y="10"/>
                      </a:cubicBezTo>
                      <a:cubicBezTo>
                        <a:pt x="61" y="8"/>
                        <a:pt x="60" y="7"/>
                        <a:pt x="58" y="7"/>
                      </a:cubicBezTo>
                      <a:cubicBezTo>
                        <a:pt x="57" y="7"/>
                        <a:pt x="57" y="7"/>
                        <a:pt x="57" y="7"/>
                      </a:cubicBezTo>
                      <a:cubicBezTo>
                        <a:pt x="56" y="7"/>
                        <a:pt x="54" y="8"/>
                        <a:pt x="54" y="10"/>
                      </a:cubicBezTo>
                      <a:cubicBezTo>
                        <a:pt x="54" y="10"/>
                        <a:pt x="54" y="10"/>
                        <a:pt x="54" y="10"/>
                      </a:cubicBezTo>
                      <a:cubicBezTo>
                        <a:pt x="54" y="12"/>
                        <a:pt x="53" y="13"/>
                        <a:pt x="52" y="12"/>
                      </a:cubicBezTo>
                      <a:cubicBezTo>
                        <a:pt x="36" y="1"/>
                        <a:pt x="36" y="1"/>
                        <a:pt x="36" y="1"/>
                      </a:cubicBezTo>
                      <a:cubicBezTo>
                        <a:pt x="35" y="1"/>
                        <a:pt x="33" y="0"/>
                        <a:pt x="33" y="0"/>
                      </a:cubicBezTo>
                      <a:cubicBezTo>
                        <a:pt x="33" y="0"/>
                        <a:pt x="32" y="1"/>
                        <a:pt x="30" y="1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1" y="21"/>
                        <a:pt x="0" y="23"/>
                        <a:pt x="1" y="24"/>
                      </a:cubicBezTo>
                      <a:cubicBezTo>
                        <a:pt x="2" y="25"/>
                        <a:pt x="3" y="25"/>
                        <a:pt x="5" y="24"/>
                      </a:cubicBezTo>
                      <a:cubicBezTo>
                        <a:pt x="31" y="7"/>
                        <a:pt x="31" y="7"/>
                        <a:pt x="31" y="7"/>
                      </a:cubicBezTo>
                      <a:cubicBezTo>
                        <a:pt x="32" y="6"/>
                        <a:pt x="34" y="6"/>
                        <a:pt x="36" y="7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4" y="26"/>
                        <a:pt x="66" y="26"/>
                        <a:pt x="67" y="25"/>
                      </a:cubicBezTo>
                      <a:cubicBezTo>
                        <a:pt x="68" y="24"/>
                        <a:pt x="67" y="22"/>
                        <a:pt x="66" y="21"/>
                      </a:cubicBezTo>
                      <a:lnTo>
                        <a:pt x="64" y="20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800">
                    <a:solidFill>
                      <a:schemeClr val="bg1"/>
                    </a:solidFill>
                  </a:endParaRPr>
                </a:p>
              </p:txBody>
            </p:sp>
          </p:grpSp>
        </p:grpSp>
        <p:cxnSp>
          <p:nvCxnSpPr>
            <p:cNvPr id="13" name="肘形连接符 75"/>
            <p:cNvCxnSpPr>
              <a:stCxn id="45" idx="6"/>
              <a:endCxn id="26" idx="2"/>
            </p:cNvCxnSpPr>
            <p:nvPr/>
          </p:nvCxnSpPr>
          <p:spPr>
            <a:xfrm>
              <a:off x="3673758" y="3206319"/>
              <a:ext cx="2168381" cy="398798"/>
            </a:xfrm>
            <a:prstGeom prst="bentConnector3">
              <a:avLst>
                <a:gd name="adj1" fmla="val 50000"/>
              </a:avLst>
            </a:prstGeom>
            <a:grpFill/>
            <a:ln w="12700">
              <a:solidFill>
                <a:schemeClr val="bg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淘宝店chenying0907出品 11"/>
            <p:cNvGrpSpPr/>
            <p:nvPr/>
          </p:nvGrpSpPr>
          <p:grpSpPr>
            <a:xfrm>
              <a:off x="3106906" y="2922819"/>
              <a:ext cx="566852" cy="567000"/>
              <a:chOff x="4534974" y="4368345"/>
              <a:chExt cx="756000" cy="756000"/>
            </a:xfrm>
            <a:grpFill/>
          </p:grpSpPr>
          <p:sp>
            <p:nvSpPr>
              <p:cNvPr id="45" name="淘宝店chenying0907出品 12"/>
              <p:cNvSpPr/>
              <p:nvPr/>
            </p:nvSpPr>
            <p:spPr>
              <a:xfrm>
                <a:off x="4534974" y="4368345"/>
                <a:ext cx="756000" cy="756000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2800">
                  <a:solidFill>
                    <a:schemeClr val="bg1"/>
                  </a:solidFill>
                </a:endParaRPr>
              </a:p>
            </p:txBody>
          </p:sp>
          <p:sp>
            <p:nvSpPr>
              <p:cNvPr id="46" name="淘宝店chenying0907出品 277"/>
              <p:cNvSpPr>
                <a:spLocks noEditPoints="1"/>
              </p:cNvSpPr>
              <p:nvPr/>
            </p:nvSpPr>
            <p:spPr bwMode="auto">
              <a:xfrm>
                <a:off x="4725418" y="4490152"/>
                <a:ext cx="383972" cy="455826"/>
              </a:xfrm>
              <a:custGeom>
                <a:avLst/>
                <a:gdLst>
                  <a:gd name="T0" fmla="*/ 62 w 72"/>
                  <a:gd name="T1" fmla="*/ 33 h 86"/>
                  <a:gd name="T2" fmla="*/ 57 w 72"/>
                  <a:gd name="T3" fmla="*/ 33 h 86"/>
                  <a:gd name="T4" fmla="*/ 57 w 72"/>
                  <a:gd name="T5" fmla="*/ 19 h 86"/>
                  <a:gd name="T6" fmla="*/ 38 w 72"/>
                  <a:gd name="T7" fmla="*/ 0 h 86"/>
                  <a:gd name="T8" fmla="*/ 34 w 72"/>
                  <a:gd name="T9" fmla="*/ 0 h 86"/>
                  <a:gd name="T10" fmla="*/ 15 w 72"/>
                  <a:gd name="T11" fmla="*/ 19 h 86"/>
                  <a:gd name="T12" fmla="*/ 15 w 72"/>
                  <a:gd name="T13" fmla="*/ 33 h 86"/>
                  <a:gd name="T14" fmla="*/ 10 w 72"/>
                  <a:gd name="T15" fmla="*/ 33 h 86"/>
                  <a:gd name="T16" fmla="*/ 0 w 72"/>
                  <a:gd name="T17" fmla="*/ 43 h 86"/>
                  <a:gd name="T18" fmla="*/ 0 w 72"/>
                  <a:gd name="T19" fmla="*/ 76 h 86"/>
                  <a:gd name="T20" fmla="*/ 10 w 72"/>
                  <a:gd name="T21" fmla="*/ 86 h 86"/>
                  <a:gd name="T22" fmla="*/ 62 w 72"/>
                  <a:gd name="T23" fmla="*/ 86 h 86"/>
                  <a:gd name="T24" fmla="*/ 72 w 72"/>
                  <a:gd name="T25" fmla="*/ 76 h 86"/>
                  <a:gd name="T26" fmla="*/ 72 w 72"/>
                  <a:gd name="T27" fmla="*/ 43 h 86"/>
                  <a:gd name="T28" fmla="*/ 62 w 72"/>
                  <a:gd name="T29" fmla="*/ 33 h 86"/>
                  <a:gd name="T30" fmla="*/ 42 w 72"/>
                  <a:gd name="T31" fmla="*/ 78 h 86"/>
                  <a:gd name="T32" fmla="*/ 31 w 72"/>
                  <a:gd name="T33" fmla="*/ 78 h 86"/>
                  <a:gd name="T34" fmla="*/ 32 w 72"/>
                  <a:gd name="T35" fmla="*/ 64 h 86"/>
                  <a:gd name="T36" fmla="*/ 29 w 72"/>
                  <a:gd name="T37" fmla="*/ 58 h 86"/>
                  <a:gd name="T38" fmla="*/ 36 w 72"/>
                  <a:gd name="T39" fmla="*/ 51 h 86"/>
                  <a:gd name="T40" fmla="*/ 43 w 72"/>
                  <a:gd name="T41" fmla="*/ 58 h 86"/>
                  <a:gd name="T42" fmla="*/ 40 w 72"/>
                  <a:gd name="T43" fmla="*/ 64 h 86"/>
                  <a:gd name="T44" fmla="*/ 42 w 72"/>
                  <a:gd name="T45" fmla="*/ 78 h 86"/>
                  <a:gd name="T46" fmla="*/ 50 w 72"/>
                  <a:gd name="T47" fmla="*/ 33 h 86"/>
                  <a:gd name="T48" fmla="*/ 22 w 72"/>
                  <a:gd name="T49" fmla="*/ 33 h 86"/>
                  <a:gd name="T50" fmla="*/ 22 w 72"/>
                  <a:gd name="T51" fmla="*/ 19 h 86"/>
                  <a:gd name="T52" fmla="*/ 34 w 72"/>
                  <a:gd name="T53" fmla="*/ 7 h 86"/>
                  <a:gd name="T54" fmla="*/ 38 w 72"/>
                  <a:gd name="T55" fmla="*/ 7 h 86"/>
                  <a:gd name="T56" fmla="*/ 50 w 72"/>
                  <a:gd name="T57" fmla="*/ 19 h 86"/>
                  <a:gd name="T58" fmla="*/ 50 w 72"/>
                  <a:gd name="T59" fmla="*/ 3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72" h="86">
                    <a:moveTo>
                      <a:pt x="62" y="33"/>
                    </a:moveTo>
                    <a:cubicBezTo>
                      <a:pt x="57" y="33"/>
                      <a:pt x="57" y="33"/>
                      <a:pt x="57" y="33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57" y="9"/>
                      <a:pt x="49" y="0"/>
                      <a:pt x="38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4" y="0"/>
                      <a:pt x="15" y="9"/>
                      <a:pt x="15" y="19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5" y="33"/>
                      <a:pt x="0" y="37"/>
                      <a:pt x="0" y="43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81"/>
                      <a:pt x="5" y="86"/>
                      <a:pt x="10" y="86"/>
                    </a:cubicBezTo>
                    <a:cubicBezTo>
                      <a:pt x="62" y="86"/>
                      <a:pt x="62" y="86"/>
                      <a:pt x="62" y="86"/>
                    </a:cubicBezTo>
                    <a:cubicBezTo>
                      <a:pt x="68" y="86"/>
                      <a:pt x="72" y="81"/>
                      <a:pt x="72" y="76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2" y="37"/>
                      <a:pt x="68" y="33"/>
                      <a:pt x="62" y="33"/>
                    </a:cubicBezTo>
                    <a:close/>
                    <a:moveTo>
                      <a:pt x="42" y="78"/>
                    </a:moveTo>
                    <a:cubicBezTo>
                      <a:pt x="31" y="78"/>
                      <a:pt x="31" y="78"/>
                      <a:pt x="31" y="78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30" y="63"/>
                      <a:pt x="29" y="60"/>
                      <a:pt x="29" y="58"/>
                    </a:cubicBezTo>
                    <a:cubicBezTo>
                      <a:pt x="29" y="54"/>
                      <a:pt x="32" y="51"/>
                      <a:pt x="36" y="51"/>
                    </a:cubicBezTo>
                    <a:cubicBezTo>
                      <a:pt x="40" y="51"/>
                      <a:pt x="43" y="54"/>
                      <a:pt x="43" y="58"/>
                    </a:cubicBezTo>
                    <a:cubicBezTo>
                      <a:pt x="43" y="60"/>
                      <a:pt x="42" y="63"/>
                      <a:pt x="40" y="64"/>
                    </a:cubicBezTo>
                    <a:lnTo>
                      <a:pt x="42" y="78"/>
                    </a:lnTo>
                    <a:close/>
                    <a:moveTo>
                      <a:pt x="50" y="33"/>
                    </a:move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3"/>
                      <a:pt x="28" y="7"/>
                      <a:pt x="34" y="7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45" y="7"/>
                      <a:pt x="50" y="13"/>
                      <a:pt x="50" y="19"/>
                    </a:cubicBezTo>
                    <a:lnTo>
                      <a:pt x="50" y="33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8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16" name="肘形连接符 79"/>
            <p:cNvCxnSpPr>
              <a:stCxn id="40" idx="6"/>
              <a:endCxn id="25" idx="2"/>
            </p:cNvCxnSpPr>
            <p:nvPr/>
          </p:nvCxnSpPr>
          <p:spPr>
            <a:xfrm>
              <a:off x="3673758" y="2386332"/>
              <a:ext cx="3093654" cy="738805"/>
            </a:xfrm>
            <a:prstGeom prst="bentConnector3">
              <a:avLst>
                <a:gd name="adj1" fmla="val 50000"/>
              </a:avLst>
            </a:prstGeom>
            <a:grpFill/>
            <a:ln w="12700">
              <a:solidFill>
                <a:schemeClr val="bg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淘宝店chenying0907出品 15"/>
            <p:cNvGrpSpPr/>
            <p:nvPr/>
          </p:nvGrpSpPr>
          <p:grpSpPr>
            <a:xfrm>
              <a:off x="3106906" y="2102832"/>
              <a:ext cx="566852" cy="567000"/>
              <a:chOff x="4534974" y="3430619"/>
              <a:chExt cx="756000" cy="756000"/>
            </a:xfrm>
            <a:grpFill/>
          </p:grpSpPr>
          <p:sp>
            <p:nvSpPr>
              <p:cNvPr id="40" name="淘宝店chenying0907出品 16"/>
              <p:cNvSpPr/>
              <p:nvPr/>
            </p:nvSpPr>
            <p:spPr>
              <a:xfrm>
                <a:off x="4534974" y="3430619"/>
                <a:ext cx="756000" cy="756000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2800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41" name="Group 92"/>
              <p:cNvGrpSpPr/>
              <p:nvPr/>
            </p:nvGrpSpPr>
            <p:grpSpPr>
              <a:xfrm>
                <a:off x="4688410" y="3660828"/>
                <a:ext cx="474528" cy="295582"/>
                <a:chOff x="5172076" y="1938338"/>
                <a:chExt cx="471488" cy="293688"/>
              </a:xfrm>
              <a:grpFill/>
            </p:grpSpPr>
            <p:sp>
              <p:nvSpPr>
                <p:cNvPr id="42" name="淘宝店chenying0907出品 8"/>
                <p:cNvSpPr>
                  <a:spLocks noEditPoints="1"/>
                </p:cNvSpPr>
                <p:nvPr/>
              </p:nvSpPr>
              <p:spPr bwMode="auto">
                <a:xfrm>
                  <a:off x="5172076" y="1938338"/>
                  <a:ext cx="471488" cy="293688"/>
                </a:xfrm>
                <a:custGeom>
                  <a:avLst/>
                  <a:gdLst>
                    <a:gd name="T0" fmla="*/ 113 w 125"/>
                    <a:gd name="T1" fmla="*/ 18 h 78"/>
                    <a:gd name="T2" fmla="*/ 113 w 125"/>
                    <a:gd name="T3" fmla="*/ 0 h 78"/>
                    <a:gd name="T4" fmla="*/ 0 w 125"/>
                    <a:gd name="T5" fmla="*/ 0 h 78"/>
                    <a:gd name="T6" fmla="*/ 0 w 125"/>
                    <a:gd name="T7" fmla="*/ 78 h 78"/>
                    <a:gd name="T8" fmla="*/ 113 w 125"/>
                    <a:gd name="T9" fmla="*/ 78 h 78"/>
                    <a:gd name="T10" fmla="*/ 113 w 125"/>
                    <a:gd name="T11" fmla="*/ 60 h 78"/>
                    <a:gd name="T12" fmla="*/ 125 w 125"/>
                    <a:gd name="T13" fmla="*/ 54 h 78"/>
                    <a:gd name="T14" fmla="*/ 125 w 125"/>
                    <a:gd name="T15" fmla="*/ 26 h 78"/>
                    <a:gd name="T16" fmla="*/ 113 w 125"/>
                    <a:gd name="T17" fmla="*/ 18 h 78"/>
                    <a:gd name="T18" fmla="*/ 104 w 125"/>
                    <a:gd name="T19" fmla="*/ 69 h 78"/>
                    <a:gd name="T20" fmla="*/ 10 w 125"/>
                    <a:gd name="T21" fmla="*/ 69 h 78"/>
                    <a:gd name="T22" fmla="*/ 10 w 125"/>
                    <a:gd name="T23" fmla="*/ 10 h 78"/>
                    <a:gd name="T24" fmla="*/ 104 w 125"/>
                    <a:gd name="T25" fmla="*/ 10 h 78"/>
                    <a:gd name="T26" fmla="*/ 104 w 125"/>
                    <a:gd name="T27" fmla="*/ 69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5" h="78">
                      <a:moveTo>
                        <a:pt x="113" y="18"/>
                      </a:moveTo>
                      <a:cubicBezTo>
                        <a:pt x="113" y="0"/>
                        <a:pt x="113" y="0"/>
                        <a:pt x="11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8"/>
                        <a:pt x="0" y="78"/>
                        <a:pt x="0" y="78"/>
                      </a:cubicBezTo>
                      <a:cubicBezTo>
                        <a:pt x="113" y="78"/>
                        <a:pt x="113" y="78"/>
                        <a:pt x="113" y="78"/>
                      </a:cubicBezTo>
                      <a:cubicBezTo>
                        <a:pt x="113" y="60"/>
                        <a:pt x="113" y="60"/>
                        <a:pt x="113" y="60"/>
                      </a:cubicBezTo>
                      <a:cubicBezTo>
                        <a:pt x="117" y="60"/>
                        <a:pt x="125" y="61"/>
                        <a:pt x="125" y="54"/>
                      </a:cubicBezTo>
                      <a:cubicBezTo>
                        <a:pt x="125" y="26"/>
                        <a:pt x="125" y="26"/>
                        <a:pt x="125" y="26"/>
                      </a:cubicBezTo>
                      <a:cubicBezTo>
                        <a:pt x="125" y="17"/>
                        <a:pt x="116" y="18"/>
                        <a:pt x="113" y="18"/>
                      </a:cubicBezTo>
                      <a:close/>
                      <a:moveTo>
                        <a:pt x="104" y="69"/>
                      </a:moveTo>
                      <a:cubicBezTo>
                        <a:pt x="10" y="69"/>
                        <a:pt x="10" y="69"/>
                        <a:pt x="10" y="69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4" y="10"/>
                        <a:pt x="104" y="10"/>
                        <a:pt x="104" y="10"/>
                      </a:cubicBezTo>
                      <a:lnTo>
                        <a:pt x="104" y="69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28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3" name="淘宝店chenying0907出品 9"/>
                <p:cNvSpPr>
                  <a:spLocks noChangeArrowheads="1"/>
                </p:cNvSpPr>
                <p:nvPr/>
              </p:nvSpPr>
              <p:spPr bwMode="auto">
                <a:xfrm>
                  <a:off x="5235576" y="2001838"/>
                  <a:ext cx="90488" cy="166688"/>
                </a:xfrm>
                <a:prstGeom prst="rect">
                  <a:avLst/>
                </a:prstGeom>
                <a:grpFill/>
                <a:ln w="9525">
                  <a:solidFill>
                    <a:schemeClr val="bg1"/>
                  </a:solidFill>
                  <a:miter lim="800000"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28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4" name="淘宝店chenying0907出品 10"/>
                <p:cNvSpPr>
                  <a:spLocks noChangeArrowheads="1"/>
                </p:cNvSpPr>
                <p:nvPr/>
              </p:nvSpPr>
              <p:spPr bwMode="auto">
                <a:xfrm>
                  <a:off x="5341938" y="2001838"/>
                  <a:ext cx="85725" cy="166688"/>
                </a:xfrm>
                <a:prstGeom prst="rect">
                  <a:avLst/>
                </a:prstGeom>
                <a:grpFill/>
                <a:ln w="9525">
                  <a:solidFill>
                    <a:schemeClr val="bg1"/>
                  </a:solidFill>
                  <a:miter lim="800000"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2800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cxnSp>
          <p:nvCxnSpPr>
            <p:cNvPr id="18" name="淘宝店chenying0907出品 21"/>
            <p:cNvCxnSpPr>
              <a:endCxn id="36" idx="6"/>
            </p:cNvCxnSpPr>
            <p:nvPr/>
          </p:nvCxnSpPr>
          <p:spPr>
            <a:xfrm flipH="1" flipV="1">
              <a:off x="3673758" y="4026306"/>
              <a:ext cx="959815" cy="1"/>
            </a:xfrm>
            <a:prstGeom prst="line">
              <a:avLst/>
            </a:prstGeom>
            <a:grpFill/>
            <a:ln w="12700">
              <a:solidFill>
                <a:schemeClr val="bg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淘宝店chenying0907出品 23"/>
            <p:cNvGrpSpPr/>
            <p:nvPr/>
          </p:nvGrpSpPr>
          <p:grpSpPr>
            <a:xfrm>
              <a:off x="3106906" y="3742805"/>
              <a:ext cx="566852" cy="567000"/>
              <a:chOff x="4534974" y="5306072"/>
              <a:chExt cx="756000" cy="756000"/>
            </a:xfrm>
            <a:grpFill/>
          </p:grpSpPr>
          <p:sp>
            <p:nvSpPr>
              <p:cNvPr id="36" name="淘宝店chenying0907出品 25"/>
              <p:cNvSpPr/>
              <p:nvPr/>
            </p:nvSpPr>
            <p:spPr>
              <a:xfrm>
                <a:off x="4534974" y="5306072"/>
                <a:ext cx="756000" cy="756000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28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37" name="Group 9"/>
              <p:cNvGrpSpPr/>
              <p:nvPr/>
            </p:nvGrpSpPr>
            <p:grpSpPr>
              <a:xfrm>
                <a:off x="4659950" y="5504420"/>
                <a:ext cx="516045" cy="382660"/>
                <a:chOff x="4572000" y="3414713"/>
                <a:chExt cx="374651" cy="277813"/>
              </a:xfrm>
              <a:grpFill/>
            </p:grpSpPr>
            <p:sp>
              <p:nvSpPr>
                <p:cNvPr id="38" name="淘宝店chenying0907出品 17"/>
                <p:cNvSpPr/>
                <p:nvPr/>
              </p:nvSpPr>
              <p:spPr bwMode="auto">
                <a:xfrm>
                  <a:off x="4713288" y="3481388"/>
                  <a:ext cx="233363" cy="211138"/>
                </a:xfrm>
                <a:custGeom>
                  <a:avLst/>
                  <a:gdLst>
                    <a:gd name="T0" fmla="*/ 89 w 89"/>
                    <a:gd name="T1" fmla="*/ 33 h 81"/>
                    <a:gd name="T2" fmla="*/ 43 w 89"/>
                    <a:gd name="T3" fmla="*/ 0 h 81"/>
                    <a:gd name="T4" fmla="*/ 40 w 89"/>
                    <a:gd name="T5" fmla="*/ 1 h 81"/>
                    <a:gd name="T6" fmla="*/ 43 w 89"/>
                    <a:gd name="T7" fmla="*/ 11 h 81"/>
                    <a:gd name="T8" fmla="*/ 0 w 89"/>
                    <a:gd name="T9" fmla="*/ 44 h 81"/>
                    <a:gd name="T10" fmla="*/ 0 w 89"/>
                    <a:gd name="T11" fmla="*/ 44 h 81"/>
                    <a:gd name="T12" fmla="*/ 40 w 89"/>
                    <a:gd name="T13" fmla="*/ 65 h 81"/>
                    <a:gd name="T14" fmla="*/ 74 w 89"/>
                    <a:gd name="T15" fmla="*/ 81 h 81"/>
                    <a:gd name="T16" fmla="*/ 64 w 89"/>
                    <a:gd name="T17" fmla="*/ 62 h 81"/>
                    <a:gd name="T18" fmla="*/ 89 w 89"/>
                    <a:gd name="T19" fmla="*/ 33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9" h="81">
                      <a:moveTo>
                        <a:pt x="89" y="33"/>
                      </a:moveTo>
                      <a:cubicBezTo>
                        <a:pt x="89" y="15"/>
                        <a:pt x="68" y="0"/>
                        <a:pt x="43" y="0"/>
                      </a:cubicBezTo>
                      <a:cubicBezTo>
                        <a:pt x="42" y="0"/>
                        <a:pt x="41" y="1"/>
                        <a:pt x="40" y="1"/>
                      </a:cubicBezTo>
                      <a:cubicBezTo>
                        <a:pt x="42" y="4"/>
                        <a:pt x="43" y="8"/>
                        <a:pt x="43" y="11"/>
                      </a:cubicBezTo>
                      <a:cubicBezTo>
                        <a:pt x="43" y="29"/>
                        <a:pt x="24" y="43"/>
                        <a:pt x="0" y="44"/>
                      </a:cubicBezTo>
                      <a:cubicBezTo>
                        <a:pt x="0" y="44"/>
                        <a:pt x="0" y="44"/>
                        <a:pt x="0" y="44"/>
                      </a:cubicBezTo>
                      <a:cubicBezTo>
                        <a:pt x="6" y="56"/>
                        <a:pt x="21" y="64"/>
                        <a:pt x="40" y="65"/>
                      </a:cubicBezTo>
                      <a:cubicBezTo>
                        <a:pt x="53" y="75"/>
                        <a:pt x="74" y="81"/>
                        <a:pt x="74" y="81"/>
                      </a:cubicBezTo>
                      <a:cubicBezTo>
                        <a:pt x="64" y="72"/>
                        <a:pt x="63" y="65"/>
                        <a:pt x="64" y="62"/>
                      </a:cubicBezTo>
                      <a:cubicBezTo>
                        <a:pt x="79" y="56"/>
                        <a:pt x="89" y="46"/>
                        <a:pt x="89" y="33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sz="2800" dirty="0">
                    <a:solidFill>
                      <a:schemeClr val="bg1"/>
                    </a:solidFill>
                    <a:latin typeface="+mn-lt"/>
                    <a:cs typeface="+mn-cs"/>
                  </a:endParaRPr>
                </a:p>
              </p:txBody>
            </p:sp>
            <p:sp>
              <p:nvSpPr>
                <p:cNvPr id="39" name="淘宝店chenying0907出品 18"/>
                <p:cNvSpPr/>
                <p:nvPr/>
              </p:nvSpPr>
              <p:spPr bwMode="auto">
                <a:xfrm>
                  <a:off x="4572000" y="3414713"/>
                  <a:ext cx="241300" cy="209550"/>
                </a:xfrm>
                <a:custGeom>
                  <a:avLst/>
                  <a:gdLst>
                    <a:gd name="T0" fmla="*/ 89 w 92"/>
                    <a:gd name="T1" fmla="*/ 21 h 80"/>
                    <a:gd name="T2" fmla="*/ 46 w 92"/>
                    <a:gd name="T3" fmla="*/ 0 h 80"/>
                    <a:gd name="T4" fmla="*/ 0 w 92"/>
                    <a:gd name="T5" fmla="*/ 32 h 80"/>
                    <a:gd name="T6" fmla="*/ 25 w 92"/>
                    <a:gd name="T7" fmla="*/ 61 h 80"/>
                    <a:gd name="T8" fmla="*/ 14 w 92"/>
                    <a:gd name="T9" fmla="*/ 80 h 80"/>
                    <a:gd name="T10" fmla="*/ 48 w 92"/>
                    <a:gd name="T11" fmla="*/ 65 h 80"/>
                    <a:gd name="T12" fmla="*/ 49 w 92"/>
                    <a:gd name="T13" fmla="*/ 64 h 80"/>
                    <a:gd name="T14" fmla="*/ 92 w 92"/>
                    <a:gd name="T15" fmla="*/ 32 h 80"/>
                    <a:gd name="T16" fmla="*/ 89 w 92"/>
                    <a:gd name="T17" fmla="*/ 21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2" h="80">
                      <a:moveTo>
                        <a:pt x="89" y="21"/>
                      </a:moveTo>
                      <a:cubicBezTo>
                        <a:pt x="83" y="9"/>
                        <a:pt x="66" y="0"/>
                        <a:pt x="46" y="0"/>
                      </a:cubicBezTo>
                      <a:cubicBezTo>
                        <a:pt x="20" y="0"/>
                        <a:pt x="0" y="14"/>
                        <a:pt x="0" y="32"/>
                      </a:cubicBezTo>
                      <a:cubicBezTo>
                        <a:pt x="0" y="45"/>
                        <a:pt x="10" y="56"/>
                        <a:pt x="25" y="61"/>
                      </a:cubicBezTo>
                      <a:cubicBezTo>
                        <a:pt x="26" y="65"/>
                        <a:pt x="25" y="71"/>
                        <a:pt x="14" y="80"/>
                      </a:cubicBezTo>
                      <a:cubicBezTo>
                        <a:pt x="14" y="80"/>
                        <a:pt x="36" y="75"/>
                        <a:pt x="48" y="65"/>
                      </a:cubicBezTo>
                      <a:cubicBezTo>
                        <a:pt x="49" y="64"/>
                        <a:pt x="49" y="64"/>
                        <a:pt x="49" y="64"/>
                      </a:cubicBezTo>
                      <a:cubicBezTo>
                        <a:pt x="73" y="63"/>
                        <a:pt x="92" y="49"/>
                        <a:pt x="92" y="32"/>
                      </a:cubicBezTo>
                      <a:cubicBezTo>
                        <a:pt x="92" y="28"/>
                        <a:pt x="91" y="25"/>
                        <a:pt x="89" y="2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 sz="2800" dirty="0">
                    <a:solidFill>
                      <a:schemeClr val="bg1"/>
                    </a:solidFill>
                    <a:latin typeface="+mn-lt"/>
                    <a:cs typeface="+mn-cs"/>
                  </a:endParaRPr>
                </a:p>
              </p:txBody>
            </p:sp>
          </p:grpSp>
        </p:grpSp>
        <p:sp>
          <p:nvSpPr>
            <p:cNvPr id="20" name="淘宝店chenying0907出品 29"/>
            <p:cNvSpPr/>
            <p:nvPr/>
          </p:nvSpPr>
          <p:spPr>
            <a:xfrm>
              <a:off x="7357857" y="1503442"/>
              <a:ext cx="885594" cy="2774156"/>
            </a:xfrm>
            <a:custGeom>
              <a:avLst/>
              <a:gdLst>
                <a:gd name="connsiteX0" fmla="*/ 1176576 w 1181100"/>
                <a:gd name="connsiteY0" fmla="*/ 0 h 3698875"/>
                <a:gd name="connsiteX1" fmla="*/ 1181100 w 1181100"/>
                <a:gd name="connsiteY1" fmla="*/ 0 h 3698875"/>
                <a:gd name="connsiteX2" fmla="*/ 1181100 w 1181100"/>
                <a:gd name="connsiteY2" fmla="*/ 3698875 h 3698875"/>
                <a:gd name="connsiteX3" fmla="*/ 0 w 1181100"/>
                <a:gd name="connsiteY3" fmla="*/ 3698875 h 3698875"/>
                <a:gd name="connsiteX4" fmla="*/ 0 w 1181100"/>
                <a:gd name="connsiteY4" fmla="*/ 1735795 h 3698875"/>
                <a:gd name="connsiteX5" fmla="*/ 48924 w 1181100"/>
                <a:gd name="connsiteY5" fmla="*/ 1697678 h 3698875"/>
                <a:gd name="connsiteX6" fmla="*/ 278759 w 1181100"/>
                <a:gd name="connsiteY6" fmla="*/ 1500788 h 3698875"/>
                <a:gd name="connsiteX7" fmla="*/ 453153 w 1181100"/>
                <a:gd name="connsiteY7" fmla="*/ 1330349 h 3698875"/>
                <a:gd name="connsiteX8" fmla="*/ 510936 w 1181100"/>
                <a:gd name="connsiteY8" fmla="*/ 1369307 h 3698875"/>
                <a:gd name="connsiteX9" fmla="*/ 590551 w 1181100"/>
                <a:gd name="connsiteY9" fmla="*/ 1385380 h 3698875"/>
                <a:gd name="connsiteX10" fmla="*/ 795088 w 1181100"/>
                <a:gd name="connsiteY10" fmla="*/ 1180843 h 3698875"/>
                <a:gd name="connsiteX11" fmla="*/ 735181 w 1181100"/>
                <a:gd name="connsiteY11" fmla="*/ 1036213 h 3698875"/>
                <a:gd name="connsiteX12" fmla="*/ 717723 w 1181100"/>
                <a:gd name="connsiteY12" fmla="*/ 1024442 h 3698875"/>
                <a:gd name="connsiteX13" fmla="*/ 820291 w 1181100"/>
                <a:gd name="connsiteY13" fmla="*/ 886780 h 3698875"/>
                <a:gd name="connsiteX14" fmla="*/ 1174186 w 1181100"/>
                <a:gd name="connsiteY14" fmla="*/ 21448 h 3698875"/>
                <a:gd name="connsiteX15" fmla="*/ 1176576 w 1181100"/>
                <a:gd name="connsiteY15" fmla="*/ 0 h 3698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81100" h="3698875">
                  <a:moveTo>
                    <a:pt x="1176576" y="0"/>
                  </a:moveTo>
                  <a:lnTo>
                    <a:pt x="1181100" y="0"/>
                  </a:lnTo>
                  <a:lnTo>
                    <a:pt x="1181100" y="3698875"/>
                  </a:lnTo>
                  <a:lnTo>
                    <a:pt x="0" y="3698875"/>
                  </a:lnTo>
                  <a:lnTo>
                    <a:pt x="0" y="1735795"/>
                  </a:lnTo>
                  <a:lnTo>
                    <a:pt x="48924" y="1697678"/>
                  </a:lnTo>
                  <a:cubicBezTo>
                    <a:pt x="129510" y="1632743"/>
                    <a:pt x="206155" y="1567101"/>
                    <a:pt x="278759" y="1500788"/>
                  </a:cubicBezTo>
                  <a:lnTo>
                    <a:pt x="453153" y="1330349"/>
                  </a:lnTo>
                  <a:lnTo>
                    <a:pt x="510936" y="1369307"/>
                  </a:lnTo>
                  <a:cubicBezTo>
                    <a:pt x="535406" y="1379657"/>
                    <a:pt x="562310" y="1385380"/>
                    <a:pt x="590551" y="1385380"/>
                  </a:cubicBezTo>
                  <a:cubicBezTo>
                    <a:pt x="703514" y="1385380"/>
                    <a:pt x="795088" y="1293806"/>
                    <a:pt x="795088" y="1180843"/>
                  </a:cubicBezTo>
                  <a:cubicBezTo>
                    <a:pt x="795088" y="1124362"/>
                    <a:pt x="772195" y="1073227"/>
                    <a:pt x="735181" y="1036213"/>
                  </a:cubicBezTo>
                  <a:lnTo>
                    <a:pt x="717723" y="1024442"/>
                  </a:lnTo>
                  <a:lnTo>
                    <a:pt x="820291" y="886780"/>
                  </a:lnTo>
                  <a:cubicBezTo>
                    <a:pt x="1010014" y="606666"/>
                    <a:pt x="1130158" y="317479"/>
                    <a:pt x="1174186" y="21448"/>
                  </a:cubicBezTo>
                  <a:lnTo>
                    <a:pt x="1176576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62" tIns="34281" rIns="68562" bIns="34281" rtlCol="0" anchor="ctr"/>
            <a:lstStyle/>
            <a:p>
              <a:endParaRPr lang="zh-CN" altLang="en-US" sz="2800">
                <a:solidFill>
                  <a:schemeClr val="bg1"/>
                </a:solidFill>
              </a:endParaRPr>
            </a:p>
          </p:txBody>
        </p:sp>
        <p:sp>
          <p:nvSpPr>
            <p:cNvPr id="21" name="淘宝店chenying0907出品 30"/>
            <p:cNvSpPr/>
            <p:nvPr/>
          </p:nvSpPr>
          <p:spPr>
            <a:xfrm>
              <a:off x="6432586" y="2836205"/>
              <a:ext cx="885594" cy="1441391"/>
            </a:xfrm>
            <a:custGeom>
              <a:avLst/>
              <a:gdLst>
                <a:gd name="connsiteX0" fmla="*/ 1181100 w 1181100"/>
                <a:gd name="connsiteY0" fmla="*/ 0 h 1921854"/>
                <a:gd name="connsiteX1" fmla="*/ 1181100 w 1181100"/>
                <a:gd name="connsiteY1" fmla="*/ 1921854 h 1921854"/>
                <a:gd name="connsiteX2" fmla="*/ 0 w 1181100"/>
                <a:gd name="connsiteY2" fmla="*/ 1921854 h 1921854"/>
                <a:gd name="connsiteX3" fmla="*/ 0 w 1181100"/>
                <a:gd name="connsiteY3" fmla="*/ 731966 h 1921854"/>
                <a:gd name="connsiteX4" fmla="*/ 319230 w 1181100"/>
                <a:gd name="connsiteY4" fmla="*/ 562253 h 1921854"/>
                <a:gd name="connsiteX5" fmla="*/ 425975 w 1181100"/>
                <a:gd name="connsiteY5" fmla="*/ 500289 h 1921854"/>
                <a:gd name="connsiteX6" fmla="*/ 445921 w 1181100"/>
                <a:gd name="connsiteY6" fmla="*/ 529872 h 1921854"/>
                <a:gd name="connsiteX7" fmla="*/ 590551 w 1181100"/>
                <a:gd name="connsiteY7" fmla="*/ 589779 h 1921854"/>
                <a:gd name="connsiteX8" fmla="*/ 795088 w 1181100"/>
                <a:gd name="connsiteY8" fmla="*/ 385242 h 1921854"/>
                <a:gd name="connsiteX9" fmla="*/ 779015 w 1181100"/>
                <a:gd name="connsiteY9" fmla="*/ 305627 h 1921854"/>
                <a:gd name="connsiteX10" fmla="*/ 768996 w 1181100"/>
                <a:gd name="connsiteY10" fmla="*/ 290767 h 1921854"/>
                <a:gd name="connsiteX11" fmla="*/ 952789 w 1181100"/>
                <a:gd name="connsiteY11" fmla="*/ 167545 h 1921854"/>
                <a:gd name="connsiteX12" fmla="*/ 1140954 w 1181100"/>
                <a:gd name="connsiteY12" fmla="*/ 31276 h 1921854"/>
                <a:gd name="connsiteX13" fmla="*/ 1181100 w 1181100"/>
                <a:gd name="connsiteY13" fmla="*/ 0 h 1921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81100" h="1921854">
                  <a:moveTo>
                    <a:pt x="1181100" y="0"/>
                  </a:moveTo>
                  <a:lnTo>
                    <a:pt x="1181100" y="1921854"/>
                  </a:lnTo>
                  <a:lnTo>
                    <a:pt x="0" y="1921854"/>
                  </a:lnTo>
                  <a:lnTo>
                    <a:pt x="0" y="731966"/>
                  </a:lnTo>
                  <a:lnTo>
                    <a:pt x="319230" y="562253"/>
                  </a:lnTo>
                  <a:lnTo>
                    <a:pt x="425975" y="500289"/>
                  </a:lnTo>
                  <a:lnTo>
                    <a:pt x="445921" y="529872"/>
                  </a:lnTo>
                  <a:cubicBezTo>
                    <a:pt x="482935" y="566886"/>
                    <a:pt x="534069" y="589779"/>
                    <a:pt x="590551" y="589779"/>
                  </a:cubicBezTo>
                  <a:cubicBezTo>
                    <a:pt x="703514" y="589779"/>
                    <a:pt x="795088" y="498205"/>
                    <a:pt x="795088" y="385242"/>
                  </a:cubicBezTo>
                  <a:cubicBezTo>
                    <a:pt x="795088" y="357001"/>
                    <a:pt x="789365" y="330097"/>
                    <a:pt x="779015" y="305627"/>
                  </a:cubicBezTo>
                  <a:lnTo>
                    <a:pt x="768996" y="290767"/>
                  </a:lnTo>
                  <a:lnTo>
                    <a:pt x="952789" y="167545"/>
                  </a:lnTo>
                  <a:cubicBezTo>
                    <a:pt x="1017466" y="122501"/>
                    <a:pt x="1080201" y="77074"/>
                    <a:pt x="1140954" y="31276"/>
                  </a:cubicBezTo>
                  <a:lnTo>
                    <a:pt x="118110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62" tIns="34281" rIns="68562" bIns="34281" rtlCol="0" anchor="ctr"/>
            <a:lstStyle/>
            <a:p>
              <a:endParaRPr lang="zh-CN" altLang="en-US" sz="2800">
                <a:solidFill>
                  <a:schemeClr val="bg1"/>
                </a:solidFill>
              </a:endParaRPr>
            </a:p>
          </p:txBody>
        </p:sp>
        <p:sp>
          <p:nvSpPr>
            <p:cNvPr id="22" name="淘宝店chenying0907出品 31"/>
            <p:cNvSpPr/>
            <p:nvPr/>
          </p:nvSpPr>
          <p:spPr>
            <a:xfrm>
              <a:off x="5507314" y="3406281"/>
              <a:ext cx="885594" cy="871316"/>
            </a:xfrm>
            <a:custGeom>
              <a:avLst/>
              <a:gdLst>
                <a:gd name="connsiteX0" fmla="*/ 1181100 w 1181100"/>
                <a:gd name="connsiteY0" fmla="*/ 0 h 1161755"/>
                <a:gd name="connsiteX1" fmla="*/ 1181100 w 1181100"/>
                <a:gd name="connsiteY1" fmla="*/ 1161755 h 1161755"/>
                <a:gd name="connsiteX2" fmla="*/ 0 w 1181100"/>
                <a:gd name="connsiteY2" fmla="*/ 1161755 h 1161755"/>
                <a:gd name="connsiteX3" fmla="*/ 0 w 1181100"/>
                <a:gd name="connsiteY3" fmla="*/ 517854 h 1161755"/>
                <a:gd name="connsiteX4" fmla="*/ 336342 w 1181100"/>
                <a:gd name="connsiteY4" fmla="*/ 385518 h 1161755"/>
                <a:gd name="connsiteX5" fmla="*/ 408490 w 1181100"/>
                <a:gd name="connsiteY5" fmla="*/ 354228 h 1161755"/>
                <a:gd name="connsiteX6" fmla="*/ 445921 w 1181100"/>
                <a:gd name="connsiteY6" fmla="*/ 409746 h 1161755"/>
                <a:gd name="connsiteX7" fmla="*/ 590551 w 1181100"/>
                <a:gd name="connsiteY7" fmla="*/ 469653 h 1161755"/>
                <a:gd name="connsiteX8" fmla="*/ 795088 w 1181100"/>
                <a:gd name="connsiteY8" fmla="*/ 265116 h 1161755"/>
                <a:gd name="connsiteX9" fmla="*/ 790933 w 1181100"/>
                <a:gd name="connsiteY9" fmla="*/ 223895 h 1161755"/>
                <a:gd name="connsiteX10" fmla="*/ 781056 w 1181100"/>
                <a:gd name="connsiteY10" fmla="*/ 192076 h 1161755"/>
                <a:gd name="connsiteX11" fmla="*/ 1174526 w 1181100"/>
                <a:gd name="connsiteY11" fmla="*/ 3495 h 1161755"/>
                <a:gd name="connsiteX12" fmla="*/ 1181100 w 1181100"/>
                <a:gd name="connsiteY12" fmla="*/ 0 h 1161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1100" h="1161755">
                  <a:moveTo>
                    <a:pt x="1181100" y="0"/>
                  </a:moveTo>
                  <a:lnTo>
                    <a:pt x="1181100" y="1161755"/>
                  </a:lnTo>
                  <a:lnTo>
                    <a:pt x="0" y="1161755"/>
                  </a:lnTo>
                  <a:lnTo>
                    <a:pt x="0" y="517854"/>
                  </a:lnTo>
                  <a:lnTo>
                    <a:pt x="336342" y="385518"/>
                  </a:lnTo>
                  <a:lnTo>
                    <a:pt x="408490" y="354228"/>
                  </a:lnTo>
                  <a:lnTo>
                    <a:pt x="445921" y="409746"/>
                  </a:lnTo>
                  <a:cubicBezTo>
                    <a:pt x="482935" y="446760"/>
                    <a:pt x="534070" y="469653"/>
                    <a:pt x="590551" y="469653"/>
                  </a:cubicBezTo>
                  <a:cubicBezTo>
                    <a:pt x="703514" y="469653"/>
                    <a:pt x="795088" y="378079"/>
                    <a:pt x="795088" y="265116"/>
                  </a:cubicBezTo>
                  <a:cubicBezTo>
                    <a:pt x="795088" y="250996"/>
                    <a:pt x="793657" y="237210"/>
                    <a:pt x="790933" y="223895"/>
                  </a:cubicBezTo>
                  <a:lnTo>
                    <a:pt x="781056" y="192076"/>
                  </a:lnTo>
                  <a:lnTo>
                    <a:pt x="1174526" y="3495"/>
                  </a:lnTo>
                  <a:lnTo>
                    <a:pt x="118110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62" tIns="34281" rIns="68562" bIns="34281" rtlCol="0" anchor="ctr"/>
            <a:lstStyle/>
            <a:p>
              <a:endParaRPr lang="zh-CN" altLang="en-US" sz="2800">
                <a:solidFill>
                  <a:schemeClr val="bg1"/>
                </a:solidFill>
              </a:endParaRPr>
            </a:p>
          </p:txBody>
        </p:sp>
        <p:sp>
          <p:nvSpPr>
            <p:cNvPr id="23" name="淘宝店chenying0907出品 32"/>
            <p:cNvSpPr/>
            <p:nvPr/>
          </p:nvSpPr>
          <p:spPr>
            <a:xfrm>
              <a:off x="4015452" y="3810286"/>
              <a:ext cx="1452183" cy="467310"/>
            </a:xfrm>
            <a:custGeom>
              <a:avLst/>
              <a:gdLst>
                <a:gd name="connsiteX0" fmla="*/ 1936748 w 1936748"/>
                <a:gd name="connsiteY0" fmla="*/ 0 h 623080"/>
                <a:gd name="connsiteX1" fmla="*/ 1936748 w 1936748"/>
                <a:gd name="connsiteY1" fmla="*/ 623080 h 623080"/>
                <a:gd name="connsiteX2" fmla="*/ 0 w 1936748"/>
                <a:gd name="connsiteY2" fmla="*/ 623080 h 623080"/>
                <a:gd name="connsiteX3" fmla="*/ 0 w 1936748"/>
                <a:gd name="connsiteY3" fmla="*/ 613884 h 623080"/>
                <a:gd name="connsiteX4" fmla="*/ 352298 w 1936748"/>
                <a:gd name="connsiteY4" fmla="*/ 519526 h 623080"/>
                <a:gd name="connsiteX5" fmla="*/ 750617 w 1936748"/>
                <a:gd name="connsiteY5" fmla="*/ 403342 h 623080"/>
                <a:gd name="connsiteX6" fmla="*/ 791646 w 1936748"/>
                <a:gd name="connsiteY6" fmla="*/ 390480 h 623080"/>
                <a:gd name="connsiteX7" fmla="*/ 823745 w 1936748"/>
                <a:gd name="connsiteY7" fmla="*/ 438090 h 623080"/>
                <a:gd name="connsiteX8" fmla="*/ 968375 w 1936748"/>
                <a:gd name="connsiteY8" fmla="*/ 497997 h 623080"/>
                <a:gd name="connsiteX9" fmla="*/ 1172912 w 1936748"/>
                <a:gd name="connsiteY9" fmla="*/ 293460 h 623080"/>
                <a:gd name="connsiteX10" fmla="*/ 1170635 w 1936748"/>
                <a:gd name="connsiteY10" fmla="*/ 270869 h 623080"/>
                <a:gd name="connsiteX11" fmla="*/ 1509041 w 1936748"/>
                <a:gd name="connsiteY11" fmla="*/ 156899 h 623080"/>
                <a:gd name="connsiteX12" fmla="*/ 1868376 w 1936748"/>
                <a:gd name="connsiteY12" fmla="*/ 26902 h 623080"/>
                <a:gd name="connsiteX13" fmla="*/ 1936748 w 1936748"/>
                <a:gd name="connsiteY13" fmla="*/ 0 h 623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36748" h="623080">
                  <a:moveTo>
                    <a:pt x="1936748" y="0"/>
                  </a:moveTo>
                  <a:lnTo>
                    <a:pt x="1936748" y="623080"/>
                  </a:lnTo>
                  <a:lnTo>
                    <a:pt x="0" y="623080"/>
                  </a:lnTo>
                  <a:lnTo>
                    <a:pt x="0" y="613884"/>
                  </a:lnTo>
                  <a:lnTo>
                    <a:pt x="352298" y="519526"/>
                  </a:lnTo>
                  <a:cubicBezTo>
                    <a:pt x="487129" y="481602"/>
                    <a:pt x="619924" y="442867"/>
                    <a:pt x="750617" y="403342"/>
                  </a:cubicBezTo>
                  <a:lnTo>
                    <a:pt x="791646" y="390480"/>
                  </a:lnTo>
                  <a:lnTo>
                    <a:pt x="823745" y="438090"/>
                  </a:lnTo>
                  <a:cubicBezTo>
                    <a:pt x="860759" y="475104"/>
                    <a:pt x="911894" y="497997"/>
                    <a:pt x="968375" y="497997"/>
                  </a:cubicBezTo>
                  <a:cubicBezTo>
                    <a:pt x="1081338" y="497997"/>
                    <a:pt x="1172912" y="406423"/>
                    <a:pt x="1172912" y="293460"/>
                  </a:cubicBezTo>
                  <a:lnTo>
                    <a:pt x="1170635" y="270869"/>
                  </a:lnTo>
                  <a:lnTo>
                    <a:pt x="1509041" y="156899"/>
                  </a:lnTo>
                  <a:cubicBezTo>
                    <a:pt x="1631071" y="114305"/>
                    <a:pt x="1750871" y="70965"/>
                    <a:pt x="1868376" y="26902"/>
                  </a:cubicBezTo>
                  <a:lnTo>
                    <a:pt x="1936748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62" tIns="34281" rIns="68562" bIns="34281" rtlCol="0" anchor="ctr"/>
            <a:lstStyle/>
            <a:p>
              <a:endParaRPr lang="zh-CN" altLang="en-US" sz="2800">
                <a:solidFill>
                  <a:schemeClr val="bg1"/>
                </a:solidFill>
              </a:endParaRPr>
            </a:p>
          </p:txBody>
        </p:sp>
        <p:sp>
          <p:nvSpPr>
            <p:cNvPr id="24" name="淘宝店chenying0907出品 33"/>
            <p:cNvSpPr/>
            <p:nvPr/>
          </p:nvSpPr>
          <p:spPr>
            <a:xfrm>
              <a:off x="7692683" y="2281073"/>
              <a:ext cx="215944" cy="2160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62" tIns="34281" rIns="68562" bIns="34281" rtlCol="0" anchor="ctr"/>
            <a:lstStyle/>
            <a:p>
              <a:endParaRPr lang="zh-CN" altLang="en-US" sz="2800">
                <a:solidFill>
                  <a:schemeClr val="bg1"/>
                </a:solidFill>
              </a:endParaRPr>
            </a:p>
          </p:txBody>
        </p:sp>
        <p:sp>
          <p:nvSpPr>
            <p:cNvPr id="25" name="淘宝店chenying0907出品 34"/>
            <p:cNvSpPr/>
            <p:nvPr/>
          </p:nvSpPr>
          <p:spPr>
            <a:xfrm>
              <a:off x="6767412" y="3017137"/>
              <a:ext cx="215944" cy="2160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62" tIns="34281" rIns="68562" bIns="34281" rtlCol="0" anchor="ctr"/>
            <a:lstStyle/>
            <a:p>
              <a:endParaRPr lang="zh-CN" altLang="en-US" sz="2800">
                <a:solidFill>
                  <a:schemeClr val="bg1"/>
                </a:solidFill>
              </a:endParaRPr>
            </a:p>
          </p:txBody>
        </p:sp>
        <p:sp>
          <p:nvSpPr>
            <p:cNvPr id="26" name="淘宝店chenying0907出品 35"/>
            <p:cNvSpPr/>
            <p:nvPr/>
          </p:nvSpPr>
          <p:spPr>
            <a:xfrm>
              <a:off x="5842139" y="3497117"/>
              <a:ext cx="215944" cy="2160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62" tIns="34281" rIns="68562" bIns="34281" rtlCol="0" anchor="ctr"/>
            <a:lstStyle/>
            <a:p>
              <a:endParaRPr lang="zh-CN" altLang="en-US" sz="2800">
                <a:solidFill>
                  <a:schemeClr val="bg1"/>
                </a:solidFill>
              </a:endParaRPr>
            </a:p>
          </p:txBody>
        </p:sp>
        <p:sp>
          <p:nvSpPr>
            <p:cNvPr id="27" name="淘宝店chenying0907出品 36"/>
            <p:cNvSpPr/>
            <p:nvPr/>
          </p:nvSpPr>
          <p:spPr>
            <a:xfrm>
              <a:off x="4633573" y="3922381"/>
              <a:ext cx="215944" cy="2160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62" tIns="34281" rIns="68562" bIns="34281" rtlCol="0" anchor="ctr"/>
            <a:lstStyle/>
            <a:p>
              <a:endParaRPr lang="zh-CN" altLang="en-US" sz="2800">
                <a:solidFill>
                  <a:schemeClr val="bg1"/>
                </a:solidFill>
              </a:endParaRPr>
            </a:p>
          </p:txBody>
        </p:sp>
        <p:sp>
          <p:nvSpPr>
            <p:cNvPr id="28" name="淘宝店chenying0907出品 37"/>
            <p:cNvSpPr/>
            <p:nvPr/>
          </p:nvSpPr>
          <p:spPr>
            <a:xfrm>
              <a:off x="2178414" y="1223838"/>
              <a:ext cx="895571" cy="289970"/>
            </a:xfrm>
            <a:prstGeom prst="rect">
              <a:avLst/>
            </a:prstGeom>
            <a:grpFill/>
            <a:ln>
              <a:noFill/>
            </a:ln>
          </p:spPr>
          <p:txBody>
            <a:bodyPr wrap="none" lIns="68555" tIns="34278" rIns="68555" bIns="34278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淘宝店chenying0907出品 38"/>
            <p:cNvSpPr/>
            <p:nvPr/>
          </p:nvSpPr>
          <p:spPr>
            <a:xfrm>
              <a:off x="1152217" y="1508820"/>
              <a:ext cx="1921769" cy="33731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68562" tIns="34281" rIns="68562" bIns="34281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点击输入图表的描述说明，点击输入图表的描述说明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淘宝店chenying0907出品 39"/>
            <p:cNvSpPr/>
            <p:nvPr/>
          </p:nvSpPr>
          <p:spPr>
            <a:xfrm>
              <a:off x="2178414" y="2050203"/>
              <a:ext cx="895571" cy="289970"/>
            </a:xfrm>
            <a:prstGeom prst="rect">
              <a:avLst/>
            </a:prstGeom>
            <a:grpFill/>
            <a:ln>
              <a:noFill/>
            </a:ln>
          </p:spPr>
          <p:txBody>
            <a:bodyPr wrap="none" lIns="68555" tIns="34278" rIns="68555" bIns="34278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淘宝店chenying0907出品 40"/>
            <p:cNvSpPr/>
            <p:nvPr/>
          </p:nvSpPr>
          <p:spPr>
            <a:xfrm>
              <a:off x="1152217" y="2335186"/>
              <a:ext cx="1921769" cy="33731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68562" tIns="34281" rIns="68562" bIns="34281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点击输入图表的描述说明，点击输入图表的描述说明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淘宝店chenying0907出品 41"/>
            <p:cNvSpPr/>
            <p:nvPr/>
          </p:nvSpPr>
          <p:spPr>
            <a:xfrm>
              <a:off x="2178414" y="2876569"/>
              <a:ext cx="895571" cy="289970"/>
            </a:xfrm>
            <a:prstGeom prst="rect">
              <a:avLst/>
            </a:prstGeom>
            <a:grpFill/>
            <a:ln>
              <a:noFill/>
            </a:ln>
          </p:spPr>
          <p:txBody>
            <a:bodyPr wrap="none" lIns="68555" tIns="34278" rIns="68555" bIns="34278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淘宝店chenying0907出品 42"/>
            <p:cNvSpPr/>
            <p:nvPr/>
          </p:nvSpPr>
          <p:spPr>
            <a:xfrm>
              <a:off x="1152217" y="3161552"/>
              <a:ext cx="1921769" cy="33731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68562" tIns="34281" rIns="68562" bIns="34281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点击输入图表的描述说明，点击输入图表的描述说明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淘宝店chenying0907出品 43"/>
            <p:cNvSpPr/>
            <p:nvPr/>
          </p:nvSpPr>
          <p:spPr>
            <a:xfrm>
              <a:off x="2178414" y="3702935"/>
              <a:ext cx="895571" cy="289970"/>
            </a:xfrm>
            <a:prstGeom prst="rect">
              <a:avLst/>
            </a:prstGeom>
            <a:grpFill/>
            <a:ln>
              <a:noFill/>
            </a:ln>
          </p:spPr>
          <p:txBody>
            <a:bodyPr wrap="none" lIns="68555" tIns="34278" rIns="68555" bIns="34278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淘宝店chenying0907出品 44"/>
            <p:cNvSpPr/>
            <p:nvPr/>
          </p:nvSpPr>
          <p:spPr>
            <a:xfrm>
              <a:off x="1152217" y="3987917"/>
              <a:ext cx="1921769" cy="33731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68562" tIns="34281" rIns="68562" bIns="34281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点击输入图表的描述说明，点击输入图表的描述说明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1000">
        <p14:warp dir="in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83154" y="307512"/>
            <a:ext cx="10843722" cy="729358"/>
            <a:chOff x="-2655131" y="549901"/>
            <a:chExt cx="10843722" cy="729358"/>
          </a:xfrm>
        </p:grpSpPr>
        <p:sp>
          <p:nvSpPr>
            <p:cNvPr id="7" name="矩形 6"/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/>
            <p:cNvSpPr txBox="1">
              <a:spLocks noChangeArrowheads="1"/>
            </p:cNvSpPr>
            <p:nvPr/>
          </p:nvSpPr>
          <p:spPr bwMode="auto">
            <a:xfrm>
              <a:off x="1138419" y="549901"/>
              <a:ext cx="325532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活动效果展望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TextBox 8"/>
            <p:cNvSpPr txBox="1">
              <a:spLocks noChangeArrowheads="1"/>
            </p:cNvSpPr>
            <p:nvPr/>
          </p:nvSpPr>
          <p:spPr bwMode="auto">
            <a:xfrm>
              <a:off x="1136263" y="1079204"/>
              <a:ext cx="3255323" cy="200055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851631" y="2195121"/>
            <a:ext cx="8516124" cy="3300136"/>
            <a:chOff x="877888" y="1603375"/>
            <a:chExt cx="7324725" cy="2838450"/>
          </a:xfrm>
          <a:noFill/>
        </p:grpSpPr>
        <p:sp>
          <p:nvSpPr>
            <p:cNvPr id="11" name="Freeform 2"/>
            <p:cNvSpPr>
              <a:spLocks noChangeArrowheads="1"/>
            </p:cNvSpPr>
            <p:nvPr/>
          </p:nvSpPr>
          <p:spPr bwMode="auto">
            <a:xfrm>
              <a:off x="941388" y="1884363"/>
              <a:ext cx="7261225" cy="1117600"/>
            </a:xfrm>
            <a:custGeom>
              <a:avLst/>
              <a:gdLst>
                <a:gd name="T0" fmla="*/ 2134 w 2522"/>
                <a:gd name="T1" fmla="*/ 0 h 388"/>
                <a:gd name="T2" fmla="*/ 1749 w 2522"/>
                <a:gd name="T3" fmla="*/ 341 h 388"/>
                <a:gd name="T4" fmla="*/ 0 w 2522"/>
                <a:gd name="T5" fmla="*/ 341 h 388"/>
                <a:gd name="T6" fmla="*/ 0 w 2522"/>
                <a:gd name="T7" fmla="*/ 388 h 388"/>
                <a:gd name="T8" fmla="*/ 1746 w 2522"/>
                <a:gd name="T9" fmla="*/ 388 h 388"/>
                <a:gd name="T10" fmla="*/ 1803 w 2522"/>
                <a:gd name="T11" fmla="*/ 388 h 388"/>
                <a:gd name="T12" fmla="*/ 2522 w 2522"/>
                <a:gd name="T13" fmla="*/ 388 h 388"/>
                <a:gd name="T14" fmla="*/ 2134 w 2522"/>
                <a:gd name="T15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22" h="388">
                  <a:moveTo>
                    <a:pt x="2134" y="0"/>
                  </a:moveTo>
                  <a:cubicBezTo>
                    <a:pt x="1936" y="0"/>
                    <a:pt x="1772" y="149"/>
                    <a:pt x="1749" y="341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388"/>
                    <a:pt x="0" y="388"/>
                    <a:pt x="0" y="388"/>
                  </a:cubicBezTo>
                  <a:cubicBezTo>
                    <a:pt x="1746" y="388"/>
                    <a:pt x="1746" y="388"/>
                    <a:pt x="1746" y="388"/>
                  </a:cubicBezTo>
                  <a:cubicBezTo>
                    <a:pt x="1803" y="388"/>
                    <a:pt x="1803" y="388"/>
                    <a:pt x="1803" y="388"/>
                  </a:cubicBezTo>
                  <a:cubicBezTo>
                    <a:pt x="2522" y="388"/>
                    <a:pt x="2522" y="388"/>
                    <a:pt x="2522" y="388"/>
                  </a:cubicBezTo>
                  <a:cubicBezTo>
                    <a:pt x="2522" y="174"/>
                    <a:pt x="2348" y="0"/>
                    <a:pt x="2134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1828800" indent="457200" defTabSz="6858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286000" indent="457200" defTabSz="6858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2743200" indent="457200" defTabSz="6858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200400" indent="457200" defTabSz="6858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12" name="Freeform 3"/>
            <p:cNvSpPr>
              <a:spLocks noChangeArrowheads="1"/>
            </p:cNvSpPr>
            <p:nvPr/>
          </p:nvSpPr>
          <p:spPr bwMode="auto">
            <a:xfrm>
              <a:off x="941388" y="3044825"/>
              <a:ext cx="7261225" cy="1117600"/>
            </a:xfrm>
            <a:custGeom>
              <a:avLst/>
              <a:gdLst>
                <a:gd name="T0" fmla="*/ 2134 w 2522"/>
                <a:gd name="T1" fmla="*/ 388 h 388"/>
                <a:gd name="T2" fmla="*/ 1749 w 2522"/>
                <a:gd name="T3" fmla="*/ 48 h 388"/>
                <a:gd name="T4" fmla="*/ 0 w 2522"/>
                <a:gd name="T5" fmla="*/ 48 h 388"/>
                <a:gd name="T6" fmla="*/ 0 w 2522"/>
                <a:gd name="T7" fmla="*/ 0 h 388"/>
                <a:gd name="T8" fmla="*/ 1746 w 2522"/>
                <a:gd name="T9" fmla="*/ 0 h 388"/>
                <a:gd name="T10" fmla="*/ 1803 w 2522"/>
                <a:gd name="T11" fmla="*/ 0 h 388"/>
                <a:gd name="T12" fmla="*/ 2522 w 2522"/>
                <a:gd name="T13" fmla="*/ 0 h 388"/>
                <a:gd name="T14" fmla="*/ 2134 w 2522"/>
                <a:gd name="T15" fmla="*/ 38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22" h="388">
                  <a:moveTo>
                    <a:pt x="2134" y="388"/>
                  </a:moveTo>
                  <a:cubicBezTo>
                    <a:pt x="1936" y="388"/>
                    <a:pt x="1772" y="240"/>
                    <a:pt x="1749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46" y="0"/>
                    <a:pt x="1746" y="0"/>
                    <a:pt x="1746" y="0"/>
                  </a:cubicBezTo>
                  <a:cubicBezTo>
                    <a:pt x="1803" y="0"/>
                    <a:pt x="1803" y="0"/>
                    <a:pt x="1803" y="0"/>
                  </a:cubicBezTo>
                  <a:cubicBezTo>
                    <a:pt x="2522" y="0"/>
                    <a:pt x="2522" y="0"/>
                    <a:pt x="2522" y="0"/>
                  </a:cubicBezTo>
                  <a:cubicBezTo>
                    <a:pt x="2522" y="215"/>
                    <a:pt x="2348" y="388"/>
                    <a:pt x="2134" y="38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1828800" indent="457200" defTabSz="6858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286000" indent="457200" defTabSz="6858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2743200" indent="457200" defTabSz="6858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200400" indent="457200" defTabSz="6858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13" name="Freeform 4"/>
            <p:cNvSpPr>
              <a:spLocks noChangeArrowheads="1"/>
            </p:cNvSpPr>
            <p:nvPr/>
          </p:nvSpPr>
          <p:spPr bwMode="auto">
            <a:xfrm>
              <a:off x="941388" y="1603375"/>
              <a:ext cx="6164262" cy="280988"/>
            </a:xfrm>
            <a:custGeom>
              <a:avLst/>
              <a:gdLst>
                <a:gd name="T0" fmla="*/ 0 w 3883"/>
                <a:gd name="T1" fmla="*/ 0 h 177"/>
                <a:gd name="T2" fmla="*/ 3883 w 3883"/>
                <a:gd name="T3" fmla="*/ 0 h 177"/>
                <a:gd name="T4" fmla="*/ 3883 w 3883"/>
                <a:gd name="T5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83" h="177">
                  <a:moveTo>
                    <a:pt x="0" y="0"/>
                  </a:moveTo>
                  <a:lnTo>
                    <a:pt x="3883" y="0"/>
                  </a:lnTo>
                  <a:lnTo>
                    <a:pt x="3883" y="177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bevel/>
              <a:tailEnd type="oval" w="med" len="med"/>
            </a:ln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1828800" indent="457200" defTabSz="6858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286000" indent="457200" defTabSz="6858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2743200" indent="457200" defTabSz="6858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200400" indent="457200" defTabSz="6858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15" name="Freeform 5"/>
            <p:cNvSpPr>
              <a:spLocks noChangeArrowheads="1"/>
            </p:cNvSpPr>
            <p:nvPr/>
          </p:nvSpPr>
          <p:spPr bwMode="auto">
            <a:xfrm>
              <a:off x="941388" y="4162425"/>
              <a:ext cx="6164262" cy="279400"/>
            </a:xfrm>
            <a:custGeom>
              <a:avLst/>
              <a:gdLst>
                <a:gd name="T0" fmla="*/ 0 w 3883"/>
                <a:gd name="T1" fmla="*/ 176 h 176"/>
                <a:gd name="T2" fmla="*/ 3883 w 3883"/>
                <a:gd name="T3" fmla="*/ 176 h 176"/>
                <a:gd name="T4" fmla="*/ 3883 w 3883"/>
                <a:gd name="T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83" h="176">
                  <a:moveTo>
                    <a:pt x="0" y="176"/>
                  </a:moveTo>
                  <a:lnTo>
                    <a:pt x="3883" y="176"/>
                  </a:lnTo>
                  <a:lnTo>
                    <a:pt x="3883" y="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bevel/>
              <a:tailEnd type="oval" w="med" len="med"/>
            </a:ln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1828800" indent="457200" defTabSz="6858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286000" indent="457200" defTabSz="6858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2743200" indent="457200" defTabSz="6858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200400" indent="457200" defTabSz="6858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16" name="Rectangle 10"/>
            <p:cNvSpPr>
              <a:spLocks noChangeArrowheads="1"/>
            </p:cNvSpPr>
            <p:nvPr/>
          </p:nvSpPr>
          <p:spPr bwMode="auto">
            <a:xfrm>
              <a:off x="6485915" y="2184400"/>
              <a:ext cx="1191235" cy="23824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1828800" indent="457200" defTabSz="6858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286000" indent="457200" defTabSz="6858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2743200" indent="457200" defTabSz="6858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200400" indent="457200" defTabSz="6858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  <a:endParaRPr lang="zh-CN" altLang="en-US" sz="16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7" name="Rectangle 11"/>
            <p:cNvSpPr>
              <a:spLocks noChangeArrowheads="1"/>
            </p:cNvSpPr>
            <p:nvPr/>
          </p:nvSpPr>
          <p:spPr bwMode="auto">
            <a:xfrm>
              <a:off x="6485915" y="3262313"/>
              <a:ext cx="1191235" cy="23824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non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1828800" indent="457200" defTabSz="6858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286000" indent="457200" defTabSz="6858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2743200" indent="457200" defTabSz="6858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200400" indent="457200" defTabSz="6858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  <a:endParaRPr lang="zh-CN" altLang="en-US" sz="1600" b="1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" name="Text Box 65"/>
            <p:cNvSpPr txBox="1">
              <a:spLocks noChangeArrowheads="1"/>
            </p:cNvSpPr>
            <p:nvPr/>
          </p:nvSpPr>
          <p:spPr bwMode="auto">
            <a:xfrm>
              <a:off x="877888" y="1751013"/>
              <a:ext cx="3670300" cy="857689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1828800" indent="457200" defTabSz="6858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286000" indent="457200" defTabSz="6858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2743200" indent="457200" defTabSz="6858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200400" indent="457200" defTabSz="6858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单击添加标题</a:t>
              </a:r>
              <a:endParaRPr lang="zh-CN" altLang="en-US" sz="16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</a:t>
              </a:r>
              <a:endParaRPr lang="zh-CN" altLang="en-US" sz="10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Text Box 65"/>
            <p:cNvSpPr txBox="1">
              <a:spLocks noChangeArrowheads="1"/>
            </p:cNvSpPr>
            <p:nvPr/>
          </p:nvSpPr>
          <p:spPr bwMode="auto">
            <a:xfrm>
              <a:off x="877888" y="3405188"/>
              <a:ext cx="3670300" cy="857689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1828800" indent="457200" defTabSz="6858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286000" indent="457200" defTabSz="6858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2743200" indent="457200" defTabSz="6858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200400" indent="457200" defTabSz="6858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1">
                  <a:solidFill>
                    <a:schemeClr val="bg1"/>
                  </a:solidFill>
                  <a:ea typeface="微软雅黑" panose="020B0503020204020204" pitchFamily="34" charset="-122"/>
                </a:rPr>
                <a:t>单击添加标题</a:t>
              </a:r>
              <a:endParaRPr lang="zh-CN" altLang="en-US" sz="1600" b="1">
                <a:solidFill>
                  <a:schemeClr val="bg1"/>
                </a:solidFill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</a:t>
              </a:r>
              <a:endParaRPr lang="zh-CN" altLang="en-US" sz="100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103"/>
            <p:cNvSpPr>
              <a:spLocks noEditPoints="1" noChangeArrowheads="1"/>
            </p:cNvSpPr>
            <p:nvPr/>
          </p:nvSpPr>
          <p:spPr bwMode="auto">
            <a:xfrm>
              <a:off x="6838950" y="2533650"/>
              <a:ext cx="465138" cy="358775"/>
            </a:xfrm>
            <a:custGeom>
              <a:avLst/>
              <a:gdLst>
                <a:gd name="T0" fmla="*/ 33 w 97"/>
                <a:gd name="T1" fmla="*/ 75 h 75"/>
                <a:gd name="T2" fmla="*/ 44 w 97"/>
                <a:gd name="T3" fmla="*/ 75 h 75"/>
                <a:gd name="T4" fmla="*/ 47 w 97"/>
                <a:gd name="T5" fmla="*/ 73 h 75"/>
                <a:gd name="T6" fmla="*/ 47 w 97"/>
                <a:gd name="T7" fmla="*/ 49 h 75"/>
                <a:gd name="T8" fmla="*/ 39 w 97"/>
                <a:gd name="T9" fmla="*/ 45 h 75"/>
                <a:gd name="T10" fmla="*/ 30 w 97"/>
                <a:gd name="T11" fmla="*/ 50 h 75"/>
                <a:gd name="T12" fmla="*/ 30 w 97"/>
                <a:gd name="T13" fmla="*/ 73 h 75"/>
                <a:gd name="T14" fmla="*/ 33 w 97"/>
                <a:gd name="T15" fmla="*/ 75 h 75"/>
                <a:gd name="T16" fmla="*/ 0 w 97"/>
                <a:gd name="T17" fmla="*/ 49 h 75"/>
                <a:gd name="T18" fmla="*/ 37 w 97"/>
                <a:gd name="T19" fmla="*/ 28 h 75"/>
                <a:gd name="T20" fmla="*/ 39 w 97"/>
                <a:gd name="T21" fmla="*/ 26 h 75"/>
                <a:gd name="T22" fmla="*/ 41 w 97"/>
                <a:gd name="T23" fmla="*/ 28 h 75"/>
                <a:gd name="T24" fmla="*/ 52 w 97"/>
                <a:gd name="T25" fmla="*/ 34 h 75"/>
                <a:gd name="T26" fmla="*/ 81 w 97"/>
                <a:gd name="T27" fmla="*/ 9 h 75"/>
                <a:gd name="T28" fmla="*/ 77 w 97"/>
                <a:gd name="T29" fmla="*/ 4 h 75"/>
                <a:gd name="T30" fmla="*/ 87 w 97"/>
                <a:gd name="T31" fmla="*/ 2 h 75"/>
                <a:gd name="T32" fmla="*/ 97 w 97"/>
                <a:gd name="T33" fmla="*/ 0 h 75"/>
                <a:gd name="T34" fmla="*/ 94 w 97"/>
                <a:gd name="T35" fmla="*/ 10 h 75"/>
                <a:gd name="T36" fmla="*/ 91 w 97"/>
                <a:gd name="T37" fmla="*/ 19 h 75"/>
                <a:gd name="T38" fmla="*/ 87 w 97"/>
                <a:gd name="T39" fmla="*/ 15 h 75"/>
                <a:gd name="T40" fmla="*/ 55 w 97"/>
                <a:gd name="T41" fmla="*/ 42 h 75"/>
                <a:gd name="T42" fmla="*/ 53 w 97"/>
                <a:gd name="T43" fmla="*/ 44 h 75"/>
                <a:gd name="T44" fmla="*/ 50 w 97"/>
                <a:gd name="T45" fmla="*/ 43 h 75"/>
                <a:gd name="T46" fmla="*/ 39 w 97"/>
                <a:gd name="T47" fmla="*/ 36 h 75"/>
                <a:gd name="T48" fmla="*/ 5 w 97"/>
                <a:gd name="T49" fmla="*/ 57 h 75"/>
                <a:gd name="T50" fmla="*/ 0 w 97"/>
                <a:gd name="T51" fmla="*/ 49 h 75"/>
                <a:gd name="T52" fmla="*/ 10 w 97"/>
                <a:gd name="T53" fmla="*/ 75 h 75"/>
                <a:gd name="T54" fmla="*/ 21 w 97"/>
                <a:gd name="T55" fmla="*/ 75 h 75"/>
                <a:gd name="T56" fmla="*/ 23 w 97"/>
                <a:gd name="T57" fmla="*/ 73 h 75"/>
                <a:gd name="T58" fmla="*/ 23 w 97"/>
                <a:gd name="T59" fmla="*/ 54 h 75"/>
                <a:gd name="T60" fmla="*/ 7 w 97"/>
                <a:gd name="T61" fmla="*/ 64 h 75"/>
                <a:gd name="T62" fmla="*/ 7 w 97"/>
                <a:gd name="T63" fmla="*/ 73 h 75"/>
                <a:gd name="T64" fmla="*/ 10 w 97"/>
                <a:gd name="T65" fmla="*/ 75 h 75"/>
                <a:gd name="T66" fmla="*/ 56 w 97"/>
                <a:gd name="T67" fmla="*/ 75 h 75"/>
                <a:gd name="T68" fmla="*/ 67 w 97"/>
                <a:gd name="T69" fmla="*/ 75 h 75"/>
                <a:gd name="T70" fmla="*/ 70 w 97"/>
                <a:gd name="T71" fmla="*/ 73 h 75"/>
                <a:gd name="T72" fmla="*/ 70 w 97"/>
                <a:gd name="T73" fmla="*/ 39 h 75"/>
                <a:gd name="T74" fmla="*/ 70 w 97"/>
                <a:gd name="T75" fmla="*/ 39 h 75"/>
                <a:gd name="T76" fmla="*/ 54 w 97"/>
                <a:gd name="T77" fmla="*/ 53 h 75"/>
                <a:gd name="T78" fmla="*/ 53 w 97"/>
                <a:gd name="T79" fmla="*/ 52 h 75"/>
                <a:gd name="T80" fmla="*/ 53 w 97"/>
                <a:gd name="T81" fmla="*/ 73 h 75"/>
                <a:gd name="T82" fmla="*/ 56 w 97"/>
                <a:gd name="T83" fmla="*/ 75 h 75"/>
                <a:gd name="T84" fmla="*/ 79 w 97"/>
                <a:gd name="T85" fmla="*/ 75 h 75"/>
                <a:gd name="T86" fmla="*/ 90 w 97"/>
                <a:gd name="T87" fmla="*/ 75 h 75"/>
                <a:gd name="T88" fmla="*/ 93 w 97"/>
                <a:gd name="T89" fmla="*/ 73 h 75"/>
                <a:gd name="T90" fmla="*/ 93 w 97"/>
                <a:gd name="T91" fmla="*/ 32 h 75"/>
                <a:gd name="T92" fmla="*/ 86 w 97"/>
                <a:gd name="T93" fmla="*/ 24 h 75"/>
                <a:gd name="T94" fmla="*/ 77 w 97"/>
                <a:gd name="T95" fmla="*/ 33 h 75"/>
                <a:gd name="T96" fmla="*/ 77 w 97"/>
                <a:gd name="T97" fmla="*/ 73 h 75"/>
                <a:gd name="T98" fmla="*/ 79 w 97"/>
                <a:gd name="T9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7" h="75">
                  <a:moveTo>
                    <a:pt x="33" y="75"/>
                  </a:moveTo>
                  <a:cubicBezTo>
                    <a:pt x="37" y="75"/>
                    <a:pt x="40" y="75"/>
                    <a:pt x="44" y="75"/>
                  </a:cubicBezTo>
                  <a:cubicBezTo>
                    <a:pt x="45" y="75"/>
                    <a:pt x="47" y="74"/>
                    <a:pt x="47" y="73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4"/>
                    <a:pt x="31" y="75"/>
                    <a:pt x="33" y="75"/>
                  </a:cubicBezTo>
                  <a:close/>
                  <a:moveTo>
                    <a:pt x="0" y="49"/>
                  </a:moveTo>
                  <a:cubicBezTo>
                    <a:pt x="37" y="28"/>
                    <a:pt x="37" y="28"/>
                    <a:pt x="37" y="28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87" y="2"/>
                    <a:pt x="87" y="2"/>
                    <a:pt x="87" y="2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4" y="10"/>
                    <a:pt x="94" y="10"/>
                    <a:pt x="94" y="10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0" y="49"/>
                    <a:pt x="0" y="49"/>
                    <a:pt x="0" y="49"/>
                  </a:cubicBezTo>
                  <a:close/>
                  <a:moveTo>
                    <a:pt x="10" y="75"/>
                  </a:moveTo>
                  <a:cubicBezTo>
                    <a:pt x="21" y="75"/>
                    <a:pt x="21" y="75"/>
                    <a:pt x="21" y="75"/>
                  </a:cubicBezTo>
                  <a:cubicBezTo>
                    <a:pt x="22" y="75"/>
                    <a:pt x="23" y="74"/>
                    <a:pt x="23" y="73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8" y="75"/>
                    <a:pt x="10" y="75"/>
                  </a:cubicBezTo>
                  <a:close/>
                  <a:moveTo>
                    <a:pt x="56" y="75"/>
                  </a:moveTo>
                  <a:cubicBezTo>
                    <a:pt x="60" y="75"/>
                    <a:pt x="63" y="75"/>
                    <a:pt x="67" y="75"/>
                  </a:cubicBezTo>
                  <a:cubicBezTo>
                    <a:pt x="69" y="75"/>
                    <a:pt x="70" y="74"/>
                    <a:pt x="70" y="73"/>
                  </a:cubicBezTo>
                  <a:cubicBezTo>
                    <a:pt x="70" y="62"/>
                    <a:pt x="70" y="50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53" y="74"/>
                    <a:pt x="55" y="75"/>
                    <a:pt x="56" y="75"/>
                  </a:cubicBezTo>
                  <a:close/>
                  <a:moveTo>
                    <a:pt x="79" y="75"/>
                  </a:moveTo>
                  <a:cubicBezTo>
                    <a:pt x="90" y="75"/>
                    <a:pt x="90" y="75"/>
                    <a:pt x="90" y="75"/>
                  </a:cubicBezTo>
                  <a:cubicBezTo>
                    <a:pt x="92" y="75"/>
                    <a:pt x="93" y="74"/>
                    <a:pt x="93" y="73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77" y="74"/>
                    <a:pt x="78" y="75"/>
                    <a:pt x="79" y="75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1828800" indent="457200" defTabSz="6858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286000" indent="457200" defTabSz="6858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2743200" indent="457200" defTabSz="6858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200400" indent="457200" defTabSz="6858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21" name="Freeform 33"/>
            <p:cNvSpPr>
              <a:spLocks noEditPoints="1" noChangeArrowheads="1"/>
            </p:cNvSpPr>
            <p:nvPr/>
          </p:nvSpPr>
          <p:spPr bwMode="auto">
            <a:xfrm>
              <a:off x="6899275" y="3673475"/>
              <a:ext cx="412750" cy="266700"/>
            </a:xfrm>
            <a:custGeom>
              <a:avLst/>
              <a:gdLst>
                <a:gd name="T0" fmla="*/ 13 w 94"/>
                <a:gd name="T1" fmla="*/ 0 h 61"/>
                <a:gd name="T2" fmla="*/ 82 w 94"/>
                <a:gd name="T3" fmla="*/ 0 h 61"/>
                <a:gd name="T4" fmla="*/ 89 w 94"/>
                <a:gd name="T5" fmla="*/ 2 h 61"/>
                <a:gd name="T6" fmla="*/ 47 w 94"/>
                <a:gd name="T7" fmla="*/ 33 h 61"/>
                <a:gd name="T8" fmla="*/ 6 w 94"/>
                <a:gd name="T9" fmla="*/ 2 h 61"/>
                <a:gd name="T10" fmla="*/ 13 w 94"/>
                <a:gd name="T11" fmla="*/ 0 h 61"/>
                <a:gd name="T12" fmla="*/ 94 w 94"/>
                <a:gd name="T13" fmla="*/ 9 h 61"/>
                <a:gd name="T14" fmla="*/ 67 w 94"/>
                <a:gd name="T15" fmla="*/ 29 h 61"/>
                <a:gd name="T16" fmla="*/ 93 w 94"/>
                <a:gd name="T17" fmla="*/ 53 h 61"/>
                <a:gd name="T18" fmla="*/ 94 w 94"/>
                <a:gd name="T19" fmla="*/ 48 h 61"/>
                <a:gd name="T20" fmla="*/ 94 w 94"/>
                <a:gd name="T21" fmla="*/ 12 h 61"/>
                <a:gd name="T22" fmla="*/ 94 w 94"/>
                <a:gd name="T23" fmla="*/ 9 h 61"/>
                <a:gd name="T24" fmla="*/ 87 w 94"/>
                <a:gd name="T25" fmla="*/ 60 h 61"/>
                <a:gd name="T26" fmla="*/ 82 w 94"/>
                <a:gd name="T27" fmla="*/ 61 h 61"/>
                <a:gd name="T28" fmla="*/ 13 w 94"/>
                <a:gd name="T29" fmla="*/ 61 h 61"/>
                <a:gd name="T30" fmla="*/ 6 w 94"/>
                <a:gd name="T31" fmla="*/ 59 h 61"/>
                <a:gd name="T32" fmla="*/ 34 w 94"/>
                <a:gd name="T33" fmla="*/ 34 h 61"/>
                <a:gd name="T34" fmla="*/ 44 w 94"/>
                <a:gd name="T35" fmla="*/ 42 h 61"/>
                <a:gd name="T36" fmla="*/ 47 w 94"/>
                <a:gd name="T37" fmla="*/ 44 h 61"/>
                <a:gd name="T38" fmla="*/ 50 w 94"/>
                <a:gd name="T39" fmla="*/ 42 h 61"/>
                <a:gd name="T40" fmla="*/ 60 w 94"/>
                <a:gd name="T41" fmla="*/ 35 h 61"/>
                <a:gd name="T42" fmla="*/ 87 w 94"/>
                <a:gd name="T43" fmla="*/ 60 h 61"/>
                <a:gd name="T44" fmla="*/ 1 w 94"/>
                <a:gd name="T45" fmla="*/ 52 h 61"/>
                <a:gd name="T46" fmla="*/ 27 w 94"/>
                <a:gd name="T47" fmla="*/ 29 h 61"/>
                <a:gd name="T48" fmla="*/ 1 w 94"/>
                <a:gd name="T49" fmla="*/ 9 h 61"/>
                <a:gd name="T50" fmla="*/ 0 w 94"/>
                <a:gd name="T51" fmla="*/ 12 h 61"/>
                <a:gd name="T52" fmla="*/ 0 w 94"/>
                <a:gd name="T53" fmla="*/ 48 h 61"/>
                <a:gd name="T54" fmla="*/ 1 w 94"/>
                <a:gd name="T55" fmla="*/ 5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4" h="61">
                  <a:moveTo>
                    <a:pt x="13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84" y="0"/>
                    <a:pt x="87" y="1"/>
                    <a:pt x="89" y="2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1"/>
                    <a:pt x="10" y="0"/>
                    <a:pt x="13" y="0"/>
                  </a:cubicBezTo>
                  <a:close/>
                  <a:moveTo>
                    <a:pt x="94" y="9"/>
                  </a:moveTo>
                  <a:cubicBezTo>
                    <a:pt x="67" y="29"/>
                    <a:pt x="67" y="29"/>
                    <a:pt x="67" y="29"/>
                  </a:cubicBezTo>
                  <a:cubicBezTo>
                    <a:pt x="93" y="53"/>
                    <a:pt x="93" y="53"/>
                    <a:pt x="93" y="53"/>
                  </a:cubicBezTo>
                  <a:cubicBezTo>
                    <a:pt x="94" y="52"/>
                    <a:pt x="94" y="50"/>
                    <a:pt x="94" y="48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0"/>
                    <a:pt x="94" y="9"/>
                  </a:cubicBezTo>
                  <a:close/>
                  <a:moveTo>
                    <a:pt x="87" y="60"/>
                  </a:moveTo>
                  <a:cubicBezTo>
                    <a:pt x="85" y="60"/>
                    <a:pt x="84" y="61"/>
                    <a:pt x="82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0" y="61"/>
                    <a:pt x="8" y="60"/>
                    <a:pt x="6" y="59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87" y="60"/>
                    <a:pt x="87" y="60"/>
                    <a:pt x="87" y="60"/>
                  </a:cubicBezTo>
                  <a:close/>
                  <a:moveTo>
                    <a:pt x="1" y="52"/>
                  </a:moveTo>
                  <a:cubicBezTo>
                    <a:pt x="27" y="29"/>
                    <a:pt x="27" y="29"/>
                    <a:pt x="27" y="2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9"/>
                    <a:pt x="0" y="51"/>
                    <a:pt x="1" y="5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1828800" indent="457200" defTabSz="6858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286000" indent="457200" defTabSz="6858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2743200" indent="457200" defTabSz="6858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200400" indent="457200" defTabSz="6858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60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1000">
        <p14:warp dir="in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自然, 雪花&#10;&#10;已生成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799669" y="1087436"/>
            <a:ext cx="6591074" cy="366871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 flipH="1">
            <a:off x="3985468" y="2466817"/>
            <a:ext cx="428354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200" b="1" dirty="0">
                <a:solidFill>
                  <a:srgbClr val="F8F8F8"/>
                </a:solidFill>
                <a:latin typeface="Roboto Black" panose="02000000000000000000" charset="0"/>
                <a:ea typeface="Roboto Black" panose="02000000000000000000" charset="0"/>
                <a:cs typeface="Roboto Black" panose="02000000000000000000" charset="0"/>
              </a:rPr>
              <a:t>WORK REPORT</a:t>
            </a:r>
            <a:endParaRPr lang="en-US" altLang="zh-CN" sz="4200" dirty="0">
              <a:solidFill>
                <a:srgbClr val="F8F8F8"/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3939508" y="1693641"/>
            <a:ext cx="431597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Thin" charset="0"/>
              </a:rPr>
              <a:t>谢谢您的观看</a:t>
            </a:r>
            <a:endParaRPr lang="en-US" altLang="zh-CN" sz="5400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Thin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729865" y="3549122"/>
            <a:ext cx="4707510" cy="5537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680" dirty="0">
                <a:solidFill>
                  <a:srgbClr val="F8F8F8"/>
                </a:solidFill>
              </a:rPr>
              <a:t> THIS SCHEME, WE THANK YOU FOR YOUR READING, THE PROPOSAL IS IN WE UNDERSTAND YOUR COMPANY FOR </a:t>
            </a:r>
            <a:endParaRPr lang="en-US" altLang="zh-CN" sz="680" dirty="0">
              <a:solidFill>
                <a:srgbClr val="F8F8F8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sz="680" dirty="0">
                <a:solidFill>
                  <a:srgbClr val="F8F8F8"/>
                </a:solidFill>
              </a:rPr>
              <a:t> THIS SCHEME, WE THANK YOU FOR YOUR READING, THE PROPOSAL IS IN WE UNDERSTAND YOUR COMPANY FOR </a:t>
            </a:r>
            <a:endParaRPr lang="en-US" altLang="zh-CN" sz="680" dirty="0">
              <a:solidFill>
                <a:srgbClr val="F8F8F8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sz="680" dirty="0">
                <a:solidFill>
                  <a:srgbClr val="F8F8F8"/>
                </a:solidFill>
              </a:rPr>
              <a:t> THIS SCHEME, WE THANK YOU FOR YOUR READING, THE PROPOSAL IS IN WE UNDERSTAND YOUR COMPANY FOR </a:t>
            </a:r>
            <a:endParaRPr lang="en-US" altLang="zh-CN" sz="680" dirty="0">
              <a:solidFill>
                <a:srgbClr val="F8F8F8"/>
              </a:solidFill>
            </a:endParaRPr>
          </a:p>
        </p:txBody>
      </p:sp>
      <p:grpSp>
        <p:nvGrpSpPr>
          <p:cNvPr id="17" name="Group 18"/>
          <p:cNvGrpSpPr/>
          <p:nvPr/>
        </p:nvGrpSpPr>
        <p:grpSpPr>
          <a:xfrm flipV="1">
            <a:off x="4100376" y="3202880"/>
            <a:ext cx="3958500" cy="292146"/>
            <a:chOff x="6927228" y="7552706"/>
            <a:chExt cx="3076657" cy="227062"/>
          </a:xfrm>
          <a:solidFill>
            <a:schemeClr val="bg1"/>
          </a:solidFill>
        </p:grpSpPr>
        <p:sp>
          <p:nvSpPr>
            <p:cNvPr id="18" name="Oval 19"/>
            <p:cNvSpPr>
              <a:spLocks noChangeAspect="1"/>
            </p:cNvSpPr>
            <p:nvPr/>
          </p:nvSpPr>
          <p:spPr>
            <a:xfrm rot="18861538">
              <a:off x="6927228" y="7711914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19" name="Oval 20"/>
            <p:cNvSpPr>
              <a:spLocks noChangeAspect="1"/>
            </p:cNvSpPr>
            <p:nvPr/>
          </p:nvSpPr>
          <p:spPr>
            <a:xfrm rot="18861538">
              <a:off x="7142741" y="7709503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20" name="Oval 21"/>
            <p:cNvSpPr>
              <a:spLocks noChangeAspect="1"/>
            </p:cNvSpPr>
            <p:nvPr/>
          </p:nvSpPr>
          <p:spPr>
            <a:xfrm rot="18861538">
              <a:off x="7358254" y="7707092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21" name="Oval 22"/>
            <p:cNvSpPr>
              <a:spLocks noChangeAspect="1"/>
            </p:cNvSpPr>
            <p:nvPr/>
          </p:nvSpPr>
          <p:spPr>
            <a:xfrm rot="18861538">
              <a:off x="7573766" y="7712631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22" name="Oval 23"/>
            <p:cNvSpPr>
              <a:spLocks noChangeAspect="1"/>
            </p:cNvSpPr>
            <p:nvPr/>
          </p:nvSpPr>
          <p:spPr>
            <a:xfrm rot="18861538">
              <a:off x="7789279" y="7710220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23" name="Oval 24"/>
            <p:cNvSpPr>
              <a:spLocks noChangeAspect="1"/>
            </p:cNvSpPr>
            <p:nvPr/>
          </p:nvSpPr>
          <p:spPr>
            <a:xfrm rot="18861538">
              <a:off x="8004792" y="7715760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24" name="Oval 25"/>
            <p:cNvSpPr>
              <a:spLocks noChangeAspect="1"/>
            </p:cNvSpPr>
            <p:nvPr/>
          </p:nvSpPr>
          <p:spPr>
            <a:xfrm rot="18861538">
              <a:off x="8220304" y="7713348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25" name="Oval 26"/>
            <p:cNvSpPr>
              <a:spLocks noChangeAspect="1"/>
            </p:cNvSpPr>
            <p:nvPr/>
          </p:nvSpPr>
          <p:spPr>
            <a:xfrm rot="18861538">
              <a:off x="8435817" y="7710937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26" name="Oval 27"/>
            <p:cNvSpPr>
              <a:spLocks noChangeAspect="1"/>
            </p:cNvSpPr>
            <p:nvPr/>
          </p:nvSpPr>
          <p:spPr>
            <a:xfrm rot="18861538">
              <a:off x="8651330" y="7708526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27" name="Oval 29"/>
            <p:cNvSpPr>
              <a:spLocks noChangeAspect="1"/>
            </p:cNvSpPr>
            <p:nvPr/>
          </p:nvSpPr>
          <p:spPr>
            <a:xfrm rot="18861538">
              <a:off x="8866842" y="7714065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28" name="Oval 30"/>
            <p:cNvSpPr>
              <a:spLocks noChangeAspect="1"/>
            </p:cNvSpPr>
            <p:nvPr/>
          </p:nvSpPr>
          <p:spPr>
            <a:xfrm rot="18861538">
              <a:off x="9082355" y="7711654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29" name="Oval 31"/>
            <p:cNvSpPr>
              <a:spLocks noChangeAspect="1"/>
            </p:cNvSpPr>
            <p:nvPr/>
          </p:nvSpPr>
          <p:spPr>
            <a:xfrm rot="18861538">
              <a:off x="9297868" y="7709243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30" name="Oval 32"/>
            <p:cNvSpPr>
              <a:spLocks noChangeAspect="1"/>
            </p:cNvSpPr>
            <p:nvPr/>
          </p:nvSpPr>
          <p:spPr>
            <a:xfrm rot="18861538">
              <a:off x="6927228" y="7557528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31" name="Oval 33"/>
            <p:cNvSpPr>
              <a:spLocks noChangeAspect="1"/>
            </p:cNvSpPr>
            <p:nvPr/>
          </p:nvSpPr>
          <p:spPr>
            <a:xfrm rot="18861538">
              <a:off x="7142741" y="7555117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32" name="Oval 34"/>
            <p:cNvSpPr>
              <a:spLocks noChangeAspect="1"/>
            </p:cNvSpPr>
            <p:nvPr/>
          </p:nvSpPr>
          <p:spPr>
            <a:xfrm rot="18861538">
              <a:off x="7358254" y="7552706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33" name="Oval 35"/>
            <p:cNvSpPr>
              <a:spLocks noChangeAspect="1"/>
            </p:cNvSpPr>
            <p:nvPr/>
          </p:nvSpPr>
          <p:spPr>
            <a:xfrm rot="18861538">
              <a:off x="7573766" y="7558245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34" name="Oval 36"/>
            <p:cNvSpPr>
              <a:spLocks noChangeAspect="1"/>
            </p:cNvSpPr>
            <p:nvPr/>
          </p:nvSpPr>
          <p:spPr>
            <a:xfrm rot="18861538">
              <a:off x="7789279" y="7555834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35" name="Oval 37"/>
            <p:cNvSpPr>
              <a:spLocks noChangeAspect="1"/>
            </p:cNvSpPr>
            <p:nvPr/>
          </p:nvSpPr>
          <p:spPr>
            <a:xfrm rot="18861538">
              <a:off x="8004792" y="7561374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36" name="Oval 38"/>
            <p:cNvSpPr>
              <a:spLocks noChangeAspect="1"/>
            </p:cNvSpPr>
            <p:nvPr/>
          </p:nvSpPr>
          <p:spPr>
            <a:xfrm rot="18861538">
              <a:off x="8220304" y="7558962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37" name="Oval 39"/>
            <p:cNvSpPr>
              <a:spLocks noChangeAspect="1"/>
            </p:cNvSpPr>
            <p:nvPr/>
          </p:nvSpPr>
          <p:spPr>
            <a:xfrm rot="18861538">
              <a:off x="8435817" y="7556551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38" name="Oval 40"/>
            <p:cNvSpPr>
              <a:spLocks noChangeAspect="1"/>
            </p:cNvSpPr>
            <p:nvPr/>
          </p:nvSpPr>
          <p:spPr>
            <a:xfrm rot="18861538">
              <a:off x="8651330" y="7554140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39" name="Oval 41"/>
            <p:cNvSpPr>
              <a:spLocks noChangeAspect="1"/>
            </p:cNvSpPr>
            <p:nvPr/>
          </p:nvSpPr>
          <p:spPr>
            <a:xfrm rot="18861538">
              <a:off x="8866842" y="7559679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40" name="Oval 42"/>
            <p:cNvSpPr>
              <a:spLocks noChangeAspect="1"/>
            </p:cNvSpPr>
            <p:nvPr/>
          </p:nvSpPr>
          <p:spPr>
            <a:xfrm rot="18861538">
              <a:off x="9082355" y="7557268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41" name="Oval 43"/>
            <p:cNvSpPr>
              <a:spLocks noChangeAspect="1"/>
            </p:cNvSpPr>
            <p:nvPr/>
          </p:nvSpPr>
          <p:spPr>
            <a:xfrm rot="18861538">
              <a:off x="9297868" y="7554857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42" name="Oval 44"/>
            <p:cNvSpPr>
              <a:spLocks noChangeAspect="1"/>
            </p:cNvSpPr>
            <p:nvPr/>
          </p:nvSpPr>
          <p:spPr>
            <a:xfrm rot="18861538">
              <a:off x="9508851" y="7711914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43" name="Oval 45"/>
            <p:cNvSpPr>
              <a:spLocks noChangeAspect="1"/>
            </p:cNvSpPr>
            <p:nvPr/>
          </p:nvSpPr>
          <p:spPr>
            <a:xfrm rot="18861538">
              <a:off x="9724364" y="7709503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44" name="Oval 46"/>
            <p:cNvSpPr>
              <a:spLocks noChangeAspect="1"/>
            </p:cNvSpPr>
            <p:nvPr/>
          </p:nvSpPr>
          <p:spPr>
            <a:xfrm rot="18861538">
              <a:off x="9939877" y="7707092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45" name="Oval 56"/>
            <p:cNvSpPr>
              <a:spLocks noChangeAspect="1"/>
            </p:cNvSpPr>
            <p:nvPr/>
          </p:nvSpPr>
          <p:spPr>
            <a:xfrm rot="18861538">
              <a:off x="9508851" y="7557528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46" name="Oval 57"/>
            <p:cNvSpPr>
              <a:spLocks noChangeAspect="1"/>
            </p:cNvSpPr>
            <p:nvPr/>
          </p:nvSpPr>
          <p:spPr>
            <a:xfrm rot="18861538">
              <a:off x="9724364" y="7555117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  <p:sp>
          <p:nvSpPr>
            <p:cNvPr id="47" name="Oval 58"/>
            <p:cNvSpPr>
              <a:spLocks noChangeAspect="1"/>
            </p:cNvSpPr>
            <p:nvPr/>
          </p:nvSpPr>
          <p:spPr>
            <a:xfrm rot="18861538">
              <a:off x="9939877" y="7552706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100" dirty="0">
                <a:solidFill>
                  <a:srgbClr val="F8F8F8"/>
                </a:solidFill>
                <a:latin typeface="Lato Light" panose="020F0502020204030203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1000">
        <p14:warp dir="in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125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75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375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875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5" grpId="0"/>
      <p:bldP spid="15" grpId="1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自然, 雪花&#10;&#10;已生成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5218984" y="1590675"/>
            <a:ext cx="913360" cy="2594100"/>
            <a:chOff x="3317191" y="1326497"/>
            <a:chExt cx="651070" cy="3455802"/>
          </a:xfrm>
        </p:grpSpPr>
        <p:sp>
          <p:nvSpPr>
            <p:cNvPr id="13" name="文本框 3"/>
            <p:cNvSpPr txBox="1"/>
            <p:nvPr/>
          </p:nvSpPr>
          <p:spPr>
            <a:xfrm flipH="1">
              <a:off x="3379457" y="1326497"/>
              <a:ext cx="526542" cy="3455799"/>
            </a:xfrm>
            <a:prstGeom prst="rect">
              <a:avLst/>
            </a:prstGeom>
            <a:noFill/>
            <a:ln w="38100">
              <a:noFill/>
            </a:ln>
          </p:spPr>
          <p:txBody>
            <a:bodyPr vert="eaVert" wrap="square" rtlCol="0">
              <a:spAutoFit/>
            </a:bodyPr>
            <a:lstStyle/>
            <a:p>
              <a:pPr algn="ctr"/>
              <a:r>
                <a:rPr kumimoji="1" lang="zh-CN" altLang="en-US" sz="36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第一章</a:t>
              </a:r>
              <a:endParaRPr kumimoji="1" lang="zh-CN" altLang="en-US" sz="36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Shape 18"/>
            <p:cNvSpPr/>
            <p:nvPr/>
          </p:nvSpPr>
          <p:spPr>
            <a:xfrm rot="16200000" flipH="1">
              <a:off x="1914825" y="2728863"/>
              <a:ext cx="3455802" cy="651070"/>
            </a:xfrm>
            <a:prstGeom prst="roundRect">
              <a:avLst>
                <a:gd name="adj" fmla="val 0"/>
              </a:avLst>
            </a:prstGeom>
            <a:noFill/>
            <a:ln w="12700" cap="flat">
              <a:solidFill>
                <a:schemeClr val="bg1"/>
              </a:solidFill>
              <a:prstDash val="solid"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600" b="1" i="0" u="none" strike="noStrike" kern="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文本框 3"/>
          <p:cNvSpPr txBox="1"/>
          <p:nvPr/>
        </p:nvSpPr>
        <p:spPr>
          <a:xfrm flipH="1">
            <a:off x="6307039" y="1011728"/>
            <a:ext cx="738664" cy="3840892"/>
          </a:xfrm>
          <a:prstGeom prst="rect">
            <a:avLst/>
          </a:prstGeom>
          <a:noFill/>
          <a:ln w="38100">
            <a:noFill/>
          </a:ln>
        </p:spPr>
        <p:txBody>
          <a:bodyPr vert="eaVert" wrap="square" rtlCol="0">
            <a:spAutoFit/>
          </a:bodyPr>
          <a:lstStyle/>
          <a:p>
            <a:pPr algn="ctr"/>
            <a:r>
              <a:rPr kumimoji="1" lang="zh-CN" altLang="en-US" sz="36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活动流程简介</a:t>
            </a:r>
            <a:endParaRPr kumimoji="1" lang="zh-CN" altLang="en-US" sz="3600" b="1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1000">
        <p14:warp dir="in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83154" y="307512"/>
            <a:ext cx="10843722" cy="729358"/>
            <a:chOff x="-2655131" y="549901"/>
            <a:chExt cx="10843722" cy="729358"/>
          </a:xfrm>
        </p:grpSpPr>
        <p:sp>
          <p:nvSpPr>
            <p:cNvPr id="7" name="矩形 6"/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/>
            <p:cNvSpPr txBox="1">
              <a:spLocks noChangeArrowheads="1"/>
            </p:cNvSpPr>
            <p:nvPr/>
          </p:nvSpPr>
          <p:spPr bwMode="auto">
            <a:xfrm>
              <a:off x="1138419" y="549901"/>
              <a:ext cx="325532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活动流程简介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TextBox 8"/>
            <p:cNvSpPr txBox="1">
              <a:spLocks noChangeArrowheads="1"/>
            </p:cNvSpPr>
            <p:nvPr/>
          </p:nvSpPr>
          <p:spPr bwMode="auto">
            <a:xfrm>
              <a:off x="1136263" y="1079204"/>
              <a:ext cx="3255323" cy="200055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007592" y="1945969"/>
            <a:ext cx="4656466" cy="4093808"/>
            <a:chOff x="5664899" y="-1734216"/>
            <a:chExt cx="5898606" cy="5075040"/>
          </a:xfrm>
        </p:grpSpPr>
        <p:sp>
          <p:nvSpPr>
            <p:cNvPr id="11" name="Rectangle 12"/>
            <p:cNvSpPr>
              <a:spLocks noChangeArrowheads="1"/>
            </p:cNvSpPr>
            <p:nvPr/>
          </p:nvSpPr>
          <p:spPr bwMode="auto">
            <a:xfrm>
              <a:off x="5664899" y="1655861"/>
              <a:ext cx="5898606" cy="168496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lIns="45720" rIns="45720" anchor="b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2" name="矩形​​ 5"/>
            <p:cNvSpPr>
              <a:spLocks noChangeArrowheads="1"/>
            </p:cNvSpPr>
            <p:nvPr/>
          </p:nvSpPr>
          <p:spPr bwMode="auto">
            <a:xfrm>
              <a:off x="5664899" y="-1734216"/>
              <a:ext cx="5898606" cy="3253028"/>
            </a:xfrm>
            <a:prstGeom prst="rect">
              <a:avLst/>
            </a:prstGeom>
            <a:blipFill dpi="0" rotWithShape="1">
              <a:blip r:embed="rId1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dirty="0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3" name="TextBox 6"/>
            <p:cNvSpPr txBox="1"/>
            <p:nvPr/>
          </p:nvSpPr>
          <p:spPr>
            <a:xfrm>
              <a:off x="5898346" y="1863876"/>
              <a:ext cx="5425019" cy="1015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zh-CN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回首过去，激情满怀，展望未来，任重道远。站在新的历史起点上，我们必须清醒地看到前进中的困难与挑战，正视自身存在的差距与不足，以更加坚定的信念、更加饱满的热情、更加务实的作风</a:t>
              </a: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文本框 30"/>
          <p:cNvSpPr txBox="1"/>
          <p:nvPr/>
        </p:nvSpPr>
        <p:spPr>
          <a:xfrm>
            <a:off x="1491522" y="1945969"/>
            <a:ext cx="4175913" cy="43383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1000">
        <p14:warp dir="in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83154" y="307512"/>
            <a:ext cx="10843722" cy="729358"/>
            <a:chOff x="-2655131" y="549901"/>
            <a:chExt cx="10843722" cy="729358"/>
          </a:xfrm>
        </p:grpSpPr>
        <p:sp>
          <p:nvSpPr>
            <p:cNvPr id="7" name="矩形 6"/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/>
            <p:cNvSpPr txBox="1">
              <a:spLocks noChangeArrowheads="1"/>
            </p:cNvSpPr>
            <p:nvPr/>
          </p:nvSpPr>
          <p:spPr bwMode="auto">
            <a:xfrm>
              <a:off x="1138419" y="549901"/>
              <a:ext cx="325532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活动流程简介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TextBox 8"/>
            <p:cNvSpPr txBox="1">
              <a:spLocks noChangeArrowheads="1"/>
            </p:cNvSpPr>
            <p:nvPr/>
          </p:nvSpPr>
          <p:spPr bwMode="auto">
            <a:xfrm>
              <a:off x="1136263" y="1079204"/>
              <a:ext cx="3255323" cy="200055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cxnSp>
        <p:nvCxnSpPr>
          <p:cNvPr id="8" name="直接连接符 84"/>
          <p:cNvCxnSpPr/>
          <p:nvPr/>
        </p:nvCxnSpPr>
        <p:spPr>
          <a:xfrm flipH="1">
            <a:off x="2786761" y="3323419"/>
            <a:ext cx="3649970" cy="0"/>
          </a:xfrm>
          <a:prstGeom prst="line">
            <a:avLst/>
          </a:prstGeom>
          <a:ln w="25400">
            <a:solidFill>
              <a:schemeClr val="bg1"/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85"/>
          <p:cNvCxnSpPr/>
          <p:nvPr/>
        </p:nvCxnSpPr>
        <p:spPr>
          <a:xfrm flipH="1">
            <a:off x="2786760" y="4670302"/>
            <a:ext cx="3637271" cy="0"/>
          </a:xfrm>
          <a:prstGeom prst="line">
            <a:avLst/>
          </a:prstGeom>
          <a:ln w="25400">
            <a:solidFill>
              <a:schemeClr val="bg1"/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87"/>
          <p:cNvCxnSpPr/>
          <p:nvPr/>
        </p:nvCxnSpPr>
        <p:spPr>
          <a:xfrm flipV="1">
            <a:off x="6692395" y="2170852"/>
            <a:ext cx="1" cy="3506501"/>
          </a:xfrm>
          <a:prstGeom prst="line">
            <a:avLst/>
          </a:prstGeom>
          <a:ln w="25400">
            <a:solidFill>
              <a:schemeClr val="bg1"/>
            </a:solidFill>
            <a:prstDash val="sysDot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5"/>
          <p:cNvSpPr txBox="1"/>
          <p:nvPr/>
        </p:nvSpPr>
        <p:spPr>
          <a:xfrm>
            <a:off x="1299857" y="2025595"/>
            <a:ext cx="1407756" cy="933652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defTabSz="913765"/>
            <a:r>
              <a:rPr lang="en-US" altLang="zh-CN" sz="5400" b="1" dirty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rPr>
              <a:t>46%</a:t>
            </a:r>
            <a:endParaRPr lang="zh-CN" altLang="en-US" sz="5400" b="1" dirty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725246" y="2170852"/>
            <a:ext cx="3495585" cy="812528"/>
          </a:xfrm>
          <a:prstGeom prst="rect">
            <a:avLst/>
          </a:prstGeom>
        </p:spPr>
        <p:txBody>
          <a:bodyPr wrap="square" lIns="91439" tIns="45719" rIns="91439" bIns="4571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j-ea"/>
              </a:rPr>
              <a:t>标题数字等都可以通过点击和重新输入进行更改，顶部“开始”面板中可以对字体、字号、颜色、行距等进行修改。建议正文字号</a:t>
            </a:r>
            <a:r>
              <a:rPr lang="en-US" altLang="zh-CN" sz="1200" dirty="0">
                <a:solidFill>
                  <a:schemeClr val="bg1"/>
                </a:solidFill>
                <a:latin typeface="+mj-ea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+mj-ea"/>
              </a:rPr>
              <a:t>，</a:t>
            </a:r>
            <a:r>
              <a:rPr lang="en-US" altLang="zh-CN" sz="1200" dirty="0">
                <a:solidFill>
                  <a:schemeClr val="bg1"/>
                </a:solidFill>
                <a:latin typeface="+mj-ea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+mj-ea"/>
              </a:rPr>
              <a:t>倍行距。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16" name="文本框 6"/>
          <p:cNvSpPr txBox="1"/>
          <p:nvPr/>
        </p:nvSpPr>
        <p:spPr>
          <a:xfrm>
            <a:off x="1299857" y="3474399"/>
            <a:ext cx="1407756" cy="933652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defTabSz="913765"/>
            <a:r>
              <a:rPr lang="en-US" altLang="zh-CN" sz="5400" b="1" dirty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rPr>
              <a:t>56%</a:t>
            </a:r>
            <a:endParaRPr lang="zh-CN" altLang="en-US" sz="5400" b="1" dirty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725246" y="3609039"/>
            <a:ext cx="3495585" cy="812528"/>
          </a:xfrm>
          <a:prstGeom prst="rect">
            <a:avLst/>
          </a:prstGeom>
        </p:spPr>
        <p:txBody>
          <a:bodyPr wrap="square" lIns="91439" tIns="45719" rIns="91439" bIns="45719">
            <a:spAutoFit/>
          </a:bodyPr>
          <a:lstStyle/>
          <a:p>
            <a:pPr defTabSz="913765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标题数字等都可以通过点击和重新输入进行更改，顶部“开始”面板中可以对字体、字号、颜色、行距等进行修改。建议正文字号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</a:rPr>
              <a:t>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</a:rPr>
              <a:t>倍行距。</a:t>
            </a:r>
            <a:endParaRPr lang="zh-CN" altLang="en-US" dirty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8" name="文本框 7"/>
          <p:cNvSpPr txBox="1"/>
          <p:nvPr/>
        </p:nvSpPr>
        <p:spPr>
          <a:xfrm>
            <a:off x="1299857" y="4688971"/>
            <a:ext cx="1407756" cy="933652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defTabSz="913765"/>
            <a:r>
              <a:rPr lang="en-US" altLang="zh-CN" sz="5400" b="1" dirty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rPr>
              <a:t>66%</a:t>
            </a:r>
            <a:endParaRPr lang="zh-CN" altLang="en-US" sz="5400" b="1" dirty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725246" y="4801424"/>
            <a:ext cx="3495585" cy="812528"/>
          </a:xfrm>
          <a:prstGeom prst="rect">
            <a:avLst/>
          </a:prstGeom>
        </p:spPr>
        <p:txBody>
          <a:bodyPr wrap="square" lIns="91439" tIns="45719" rIns="91439" bIns="4571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标题数字等都可以通过点击和重新输入进行更改，顶部“开始”面板中可以对字体、字号、颜色、行距等进行修改。建议正文字号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</a:rPr>
              <a:t>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</a:rPr>
              <a:t>倍行距。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20" name="Freeform 6"/>
          <p:cNvSpPr>
            <a:spLocks noEditPoints="1"/>
          </p:cNvSpPr>
          <p:nvPr/>
        </p:nvSpPr>
        <p:spPr bwMode="auto">
          <a:xfrm>
            <a:off x="8834090" y="1670605"/>
            <a:ext cx="1843088" cy="1841500"/>
          </a:xfrm>
          <a:custGeom>
            <a:avLst/>
            <a:gdLst>
              <a:gd name="T0" fmla="*/ 997 w 1708"/>
              <a:gd name="T1" fmla="*/ 172 h 1708"/>
              <a:gd name="T2" fmla="*/ 1234 w 1708"/>
              <a:gd name="T3" fmla="*/ 270 h 1708"/>
              <a:gd name="T4" fmla="*/ 1356 w 1708"/>
              <a:gd name="T5" fmla="*/ 149 h 1708"/>
              <a:gd name="T6" fmla="*/ 1559 w 1708"/>
              <a:gd name="T7" fmla="*/ 352 h 1708"/>
              <a:gd name="T8" fmla="*/ 1437 w 1708"/>
              <a:gd name="T9" fmla="*/ 473 h 1708"/>
              <a:gd name="T10" fmla="*/ 1535 w 1708"/>
              <a:gd name="T11" fmla="*/ 710 h 1708"/>
              <a:gd name="T12" fmla="*/ 1708 w 1708"/>
              <a:gd name="T13" fmla="*/ 710 h 1708"/>
              <a:gd name="T14" fmla="*/ 1708 w 1708"/>
              <a:gd name="T15" fmla="*/ 997 h 1708"/>
              <a:gd name="T16" fmla="*/ 1535 w 1708"/>
              <a:gd name="T17" fmla="*/ 997 h 1708"/>
              <a:gd name="T18" fmla="*/ 1437 w 1708"/>
              <a:gd name="T19" fmla="*/ 1234 h 1708"/>
              <a:gd name="T20" fmla="*/ 1559 w 1708"/>
              <a:gd name="T21" fmla="*/ 1356 h 1708"/>
              <a:gd name="T22" fmla="*/ 1356 w 1708"/>
              <a:gd name="T23" fmla="*/ 1559 h 1708"/>
              <a:gd name="T24" fmla="*/ 1234 w 1708"/>
              <a:gd name="T25" fmla="*/ 1437 h 1708"/>
              <a:gd name="T26" fmla="*/ 997 w 1708"/>
              <a:gd name="T27" fmla="*/ 1535 h 1708"/>
              <a:gd name="T28" fmla="*/ 997 w 1708"/>
              <a:gd name="T29" fmla="*/ 1708 h 1708"/>
              <a:gd name="T30" fmla="*/ 710 w 1708"/>
              <a:gd name="T31" fmla="*/ 1708 h 1708"/>
              <a:gd name="T32" fmla="*/ 710 w 1708"/>
              <a:gd name="T33" fmla="*/ 1535 h 1708"/>
              <a:gd name="T34" fmla="*/ 473 w 1708"/>
              <a:gd name="T35" fmla="*/ 1437 h 1708"/>
              <a:gd name="T36" fmla="*/ 352 w 1708"/>
              <a:gd name="T37" fmla="*/ 1559 h 1708"/>
              <a:gd name="T38" fmla="*/ 149 w 1708"/>
              <a:gd name="T39" fmla="*/ 1356 h 1708"/>
              <a:gd name="T40" fmla="*/ 270 w 1708"/>
              <a:gd name="T41" fmla="*/ 1234 h 1708"/>
              <a:gd name="T42" fmla="*/ 172 w 1708"/>
              <a:gd name="T43" fmla="*/ 997 h 1708"/>
              <a:gd name="T44" fmla="*/ 0 w 1708"/>
              <a:gd name="T45" fmla="*/ 997 h 1708"/>
              <a:gd name="T46" fmla="*/ 0 w 1708"/>
              <a:gd name="T47" fmla="*/ 710 h 1708"/>
              <a:gd name="T48" fmla="*/ 172 w 1708"/>
              <a:gd name="T49" fmla="*/ 710 h 1708"/>
              <a:gd name="T50" fmla="*/ 270 w 1708"/>
              <a:gd name="T51" fmla="*/ 473 h 1708"/>
              <a:gd name="T52" fmla="*/ 149 w 1708"/>
              <a:gd name="T53" fmla="*/ 352 h 1708"/>
              <a:gd name="T54" fmla="*/ 352 w 1708"/>
              <a:gd name="T55" fmla="*/ 149 h 1708"/>
              <a:gd name="T56" fmla="*/ 473 w 1708"/>
              <a:gd name="T57" fmla="*/ 270 h 1708"/>
              <a:gd name="T58" fmla="*/ 710 w 1708"/>
              <a:gd name="T59" fmla="*/ 172 h 1708"/>
              <a:gd name="T60" fmla="*/ 710 w 1708"/>
              <a:gd name="T61" fmla="*/ 0 h 1708"/>
              <a:gd name="T62" fmla="*/ 997 w 1708"/>
              <a:gd name="T63" fmla="*/ 0 h 1708"/>
              <a:gd name="T64" fmla="*/ 997 w 1708"/>
              <a:gd name="T65" fmla="*/ 172 h 1708"/>
              <a:gd name="T66" fmla="*/ 854 w 1708"/>
              <a:gd name="T67" fmla="*/ 366 h 1708"/>
              <a:gd name="T68" fmla="*/ 1342 w 1708"/>
              <a:gd name="T69" fmla="*/ 854 h 1708"/>
              <a:gd name="T70" fmla="*/ 854 w 1708"/>
              <a:gd name="T71" fmla="*/ 1342 h 1708"/>
              <a:gd name="T72" fmla="*/ 366 w 1708"/>
              <a:gd name="T73" fmla="*/ 854 h 1708"/>
              <a:gd name="T74" fmla="*/ 854 w 1708"/>
              <a:gd name="T75" fmla="*/ 366 h 1708"/>
              <a:gd name="T76" fmla="*/ 854 w 1708"/>
              <a:gd name="T77" fmla="*/ 493 h 1708"/>
              <a:gd name="T78" fmla="*/ 1215 w 1708"/>
              <a:gd name="T79" fmla="*/ 854 h 1708"/>
              <a:gd name="T80" fmla="*/ 854 w 1708"/>
              <a:gd name="T81" fmla="*/ 1215 h 1708"/>
              <a:gd name="T82" fmla="*/ 493 w 1708"/>
              <a:gd name="T83" fmla="*/ 854 h 1708"/>
              <a:gd name="T84" fmla="*/ 854 w 1708"/>
              <a:gd name="T85" fmla="*/ 493 h 1708"/>
              <a:gd name="T86" fmla="*/ 854 w 1708"/>
              <a:gd name="T87" fmla="*/ 650 h 1708"/>
              <a:gd name="T88" fmla="*/ 1058 w 1708"/>
              <a:gd name="T89" fmla="*/ 854 h 1708"/>
              <a:gd name="T90" fmla="*/ 854 w 1708"/>
              <a:gd name="T91" fmla="*/ 1058 h 1708"/>
              <a:gd name="T92" fmla="*/ 650 w 1708"/>
              <a:gd name="T93" fmla="*/ 854 h 1708"/>
              <a:gd name="T94" fmla="*/ 854 w 1708"/>
              <a:gd name="T95" fmla="*/ 650 h 1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08" h="1708">
                <a:moveTo>
                  <a:pt x="997" y="172"/>
                </a:moveTo>
                <a:cubicBezTo>
                  <a:pt x="1083" y="190"/>
                  <a:pt x="1163" y="224"/>
                  <a:pt x="1234" y="270"/>
                </a:cubicBezTo>
                <a:lnTo>
                  <a:pt x="1356" y="149"/>
                </a:lnTo>
                <a:lnTo>
                  <a:pt x="1559" y="352"/>
                </a:lnTo>
                <a:lnTo>
                  <a:pt x="1437" y="473"/>
                </a:lnTo>
                <a:cubicBezTo>
                  <a:pt x="1484" y="544"/>
                  <a:pt x="1517" y="624"/>
                  <a:pt x="1535" y="710"/>
                </a:cubicBezTo>
                <a:lnTo>
                  <a:pt x="1708" y="710"/>
                </a:lnTo>
                <a:lnTo>
                  <a:pt x="1708" y="997"/>
                </a:lnTo>
                <a:lnTo>
                  <a:pt x="1535" y="997"/>
                </a:lnTo>
                <a:cubicBezTo>
                  <a:pt x="1517" y="1083"/>
                  <a:pt x="1484" y="1163"/>
                  <a:pt x="1437" y="1234"/>
                </a:cubicBezTo>
                <a:lnTo>
                  <a:pt x="1559" y="1356"/>
                </a:lnTo>
                <a:lnTo>
                  <a:pt x="1356" y="1559"/>
                </a:lnTo>
                <a:lnTo>
                  <a:pt x="1234" y="1437"/>
                </a:lnTo>
                <a:cubicBezTo>
                  <a:pt x="1163" y="1484"/>
                  <a:pt x="1083" y="1517"/>
                  <a:pt x="997" y="1535"/>
                </a:cubicBezTo>
                <a:lnTo>
                  <a:pt x="997" y="1708"/>
                </a:lnTo>
                <a:lnTo>
                  <a:pt x="710" y="1708"/>
                </a:lnTo>
                <a:lnTo>
                  <a:pt x="710" y="1535"/>
                </a:lnTo>
                <a:cubicBezTo>
                  <a:pt x="624" y="1517"/>
                  <a:pt x="544" y="1484"/>
                  <a:pt x="473" y="1437"/>
                </a:cubicBezTo>
                <a:lnTo>
                  <a:pt x="352" y="1559"/>
                </a:lnTo>
                <a:lnTo>
                  <a:pt x="149" y="1356"/>
                </a:lnTo>
                <a:lnTo>
                  <a:pt x="270" y="1234"/>
                </a:lnTo>
                <a:cubicBezTo>
                  <a:pt x="224" y="1163"/>
                  <a:pt x="190" y="1083"/>
                  <a:pt x="172" y="997"/>
                </a:cubicBezTo>
                <a:lnTo>
                  <a:pt x="0" y="997"/>
                </a:lnTo>
                <a:lnTo>
                  <a:pt x="0" y="710"/>
                </a:lnTo>
                <a:lnTo>
                  <a:pt x="172" y="710"/>
                </a:lnTo>
                <a:cubicBezTo>
                  <a:pt x="190" y="624"/>
                  <a:pt x="224" y="544"/>
                  <a:pt x="270" y="473"/>
                </a:cubicBezTo>
                <a:lnTo>
                  <a:pt x="149" y="352"/>
                </a:lnTo>
                <a:lnTo>
                  <a:pt x="352" y="149"/>
                </a:lnTo>
                <a:lnTo>
                  <a:pt x="473" y="270"/>
                </a:lnTo>
                <a:cubicBezTo>
                  <a:pt x="544" y="224"/>
                  <a:pt x="624" y="190"/>
                  <a:pt x="710" y="172"/>
                </a:cubicBezTo>
                <a:lnTo>
                  <a:pt x="710" y="0"/>
                </a:lnTo>
                <a:lnTo>
                  <a:pt x="997" y="0"/>
                </a:lnTo>
                <a:lnTo>
                  <a:pt x="997" y="172"/>
                </a:lnTo>
                <a:close/>
                <a:moveTo>
                  <a:pt x="854" y="366"/>
                </a:moveTo>
                <a:cubicBezTo>
                  <a:pt x="1123" y="366"/>
                  <a:pt x="1342" y="584"/>
                  <a:pt x="1342" y="854"/>
                </a:cubicBezTo>
                <a:cubicBezTo>
                  <a:pt x="1342" y="1123"/>
                  <a:pt x="1123" y="1342"/>
                  <a:pt x="854" y="1342"/>
                </a:cubicBezTo>
                <a:cubicBezTo>
                  <a:pt x="584" y="1342"/>
                  <a:pt x="366" y="1123"/>
                  <a:pt x="366" y="854"/>
                </a:cubicBezTo>
                <a:cubicBezTo>
                  <a:pt x="366" y="584"/>
                  <a:pt x="584" y="366"/>
                  <a:pt x="854" y="366"/>
                </a:cubicBezTo>
                <a:close/>
                <a:moveTo>
                  <a:pt x="854" y="493"/>
                </a:moveTo>
                <a:cubicBezTo>
                  <a:pt x="1053" y="493"/>
                  <a:pt x="1215" y="655"/>
                  <a:pt x="1215" y="854"/>
                </a:cubicBezTo>
                <a:cubicBezTo>
                  <a:pt x="1215" y="1053"/>
                  <a:pt x="1053" y="1215"/>
                  <a:pt x="854" y="1215"/>
                </a:cubicBezTo>
                <a:cubicBezTo>
                  <a:pt x="655" y="1215"/>
                  <a:pt x="493" y="1053"/>
                  <a:pt x="493" y="854"/>
                </a:cubicBezTo>
                <a:cubicBezTo>
                  <a:pt x="493" y="655"/>
                  <a:pt x="655" y="493"/>
                  <a:pt x="854" y="493"/>
                </a:cubicBezTo>
                <a:close/>
                <a:moveTo>
                  <a:pt x="854" y="650"/>
                </a:moveTo>
                <a:cubicBezTo>
                  <a:pt x="966" y="650"/>
                  <a:pt x="1058" y="741"/>
                  <a:pt x="1058" y="854"/>
                </a:cubicBezTo>
                <a:cubicBezTo>
                  <a:pt x="1058" y="966"/>
                  <a:pt x="966" y="1058"/>
                  <a:pt x="854" y="1058"/>
                </a:cubicBezTo>
                <a:cubicBezTo>
                  <a:pt x="741" y="1058"/>
                  <a:pt x="650" y="966"/>
                  <a:pt x="650" y="854"/>
                </a:cubicBezTo>
                <a:cubicBezTo>
                  <a:pt x="650" y="741"/>
                  <a:pt x="741" y="650"/>
                  <a:pt x="854" y="65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lIns="72574" tIns="36287" rIns="72574" bIns="36287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" name="Freeform 6"/>
          <p:cNvSpPr>
            <a:spLocks noEditPoints="1"/>
          </p:cNvSpPr>
          <p:nvPr/>
        </p:nvSpPr>
        <p:spPr bwMode="auto">
          <a:xfrm>
            <a:off x="7696418" y="3637354"/>
            <a:ext cx="2535237" cy="2535237"/>
          </a:xfrm>
          <a:custGeom>
            <a:avLst/>
            <a:gdLst>
              <a:gd name="T0" fmla="*/ 997 w 1708"/>
              <a:gd name="T1" fmla="*/ 172 h 1708"/>
              <a:gd name="T2" fmla="*/ 1234 w 1708"/>
              <a:gd name="T3" fmla="*/ 270 h 1708"/>
              <a:gd name="T4" fmla="*/ 1356 w 1708"/>
              <a:gd name="T5" fmla="*/ 149 h 1708"/>
              <a:gd name="T6" fmla="*/ 1559 w 1708"/>
              <a:gd name="T7" fmla="*/ 352 h 1708"/>
              <a:gd name="T8" fmla="*/ 1437 w 1708"/>
              <a:gd name="T9" fmla="*/ 473 h 1708"/>
              <a:gd name="T10" fmla="*/ 1535 w 1708"/>
              <a:gd name="T11" fmla="*/ 710 h 1708"/>
              <a:gd name="T12" fmla="*/ 1708 w 1708"/>
              <a:gd name="T13" fmla="*/ 710 h 1708"/>
              <a:gd name="T14" fmla="*/ 1708 w 1708"/>
              <a:gd name="T15" fmla="*/ 997 h 1708"/>
              <a:gd name="T16" fmla="*/ 1535 w 1708"/>
              <a:gd name="T17" fmla="*/ 997 h 1708"/>
              <a:gd name="T18" fmla="*/ 1437 w 1708"/>
              <a:gd name="T19" fmla="*/ 1234 h 1708"/>
              <a:gd name="T20" fmla="*/ 1559 w 1708"/>
              <a:gd name="T21" fmla="*/ 1356 h 1708"/>
              <a:gd name="T22" fmla="*/ 1356 w 1708"/>
              <a:gd name="T23" fmla="*/ 1559 h 1708"/>
              <a:gd name="T24" fmla="*/ 1234 w 1708"/>
              <a:gd name="T25" fmla="*/ 1437 h 1708"/>
              <a:gd name="T26" fmla="*/ 997 w 1708"/>
              <a:gd name="T27" fmla="*/ 1535 h 1708"/>
              <a:gd name="T28" fmla="*/ 997 w 1708"/>
              <a:gd name="T29" fmla="*/ 1708 h 1708"/>
              <a:gd name="T30" fmla="*/ 710 w 1708"/>
              <a:gd name="T31" fmla="*/ 1708 h 1708"/>
              <a:gd name="T32" fmla="*/ 710 w 1708"/>
              <a:gd name="T33" fmla="*/ 1535 h 1708"/>
              <a:gd name="T34" fmla="*/ 473 w 1708"/>
              <a:gd name="T35" fmla="*/ 1437 h 1708"/>
              <a:gd name="T36" fmla="*/ 352 w 1708"/>
              <a:gd name="T37" fmla="*/ 1559 h 1708"/>
              <a:gd name="T38" fmla="*/ 149 w 1708"/>
              <a:gd name="T39" fmla="*/ 1356 h 1708"/>
              <a:gd name="T40" fmla="*/ 270 w 1708"/>
              <a:gd name="T41" fmla="*/ 1234 h 1708"/>
              <a:gd name="T42" fmla="*/ 172 w 1708"/>
              <a:gd name="T43" fmla="*/ 997 h 1708"/>
              <a:gd name="T44" fmla="*/ 0 w 1708"/>
              <a:gd name="T45" fmla="*/ 997 h 1708"/>
              <a:gd name="T46" fmla="*/ 0 w 1708"/>
              <a:gd name="T47" fmla="*/ 710 h 1708"/>
              <a:gd name="T48" fmla="*/ 172 w 1708"/>
              <a:gd name="T49" fmla="*/ 710 h 1708"/>
              <a:gd name="T50" fmla="*/ 270 w 1708"/>
              <a:gd name="T51" fmla="*/ 473 h 1708"/>
              <a:gd name="T52" fmla="*/ 149 w 1708"/>
              <a:gd name="T53" fmla="*/ 352 h 1708"/>
              <a:gd name="T54" fmla="*/ 352 w 1708"/>
              <a:gd name="T55" fmla="*/ 149 h 1708"/>
              <a:gd name="T56" fmla="*/ 473 w 1708"/>
              <a:gd name="T57" fmla="*/ 270 h 1708"/>
              <a:gd name="T58" fmla="*/ 710 w 1708"/>
              <a:gd name="T59" fmla="*/ 172 h 1708"/>
              <a:gd name="T60" fmla="*/ 710 w 1708"/>
              <a:gd name="T61" fmla="*/ 0 h 1708"/>
              <a:gd name="T62" fmla="*/ 997 w 1708"/>
              <a:gd name="T63" fmla="*/ 0 h 1708"/>
              <a:gd name="T64" fmla="*/ 997 w 1708"/>
              <a:gd name="T65" fmla="*/ 172 h 1708"/>
              <a:gd name="T66" fmla="*/ 854 w 1708"/>
              <a:gd name="T67" fmla="*/ 366 h 1708"/>
              <a:gd name="T68" fmla="*/ 1342 w 1708"/>
              <a:gd name="T69" fmla="*/ 854 h 1708"/>
              <a:gd name="T70" fmla="*/ 854 w 1708"/>
              <a:gd name="T71" fmla="*/ 1342 h 1708"/>
              <a:gd name="T72" fmla="*/ 366 w 1708"/>
              <a:gd name="T73" fmla="*/ 854 h 1708"/>
              <a:gd name="T74" fmla="*/ 854 w 1708"/>
              <a:gd name="T75" fmla="*/ 366 h 1708"/>
              <a:gd name="T76" fmla="*/ 854 w 1708"/>
              <a:gd name="T77" fmla="*/ 493 h 1708"/>
              <a:gd name="T78" fmla="*/ 1215 w 1708"/>
              <a:gd name="T79" fmla="*/ 854 h 1708"/>
              <a:gd name="T80" fmla="*/ 854 w 1708"/>
              <a:gd name="T81" fmla="*/ 1215 h 1708"/>
              <a:gd name="T82" fmla="*/ 493 w 1708"/>
              <a:gd name="T83" fmla="*/ 854 h 1708"/>
              <a:gd name="T84" fmla="*/ 854 w 1708"/>
              <a:gd name="T85" fmla="*/ 493 h 1708"/>
              <a:gd name="T86" fmla="*/ 854 w 1708"/>
              <a:gd name="T87" fmla="*/ 650 h 1708"/>
              <a:gd name="T88" fmla="*/ 1058 w 1708"/>
              <a:gd name="T89" fmla="*/ 854 h 1708"/>
              <a:gd name="T90" fmla="*/ 854 w 1708"/>
              <a:gd name="T91" fmla="*/ 1058 h 1708"/>
              <a:gd name="T92" fmla="*/ 650 w 1708"/>
              <a:gd name="T93" fmla="*/ 854 h 1708"/>
              <a:gd name="T94" fmla="*/ 854 w 1708"/>
              <a:gd name="T95" fmla="*/ 650 h 1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08" h="1708">
                <a:moveTo>
                  <a:pt x="997" y="172"/>
                </a:moveTo>
                <a:cubicBezTo>
                  <a:pt x="1083" y="190"/>
                  <a:pt x="1163" y="224"/>
                  <a:pt x="1234" y="270"/>
                </a:cubicBezTo>
                <a:lnTo>
                  <a:pt x="1356" y="149"/>
                </a:lnTo>
                <a:lnTo>
                  <a:pt x="1559" y="352"/>
                </a:lnTo>
                <a:lnTo>
                  <a:pt x="1437" y="473"/>
                </a:lnTo>
                <a:cubicBezTo>
                  <a:pt x="1484" y="544"/>
                  <a:pt x="1517" y="624"/>
                  <a:pt x="1535" y="710"/>
                </a:cubicBezTo>
                <a:lnTo>
                  <a:pt x="1708" y="710"/>
                </a:lnTo>
                <a:lnTo>
                  <a:pt x="1708" y="997"/>
                </a:lnTo>
                <a:lnTo>
                  <a:pt x="1535" y="997"/>
                </a:lnTo>
                <a:cubicBezTo>
                  <a:pt x="1517" y="1083"/>
                  <a:pt x="1484" y="1163"/>
                  <a:pt x="1437" y="1234"/>
                </a:cubicBezTo>
                <a:lnTo>
                  <a:pt x="1559" y="1356"/>
                </a:lnTo>
                <a:lnTo>
                  <a:pt x="1356" y="1559"/>
                </a:lnTo>
                <a:lnTo>
                  <a:pt x="1234" y="1437"/>
                </a:lnTo>
                <a:cubicBezTo>
                  <a:pt x="1163" y="1484"/>
                  <a:pt x="1083" y="1517"/>
                  <a:pt x="997" y="1535"/>
                </a:cubicBezTo>
                <a:lnTo>
                  <a:pt x="997" y="1708"/>
                </a:lnTo>
                <a:lnTo>
                  <a:pt x="710" y="1708"/>
                </a:lnTo>
                <a:lnTo>
                  <a:pt x="710" y="1535"/>
                </a:lnTo>
                <a:cubicBezTo>
                  <a:pt x="624" y="1517"/>
                  <a:pt x="544" y="1484"/>
                  <a:pt x="473" y="1437"/>
                </a:cubicBezTo>
                <a:lnTo>
                  <a:pt x="352" y="1559"/>
                </a:lnTo>
                <a:lnTo>
                  <a:pt x="149" y="1356"/>
                </a:lnTo>
                <a:lnTo>
                  <a:pt x="270" y="1234"/>
                </a:lnTo>
                <a:cubicBezTo>
                  <a:pt x="224" y="1163"/>
                  <a:pt x="190" y="1083"/>
                  <a:pt x="172" y="997"/>
                </a:cubicBezTo>
                <a:lnTo>
                  <a:pt x="0" y="997"/>
                </a:lnTo>
                <a:lnTo>
                  <a:pt x="0" y="710"/>
                </a:lnTo>
                <a:lnTo>
                  <a:pt x="172" y="710"/>
                </a:lnTo>
                <a:cubicBezTo>
                  <a:pt x="190" y="624"/>
                  <a:pt x="224" y="544"/>
                  <a:pt x="270" y="473"/>
                </a:cubicBezTo>
                <a:lnTo>
                  <a:pt x="149" y="352"/>
                </a:lnTo>
                <a:lnTo>
                  <a:pt x="352" y="149"/>
                </a:lnTo>
                <a:lnTo>
                  <a:pt x="473" y="270"/>
                </a:lnTo>
                <a:cubicBezTo>
                  <a:pt x="544" y="224"/>
                  <a:pt x="624" y="190"/>
                  <a:pt x="710" y="172"/>
                </a:cubicBezTo>
                <a:lnTo>
                  <a:pt x="710" y="0"/>
                </a:lnTo>
                <a:lnTo>
                  <a:pt x="997" y="0"/>
                </a:lnTo>
                <a:lnTo>
                  <a:pt x="997" y="172"/>
                </a:lnTo>
                <a:close/>
                <a:moveTo>
                  <a:pt x="854" y="366"/>
                </a:moveTo>
                <a:cubicBezTo>
                  <a:pt x="1123" y="366"/>
                  <a:pt x="1342" y="584"/>
                  <a:pt x="1342" y="854"/>
                </a:cubicBezTo>
                <a:cubicBezTo>
                  <a:pt x="1342" y="1123"/>
                  <a:pt x="1123" y="1342"/>
                  <a:pt x="854" y="1342"/>
                </a:cubicBezTo>
                <a:cubicBezTo>
                  <a:pt x="584" y="1342"/>
                  <a:pt x="366" y="1123"/>
                  <a:pt x="366" y="854"/>
                </a:cubicBezTo>
                <a:cubicBezTo>
                  <a:pt x="366" y="584"/>
                  <a:pt x="584" y="366"/>
                  <a:pt x="854" y="366"/>
                </a:cubicBezTo>
                <a:close/>
                <a:moveTo>
                  <a:pt x="854" y="493"/>
                </a:moveTo>
                <a:cubicBezTo>
                  <a:pt x="1053" y="493"/>
                  <a:pt x="1215" y="655"/>
                  <a:pt x="1215" y="854"/>
                </a:cubicBezTo>
                <a:cubicBezTo>
                  <a:pt x="1215" y="1053"/>
                  <a:pt x="1053" y="1215"/>
                  <a:pt x="854" y="1215"/>
                </a:cubicBezTo>
                <a:cubicBezTo>
                  <a:pt x="655" y="1215"/>
                  <a:pt x="493" y="1053"/>
                  <a:pt x="493" y="854"/>
                </a:cubicBezTo>
                <a:cubicBezTo>
                  <a:pt x="493" y="655"/>
                  <a:pt x="655" y="493"/>
                  <a:pt x="854" y="493"/>
                </a:cubicBezTo>
                <a:close/>
                <a:moveTo>
                  <a:pt x="854" y="650"/>
                </a:moveTo>
                <a:cubicBezTo>
                  <a:pt x="966" y="650"/>
                  <a:pt x="1058" y="741"/>
                  <a:pt x="1058" y="854"/>
                </a:cubicBezTo>
                <a:cubicBezTo>
                  <a:pt x="1058" y="966"/>
                  <a:pt x="966" y="1058"/>
                  <a:pt x="854" y="1058"/>
                </a:cubicBezTo>
                <a:cubicBezTo>
                  <a:pt x="741" y="1058"/>
                  <a:pt x="650" y="966"/>
                  <a:pt x="650" y="854"/>
                </a:cubicBezTo>
                <a:cubicBezTo>
                  <a:pt x="650" y="741"/>
                  <a:pt x="741" y="650"/>
                  <a:pt x="854" y="65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lIns="72574" tIns="36287" rIns="72574" bIns="36287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" name="Freeform 6"/>
          <p:cNvSpPr>
            <a:spLocks noEditPoints="1"/>
          </p:cNvSpPr>
          <p:nvPr/>
        </p:nvSpPr>
        <p:spPr bwMode="auto">
          <a:xfrm>
            <a:off x="7243415" y="2126218"/>
            <a:ext cx="1660525" cy="1660525"/>
          </a:xfrm>
          <a:custGeom>
            <a:avLst/>
            <a:gdLst>
              <a:gd name="T0" fmla="*/ 997 w 1708"/>
              <a:gd name="T1" fmla="*/ 172 h 1708"/>
              <a:gd name="T2" fmla="*/ 1234 w 1708"/>
              <a:gd name="T3" fmla="*/ 270 h 1708"/>
              <a:gd name="T4" fmla="*/ 1356 w 1708"/>
              <a:gd name="T5" fmla="*/ 149 h 1708"/>
              <a:gd name="T6" fmla="*/ 1559 w 1708"/>
              <a:gd name="T7" fmla="*/ 352 h 1708"/>
              <a:gd name="T8" fmla="*/ 1437 w 1708"/>
              <a:gd name="T9" fmla="*/ 473 h 1708"/>
              <a:gd name="T10" fmla="*/ 1535 w 1708"/>
              <a:gd name="T11" fmla="*/ 710 h 1708"/>
              <a:gd name="T12" fmla="*/ 1708 w 1708"/>
              <a:gd name="T13" fmla="*/ 710 h 1708"/>
              <a:gd name="T14" fmla="*/ 1708 w 1708"/>
              <a:gd name="T15" fmla="*/ 997 h 1708"/>
              <a:gd name="T16" fmla="*/ 1535 w 1708"/>
              <a:gd name="T17" fmla="*/ 997 h 1708"/>
              <a:gd name="T18" fmla="*/ 1437 w 1708"/>
              <a:gd name="T19" fmla="*/ 1234 h 1708"/>
              <a:gd name="T20" fmla="*/ 1559 w 1708"/>
              <a:gd name="T21" fmla="*/ 1356 h 1708"/>
              <a:gd name="T22" fmla="*/ 1356 w 1708"/>
              <a:gd name="T23" fmla="*/ 1559 h 1708"/>
              <a:gd name="T24" fmla="*/ 1234 w 1708"/>
              <a:gd name="T25" fmla="*/ 1437 h 1708"/>
              <a:gd name="T26" fmla="*/ 997 w 1708"/>
              <a:gd name="T27" fmla="*/ 1535 h 1708"/>
              <a:gd name="T28" fmla="*/ 997 w 1708"/>
              <a:gd name="T29" fmla="*/ 1708 h 1708"/>
              <a:gd name="T30" fmla="*/ 710 w 1708"/>
              <a:gd name="T31" fmla="*/ 1708 h 1708"/>
              <a:gd name="T32" fmla="*/ 710 w 1708"/>
              <a:gd name="T33" fmla="*/ 1535 h 1708"/>
              <a:gd name="T34" fmla="*/ 473 w 1708"/>
              <a:gd name="T35" fmla="*/ 1437 h 1708"/>
              <a:gd name="T36" fmla="*/ 352 w 1708"/>
              <a:gd name="T37" fmla="*/ 1559 h 1708"/>
              <a:gd name="T38" fmla="*/ 149 w 1708"/>
              <a:gd name="T39" fmla="*/ 1356 h 1708"/>
              <a:gd name="T40" fmla="*/ 270 w 1708"/>
              <a:gd name="T41" fmla="*/ 1234 h 1708"/>
              <a:gd name="T42" fmla="*/ 172 w 1708"/>
              <a:gd name="T43" fmla="*/ 997 h 1708"/>
              <a:gd name="T44" fmla="*/ 0 w 1708"/>
              <a:gd name="T45" fmla="*/ 997 h 1708"/>
              <a:gd name="T46" fmla="*/ 0 w 1708"/>
              <a:gd name="T47" fmla="*/ 710 h 1708"/>
              <a:gd name="T48" fmla="*/ 172 w 1708"/>
              <a:gd name="T49" fmla="*/ 710 h 1708"/>
              <a:gd name="T50" fmla="*/ 270 w 1708"/>
              <a:gd name="T51" fmla="*/ 473 h 1708"/>
              <a:gd name="T52" fmla="*/ 149 w 1708"/>
              <a:gd name="T53" fmla="*/ 352 h 1708"/>
              <a:gd name="T54" fmla="*/ 352 w 1708"/>
              <a:gd name="T55" fmla="*/ 149 h 1708"/>
              <a:gd name="T56" fmla="*/ 473 w 1708"/>
              <a:gd name="T57" fmla="*/ 270 h 1708"/>
              <a:gd name="T58" fmla="*/ 710 w 1708"/>
              <a:gd name="T59" fmla="*/ 172 h 1708"/>
              <a:gd name="T60" fmla="*/ 710 w 1708"/>
              <a:gd name="T61" fmla="*/ 0 h 1708"/>
              <a:gd name="T62" fmla="*/ 997 w 1708"/>
              <a:gd name="T63" fmla="*/ 0 h 1708"/>
              <a:gd name="T64" fmla="*/ 997 w 1708"/>
              <a:gd name="T65" fmla="*/ 172 h 1708"/>
              <a:gd name="T66" fmla="*/ 854 w 1708"/>
              <a:gd name="T67" fmla="*/ 366 h 1708"/>
              <a:gd name="T68" fmla="*/ 1342 w 1708"/>
              <a:gd name="T69" fmla="*/ 854 h 1708"/>
              <a:gd name="T70" fmla="*/ 854 w 1708"/>
              <a:gd name="T71" fmla="*/ 1342 h 1708"/>
              <a:gd name="T72" fmla="*/ 366 w 1708"/>
              <a:gd name="T73" fmla="*/ 854 h 1708"/>
              <a:gd name="T74" fmla="*/ 854 w 1708"/>
              <a:gd name="T75" fmla="*/ 366 h 1708"/>
              <a:gd name="T76" fmla="*/ 854 w 1708"/>
              <a:gd name="T77" fmla="*/ 493 h 1708"/>
              <a:gd name="T78" fmla="*/ 1215 w 1708"/>
              <a:gd name="T79" fmla="*/ 854 h 1708"/>
              <a:gd name="T80" fmla="*/ 854 w 1708"/>
              <a:gd name="T81" fmla="*/ 1215 h 1708"/>
              <a:gd name="T82" fmla="*/ 493 w 1708"/>
              <a:gd name="T83" fmla="*/ 854 h 1708"/>
              <a:gd name="T84" fmla="*/ 854 w 1708"/>
              <a:gd name="T85" fmla="*/ 493 h 1708"/>
              <a:gd name="T86" fmla="*/ 854 w 1708"/>
              <a:gd name="T87" fmla="*/ 650 h 1708"/>
              <a:gd name="T88" fmla="*/ 1058 w 1708"/>
              <a:gd name="T89" fmla="*/ 854 h 1708"/>
              <a:gd name="T90" fmla="*/ 854 w 1708"/>
              <a:gd name="T91" fmla="*/ 1058 h 1708"/>
              <a:gd name="T92" fmla="*/ 650 w 1708"/>
              <a:gd name="T93" fmla="*/ 854 h 1708"/>
              <a:gd name="T94" fmla="*/ 854 w 1708"/>
              <a:gd name="T95" fmla="*/ 650 h 1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08" h="1708">
                <a:moveTo>
                  <a:pt x="997" y="172"/>
                </a:moveTo>
                <a:cubicBezTo>
                  <a:pt x="1083" y="190"/>
                  <a:pt x="1163" y="224"/>
                  <a:pt x="1234" y="270"/>
                </a:cubicBezTo>
                <a:lnTo>
                  <a:pt x="1356" y="149"/>
                </a:lnTo>
                <a:lnTo>
                  <a:pt x="1559" y="352"/>
                </a:lnTo>
                <a:lnTo>
                  <a:pt x="1437" y="473"/>
                </a:lnTo>
                <a:cubicBezTo>
                  <a:pt x="1484" y="544"/>
                  <a:pt x="1517" y="624"/>
                  <a:pt x="1535" y="710"/>
                </a:cubicBezTo>
                <a:lnTo>
                  <a:pt x="1708" y="710"/>
                </a:lnTo>
                <a:lnTo>
                  <a:pt x="1708" y="997"/>
                </a:lnTo>
                <a:lnTo>
                  <a:pt x="1535" y="997"/>
                </a:lnTo>
                <a:cubicBezTo>
                  <a:pt x="1517" y="1083"/>
                  <a:pt x="1484" y="1163"/>
                  <a:pt x="1437" y="1234"/>
                </a:cubicBezTo>
                <a:lnTo>
                  <a:pt x="1559" y="1356"/>
                </a:lnTo>
                <a:lnTo>
                  <a:pt x="1356" y="1559"/>
                </a:lnTo>
                <a:lnTo>
                  <a:pt x="1234" y="1437"/>
                </a:lnTo>
                <a:cubicBezTo>
                  <a:pt x="1163" y="1484"/>
                  <a:pt x="1083" y="1517"/>
                  <a:pt x="997" y="1535"/>
                </a:cubicBezTo>
                <a:lnTo>
                  <a:pt x="997" y="1708"/>
                </a:lnTo>
                <a:lnTo>
                  <a:pt x="710" y="1708"/>
                </a:lnTo>
                <a:lnTo>
                  <a:pt x="710" y="1535"/>
                </a:lnTo>
                <a:cubicBezTo>
                  <a:pt x="624" y="1517"/>
                  <a:pt x="544" y="1484"/>
                  <a:pt x="473" y="1437"/>
                </a:cubicBezTo>
                <a:lnTo>
                  <a:pt x="352" y="1559"/>
                </a:lnTo>
                <a:lnTo>
                  <a:pt x="149" y="1356"/>
                </a:lnTo>
                <a:lnTo>
                  <a:pt x="270" y="1234"/>
                </a:lnTo>
                <a:cubicBezTo>
                  <a:pt x="224" y="1163"/>
                  <a:pt x="190" y="1083"/>
                  <a:pt x="172" y="997"/>
                </a:cubicBezTo>
                <a:lnTo>
                  <a:pt x="0" y="997"/>
                </a:lnTo>
                <a:lnTo>
                  <a:pt x="0" y="710"/>
                </a:lnTo>
                <a:lnTo>
                  <a:pt x="172" y="710"/>
                </a:lnTo>
                <a:cubicBezTo>
                  <a:pt x="190" y="624"/>
                  <a:pt x="224" y="544"/>
                  <a:pt x="270" y="473"/>
                </a:cubicBezTo>
                <a:lnTo>
                  <a:pt x="149" y="352"/>
                </a:lnTo>
                <a:lnTo>
                  <a:pt x="352" y="149"/>
                </a:lnTo>
                <a:lnTo>
                  <a:pt x="473" y="270"/>
                </a:lnTo>
                <a:cubicBezTo>
                  <a:pt x="544" y="224"/>
                  <a:pt x="624" y="190"/>
                  <a:pt x="710" y="172"/>
                </a:cubicBezTo>
                <a:lnTo>
                  <a:pt x="710" y="0"/>
                </a:lnTo>
                <a:lnTo>
                  <a:pt x="997" y="0"/>
                </a:lnTo>
                <a:lnTo>
                  <a:pt x="997" y="172"/>
                </a:lnTo>
                <a:close/>
                <a:moveTo>
                  <a:pt x="854" y="366"/>
                </a:moveTo>
                <a:cubicBezTo>
                  <a:pt x="1123" y="366"/>
                  <a:pt x="1342" y="584"/>
                  <a:pt x="1342" y="854"/>
                </a:cubicBezTo>
                <a:cubicBezTo>
                  <a:pt x="1342" y="1123"/>
                  <a:pt x="1123" y="1342"/>
                  <a:pt x="854" y="1342"/>
                </a:cubicBezTo>
                <a:cubicBezTo>
                  <a:pt x="584" y="1342"/>
                  <a:pt x="366" y="1123"/>
                  <a:pt x="366" y="854"/>
                </a:cubicBezTo>
                <a:cubicBezTo>
                  <a:pt x="366" y="584"/>
                  <a:pt x="584" y="366"/>
                  <a:pt x="854" y="366"/>
                </a:cubicBezTo>
                <a:close/>
                <a:moveTo>
                  <a:pt x="854" y="493"/>
                </a:moveTo>
                <a:cubicBezTo>
                  <a:pt x="1053" y="493"/>
                  <a:pt x="1215" y="655"/>
                  <a:pt x="1215" y="854"/>
                </a:cubicBezTo>
                <a:cubicBezTo>
                  <a:pt x="1215" y="1053"/>
                  <a:pt x="1053" y="1215"/>
                  <a:pt x="854" y="1215"/>
                </a:cubicBezTo>
                <a:cubicBezTo>
                  <a:pt x="655" y="1215"/>
                  <a:pt x="493" y="1053"/>
                  <a:pt x="493" y="854"/>
                </a:cubicBezTo>
                <a:cubicBezTo>
                  <a:pt x="493" y="655"/>
                  <a:pt x="655" y="493"/>
                  <a:pt x="854" y="493"/>
                </a:cubicBezTo>
                <a:close/>
                <a:moveTo>
                  <a:pt x="854" y="650"/>
                </a:moveTo>
                <a:cubicBezTo>
                  <a:pt x="966" y="650"/>
                  <a:pt x="1058" y="741"/>
                  <a:pt x="1058" y="854"/>
                </a:cubicBezTo>
                <a:cubicBezTo>
                  <a:pt x="1058" y="966"/>
                  <a:pt x="966" y="1058"/>
                  <a:pt x="854" y="1058"/>
                </a:cubicBezTo>
                <a:cubicBezTo>
                  <a:pt x="741" y="1058"/>
                  <a:pt x="650" y="966"/>
                  <a:pt x="650" y="854"/>
                </a:cubicBezTo>
                <a:cubicBezTo>
                  <a:pt x="650" y="741"/>
                  <a:pt x="741" y="650"/>
                  <a:pt x="854" y="65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lIns="72574" tIns="36287" rIns="72574" bIns="36287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" name="Freeform 6"/>
          <p:cNvSpPr>
            <a:spLocks noEditPoints="1"/>
          </p:cNvSpPr>
          <p:nvPr/>
        </p:nvSpPr>
        <p:spPr bwMode="auto">
          <a:xfrm>
            <a:off x="9980118" y="3450834"/>
            <a:ext cx="1103460" cy="1103460"/>
          </a:xfrm>
          <a:custGeom>
            <a:avLst/>
            <a:gdLst>
              <a:gd name="T0" fmla="*/ 997 w 1708"/>
              <a:gd name="T1" fmla="*/ 172 h 1708"/>
              <a:gd name="T2" fmla="*/ 1234 w 1708"/>
              <a:gd name="T3" fmla="*/ 270 h 1708"/>
              <a:gd name="T4" fmla="*/ 1356 w 1708"/>
              <a:gd name="T5" fmla="*/ 149 h 1708"/>
              <a:gd name="T6" fmla="*/ 1559 w 1708"/>
              <a:gd name="T7" fmla="*/ 352 h 1708"/>
              <a:gd name="T8" fmla="*/ 1437 w 1708"/>
              <a:gd name="T9" fmla="*/ 473 h 1708"/>
              <a:gd name="T10" fmla="*/ 1535 w 1708"/>
              <a:gd name="T11" fmla="*/ 710 h 1708"/>
              <a:gd name="T12" fmla="*/ 1708 w 1708"/>
              <a:gd name="T13" fmla="*/ 710 h 1708"/>
              <a:gd name="T14" fmla="*/ 1708 w 1708"/>
              <a:gd name="T15" fmla="*/ 997 h 1708"/>
              <a:gd name="T16" fmla="*/ 1535 w 1708"/>
              <a:gd name="T17" fmla="*/ 997 h 1708"/>
              <a:gd name="T18" fmla="*/ 1437 w 1708"/>
              <a:gd name="T19" fmla="*/ 1234 h 1708"/>
              <a:gd name="T20" fmla="*/ 1559 w 1708"/>
              <a:gd name="T21" fmla="*/ 1356 h 1708"/>
              <a:gd name="T22" fmla="*/ 1356 w 1708"/>
              <a:gd name="T23" fmla="*/ 1559 h 1708"/>
              <a:gd name="T24" fmla="*/ 1234 w 1708"/>
              <a:gd name="T25" fmla="*/ 1437 h 1708"/>
              <a:gd name="T26" fmla="*/ 997 w 1708"/>
              <a:gd name="T27" fmla="*/ 1535 h 1708"/>
              <a:gd name="T28" fmla="*/ 997 w 1708"/>
              <a:gd name="T29" fmla="*/ 1708 h 1708"/>
              <a:gd name="T30" fmla="*/ 710 w 1708"/>
              <a:gd name="T31" fmla="*/ 1708 h 1708"/>
              <a:gd name="T32" fmla="*/ 710 w 1708"/>
              <a:gd name="T33" fmla="*/ 1535 h 1708"/>
              <a:gd name="T34" fmla="*/ 473 w 1708"/>
              <a:gd name="T35" fmla="*/ 1437 h 1708"/>
              <a:gd name="T36" fmla="*/ 352 w 1708"/>
              <a:gd name="T37" fmla="*/ 1559 h 1708"/>
              <a:gd name="T38" fmla="*/ 149 w 1708"/>
              <a:gd name="T39" fmla="*/ 1356 h 1708"/>
              <a:gd name="T40" fmla="*/ 270 w 1708"/>
              <a:gd name="T41" fmla="*/ 1234 h 1708"/>
              <a:gd name="T42" fmla="*/ 172 w 1708"/>
              <a:gd name="T43" fmla="*/ 997 h 1708"/>
              <a:gd name="T44" fmla="*/ 0 w 1708"/>
              <a:gd name="T45" fmla="*/ 997 h 1708"/>
              <a:gd name="T46" fmla="*/ 0 w 1708"/>
              <a:gd name="T47" fmla="*/ 710 h 1708"/>
              <a:gd name="T48" fmla="*/ 172 w 1708"/>
              <a:gd name="T49" fmla="*/ 710 h 1708"/>
              <a:gd name="T50" fmla="*/ 270 w 1708"/>
              <a:gd name="T51" fmla="*/ 473 h 1708"/>
              <a:gd name="T52" fmla="*/ 149 w 1708"/>
              <a:gd name="T53" fmla="*/ 352 h 1708"/>
              <a:gd name="T54" fmla="*/ 352 w 1708"/>
              <a:gd name="T55" fmla="*/ 149 h 1708"/>
              <a:gd name="T56" fmla="*/ 473 w 1708"/>
              <a:gd name="T57" fmla="*/ 270 h 1708"/>
              <a:gd name="T58" fmla="*/ 710 w 1708"/>
              <a:gd name="T59" fmla="*/ 172 h 1708"/>
              <a:gd name="T60" fmla="*/ 710 w 1708"/>
              <a:gd name="T61" fmla="*/ 0 h 1708"/>
              <a:gd name="T62" fmla="*/ 997 w 1708"/>
              <a:gd name="T63" fmla="*/ 0 h 1708"/>
              <a:gd name="T64" fmla="*/ 997 w 1708"/>
              <a:gd name="T65" fmla="*/ 172 h 1708"/>
              <a:gd name="T66" fmla="*/ 854 w 1708"/>
              <a:gd name="T67" fmla="*/ 366 h 1708"/>
              <a:gd name="T68" fmla="*/ 1342 w 1708"/>
              <a:gd name="T69" fmla="*/ 854 h 1708"/>
              <a:gd name="T70" fmla="*/ 854 w 1708"/>
              <a:gd name="T71" fmla="*/ 1342 h 1708"/>
              <a:gd name="T72" fmla="*/ 366 w 1708"/>
              <a:gd name="T73" fmla="*/ 854 h 1708"/>
              <a:gd name="T74" fmla="*/ 854 w 1708"/>
              <a:gd name="T75" fmla="*/ 366 h 1708"/>
              <a:gd name="T76" fmla="*/ 854 w 1708"/>
              <a:gd name="T77" fmla="*/ 493 h 1708"/>
              <a:gd name="T78" fmla="*/ 1215 w 1708"/>
              <a:gd name="T79" fmla="*/ 854 h 1708"/>
              <a:gd name="T80" fmla="*/ 854 w 1708"/>
              <a:gd name="T81" fmla="*/ 1215 h 1708"/>
              <a:gd name="T82" fmla="*/ 493 w 1708"/>
              <a:gd name="T83" fmla="*/ 854 h 1708"/>
              <a:gd name="T84" fmla="*/ 854 w 1708"/>
              <a:gd name="T85" fmla="*/ 493 h 1708"/>
              <a:gd name="T86" fmla="*/ 854 w 1708"/>
              <a:gd name="T87" fmla="*/ 650 h 1708"/>
              <a:gd name="T88" fmla="*/ 1058 w 1708"/>
              <a:gd name="T89" fmla="*/ 854 h 1708"/>
              <a:gd name="T90" fmla="*/ 854 w 1708"/>
              <a:gd name="T91" fmla="*/ 1058 h 1708"/>
              <a:gd name="T92" fmla="*/ 650 w 1708"/>
              <a:gd name="T93" fmla="*/ 854 h 1708"/>
              <a:gd name="T94" fmla="*/ 854 w 1708"/>
              <a:gd name="T95" fmla="*/ 650 h 1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08" h="1708">
                <a:moveTo>
                  <a:pt x="997" y="172"/>
                </a:moveTo>
                <a:cubicBezTo>
                  <a:pt x="1083" y="190"/>
                  <a:pt x="1163" y="224"/>
                  <a:pt x="1234" y="270"/>
                </a:cubicBezTo>
                <a:lnTo>
                  <a:pt x="1356" y="149"/>
                </a:lnTo>
                <a:lnTo>
                  <a:pt x="1559" y="352"/>
                </a:lnTo>
                <a:lnTo>
                  <a:pt x="1437" y="473"/>
                </a:lnTo>
                <a:cubicBezTo>
                  <a:pt x="1484" y="544"/>
                  <a:pt x="1517" y="624"/>
                  <a:pt x="1535" y="710"/>
                </a:cubicBezTo>
                <a:lnTo>
                  <a:pt x="1708" y="710"/>
                </a:lnTo>
                <a:lnTo>
                  <a:pt x="1708" y="997"/>
                </a:lnTo>
                <a:lnTo>
                  <a:pt x="1535" y="997"/>
                </a:lnTo>
                <a:cubicBezTo>
                  <a:pt x="1517" y="1083"/>
                  <a:pt x="1484" y="1163"/>
                  <a:pt x="1437" y="1234"/>
                </a:cubicBezTo>
                <a:lnTo>
                  <a:pt x="1559" y="1356"/>
                </a:lnTo>
                <a:lnTo>
                  <a:pt x="1356" y="1559"/>
                </a:lnTo>
                <a:lnTo>
                  <a:pt x="1234" y="1437"/>
                </a:lnTo>
                <a:cubicBezTo>
                  <a:pt x="1163" y="1484"/>
                  <a:pt x="1083" y="1517"/>
                  <a:pt x="997" y="1535"/>
                </a:cubicBezTo>
                <a:lnTo>
                  <a:pt x="997" y="1708"/>
                </a:lnTo>
                <a:lnTo>
                  <a:pt x="710" y="1708"/>
                </a:lnTo>
                <a:lnTo>
                  <a:pt x="710" y="1535"/>
                </a:lnTo>
                <a:cubicBezTo>
                  <a:pt x="624" y="1517"/>
                  <a:pt x="544" y="1484"/>
                  <a:pt x="473" y="1437"/>
                </a:cubicBezTo>
                <a:lnTo>
                  <a:pt x="352" y="1559"/>
                </a:lnTo>
                <a:lnTo>
                  <a:pt x="149" y="1356"/>
                </a:lnTo>
                <a:lnTo>
                  <a:pt x="270" y="1234"/>
                </a:lnTo>
                <a:cubicBezTo>
                  <a:pt x="224" y="1163"/>
                  <a:pt x="190" y="1083"/>
                  <a:pt x="172" y="997"/>
                </a:cubicBezTo>
                <a:lnTo>
                  <a:pt x="0" y="997"/>
                </a:lnTo>
                <a:lnTo>
                  <a:pt x="0" y="710"/>
                </a:lnTo>
                <a:lnTo>
                  <a:pt x="172" y="710"/>
                </a:lnTo>
                <a:cubicBezTo>
                  <a:pt x="190" y="624"/>
                  <a:pt x="224" y="544"/>
                  <a:pt x="270" y="473"/>
                </a:cubicBezTo>
                <a:lnTo>
                  <a:pt x="149" y="352"/>
                </a:lnTo>
                <a:lnTo>
                  <a:pt x="352" y="149"/>
                </a:lnTo>
                <a:lnTo>
                  <a:pt x="473" y="270"/>
                </a:lnTo>
                <a:cubicBezTo>
                  <a:pt x="544" y="224"/>
                  <a:pt x="624" y="190"/>
                  <a:pt x="710" y="172"/>
                </a:cubicBezTo>
                <a:lnTo>
                  <a:pt x="710" y="0"/>
                </a:lnTo>
                <a:lnTo>
                  <a:pt x="997" y="0"/>
                </a:lnTo>
                <a:lnTo>
                  <a:pt x="997" y="172"/>
                </a:lnTo>
                <a:close/>
                <a:moveTo>
                  <a:pt x="854" y="366"/>
                </a:moveTo>
                <a:cubicBezTo>
                  <a:pt x="1123" y="366"/>
                  <a:pt x="1342" y="584"/>
                  <a:pt x="1342" y="854"/>
                </a:cubicBezTo>
                <a:cubicBezTo>
                  <a:pt x="1342" y="1123"/>
                  <a:pt x="1123" y="1342"/>
                  <a:pt x="854" y="1342"/>
                </a:cubicBezTo>
                <a:cubicBezTo>
                  <a:pt x="584" y="1342"/>
                  <a:pt x="366" y="1123"/>
                  <a:pt x="366" y="854"/>
                </a:cubicBezTo>
                <a:cubicBezTo>
                  <a:pt x="366" y="584"/>
                  <a:pt x="584" y="366"/>
                  <a:pt x="854" y="366"/>
                </a:cubicBezTo>
                <a:close/>
                <a:moveTo>
                  <a:pt x="854" y="493"/>
                </a:moveTo>
                <a:cubicBezTo>
                  <a:pt x="1053" y="493"/>
                  <a:pt x="1215" y="655"/>
                  <a:pt x="1215" y="854"/>
                </a:cubicBezTo>
                <a:cubicBezTo>
                  <a:pt x="1215" y="1053"/>
                  <a:pt x="1053" y="1215"/>
                  <a:pt x="854" y="1215"/>
                </a:cubicBezTo>
                <a:cubicBezTo>
                  <a:pt x="655" y="1215"/>
                  <a:pt x="493" y="1053"/>
                  <a:pt x="493" y="854"/>
                </a:cubicBezTo>
                <a:cubicBezTo>
                  <a:pt x="493" y="655"/>
                  <a:pt x="655" y="493"/>
                  <a:pt x="854" y="493"/>
                </a:cubicBezTo>
                <a:close/>
                <a:moveTo>
                  <a:pt x="854" y="650"/>
                </a:moveTo>
                <a:cubicBezTo>
                  <a:pt x="966" y="650"/>
                  <a:pt x="1058" y="741"/>
                  <a:pt x="1058" y="854"/>
                </a:cubicBezTo>
                <a:cubicBezTo>
                  <a:pt x="1058" y="966"/>
                  <a:pt x="966" y="1058"/>
                  <a:pt x="854" y="1058"/>
                </a:cubicBezTo>
                <a:cubicBezTo>
                  <a:pt x="741" y="1058"/>
                  <a:pt x="650" y="966"/>
                  <a:pt x="650" y="854"/>
                </a:cubicBezTo>
                <a:cubicBezTo>
                  <a:pt x="650" y="741"/>
                  <a:pt x="741" y="650"/>
                  <a:pt x="854" y="65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lIns="72574" tIns="36287" rIns="72574" bIns="36287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1000">
        <p14:warp dir="in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8" presetClass="emph" presetSubtype="0" repeatCount="indefinite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2"/>
                                    </p:cond>
                                  </p:endCondLst>
                                  <p:childTnLst>
                                    <p:animRot by="-21599820">
                                      <p:cBhvr>
                                        <p:cTn id="6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8" presetClass="emph" presetSubtype="0" repeatCount="indefinite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  <p:cond evt="begin" delay="0">
                                      <p:tn val="64"/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5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8" presetClass="emph" presetSubtype="0" repeatCount="indefinite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6"/>
                                    </p:cond>
                                  </p:endCondLst>
                                  <p:childTnLst>
                                    <p:animRot by="-21599820">
                                      <p:cBhvr>
                                        <p:cTn id="67" dur="1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indefinite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  <p:cond evt="begin" delay="0">
                                      <p:tn val="68"/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9" dur="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7" grpId="0"/>
      <p:bldP spid="18" grpId="0"/>
      <p:bldP spid="19" grpId="0"/>
      <p:bldP spid="20" grpId="0" animBg="1"/>
      <p:bldP spid="21" grpId="0" animBg="1"/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83154" y="307512"/>
            <a:ext cx="10843722" cy="729358"/>
            <a:chOff x="-2655131" y="549901"/>
            <a:chExt cx="10843722" cy="729358"/>
          </a:xfrm>
        </p:grpSpPr>
        <p:sp>
          <p:nvSpPr>
            <p:cNvPr id="7" name="矩形 6"/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/>
            <p:cNvSpPr txBox="1">
              <a:spLocks noChangeArrowheads="1"/>
            </p:cNvSpPr>
            <p:nvPr/>
          </p:nvSpPr>
          <p:spPr bwMode="auto">
            <a:xfrm>
              <a:off x="1138419" y="549901"/>
              <a:ext cx="325532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活动流程简介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TextBox 8"/>
            <p:cNvSpPr txBox="1">
              <a:spLocks noChangeArrowheads="1"/>
            </p:cNvSpPr>
            <p:nvPr/>
          </p:nvSpPr>
          <p:spPr bwMode="auto">
            <a:xfrm>
              <a:off x="1136263" y="1079204"/>
              <a:ext cx="3255323" cy="200055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8" name="椭圆 7"/>
          <p:cNvSpPr/>
          <p:nvPr/>
        </p:nvSpPr>
        <p:spPr>
          <a:xfrm>
            <a:off x="1395820" y="2513933"/>
            <a:ext cx="1622351" cy="1622351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949661" y="2513933"/>
            <a:ext cx="1622351" cy="1622351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503502" y="2513933"/>
            <a:ext cx="1622351" cy="1622351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9057343" y="2513933"/>
            <a:ext cx="1622351" cy="1622351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724212" y="2842325"/>
            <a:ext cx="965565" cy="96556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278053" y="2842325"/>
            <a:ext cx="965565" cy="96556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831894" y="2848053"/>
            <a:ext cx="965565" cy="96556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9385735" y="2842325"/>
            <a:ext cx="965565" cy="96556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Freeform 46"/>
          <p:cNvSpPr>
            <a:spLocks noEditPoints="1"/>
          </p:cNvSpPr>
          <p:nvPr/>
        </p:nvSpPr>
        <p:spPr bwMode="auto">
          <a:xfrm>
            <a:off x="1953906" y="3055159"/>
            <a:ext cx="513120" cy="51312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110 w 144"/>
              <a:gd name="T11" fmla="*/ 91 h 144"/>
              <a:gd name="T12" fmla="*/ 108 w 144"/>
              <a:gd name="T13" fmla="*/ 93 h 144"/>
              <a:gd name="T14" fmla="*/ 84 w 144"/>
              <a:gd name="T15" fmla="*/ 93 h 144"/>
              <a:gd name="T16" fmla="*/ 84 w 144"/>
              <a:gd name="T17" fmla="*/ 100 h 144"/>
              <a:gd name="T18" fmla="*/ 101 w 144"/>
              <a:gd name="T19" fmla="*/ 100 h 144"/>
              <a:gd name="T20" fmla="*/ 103 w 144"/>
              <a:gd name="T21" fmla="*/ 102 h 144"/>
              <a:gd name="T22" fmla="*/ 103 w 144"/>
              <a:gd name="T23" fmla="*/ 108 h 144"/>
              <a:gd name="T24" fmla="*/ 101 w 144"/>
              <a:gd name="T25" fmla="*/ 110 h 144"/>
              <a:gd name="T26" fmla="*/ 43 w 144"/>
              <a:gd name="T27" fmla="*/ 110 h 144"/>
              <a:gd name="T28" fmla="*/ 41 w 144"/>
              <a:gd name="T29" fmla="*/ 108 h 144"/>
              <a:gd name="T30" fmla="*/ 41 w 144"/>
              <a:gd name="T31" fmla="*/ 102 h 144"/>
              <a:gd name="T32" fmla="*/ 43 w 144"/>
              <a:gd name="T33" fmla="*/ 100 h 144"/>
              <a:gd name="T34" fmla="*/ 60 w 144"/>
              <a:gd name="T35" fmla="*/ 100 h 144"/>
              <a:gd name="T36" fmla="*/ 60 w 144"/>
              <a:gd name="T37" fmla="*/ 93 h 144"/>
              <a:gd name="T38" fmla="*/ 36 w 144"/>
              <a:gd name="T39" fmla="*/ 93 h 144"/>
              <a:gd name="T40" fmla="*/ 34 w 144"/>
              <a:gd name="T41" fmla="*/ 91 h 144"/>
              <a:gd name="T42" fmla="*/ 34 w 144"/>
              <a:gd name="T43" fmla="*/ 37 h 144"/>
              <a:gd name="T44" fmla="*/ 36 w 144"/>
              <a:gd name="T45" fmla="*/ 35 h 144"/>
              <a:gd name="T46" fmla="*/ 108 w 144"/>
              <a:gd name="T47" fmla="*/ 35 h 144"/>
              <a:gd name="T48" fmla="*/ 110 w 144"/>
              <a:gd name="T49" fmla="*/ 37 h 144"/>
              <a:gd name="T50" fmla="*/ 110 w 144"/>
              <a:gd name="T51" fmla="*/ 91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110" y="91"/>
                </a:moveTo>
                <a:cubicBezTo>
                  <a:pt x="110" y="92"/>
                  <a:pt x="109" y="93"/>
                  <a:pt x="108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101" y="100"/>
                  <a:pt x="101" y="100"/>
                  <a:pt x="101" y="100"/>
                </a:cubicBezTo>
                <a:cubicBezTo>
                  <a:pt x="102" y="100"/>
                  <a:pt x="103" y="101"/>
                  <a:pt x="103" y="102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3" y="109"/>
                  <a:pt x="102" y="110"/>
                  <a:pt x="101" y="110"/>
                </a:cubicBezTo>
                <a:cubicBezTo>
                  <a:pt x="43" y="110"/>
                  <a:pt x="43" y="110"/>
                  <a:pt x="43" y="110"/>
                </a:cubicBezTo>
                <a:cubicBezTo>
                  <a:pt x="42" y="110"/>
                  <a:pt x="41" y="109"/>
                  <a:pt x="41" y="108"/>
                </a:cubicBezTo>
                <a:cubicBezTo>
                  <a:pt x="41" y="102"/>
                  <a:pt x="41" y="102"/>
                  <a:pt x="41" y="102"/>
                </a:cubicBezTo>
                <a:cubicBezTo>
                  <a:pt x="41" y="101"/>
                  <a:pt x="42" y="100"/>
                  <a:pt x="43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0" y="93"/>
                  <a:pt x="60" y="93"/>
                  <a:pt x="60" y="93"/>
                </a:cubicBezTo>
                <a:cubicBezTo>
                  <a:pt x="36" y="93"/>
                  <a:pt x="36" y="93"/>
                  <a:pt x="36" y="93"/>
                </a:cubicBezTo>
                <a:cubicBezTo>
                  <a:pt x="35" y="93"/>
                  <a:pt x="34" y="92"/>
                  <a:pt x="34" y="91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6"/>
                  <a:pt x="35" y="35"/>
                  <a:pt x="36" y="35"/>
                </a:cubicBezTo>
                <a:cubicBezTo>
                  <a:pt x="108" y="35"/>
                  <a:pt x="108" y="35"/>
                  <a:pt x="108" y="35"/>
                </a:cubicBezTo>
                <a:cubicBezTo>
                  <a:pt x="109" y="35"/>
                  <a:pt x="110" y="36"/>
                  <a:pt x="110" y="37"/>
                </a:cubicBezTo>
                <a:lnTo>
                  <a:pt x="110" y="91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Freeform 52"/>
          <p:cNvSpPr>
            <a:spLocks noEditPoints="1"/>
          </p:cNvSpPr>
          <p:nvPr/>
        </p:nvSpPr>
        <p:spPr bwMode="auto">
          <a:xfrm>
            <a:off x="4504275" y="3068547"/>
            <a:ext cx="513120" cy="51312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110 w 144"/>
              <a:gd name="T11" fmla="*/ 76 h 144"/>
              <a:gd name="T12" fmla="*/ 105 w 144"/>
              <a:gd name="T13" fmla="*/ 91 h 144"/>
              <a:gd name="T14" fmla="*/ 109 w 144"/>
              <a:gd name="T15" fmla="*/ 104 h 144"/>
              <a:gd name="T16" fmla="*/ 91 w 144"/>
              <a:gd name="T17" fmla="*/ 117 h 144"/>
              <a:gd name="T18" fmla="*/ 80 w 144"/>
              <a:gd name="T19" fmla="*/ 110 h 144"/>
              <a:gd name="T20" fmla="*/ 72 w 144"/>
              <a:gd name="T21" fmla="*/ 111 h 144"/>
              <a:gd name="T22" fmla="*/ 64 w 144"/>
              <a:gd name="T23" fmla="*/ 110 h 144"/>
              <a:gd name="T24" fmla="*/ 53 w 144"/>
              <a:gd name="T25" fmla="*/ 117 h 144"/>
              <a:gd name="T26" fmla="*/ 35 w 144"/>
              <a:gd name="T27" fmla="*/ 104 h 144"/>
              <a:gd name="T28" fmla="*/ 39 w 144"/>
              <a:gd name="T29" fmla="*/ 91 h 144"/>
              <a:gd name="T30" fmla="*/ 34 w 144"/>
              <a:gd name="T31" fmla="*/ 76 h 144"/>
              <a:gd name="T32" fmla="*/ 23 w 144"/>
              <a:gd name="T33" fmla="*/ 68 h 144"/>
              <a:gd name="T34" fmla="*/ 30 w 144"/>
              <a:gd name="T35" fmla="*/ 46 h 144"/>
              <a:gd name="T36" fmla="*/ 43 w 144"/>
              <a:gd name="T37" fmla="*/ 46 h 144"/>
              <a:gd name="T38" fmla="*/ 56 w 144"/>
              <a:gd name="T39" fmla="*/ 37 h 144"/>
              <a:gd name="T40" fmla="*/ 60 w 144"/>
              <a:gd name="T41" fmla="*/ 24 h 144"/>
              <a:gd name="T42" fmla="*/ 84 w 144"/>
              <a:gd name="T43" fmla="*/ 24 h 144"/>
              <a:gd name="T44" fmla="*/ 88 w 144"/>
              <a:gd name="T45" fmla="*/ 37 h 144"/>
              <a:gd name="T46" fmla="*/ 101 w 144"/>
              <a:gd name="T47" fmla="*/ 46 h 144"/>
              <a:gd name="T48" fmla="*/ 114 w 144"/>
              <a:gd name="T49" fmla="*/ 46 h 144"/>
              <a:gd name="T50" fmla="*/ 121 w 144"/>
              <a:gd name="T51" fmla="*/ 68 h 144"/>
              <a:gd name="T52" fmla="*/ 110 w 144"/>
              <a:gd name="T53" fmla="*/ 7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110" y="76"/>
                </a:moveTo>
                <a:cubicBezTo>
                  <a:pt x="110" y="81"/>
                  <a:pt x="108" y="87"/>
                  <a:pt x="105" y="91"/>
                </a:cubicBezTo>
                <a:cubicBezTo>
                  <a:pt x="109" y="104"/>
                  <a:pt x="109" y="104"/>
                  <a:pt x="109" y="104"/>
                </a:cubicBezTo>
                <a:cubicBezTo>
                  <a:pt x="91" y="117"/>
                  <a:pt x="91" y="117"/>
                  <a:pt x="91" y="117"/>
                </a:cubicBezTo>
                <a:cubicBezTo>
                  <a:pt x="80" y="110"/>
                  <a:pt x="80" y="110"/>
                  <a:pt x="80" y="110"/>
                </a:cubicBezTo>
                <a:cubicBezTo>
                  <a:pt x="78" y="110"/>
                  <a:pt x="75" y="111"/>
                  <a:pt x="72" y="111"/>
                </a:cubicBezTo>
                <a:cubicBezTo>
                  <a:pt x="69" y="111"/>
                  <a:pt x="66" y="110"/>
                  <a:pt x="64" y="110"/>
                </a:cubicBezTo>
                <a:cubicBezTo>
                  <a:pt x="53" y="117"/>
                  <a:pt x="53" y="117"/>
                  <a:pt x="53" y="117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9" y="91"/>
                  <a:pt x="39" y="91"/>
                  <a:pt x="39" y="91"/>
                </a:cubicBezTo>
                <a:cubicBezTo>
                  <a:pt x="36" y="87"/>
                  <a:pt x="34" y="81"/>
                  <a:pt x="34" y="76"/>
                </a:cubicBezTo>
                <a:cubicBezTo>
                  <a:pt x="23" y="68"/>
                  <a:pt x="23" y="68"/>
                  <a:pt x="23" y="68"/>
                </a:cubicBezTo>
                <a:cubicBezTo>
                  <a:pt x="30" y="46"/>
                  <a:pt x="30" y="46"/>
                  <a:pt x="30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47" y="42"/>
                  <a:pt x="51" y="39"/>
                  <a:pt x="56" y="37"/>
                </a:cubicBezTo>
                <a:cubicBezTo>
                  <a:pt x="60" y="24"/>
                  <a:pt x="60" y="24"/>
                  <a:pt x="60" y="24"/>
                </a:cubicBezTo>
                <a:cubicBezTo>
                  <a:pt x="84" y="24"/>
                  <a:pt x="84" y="24"/>
                  <a:pt x="84" y="24"/>
                </a:cubicBezTo>
                <a:cubicBezTo>
                  <a:pt x="88" y="37"/>
                  <a:pt x="88" y="37"/>
                  <a:pt x="88" y="37"/>
                </a:cubicBezTo>
                <a:cubicBezTo>
                  <a:pt x="93" y="39"/>
                  <a:pt x="97" y="42"/>
                  <a:pt x="101" y="46"/>
                </a:cubicBezTo>
                <a:cubicBezTo>
                  <a:pt x="114" y="46"/>
                  <a:pt x="114" y="46"/>
                  <a:pt x="114" y="46"/>
                </a:cubicBezTo>
                <a:cubicBezTo>
                  <a:pt x="121" y="68"/>
                  <a:pt x="121" y="68"/>
                  <a:pt x="121" y="68"/>
                </a:cubicBezTo>
                <a:lnTo>
                  <a:pt x="110" y="76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" name="Freeform 62"/>
          <p:cNvSpPr>
            <a:spLocks noEditPoints="1"/>
          </p:cNvSpPr>
          <p:nvPr/>
        </p:nvSpPr>
        <p:spPr bwMode="auto">
          <a:xfrm>
            <a:off x="9611957" y="3054479"/>
            <a:ext cx="513120" cy="51312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50 w 144"/>
              <a:gd name="T11" fmla="*/ 107 h 144"/>
              <a:gd name="T12" fmla="*/ 48 w 144"/>
              <a:gd name="T13" fmla="*/ 110 h 144"/>
              <a:gd name="T14" fmla="*/ 33 w 144"/>
              <a:gd name="T15" fmla="*/ 110 h 144"/>
              <a:gd name="T16" fmla="*/ 30 w 144"/>
              <a:gd name="T17" fmla="*/ 107 h 144"/>
              <a:gd name="T18" fmla="*/ 30 w 144"/>
              <a:gd name="T19" fmla="*/ 76 h 144"/>
              <a:gd name="T20" fmla="*/ 33 w 144"/>
              <a:gd name="T21" fmla="*/ 74 h 144"/>
              <a:gd name="T22" fmla="*/ 48 w 144"/>
              <a:gd name="T23" fmla="*/ 74 h 144"/>
              <a:gd name="T24" fmla="*/ 50 w 144"/>
              <a:gd name="T25" fmla="*/ 76 h 144"/>
              <a:gd name="T26" fmla="*/ 50 w 144"/>
              <a:gd name="T27" fmla="*/ 107 h 144"/>
              <a:gd name="T28" fmla="*/ 80 w 144"/>
              <a:gd name="T29" fmla="*/ 107 h 144"/>
              <a:gd name="T30" fmla="*/ 77 w 144"/>
              <a:gd name="T31" fmla="*/ 110 h 144"/>
              <a:gd name="T32" fmla="*/ 63 w 144"/>
              <a:gd name="T33" fmla="*/ 110 h 144"/>
              <a:gd name="T34" fmla="*/ 60 w 144"/>
              <a:gd name="T35" fmla="*/ 107 h 144"/>
              <a:gd name="T36" fmla="*/ 60 w 144"/>
              <a:gd name="T37" fmla="*/ 55 h 144"/>
              <a:gd name="T38" fmla="*/ 63 w 144"/>
              <a:gd name="T39" fmla="*/ 52 h 144"/>
              <a:gd name="T40" fmla="*/ 77 w 144"/>
              <a:gd name="T41" fmla="*/ 52 h 144"/>
              <a:gd name="T42" fmla="*/ 80 w 144"/>
              <a:gd name="T43" fmla="*/ 55 h 144"/>
              <a:gd name="T44" fmla="*/ 80 w 144"/>
              <a:gd name="T45" fmla="*/ 107 h 144"/>
              <a:gd name="T46" fmla="*/ 110 w 144"/>
              <a:gd name="T47" fmla="*/ 107 h 144"/>
              <a:gd name="T48" fmla="*/ 107 w 144"/>
              <a:gd name="T49" fmla="*/ 110 h 144"/>
              <a:gd name="T50" fmla="*/ 92 w 144"/>
              <a:gd name="T51" fmla="*/ 110 h 144"/>
              <a:gd name="T52" fmla="*/ 89 w 144"/>
              <a:gd name="T53" fmla="*/ 107 h 144"/>
              <a:gd name="T54" fmla="*/ 89 w 144"/>
              <a:gd name="T55" fmla="*/ 32 h 144"/>
              <a:gd name="T56" fmla="*/ 92 w 144"/>
              <a:gd name="T57" fmla="*/ 29 h 144"/>
              <a:gd name="T58" fmla="*/ 107 w 144"/>
              <a:gd name="T59" fmla="*/ 29 h 144"/>
              <a:gd name="T60" fmla="*/ 110 w 144"/>
              <a:gd name="T61" fmla="*/ 32 h 144"/>
              <a:gd name="T62" fmla="*/ 110 w 144"/>
              <a:gd name="T63" fmla="*/ 107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50" y="107"/>
                </a:moveTo>
                <a:cubicBezTo>
                  <a:pt x="50" y="109"/>
                  <a:pt x="49" y="110"/>
                  <a:pt x="48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1" y="110"/>
                  <a:pt x="30" y="109"/>
                  <a:pt x="30" y="107"/>
                </a:cubicBezTo>
                <a:cubicBezTo>
                  <a:pt x="30" y="76"/>
                  <a:pt x="30" y="76"/>
                  <a:pt x="30" y="76"/>
                </a:cubicBezTo>
                <a:cubicBezTo>
                  <a:pt x="30" y="75"/>
                  <a:pt x="31" y="74"/>
                  <a:pt x="33" y="74"/>
                </a:cubicBezTo>
                <a:cubicBezTo>
                  <a:pt x="48" y="74"/>
                  <a:pt x="48" y="74"/>
                  <a:pt x="48" y="74"/>
                </a:cubicBezTo>
                <a:cubicBezTo>
                  <a:pt x="49" y="74"/>
                  <a:pt x="50" y="75"/>
                  <a:pt x="50" y="76"/>
                </a:cubicBezTo>
                <a:lnTo>
                  <a:pt x="50" y="107"/>
                </a:lnTo>
                <a:close/>
                <a:moveTo>
                  <a:pt x="80" y="107"/>
                </a:moveTo>
                <a:cubicBezTo>
                  <a:pt x="80" y="109"/>
                  <a:pt x="79" y="110"/>
                  <a:pt x="77" y="110"/>
                </a:cubicBezTo>
                <a:cubicBezTo>
                  <a:pt x="63" y="110"/>
                  <a:pt x="63" y="110"/>
                  <a:pt x="63" y="110"/>
                </a:cubicBezTo>
                <a:cubicBezTo>
                  <a:pt x="61" y="110"/>
                  <a:pt x="60" y="109"/>
                  <a:pt x="60" y="107"/>
                </a:cubicBezTo>
                <a:cubicBezTo>
                  <a:pt x="60" y="55"/>
                  <a:pt x="60" y="55"/>
                  <a:pt x="60" y="55"/>
                </a:cubicBezTo>
                <a:cubicBezTo>
                  <a:pt x="60" y="53"/>
                  <a:pt x="61" y="52"/>
                  <a:pt x="63" y="52"/>
                </a:cubicBezTo>
                <a:cubicBezTo>
                  <a:pt x="77" y="52"/>
                  <a:pt x="77" y="52"/>
                  <a:pt x="77" y="52"/>
                </a:cubicBezTo>
                <a:cubicBezTo>
                  <a:pt x="79" y="52"/>
                  <a:pt x="80" y="53"/>
                  <a:pt x="80" y="55"/>
                </a:cubicBezTo>
                <a:lnTo>
                  <a:pt x="80" y="107"/>
                </a:lnTo>
                <a:close/>
                <a:moveTo>
                  <a:pt x="110" y="107"/>
                </a:moveTo>
                <a:cubicBezTo>
                  <a:pt x="110" y="109"/>
                  <a:pt x="108" y="110"/>
                  <a:pt x="107" y="110"/>
                </a:cubicBezTo>
                <a:cubicBezTo>
                  <a:pt x="92" y="110"/>
                  <a:pt x="92" y="110"/>
                  <a:pt x="92" y="110"/>
                </a:cubicBezTo>
                <a:cubicBezTo>
                  <a:pt x="91" y="110"/>
                  <a:pt x="89" y="109"/>
                  <a:pt x="89" y="107"/>
                </a:cubicBezTo>
                <a:cubicBezTo>
                  <a:pt x="89" y="32"/>
                  <a:pt x="89" y="32"/>
                  <a:pt x="89" y="32"/>
                </a:cubicBezTo>
                <a:cubicBezTo>
                  <a:pt x="89" y="30"/>
                  <a:pt x="91" y="29"/>
                  <a:pt x="92" y="29"/>
                </a:cubicBezTo>
                <a:cubicBezTo>
                  <a:pt x="107" y="29"/>
                  <a:pt x="107" y="29"/>
                  <a:pt x="107" y="29"/>
                </a:cubicBezTo>
                <a:cubicBezTo>
                  <a:pt x="108" y="29"/>
                  <a:pt x="110" y="30"/>
                  <a:pt x="110" y="32"/>
                </a:cubicBezTo>
                <a:lnTo>
                  <a:pt x="110" y="107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" name="Freeform 76"/>
          <p:cNvSpPr>
            <a:spLocks noEditPoints="1"/>
          </p:cNvSpPr>
          <p:nvPr/>
        </p:nvSpPr>
        <p:spPr bwMode="auto">
          <a:xfrm>
            <a:off x="7072184" y="3069227"/>
            <a:ext cx="513120" cy="51312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52 w 144"/>
              <a:gd name="T11" fmla="*/ 34 h 144"/>
              <a:gd name="T12" fmla="*/ 62 w 144"/>
              <a:gd name="T13" fmla="*/ 44 h 144"/>
              <a:gd name="T14" fmla="*/ 52 w 144"/>
              <a:gd name="T15" fmla="*/ 54 h 144"/>
              <a:gd name="T16" fmla="*/ 42 w 144"/>
              <a:gd name="T17" fmla="*/ 44 h 144"/>
              <a:gd name="T18" fmla="*/ 52 w 144"/>
              <a:gd name="T19" fmla="*/ 34 h 144"/>
              <a:gd name="T20" fmla="*/ 88 w 144"/>
              <a:gd name="T21" fmla="*/ 94 h 144"/>
              <a:gd name="T22" fmla="*/ 55 w 144"/>
              <a:gd name="T23" fmla="*/ 121 h 144"/>
              <a:gd name="T24" fmla="*/ 29 w 144"/>
              <a:gd name="T25" fmla="*/ 88 h 144"/>
              <a:gd name="T26" fmla="*/ 62 w 144"/>
              <a:gd name="T27" fmla="*/ 62 h 144"/>
              <a:gd name="T28" fmla="*/ 88 w 144"/>
              <a:gd name="T29" fmla="*/ 94 h 144"/>
              <a:gd name="T30" fmla="*/ 89 w 144"/>
              <a:gd name="T31" fmla="*/ 59 h 144"/>
              <a:gd name="T32" fmla="*/ 73 w 144"/>
              <a:gd name="T33" fmla="*/ 40 h 144"/>
              <a:gd name="T34" fmla="*/ 92 w 144"/>
              <a:gd name="T35" fmla="*/ 24 h 144"/>
              <a:gd name="T36" fmla="*/ 108 w 144"/>
              <a:gd name="T37" fmla="*/ 44 h 144"/>
              <a:gd name="T38" fmla="*/ 89 w 144"/>
              <a:gd name="T39" fmla="*/ 59 h 144"/>
              <a:gd name="T40" fmla="*/ 108 w 144"/>
              <a:gd name="T41" fmla="*/ 94 h 144"/>
              <a:gd name="T42" fmla="*/ 96 w 144"/>
              <a:gd name="T43" fmla="*/ 79 h 144"/>
              <a:gd name="T44" fmla="*/ 111 w 144"/>
              <a:gd name="T45" fmla="*/ 67 h 144"/>
              <a:gd name="T46" fmla="*/ 123 w 144"/>
              <a:gd name="T47" fmla="*/ 82 h 144"/>
              <a:gd name="T48" fmla="*/ 108 w 144"/>
              <a:gd name="T49" fmla="*/ 9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52" y="34"/>
                </a:moveTo>
                <a:cubicBezTo>
                  <a:pt x="58" y="34"/>
                  <a:pt x="62" y="38"/>
                  <a:pt x="62" y="44"/>
                </a:cubicBezTo>
                <a:cubicBezTo>
                  <a:pt x="62" y="49"/>
                  <a:pt x="58" y="54"/>
                  <a:pt x="52" y="54"/>
                </a:cubicBezTo>
                <a:cubicBezTo>
                  <a:pt x="47" y="54"/>
                  <a:pt x="42" y="49"/>
                  <a:pt x="42" y="44"/>
                </a:cubicBezTo>
                <a:cubicBezTo>
                  <a:pt x="42" y="38"/>
                  <a:pt x="47" y="34"/>
                  <a:pt x="52" y="34"/>
                </a:cubicBezTo>
                <a:close/>
                <a:moveTo>
                  <a:pt x="88" y="94"/>
                </a:moveTo>
                <a:cubicBezTo>
                  <a:pt x="86" y="111"/>
                  <a:pt x="72" y="122"/>
                  <a:pt x="55" y="121"/>
                </a:cubicBezTo>
                <a:cubicBezTo>
                  <a:pt x="39" y="119"/>
                  <a:pt x="27" y="104"/>
                  <a:pt x="29" y="88"/>
                </a:cubicBezTo>
                <a:cubicBezTo>
                  <a:pt x="31" y="72"/>
                  <a:pt x="45" y="60"/>
                  <a:pt x="62" y="62"/>
                </a:cubicBezTo>
                <a:cubicBezTo>
                  <a:pt x="78" y="64"/>
                  <a:pt x="90" y="78"/>
                  <a:pt x="88" y="94"/>
                </a:cubicBezTo>
                <a:close/>
                <a:moveTo>
                  <a:pt x="89" y="59"/>
                </a:moveTo>
                <a:cubicBezTo>
                  <a:pt x="79" y="58"/>
                  <a:pt x="72" y="50"/>
                  <a:pt x="73" y="40"/>
                </a:cubicBezTo>
                <a:cubicBezTo>
                  <a:pt x="74" y="30"/>
                  <a:pt x="83" y="23"/>
                  <a:pt x="92" y="24"/>
                </a:cubicBezTo>
                <a:cubicBezTo>
                  <a:pt x="102" y="25"/>
                  <a:pt x="109" y="34"/>
                  <a:pt x="108" y="44"/>
                </a:cubicBezTo>
                <a:cubicBezTo>
                  <a:pt x="107" y="53"/>
                  <a:pt x="98" y="60"/>
                  <a:pt x="89" y="59"/>
                </a:cubicBezTo>
                <a:close/>
                <a:moveTo>
                  <a:pt x="108" y="94"/>
                </a:moveTo>
                <a:cubicBezTo>
                  <a:pt x="101" y="93"/>
                  <a:pt x="95" y="86"/>
                  <a:pt x="96" y="79"/>
                </a:cubicBezTo>
                <a:cubicBezTo>
                  <a:pt x="97" y="71"/>
                  <a:pt x="104" y="66"/>
                  <a:pt x="111" y="67"/>
                </a:cubicBezTo>
                <a:cubicBezTo>
                  <a:pt x="119" y="68"/>
                  <a:pt x="124" y="74"/>
                  <a:pt x="123" y="82"/>
                </a:cubicBezTo>
                <a:cubicBezTo>
                  <a:pt x="123" y="89"/>
                  <a:pt x="116" y="95"/>
                  <a:pt x="108" y="94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09315" y="4479959"/>
            <a:ext cx="2602807" cy="95410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加入你的文字描述</a:t>
            </a:r>
            <a:endParaRPr lang="en-US" altLang="zh-CN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加入你的文字描述</a:t>
            </a:r>
            <a:endParaRPr lang="en-US" altLang="zh-CN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加入你的文字描述</a:t>
            </a:r>
            <a:endParaRPr lang="en-US" altLang="zh-CN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lvl="0" algn="ctr">
              <a:defRPr/>
            </a:pPr>
            <a:endParaRPr lang="en-US" altLang="zh-CN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909629" y="4468807"/>
            <a:ext cx="1620957" cy="95410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加入你的文字描述</a:t>
            </a:r>
            <a:endParaRPr lang="en-US" altLang="zh-CN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加入你的文字描述</a:t>
            </a:r>
            <a:endParaRPr lang="en-US" altLang="zh-CN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加入你的文字描述</a:t>
            </a:r>
            <a:endParaRPr lang="en-US" altLang="zh-CN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lvl="0" algn="ctr">
              <a:defRPr/>
            </a:pPr>
            <a:endParaRPr lang="en-US" altLang="zh-CN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512437" y="4468808"/>
            <a:ext cx="1620957" cy="95410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加入你的文字描述</a:t>
            </a:r>
            <a:endParaRPr lang="en-US" altLang="zh-CN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加入你的文字描述</a:t>
            </a:r>
            <a:endParaRPr lang="en-US" altLang="zh-CN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加入你的文字描述</a:t>
            </a:r>
            <a:endParaRPr lang="en-US" altLang="zh-CN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lvl="0" algn="ctr">
              <a:defRPr/>
            </a:pPr>
            <a:endParaRPr lang="en-US" altLang="zh-CN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191937" y="4468807"/>
            <a:ext cx="1620957" cy="95410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加入你的文字描述</a:t>
            </a:r>
            <a:endParaRPr lang="en-US" altLang="zh-CN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加入你的文字描述</a:t>
            </a:r>
            <a:endParaRPr lang="en-US" altLang="zh-CN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加入你的文字描述</a:t>
            </a:r>
            <a:endParaRPr lang="en-US" altLang="zh-CN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lvl="0" algn="ctr">
              <a:defRPr/>
            </a:pPr>
            <a:endParaRPr lang="en-US" altLang="zh-CN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1000">
        <p14:warp dir="in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50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000"/>
                            </p:stCondLst>
                            <p:childTnLst>
                              <p:par>
                                <p:cTn id="9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83154" y="307512"/>
            <a:ext cx="10843722" cy="729358"/>
            <a:chOff x="-2655131" y="549901"/>
            <a:chExt cx="10843722" cy="729358"/>
          </a:xfrm>
        </p:grpSpPr>
        <p:sp>
          <p:nvSpPr>
            <p:cNvPr id="7" name="矩形 6"/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/>
            <p:cNvSpPr txBox="1">
              <a:spLocks noChangeArrowheads="1"/>
            </p:cNvSpPr>
            <p:nvPr/>
          </p:nvSpPr>
          <p:spPr bwMode="auto">
            <a:xfrm>
              <a:off x="1138419" y="549901"/>
              <a:ext cx="325532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活动流程简介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TextBox 8"/>
            <p:cNvSpPr txBox="1">
              <a:spLocks noChangeArrowheads="1"/>
            </p:cNvSpPr>
            <p:nvPr/>
          </p:nvSpPr>
          <p:spPr bwMode="auto">
            <a:xfrm>
              <a:off x="1136263" y="1079204"/>
              <a:ext cx="3255323" cy="200055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600200" y="1879602"/>
            <a:ext cx="8991600" cy="4083048"/>
            <a:chOff x="1505873" y="2279748"/>
            <a:chExt cx="4578579" cy="2103250"/>
          </a:xfrm>
          <a:noFill/>
        </p:grpSpPr>
        <p:sp>
          <p:nvSpPr>
            <p:cNvPr id="11" name="Rectangle 1"/>
            <p:cNvSpPr/>
            <p:nvPr/>
          </p:nvSpPr>
          <p:spPr bwMode="auto">
            <a:xfrm>
              <a:off x="1505873" y="2279748"/>
              <a:ext cx="2144910" cy="941300"/>
            </a:xfrm>
            <a:prstGeom prst="rect">
              <a:avLst/>
            </a:prstGeom>
            <a:grpFill/>
            <a:ln w="19050" cap="flat">
              <a:solidFill>
                <a:schemeClr val="bg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grpSp>
          <p:nvGrpSpPr>
            <p:cNvPr id="12" name="Group 41"/>
            <p:cNvGrpSpPr/>
            <p:nvPr/>
          </p:nvGrpSpPr>
          <p:grpSpPr bwMode="auto">
            <a:xfrm>
              <a:off x="2234542" y="2488511"/>
              <a:ext cx="1261625" cy="733075"/>
              <a:chOff x="0" y="-80"/>
              <a:chExt cx="2419" cy="1423"/>
            </a:xfrm>
            <a:grpFill/>
          </p:grpSpPr>
          <p:sp>
            <p:nvSpPr>
              <p:cNvPr id="38" name="Rectangle 42"/>
              <p:cNvSpPr/>
              <p:nvPr/>
            </p:nvSpPr>
            <p:spPr bwMode="auto">
              <a:xfrm>
                <a:off x="0" y="-80"/>
                <a:ext cx="2419" cy="352"/>
              </a:xfrm>
              <a:prstGeom prst="rect">
                <a:avLst/>
              </a:prstGeom>
              <a:grpFill/>
              <a:ln w="127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 anchor="ctr"/>
              <a:lstStyle/>
              <a:p>
                <a:pPr lvl="0" algn="ctr"/>
                <a:r>
                  <a:rPr lang="zh-CN" altLang="en-US" sz="1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 panose="02000000000000000000"/>
                  </a:rPr>
                  <a:t>加入标题</a:t>
                </a:r>
                <a:endParaRPr lang="ko-KR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cs typeface="Roboto Condensed" panose="02000000000000000000"/>
                </a:endParaRPr>
              </a:p>
            </p:txBody>
          </p:sp>
          <p:sp>
            <p:nvSpPr>
              <p:cNvPr id="39" name="Rectangle 43"/>
              <p:cNvSpPr/>
              <p:nvPr/>
            </p:nvSpPr>
            <p:spPr bwMode="auto">
              <a:xfrm>
                <a:off x="0" y="304"/>
                <a:ext cx="2419" cy="1039"/>
              </a:xfrm>
              <a:prstGeom prst="rect">
                <a:avLst/>
              </a:prstGeom>
              <a:grpFill/>
              <a:ln w="127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 anchor="t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rPr>
                  <a:t>点击此处更换文本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rPr>
                  <a:t>点击此处更换文本</a:t>
                </a:r>
                <a:endPara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endParaRPr>
              </a:p>
            </p:txBody>
          </p:sp>
        </p:grpSp>
        <p:sp>
          <p:nvSpPr>
            <p:cNvPr id="13" name="Rectangle 1"/>
            <p:cNvSpPr/>
            <p:nvPr/>
          </p:nvSpPr>
          <p:spPr bwMode="auto">
            <a:xfrm>
              <a:off x="3939542" y="2279748"/>
              <a:ext cx="2144910" cy="941300"/>
            </a:xfrm>
            <a:prstGeom prst="rect">
              <a:avLst/>
            </a:prstGeom>
            <a:grpFill/>
            <a:ln w="19050" cap="flat">
              <a:solidFill>
                <a:schemeClr val="bg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grpSp>
          <p:nvGrpSpPr>
            <p:cNvPr id="15" name="Group 41"/>
            <p:cNvGrpSpPr/>
            <p:nvPr/>
          </p:nvGrpSpPr>
          <p:grpSpPr bwMode="auto">
            <a:xfrm>
              <a:off x="4659345" y="2497268"/>
              <a:ext cx="1270492" cy="724318"/>
              <a:chOff x="-17" y="-63"/>
              <a:chExt cx="2436" cy="1406"/>
            </a:xfrm>
            <a:grpFill/>
          </p:grpSpPr>
          <p:sp>
            <p:nvSpPr>
              <p:cNvPr id="36" name="Rectangle 42"/>
              <p:cNvSpPr/>
              <p:nvPr/>
            </p:nvSpPr>
            <p:spPr bwMode="auto">
              <a:xfrm>
                <a:off x="-17" y="-63"/>
                <a:ext cx="2419" cy="352"/>
              </a:xfrm>
              <a:prstGeom prst="rect">
                <a:avLst/>
              </a:prstGeom>
              <a:grpFill/>
              <a:ln w="127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 anchor="ctr"/>
              <a:lstStyle/>
              <a:p>
                <a:pPr lvl="0" algn="ctr"/>
                <a:r>
                  <a:rPr lang="zh-CN" altLang="en-US" sz="1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 panose="02000000000000000000"/>
                  </a:rPr>
                  <a:t>加入标题</a:t>
                </a:r>
                <a:endParaRPr lang="ko-KR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cs typeface="Roboto Condensed" panose="02000000000000000000"/>
                </a:endParaRPr>
              </a:p>
            </p:txBody>
          </p:sp>
          <p:sp>
            <p:nvSpPr>
              <p:cNvPr id="37" name="Rectangle 43"/>
              <p:cNvSpPr/>
              <p:nvPr/>
            </p:nvSpPr>
            <p:spPr bwMode="auto">
              <a:xfrm>
                <a:off x="0" y="304"/>
                <a:ext cx="2419" cy="1039"/>
              </a:xfrm>
              <a:prstGeom prst="rect">
                <a:avLst/>
              </a:prstGeom>
              <a:grpFill/>
              <a:ln w="127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 anchor="t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rPr>
                  <a:t>点击此处更换文本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rPr>
                  <a:t>点击此处更换文本</a:t>
                </a:r>
                <a:endPara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endParaRPr>
              </a:p>
            </p:txBody>
          </p:sp>
        </p:grpSp>
        <p:sp>
          <p:nvSpPr>
            <p:cNvPr id="16" name="Rectangle 1"/>
            <p:cNvSpPr/>
            <p:nvPr/>
          </p:nvSpPr>
          <p:spPr bwMode="auto">
            <a:xfrm>
              <a:off x="1505873" y="3441158"/>
              <a:ext cx="2144910" cy="941300"/>
            </a:xfrm>
            <a:prstGeom prst="rect">
              <a:avLst/>
            </a:prstGeom>
            <a:grpFill/>
            <a:ln w="19050" cap="flat">
              <a:solidFill>
                <a:schemeClr val="bg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grpSp>
          <p:nvGrpSpPr>
            <p:cNvPr id="17" name="Group 41"/>
            <p:cNvGrpSpPr/>
            <p:nvPr/>
          </p:nvGrpSpPr>
          <p:grpSpPr bwMode="auto">
            <a:xfrm>
              <a:off x="2234542" y="3649923"/>
              <a:ext cx="1261625" cy="733075"/>
              <a:chOff x="0" y="-80"/>
              <a:chExt cx="2419" cy="1423"/>
            </a:xfrm>
            <a:grpFill/>
          </p:grpSpPr>
          <p:sp>
            <p:nvSpPr>
              <p:cNvPr id="34" name="Rectangle 42"/>
              <p:cNvSpPr/>
              <p:nvPr/>
            </p:nvSpPr>
            <p:spPr bwMode="auto">
              <a:xfrm>
                <a:off x="0" y="-80"/>
                <a:ext cx="2419" cy="352"/>
              </a:xfrm>
              <a:prstGeom prst="rect">
                <a:avLst/>
              </a:prstGeom>
              <a:grpFill/>
              <a:ln w="127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 anchor="ctr"/>
              <a:lstStyle/>
              <a:p>
                <a:pPr lvl="0" algn="ctr"/>
                <a:r>
                  <a:rPr lang="zh-CN" altLang="en-US" sz="1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 panose="02000000000000000000"/>
                  </a:rPr>
                  <a:t>加入标题</a:t>
                </a:r>
                <a:endParaRPr lang="ko-KR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cs typeface="Roboto Condensed" panose="02000000000000000000"/>
                </a:endParaRPr>
              </a:p>
            </p:txBody>
          </p:sp>
          <p:sp>
            <p:nvSpPr>
              <p:cNvPr id="35" name="Rectangle 43"/>
              <p:cNvSpPr/>
              <p:nvPr/>
            </p:nvSpPr>
            <p:spPr bwMode="auto">
              <a:xfrm>
                <a:off x="0" y="304"/>
                <a:ext cx="2419" cy="1039"/>
              </a:xfrm>
              <a:prstGeom prst="rect">
                <a:avLst/>
              </a:prstGeom>
              <a:grpFill/>
              <a:ln w="127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 anchor="t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rPr>
                  <a:t>点击此处更换文本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rPr>
                  <a:t>点击此处更换文本</a:t>
                </a:r>
                <a:endPara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endParaRPr>
              </a:p>
            </p:txBody>
          </p:sp>
        </p:grpSp>
        <p:sp>
          <p:nvSpPr>
            <p:cNvPr id="18" name="Rectangle 1"/>
            <p:cNvSpPr/>
            <p:nvPr/>
          </p:nvSpPr>
          <p:spPr bwMode="auto">
            <a:xfrm>
              <a:off x="3939542" y="3441158"/>
              <a:ext cx="2144910" cy="941300"/>
            </a:xfrm>
            <a:prstGeom prst="rect">
              <a:avLst/>
            </a:prstGeom>
            <a:grpFill/>
            <a:ln w="19050" cap="flat">
              <a:solidFill>
                <a:schemeClr val="bg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grpSp>
          <p:nvGrpSpPr>
            <p:cNvPr id="19" name="Group 41"/>
            <p:cNvGrpSpPr/>
            <p:nvPr/>
          </p:nvGrpSpPr>
          <p:grpSpPr bwMode="auto">
            <a:xfrm>
              <a:off x="4668211" y="3649923"/>
              <a:ext cx="1261625" cy="733075"/>
              <a:chOff x="0" y="-80"/>
              <a:chExt cx="2419" cy="1423"/>
            </a:xfrm>
            <a:grpFill/>
          </p:grpSpPr>
          <p:sp>
            <p:nvSpPr>
              <p:cNvPr id="32" name="Rectangle 42"/>
              <p:cNvSpPr/>
              <p:nvPr/>
            </p:nvSpPr>
            <p:spPr bwMode="auto">
              <a:xfrm>
                <a:off x="0" y="-80"/>
                <a:ext cx="2419" cy="352"/>
              </a:xfrm>
              <a:prstGeom prst="rect">
                <a:avLst/>
              </a:prstGeom>
              <a:grpFill/>
              <a:ln w="127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 anchor="ctr"/>
              <a:lstStyle/>
              <a:p>
                <a:pPr lvl="0" algn="ctr"/>
                <a:r>
                  <a:rPr lang="zh-CN" altLang="en-US" sz="1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 panose="02000000000000000000"/>
                  </a:rPr>
                  <a:t>加入标题</a:t>
                </a:r>
                <a:endParaRPr lang="ko-KR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cs typeface="Roboto Condensed" panose="02000000000000000000"/>
                </a:endParaRPr>
              </a:p>
            </p:txBody>
          </p:sp>
          <p:sp>
            <p:nvSpPr>
              <p:cNvPr id="33" name="Rectangle 43"/>
              <p:cNvSpPr/>
              <p:nvPr/>
            </p:nvSpPr>
            <p:spPr bwMode="auto">
              <a:xfrm>
                <a:off x="0" y="304"/>
                <a:ext cx="2419" cy="1039"/>
              </a:xfrm>
              <a:prstGeom prst="rect">
                <a:avLst/>
              </a:prstGeom>
              <a:grpFill/>
              <a:ln w="127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 anchor="t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rPr>
                  <a:t>点击此处更换文本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Regular"/>
                  </a:rPr>
                  <a:t>点击此处更换文本</a:t>
                </a:r>
                <a:endPara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endParaRPr>
              </a:p>
            </p:txBody>
          </p:sp>
        </p:grpSp>
        <p:grpSp>
          <p:nvGrpSpPr>
            <p:cNvPr id="20" name="Group 6"/>
            <p:cNvGrpSpPr/>
            <p:nvPr/>
          </p:nvGrpSpPr>
          <p:grpSpPr>
            <a:xfrm>
              <a:off x="4090735" y="3700033"/>
              <a:ext cx="454790" cy="449221"/>
              <a:chOff x="3882408" y="3628838"/>
              <a:chExt cx="519113" cy="519113"/>
            </a:xfrm>
            <a:grpFill/>
          </p:grpSpPr>
          <p:sp>
            <p:nvSpPr>
              <p:cNvPr id="30" name="Oval 51"/>
              <p:cNvSpPr/>
              <p:nvPr/>
            </p:nvSpPr>
            <p:spPr bwMode="auto">
              <a:xfrm>
                <a:off x="3882408" y="3628838"/>
                <a:ext cx="519113" cy="519113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txBody>
              <a:bodyPr lIns="0" tIns="0" rIns="0" bIns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  <p:sp>
            <p:nvSpPr>
              <p:cNvPr id="31" name="Freeform 6"/>
              <p:cNvSpPr>
                <a:spLocks noEditPoints="1"/>
              </p:cNvSpPr>
              <p:nvPr/>
            </p:nvSpPr>
            <p:spPr bwMode="auto">
              <a:xfrm>
                <a:off x="4014295" y="3748869"/>
                <a:ext cx="268831" cy="276236"/>
              </a:xfrm>
              <a:custGeom>
                <a:avLst/>
                <a:gdLst>
                  <a:gd name="T0" fmla="*/ 13 w 154"/>
                  <a:gd name="T1" fmla="*/ 28 h 158"/>
                  <a:gd name="T2" fmla="*/ 34 w 154"/>
                  <a:gd name="T3" fmla="*/ 28 h 158"/>
                  <a:gd name="T4" fmla="*/ 43 w 154"/>
                  <a:gd name="T5" fmla="*/ 73 h 158"/>
                  <a:gd name="T6" fmla="*/ 13 w 154"/>
                  <a:gd name="T7" fmla="*/ 28 h 158"/>
                  <a:gd name="T8" fmla="*/ 77 w 154"/>
                  <a:gd name="T9" fmla="*/ 11 h 158"/>
                  <a:gd name="T10" fmla="*/ 110 w 154"/>
                  <a:gd name="T11" fmla="*/ 24 h 158"/>
                  <a:gd name="T12" fmla="*/ 77 w 154"/>
                  <a:gd name="T13" fmla="*/ 37 h 158"/>
                  <a:gd name="T14" fmla="*/ 45 w 154"/>
                  <a:gd name="T15" fmla="*/ 24 h 158"/>
                  <a:gd name="T16" fmla="*/ 77 w 154"/>
                  <a:gd name="T17" fmla="*/ 11 h 158"/>
                  <a:gd name="T18" fmla="*/ 111 w 154"/>
                  <a:gd name="T19" fmla="*/ 73 h 158"/>
                  <a:gd name="T20" fmla="*/ 121 w 154"/>
                  <a:gd name="T21" fmla="*/ 28 h 158"/>
                  <a:gd name="T22" fmla="*/ 142 w 154"/>
                  <a:gd name="T23" fmla="*/ 28 h 158"/>
                  <a:gd name="T24" fmla="*/ 111 w 154"/>
                  <a:gd name="T25" fmla="*/ 73 h 158"/>
                  <a:gd name="T26" fmla="*/ 87 w 154"/>
                  <a:gd name="T27" fmla="*/ 116 h 158"/>
                  <a:gd name="T28" fmla="*/ 112 w 154"/>
                  <a:gd name="T29" fmla="*/ 87 h 158"/>
                  <a:gd name="T30" fmla="*/ 154 w 154"/>
                  <a:gd name="T31" fmla="*/ 22 h 158"/>
                  <a:gd name="T32" fmla="*/ 148 w 154"/>
                  <a:gd name="T33" fmla="*/ 16 h 158"/>
                  <a:gd name="T34" fmla="*/ 119 w 154"/>
                  <a:gd name="T35" fmla="*/ 16 h 158"/>
                  <a:gd name="T36" fmla="*/ 77 w 154"/>
                  <a:gd name="T37" fmla="*/ 0 h 158"/>
                  <a:gd name="T38" fmla="*/ 36 w 154"/>
                  <a:gd name="T39" fmla="*/ 16 h 158"/>
                  <a:gd name="T40" fmla="*/ 6 w 154"/>
                  <a:gd name="T41" fmla="*/ 16 h 158"/>
                  <a:gd name="T42" fmla="*/ 0 w 154"/>
                  <a:gd name="T43" fmla="*/ 22 h 158"/>
                  <a:gd name="T44" fmla="*/ 42 w 154"/>
                  <a:gd name="T45" fmla="*/ 87 h 158"/>
                  <a:gd name="T46" fmla="*/ 67 w 154"/>
                  <a:gd name="T47" fmla="*/ 116 h 158"/>
                  <a:gd name="T48" fmla="*/ 67 w 154"/>
                  <a:gd name="T49" fmla="*/ 128 h 158"/>
                  <a:gd name="T50" fmla="*/ 39 w 154"/>
                  <a:gd name="T51" fmla="*/ 143 h 158"/>
                  <a:gd name="T52" fmla="*/ 77 w 154"/>
                  <a:gd name="T53" fmla="*/ 158 h 158"/>
                  <a:gd name="T54" fmla="*/ 115 w 154"/>
                  <a:gd name="T55" fmla="*/ 143 h 158"/>
                  <a:gd name="T56" fmla="*/ 87 w 154"/>
                  <a:gd name="T57" fmla="*/ 128 h 158"/>
                  <a:gd name="T58" fmla="*/ 87 w 154"/>
                  <a:gd name="T59" fmla="*/ 116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54" h="158">
                    <a:moveTo>
                      <a:pt x="13" y="28"/>
                    </a:moveTo>
                    <a:cubicBezTo>
                      <a:pt x="34" y="28"/>
                      <a:pt x="34" y="28"/>
                      <a:pt x="34" y="28"/>
                    </a:cubicBezTo>
                    <a:cubicBezTo>
                      <a:pt x="35" y="49"/>
                      <a:pt x="39" y="63"/>
                      <a:pt x="43" y="73"/>
                    </a:cubicBezTo>
                    <a:cubicBezTo>
                      <a:pt x="28" y="63"/>
                      <a:pt x="15" y="51"/>
                      <a:pt x="13" y="28"/>
                    </a:cubicBezTo>
                    <a:close/>
                    <a:moveTo>
                      <a:pt x="77" y="11"/>
                    </a:moveTo>
                    <a:cubicBezTo>
                      <a:pt x="101" y="11"/>
                      <a:pt x="110" y="20"/>
                      <a:pt x="110" y="24"/>
                    </a:cubicBezTo>
                    <a:cubicBezTo>
                      <a:pt x="110" y="27"/>
                      <a:pt x="101" y="37"/>
                      <a:pt x="77" y="37"/>
                    </a:cubicBezTo>
                    <a:cubicBezTo>
                      <a:pt x="54" y="37"/>
                      <a:pt x="45" y="27"/>
                      <a:pt x="45" y="24"/>
                    </a:cubicBezTo>
                    <a:cubicBezTo>
                      <a:pt x="45" y="20"/>
                      <a:pt x="54" y="11"/>
                      <a:pt x="77" y="11"/>
                    </a:cubicBezTo>
                    <a:close/>
                    <a:moveTo>
                      <a:pt x="111" y="73"/>
                    </a:moveTo>
                    <a:cubicBezTo>
                      <a:pt x="116" y="63"/>
                      <a:pt x="120" y="49"/>
                      <a:pt x="121" y="28"/>
                    </a:cubicBezTo>
                    <a:cubicBezTo>
                      <a:pt x="142" y="28"/>
                      <a:pt x="142" y="28"/>
                      <a:pt x="142" y="28"/>
                    </a:cubicBezTo>
                    <a:cubicBezTo>
                      <a:pt x="140" y="51"/>
                      <a:pt x="126" y="63"/>
                      <a:pt x="111" y="73"/>
                    </a:cubicBezTo>
                    <a:close/>
                    <a:moveTo>
                      <a:pt x="87" y="116"/>
                    </a:moveTo>
                    <a:cubicBezTo>
                      <a:pt x="87" y="104"/>
                      <a:pt x="97" y="97"/>
                      <a:pt x="112" y="87"/>
                    </a:cubicBezTo>
                    <a:cubicBezTo>
                      <a:pt x="131" y="74"/>
                      <a:pt x="154" y="59"/>
                      <a:pt x="154" y="22"/>
                    </a:cubicBezTo>
                    <a:cubicBezTo>
                      <a:pt x="154" y="19"/>
                      <a:pt x="152" y="16"/>
                      <a:pt x="148" y="16"/>
                    </a:cubicBezTo>
                    <a:cubicBezTo>
                      <a:pt x="119" y="16"/>
                      <a:pt x="119" y="16"/>
                      <a:pt x="119" y="16"/>
                    </a:cubicBezTo>
                    <a:cubicBezTo>
                      <a:pt x="115" y="8"/>
                      <a:pt x="102" y="0"/>
                      <a:pt x="77" y="0"/>
                    </a:cubicBezTo>
                    <a:cubicBezTo>
                      <a:pt x="52" y="0"/>
                      <a:pt x="40" y="8"/>
                      <a:pt x="3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3" y="16"/>
                      <a:pt x="0" y="19"/>
                      <a:pt x="0" y="22"/>
                    </a:cubicBezTo>
                    <a:cubicBezTo>
                      <a:pt x="0" y="59"/>
                      <a:pt x="24" y="74"/>
                      <a:pt x="42" y="87"/>
                    </a:cubicBezTo>
                    <a:cubicBezTo>
                      <a:pt x="58" y="97"/>
                      <a:pt x="67" y="104"/>
                      <a:pt x="67" y="116"/>
                    </a:cubicBezTo>
                    <a:cubicBezTo>
                      <a:pt x="67" y="128"/>
                      <a:pt x="67" y="128"/>
                      <a:pt x="67" y="128"/>
                    </a:cubicBezTo>
                    <a:cubicBezTo>
                      <a:pt x="51" y="129"/>
                      <a:pt x="39" y="135"/>
                      <a:pt x="39" y="143"/>
                    </a:cubicBezTo>
                    <a:cubicBezTo>
                      <a:pt x="39" y="151"/>
                      <a:pt x="56" y="158"/>
                      <a:pt x="77" y="158"/>
                    </a:cubicBezTo>
                    <a:cubicBezTo>
                      <a:pt x="98" y="158"/>
                      <a:pt x="115" y="151"/>
                      <a:pt x="115" y="143"/>
                    </a:cubicBezTo>
                    <a:cubicBezTo>
                      <a:pt x="115" y="135"/>
                      <a:pt x="104" y="129"/>
                      <a:pt x="87" y="128"/>
                    </a:cubicBezTo>
                    <a:cubicBezTo>
                      <a:pt x="87" y="116"/>
                      <a:pt x="87" y="116"/>
                      <a:pt x="87" y="116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79129" tIns="39564" rIns="79129" bIns="39564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</p:grpSp>
        <p:grpSp>
          <p:nvGrpSpPr>
            <p:cNvPr id="21" name="Group 2"/>
            <p:cNvGrpSpPr/>
            <p:nvPr/>
          </p:nvGrpSpPr>
          <p:grpSpPr>
            <a:xfrm>
              <a:off x="4090735" y="2538621"/>
              <a:ext cx="454790" cy="449221"/>
              <a:chOff x="3882408" y="2286727"/>
              <a:chExt cx="519113" cy="519113"/>
            </a:xfrm>
            <a:grpFill/>
          </p:grpSpPr>
          <p:sp>
            <p:nvSpPr>
              <p:cNvPr id="28" name="Oval 51"/>
              <p:cNvSpPr/>
              <p:nvPr/>
            </p:nvSpPr>
            <p:spPr bwMode="auto">
              <a:xfrm>
                <a:off x="3882408" y="2286727"/>
                <a:ext cx="519113" cy="519113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txBody>
              <a:bodyPr lIns="0" tIns="0" rIns="0" bIns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  <p:sp>
            <p:nvSpPr>
              <p:cNvPr id="29" name="Freeform 7"/>
              <p:cNvSpPr/>
              <p:nvPr/>
            </p:nvSpPr>
            <p:spPr bwMode="auto">
              <a:xfrm>
                <a:off x="3993143" y="2389474"/>
                <a:ext cx="292530" cy="297714"/>
              </a:xfrm>
              <a:custGeom>
                <a:avLst/>
                <a:gdLst>
                  <a:gd name="T0" fmla="*/ 48 w 167"/>
                  <a:gd name="T1" fmla="*/ 170 h 170"/>
                  <a:gd name="T2" fmla="*/ 18 w 167"/>
                  <a:gd name="T3" fmla="*/ 158 h 170"/>
                  <a:gd name="T4" fmla="*/ 20 w 167"/>
                  <a:gd name="T5" fmla="*/ 97 h 170"/>
                  <a:gd name="T6" fmla="*/ 105 w 167"/>
                  <a:gd name="T7" fmla="*/ 12 h 170"/>
                  <a:gd name="T8" fmla="*/ 135 w 167"/>
                  <a:gd name="T9" fmla="*/ 3 h 170"/>
                  <a:gd name="T10" fmla="*/ 157 w 167"/>
                  <a:gd name="T11" fmla="*/ 24 h 170"/>
                  <a:gd name="T12" fmla="*/ 148 w 167"/>
                  <a:gd name="T13" fmla="*/ 54 h 170"/>
                  <a:gd name="T14" fmla="*/ 66 w 167"/>
                  <a:gd name="T15" fmla="*/ 136 h 170"/>
                  <a:gd name="T16" fmla="*/ 51 w 167"/>
                  <a:gd name="T17" fmla="*/ 143 h 170"/>
                  <a:gd name="T18" fmla="*/ 38 w 167"/>
                  <a:gd name="T19" fmla="*/ 139 h 170"/>
                  <a:gd name="T20" fmla="*/ 41 w 167"/>
                  <a:gd name="T21" fmla="*/ 110 h 170"/>
                  <a:gd name="T22" fmla="*/ 98 w 167"/>
                  <a:gd name="T23" fmla="*/ 53 h 170"/>
                  <a:gd name="T24" fmla="*/ 106 w 167"/>
                  <a:gd name="T25" fmla="*/ 53 h 170"/>
                  <a:gd name="T26" fmla="*/ 106 w 167"/>
                  <a:gd name="T27" fmla="*/ 62 h 170"/>
                  <a:gd name="T28" fmla="*/ 49 w 167"/>
                  <a:gd name="T29" fmla="*/ 119 h 170"/>
                  <a:gd name="T30" fmla="*/ 46 w 167"/>
                  <a:gd name="T31" fmla="*/ 130 h 170"/>
                  <a:gd name="T32" fmla="*/ 50 w 167"/>
                  <a:gd name="T33" fmla="*/ 132 h 170"/>
                  <a:gd name="T34" fmla="*/ 58 w 167"/>
                  <a:gd name="T35" fmla="*/ 127 h 170"/>
                  <a:gd name="T36" fmla="*/ 139 w 167"/>
                  <a:gd name="T37" fmla="*/ 46 h 170"/>
                  <a:gd name="T38" fmla="*/ 145 w 167"/>
                  <a:gd name="T39" fmla="*/ 27 h 170"/>
                  <a:gd name="T40" fmla="*/ 132 w 167"/>
                  <a:gd name="T41" fmla="*/ 14 h 170"/>
                  <a:gd name="T42" fmla="*/ 114 w 167"/>
                  <a:gd name="T43" fmla="*/ 20 h 170"/>
                  <a:gd name="T44" fmla="*/ 29 w 167"/>
                  <a:gd name="T45" fmla="*/ 105 h 170"/>
                  <a:gd name="T46" fmla="*/ 27 w 167"/>
                  <a:gd name="T47" fmla="*/ 150 h 170"/>
                  <a:gd name="T48" fmla="*/ 71 w 167"/>
                  <a:gd name="T49" fmla="*/ 148 h 170"/>
                  <a:gd name="T50" fmla="*/ 156 w 167"/>
                  <a:gd name="T51" fmla="*/ 63 h 170"/>
                  <a:gd name="T52" fmla="*/ 165 w 167"/>
                  <a:gd name="T53" fmla="*/ 63 h 170"/>
                  <a:gd name="T54" fmla="*/ 165 w 167"/>
                  <a:gd name="T55" fmla="*/ 71 h 170"/>
                  <a:gd name="T56" fmla="*/ 80 w 167"/>
                  <a:gd name="T57" fmla="*/ 156 h 170"/>
                  <a:gd name="T58" fmla="*/ 48 w 167"/>
                  <a:gd name="T59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67" h="170">
                    <a:moveTo>
                      <a:pt x="48" y="170"/>
                    </a:moveTo>
                    <a:cubicBezTo>
                      <a:pt x="37" y="170"/>
                      <a:pt x="26" y="166"/>
                      <a:pt x="18" y="158"/>
                    </a:cubicBezTo>
                    <a:cubicBezTo>
                      <a:pt x="4" y="143"/>
                      <a:pt x="0" y="117"/>
                      <a:pt x="20" y="97"/>
                    </a:cubicBezTo>
                    <a:cubicBezTo>
                      <a:pt x="32" y="85"/>
                      <a:pt x="81" y="36"/>
                      <a:pt x="105" y="12"/>
                    </a:cubicBezTo>
                    <a:cubicBezTo>
                      <a:pt x="114" y="3"/>
                      <a:pt x="125" y="0"/>
                      <a:pt x="135" y="3"/>
                    </a:cubicBezTo>
                    <a:cubicBezTo>
                      <a:pt x="146" y="5"/>
                      <a:pt x="154" y="14"/>
                      <a:pt x="157" y="24"/>
                    </a:cubicBezTo>
                    <a:cubicBezTo>
                      <a:pt x="160" y="35"/>
                      <a:pt x="156" y="46"/>
                      <a:pt x="148" y="54"/>
                    </a:cubicBezTo>
                    <a:cubicBezTo>
                      <a:pt x="66" y="136"/>
                      <a:pt x="66" y="136"/>
                      <a:pt x="66" y="136"/>
                    </a:cubicBezTo>
                    <a:cubicBezTo>
                      <a:pt x="62" y="140"/>
                      <a:pt x="57" y="143"/>
                      <a:pt x="51" y="143"/>
                    </a:cubicBezTo>
                    <a:cubicBezTo>
                      <a:pt x="46" y="144"/>
                      <a:pt x="41" y="142"/>
                      <a:pt x="38" y="139"/>
                    </a:cubicBezTo>
                    <a:cubicBezTo>
                      <a:pt x="31" y="133"/>
                      <a:pt x="30" y="121"/>
                      <a:pt x="41" y="110"/>
                    </a:cubicBezTo>
                    <a:cubicBezTo>
                      <a:pt x="98" y="53"/>
                      <a:pt x="98" y="53"/>
                      <a:pt x="98" y="53"/>
                    </a:cubicBezTo>
                    <a:cubicBezTo>
                      <a:pt x="100" y="51"/>
                      <a:pt x="104" y="51"/>
                      <a:pt x="106" y="53"/>
                    </a:cubicBezTo>
                    <a:cubicBezTo>
                      <a:pt x="109" y="55"/>
                      <a:pt x="109" y="59"/>
                      <a:pt x="106" y="62"/>
                    </a:cubicBezTo>
                    <a:cubicBezTo>
                      <a:pt x="49" y="119"/>
                      <a:pt x="49" y="119"/>
                      <a:pt x="49" y="119"/>
                    </a:cubicBezTo>
                    <a:cubicBezTo>
                      <a:pt x="44" y="124"/>
                      <a:pt x="44" y="128"/>
                      <a:pt x="46" y="130"/>
                    </a:cubicBezTo>
                    <a:cubicBezTo>
                      <a:pt x="47" y="131"/>
                      <a:pt x="48" y="132"/>
                      <a:pt x="50" y="132"/>
                    </a:cubicBezTo>
                    <a:cubicBezTo>
                      <a:pt x="52" y="131"/>
                      <a:pt x="55" y="130"/>
                      <a:pt x="58" y="127"/>
                    </a:cubicBezTo>
                    <a:cubicBezTo>
                      <a:pt x="139" y="46"/>
                      <a:pt x="139" y="46"/>
                      <a:pt x="139" y="46"/>
                    </a:cubicBezTo>
                    <a:cubicBezTo>
                      <a:pt x="145" y="40"/>
                      <a:pt x="147" y="34"/>
                      <a:pt x="145" y="27"/>
                    </a:cubicBezTo>
                    <a:cubicBezTo>
                      <a:pt x="144" y="21"/>
                      <a:pt x="138" y="16"/>
                      <a:pt x="132" y="14"/>
                    </a:cubicBezTo>
                    <a:cubicBezTo>
                      <a:pt x="126" y="13"/>
                      <a:pt x="119" y="15"/>
                      <a:pt x="114" y="20"/>
                    </a:cubicBezTo>
                    <a:cubicBezTo>
                      <a:pt x="89" y="45"/>
                      <a:pt x="41" y="93"/>
                      <a:pt x="29" y="105"/>
                    </a:cubicBezTo>
                    <a:cubicBezTo>
                      <a:pt x="13" y="121"/>
                      <a:pt x="17" y="139"/>
                      <a:pt x="27" y="150"/>
                    </a:cubicBezTo>
                    <a:cubicBezTo>
                      <a:pt x="37" y="160"/>
                      <a:pt x="55" y="164"/>
                      <a:pt x="71" y="148"/>
                    </a:cubicBezTo>
                    <a:cubicBezTo>
                      <a:pt x="156" y="63"/>
                      <a:pt x="156" y="63"/>
                      <a:pt x="156" y="63"/>
                    </a:cubicBezTo>
                    <a:cubicBezTo>
                      <a:pt x="159" y="60"/>
                      <a:pt x="162" y="60"/>
                      <a:pt x="165" y="63"/>
                    </a:cubicBezTo>
                    <a:cubicBezTo>
                      <a:pt x="167" y="65"/>
                      <a:pt x="167" y="69"/>
                      <a:pt x="165" y="71"/>
                    </a:cubicBezTo>
                    <a:cubicBezTo>
                      <a:pt x="80" y="156"/>
                      <a:pt x="80" y="156"/>
                      <a:pt x="80" y="156"/>
                    </a:cubicBezTo>
                    <a:cubicBezTo>
                      <a:pt x="70" y="166"/>
                      <a:pt x="58" y="170"/>
                      <a:pt x="48" y="17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79129" tIns="39564" rIns="79129" bIns="39564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</p:grpSp>
        <p:grpSp>
          <p:nvGrpSpPr>
            <p:cNvPr id="22" name="Group 5"/>
            <p:cNvGrpSpPr/>
            <p:nvPr/>
          </p:nvGrpSpPr>
          <p:grpSpPr>
            <a:xfrm>
              <a:off x="1657066" y="3700033"/>
              <a:ext cx="454790" cy="449221"/>
              <a:chOff x="1104536" y="3628838"/>
              <a:chExt cx="519113" cy="519113"/>
            </a:xfrm>
            <a:grpFill/>
          </p:grpSpPr>
          <p:sp>
            <p:nvSpPr>
              <p:cNvPr id="26" name="Oval 51"/>
              <p:cNvSpPr/>
              <p:nvPr/>
            </p:nvSpPr>
            <p:spPr bwMode="auto">
              <a:xfrm>
                <a:off x="1104536" y="3628838"/>
                <a:ext cx="519113" cy="519113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txBody>
              <a:bodyPr lIns="0" tIns="0" rIns="0" bIns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  <p:sp>
            <p:nvSpPr>
              <p:cNvPr id="27" name="Freeform 8"/>
              <p:cNvSpPr>
                <a:spLocks noEditPoints="1"/>
              </p:cNvSpPr>
              <p:nvPr/>
            </p:nvSpPr>
            <p:spPr bwMode="auto">
              <a:xfrm>
                <a:off x="1237821" y="3770666"/>
                <a:ext cx="241429" cy="242169"/>
              </a:xfrm>
              <a:custGeom>
                <a:avLst/>
                <a:gdLst>
                  <a:gd name="T0" fmla="*/ 18 w 138"/>
                  <a:gd name="T1" fmla="*/ 69 h 138"/>
                  <a:gd name="T2" fmla="*/ 0 w 138"/>
                  <a:gd name="T3" fmla="*/ 69 h 138"/>
                  <a:gd name="T4" fmla="*/ 0 w 138"/>
                  <a:gd name="T5" fmla="*/ 121 h 138"/>
                  <a:gd name="T6" fmla="*/ 18 w 138"/>
                  <a:gd name="T7" fmla="*/ 138 h 138"/>
                  <a:gd name="T8" fmla="*/ 69 w 138"/>
                  <a:gd name="T9" fmla="*/ 138 h 138"/>
                  <a:gd name="T10" fmla="*/ 69 w 138"/>
                  <a:gd name="T11" fmla="*/ 121 h 138"/>
                  <a:gd name="T12" fmla="*/ 18 w 138"/>
                  <a:gd name="T13" fmla="*/ 121 h 138"/>
                  <a:gd name="T14" fmla="*/ 18 w 138"/>
                  <a:gd name="T15" fmla="*/ 69 h 138"/>
                  <a:gd name="T16" fmla="*/ 121 w 138"/>
                  <a:gd name="T17" fmla="*/ 86 h 138"/>
                  <a:gd name="T18" fmla="*/ 52 w 138"/>
                  <a:gd name="T19" fmla="*/ 86 h 138"/>
                  <a:gd name="T20" fmla="*/ 52 w 138"/>
                  <a:gd name="T21" fmla="*/ 18 h 138"/>
                  <a:gd name="T22" fmla="*/ 121 w 138"/>
                  <a:gd name="T23" fmla="*/ 18 h 138"/>
                  <a:gd name="T24" fmla="*/ 121 w 138"/>
                  <a:gd name="T25" fmla="*/ 86 h 138"/>
                  <a:gd name="T26" fmla="*/ 121 w 138"/>
                  <a:gd name="T27" fmla="*/ 0 h 138"/>
                  <a:gd name="T28" fmla="*/ 52 w 138"/>
                  <a:gd name="T29" fmla="*/ 0 h 138"/>
                  <a:gd name="T30" fmla="*/ 35 w 138"/>
                  <a:gd name="T31" fmla="*/ 17 h 138"/>
                  <a:gd name="T32" fmla="*/ 35 w 138"/>
                  <a:gd name="T33" fmla="*/ 86 h 138"/>
                  <a:gd name="T34" fmla="*/ 52 w 138"/>
                  <a:gd name="T35" fmla="*/ 103 h 138"/>
                  <a:gd name="T36" fmla="*/ 121 w 138"/>
                  <a:gd name="T37" fmla="*/ 103 h 138"/>
                  <a:gd name="T38" fmla="*/ 138 w 138"/>
                  <a:gd name="T39" fmla="*/ 86 h 138"/>
                  <a:gd name="T40" fmla="*/ 138 w 138"/>
                  <a:gd name="T41" fmla="*/ 18 h 138"/>
                  <a:gd name="T42" fmla="*/ 121 w 138"/>
                  <a:gd name="T43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38" h="138">
                    <a:moveTo>
                      <a:pt x="18" y="69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0" y="130"/>
                      <a:pt x="8" y="138"/>
                      <a:pt x="18" y="138"/>
                    </a:cubicBezTo>
                    <a:cubicBezTo>
                      <a:pt x="69" y="138"/>
                      <a:pt x="69" y="138"/>
                      <a:pt x="69" y="138"/>
                    </a:cubicBezTo>
                    <a:cubicBezTo>
                      <a:pt x="69" y="121"/>
                      <a:pt x="69" y="121"/>
                      <a:pt x="69" y="121"/>
                    </a:cubicBezTo>
                    <a:cubicBezTo>
                      <a:pt x="18" y="121"/>
                      <a:pt x="18" y="121"/>
                      <a:pt x="18" y="121"/>
                    </a:cubicBezTo>
                    <a:cubicBezTo>
                      <a:pt x="18" y="69"/>
                      <a:pt x="18" y="69"/>
                      <a:pt x="18" y="69"/>
                    </a:cubicBezTo>
                    <a:close/>
                    <a:moveTo>
                      <a:pt x="121" y="86"/>
                    </a:moveTo>
                    <a:cubicBezTo>
                      <a:pt x="52" y="86"/>
                      <a:pt x="52" y="86"/>
                      <a:pt x="52" y="86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121" y="18"/>
                      <a:pt x="121" y="18"/>
                      <a:pt x="121" y="18"/>
                    </a:cubicBezTo>
                    <a:cubicBezTo>
                      <a:pt x="121" y="86"/>
                      <a:pt x="121" y="86"/>
                      <a:pt x="121" y="86"/>
                    </a:cubicBezTo>
                    <a:close/>
                    <a:moveTo>
                      <a:pt x="121" y="0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42" y="0"/>
                      <a:pt x="35" y="8"/>
                      <a:pt x="35" y="17"/>
                    </a:cubicBezTo>
                    <a:cubicBezTo>
                      <a:pt x="35" y="86"/>
                      <a:pt x="35" y="86"/>
                      <a:pt x="35" y="86"/>
                    </a:cubicBezTo>
                    <a:cubicBezTo>
                      <a:pt x="35" y="96"/>
                      <a:pt x="42" y="103"/>
                      <a:pt x="52" y="103"/>
                    </a:cubicBezTo>
                    <a:cubicBezTo>
                      <a:pt x="121" y="103"/>
                      <a:pt x="121" y="103"/>
                      <a:pt x="121" y="103"/>
                    </a:cubicBezTo>
                    <a:cubicBezTo>
                      <a:pt x="130" y="103"/>
                      <a:pt x="138" y="96"/>
                      <a:pt x="138" y="86"/>
                    </a:cubicBezTo>
                    <a:cubicBezTo>
                      <a:pt x="138" y="18"/>
                      <a:pt x="138" y="18"/>
                      <a:pt x="138" y="18"/>
                    </a:cubicBezTo>
                    <a:cubicBezTo>
                      <a:pt x="138" y="8"/>
                      <a:pt x="130" y="0"/>
                      <a:pt x="121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79129" tIns="39564" rIns="79129" bIns="39564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</p:grpSp>
        <p:grpSp>
          <p:nvGrpSpPr>
            <p:cNvPr id="23" name="Group 1"/>
            <p:cNvGrpSpPr/>
            <p:nvPr/>
          </p:nvGrpSpPr>
          <p:grpSpPr>
            <a:xfrm>
              <a:off x="1657066" y="2538622"/>
              <a:ext cx="454790" cy="449221"/>
              <a:chOff x="1104536" y="2286728"/>
              <a:chExt cx="519113" cy="519113"/>
            </a:xfrm>
            <a:grpFill/>
          </p:grpSpPr>
          <p:sp>
            <p:nvSpPr>
              <p:cNvPr id="24" name="Oval 51"/>
              <p:cNvSpPr/>
              <p:nvPr/>
            </p:nvSpPr>
            <p:spPr bwMode="auto">
              <a:xfrm>
                <a:off x="1104536" y="2286728"/>
                <a:ext cx="519113" cy="519113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txBody>
              <a:bodyPr lIns="0" tIns="0" rIns="0" bIns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1215337" y="2432230"/>
                <a:ext cx="278458" cy="224396"/>
              </a:xfrm>
              <a:custGeom>
                <a:avLst/>
                <a:gdLst>
                  <a:gd name="T0" fmla="*/ 54 w 159"/>
                  <a:gd name="T1" fmla="*/ 126 h 128"/>
                  <a:gd name="T2" fmla="*/ 57 w 159"/>
                  <a:gd name="T3" fmla="*/ 127 h 128"/>
                  <a:gd name="T4" fmla="*/ 81 w 159"/>
                  <a:gd name="T5" fmla="*/ 105 h 128"/>
                  <a:gd name="T6" fmla="*/ 54 w 159"/>
                  <a:gd name="T7" fmla="*/ 91 h 128"/>
                  <a:gd name="T8" fmla="*/ 54 w 159"/>
                  <a:gd name="T9" fmla="*/ 126 h 128"/>
                  <a:gd name="T10" fmla="*/ 154 w 159"/>
                  <a:gd name="T11" fmla="*/ 1 h 128"/>
                  <a:gd name="T12" fmla="*/ 3 w 159"/>
                  <a:gd name="T13" fmla="*/ 54 h 128"/>
                  <a:gd name="T14" fmla="*/ 2 w 159"/>
                  <a:gd name="T15" fmla="*/ 58 h 128"/>
                  <a:gd name="T16" fmla="*/ 35 w 159"/>
                  <a:gd name="T17" fmla="*/ 71 h 128"/>
                  <a:gd name="T18" fmla="*/ 35 w 159"/>
                  <a:gd name="T19" fmla="*/ 71 h 128"/>
                  <a:gd name="T20" fmla="*/ 54 w 159"/>
                  <a:gd name="T21" fmla="*/ 79 h 128"/>
                  <a:gd name="T22" fmla="*/ 148 w 159"/>
                  <a:gd name="T23" fmla="*/ 10 h 128"/>
                  <a:gd name="T24" fmla="*/ 150 w 159"/>
                  <a:gd name="T25" fmla="*/ 12 h 128"/>
                  <a:gd name="T26" fmla="*/ 83 w 159"/>
                  <a:gd name="T27" fmla="*/ 85 h 128"/>
                  <a:gd name="T28" fmla="*/ 83 w 159"/>
                  <a:gd name="T29" fmla="*/ 85 h 128"/>
                  <a:gd name="T30" fmla="*/ 79 w 159"/>
                  <a:gd name="T31" fmla="*/ 89 h 128"/>
                  <a:gd name="T32" fmla="*/ 84 w 159"/>
                  <a:gd name="T33" fmla="*/ 92 h 128"/>
                  <a:gd name="T34" fmla="*/ 84 w 159"/>
                  <a:gd name="T35" fmla="*/ 92 h 128"/>
                  <a:gd name="T36" fmla="*/ 127 w 159"/>
                  <a:gd name="T37" fmla="*/ 115 h 128"/>
                  <a:gd name="T38" fmla="*/ 133 w 159"/>
                  <a:gd name="T39" fmla="*/ 112 h 128"/>
                  <a:gd name="T40" fmla="*/ 158 w 159"/>
                  <a:gd name="T41" fmla="*/ 5 h 128"/>
                  <a:gd name="T42" fmla="*/ 154 w 159"/>
                  <a:gd name="T43" fmla="*/ 1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9" h="128">
                    <a:moveTo>
                      <a:pt x="54" y="126"/>
                    </a:moveTo>
                    <a:cubicBezTo>
                      <a:pt x="54" y="128"/>
                      <a:pt x="55" y="128"/>
                      <a:pt x="57" y="127"/>
                    </a:cubicBezTo>
                    <a:cubicBezTo>
                      <a:pt x="59" y="125"/>
                      <a:pt x="81" y="105"/>
                      <a:pt x="81" y="105"/>
                    </a:cubicBezTo>
                    <a:cubicBezTo>
                      <a:pt x="54" y="91"/>
                      <a:pt x="54" y="91"/>
                      <a:pt x="54" y="91"/>
                    </a:cubicBezTo>
                    <a:cubicBezTo>
                      <a:pt x="54" y="126"/>
                      <a:pt x="54" y="126"/>
                      <a:pt x="54" y="126"/>
                    </a:cubicBezTo>
                    <a:close/>
                    <a:moveTo>
                      <a:pt x="154" y="1"/>
                    </a:moveTo>
                    <a:cubicBezTo>
                      <a:pt x="151" y="2"/>
                      <a:pt x="5" y="53"/>
                      <a:pt x="3" y="54"/>
                    </a:cubicBezTo>
                    <a:cubicBezTo>
                      <a:pt x="0" y="55"/>
                      <a:pt x="0" y="57"/>
                      <a:pt x="2" y="58"/>
                    </a:cubicBezTo>
                    <a:cubicBezTo>
                      <a:pt x="6" y="60"/>
                      <a:pt x="35" y="71"/>
                      <a:pt x="35" y="71"/>
                    </a:cubicBezTo>
                    <a:cubicBezTo>
                      <a:pt x="35" y="71"/>
                      <a:pt x="35" y="71"/>
                      <a:pt x="35" y="71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147" y="11"/>
                      <a:pt x="148" y="10"/>
                    </a:cubicBezTo>
                    <a:cubicBezTo>
                      <a:pt x="150" y="9"/>
                      <a:pt x="151" y="11"/>
                      <a:pt x="150" y="12"/>
                    </a:cubicBezTo>
                    <a:cubicBezTo>
                      <a:pt x="149" y="13"/>
                      <a:pt x="83" y="85"/>
                      <a:pt x="83" y="85"/>
                    </a:cubicBezTo>
                    <a:cubicBezTo>
                      <a:pt x="83" y="85"/>
                      <a:pt x="83" y="85"/>
                      <a:pt x="83" y="85"/>
                    </a:cubicBezTo>
                    <a:cubicBezTo>
                      <a:pt x="79" y="89"/>
                      <a:pt x="79" y="89"/>
                      <a:pt x="79" y="89"/>
                    </a:cubicBezTo>
                    <a:cubicBezTo>
                      <a:pt x="84" y="92"/>
                      <a:pt x="84" y="92"/>
                      <a:pt x="84" y="92"/>
                    </a:cubicBezTo>
                    <a:cubicBezTo>
                      <a:pt x="84" y="92"/>
                      <a:pt x="84" y="92"/>
                      <a:pt x="84" y="92"/>
                    </a:cubicBezTo>
                    <a:cubicBezTo>
                      <a:pt x="84" y="92"/>
                      <a:pt x="124" y="113"/>
                      <a:pt x="127" y="115"/>
                    </a:cubicBezTo>
                    <a:cubicBezTo>
                      <a:pt x="129" y="116"/>
                      <a:pt x="132" y="115"/>
                      <a:pt x="133" y="112"/>
                    </a:cubicBezTo>
                    <a:cubicBezTo>
                      <a:pt x="134" y="108"/>
                      <a:pt x="158" y="7"/>
                      <a:pt x="158" y="5"/>
                    </a:cubicBezTo>
                    <a:cubicBezTo>
                      <a:pt x="159" y="2"/>
                      <a:pt x="157" y="0"/>
                      <a:pt x="154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79129" tIns="39564" rIns="79129" bIns="39564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1000">
        <p14:warp dir="in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83154" y="307512"/>
            <a:ext cx="10843722" cy="729358"/>
            <a:chOff x="-2655131" y="549901"/>
            <a:chExt cx="10843722" cy="729358"/>
          </a:xfrm>
        </p:grpSpPr>
        <p:sp>
          <p:nvSpPr>
            <p:cNvPr id="7" name="矩形 6"/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/>
            <p:cNvSpPr txBox="1">
              <a:spLocks noChangeArrowheads="1"/>
            </p:cNvSpPr>
            <p:nvPr/>
          </p:nvSpPr>
          <p:spPr bwMode="auto">
            <a:xfrm>
              <a:off x="1138419" y="549901"/>
              <a:ext cx="325532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活动流程简介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TextBox 8"/>
            <p:cNvSpPr txBox="1">
              <a:spLocks noChangeArrowheads="1"/>
            </p:cNvSpPr>
            <p:nvPr/>
          </p:nvSpPr>
          <p:spPr bwMode="auto">
            <a:xfrm>
              <a:off x="1136263" y="1079204"/>
              <a:ext cx="3255323" cy="200055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algn="ctr" eaLnBrk="1" hangingPunct="1"/>
              <a:r>
                <a:rPr lang="en-US" altLang="zh-CN" sz="1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CLICK TO ADD CAPTION TEXT</a:t>
              </a:r>
              <a:endPara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902432" y="1716218"/>
            <a:ext cx="8572882" cy="4422379"/>
            <a:chOff x="1835928" y="1847573"/>
            <a:chExt cx="9187381" cy="4739373"/>
          </a:xfrm>
          <a:noFill/>
        </p:grpSpPr>
        <p:sp>
          <p:nvSpPr>
            <p:cNvPr id="11" name="椭圆 10"/>
            <p:cNvSpPr/>
            <p:nvPr/>
          </p:nvSpPr>
          <p:spPr>
            <a:xfrm>
              <a:off x="4875138" y="3541273"/>
              <a:ext cx="3045672" cy="3045673"/>
            </a:xfrm>
            <a:prstGeom prst="ellipse">
              <a:avLst/>
            </a:prstGeom>
            <a:grp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b" anchorCtr="1"/>
            <a:lstStyle/>
            <a:p>
              <a:pPr algn="ctr">
                <a:defRPr/>
              </a:pPr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extBox 15"/>
            <p:cNvSpPr txBox="1">
              <a:spLocks noChangeArrowheads="1"/>
            </p:cNvSpPr>
            <p:nvPr/>
          </p:nvSpPr>
          <p:spPr bwMode="auto">
            <a:xfrm>
              <a:off x="8796703" y="4370382"/>
              <a:ext cx="2226606" cy="134450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点击此处输入文字内容点击此处输入文字内容点击此处入文字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TextBox 16"/>
            <p:cNvSpPr txBox="1">
              <a:spLocks noChangeArrowheads="1"/>
            </p:cNvSpPr>
            <p:nvPr/>
          </p:nvSpPr>
          <p:spPr bwMode="auto">
            <a:xfrm>
              <a:off x="8604264" y="1847573"/>
              <a:ext cx="2201678" cy="134450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点击此处输入文字内容点击此处输入文字内容点击此输入文字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TextBox 17"/>
            <p:cNvSpPr txBox="1">
              <a:spLocks noChangeArrowheads="1"/>
            </p:cNvSpPr>
            <p:nvPr/>
          </p:nvSpPr>
          <p:spPr bwMode="auto">
            <a:xfrm>
              <a:off x="1835928" y="1847573"/>
              <a:ext cx="2157716" cy="1396789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点击此处输入文字内容点击此处输入文字内容点击此输入文字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TextBox 18"/>
            <p:cNvSpPr txBox="1">
              <a:spLocks noChangeArrowheads="1"/>
            </p:cNvSpPr>
            <p:nvPr/>
          </p:nvSpPr>
          <p:spPr bwMode="auto">
            <a:xfrm>
              <a:off x="1878828" y="4331168"/>
              <a:ext cx="2286483" cy="134450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点击此处输入文字内容点击此处输入字内容点击此处输入文字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任意多边形 9"/>
            <p:cNvSpPr/>
            <p:nvPr/>
          </p:nvSpPr>
          <p:spPr>
            <a:xfrm>
              <a:off x="4255173" y="2392844"/>
              <a:ext cx="2016754" cy="2321134"/>
            </a:xfrm>
            <a:custGeom>
              <a:avLst/>
              <a:gdLst>
                <a:gd name="connsiteX0" fmla="*/ 1710175 w 1714090"/>
                <a:gd name="connsiteY0" fmla="*/ 0 h 1972478"/>
                <a:gd name="connsiteX1" fmla="*/ 1714090 w 1714090"/>
                <a:gd name="connsiteY1" fmla="*/ 1972478 h 1972478"/>
                <a:gd name="connsiteX2" fmla="*/ 0 w 1714090"/>
                <a:gd name="connsiteY2" fmla="*/ 982847 h 1972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14090" h="1972478">
                  <a:moveTo>
                    <a:pt x="1710175" y="0"/>
                  </a:moveTo>
                  <a:lnTo>
                    <a:pt x="1714090" y="1972478"/>
                  </a:lnTo>
                  <a:lnTo>
                    <a:pt x="0" y="982847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4000" anchor="ctr"/>
            <a:lstStyle/>
            <a:p>
              <a:pPr algn="ctr">
                <a:defRPr/>
              </a:pPr>
              <a:r>
                <a:rPr lang="zh-CN" altLang="en-US" sz="2000" dirty="0">
                  <a:solidFill>
                    <a:srgbClr val="18626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2000" dirty="0">
                <a:solidFill>
                  <a:srgbClr val="18626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任意多边形 10"/>
            <p:cNvSpPr/>
            <p:nvPr/>
          </p:nvSpPr>
          <p:spPr>
            <a:xfrm>
              <a:off x="6512818" y="3862460"/>
              <a:ext cx="2014887" cy="2319267"/>
            </a:xfrm>
            <a:custGeom>
              <a:avLst/>
              <a:gdLst>
                <a:gd name="connsiteX0" fmla="*/ 1710174 w 1714090"/>
                <a:gd name="connsiteY0" fmla="*/ 0 h 1972478"/>
                <a:gd name="connsiteX1" fmla="*/ 1714090 w 1714090"/>
                <a:gd name="connsiteY1" fmla="*/ 1972478 h 1972478"/>
                <a:gd name="connsiteX2" fmla="*/ 0 w 1714090"/>
                <a:gd name="connsiteY2" fmla="*/ 982848 h 1972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14090" h="1972478">
                  <a:moveTo>
                    <a:pt x="1710174" y="0"/>
                  </a:moveTo>
                  <a:lnTo>
                    <a:pt x="1714090" y="1972478"/>
                  </a:lnTo>
                  <a:lnTo>
                    <a:pt x="0" y="982848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24000" rIns="0" anchor="ctr"/>
            <a:lstStyle/>
            <a:p>
              <a:pPr algn="ctr">
                <a:defRPr/>
              </a:pPr>
              <a:r>
                <a:rPr lang="zh-CN" altLang="en-US" sz="2000" dirty="0">
                  <a:solidFill>
                    <a:srgbClr val="18626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2000" dirty="0">
                <a:solidFill>
                  <a:srgbClr val="18626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任意多边形 11"/>
            <p:cNvSpPr/>
            <p:nvPr/>
          </p:nvSpPr>
          <p:spPr>
            <a:xfrm>
              <a:off x="4251438" y="3862460"/>
              <a:ext cx="2016754" cy="2319267"/>
            </a:xfrm>
            <a:custGeom>
              <a:avLst/>
              <a:gdLst>
                <a:gd name="connsiteX0" fmla="*/ 3917 w 1714090"/>
                <a:gd name="connsiteY0" fmla="*/ 0 h 1972478"/>
                <a:gd name="connsiteX1" fmla="*/ 1714090 w 1714090"/>
                <a:gd name="connsiteY1" fmla="*/ 982848 h 1972478"/>
                <a:gd name="connsiteX2" fmla="*/ 0 w 1714090"/>
                <a:gd name="connsiteY2" fmla="*/ 1972478 h 1972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14090" h="1972478">
                  <a:moveTo>
                    <a:pt x="3917" y="0"/>
                  </a:moveTo>
                  <a:lnTo>
                    <a:pt x="1714090" y="982848"/>
                  </a:lnTo>
                  <a:lnTo>
                    <a:pt x="0" y="1972478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324000" anchor="ctr"/>
            <a:lstStyle/>
            <a:p>
              <a:pPr algn="ctr">
                <a:defRPr/>
              </a:pPr>
              <a:r>
                <a:rPr lang="zh-CN" altLang="en-US" sz="2000" dirty="0">
                  <a:solidFill>
                    <a:srgbClr val="18626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2000" dirty="0">
                <a:solidFill>
                  <a:srgbClr val="18626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任意多边形 12"/>
            <p:cNvSpPr/>
            <p:nvPr/>
          </p:nvSpPr>
          <p:spPr>
            <a:xfrm>
              <a:off x="6520287" y="2392844"/>
              <a:ext cx="2014887" cy="2321134"/>
            </a:xfrm>
            <a:custGeom>
              <a:avLst/>
              <a:gdLst>
                <a:gd name="connsiteX0" fmla="*/ 3915 w 1714090"/>
                <a:gd name="connsiteY0" fmla="*/ 0 h 1972478"/>
                <a:gd name="connsiteX1" fmla="*/ 1714090 w 1714090"/>
                <a:gd name="connsiteY1" fmla="*/ 982847 h 1972478"/>
                <a:gd name="connsiteX2" fmla="*/ 0 w 1714090"/>
                <a:gd name="connsiteY2" fmla="*/ 1972478 h 1972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14090" h="1972478">
                  <a:moveTo>
                    <a:pt x="3915" y="0"/>
                  </a:moveTo>
                  <a:lnTo>
                    <a:pt x="1714090" y="982847"/>
                  </a:lnTo>
                  <a:lnTo>
                    <a:pt x="0" y="1972478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468000" anchor="ctr"/>
            <a:lstStyle/>
            <a:p>
              <a:pPr algn="ctr">
                <a:defRPr/>
              </a:pPr>
              <a:r>
                <a:rPr lang="zh-CN" altLang="en-US" sz="2000" dirty="0">
                  <a:solidFill>
                    <a:srgbClr val="18626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2000" dirty="0">
                <a:solidFill>
                  <a:srgbClr val="18626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1000">
        <p14:warp dir="in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自然, 雪花&#10;&#10;已生成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5218984" y="1590675"/>
            <a:ext cx="913360" cy="2594100"/>
            <a:chOff x="3317191" y="1326497"/>
            <a:chExt cx="651070" cy="3455802"/>
          </a:xfrm>
        </p:grpSpPr>
        <p:sp>
          <p:nvSpPr>
            <p:cNvPr id="13" name="文本框 3"/>
            <p:cNvSpPr txBox="1"/>
            <p:nvPr/>
          </p:nvSpPr>
          <p:spPr>
            <a:xfrm flipH="1">
              <a:off x="3379457" y="1326497"/>
              <a:ext cx="526542" cy="3455799"/>
            </a:xfrm>
            <a:prstGeom prst="rect">
              <a:avLst/>
            </a:prstGeom>
            <a:noFill/>
            <a:ln w="38100">
              <a:noFill/>
            </a:ln>
          </p:spPr>
          <p:txBody>
            <a:bodyPr vert="eaVert" wrap="square" rtlCol="0">
              <a:spAutoFit/>
            </a:bodyPr>
            <a:lstStyle/>
            <a:p>
              <a:pPr algn="ctr"/>
              <a:r>
                <a:rPr kumimoji="1" lang="zh-CN" altLang="en-US" sz="36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第二章</a:t>
              </a:r>
              <a:endParaRPr kumimoji="1" lang="zh-CN" altLang="en-US" sz="36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Shape 18"/>
            <p:cNvSpPr/>
            <p:nvPr/>
          </p:nvSpPr>
          <p:spPr>
            <a:xfrm rot="16200000" flipH="1">
              <a:off x="1914825" y="2728863"/>
              <a:ext cx="3455802" cy="651070"/>
            </a:xfrm>
            <a:prstGeom prst="roundRect">
              <a:avLst>
                <a:gd name="adj" fmla="val 0"/>
              </a:avLst>
            </a:prstGeom>
            <a:noFill/>
            <a:ln w="12700" cap="flat">
              <a:solidFill>
                <a:schemeClr val="bg1"/>
              </a:solidFill>
              <a:prstDash val="solid"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600" b="1" i="0" u="none" strike="noStrike" kern="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文本框 3"/>
          <p:cNvSpPr txBox="1"/>
          <p:nvPr/>
        </p:nvSpPr>
        <p:spPr>
          <a:xfrm flipH="1">
            <a:off x="6307039" y="1011728"/>
            <a:ext cx="738664" cy="3840892"/>
          </a:xfrm>
          <a:prstGeom prst="rect">
            <a:avLst/>
          </a:prstGeom>
          <a:noFill/>
          <a:ln w="38100">
            <a:noFill/>
          </a:ln>
        </p:spPr>
        <p:txBody>
          <a:bodyPr vert="eaVert" wrap="square" rtlCol="0">
            <a:spAutoFit/>
          </a:bodyPr>
          <a:lstStyle/>
          <a:p>
            <a:pPr algn="ctr"/>
            <a:r>
              <a:rPr kumimoji="1" lang="zh-CN" altLang="en-US" sz="36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活动执行保障</a:t>
            </a:r>
            <a:endParaRPr kumimoji="1" lang="zh-CN" altLang="en-US" sz="3600" b="1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1000">
        <p14:warp dir="in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PA" val="v3.0.1"/>
</p:tagLst>
</file>

<file path=ppt/tags/tag11.xml><?xml version="1.0" encoding="utf-8"?>
<p:tagLst xmlns:p="http://schemas.openxmlformats.org/presentationml/2006/main">
  <p:tag name="PA" val="v3.0.1"/>
</p:tagLst>
</file>

<file path=ppt/tags/tag12.xml><?xml version="1.0" encoding="utf-8"?>
<p:tagLst xmlns:p="http://schemas.openxmlformats.org/presentationml/2006/main">
  <p:tag name="PA" val="v3.0.1"/>
</p:tagLst>
</file>

<file path=ppt/tags/tag13.xml><?xml version="1.0" encoding="utf-8"?>
<p:tagLst xmlns:p="http://schemas.openxmlformats.org/presentationml/2006/main">
  <p:tag name="PA" val="v3.0.1"/>
</p:tagLst>
</file>

<file path=ppt/tags/tag14.xml><?xml version="1.0" encoding="utf-8"?>
<p:tagLst xmlns:p="http://schemas.openxmlformats.org/presentationml/2006/main">
  <p:tag name="PA" val="v3.0.1"/>
</p:tagLst>
</file>

<file path=ppt/tags/tag15.xml><?xml version="1.0" encoding="utf-8"?>
<p:tagLst xmlns:p="http://schemas.openxmlformats.org/presentationml/2006/main">
  <p:tag name="PA" val="v3.0.1"/>
</p:tagLst>
</file>

<file path=ppt/tags/tag16.xml><?xml version="1.0" encoding="utf-8"?>
<p:tagLst xmlns:p="http://schemas.openxmlformats.org/presentationml/2006/main">
  <p:tag name="PA" val="v3.0.1"/>
</p:tagLst>
</file>

<file path=ppt/tags/tag17.xml><?xml version="1.0" encoding="utf-8"?>
<p:tagLst xmlns:p="http://schemas.openxmlformats.org/presentationml/2006/main">
  <p:tag name="PA" val="v3.0.1"/>
</p:tagLst>
</file>

<file path=ppt/tags/tag18.xml><?xml version="1.0" encoding="utf-8"?>
<p:tagLst xmlns:p="http://schemas.openxmlformats.org/presentationml/2006/main">
  <p:tag name="PA" val="v3.0.1"/>
</p:tagLst>
</file>

<file path=ppt/tags/tag19.xml><?xml version="1.0" encoding="utf-8"?>
<p:tagLst xmlns:p="http://schemas.openxmlformats.org/presentationml/2006/main">
  <p:tag name="PA" val="v3.0.1"/>
</p:tagLst>
</file>

<file path=ppt/tags/tag2.xml><?xml version="1.0" encoding="utf-8"?>
<p:tagLst xmlns:p="http://schemas.openxmlformats.org/presentationml/2006/main">
  <p:tag name="PA" val="v3.0.1"/>
</p:tagLst>
</file>

<file path=ppt/tags/tag20.xml><?xml version="1.0" encoding="utf-8"?>
<p:tagLst xmlns:p="http://schemas.openxmlformats.org/presentationml/2006/main">
  <p:tag name="PA" val="v3.0.1"/>
</p:tagLst>
</file>

<file path=ppt/tags/tag21.xml><?xml version="1.0" encoding="utf-8"?>
<p:tagLst xmlns:p="http://schemas.openxmlformats.org/presentationml/2006/main">
  <p:tag name="PA" val="v3.0.1"/>
</p:tagLst>
</file>

<file path=ppt/tags/tag22.xml><?xml version="1.0" encoding="utf-8"?>
<p:tagLst xmlns:p="http://schemas.openxmlformats.org/presentationml/2006/main">
  <p:tag name="PA" val="v3.0.1"/>
</p:tagLst>
</file>

<file path=ppt/tags/tag23.xml><?xml version="1.0" encoding="utf-8"?>
<p:tagLst xmlns:p="http://schemas.openxmlformats.org/presentationml/2006/main">
  <p:tag name="PA" val="v3.0.1"/>
</p:tagLst>
</file>

<file path=ppt/tags/tag24.xml><?xml version="1.0" encoding="utf-8"?>
<p:tagLst xmlns:p="http://schemas.openxmlformats.org/presentationml/2006/main">
  <p:tag name="PA" val="v3.0.1"/>
</p:tagLst>
</file>

<file path=ppt/tags/tag25.xml><?xml version="1.0" encoding="utf-8"?>
<p:tagLst xmlns:p="http://schemas.openxmlformats.org/presentationml/2006/main">
  <p:tag name="PA" val="v3.0.1"/>
</p:tagLst>
</file>

<file path=ppt/tags/tag26.xml><?xml version="1.0" encoding="utf-8"?>
<p:tagLst xmlns:p="http://schemas.openxmlformats.org/presentationml/2006/main">
  <p:tag name="PA" val="v3.0.1"/>
</p:tagLst>
</file>

<file path=ppt/tags/tag27.xml><?xml version="1.0" encoding="utf-8"?>
<p:tagLst xmlns:p="http://schemas.openxmlformats.org/presentationml/2006/main">
  <p:tag name="PA" val="v3.0.1"/>
</p:tagLst>
</file>

<file path=ppt/tags/tag28.xml><?xml version="1.0" encoding="utf-8"?>
<p:tagLst xmlns:p="http://schemas.openxmlformats.org/presentationml/2006/main">
  <p:tag name="PA" val="v3.0.1"/>
</p:tagLst>
</file>

<file path=ppt/tags/tag29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PA" val="v3.0.1"/>
</p:tagLst>
</file>

<file path=ppt/tags/tag9.xml><?xml version="1.0" encoding="utf-8"?>
<p:tagLst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4085</Words>
  <Application>WPS 演示</Application>
  <PresentationFormat>自定义</PresentationFormat>
  <Paragraphs>454</Paragraphs>
  <Slides>24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37</vt:i4>
      </vt:variant>
      <vt:variant>
        <vt:lpstr>主题</vt:lpstr>
      </vt:variant>
      <vt:variant>
        <vt:i4>10</vt:i4>
      </vt:variant>
      <vt:variant>
        <vt:lpstr>幻灯片标题</vt:lpstr>
      </vt:variant>
      <vt:variant>
        <vt:i4>24</vt:i4>
      </vt:variant>
    </vt:vector>
  </HeadingPairs>
  <TitlesOfParts>
    <vt:vector size="71" baseType="lpstr">
      <vt:lpstr>Arial</vt:lpstr>
      <vt:lpstr>宋体</vt:lpstr>
      <vt:lpstr>Wingdings</vt:lpstr>
      <vt:lpstr>Calibri</vt:lpstr>
      <vt:lpstr>Impact</vt:lpstr>
      <vt:lpstr>Signika</vt:lpstr>
      <vt:lpstr>Open Sans Extrabold</vt:lpstr>
      <vt:lpstr>LiHei Pro</vt:lpstr>
      <vt:lpstr>迷你简汉真广标</vt:lpstr>
      <vt:lpstr>ITC Avant Garde Std Bk</vt:lpstr>
      <vt:lpstr>Roboto Black</vt:lpstr>
      <vt:lpstr>Roboto Thin</vt:lpstr>
      <vt:lpstr>微软雅黑</vt:lpstr>
      <vt:lpstr>Lato Light</vt:lpstr>
      <vt:lpstr>华文新魏</vt:lpstr>
      <vt:lpstr>Lato Regular</vt:lpstr>
      <vt:lpstr>Gill Sans</vt:lpstr>
      <vt:lpstr>Roboto Condensed</vt:lpstr>
      <vt:lpstr>Arial Narrow</vt:lpstr>
      <vt:lpstr>Calibri</vt:lpstr>
      <vt:lpstr>Roboto Condensed</vt:lpstr>
      <vt:lpstr>Arial Unicode MS</vt:lpstr>
      <vt:lpstr>等线</vt:lpstr>
      <vt:lpstr>Alex Brush</vt:lpstr>
      <vt:lpstr>方正兰亭细黑_GBK</vt:lpstr>
      <vt:lpstr>Arial</vt:lpstr>
      <vt:lpstr>Open Sans Light</vt:lpstr>
      <vt:lpstr>Open Sans</vt:lpstr>
      <vt:lpstr>Lato</vt:lpstr>
      <vt:lpstr>Gill Sans</vt:lpstr>
      <vt:lpstr>Lato Regular</vt:lpstr>
      <vt:lpstr>Lato Light</vt:lpstr>
      <vt:lpstr>方正大黑简体</vt:lpstr>
      <vt:lpstr>Open Sans</vt:lpstr>
      <vt:lpstr>华文细黑</vt:lpstr>
      <vt:lpstr>Snickles</vt:lpstr>
      <vt:lpstr>黑体</vt:lpstr>
      <vt:lpstr>Office 主题​​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商务ppt</dc:title>
  <dc:creator>lzj</dc:creator>
  <cp:lastModifiedBy>王方方1420520428</cp:lastModifiedBy>
  <cp:revision>3183</cp:revision>
  <dcterms:created xsi:type="dcterms:W3CDTF">2015-12-01T09:06:00Z</dcterms:created>
  <dcterms:modified xsi:type="dcterms:W3CDTF">2017-11-30T08:09:43Z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