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Monument Extended" panose="00000500000000000000" pitchFamily="50" charset="0"/>
      <p:regular r:id="rId36"/>
      <p:bold r:id="rId37"/>
    </p:embeddedFont>
    <p:embeddedFont>
      <p:font typeface="Roboto" panose="02000000000000000000" pitchFamily="2" charset="0"/>
      <p:regular r:id="rId38"/>
      <p:bold r:id="rId39"/>
      <p:italic r:id="rId40"/>
      <p:boldItalic r:id="rId41"/>
    </p:embeddedFont>
    <p:embeddedFont>
      <p:font typeface="Source Sans Pro" panose="020B0503030403020204" pitchFamily="34" charset="0"/>
      <p:regular r:id="rId42"/>
      <p:bold r:id="rId43"/>
      <p:italic r:id="rId44"/>
      <p:boldItalic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86" d="100"/>
          <a:sy n="86" d="100"/>
        </p:scale>
        <p:origin x="126" y="3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1213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875088" y="0"/>
            <a:ext cx="5094287" cy="6858000"/>
          </a:xfrm>
          <a:prstGeom prst="rect">
            <a:avLst/>
          </a:prstGeom>
        </p:spPr>
        <p:txBody>
          <a:bodyPr/>
          <a:lstStyle/>
          <a:p>
            <a:endParaRPr lang="en-US"/>
          </a:p>
        </p:txBody>
      </p:sp>
      <p:sp>
        <p:nvSpPr>
          <p:cNvPr id="4" name="Picture Placeholder 2"/>
          <p:cNvSpPr>
            <a:spLocks noGrp="1"/>
          </p:cNvSpPr>
          <p:nvPr>
            <p:ph type="pic" sz="quarter" idx="11"/>
          </p:nvPr>
        </p:nvSpPr>
        <p:spPr>
          <a:xfrm>
            <a:off x="8969375" y="0"/>
            <a:ext cx="3222624" cy="5355771"/>
          </a:xfrm>
          <a:prstGeom prst="rect">
            <a:avLst/>
          </a:prstGeom>
        </p:spPr>
        <p:txBody>
          <a:bodyPr/>
          <a:lstStyle/>
          <a:p>
            <a:endParaRPr lang="en-US"/>
          </a:p>
        </p:txBody>
      </p:sp>
    </p:spTree>
    <p:extLst>
      <p:ext uri="{BB962C8B-B14F-4D97-AF65-F5344CB8AC3E}">
        <p14:creationId xmlns:p14="http://schemas.microsoft.com/office/powerpoint/2010/main" val="67824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039100" y="1485900"/>
            <a:ext cx="2647950" cy="1943100"/>
          </a:xfrm>
          <a:prstGeom prst="rect">
            <a:avLst/>
          </a:prstGeom>
        </p:spPr>
        <p:txBody>
          <a:bodyPr/>
          <a:lstStyle/>
          <a:p>
            <a:endParaRPr lang="en-US"/>
          </a:p>
        </p:txBody>
      </p:sp>
      <p:sp>
        <p:nvSpPr>
          <p:cNvPr id="4" name="Picture Placeholder 2"/>
          <p:cNvSpPr>
            <a:spLocks noGrp="1"/>
          </p:cNvSpPr>
          <p:nvPr>
            <p:ph type="pic" sz="quarter" idx="11"/>
          </p:nvPr>
        </p:nvSpPr>
        <p:spPr>
          <a:xfrm>
            <a:off x="5391150" y="4229100"/>
            <a:ext cx="2647950" cy="1943100"/>
          </a:xfrm>
          <a:prstGeom prst="rect">
            <a:avLst/>
          </a:prstGeom>
        </p:spPr>
        <p:txBody>
          <a:bodyPr/>
          <a:lstStyle/>
          <a:p>
            <a:endParaRPr lang="en-US"/>
          </a:p>
        </p:txBody>
      </p:sp>
    </p:spTree>
    <p:extLst>
      <p:ext uri="{BB962C8B-B14F-4D97-AF65-F5344CB8AC3E}">
        <p14:creationId xmlns:p14="http://schemas.microsoft.com/office/powerpoint/2010/main" val="1824574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152650" y="457200"/>
            <a:ext cx="3333750" cy="4286250"/>
          </a:xfrm>
          <a:prstGeom prst="rect">
            <a:avLst/>
          </a:prstGeom>
        </p:spPr>
        <p:txBody>
          <a:bodyPr/>
          <a:lstStyle/>
          <a:p>
            <a:endParaRPr lang="en-US"/>
          </a:p>
        </p:txBody>
      </p:sp>
    </p:spTree>
    <p:extLst>
      <p:ext uri="{BB962C8B-B14F-4D97-AF65-F5344CB8AC3E}">
        <p14:creationId xmlns:p14="http://schemas.microsoft.com/office/powerpoint/2010/main" val="2564253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039100" y="838200"/>
            <a:ext cx="4152900" cy="5219700"/>
          </a:xfrm>
          <a:prstGeom prst="rect">
            <a:avLst/>
          </a:prstGeom>
        </p:spPr>
        <p:txBody>
          <a:bodyPr/>
          <a:lstStyle/>
          <a:p>
            <a:endParaRPr lang="en-US"/>
          </a:p>
        </p:txBody>
      </p:sp>
    </p:spTree>
    <p:extLst>
      <p:ext uri="{BB962C8B-B14F-4D97-AF65-F5344CB8AC3E}">
        <p14:creationId xmlns:p14="http://schemas.microsoft.com/office/powerpoint/2010/main" val="3812912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1962150"/>
          </a:xfrm>
          <a:prstGeom prst="rect">
            <a:avLst/>
          </a:prstGeom>
        </p:spPr>
        <p:txBody>
          <a:bodyPr/>
          <a:lstStyle/>
          <a:p>
            <a:endParaRPr lang="en-US"/>
          </a:p>
        </p:txBody>
      </p:sp>
      <p:sp>
        <p:nvSpPr>
          <p:cNvPr id="5" name="Picture Placeholder 3"/>
          <p:cNvSpPr>
            <a:spLocks noGrp="1"/>
          </p:cNvSpPr>
          <p:nvPr>
            <p:ph type="pic" sz="quarter" idx="11"/>
          </p:nvPr>
        </p:nvSpPr>
        <p:spPr>
          <a:xfrm>
            <a:off x="0" y="4248150"/>
            <a:ext cx="12192000" cy="2590800"/>
          </a:xfrm>
          <a:prstGeom prst="rect">
            <a:avLst/>
          </a:prstGeom>
        </p:spPr>
        <p:txBody>
          <a:bodyPr/>
          <a:lstStyle/>
          <a:p>
            <a:endParaRPr lang="en-US"/>
          </a:p>
        </p:txBody>
      </p:sp>
    </p:spTree>
    <p:extLst>
      <p:ext uri="{BB962C8B-B14F-4D97-AF65-F5344CB8AC3E}">
        <p14:creationId xmlns:p14="http://schemas.microsoft.com/office/powerpoint/2010/main" val="1593661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096000" y="876300"/>
            <a:ext cx="3213100" cy="4673600"/>
          </a:xfrm>
          <a:prstGeom prst="rect">
            <a:avLst/>
          </a:prstGeom>
        </p:spPr>
        <p:txBody>
          <a:bodyPr/>
          <a:lstStyle/>
          <a:p>
            <a:endParaRPr lang="en-US"/>
          </a:p>
        </p:txBody>
      </p:sp>
      <p:sp>
        <p:nvSpPr>
          <p:cNvPr id="5" name="Picture Placeholder 4"/>
          <p:cNvSpPr>
            <a:spLocks noGrp="1"/>
          </p:cNvSpPr>
          <p:nvPr>
            <p:ph type="pic" sz="quarter" idx="11"/>
          </p:nvPr>
        </p:nvSpPr>
        <p:spPr>
          <a:xfrm>
            <a:off x="10337800" y="876300"/>
            <a:ext cx="1854200" cy="2311400"/>
          </a:xfrm>
          <a:prstGeom prst="rect">
            <a:avLst/>
          </a:prstGeom>
        </p:spPr>
        <p:txBody>
          <a:bodyPr/>
          <a:lstStyle/>
          <a:p>
            <a:endParaRPr lang="en-US"/>
          </a:p>
        </p:txBody>
      </p:sp>
    </p:spTree>
    <p:extLst>
      <p:ext uri="{BB962C8B-B14F-4D97-AF65-F5344CB8AC3E}">
        <p14:creationId xmlns:p14="http://schemas.microsoft.com/office/powerpoint/2010/main" val="4285829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228843" y="1572138"/>
            <a:ext cx="2603280" cy="3713724"/>
          </a:xfrm>
          <a:prstGeom prst="rect">
            <a:avLst/>
          </a:prstGeom>
        </p:spPr>
        <p:txBody>
          <a:bodyPr/>
          <a:lstStyle/>
          <a:p>
            <a:endParaRPr lang="en-US"/>
          </a:p>
        </p:txBody>
      </p:sp>
    </p:spTree>
    <p:extLst>
      <p:ext uri="{BB962C8B-B14F-4D97-AF65-F5344CB8AC3E}">
        <p14:creationId xmlns:p14="http://schemas.microsoft.com/office/powerpoint/2010/main" val="3488788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429000"/>
            <a:ext cx="6096000" cy="3429000"/>
          </a:xfrm>
          <a:prstGeom prst="rect">
            <a:avLst/>
          </a:prstGeom>
        </p:spPr>
        <p:txBody>
          <a:bodyPr/>
          <a:lstStyle/>
          <a:p>
            <a:endParaRPr lang="en-US"/>
          </a:p>
        </p:txBody>
      </p:sp>
      <p:sp>
        <p:nvSpPr>
          <p:cNvPr id="5" name="Picture Placeholder 4"/>
          <p:cNvSpPr>
            <a:spLocks noGrp="1"/>
          </p:cNvSpPr>
          <p:nvPr>
            <p:ph type="pic" sz="quarter" idx="11"/>
          </p:nvPr>
        </p:nvSpPr>
        <p:spPr>
          <a:xfrm>
            <a:off x="9875520" y="590843"/>
            <a:ext cx="2316480" cy="2838157"/>
          </a:xfrm>
          <a:prstGeom prst="rect">
            <a:avLst/>
          </a:prstGeom>
        </p:spPr>
        <p:txBody>
          <a:bodyPr/>
          <a:lstStyle/>
          <a:p>
            <a:endParaRPr lang="en-US"/>
          </a:p>
        </p:txBody>
      </p:sp>
    </p:spTree>
    <p:extLst>
      <p:ext uri="{BB962C8B-B14F-4D97-AF65-F5344CB8AC3E}">
        <p14:creationId xmlns:p14="http://schemas.microsoft.com/office/powerpoint/2010/main" val="862909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230923" y="791307"/>
            <a:ext cx="3634154" cy="5275385"/>
          </a:xfrm>
          <a:custGeom>
            <a:avLst/>
            <a:gdLst>
              <a:gd name="connsiteX0" fmla="*/ 0 w 3634154"/>
              <a:gd name="connsiteY0" fmla="*/ 0 h 5275385"/>
              <a:gd name="connsiteX1" fmla="*/ 3634154 w 3634154"/>
              <a:gd name="connsiteY1" fmla="*/ 0 h 5275385"/>
              <a:gd name="connsiteX2" fmla="*/ 3634154 w 3634154"/>
              <a:gd name="connsiteY2" fmla="*/ 5275385 h 5275385"/>
              <a:gd name="connsiteX3" fmla="*/ 0 w 3634154"/>
              <a:gd name="connsiteY3" fmla="*/ 5275385 h 5275385"/>
            </a:gdLst>
            <a:ahLst/>
            <a:cxnLst>
              <a:cxn ang="0">
                <a:pos x="connsiteX0" y="connsiteY0"/>
              </a:cxn>
              <a:cxn ang="0">
                <a:pos x="connsiteX1" y="connsiteY1"/>
              </a:cxn>
              <a:cxn ang="0">
                <a:pos x="connsiteX2" y="connsiteY2"/>
              </a:cxn>
              <a:cxn ang="0">
                <a:pos x="connsiteX3" y="connsiteY3"/>
              </a:cxn>
            </a:cxnLst>
            <a:rect l="l" t="t" r="r" b="b"/>
            <a:pathLst>
              <a:path w="3634154" h="5275385">
                <a:moveTo>
                  <a:pt x="0" y="0"/>
                </a:moveTo>
                <a:lnTo>
                  <a:pt x="3634154" y="0"/>
                </a:lnTo>
                <a:lnTo>
                  <a:pt x="3634154" y="5275385"/>
                </a:lnTo>
                <a:lnTo>
                  <a:pt x="0" y="5275385"/>
                </a:lnTo>
                <a:close/>
              </a:path>
            </a:pathLst>
          </a:custGeom>
        </p:spPr>
        <p:txBody>
          <a:bodyPr wrap="square">
            <a:noAutofit/>
          </a:bodyPr>
          <a:lstStyle/>
          <a:p>
            <a:endParaRPr lang="en-US"/>
          </a:p>
        </p:txBody>
      </p:sp>
      <p:sp>
        <p:nvSpPr>
          <p:cNvPr id="10" name="Picture Placeholder 9"/>
          <p:cNvSpPr>
            <a:spLocks noGrp="1"/>
          </p:cNvSpPr>
          <p:nvPr>
            <p:ph type="pic" sz="quarter" idx="11"/>
          </p:nvPr>
        </p:nvSpPr>
        <p:spPr>
          <a:xfrm>
            <a:off x="7017434" y="3429000"/>
            <a:ext cx="1901483" cy="2637692"/>
          </a:xfrm>
          <a:custGeom>
            <a:avLst/>
            <a:gdLst>
              <a:gd name="connsiteX0" fmla="*/ 0 w 1901483"/>
              <a:gd name="connsiteY0" fmla="*/ 0 h 2637692"/>
              <a:gd name="connsiteX1" fmla="*/ 1901483 w 1901483"/>
              <a:gd name="connsiteY1" fmla="*/ 0 h 2637692"/>
              <a:gd name="connsiteX2" fmla="*/ 1901483 w 1901483"/>
              <a:gd name="connsiteY2" fmla="*/ 2637692 h 2637692"/>
              <a:gd name="connsiteX3" fmla="*/ 0 w 1901483"/>
              <a:gd name="connsiteY3" fmla="*/ 2637692 h 2637692"/>
            </a:gdLst>
            <a:ahLst/>
            <a:cxnLst>
              <a:cxn ang="0">
                <a:pos x="connsiteX0" y="connsiteY0"/>
              </a:cxn>
              <a:cxn ang="0">
                <a:pos x="connsiteX1" y="connsiteY1"/>
              </a:cxn>
              <a:cxn ang="0">
                <a:pos x="connsiteX2" y="connsiteY2"/>
              </a:cxn>
              <a:cxn ang="0">
                <a:pos x="connsiteX3" y="connsiteY3"/>
              </a:cxn>
            </a:cxnLst>
            <a:rect l="l" t="t" r="r" b="b"/>
            <a:pathLst>
              <a:path w="1901483" h="2637692">
                <a:moveTo>
                  <a:pt x="0" y="0"/>
                </a:moveTo>
                <a:lnTo>
                  <a:pt x="1901483" y="0"/>
                </a:lnTo>
                <a:lnTo>
                  <a:pt x="1901483" y="2637692"/>
                </a:lnTo>
                <a:lnTo>
                  <a:pt x="0" y="2637692"/>
                </a:lnTo>
                <a:close/>
              </a:path>
            </a:pathLst>
          </a:custGeom>
        </p:spPr>
        <p:txBody>
          <a:bodyPr wrap="square">
            <a:noAutofit/>
          </a:bodyPr>
          <a:lstStyle/>
          <a:p>
            <a:endParaRPr lang="en-US"/>
          </a:p>
        </p:txBody>
      </p:sp>
    </p:spTree>
    <p:extLst>
      <p:ext uri="{BB962C8B-B14F-4D97-AF65-F5344CB8AC3E}">
        <p14:creationId xmlns:p14="http://schemas.microsoft.com/office/powerpoint/2010/main" val="33169316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361656" y="972003"/>
            <a:ext cx="3468687" cy="3352800"/>
          </a:xfrm>
          <a:prstGeom prst="rect">
            <a:avLst/>
          </a:prstGeom>
        </p:spPr>
        <p:txBody>
          <a:bodyPr/>
          <a:lstStyle/>
          <a:p>
            <a:endParaRPr lang="en-US"/>
          </a:p>
        </p:txBody>
      </p:sp>
    </p:spTree>
    <p:extLst>
      <p:ext uri="{BB962C8B-B14F-4D97-AF65-F5344CB8AC3E}">
        <p14:creationId xmlns:p14="http://schemas.microsoft.com/office/powerpoint/2010/main" val="146745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997372" y="1995624"/>
            <a:ext cx="3918856" cy="2439362"/>
          </a:xfrm>
          <a:custGeom>
            <a:avLst/>
            <a:gdLst>
              <a:gd name="connsiteX0" fmla="*/ 0 w 3918856"/>
              <a:gd name="connsiteY0" fmla="*/ 0 h 2439362"/>
              <a:gd name="connsiteX1" fmla="*/ 3918856 w 3918856"/>
              <a:gd name="connsiteY1" fmla="*/ 0 h 2439362"/>
              <a:gd name="connsiteX2" fmla="*/ 3918856 w 3918856"/>
              <a:gd name="connsiteY2" fmla="*/ 2439362 h 2439362"/>
              <a:gd name="connsiteX3" fmla="*/ 0 w 3918856"/>
              <a:gd name="connsiteY3" fmla="*/ 2439362 h 2439362"/>
            </a:gdLst>
            <a:ahLst/>
            <a:cxnLst>
              <a:cxn ang="0">
                <a:pos x="connsiteX0" y="connsiteY0"/>
              </a:cxn>
              <a:cxn ang="0">
                <a:pos x="connsiteX1" y="connsiteY1"/>
              </a:cxn>
              <a:cxn ang="0">
                <a:pos x="connsiteX2" y="connsiteY2"/>
              </a:cxn>
              <a:cxn ang="0">
                <a:pos x="connsiteX3" y="connsiteY3"/>
              </a:cxn>
            </a:cxnLst>
            <a:rect l="l" t="t" r="r" b="b"/>
            <a:pathLst>
              <a:path w="3918856" h="2439362">
                <a:moveTo>
                  <a:pt x="0" y="0"/>
                </a:moveTo>
                <a:lnTo>
                  <a:pt x="3918856" y="0"/>
                </a:lnTo>
                <a:lnTo>
                  <a:pt x="3918856" y="2439362"/>
                </a:lnTo>
                <a:lnTo>
                  <a:pt x="0" y="2439362"/>
                </a:lnTo>
                <a:close/>
              </a:path>
            </a:pathLst>
          </a:custGeom>
        </p:spPr>
        <p:txBody>
          <a:bodyPr wrap="square">
            <a:noAutofit/>
          </a:bodyPr>
          <a:lstStyle/>
          <a:p>
            <a:endParaRPr lang="en-US"/>
          </a:p>
        </p:txBody>
      </p:sp>
    </p:spTree>
    <p:extLst>
      <p:ext uri="{BB962C8B-B14F-4D97-AF65-F5344CB8AC3E}">
        <p14:creationId xmlns:p14="http://schemas.microsoft.com/office/powerpoint/2010/main" val="394721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9622972" y="1073376"/>
            <a:ext cx="2147660" cy="3106738"/>
          </a:xfrm>
          <a:prstGeom prst="rect">
            <a:avLst/>
          </a:prstGeom>
        </p:spPr>
        <p:txBody>
          <a:bodyPr/>
          <a:lstStyle/>
          <a:p>
            <a:endParaRPr lang="en-US"/>
          </a:p>
        </p:txBody>
      </p:sp>
      <p:sp>
        <p:nvSpPr>
          <p:cNvPr id="4" name="Picture Placeholder 2"/>
          <p:cNvSpPr>
            <a:spLocks noGrp="1"/>
          </p:cNvSpPr>
          <p:nvPr>
            <p:ph type="pic" sz="quarter" idx="11"/>
          </p:nvPr>
        </p:nvSpPr>
        <p:spPr>
          <a:xfrm>
            <a:off x="0" y="2293256"/>
            <a:ext cx="2002971" cy="1741715"/>
          </a:xfrm>
          <a:prstGeom prst="rect">
            <a:avLst/>
          </a:prstGeom>
        </p:spPr>
        <p:txBody>
          <a:bodyPr/>
          <a:lstStyle/>
          <a:p>
            <a:endParaRPr lang="en-US"/>
          </a:p>
        </p:txBody>
      </p:sp>
      <p:sp>
        <p:nvSpPr>
          <p:cNvPr id="5" name="Picture Placeholder 2"/>
          <p:cNvSpPr>
            <a:spLocks noGrp="1"/>
          </p:cNvSpPr>
          <p:nvPr>
            <p:ph type="pic" sz="quarter" idx="12"/>
          </p:nvPr>
        </p:nvSpPr>
        <p:spPr>
          <a:xfrm>
            <a:off x="2264228" y="2293256"/>
            <a:ext cx="3149601" cy="3991429"/>
          </a:xfrm>
          <a:prstGeom prst="rect">
            <a:avLst/>
          </a:prstGeom>
        </p:spPr>
        <p:txBody>
          <a:bodyPr/>
          <a:lstStyle/>
          <a:p>
            <a:endParaRPr lang="en-US"/>
          </a:p>
        </p:txBody>
      </p:sp>
    </p:spTree>
    <p:extLst>
      <p:ext uri="{BB962C8B-B14F-4D97-AF65-F5344CB8AC3E}">
        <p14:creationId xmlns:p14="http://schemas.microsoft.com/office/powerpoint/2010/main" val="2365108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90171" y="3149599"/>
            <a:ext cx="2133599" cy="3120572"/>
          </a:xfrm>
          <a:prstGeom prst="rect">
            <a:avLst/>
          </a:prstGeom>
          <a:effectLst>
            <a:outerShdw blurRad="381000" dist="76200" dir="4320000" sx="108000" sy="108000" algn="r" rotWithShape="0">
              <a:prstClr val="black">
                <a:alpha val="32000"/>
              </a:prstClr>
            </a:outerShdw>
          </a:effectLst>
        </p:spPr>
        <p:txBody>
          <a:bodyPr/>
          <a:lstStyle/>
          <a:p>
            <a:endParaRPr lang="en-US"/>
          </a:p>
        </p:txBody>
      </p:sp>
      <p:sp>
        <p:nvSpPr>
          <p:cNvPr id="4" name="Picture Placeholder 2"/>
          <p:cNvSpPr>
            <a:spLocks noGrp="1"/>
          </p:cNvSpPr>
          <p:nvPr>
            <p:ph type="pic" sz="quarter" idx="11"/>
          </p:nvPr>
        </p:nvSpPr>
        <p:spPr>
          <a:xfrm rot="16200000">
            <a:off x="3933316" y="4267141"/>
            <a:ext cx="1596572" cy="2409486"/>
          </a:xfrm>
          <a:prstGeom prst="rect">
            <a:avLst/>
          </a:prstGeom>
        </p:spPr>
        <p:txBody>
          <a:bodyPr/>
          <a:lstStyle/>
          <a:p>
            <a:endParaRPr lang="en-US"/>
          </a:p>
        </p:txBody>
      </p:sp>
      <p:sp>
        <p:nvSpPr>
          <p:cNvPr id="5" name="Picture Placeholder 2"/>
          <p:cNvSpPr>
            <a:spLocks noGrp="1"/>
          </p:cNvSpPr>
          <p:nvPr>
            <p:ph type="pic" sz="quarter" idx="12"/>
          </p:nvPr>
        </p:nvSpPr>
        <p:spPr>
          <a:xfrm>
            <a:off x="10043205" y="1016453"/>
            <a:ext cx="1669823" cy="2133146"/>
          </a:xfrm>
          <a:prstGeom prst="rect">
            <a:avLst/>
          </a:prstGeom>
        </p:spPr>
        <p:txBody>
          <a:bodyPr/>
          <a:lstStyle/>
          <a:p>
            <a:endParaRPr lang="en-US"/>
          </a:p>
        </p:txBody>
      </p:sp>
    </p:spTree>
    <p:extLst>
      <p:ext uri="{BB962C8B-B14F-4D97-AF65-F5344CB8AC3E}">
        <p14:creationId xmlns:p14="http://schemas.microsoft.com/office/powerpoint/2010/main" val="4086475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412290" y="1897403"/>
            <a:ext cx="3367420" cy="3063194"/>
          </a:xfrm>
          <a:prstGeom prst="rect">
            <a:avLst/>
          </a:prstGeom>
        </p:spPr>
        <p:txBody>
          <a:bodyPr/>
          <a:lstStyle/>
          <a:p>
            <a:endParaRPr lang="en-US"/>
          </a:p>
        </p:txBody>
      </p:sp>
    </p:spTree>
    <p:extLst>
      <p:ext uri="{BB962C8B-B14F-4D97-AF65-F5344CB8AC3E}">
        <p14:creationId xmlns:p14="http://schemas.microsoft.com/office/powerpoint/2010/main" val="40025288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6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524250" y="400050"/>
            <a:ext cx="5086350" cy="4210050"/>
          </a:xfrm>
          <a:prstGeom prst="rect">
            <a:avLst/>
          </a:prstGeom>
        </p:spPr>
        <p:txBody>
          <a:bodyPr/>
          <a:lstStyle/>
          <a:p>
            <a:endParaRPr lang="en-US"/>
          </a:p>
        </p:txBody>
      </p:sp>
    </p:spTree>
    <p:extLst>
      <p:ext uri="{BB962C8B-B14F-4D97-AF65-F5344CB8AC3E}">
        <p14:creationId xmlns:p14="http://schemas.microsoft.com/office/powerpoint/2010/main" val="1950910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90900" y="914400"/>
            <a:ext cx="5334000" cy="4876800"/>
          </a:xfrm>
          <a:prstGeom prst="rect">
            <a:avLst/>
          </a:prstGeom>
        </p:spPr>
        <p:txBody>
          <a:bodyPr/>
          <a:lstStyle/>
          <a:p>
            <a:endParaRPr lang="en-US"/>
          </a:p>
        </p:txBody>
      </p:sp>
    </p:spTree>
    <p:extLst>
      <p:ext uri="{BB962C8B-B14F-4D97-AF65-F5344CB8AC3E}">
        <p14:creationId xmlns:p14="http://schemas.microsoft.com/office/powerpoint/2010/main" val="35277480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Freeform: Shape 10">
            <a:extLst>
              <a:ext uri="{FF2B5EF4-FFF2-40B4-BE49-F238E27FC236}">
                <a16:creationId xmlns:a16="http://schemas.microsoft.com/office/drawing/2014/main" id="{38828EA6-1C80-4F63-B734-D19EEB1B911E}"/>
              </a:ext>
            </a:extLst>
          </p:cNvPr>
          <p:cNvSpPr>
            <a:spLocks noGrp="1"/>
          </p:cNvSpPr>
          <p:nvPr>
            <p:ph type="pic" sz="quarter" idx="10"/>
          </p:nvPr>
        </p:nvSpPr>
        <p:spPr>
          <a:xfrm>
            <a:off x="581891" y="429492"/>
            <a:ext cx="11028218" cy="4100945"/>
          </a:xfrm>
          <a:custGeom>
            <a:avLst/>
            <a:gdLst>
              <a:gd name="connsiteX0" fmla="*/ 0 w 11028218"/>
              <a:gd name="connsiteY0" fmla="*/ 0 h 4100945"/>
              <a:gd name="connsiteX1" fmla="*/ 11028218 w 11028218"/>
              <a:gd name="connsiteY1" fmla="*/ 0 h 4100945"/>
              <a:gd name="connsiteX2" fmla="*/ 11028218 w 11028218"/>
              <a:gd name="connsiteY2" fmla="*/ 4100945 h 4100945"/>
              <a:gd name="connsiteX3" fmla="*/ 0 w 11028218"/>
              <a:gd name="connsiteY3" fmla="*/ 4100945 h 4100945"/>
            </a:gdLst>
            <a:ahLst/>
            <a:cxnLst>
              <a:cxn ang="0">
                <a:pos x="connsiteX0" y="connsiteY0"/>
              </a:cxn>
              <a:cxn ang="0">
                <a:pos x="connsiteX1" y="connsiteY1"/>
              </a:cxn>
              <a:cxn ang="0">
                <a:pos x="connsiteX2" y="connsiteY2"/>
              </a:cxn>
              <a:cxn ang="0">
                <a:pos x="connsiteX3" y="connsiteY3"/>
              </a:cxn>
            </a:cxnLst>
            <a:rect l="l" t="t" r="r" b="b"/>
            <a:pathLst>
              <a:path w="11028218" h="4100945">
                <a:moveTo>
                  <a:pt x="0" y="0"/>
                </a:moveTo>
                <a:lnTo>
                  <a:pt x="11028218" y="0"/>
                </a:lnTo>
                <a:lnTo>
                  <a:pt x="11028218" y="4100945"/>
                </a:lnTo>
                <a:lnTo>
                  <a:pt x="0" y="4100945"/>
                </a:lnTo>
                <a:close/>
              </a:path>
            </a:pathLst>
          </a:custGeom>
        </p:spPr>
        <p:txBody>
          <a:bodyPr wrap="square">
            <a:noAutofit/>
          </a:bodyPr>
          <a:lstStyle/>
          <a:p>
            <a:endParaRPr lang="en-US"/>
          </a:p>
        </p:txBody>
      </p:sp>
    </p:spTree>
    <p:extLst>
      <p:ext uri="{BB962C8B-B14F-4D97-AF65-F5344CB8AC3E}">
        <p14:creationId xmlns:p14="http://schemas.microsoft.com/office/powerpoint/2010/main" val="21312137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04800"/>
            <a:ext cx="8934450" cy="6019800"/>
          </a:xfrm>
          <a:prstGeom prst="rect">
            <a:avLst/>
          </a:prstGeom>
        </p:spPr>
        <p:txBody>
          <a:bodyPr/>
          <a:lstStyle/>
          <a:p>
            <a:endParaRPr lang="en-US"/>
          </a:p>
        </p:txBody>
      </p:sp>
    </p:spTree>
    <p:extLst>
      <p:ext uri="{BB962C8B-B14F-4D97-AF65-F5344CB8AC3E}">
        <p14:creationId xmlns:p14="http://schemas.microsoft.com/office/powerpoint/2010/main" val="3524899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34401" y="2263775"/>
            <a:ext cx="2540227" cy="3295196"/>
          </a:xfrm>
          <a:prstGeom prst="rect">
            <a:avLst/>
          </a:prstGeom>
        </p:spPr>
        <p:txBody>
          <a:bodyPr/>
          <a:lstStyle/>
          <a:p>
            <a:endParaRPr lang="en-US"/>
          </a:p>
        </p:txBody>
      </p:sp>
      <p:sp>
        <p:nvSpPr>
          <p:cNvPr id="4" name="Picture Placeholder 2"/>
          <p:cNvSpPr>
            <a:spLocks noGrp="1"/>
          </p:cNvSpPr>
          <p:nvPr>
            <p:ph type="pic" sz="quarter" idx="11"/>
          </p:nvPr>
        </p:nvSpPr>
        <p:spPr>
          <a:xfrm>
            <a:off x="3280229" y="1465942"/>
            <a:ext cx="4049483" cy="2786743"/>
          </a:xfrm>
          <a:prstGeom prst="rect">
            <a:avLst/>
          </a:prstGeom>
        </p:spPr>
        <p:txBody>
          <a:bodyPr/>
          <a:lstStyle/>
          <a:p>
            <a:endParaRPr lang="en-US"/>
          </a:p>
        </p:txBody>
      </p:sp>
    </p:spTree>
    <p:extLst>
      <p:ext uri="{BB962C8B-B14F-4D97-AF65-F5344CB8AC3E}">
        <p14:creationId xmlns:p14="http://schemas.microsoft.com/office/powerpoint/2010/main" val="10709050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513942" y="899431"/>
            <a:ext cx="7678058" cy="3687763"/>
          </a:xfrm>
          <a:prstGeom prst="rect">
            <a:avLst/>
          </a:prstGeom>
        </p:spPr>
        <p:txBody>
          <a:bodyPr/>
          <a:lstStyle/>
          <a:p>
            <a:endParaRPr lang="en-US"/>
          </a:p>
        </p:txBody>
      </p:sp>
      <p:sp>
        <p:nvSpPr>
          <p:cNvPr id="4" name="Picture Placeholder 2"/>
          <p:cNvSpPr>
            <a:spLocks noGrp="1"/>
          </p:cNvSpPr>
          <p:nvPr>
            <p:ph type="pic" sz="quarter" idx="11"/>
          </p:nvPr>
        </p:nvSpPr>
        <p:spPr>
          <a:xfrm>
            <a:off x="0" y="2627199"/>
            <a:ext cx="5326063" cy="3687763"/>
          </a:xfrm>
          <a:prstGeom prst="rect">
            <a:avLst/>
          </a:prstGeom>
        </p:spPr>
        <p:txBody>
          <a:bodyPr/>
          <a:lstStyle/>
          <a:p>
            <a:endParaRPr lang="en-US"/>
          </a:p>
        </p:txBody>
      </p:sp>
    </p:spTree>
    <p:extLst>
      <p:ext uri="{BB962C8B-B14F-4D97-AF65-F5344CB8AC3E}">
        <p14:creationId xmlns:p14="http://schemas.microsoft.com/office/powerpoint/2010/main" val="16148895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621485" y="594633"/>
            <a:ext cx="2641600" cy="3265488"/>
          </a:xfrm>
          <a:prstGeom prst="rect">
            <a:avLst/>
          </a:prstGeom>
        </p:spPr>
        <p:txBody>
          <a:bodyPr/>
          <a:lstStyle/>
          <a:p>
            <a:endParaRPr lang="en-US"/>
          </a:p>
        </p:txBody>
      </p:sp>
    </p:spTree>
    <p:extLst>
      <p:ext uri="{BB962C8B-B14F-4D97-AF65-F5344CB8AC3E}">
        <p14:creationId xmlns:p14="http://schemas.microsoft.com/office/powerpoint/2010/main" val="3121040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789261" y="1190399"/>
            <a:ext cx="6589713" cy="3714750"/>
          </a:xfrm>
          <a:prstGeom prst="rect">
            <a:avLst/>
          </a:prstGeom>
        </p:spPr>
        <p:txBody>
          <a:bodyPr/>
          <a:lstStyle/>
          <a:p>
            <a:endParaRPr lang="en-US"/>
          </a:p>
        </p:txBody>
      </p:sp>
    </p:spTree>
    <p:extLst>
      <p:ext uri="{BB962C8B-B14F-4D97-AF65-F5344CB8AC3E}">
        <p14:creationId xmlns:p14="http://schemas.microsoft.com/office/powerpoint/2010/main" val="28182881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288098" y="1159302"/>
            <a:ext cx="4288665" cy="4288665"/>
          </a:xfrm>
          <a:custGeom>
            <a:avLst/>
            <a:gdLst>
              <a:gd name="connsiteX0" fmla="*/ 0 w 4288665"/>
              <a:gd name="connsiteY0" fmla="*/ 0 h 4288665"/>
              <a:gd name="connsiteX1" fmla="*/ 4288665 w 4288665"/>
              <a:gd name="connsiteY1" fmla="*/ 0 h 4288665"/>
              <a:gd name="connsiteX2" fmla="*/ 4288665 w 4288665"/>
              <a:gd name="connsiteY2" fmla="*/ 4288665 h 4288665"/>
              <a:gd name="connsiteX3" fmla="*/ 0 w 4288665"/>
              <a:gd name="connsiteY3" fmla="*/ 4288665 h 4288665"/>
            </a:gdLst>
            <a:ahLst/>
            <a:cxnLst>
              <a:cxn ang="0">
                <a:pos x="connsiteX0" y="connsiteY0"/>
              </a:cxn>
              <a:cxn ang="0">
                <a:pos x="connsiteX1" y="connsiteY1"/>
              </a:cxn>
              <a:cxn ang="0">
                <a:pos x="connsiteX2" y="connsiteY2"/>
              </a:cxn>
              <a:cxn ang="0">
                <a:pos x="connsiteX3" y="connsiteY3"/>
              </a:cxn>
            </a:cxnLst>
            <a:rect l="l" t="t" r="r" b="b"/>
            <a:pathLst>
              <a:path w="4288665" h="4288665">
                <a:moveTo>
                  <a:pt x="0" y="0"/>
                </a:moveTo>
                <a:lnTo>
                  <a:pt x="4288665" y="0"/>
                </a:lnTo>
                <a:lnTo>
                  <a:pt x="4288665" y="4288665"/>
                </a:lnTo>
                <a:lnTo>
                  <a:pt x="0" y="4288665"/>
                </a:lnTo>
                <a:close/>
              </a:path>
            </a:pathLst>
          </a:custGeom>
        </p:spPr>
        <p:txBody>
          <a:bodyPr wrap="square">
            <a:noAutofit/>
          </a:bodyPr>
          <a:lstStyle/>
          <a:p>
            <a:endParaRPr lang="en-US"/>
          </a:p>
        </p:txBody>
      </p:sp>
    </p:spTree>
    <p:extLst>
      <p:ext uri="{BB962C8B-B14F-4D97-AF65-F5344CB8AC3E}">
        <p14:creationId xmlns:p14="http://schemas.microsoft.com/office/powerpoint/2010/main" val="6009808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p:cNvSpPr/>
          <p:nvPr userDrawn="1"/>
        </p:nvSpPr>
        <p:spPr>
          <a:xfrm>
            <a:off x="0" y="0"/>
            <a:ext cx="12192000" cy="4034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9">
            <a:extLst>
              <a:ext uri="{FF2B5EF4-FFF2-40B4-BE49-F238E27FC236}">
                <a16:creationId xmlns:a16="http://schemas.microsoft.com/office/drawing/2014/main" id="{F926B9FD-0465-459B-B03A-13F9637D0A92}"/>
              </a:ext>
            </a:extLst>
          </p:cNvPr>
          <p:cNvSpPr>
            <a:spLocks noGrp="1"/>
          </p:cNvSpPr>
          <p:nvPr>
            <p:ph type="pic" sz="quarter" idx="10"/>
          </p:nvPr>
        </p:nvSpPr>
        <p:spPr>
          <a:xfrm>
            <a:off x="5070764" y="1011382"/>
            <a:ext cx="6386945" cy="4835236"/>
          </a:xfrm>
          <a:custGeom>
            <a:avLst/>
            <a:gdLst>
              <a:gd name="connsiteX0" fmla="*/ 0 w 6386945"/>
              <a:gd name="connsiteY0" fmla="*/ 0 h 4835236"/>
              <a:gd name="connsiteX1" fmla="*/ 6386945 w 6386945"/>
              <a:gd name="connsiteY1" fmla="*/ 0 h 4835236"/>
              <a:gd name="connsiteX2" fmla="*/ 6386945 w 6386945"/>
              <a:gd name="connsiteY2" fmla="*/ 4835236 h 4835236"/>
              <a:gd name="connsiteX3" fmla="*/ 0 w 6386945"/>
              <a:gd name="connsiteY3" fmla="*/ 4835236 h 4835236"/>
            </a:gdLst>
            <a:ahLst/>
            <a:cxnLst>
              <a:cxn ang="0">
                <a:pos x="connsiteX0" y="connsiteY0"/>
              </a:cxn>
              <a:cxn ang="0">
                <a:pos x="connsiteX1" y="connsiteY1"/>
              </a:cxn>
              <a:cxn ang="0">
                <a:pos x="connsiteX2" y="connsiteY2"/>
              </a:cxn>
              <a:cxn ang="0">
                <a:pos x="connsiteX3" y="connsiteY3"/>
              </a:cxn>
            </a:cxnLst>
            <a:rect l="l" t="t" r="r" b="b"/>
            <a:pathLst>
              <a:path w="6386945" h="4835236">
                <a:moveTo>
                  <a:pt x="0" y="0"/>
                </a:moveTo>
                <a:lnTo>
                  <a:pt x="6386945" y="0"/>
                </a:lnTo>
                <a:lnTo>
                  <a:pt x="6386945" y="4835236"/>
                </a:lnTo>
                <a:lnTo>
                  <a:pt x="0" y="4835236"/>
                </a:lnTo>
                <a:close/>
              </a:path>
            </a:pathLst>
          </a:custGeom>
        </p:spPr>
        <p:txBody>
          <a:bodyPr wrap="square">
            <a:noAutofit/>
          </a:bodyPr>
          <a:lstStyle/>
          <a:p>
            <a:endParaRPr lang="en-US"/>
          </a:p>
        </p:txBody>
      </p:sp>
    </p:spTree>
    <p:extLst>
      <p:ext uri="{BB962C8B-B14F-4D97-AF65-F5344CB8AC3E}">
        <p14:creationId xmlns:p14="http://schemas.microsoft.com/office/powerpoint/2010/main" val="1255772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031320" y="449264"/>
            <a:ext cx="7141708" cy="4964566"/>
          </a:xfrm>
          <a:prstGeom prst="rect">
            <a:avLst/>
          </a:prstGeom>
        </p:spPr>
        <p:txBody>
          <a:bodyPr/>
          <a:lstStyle/>
          <a:p>
            <a:endParaRPr lang="en-US"/>
          </a:p>
        </p:txBody>
      </p:sp>
    </p:spTree>
    <p:extLst>
      <p:ext uri="{BB962C8B-B14F-4D97-AF65-F5344CB8AC3E}">
        <p14:creationId xmlns:p14="http://schemas.microsoft.com/office/powerpoint/2010/main" val="1089431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759325" y="1417637"/>
            <a:ext cx="2673350" cy="4022725"/>
          </a:xfrm>
          <a:prstGeom prst="rect">
            <a:avLst/>
          </a:prstGeom>
        </p:spPr>
        <p:txBody>
          <a:bodyPr/>
          <a:lstStyle/>
          <a:p>
            <a:endParaRPr lang="en-US"/>
          </a:p>
        </p:txBody>
      </p:sp>
    </p:spTree>
    <p:extLst>
      <p:ext uri="{BB962C8B-B14F-4D97-AF65-F5344CB8AC3E}">
        <p14:creationId xmlns:p14="http://schemas.microsoft.com/office/powerpoint/2010/main" val="3477116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096000" y="0"/>
            <a:ext cx="2540000" cy="3429000"/>
          </a:xfrm>
          <a:prstGeom prst="rect">
            <a:avLst/>
          </a:prstGeom>
        </p:spPr>
        <p:txBody>
          <a:bodyPr/>
          <a:lstStyle/>
          <a:p>
            <a:endParaRPr lang="en-US"/>
          </a:p>
        </p:txBody>
      </p:sp>
      <p:sp>
        <p:nvSpPr>
          <p:cNvPr id="4" name="Picture Placeholder 2"/>
          <p:cNvSpPr>
            <a:spLocks noGrp="1"/>
          </p:cNvSpPr>
          <p:nvPr>
            <p:ph type="pic" sz="quarter" idx="11"/>
          </p:nvPr>
        </p:nvSpPr>
        <p:spPr>
          <a:xfrm>
            <a:off x="9969500" y="0"/>
            <a:ext cx="1816100" cy="4419600"/>
          </a:xfrm>
          <a:prstGeom prst="rect">
            <a:avLst/>
          </a:prstGeom>
        </p:spPr>
        <p:txBody>
          <a:bodyPr/>
          <a:lstStyle/>
          <a:p>
            <a:endParaRPr lang="en-US"/>
          </a:p>
        </p:txBody>
      </p:sp>
      <p:sp>
        <p:nvSpPr>
          <p:cNvPr id="5" name="Picture Placeholder 2"/>
          <p:cNvSpPr>
            <a:spLocks noGrp="1"/>
          </p:cNvSpPr>
          <p:nvPr>
            <p:ph type="pic" sz="quarter" idx="12"/>
          </p:nvPr>
        </p:nvSpPr>
        <p:spPr>
          <a:xfrm>
            <a:off x="7112000" y="5486400"/>
            <a:ext cx="2857500" cy="1371600"/>
          </a:xfrm>
          <a:prstGeom prst="rect">
            <a:avLst/>
          </a:prstGeom>
        </p:spPr>
        <p:txBody>
          <a:bodyPr/>
          <a:lstStyle/>
          <a:p>
            <a:endParaRPr lang="en-US" dirty="0"/>
          </a:p>
        </p:txBody>
      </p:sp>
    </p:spTree>
    <p:extLst>
      <p:ext uri="{BB962C8B-B14F-4D97-AF65-F5344CB8AC3E}">
        <p14:creationId xmlns:p14="http://schemas.microsoft.com/office/powerpoint/2010/main" val="3424052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053943" y="0"/>
            <a:ext cx="5138057" cy="6858000"/>
          </a:xfrm>
          <a:prstGeom prst="rect">
            <a:avLst/>
          </a:prstGeom>
        </p:spPr>
        <p:txBody>
          <a:bodyPr/>
          <a:lstStyle/>
          <a:p>
            <a:endParaRPr lang="en-US"/>
          </a:p>
        </p:txBody>
      </p:sp>
      <p:sp>
        <p:nvSpPr>
          <p:cNvPr id="6" name="Picture Placeholder 2"/>
          <p:cNvSpPr>
            <a:spLocks noGrp="1"/>
          </p:cNvSpPr>
          <p:nvPr>
            <p:ph type="pic" sz="quarter" idx="11"/>
          </p:nvPr>
        </p:nvSpPr>
        <p:spPr>
          <a:xfrm flipV="1">
            <a:off x="8469085" y="2402114"/>
            <a:ext cx="2307772" cy="2053771"/>
          </a:xfrm>
          <a:prstGeom prst="rect">
            <a:avLst/>
          </a:prstGeom>
        </p:spPr>
        <p:txBody>
          <a:bodyPr/>
          <a:lstStyle/>
          <a:p>
            <a:endParaRPr lang="en-US"/>
          </a:p>
        </p:txBody>
      </p:sp>
    </p:spTree>
    <p:extLst>
      <p:ext uri="{BB962C8B-B14F-4D97-AF65-F5344CB8AC3E}">
        <p14:creationId xmlns:p14="http://schemas.microsoft.com/office/powerpoint/2010/main" val="228331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581377"/>
            <a:ext cx="4746171" cy="3063194"/>
          </a:xfrm>
          <a:prstGeom prst="rect">
            <a:avLst/>
          </a:prstGeom>
        </p:spPr>
        <p:txBody>
          <a:bodyPr/>
          <a:lstStyle/>
          <a:p>
            <a:endParaRPr lang="en-US"/>
          </a:p>
        </p:txBody>
      </p:sp>
    </p:spTree>
    <p:extLst>
      <p:ext uri="{BB962C8B-B14F-4D97-AF65-F5344CB8AC3E}">
        <p14:creationId xmlns:p14="http://schemas.microsoft.com/office/powerpoint/2010/main" val="986225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429000" y="628650"/>
            <a:ext cx="2857500" cy="3448050"/>
          </a:xfrm>
          <a:prstGeom prst="rect">
            <a:avLst/>
          </a:prstGeom>
        </p:spPr>
        <p:txBody>
          <a:bodyPr/>
          <a:lstStyle/>
          <a:p>
            <a:endParaRPr lang="en-US"/>
          </a:p>
        </p:txBody>
      </p:sp>
      <p:sp>
        <p:nvSpPr>
          <p:cNvPr id="4" name="Picture Placeholder 2"/>
          <p:cNvSpPr>
            <a:spLocks noGrp="1"/>
          </p:cNvSpPr>
          <p:nvPr>
            <p:ph type="pic" sz="quarter" idx="11"/>
          </p:nvPr>
        </p:nvSpPr>
        <p:spPr>
          <a:xfrm flipV="1">
            <a:off x="5924550" y="2590800"/>
            <a:ext cx="3390900" cy="3943350"/>
          </a:xfrm>
          <a:prstGeom prst="rect">
            <a:avLst/>
          </a:prstGeom>
        </p:spPr>
        <p:txBody>
          <a:bodyPr/>
          <a:lstStyle/>
          <a:p>
            <a:endParaRPr lang="en-US"/>
          </a:p>
        </p:txBody>
      </p:sp>
    </p:spTree>
    <p:extLst>
      <p:ext uri="{BB962C8B-B14F-4D97-AF65-F5344CB8AC3E}">
        <p14:creationId xmlns:p14="http://schemas.microsoft.com/office/powerpoint/2010/main" val="1143994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08E3AE80-726F-48D2-B902-9C2F94206EFC}"/>
              </a:ext>
            </a:extLst>
          </p:cNvPr>
          <p:cNvSpPr txBox="1">
            <a:spLocks/>
          </p:cNvSpPr>
          <p:nvPr userDrawn="1"/>
        </p:nvSpPr>
        <p:spPr>
          <a:xfrm>
            <a:off x="459612" y="419022"/>
            <a:ext cx="1979189" cy="377849"/>
          </a:xfrm>
          <a:prstGeom prst="rect">
            <a:avLst/>
          </a:prstGeom>
        </p:spPr>
        <p:txBody>
          <a:bodyPr vert="horz" lIns="91440" tIns="45720" rIns="91440" bIns="45720"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ID" sz="1200" b="0" i="0" spc="300" dirty="0">
                <a:solidFill>
                  <a:schemeClr val="tx1"/>
                </a:solidFill>
                <a:latin typeface="Monument Extended" panose="00000500000000000000" pitchFamily="50" charset="0"/>
                <a:ea typeface="Source Sans Pro" panose="020B0503030403020204" pitchFamily="34" charset="0"/>
                <a:cs typeface="Poppins" panose="02000000000000000000" pitchFamily="2" charset="0"/>
              </a:rPr>
              <a:t>PAGE </a:t>
            </a:r>
            <a:fld id="{696CAF5E-82FD-46C1-8113-274199A6E6F4}" type="slidenum">
              <a:rPr lang="id-ID" sz="1200" b="0" i="0" spc="300" smtClean="0">
                <a:solidFill>
                  <a:schemeClr val="tx1"/>
                </a:solidFill>
                <a:latin typeface="Monument Extended" panose="00000500000000000000" pitchFamily="50" charset="0"/>
                <a:ea typeface="Source Sans Pro" panose="020B0503030403020204" pitchFamily="34" charset="0"/>
                <a:cs typeface="Poppins" panose="02000000000000000000" pitchFamily="2" charset="0"/>
              </a:rPr>
              <a:pPr algn="l"/>
              <a:t>‹#›</a:t>
            </a:fld>
            <a:endParaRPr lang="id-ID" sz="1200" b="0" i="0" spc="300" dirty="0">
              <a:solidFill>
                <a:schemeClr val="tx1"/>
              </a:solidFill>
              <a:latin typeface="Monument Extended" panose="00000500000000000000" pitchFamily="50" charset="0"/>
              <a:ea typeface="Source Sans Pro" panose="020B0503030403020204" pitchFamily="34" charset="0"/>
              <a:cs typeface="Poppins" panose="02000000000000000000" pitchFamily="2" charset="0"/>
            </a:endParaRPr>
          </a:p>
        </p:txBody>
      </p:sp>
      <p:grpSp>
        <p:nvGrpSpPr>
          <p:cNvPr id="16" name="Group 15"/>
          <p:cNvGrpSpPr/>
          <p:nvPr userDrawn="1"/>
        </p:nvGrpSpPr>
        <p:grpSpPr>
          <a:xfrm>
            <a:off x="634335" y="4439858"/>
            <a:ext cx="86339" cy="1832160"/>
            <a:chOff x="634335" y="4439858"/>
            <a:chExt cx="86339" cy="1832160"/>
          </a:xfrm>
        </p:grpSpPr>
        <p:sp>
          <p:nvSpPr>
            <p:cNvPr id="9" name="Rectangle 8">
              <a:extLst>
                <a:ext uri="{FF2B5EF4-FFF2-40B4-BE49-F238E27FC236}">
                  <a16:creationId xmlns:a16="http://schemas.microsoft.com/office/drawing/2014/main" id="{815A6CBB-FBEF-4C1F-A229-E545EADDAAAA}"/>
                </a:ext>
              </a:extLst>
            </p:cNvPr>
            <p:cNvSpPr/>
            <p:nvPr/>
          </p:nvSpPr>
          <p:spPr>
            <a:xfrm rot="5400000">
              <a:off x="508501" y="4565693"/>
              <a:ext cx="331007" cy="79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8B353B6-F186-4863-9C0D-EC5ED9446289}"/>
                </a:ext>
              </a:extLst>
            </p:cNvPr>
            <p:cNvSpPr/>
            <p:nvPr/>
          </p:nvSpPr>
          <p:spPr>
            <a:xfrm rot="5400000">
              <a:off x="475689" y="5167358"/>
              <a:ext cx="396629" cy="23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5386822-314A-4530-A3CB-861B285186AC}"/>
                </a:ext>
              </a:extLst>
            </p:cNvPr>
            <p:cNvSpPr/>
            <p:nvPr/>
          </p:nvSpPr>
          <p:spPr>
            <a:xfrm rot="5400000">
              <a:off x="600232" y="5558017"/>
              <a:ext cx="154546" cy="8633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9895B5E-913E-4C4B-B3FA-9BAD20AF480D}"/>
                </a:ext>
              </a:extLst>
            </p:cNvPr>
            <p:cNvSpPr/>
            <p:nvPr/>
          </p:nvSpPr>
          <p:spPr>
            <a:xfrm rot="5400000">
              <a:off x="600232" y="5782607"/>
              <a:ext cx="154546" cy="8633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E702104-97A2-4A29-950C-9376C43F9163}"/>
                </a:ext>
              </a:extLst>
            </p:cNvPr>
            <p:cNvSpPr/>
            <p:nvPr/>
          </p:nvSpPr>
          <p:spPr>
            <a:xfrm rot="5400000">
              <a:off x="600232" y="5975112"/>
              <a:ext cx="154546" cy="86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041B163-031D-4D54-B4BF-DA26C6793172}"/>
                </a:ext>
              </a:extLst>
            </p:cNvPr>
            <p:cNvSpPr/>
            <p:nvPr/>
          </p:nvSpPr>
          <p:spPr>
            <a:xfrm rot="5400000">
              <a:off x="600232" y="6151575"/>
              <a:ext cx="154546" cy="863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40570122"/>
      </p:ext>
    </p:extLst>
  </p:cSld>
  <p:clrMap bg1="lt1" tx1="dk1" bg2="lt2" tx2="dk2" accent1="accent1" accent2="accent2" accent3="accent3" accent4="accent4" accent5="accent5" accent6="accent6" hlink="hlink" folHlink="folHlink"/>
  <p:sldLayoutIdLst>
    <p:sldLayoutId id="2147483677" r:id="rId1"/>
    <p:sldLayoutId id="2147483691" r:id="rId2"/>
    <p:sldLayoutId id="2147483690" r:id="rId3"/>
    <p:sldLayoutId id="2147483689" r:id="rId4"/>
    <p:sldLayoutId id="2147483688" r:id="rId5"/>
    <p:sldLayoutId id="2147483687" r:id="rId6"/>
    <p:sldLayoutId id="2147483686" r:id="rId7"/>
    <p:sldLayoutId id="2147483685" r:id="rId8"/>
    <p:sldLayoutId id="2147483684" r:id="rId9"/>
    <p:sldLayoutId id="2147483683" r:id="rId10"/>
    <p:sldLayoutId id="2147483682" r:id="rId11"/>
    <p:sldLayoutId id="2147483681" r:id="rId12"/>
    <p:sldLayoutId id="2147483680" r:id="rId13"/>
    <p:sldLayoutId id="2147483679" r:id="rId14"/>
    <p:sldLayoutId id="2147483678" r:id="rId15"/>
    <p:sldLayoutId id="2147483649" r:id="rId16"/>
    <p:sldLayoutId id="2147483676" r:id="rId17"/>
    <p:sldLayoutId id="2147483675" r:id="rId18"/>
    <p:sldLayoutId id="2147483674" r:id="rId19"/>
    <p:sldLayoutId id="2147483673" r:id="rId20"/>
    <p:sldLayoutId id="2147483672" r:id="rId21"/>
    <p:sldLayoutId id="2147483659" r:id="rId22"/>
    <p:sldLayoutId id="2147483658" r:id="rId23"/>
    <p:sldLayoutId id="2147483657" r:id="rId24"/>
    <p:sldLayoutId id="2147483656" r:id="rId25"/>
    <p:sldLayoutId id="2147483655" r:id="rId26"/>
    <p:sldLayoutId id="2147483654" r:id="rId27"/>
    <p:sldLayoutId id="2147483653" r:id="rId28"/>
    <p:sldLayoutId id="2147483652" r:id="rId29"/>
    <p:sldLayoutId id="2147483651" r:id="rId30"/>
    <p:sldLayoutId id="2147483650"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1.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0.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图片包含 汽车, 户外, 天空, 男士&#10;&#10;已生成极高可信度的说明">
            <a:extLst>
              <a:ext uri="{FF2B5EF4-FFF2-40B4-BE49-F238E27FC236}">
                <a16:creationId xmlns:a16="http://schemas.microsoft.com/office/drawing/2014/main" id="{967681E6-2F10-4840-A9F3-57F4A31C1BA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4224" b="14224"/>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485910" y="1294819"/>
            <a:ext cx="6280565" cy="1231106"/>
          </a:xfrm>
          <a:prstGeom prst="rect">
            <a:avLst/>
          </a:prstGeom>
          <a:noFill/>
          <a:ln>
            <a:noFill/>
          </a:ln>
        </p:spPr>
        <p:txBody>
          <a:bodyPr wrap="none" lIns="0" tIns="0" rIns="0" bIns="0" rtlCol="0">
            <a:spAutoFit/>
          </a:bodyPr>
          <a:lstStyle/>
          <a:p>
            <a:pPr algn="l"/>
            <a:r>
              <a:rPr lang="en-US" sz="8000" b="1" dirty="0">
                <a:latin typeface="Monument Extended" panose="00000500000000000000" pitchFamily="50" charset="0"/>
              </a:rPr>
              <a:t>XKLUSIF</a:t>
            </a:r>
          </a:p>
        </p:txBody>
      </p:sp>
      <p:sp>
        <p:nvSpPr>
          <p:cNvPr id="5" name="TextBox 4">
            <a:extLst>
              <a:ext uri="{FF2B5EF4-FFF2-40B4-BE49-F238E27FC236}">
                <a16:creationId xmlns:a16="http://schemas.microsoft.com/office/drawing/2014/main" id="{127F703E-2589-4AA4-973A-5B0A02D019E1}"/>
              </a:ext>
            </a:extLst>
          </p:cNvPr>
          <p:cNvSpPr txBox="1"/>
          <p:nvPr/>
        </p:nvSpPr>
        <p:spPr>
          <a:xfrm>
            <a:off x="485910" y="444812"/>
            <a:ext cx="6280565" cy="1231106"/>
          </a:xfrm>
          <a:prstGeom prst="rect">
            <a:avLst/>
          </a:prstGeom>
          <a:noFill/>
          <a:ln>
            <a:noFill/>
          </a:ln>
        </p:spPr>
        <p:txBody>
          <a:bodyPr wrap="none" lIns="0" tIns="0" rIns="0" bIns="0" rtlCol="0">
            <a:spAutoFit/>
          </a:bodyPr>
          <a:lstStyle/>
          <a:p>
            <a:pPr algn="l"/>
            <a:r>
              <a:rPr lang="en-US" sz="8000" b="1" dirty="0">
                <a:ln w="12700">
                  <a:solidFill>
                    <a:schemeClr val="tx1"/>
                  </a:solidFill>
                </a:ln>
                <a:noFill/>
                <a:latin typeface="Monument Extended" panose="00000500000000000000" pitchFamily="50" charset="0"/>
              </a:rPr>
              <a:t>XKLUSIF</a:t>
            </a:r>
          </a:p>
        </p:txBody>
      </p:sp>
      <p:sp>
        <p:nvSpPr>
          <p:cNvPr id="6" name="TextBox 5">
            <a:extLst>
              <a:ext uri="{FF2B5EF4-FFF2-40B4-BE49-F238E27FC236}">
                <a16:creationId xmlns:a16="http://schemas.microsoft.com/office/drawing/2014/main" id="{127F703E-2589-4AA4-973A-5B0A02D019E1}"/>
              </a:ext>
            </a:extLst>
          </p:cNvPr>
          <p:cNvSpPr txBox="1"/>
          <p:nvPr/>
        </p:nvSpPr>
        <p:spPr>
          <a:xfrm>
            <a:off x="485910" y="2144826"/>
            <a:ext cx="6280565" cy="1231106"/>
          </a:xfrm>
          <a:prstGeom prst="rect">
            <a:avLst/>
          </a:prstGeom>
          <a:noFill/>
          <a:ln>
            <a:noFill/>
          </a:ln>
        </p:spPr>
        <p:txBody>
          <a:bodyPr wrap="none" lIns="0" tIns="0" rIns="0" bIns="0" rtlCol="0">
            <a:spAutoFit/>
          </a:bodyPr>
          <a:lstStyle/>
          <a:p>
            <a:pPr algn="l"/>
            <a:r>
              <a:rPr lang="en-US" sz="8000" b="1" dirty="0">
                <a:ln w="12700">
                  <a:solidFill>
                    <a:schemeClr val="tx1"/>
                  </a:solidFill>
                </a:ln>
                <a:noFill/>
                <a:latin typeface="Monument Extended" panose="00000500000000000000" pitchFamily="50" charset="0"/>
              </a:rPr>
              <a:t>XKLUSIF</a:t>
            </a:r>
          </a:p>
        </p:txBody>
      </p:sp>
      <p:sp>
        <p:nvSpPr>
          <p:cNvPr id="8" name="TextBox 7">
            <a:extLst>
              <a:ext uri="{FF2B5EF4-FFF2-40B4-BE49-F238E27FC236}">
                <a16:creationId xmlns:a16="http://schemas.microsoft.com/office/drawing/2014/main" id="{6A1A53D7-7FC0-4E60-8E69-89A2602EF95C}"/>
              </a:ext>
            </a:extLst>
          </p:cNvPr>
          <p:cNvSpPr txBox="1"/>
          <p:nvPr/>
        </p:nvSpPr>
        <p:spPr>
          <a:xfrm>
            <a:off x="485910" y="3375932"/>
            <a:ext cx="4584854" cy="400110"/>
          </a:xfrm>
          <a:prstGeom prst="rect">
            <a:avLst/>
          </a:prstGeom>
          <a:noFill/>
        </p:spPr>
        <p:txBody>
          <a:bodyPr wrap="square" rtlCol="0">
            <a:spAutoFit/>
          </a:bodyPr>
          <a:lstStyle/>
          <a:p>
            <a:r>
              <a:rPr lang="en-US" sz="2000" spc="300" dirty="0">
                <a:latin typeface="Roboto" panose="02000000000000000000" pitchFamily="2" charset="0"/>
                <a:ea typeface="Roboto" panose="02000000000000000000" pitchFamily="2" charset="0"/>
              </a:rPr>
              <a:t>PRESENTATION TEMPLATE</a:t>
            </a:r>
            <a:endParaRPr lang="en-US" sz="2000" spc="300" dirty="0">
              <a:latin typeface="Roboto" panose="02000000000000000000" pitchFamily="2" charset="0"/>
              <a:ea typeface="Roboto" panose="02000000000000000000" pitchFamily="2" charset="0"/>
              <a:cs typeface="Lato Black" panose="020F0502020204030203" pitchFamily="34" charset="0"/>
            </a:endParaRPr>
          </a:p>
        </p:txBody>
      </p:sp>
      <p:grpSp>
        <p:nvGrpSpPr>
          <p:cNvPr id="12" name="Group 11"/>
          <p:cNvGrpSpPr/>
          <p:nvPr/>
        </p:nvGrpSpPr>
        <p:grpSpPr>
          <a:xfrm rot="16200000">
            <a:off x="5740822" y="4845385"/>
            <a:ext cx="369332" cy="1260303"/>
            <a:chOff x="6646539" y="842759"/>
            <a:chExt cx="369332" cy="1260303"/>
          </a:xfrm>
        </p:grpSpPr>
        <p:sp>
          <p:nvSpPr>
            <p:cNvPr id="13" name="TextBox 12">
              <a:extLst>
                <a:ext uri="{FF2B5EF4-FFF2-40B4-BE49-F238E27FC236}">
                  <a16:creationId xmlns:a16="http://schemas.microsoft.com/office/drawing/2014/main" id="{531E9182-BCD0-4BB7-8F22-2EF39E4A3EFB}"/>
                </a:ext>
              </a:extLst>
            </p:cNvPr>
            <p:cNvSpPr txBox="1"/>
            <p:nvPr/>
          </p:nvSpPr>
          <p:spPr>
            <a:xfrm rot="5400000" flipH="1">
              <a:off x="6116907" y="1388764"/>
              <a:ext cx="1243930" cy="184666"/>
            </a:xfrm>
            <a:prstGeom prst="rect">
              <a:avLst/>
            </a:prstGeom>
            <a:noFill/>
          </p:spPr>
          <p:txBody>
            <a:bodyPr wrap="none" lIns="0" tIns="0" rIns="0" bIns="0" rtlCol="0">
              <a:spAutoFit/>
            </a:bodyPr>
            <a:lstStyle/>
            <a:p>
              <a:pPr algn="l"/>
              <a:r>
                <a:rPr lang="en-US" sz="1200" dirty="0">
                  <a:latin typeface="Roboto" panose="02000000000000000000" pitchFamily="2" charset="0"/>
                  <a:ea typeface="Roboto" panose="02000000000000000000" pitchFamily="2" charset="0"/>
                </a:rPr>
                <a:t>Creative Template</a:t>
              </a:r>
            </a:p>
          </p:txBody>
        </p:sp>
        <p:sp>
          <p:nvSpPr>
            <p:cNvPr id="14" name="TextBox 13">
              <a:extLst>
                <a:ext uri="{FF2B5EF4-FFF2-40B4-BE49-F238E27FC236}">
                  <a16:creationId xmlns:a16="http://schemas.microsoft.com/office/drawing/2014/main" id="{A9BF41DC-90B6-498E-8684-5B4E9E97B619}"/>
                </a:ext>
              </a:extLst>
            </p:cNvPr>
            <p:cNvSpPr txBox="1"/>
            <p:nvPr/>
          </p:nvSpPr>
          <p:spPr>
            <a:xfrm rot="5400000" flipH="1">
              <a:off x="6692705" y="981259"/>
              <a:ext cx="461665" cy="184666"/>
            </a:xfrm>
            <a:prstGeom prst="rect">
              <a:avLst/>
            </a:prstGeom>
            <a:noFill/>
          </p:spPr>
          <p:txBody>
            <a:bodyPr wrap="none" lIns="0" tIns="0" rIns="0" bIns="0" rtlCol="0">
              <a:spAutoFit/>
            </a:bodyPr>
            <a:lstStyle/>
            <a:p>
              <a:pPr algn="l"/>
              <a:r>
                <a:rPr lang="en-US" sz="1200" b="1" dirty="0">
                  <a:latin typeface="Roboto" panose="02000000000000000000" pitchFamily="2" charset="0"/>
                  <a:ea typeface="Roboto" panose="02000000000000000000" pitchFamily="2" charset="0"/>
                </a:rPr>
                <a:t>(2019)</a:t>
              </a:r>
            </a:p>
          </p:txBody>
        </p:sp>
      </p:grpSp>
    </p:spTree>
    <p:extLst>
      <p:ext uri="{BB962C8B-B14F-4D97-AF65-F5344CB8AC3E}">
        <p14:creationId xmlns:p14="http://schemas.microsoft.com/office/powerpoint/2010/main" val="3482882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7F703E-2589-4AA4-973A-5B0A02D019E1}"/>
              </a:ext>
            </a:extLst>
          </p:cNvPr>
          <p:cNvSpPr txBox="1"/>
          <p:nvPr/>
        </p:nvSpPr>
        <p:spPr>
          <a:xfrm rot="16200000">
            <a:off x="2534372" y="3082679"/>
            <a:ext cx="3140283" cy="615553"/>
          </a:xfrm>
          <a:prstGeom prst="rect">
            <a:avLst/>
          </a:prstGeom>
          <a:noFill/>
          <a:ln>
            <a:noFill/>
          </a:ln>
        </p:spPr>
        <p:txBody>
          <a:bodyPr wrap="none" lIns="0" tIns="0" rIns="0" bIns="0" rtlCol="0">
            <a:spAutoFit/>
          </a:bodyPr>
          <a:lstStyle/>
          <a:p>
            <a:pPr algn="l"/>
            <a:r>
              <a:rPr lang="en-US" sz="4000" b="1" dirty="0">
                <a:solidFill>
                  <a:schemeClr val="bg1"/>
                </a:solidFill>
                <a:latin typeface="Monument Extended" panose="00000500000000000000" pitchFamily="50" charset="0"/>
              </a:rPr>
              <a:t>XKLUSIF</a:t>
            </a:r>
          </a:p>
        </p:txBody>
      </p:sp>
      <p:sp>
        <p:nvSpPr>
          <p:cNvPr id="4" name="TextBox 3">
            <a:extLst>
              <a:ext uri="{FF2B5EF4-FFF2-40B4-BE49-F238E27FC236}">
                <a16:creationId xmlns:a16="http://schemas.microsoft.com/office/drawing/2014/main" id="{127F703E-2589-4AA4-973A-5B0A02D019E1}"/>
              </a:ext>
            </a:extLst>
          </p:cNvPr>
          <p:cNvSpPr txBox="1"/>
          <p:nvPr/>
        </p:nvSpPr>
        <p:spPr>
          <a:xfrm rot="5400000" flipH="1">
            <a:off x="6517345" y="3082679"/>
            <a:ext cx="3140283" cy="615553"/>
          </a:xfrm>
          <a:prstGeom prst="rect">
            <a:avLst/>
          </a:prstGeom>
          <a:noFill/>
          <a:ln>
            <a:noFill/>
          </a:ln>
        </p:spPr>
        <p:txBody>
          <a:bodyPr wrap="none" lIns="0" tIns="0" rIns="0" bIns="0" rtlCol="0">
            <a:spAutoFit/>
          </a:bodyPr>
          <a:lstStyle/>
          <a:p>
            <a:pPr algn="l"/>
            <a:r>
              <a:rPr lang="en-US" sz="4000" b="1" dirty="0">
                <a:solidFill>
                  <a:schemeClr val="bg1"/>
                </a:solidFill>
                <a:latin typeface="Monument Extended" panose="00000500000000000000" pitchFamily="50" charset="0"/>
              </a:rPr>
              <a:t>XKLUSIF</a:t>
            </a:r>
          </a:p>
        </p:txBody>
      </p:sp>
      <p:sp>
        <p:nvSpPr>
          <p:cNvPr id="5" name="TextBox 4">
            <a:extLst>
              <a:ext uri="{FF2B5EF4-FFF2-40B4-BE49-F238E27FC236}">
                <a16:creationId xmlns:a16="http://schemas.microsoft.com/office/drawing/2014/main" id="{127F703E-2589-4AA4-973A-5B0A02D019E1}"/>
              </a:ext>
            </a:extLst>
          </p:cNvPr>
          <p:cNvSpPr txBox="1"/>
          <p:nvPr/>
        </p:nvSpPr>
        <p:spPr>
          <a:xfrm flipH="1">
            <a:off x="4525858" y="1204760"/>
            <a:ext cx="3140283" cy="615553"/>
          </a:xfrm>
          <a:prstGeom prst="rect">
            <a:avLst/>
          </a:prstGeom>
          <a:noFill/>
          <a:ln>
            <a:noFill/>
          </a:ln>
        </p:spPr>
        <p:txBody>
          <a:bodyPr wrap="none" lIns="0" tIns="0" rIns="0" bIns="0" rtlCol="0">
            <a:spAutoFit/>
          </a:bodyPr>
          <a:lstStyle/>
          <a:p>
            <a:pPr algn="l"/>
            <a:r>
              <a:rPr lang="en-US" sz="4000" b="1" dirty="0">
                <a:solidFill>
                  <a:schemeClr val="bg1"/>
                </a:solidFill>
                <a:latin typeface="Monument Extended" panose="00000500000000000000" pitchFamily="50" charset="0"/>
              </a:rPr>
              <a:t>XKLUSIF</a:t>
            </a:r>
          </a:p>
        </p:txBody>
      </p:sp>
      <p:sp>
        <p:nvSpPr>
          <p:cNvPr id="6" name="TextBox 5">
            <a:extLst>
              <a:ext uri="{FF2B5EF4-FFF2-40B4-BE49-F238E27FC236}">
                <a16:creationId xmlns:a16="http://schemas.microsoft.com/office/drawing/2014/main" id="{127F703E-2589-4AA4-973A-5B0A02D019E1}"/>
              </a:ext>
            </a:extLst>
          </p:cNvPr>
          <p:cNvSpPr txBox="1"/>
          <p:nvPr/>
        </p:nvSpPr>
        <p:spPr>
          <a:xfrm flipH="1">
            <a:off x="4525858" y="5051046"/>
            <a:ext cx="3140283" cy="615553"/>
          </a:xfrm>
          <a:prstGeom prst="rect">
            <a:avLst/>
          </a:prstGeom>
          <a:noFill/>
          <a:ln>
            <a:noFill/>
          </a:ln>
        </p:spPr>
        <p:txBody>
          <a:bodyPr wrap="none" lIns="0" tIns="0" rIns="0" bIns="0" rtlCol="0">
            <a:spAutoFit/>
          </a:bodyPr>
          <a:lstStyle/>
          <a:p>
            <a:pPr algn="l"/>
            <a:r>
              <a:rPr lang="en-US" sz="4000" b="1" dirty="0">
                <a:solidFill>
                  <a:schemeClr val="bg1"/>
                </a:solidFill>
                <a:latin typeface="Monument Extended" panose="00000500000000000000" pitchFamily="50" charset="0"/>
              </a:rPr>
              <a:t>XKLUSIF</a:t>
            </a:r>
          </a:p>
        </p:txBody>
      </p:sp>
      <p:sp>
        <p:nvSpPr>
          <p:cNvPr id="8" name="Rectangle 7">
            <a:extLst>
              <a:ext uri="{FF2B5EF4-FFF2-40B4-BE49-F238E27FC236}">
                <a16:creationId xmlns:a16="http://schemas.microsoft.com/office/drawing/2014/main" id="{342D9BCD-AD76-4D57-B195-3E6D51B73D0C}"/>
              </a:ext>
            </a:extLst>
          </p:cNvPr>
          <p:cNvSpPr/>
          <p:nvPr/>
        </p:nvSpPr>
        <p:spPr>
          <a:xfrm>
            <a:off x="3430023" y="6131790"/>
            <a:ext cx="5331953" cy="346249"/>
          </a:xfrm>
          <a:prstGeom prst="rect">
            <a:avLst/>
          </a:prstGeom>
        </p:spPr>
        <p:txBody>
          <a:bodyPr wrap="square">
            <a:spAutoFit/>
          </a:bodyPr>
          <a:lstStyle/>
          <a:p>
            <a:pPr algn="ct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Subtitle 2">
            <a:extLst>
              <a:ext uri="{FF2B5EF4-FFF2-40B4-BE49-F238E27FC236}">
                <a16:creationId xmlns:a16="http://schemas.microsoft.com/office/drawing/2014/main" id="{A38E1262-7B51-498B-AFA8-80707138815E}"/>
              </a:ext>
            </a:extLst>
          </p:cNvPr>
          <p:cNvSpPr txBox="1">
            <a:spLocks/>
          </p:cNvSpPr>
          <p:nvPr/>
        </p:nvSpPr>
        <p:spPr>
          <a:xfrm>
            <a:off x="4104513" y="5601138"/>
            <a:ext cx="3869404"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MONDAY – NIGHT , 7 AM</a:t>
            </a:r>
          </a:p>
        </p:txBody>
      </p:sp>
      <p:sp>
        <p:nvSpPr>
          <p:cNvPr id="11" name="TextBox 10">
            <a:extLst>
              <a:ext uri="{FF2B5EF4-FFF2-40B4-BE49-F238E27FC236}">
                <a16:creationId xmlns:a16="http://schemas.microsoft.com/office/drawing/2014/main" id="{531E9182-BCD0-4BB7-8F22-2EF39E4A3EFB}"/>
              </a:ext>
            </a:extLst>
          </p:cNvPr>
          <p:cNvSpPr txBox="1"/>
          <p:nvPr/>
        </p:nvSpPr>
        <p:spPr>
          <a:xfrm flipH="1">
            <a:off x="5474035" y="483560"/>
            <a:ext cx="1243930" cy="369332"/>
          </a:xfrm>
          <a:prstGeom prst="rect">
            <a:avLst/>
          </a:prstGeom>
          <a:noFill/>
        </p:spPr>
        <p:txBody>
          <a:bodyPr wrap="none" lIns="0" tIns="0" rIns="0" bIns="0" rtlCol="0">
            <a:spAutoFit/>
          </a:bodyPr>
          <a:lstStyle/>
          <a:p>
            <a:pPr algn="ctr"/>
            <a:r>
              <a:rPr lang="en-US" sz="1200" b="1" dirty="0">
                <a:solidFill>
                  <a:schemeClr val="bg1"/>
                </a:solidFill>
                <a:latin typeface="Roboto" panose="02000000000000000000" pitchFamily="2" charset="0"/>
                <a:ea typeface="Roboto" panose="02000000000000000000" pitchFamily="2" charset="0"/>
              </a:rPr>
              <a:t>(2019)</a:t>
            </a:r>
            <a:endParaRPr lang="en-US" sz="1200" dirty="0">
              <a:solidFill>
                <a:schemeClr val="bg1"/>
              </a:solidFill>
              <a:latin typeface="Roboto" panose="02000000000000000000" pitchFamily="2" charset="0"/>
              <a:ea typeface="Roboto" panose="02000000000000000000" pitchFamily="2" charset="0"/>
            </a:endParaRPr>
          </a:p>
          <a:p>
            <a:pPr algn="ctr"/>
            <a:r>
              <a:rPr lang="en-US" sz="1200" dirty="0">
                <a:solidFill>
                  <a:schemeClr val="bg1"/>
                </a:solidFill>
                <a:latin typeface="Roboto" panose="02000000000000000000" pitchFamily="2" charset="0"/>
                <a:ea typeface="Roboto" panose="02000000000000000000" pitchFamily="2" charset="0"/>
              </a:rPr>
              <a:t>Creative Template</a:t>
            </a:r>
          </a:p>
        </p:txBody>
      </p:sp>
      <p:sp>
        <p:nvSpPr>
          <p:cNvPr id="12" name="TextBox 11">
            <a:extLst>
              <a:ext uri="{FF2B5EF4-FFF2-40B4-BE49-F238E27FC236}">
                <a16:creationId xmlns:a16="http://schemas.microsoft.com/office/drawing/2014/main" id="{A9BF41DC-90B6-498E-8684-5B4E9E97B619}"/>
              </a:ext>
            </a:extLst>
          </p:cNvPr>
          <p:cNvSpPr txBox="1"/>
          <p:nvPr/>
        </p:nvSpPr>
        <p:spPr>
          <a:xfrm flipH="1">
            <a:off x="5545219" y="445015"/>
            <a:ext cx="65" cy="184666"/>
          </a:xfrm>
          <a:prstGeom prst="rect">
            <a:avLst/>
          </a:prstGeom>
          <a:noFill/>
        </p:spPr>
        <p:txBody>
          <a:bodyPr wrap="none" lIns="0" tIns="0" rIns="0" bIns="0" rtlCol="0">
            <a:spAutoFit/>
          </a:bodyPr>
          <a:lstStyle/>
          <a:p>
            <a:pPr algn="l"/>
            <a:endParaRPr lang="en-US" sz="1200" b="1" dirty="0">
              <a:solidFill>
                <a:schemeClr val="bg1"/>
              </a:solidFill>
              <a:latin typeface="Roboto" panose="02000000000000000000" pitchFamily="2" charset="0"/>
              <a:ea typeface="Roboto" panose="02000000000000000000" pitchFamily="2" charset="0"/>
            </a:endParaRPr>
          </a:p>
        </p:txBody>
      </p:sp>
      <p:pic>
        <p:nvPicPr>
          <p:cNvPr id="14" name="图片占位符 13" descr="图片包含 人员&#10;&#10;已生成极高可信度的说明">
            <a:extLst>
              <a:ext uri="{FF2B5EF4-FFF2-40B4-BE49-F238E27FC236}">
                <a16:creationId xmlns:a16="http://schemas.microsoft.com/office/drawing/2014/main" id="{CAB9871E-5D2A-4505-9B9D-AD53233859D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3351" r="13351"/>
          <a:stretch>
            <a:fillRect/>
          </a:stretch>
        </p:blipFill>
        <p:spPr/>
      </p:pic>
    </p:spTree>
    <p:extLst>
      <p:ext uri="{BB962C8B-B14F-4D97-AF65-F5344CB8AC3E}">
        <p14:creationId xmlns:p14="http://schemas.microsoft.com/office/powerpoint/2010/main" val="3644510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占位符 15" descr="图片包含 人员, 妇女, 室内, 眼镜&#10;&#10;已生成极高可信度的说明">
            <a:extLst>
              <a:ext uri="{FF2B5EF4-FFF2-40B4-BE49-F238E27FC236}">
                <a16:creationId xmlns:a16="http://schemas.microsoft.com/office/drawing/2014/main" id="{388FAB57-20C8-4C93-92BC-F6C49877613E}"/>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079" r="1079"/>
          <a:stretch>
            <a:fillRect/>
          </a:stretch>
        </p:blipFill>
        <p:spPr/>
      </p:pic>
      <p:pic>
        <p:nvPicPr>
          <p:cNvPr id="11" name="图片占位符 10" descr="图片包含 室内, 正面, 台阶, 场景&#10;&#10;已生成高可信度的说明">
            <a:extLst>
              <a:ext uri="{FF2B5EF4-FFF2-40B4-BE49-F238E27FC236}">
                <a16:creationId xmlns:a16="http://schemas.microsoft.com/office/drawing/2014/main" id="{E610F153-5B6F-4EF9-AB99-265BB70C6F2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1941" r="11941"/>
          <a:stretch>
            <a:fillRect/>
          </a:stretch>
        </p:blipFill>
        <p:spPr/>
      </p:pic>
      <p:sp>
        <p:nvSpPr>
          <p:cNvPr id="5" name="Rectangle 4">
            <a:extLst>
              <a:ext uri="{FF2B5EF4-FFF2-40B4-BE49-F238E27FC236}">
                <a16:creationId xmlns:a16="http://schemas.microsoft.com/office/drawing/2014/main" id="{342D9BCD-AD76-4D57-B195-3E6D51B73D0C}"/>
              </a:ext>
            </a:extLst>
          </p:cNvPr>
          <p:cNvSpPr/>
          <p:nvPr/>
        </p:nvSpPr>
        <p:spPr>
          <a:xfrm>
            <a:off x="6354439" y="5402029"/>
            <a:ext cx="2911750" cy="854080"/>
          </a:xfrm>
          <a:prstGeom prst="rect">
            <a:avLst/>
          </a:prstGeom>
        </p:spPr>
        <p:txBody>
          <a:bodyPr wrap="square">
            <a:spAutoFit/>
          </a:bodyPr>
          <a:lstStyle/>
          <a:p>
            <a:pPr>
              <a:lnSpc>
                <a:spcPct val="150000"/>
              </a:lnSpc>
            </a:pPr>
            <a:r>
              <a:rPr lang="id-ID" sz="1100" i="0" dirty="0">
                <a:solidFill>
                  <a:schemeClr val="accent4"/>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accent4"/>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Subtitle 2">
            <a:extLst>
              <a:ext uri="{FF2B5EF4-FFF2-40B4-BE49-F238E27FC236}">
                <a16:creationId xmlns:a16="http://schemas.microsoft.com/office/drawing/2014/main" id="{A38E1262-7B51-498B-AFA8-80707138815E}"/>
              </a:ext>
            </a:extLst>
          </p:cNvPr>
          <p:cNvSpPr txBox="1">
            <a:spLocks/>
          </p:cNvSpPr>
          <p:nvPr/>
        </p:nvSpPr>
        <p:spPr>
          <a:xfrm>
            <a:off x="6354439" y="4917398"/>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accent4"/>
                </a:solidFill>
                <a:latin typeface="Roboto" panose="02000000000000000000" pitchFamily="2" charset="0"/>
                <a:ea typeface="Roboto" panose="02000000000000000000" pitchFamily="2" charset="0"/>
              </a:rPr>
              <a:t>LOREM IPSUM DOLOR</a:t>
            </a:r>
          </a:p>
        </p:txBody>
      </p:sp>
      <p:sp>
        <p:nvSpPr>
          <p:cNvPr id="7" name="TextBox 6">
            <a:extLst>
              <a:ext uri="{FF2B5EF4-FFF2-40B4-BE49-F238E27FC236}">
                <a16:creationId xmlns:a16="http://schemas.microsoft.com/office/drawing/2014/main" id="{127F703E-2589-4AA4-973A-5B0A02D019E1}"/>
              </a:ext>
            </a:extLst>
          </p:cNvPr>
          <p:cNvSpPr txBox="1"/>
          <p:nvPr/>
        </p:nvSpPr>
        <p:spPr>
          <a:xfrm>
            <a:off x="1915368" y="1775249"/>
            <a:ext cx="8361263" cy="615553"/>
          </a:xfrm>
          <a:prstGeom prst="rect">
            <a:avLst/>
          </a:prstGeom>
          <a:noFill/>
          <a:ln>
            <a:noFill/>
          </a:ln>
        </p:spPr>
        <p:txBody>
          <a:bodyPr wrap="none" lIns="0" tIns="0" rIns="0" bIns="0" rtlCol="0">
            <a:spAutoFit/>
          </a:bodyPr>
          <a:lstStyle/>
          <a:p>
            <a:pPr algn="r"/>
            <a:r>
              <a:rPr lang="en-US" sz="4000" b="1" dirty="0">
                <a:solidFill>
                  <a:schemeClr val="accent4"/>
                </a:solidFill>
                <a:latin typeface="Monument Extended" panose="00000500000000000000" pitchFamily="50" charset="0"/>
              </a:rPr>
              <a:t>OBESISSIONS GALLERY</a:t>
            </a:r>
          </a:p>
        </p:txBody>
      </p:sp>
      <p:sp>
        <p:nvSpPr>
          <p:cNvPr id="9" name="TextBox 8">
            <a:extLst>
              <a:ext uri="{FF2B5EF4-FFF2-40B4-BE49-F238E27FC236}">
                <a16:creationId xmlns:a16="http://schemas.microsoft.com/office/drawing/2014/main" id="{127F703E-2589-4AA4-973A-5B0A02D019E1}"/>
              </a:ext>
            </a:extLst>
          </p:cNvPr>
          <p:cNvSpPr txBox="1"/>
          <p:nvPr/>
        </p:nvSpPr>
        <p:spPr>
          <a:xfrm>
            <a:off x="1915368" y="2225192"/>
            <a:ext cx="8361263" cy="615553"/>
          </a:xfrm>
          <a:prstGeom prst="rect">
            <a:avLst/>
          </a:prstGeom>
          <a:noFill/>
          <a:ln>
            <a:noFill/>
          </a:ln>
        </p:spPr>
        <p:txBody>
          <a:bodyPr wrap="none" lIns="0" tIns="0" rIns="0" bIns="0" rtlCol="0">
            <a:spAutoFit/>
          </a:bodyPr>
          <a:lstStyle/>
          <a:p>
            <a:pPr algn="r"/>
            <a:r>
              <a:rPr lang="en-US" sz="4000" b="1" dirty="0">
                <a:solidFill>
                  <a:schemeClr val="accent4"/>
                </a:solidFill>
                <a:latin typeface="Monument Extended" panose="00000500000000000000" pitchFamily="50" charset="0"/>
              </a:rPr>
              <a:t>OBESISSIONS GALLERY</a:t>
            </a:r>
          </a:p>
        </p:txBody>
      </p:sp>
      <p:sp>
        <p:nvSpPr>
          <p:cNvPr id="10" name="TextBox 9">
            <a:extLst>
              <a:ext uri="{FF2B5EF4-FFF2-40B4-BE49-F238E27FC236}">
                <a16:creationId xmlns:a16="http://schemas.microsoft.com/office/drawing/2014/main" id="{127F703E-2589-4AA4-973A-5B0A02D019E1}"/>
              </a:ext>
            </a:extLst>
          </p:cNvPr>
          <p:cNvSpPr txBox="1"/>
          <p:nvPr/>
        </p:nvSpPr>
        <p:spPr>
          <a:xfrm>
            <a:off x="1915368" y="2747707"/>
            <a:ext cx="8361263" cy="615553"/>
          </a:xfrm>
          <a:prstGeom prst="rect">
            <a:avLst/>
          </a:prstGeom>
          <a:noFill/>
          <a:ln>
            <a:noFill/>
          </a:ln>
        </p:spPr>
        <p:txBody>
          <a:bodyPr wrap="none" lIns="0" tIns="0" rIns="0" bIns="0" rtlCol="0">
            <a:spAutoFit/>
          </a:bodyPr>
          <a:lstStyle/>
          <a:p>
            <a:pPr algn="r"/>
            <a:r>
              <a:rPr lang="en-US" sz="4000" b="1" dirty="0">
                <a:solidFill>
                  <a:schemeClr val="accent4"/>
                </a:solidFill>
                <a:latin typeface="Monument Extended" panose="00000500000000000000" pitchFamily="50" charset="0"/>
              </a:rPr>
              <a:t>OBESISSIONS GALLERY</a:t>
            </a:r>
          </a:p>
        </p:txBody>
      </p:sp>
      <p:sp>
        <p:nvSpPr>
          <p:cNvPr id="14" name="TextBox 13">
            <a:extLst>
              <a:ext uri="{FF2B5EF4-FFF2-40B4-BE49-F238E27FC236}">
                <a16:creationId xmlns:a16="http://schemas.microsoft.com/office/drawing/2014/main" id="{127F703E-2589-4AA4-973A-5B0A02D019E1}"/>
              </a:ext>
            </a:extLst>
          </p:cNvPr>
          <p:cNvSpPr txBox="1"/>
          <p:nvPr/>
        </p:nvSpPr>
        <p:spPr>
          <a:xfrm rot="16200000">
            <a:off x="-449762" y="5164106"/>
            <a:ext cx="3140283" cy="615553"/>
          </a:xfrm>
          <a:prstGeom prst="rect">
            <a:avLst/>
          </a:prstGeom>
          <a:noFill/>
          <a:ln>
            <a:noFill/>
          </a:ln>
        </p:spPr>
        <p:txBody>
          <a:bodyPr wrap="none" lIns="0" tIns="0" rIns="0" bIns="0" rtlCol="0">
            <a:spAutoFit/>
          </a:bodyPr>
          <a:lstStyle/>
          <a:p>
            <a:pPr algn="l"/>
            <a:r>
              <a:rPr lang="en-US" sz="4000" b="1" dirty="0">
                <a:solidFill>
                  <a:schemeClr val="accent4"/>
                </a:solidFill>
                <a:latin typeface="Monument Extended" panose="00000500000000000000" pitchFamily="50" charset="0"/>
              </a:rPr>
              <a:t>XKLUSIF</a:t>
            </a:r>
          </a:p>
        </p:txBody>
      </p:sp>
      <p:pic>
        <p:nvPicPr>
          <p:cNvPr id="13" name="图片占位符 12" descr="图片包含 户外, 夜晚, 户外艺术系列, 雪花&#10;&#10;已生成极高可信度的说明">
            <a:extLst>
              <a:ext uri="{FF2B5EF4-FFF2-40B4-BE49-F238E27FC236}">
                <a16:creationId xmlns:a16="http://schemas.microsoft.com/office/drawing/2014/main" id="{89342474-D8B5-4E41-9134-1AF65B840CEC}"/>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7931" r="27931"/>
          <a:stretch>
            <a:fillRect/>
          </a:stretch>
        </p:blipFill>
        <p:spPr/>
      </p:pic>
    </p:spTree>
    <p:extLst>
      <p:ext uri="{BB962C8B-B14F-4D97-AF65-F5344CB8AC3E}">
        <p14:creationId xmlns:p14="http://schemas.microsoft.com/office/powerpoint/2010/main" val="3640583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户外, 人员, 草, 妇女&#10;&#10;已生成极高可信度的说明">
            <a:extLst>
              <a:ext uri="{FF2B5EF4-FFF2-40B4-BE49-F238E27FC236}">
                <a16:creationId xmlns:a16="http://schemas.microsoft.com/office/drawing/2014/main" id="{DE2D6D53-6527-4D22-B96C-EE6851A85FA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45" b="1745"/>
          <a:stretch>
            <a:fillRect/>
          </a:stretch>
        </p:blipFill>
        <p:spPr/>
      </p:pic>
      <p:sp>
        <p:nvSpPr>
          <p:cNvPr id="5" name="TextBox 4">
            <a:extLst>
              <a:ext uri="{FF2B5EF4-FFF2-40B4-BE49-F238E27FC236}">
                <a16:creationId xmlns:a16="http://schemas.microsoft.com/office/drawing/2014/main" id="{127F703E-2589-4AA4-973A-5B0A02D019E1}"/>
              </a:ext>
            </a:extLst>
          </p:cNvPr>
          <p:cNvSpPr txBox="1"/>
          <p:nvPr/>
        </p:nvSpPr>
        <p:spPr>
          <a:xfrm>
            <a:off x="3170519" y="1557535"/>
            <a:ext cx="5850961" cy="430887"/>
          </a:xfrm>
          <a:prstGeom prst="rect">
            <a:avLst/>
          </a:prstGeom>
          <a:noFill/>
          <a:ln>
            <a:noFill/>
          </a:ln>
        </p:spPr>
        <p:txBody>
          <a:bodyPr wrap="none" lIns="0" tIns="0" rIns="0" bIns="0" rtlCol="0">
            <a:spAutoFit/>
          </a:bodyPr>
          <a:lstStyle/>
          <a:p>
            <a:pPr algn="r"/>
            <a:r>
              <a:rPr lang="en-US" sz="2800" b="1" dirty="0">
                <a:solidFill>
                  <a:schemeClr val="accent4"/>
                </a:solidFill>
                <a:latin typeface="Monument Extended" panose="00000500000000000000" pitchFamily="50" charset="0"/>
              </a:rPr>
              <a:t>OBESISSIONS </a:t>
            </a:r>
            <a:r>
              <a:rPr lang="en-US" sz="2800" b="1" i="1" dirty="0">
                <a:solidFill>
                  <a:schemeClr val="accent4"/>
                </a:solidFill>
                <a:latin typeface="Monument Extended" panose="00000500000000000000" pitchFamily="50" charset="0"/>
              </a:rPr>
              <a:t>GALLERY</a:t>
            </a:r>
          </a:p>
        </p:txBody>
      </p:sp>
      <p:sp>
        <p:nvSpPr>
          <p:cNvPr id="8" name="TextBox 7">
            <a:extLst>
              <a:ext uri="{FF2B5EF4-FFF2-40B4-BE49-F238E27FC236}">
                <a16:creationId xmlns:a16="http://schemas.microsoft.com/office/drawing/2014/main" id="{127F703E-2589-4AA4-973A-5B0A02D019E1}"/>
              </a:ext>
            </a:extLst>
          </p:cNvPr>
          <p:cNvSpPr txBox="1"/>
          <p:nvPr/>
        </p:nvSpPr>
        <p:spPr>
          <a:xfrm>
            <a:off x="3267889" y="1163578"/>
            <a:ext cx="5777167" cy="141816"/>
          </a:xfrm>
          <a:custGeom>
            <a:avLst/>
            <a:gdLst/>
            <a:ahLst/>
            <a:cxnLst/>
            <a:rect l="l" t="t" r="r" b="b"/>
            <a:pathLst>
              <a:path w="5777167" h="141816">
                <a:moveTo>
                  <a:pt x="3662034" y="118085"/>
                </a:moveTo>
                <a:lnTo>
                  <a:pt x="3818490" y="118085"/>
                </a:lnTo>
                <a:lnTo>
                  <a:pt x="3814305" y="141816"/>
                </a:lnTo>
                <a:lnTo>
                  <a:pt x="3657849" y="141816"/>
                </a:lnTo>
                <a:close/>
                <a:moveTo>
                  <a:pt x="5168345" y="56719"/>
                </a:moveTo>
                <a:lnTo>
                  <a:pt x="5155225" y="131125"/>
                </a:lnTo>
                <a:lnTo>
                  <a:pt x="5268031" y="131125"/>
                </a:lnTo>
                <a:cubicBezTo>
                  <a:pt x="5274585" y="131353"/>
                  <a:pt x="5281689" y="130896"/>
                  <a:pt x="5289346" y="129753"/>
                </a:cubicBezTo>
                <a:cubicBezTo>
                  <a:pt x="5297003" y="128610"/>
                  <a:pt x="5303965" y="125411"/>
                  <a:pt x="5310231" y="120154"/>
                </a:cubicBezTo>
                <a:cubicBezTo>
                  <a:pt x="5316499" y="114897"/>
                  <a:pt x="5320823" y="106212"/>
                  <a:pt x="5323208" y="94098"/>
                </a:cubicBezTo>
                <a:cubicBezTo>
                  <a:pt x="5325117" y="81869"/>
                  <a:pt x="5323869" y="73101"/>
                  <a:pt x="5319464" y="67794"/>
                </a:cubicBezTo>
                <a:cubicBezTo>
                  <a:pt x="5315059" y="62487"/>
                  <a:pt x="5309232" y="59257"/>
                  <a:pt x="5301980" y="58103"/>
                </a:cubicBezTo>
                <a:cubicBezTo>
                  <a:pt x="5294728" y="56950"/>
                  <a:pt x="5287785" y="56488"/>
                  <a:pt x="5281151" y="56719"/>
                </a:cubicBezTo>
                <a:close/>
                <a:moveTo>
                  <a:pt x="409824" y="49318"/>
                </a:moveTo>
                <a:lnTo>
                  <a:pt x="409824" y="100464"/>
                </a:lnTo>
                <a:lnTo>
                  <a:pt x="540610" y="100464"/>
                </a:lnTo>
                <a:lnTo>
                  <a:pt x="540962" y="100464"/>
                </a:lnTo>
                <a:cubicBezTo>
                  <a:pt x="549716" y="101000"/>
                  <a:pt x="557237" y="99927"/>
                  <a:pt x="563523" y="97245"/>
                </a:cubicBezTo>
                <a:cubicBezTo>
                  <a:pt x="569809" y="94563"/>
                  <a:pt x="573099" y="87053"/>
                  <a:pt x="573393" y="74715"/>
                </a:cubicBezTo>
                <a:cubicBezTo>
                  <a:pt x="573107" y="62545"/>
                  <a:pt x="569802" y="55138"/>
                  <a:pt x="563479" y="52493"/>
                </a:cubicBezTo>
                <a:cubicBezTo>
                  <a:pt x="557156" y="49847"/>
                  <a:pt x="549533" y="48789"/>
                  <a:pt x="540610" y="49318"/>
                </a:cubicBezTo>
                <a:close/>
                <a:moveTo>
                  <a:pt x="5434653" y="3547"/>
                </a:moveTo>
                <a:lnTo>
                  <a:pt x="5511129" y="3547"/>
                </a:lnTo>
                <a:lnTo>
                  <a:pt x="5586089" y="115951"/>
                </a:lnTo>
                <a:lnTo>
                  <a:pt x="5700690" y="3547"/>
                </a:lnTo>
                <a:lnTo>
                  <a:pt x="5777167" y="3547"/>
                </a:lnTo>
                <a:lnTo>
                  <a:pt x="5636265" y="141816"/>
                </a:lnTo>
                <a:lnTo>
                  <a:pt x="5526792" y="141816"/>
                </a:lnTo>
                <a:close/>
                <a:moveTo>
                  <a:pt x="5114328" y="3547"/>
                </a:moveTo>
                <a:lnTo>
                  <a:pt x="5308153" y="3547"/>
                </a:lnTo>
                <a:cubicBezTo>
                  <a:pt x="5336539" y="3883"/>
                  <a:pt x="5357829" y="12102"/>
                  <a:pt x="5372023" y="28203"/>
                </a:cubicBezTo>
                <a:cubicBezTo>
                  <a:pt x="5386216" y="44304"/>
                  <a:pt x="5391075" y="66269"/>
                  <a:pt x="5386601" y="94098"/>
                </a:cubicBezTo>
                <a:lnTo>
                  <a:pt x="5364912" y="141816"/>
                </a:lnTo>
                <a:lnTo>
                  <a:pt x="5089947" y="141816"/>
                </a:lnTo>
                <a:close/>
                <a:moveTo>
                  <a:pt x="4819053" y="3547"/>
                </a:moveTo>
                <a:lnTo>
                  <a:pt x="5079803" y="3547"/>
                </a:lnTo>
                <a:lnTo>
                  <a:pt x="5070925" y="53899"/>
                </a:lnTo>
                <a:lnTo>
                  <a:pt x="4873566" y="53899"/>
                </a:lnTo>
                <a:lnTo>
                  <a:pt x="4864734" y="103988"/>
                </a:lnTo>
                <a:lnTo>
                  <a:pt x="5062093" y="103988"/>
                </a:lnTo>
                <a:lnTo>
                  <a:pt x="5055422" y="141816"/>
                </a:lnTo>
                <a:lnTo>
                  <a:pt x="4794672" y="141816"/>
                </a:lnTo>
                <a:close/>
                <a:moveTo>
                  <a:pt x="4533303" y="3547"/>
                </a:moveTo>
                <a:lnTo>
                  <a:pt x="4596695" y="3547"/>
                </a:lnTo>
                <a:lnTo>
                  <a:pt x="4572314" y="141816"/>
                </a:lnTo>
                <a:lnTo>
                  <a:pt x="4508922" y="141816"/>
                </a:lnTo>
                <a:close/>
                <a:moveTo>
                  <a:pt x="4247553" y="3547"/>
                </a:moveTo>
                <a:lnTo>
                  <a:pt x="4310945" y="3547"/>
                </a:lnTo>
                <a:lnTo>
                  <a:pt x="4286564" y="141816"/>
                </a:lnTo>
                <a:lnTo>
                  <a:pt x="4223172" y="141816"/>
                </a:lnTo>
                <a:close/>
                <a:moveTo>
                  <a:pt x="3999763" y="3547"/>
                </a:moveTo>
                <a:lnTo>
                  <a:pt x="4085392" y="3547"/>
                </a:lnTo>
                <a:lnTo>
                  <a:pt x="4132519" y="141816"/>
                </a:lnTo>
                <a:lnTo>
                  <a:pt x="4064066" y="141816"/>
                </a:lnTo>
                <a:lnTo>
                  <a:pt x="4034489" y="50419"/>
                </a:lnTo>
                <a:lnTo>
                  <a:pt x="3972359" y="141816"/>
                </a:lnTo>
                <a:lnTo>
                  <a:pt x="3904071" y="141816"/>
                </a:lnTo>
                <a:close/>
                <a:moveTo>
                  <a:pt x="2848782" y="3547"/>
                </a:moveTo>
                <a:lnTo>
                  <a:pt x="2912175" y="3547"/>
                </a:lnTo>
                <a:lnTo>
                  <a:pt x="2912175" y="141816"/>
                </a:lnTo>
                <a:lnTo>
                  <a:pt x="2848782" y="141816"/>
                </a:lnTo>
                <a:close/>
                <a:moveTo>
                  <a:pt x="2594332" y="3547"/>
                </a:moveTo>
                <a:lnTo>
                  <a:pt x="2680284" y="3547"/>
                </a:lnTo>
                <a:lnTo>
                  <a:pt x="2805988" y="141816"/>
                </a:lnTo>
                <a:lnTo>
                  <a:pt x="2727354" y="141816"/>
                </a:lnTo>
                <a:lnTo>
                  <a:pt x="2657724" y="65211"/>
                </a:lnTo>
                <a:lnTo>
                  <a:pt x="2657724" y="141816"/>
                </a:lnTo>
                <a:lnTo>
                  <a:pt x="2594332" y="141816"/>
                </a:lnTo>
                <a:close/>
                <a:moveTo>
                  <a:pt x="2146656" y="3547"/>
                </a:moveTo>
                <a:lnTo>
                  <a:pt x="2210049" y="3547"/>
                </a:lnTo>
                <a:lnTo>
                  <a:pt x="2210049" y="141816"/>
                </a:lnTo>
                <a:lnTo>
                  <a:pt x="2146656" y="141816"/>
                </a:lnTo>
                <a:close/>
                <a:moveTo>
                  <a:pt x="1337031" y="3547"/>
                </a:moveTo>
                <a:lnTo>
                  <a:pt x="1400424" y="3547"/>
                </a:lnTo>
                <a:lnTo>
                  <a:pt x="1400424" y="141816"/>
                </a:lnTo>
                <a:lnTo>
                  <a:pt x="1337031" y="141816"/>
                </a:lnTo>
                <a:close/>
                <a:moveTo>
                  <a:pt x="689332" y="3547"/>
                </a:moveTo>
                <a:lnTo>
                  <a:pt x="950082" y="3547"/>
                </a:lnTo>
                <a:lnTo>
                  <a:pt x="950082" y="53899"/>
                </a:lnTo>
                <a:lnTo>
                  <a:pt x="752724" y="53899"/>
                </a:lnTo>
                <a:lnTo>
                  <a:pt x="752724" y="103988"/>
                </a:lnTo>
                <a:lnTo>
                  <a:pt x="950082" y="103988"/>
                </a:lnTo>
                <a:lnTo>
                  <a:pt x="950082" y="141816"/>
                </a:lnTo>
                <a:lnTo>
                  <a:pt x="689332" y="141816"/>
                </a:lnTo>
                <a:close/>
                <a:moveTo>
                  <a:pt x="346432" y="3547"/>
                </a:moveTo>
                <a:lnTo>
                  <a:pt x="563523" y="3547"/>
                </a:lnTo>
                <a:cubicBezTo>
                  <a:pt x="591078" y="3979"/>
                  <a:pt x="610289" y="10244"/>
                  <a:pt x="621157" y="22344"/>
                </a:cubicBezTo>
                <a:cubicBezTo>
                  <a:pt x="632024" y="34443"/>
                  <a:pt x="637234" y="49784"/>
                  <a:pt x="636786" y="68366"/>
                </a:cubicBezTo>
                <a:cubicBezTo>
                  <a:pt x="636749" y="77066"/>
                  <a:pt x="635062" y="85501"/>
                  <a:pt x="631725" y="93669"/>
                </a:cubicBezTo>
                <a:cubicBezTo>
                  <a:pt x="628387" y="101836"/>
                  <a:pt x="623621" y="109383"/>
                  <a:pt x="617426" y="116308"/>
                </a:cubicBezTo>
                <a:cubicBezTo>
                  <a:pt x="628124" y="122807"/>
                  <a:pt x="636576" y="131201"/>
                  <a:pt x="642783" y="141491"/>
                </a:cubicBezTo>
                <a:lnTo>
                  <a:pt x="642867" y="141816"/>
                </a:lnTo>
                <a:lnTo>
                  <a:pt x="346432" y="141816"/>
                </a:lnTo>
                <a:close/>
                <a:moveTo>
                  <a:pt x="3687434" y="23"/>
                </a:moveTo>
                <a:cubicBezTo>
                  <a:pt x="3736645" y="344"/>
                  <a:pt x="3772232" y="9297"/>
                  <a:pt x="3794195" y="26881"/>
                </a:cubicBezTo>
                <a:cubicBezTo>
                  <a:pt x="3816158" y="44466"/>
                  <a:pt x="3825335" y="68754"/>
                  <a:pt x="3821723" y="99746"/>
                </a:cubicBezTo>
                <a:lnTo>
                  <a:pt x="3757271" y="99746"/>
                </a:lnTo>
                <a:cubicBezTo>
                  <a:pt x="3757461" y="93287"/>
                  <a:pt x="3755543" y="86495"/>
                  <a:pt x="3751516" y="79370"/>
                </a:cubicBezTo>
                <a:cubicBezTo>
                  <a:pt x="3747489" y="72245"/>
                  <a:pt x="3739754" y="66158"/>
                  <a:pt x="3728311" y="61110"/>
                </a:cubicBezTo>
                <a:cubicBezTo>
                  <a:pt x="3716868" y="56062"/>
                  <a:pt x="3700117" y="53423"/>
                  <a:pt x="3678058" y="53195"/>
                </a:cubicBezTo>
                <a:cubicBezTo>
                  <a:pt x="3650866" y="53574"/>
                  <a:pt x="3629785" y="57871"/>
                  <a:pt x="3614815" y="66086"/>
                </a:cubicBezTo>
                <a:cubicBezTo>
                  <a:pt x="3599845" y="74301"/>
                  <a:pt x="3589167" y="84161"/>
                  <a:pt x="3582782" y="95666"/>
                </a:cubicBezTo>
                <a:cubicBezTo>
                  <a:pt x="3576397" y="107171"/>
                  <a:pt x="3572486" y="118047"/>
                  <a:pt x="3571049" y="128294"/>
                </a:cubicBezTo>
                <a:lnTo>
                  <a:pt x="3571137" y="141816"/>
                </a:lnTo>
                <a:lnTo>
                  <a:pt x="3508053" y="141816"/>
                </a:lnTo>
                <a:lnTo>
                  <a:pt x="3507905" y="126886"/>
                </a:lnTo>
                <a:cubicBezTo>
                  <a:pt x="3515351" y="85817"/>
                  <a:pt x="3534385" y="54449"/>
                  <a:pt x="3565010" y="32783"/>
                </a:cubicBezTo>
                <a:cubicBezTo>
                  <a:pt x="3595634" y="11117"/>
                  <a:pt x="3636442" y="197"/>
                  <a:pt x="3687434" y="23"/>
                </a:cubicBezTo>
                <a:close/>
                <a:moveTo>
                  <a:pt x="3107802" y="23"/>
                </a:moveTo>
                <a:cubicBezTo>
                  <a:pt x="3154740" y="-279"/>
                  <a:pt x="3191273" y="6134"/>
                  <a:pt x="3217402" y="19262"/>
                </a:cubicBezTo>
                <a:cubicBezTo>
                  <a:pt x="3243530" y="32390"/>
                  <a:pt x="3256799" y="54041"/>
                  <a:pt x="3257208" y="84218"/>
                </a:cubicBezTo>
                <a:lnTo>
                  <a:pt x="3193816" y="84218"/>
                </a:lnTo>
                <a:cubicBezTo>
                  <a:pt x="3194058" y="70932"/>
                  <a:pt x="3186788" y="61898"/>
                  <a:pt x="3172004" y="57117"/>
                </a:cubicBezTo>
                <a:cubicBezTo>
                  <a:pt x="3157220" y="52336"/>
                  <a:pt x="3133470" y="50089"/>
                  <a:pt x="3100752" y="50375"/>
                </a:cubicBezTo>
                <a:cubicBezTo>
                  <a:pt x="3080156" y="50336"/>
                  <a:pt x="3064240" y="51080"/>
                  <a:pt x="3053005" y="52608"/>
                </a:cubicBezTo>
                <a:cubicBezTo>
                  <a:pt x="3041770" y="54135"/>
                  <a:pt x="3034002" y="56681"/>
                  <a:pt x="3029700" y="60246"/>
                </a:cubicBezTo>
                <a:cubicBezTo>
                  <a:pt x="3025398" y="63810"/>
                  <a:pt x="3023348" y="68628"/>
                  <a:pt x="3023550" y="74699"/>
                </a:cubicBezTo>
                <a:cubicBezTo>
                  <a:pt x="3023290" y="80945"/>
                  <a:pt x="3025457" y="85767"/>
                  <a:pt x="3030052" y="89166"/>
                </a:cubicBezTo>
                <a:cubicBezTo>
                  <a:pt x="3034648" y="92565"/>
                  <a:pt x="3043239" y="95142"/>
                  <a:pt x="3055825" y="96895"/>
                </a:cubicBezTo>
                <a:cubicBezTo>
                  <a:pt x="3068411" y="98649"/>
                  <a:pt x="3086559" y="100181"/>
                  <a:pt x="3110269" y="101491"/>
                </a:cubicBezTo>
                <a:cubicBezTo>
                  <a:pt x="3142841" y="102901"/>
                  <a:pt x="3170867" y="105369"/>
                  <a:pt x="3194345" y="108894"/>
                </a:cubicBezTo>
                <a:cubicBezTo>
                  <a:pt x="3217823" y="112420"/>
                  <a:pt x="3235896" y="119118"/>
                  <a:pt x="3248565" y="128989"/>
                </a:cubicBezTo>
                <a:lnTo>
                  <a:pt x="3258340" y="141816"/>
                </a:lnTo>
                <a:lnTo>
                  <a:pt x="3069775" y="141816"/>
                </a:lnTo>
                <a:lnTo>
                  <a:pt x="2994902" y="129033"/>
                </a:lnTo>
                <a:cubicBezTo>
                  <a:pt x="2971275" y="117818"/>
                  <a:pt x="2959694" y="98649"/>
                  <a:pt x="2960158" y="71527"/>
                </a:cubicBezTo>
                <a:cubicBezTo>
                  <a:pt x="2960538" y="44813"/>
                  <a:pt x="2973601" y="26114"/>
                  <a:pt x="2999348" y="15431"/>
                </a:cubicBezTo>
                <a:cubicBezTo>
                  <a:pt x="3025095" y="4747"/>
                  <a:pt x="3061246" y="-389"/>
                  <a:pt x="3107802" y="23"/>
                </a:cubicBezTo>
                <a:close/>
                <a:moveTo>
                  <a:pt x="2402953" y="23"/>
                </a:moveTo>
                <a:cubicBezTo>
                  <a:pt x="2456752" y="204"/>
                  <a:pt x="2496119" y="11109"/>
                  <a:pt x="2521051" y="32737"/>
                </a:cubicBezTo>
                <a:cubicBezTo>
                  <a:pt x="2545984" y="54365"/>
                  <a:pt x="2558300" y="85626"/>
                  <a:pt x="2557997" y="126521"/>
                </a:cubicBezTo>
                <a:lnTo>
                  <a:pt x="2555463" y="141816"/>
                </a:lnTo>
                <a:lnTo>
                  <a:pt x="2492252" y="141816"/>
                </a:lnTo>
                <a:lnTo>
                  <a:pt x="2494605" y="126521"/>
                </a:lnTo>
                <a:cubicBezTo>
                  <a:pt x="2494928" y="101564"/>
                  <a:pt x="2487937" y="83086"/>
                  <a:pt x="2473630" y="71085"/>
                </a:cubicBezTo>
                <a:cubicBezTo>
                  <a:pt x="2459325" y="59085"/>
                  <a:pt x="2435765" y="53121"/>
                  <a:pt x="2402953" y="53195"/>
                </a:cubicBezTo>
                <a:cubicBezTo>
                  <a:pt x="2370140" y="53099"/>
                  <a:pt x="2346580" y="59019"/>
                  <a:pt x="2332274" y="70953"/>
                </a:cubicBezTo>
                <a:cubicBezTo>
                  <a:pt x="2317968" y="82887"/>
                  <a:pt x="2310976" y="101410"/>
                  <a:pt x="2311300" y="126521"/>
                </a:cubicBezTo>
                <a:lnTo>
                  <a:pt x="2313642" y="141816"/>
                </a:lnTo>
                <a:lnTo>
                  <a:pt x="2250421" y="141816"/>
                </a:lnTo>
                <a:lnTo>
                  <a:pt x="2247907" y="126521"/>
                </a:lnTo>
                <a:cubicBezTo>
                  <a:pt x="2247582" y="85472"/>
                  <a:pt x="2259854" y="54167"/>
                  <a:pt x="2284721" y="32605"/>
                </a:cubicBezTo>
                <a:cubicBezTo>
                  <a:pt x="2309588" y="11043"/>
                  <a:pt x="2348998" y="182"/>
                  <a:pt x="2402953" y="23"/>
                </a:cubicBezTo>
                <a:close/>
                <a:moveTo>
                  <a:pt x="1945752" y="23"/>
                </a:moveTo>
                <a:cubicBezTo>
                  <a:pt x="1992690" y="-279"/>
                  <a:pt x="2029223" y="6134"/>
                  <a:pt x="2055352" y="19262"/>
                </a:cubicBezTo>
                <a:cubicBezTo>
                  <a:pt x="2081480" y="32390"/>
                  <a:pt x="2094749" y="54041"/>
                  <a:pt x="2095158" y="84218"/>
                </a:cubicBezTo>
                <a:lnTo>
                  <a:pt x="2031766" y="84218"/>
                </a:lnTo>
                <a:cubicBezTo>
                  <a:pt x="2032008" y="70932"/>
                  <a:pt x="2024738" y="61898"/>
                  <a:pt x="2009954" y="57117"/>
                </a:cubicBezTo>
                <a:cubicBezTo>
                  <a:pt x="1995170" y="52336"/>
                  <a:pt x="1971420" y="50089"/>
                  <a:pt x="1938702" y="50375"/>
                </a:cubicBezTo>
                <a:cubicBezTo>
                  <a:pt x="1918106" y="50336"/>
                  <a:pt x="1902190" y="51080"/>
                  <a:pt x="1890955" y="52608"/>
                </a:cubicBezTo>
                <a:cubicBezTo>
                  <a:pt x="1879721" y="54135"/>
                  <a:pt x="1871952" y="56681"/>
                  <a:pt x="1867650" y="60246"/>
                </a:cubicBezTo>
                <a:cubicBezTo>
                  <a:pt x="1863348" y="63810"/>
                  <a:pt x="1861298" y="68628"/>
                  <a:pt x="1861501" y="74699"/>
                </a:cubicBezTo>
                <a:cubicBezTo>
                  <a:pt x="1861240" y="80945"/>
                  <a:pt x="1863407" y="85767"/>
                  <a:pt x="1868003" y="89166"/>
                </a:cubicBezTo>
                <a:cubicBezTo>
                  <a:pt x="1872598" y="92565"/>
                  <a:pt x="1881189" y="95142"/>
                  <a:pt x="1893775" y="96895"/>
                </a:cubicBezTo>
                <a:cubicBezTo>
                  <a:pt x="1906361" y="98649"/>
                  <a:pt x="1924509" y="100181"/>
                  <a:pt x="1948219" y="101491"/>
                </a:cubicBezTo>
                <a:cubicBezTo>
                  <a:pt x="1980791" y="102901"/>
                  <a:pt x="2008817" y="105369"/>
                  <a:pt x="2032295" y="108894"/>
                </a:cubicBezTo>
                <a:cubicBezTo>
                  <a:pt x="2055773" y="112420"/>
                  <a:pt x="2073846" y="119118"/>
                  <a:pt x="2086514" y="128989"/>
                </a:cubicBezTo>
                <a:lnTo>
                  <a:pt x="2096290" y="141816"/>
                </a:lnTo>
                <a:lnTo>
                  <a:pt x="1907725" y="141816"/>
                </a:lnTo>
                <a:lnTo>
                  <a:pt x="1832852" y="129033"/>
                </a:lnTo>
                <a:cubicBezTo>
                  <a:pt x="1809226" y="117818"/>
                  <a:pt x="1797644" y="98649"/>
                  <a:pt x="1798108" y="71527"/>
                </a:cubicBezTo>
                <a:cubicBezTo>
                  <a:pt x="1798488" y="44813"/>
                  <a:pt x="1811551" y="26114"/>
                  <a:pt x="1837298" y="15431"/>
                </a:cubicBezTo>
                <a:cubicBezTo>
                  <a:pt x="1863045" y="4747"/>
                  <a:pt x="1899196" y="-389"/>
                  <a:pt x="1945752" y="23"/>
                </a:cubicBezTo>
                <a:close/>
                <a:moveTo>
                  <a:pt x="1593327" y="23"/>
                </a:moveTo>
                <a:cubicBezTo>
                  <a:pt x="1640265" y="-279"/>
                  <a:pt x="1676798" y="6134"/>
                  <a:pt x="1702927" y="19262"/>
                </a:cubicBezTo>
                <a:cubicBezTo>
                  <a:pt x="1729055" y="32390"/>
                  <a:pt x="1742324" y="54041"/>
                  <a:pt x="1742733" y="84218"/>
                </a:cubicBezTo>
                <a:lnTo>
                  <a:pt x="1679341" y="84218"/>
                </a:lnTo>
                <a:cubicBezTo>
                  <a:pt x="1679583" y="70932"/>
                  <a:pt x="1672313" y="61898"/>
                  <a:pt x="1657529" y="57117"/>
                </a:cubicBezTo>
                <a:cubicBezTo>
                  <a:pt x="1642745" y="52336"/>
                  <a:pt x="1618995" y="50089"/>
                  <a:pt x="1586277" y="50375"/>
                </a:cubicBezTo>
                <a:cubicBezTo>
                  <a:pt x="1565681" y="50336"/>
                  <a:pt x="1549765" y="51080"/>
                  <a:pt x="1538530" y="52608"/>
                </a:cubicBezTo>
                <a:cubicBezTo>
                  <a:pt x="1527296" y="54135"/>
                  <a:pt x="1519527" y="56681"/>
                  <a:pt x="1515225" y="60246"/>
                </a:cubicBezTo>
                <a:cubicBezTo>
                  <a:pt x="1510923" y="63810"/>
                  <a:pt x="1508873" y="68628"/>
                  <a:pt x="1509076" y="74699"/>
                </a:cubicBezTo>
                <a:cubicBezTo>
                  <a:pt x="1508815" y="80945"/>
                  <a:pt x="1510982" y="85767"/>
                  <a:pt x="1515578" y="89166"/>
                </a:cubicBezTo>
                <a:cubicBezTo>
                  <a:pt x="1520173" y="92565"/>
                  <a:pt x="1528764" y="95142"/>
                  <a:pt x="1541350" y="96895"/>
                </a:cubicBezTo>
                <a:cubicBezTo>
                  <a:pt x="1553936" y="98649"/>
                  <a:pt x="1572084" y="100181"/>
                  <a:pt x="1595794" y="101491"/>
                </a:cubicBezTo>
                <a:cubicBezTo>
                  <a:pt x="1628366" y="102901"/>
                  <a:pt x="1656392" y="105369"/>
                  <a:pt x="1679870" y="108894"/>
                </a:cubicBezTo>
                <a:cubicBezTo>
                  <a:pt x="1703348" y="112420"/>
                  <a:pt x="1721421" y="119118"/>
                  <a:pt x="1734089" y="128989"/>
                </a:cubicBezTo>
                <a:lnTo>
                  <a:pt x="1743865" y="141816"/>
                </a:lnTo>
                <a:lnTo>
                  <a:pt x="1555300" y="141816"/>
                </a:lnTo>
                <a:lnTo>
                  <a:pt x="1480427" y="129033"/>
                </a:lnTo>
                <a:cubicBezTo>
                  <a:pt x="1456801" y="117818"/>
                  <a:pt x="1445219" y="98649"/>
                  <a:pt x="1445683" y="71527"/>
                </a:cubicBezTo>
                <a:cubicBezTo>
                  <a:pt x="1446063" y="44813"/>
                  <a:pt x="1459126" y="26114"/>
                  <a:pt x="1484873" y="15431"/>
                </a:cubicBezTo>
                <a:cubicBezTo>
                  <a:pt x="1510620" y="4747"/>
                  <a:pt x="1546771" y="-389"/>
                  <a:pt x="1593327" y="23"/>
                </a:cubicBezTo>
                <a:close/>
                <a:moveTo>
                  <a:pt x="1136127" y="23"/>
                </a:moveTo>
                <a:cubicBezTo>
                  <a:pt x="1183065" y="-279"/>
                  <a:pt x="1219598" y="6134"/>
                  <a:pt x="1245727" y="19262"/>
                </a:cubicBezTo>
                <a:cubicBezTo>
                  <a:pt x="1271855" y="32390"/>
                  <a:pt x="1285124" y="54041"/>
                  <a:pt x="1285533" y="84218"/>
                </a:cubicBezTo>
                <a:lnTo>
                  <a:pt x="1222141" y="84218"/>
                </a:lnTo>
                <a:cubicBezTo>
                  <a:pt x="1222383" y="70932"/>
                  <a:pt x="1215113" y="61898"/>
                  <a:pt x="1200329" y="57117"/>
                </a:cubicBezTo>
                <a:cubicBezTo>
                  <a:pt x="1185545" y="52336"/>
                  <a:pt x="1161795" y="50089"/>
                  <a:pt x="1129077" y="50375"/>
                </a:cubicBezTo>
                <a:cubicBezTo>
                  <a:pt x="1108481" y="50336"/>
                  <a:pt x="1092565" y="51080"/>
                  <a:pt x="1081330" y="52608"/>
                </a:cubicBezTo>
                <a:cubicBezTo>
                  <a:pt x="1070096" y="54135"/>
                  <a:pt x="1062327" y="56681"/>
                  <a:pt x="1058025" y="60246"/>
                </a:cubicBezTo>
                <a:cubicBezTo>
                  <a:pt x="1053723" y="63810"/>
                  <a:pt x="1051673" y="68628"/>
                  <a:pt x="1051876" y="74699"/>
                </a:cubicBezTo>
                <a:cubicBezTo>
                  <a:pt x="1051615" y="80945"/>
                  <a:pt x="1053782" y="85767"/>
                  <a:pt x="1058378" y="89166"/>
                </a:cubicBezTo>
                <a:cubicBezTo>
                  <a:pt x="1062973" y="92565"/>
                  <a:pt x="1071564" y="95142"/>
                  <a:pt x="1084150" y="96895"/>
                </a:cubicBezTo>
                <a:cubicBezTo>
                  <a:pt x="1096736" y="98649"/>
                  <a:pt x="1114884" y="100181"/>
                  <a:pt x="1138594" y="101491"/>
                </a:cubicBezTo>
                <a:cubicBezTo>
                  <a:pt x="1171167" y="102901"/>
                  <a:pt x="1199192" y="105369"/>
                  <a:pt x="1222670" y="108894"/>
                </a:cubicBezTo>
                <a:cubicBezTo>
                  <a:pt x="1246148" y="112420"/>
                  <a:pt x="1264221" y="119118"/>
                  <a:pt x="1276889" y="128989"/>
                </a:cubicBezTo>
                <a:lnTo>
                  <a:pt x="1286665" y="141816"/>
                </a:lnTo>
                <a:lnTo>
                  <a:pt x="1098100" y="141816"/>
                </a:lnTo>
                <a:lnTo>
                  <a:pt x="1023227" y="129033"/>
                </a:lnTo>
                <a:cubicBezTo>
                  <a:pt x="999601" y="117818"/>
                  <a:pt x="988019" y="98649"/>
                  <a:pt x="988483" y="71527"/>
                </a:cubicBezTo>
                <a:cubicBezTo>
                  <a:pt x="988863" y="44813"/>
                  <a:pt x="1001926" y="26114"/>
                  <a:pt x="1027673" y="15431"/>
                </a:cubicBezTo>
                <a:cubicBezTo>
                  <a:pt x="1053420" y="4747"/>
                  <a:pt x="1089571" y="-389"/>
                  <a:pt x="1136127" y="23"/>
                </a:cubicBezTo>
                <a:close/>
                <a:moveTo>
                  <a:pt x="155053" y="23"/>
                </a:moveTo>
                <a:cubicBezTo>
                  <a:pt x="208852" y="204"/>
                  <a:pt x="248219" y="11109"/>
                  <a:pt x="273152" y="32737"/>
                </a:cubicBezTo>
                <a:cubicBezTo>
                  <a:pt x="298085" y="54365"/>
                  <a:pt x="310400" y="85626"/>
                  <a:pt x="310097" y="126521"/>
                </a:cubicBezTo>
                <a:lnTo>
                  <a:pt x="307563" y="141816"/>
                </a:lnTo>
                <a:lnTo>
                  <a:pt x="244352" y="141816"/>
                </a:lnTo>
                <a:lnTo>
                  <a:pt x="246705" y="126521"/>
                </a:lnTo>
                <a:cubicBezTo>
                  <a:pt x="247028" y="101564"/>
                  <a:pt x="240037" y="83086"/>
                  <a:pt x="225731" y="71085"/>
                </a:cubicBezTo>
                <a:cubicBezTo>
                  <a:pt x="211425" y="59085"/>
                  <a:pt x="187865" y="53121"/>
                  <a:pt x="155053" y="53195"/>
                </a:cubicBezTo>
                <a:cubicBezTo>
                  <a:pt x="122240" y="53099"/>
                  <a:pt x="98680" y="59019"/>
                  <a:pt x="84374" y="70953"/>
                </a:cubicBezTo>
                <a:cubicBezTo>
                  <a:pt x="70068" y="82887"/>
                  <a:pt x="63077" y="101410"/>
                  <a:pt x="63400" y="126521"/>
                </a:cubicBezTo>
                <a:lnTo>
                  <a:pt x="65742" y="141816"/>
                </a:lnTo>
                <a:lnTo>
                  <a:pt x="2521" y="141816"/>
                </a:lnTo>
                <a:lnTo>
                  <a:pt x="7" y="126521"/>
                </a:lnTo>
                <a:cubicBezTo>
                  <a:pt x="-317" y="85472"/>
                  <a:pt x="11954" y="54167"/>
                  <a:pt x="36821" y="32605"/>
                </a:cubicBezTo>
                <a:cubicBezTo>
                  <a:pt x="61688" y="11043"/>
                  <a:pt x="101098" y="182"/>
                  <a:pt x="155053" y="23"/>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en-US" sz="2800" b="1" i="1" dirty="0">
              <a:solidFill>
                <a:schemeClr val="accent4"/>
              </a:solidFill>
              <a:latin typeface="Monument Extended" panose="00000500000000000000" pitchFamily="50" charset="0"/>
            </a:endParaRPr>
          </a:p>
        </p:txBody>
      </p:sp>
      <p:sp>
        <p:nvSpPr>
          <p:cNvPr id="9" name="TextBox 8">
            <a:extLst>
              <a:ext uri="{FF2B5EF4-FFF2-40B4-BE49-F238E27FC236}">
                <a16:creationId xmlns:a16="http://schemas.microsoft.com/office/drawing/2014/main" id="{127F703E-2589-4AA4-973A-5B0A02D019E1}"/>
              </a:ext>
            </a:extLst>
          </p:cNvPr>
          <p:cNvSpPr txBox="1"/>
          <p:nvPr/>
        </p:nvSpPr>
        <p:spPr>
          <a:xfrm>
            <a:off x="3267889" y="1389441"/>
            <a:ext cx="5777167" cy="141816"/>
          </a:xfrm>
          <a:custGeom>
            <a:avLst/>
            <a:gdLst/>
            <a:ahLst/>
            <a:cxnLst/>
            <a:rect l="l" t="t" r="r" b="b"/>
            <a:pathLst>
              <a:path w="5777167" h="141816">
                <a:moveTo>
                  <a:pt x="3662034" y="118085"/>
                </a:moveTo>
                <a:lnTo>
                  <a:pt x="3818490" y="118085"/>
                </a:lnTo>
                <a:lnTo>
                  <a:pt x="3814305" y="141816"/>
                </a:lnTo>
                <a:lnTo>
                  <a:pt x="3657849" y="141816"/>
                </a:lnTo>
                <a:close/>
                <a:moveTo>
                  <a:pt x="5168345" y="56719"/>
                </a:moveTo>
                <a:lnTo>
                  <a:pt x="5155225" y="131125"/>
                </a:lnTo>
                <a:lnTo>
                  <a:pt x="5268031" y="131125"/>
                </a:lnTo>
                <a:cubicBezTo>
                  <a:pt x="5274585" y="131353"/>
                  <a:pt x="5281689" y="130896"/>
                  <a:pt x="5289346" y="129753"/>
                </a:cubicBezTo>
                <a:cubicBezTo>
                  <a:pt x="5297003" y="128610"/>
                  <a:pt x="5303965" y="125411"/>
                  <a:pt x="5310231" y="120154"/>
                </a:cubicBezTo>
                <a:cubicBezTo>
                  <a:pt x="5316499" y="114897"/>
                  <a:pt x="5320823" y="106212"/>
                  <a:pt x="5323208" y="94098"/>
                </a:cubicBezTo>
                <a:cubicBezTo>
                  <a:pt x="5325117" y="81869"/>
                  <a:pt x="5323869" y="73101"/>
                  <a:pt x="5319464" y="67794"/>
                </a:cubicBezTo>
                <a:cubicBezTo>
                  <a:pt x="5315059" y="62487"/>
                  <a:pt x="5309232" y="59257"/>
                  <a:pt x="5301980" y="58103"/>
                </a:cubicBezTo>
                <a:cubicBezTo>
                  <a:pt x="5294728" y="56950"/>
                  <a:pt x="5287785" y="56488"/>
                  <a:pt x="5281151" y="56719"/>
                </a:cubicBezTo>
                <a:close/>
                <a:moveTo>
                  <a:pt x="409824" y="49318"/>
                </a:moveTo>
                <a:lnTo>
                  <a:pt x="409824" y="100464"/>
                </a:lnTo>
                <a:lnTo>
                  <a:pt x="540610" y="100464"/>
                </a:lnTo>
                <a:lnTo>
                  <a:pt x="540962" y="100464"/>
                </a:lnTo>
                <a:cubicBezTo>
                  <a:pt x="549716" y="101000"/>
                  <a:pt x="557237" y="99927"/>
                  <a:pt x="563523" y="97245"/>
                </a:cubicBezTo>
                <a:cubicBezTo>
                  <a:pt x="569809" y="94563"/>
                  <a:pt x="573099" y="87053"/>
                  <a:pt x="573393" y="74715"/>
                </a:cubicBezTo>
                <a:cubicBezTo>
                  <a:pt x="573107" y="62545"/>
                  <a:pt x="569802" y="55138"/>
                  <a:pt x="563479" y="52493"/>
                </a:cubicBezTo>
                <a:cubicBezTo>
                  <a:pt x="557156" y="49847"/>
                  <a:pt x="549533" y="48789"/>
                  <a:pt x="540610" y="49318"/>
                </a:cubicBezTo>
                <a:close/>
                <a:moveTo>
                  <a:pt x="5434653" y="3547"/>
                </a:moveTo>
                <a:lnTo>
                  <a:pt x="5511129" y="3547"/>
                </a:lnTo>
                <a:lnTo>
                  <a:pt x="5586089" y="115951"/>
                </a:lnTo>
                <a:lnTo>
                  <a:pt x="5700690" y="3547"/>
                </a:lnTo>
                <a:lnTo>
                  <a:pt x="5777167" y="3547"/>
                </a:lnTo>
                <a:lnTo>
                  <a:pt x="5636265" y="141816"/>
                </a:lnTo>
                <a:lnTo>
                  <a:pt x="5526792" y="141816"/>
                </a:lnTo>
                <a:close/>
                <a:moveTo>
                  <a:pt x="5114328" y="3547"/>
                </a:moveTo>
                <a:lnTo>
                  <a:pt x="5308153" y="3547"/>
                </a:lnTo>
                <a:cubicBezTo>
                  <a:pt x="5336539" y="3883"/>
                  <a:pt x="5357829" y="12102"/>
                  <a:pt x="5372023" y="28203"/>
                </a:cubicBezTo>
                <a:cubicBezTo>
                  <a:pt x="5386216" y="44304"/>
                  <a:pt x="5391075" y="66269"/>
                  <a:pt x="5386601" y="94098"/>
                </a:cubicBezTo>
                <a:lnTo>
                  <a:pt x="5364912" y="141816"/>
                </a:lnTo>
                <a:lnTo>
                  <a:pt x="5089947" y="141816"/>
                </a:lnTo>
                <a:close/>
                <a:moveTo>
                  <a:pt x="4819053" y="3547"/>
                </a:moveTo>
                <a:lnTo>
                  <a:pt x="5079803" y="3547"/>
                </a:lnTo>
                <a:lnTo>
                  <a:pt x="5070925" y="53899"/>
                </a:lnTo>
                <a:lnTo>
                  <a:pt x="4873566" y="53899"/>
                </a:lnTo>
                <a:lnTo>
                  <a:pt x="4864734" y="103988"/>
                </a:lnTo>
                <a:lnTo>
                  <a:pt x="5062093" y="103988"/>
                </a:lnTo>
                <a:lnTo>
                  <a:pt x="5055422" y="141816"/>
                </a:lnTo>
                <a:lnTo>
                  <a:pt x="4794672" y="141816"/>
                </a:lnTo>
                <a:close/>
                <a:moveTo>
                  <a:pt x="4533303" y="3547"/>
                </a:moveTo>
                <a:lnTo>
                  <a:pt x="4596695" y="3547"/>
                </a:lnTo>
                <a:lnTo>
                  <a:pt x="4572314" y="141816"/>
                </a:lnTo>
                <a:lnTo>
                  <a:pt x="4508922" y="141816"/>
                </a:lnTo>
                <a:close/>
                <a:moveTo>
                  <a:pt x="4247553" y="3547"/>
                </a:moveTo>
                <a:lnTo>
                  <a:pt x="4310945" y="3547"/>
                </a:lnTo>
                <a:lnTo>
                  <a:pt x="4286564" y="141816"/>
                </a:lnTo>
                <a:lnTo>
                  <a:pt x="4223172" y="141816"/>
                </a:lnTo>
                <a:close/>
                <a:moveTo>
                  <a:pt x="3999763" y="3547"/>
                </a:moveTo>
                <a:lnTo>
                  <a:pt x="4085392" y="3547"/>
                </a:lnTo>
                <a:lnTo>
                  <a:pt x="4132519" y="141816"/>
                </a:lnTo>
                <a:lnTo>
                  <a:pt x="4064066" y="141816"/>
                </a:lnTo>
                <a:lnTo>
                  <a:pt x="4034489" y="50419"/>
                </a:lnTo>
                <a:lnTo>
                  <a:pt x="3972359" y="141816"/>
                </a:lnTo>
                <a:lnTo>
                  <a:pt x="3904071" y="141816"/>
                </a:lnTo>
                <a:close/>
                <a:moveTo>
                  <a:pt x="2848782" y="3547"/>
                </a:moveTo>
                <a:lnTo>
                  <a:pt x="2912175" y="3547"/>
                </a:lnTo>
                <a:lnTo>
                  <a:pt x="2912175" y="141816"/>
                </a:lnTo>
                <a:lnTo>
                  <a:pt x="2848782" y="141816"/>
                </a:lnTo>
                <a:close/>
                <a:moveTo>
                  <a:pt x="2594332" y="3547"/>
                </a:moveTo>
                <a:lnTo>
                  <a:pt x="2680284" y="3547"/>
                </a:lnTo>
                <a:lnTo>
                  <a:pt x="2805988" y="141816"/>
                </a:lnTo>
                <a:lnTo>
                  <a:pt x="2727354" y="141816"/>
                </a:lnTo>
                <a:lnTo>
                  <a:pt x="2657724" y="65211"/>
                </a:lnTo>
                <a:lnTo>
                  <a:pt x="2657724" y="141816"/>
                </a:lnTo>
                <a:lnTo>
                  <a:pt x="2594332" y="141816"/>
                </a:lnTo>
                <a:close/>
                <a:moveTo>
                  <a:pt x="2146656" y="3547"/>
                </a:moveTo>
                <a:lnTo>
                  <a:pt x="2210049" y="3547"/>
                </a:lnTo>
                <a:lnTo>
                  <a:pt x="2210049" y="141816"/>
                </a:lnTo>
                <a:lnTo>
                  <a:pt x="2146656" y="141816"/>
                </a:lnTo>
                <a:close/>
                <a:moveTo>
                  <a:pt x="1337031" y="3547"/>
                </a:moveTo>
                <a:lnTo>
                  <a:pt x="1400424" y="3547"/>
                </a:lnTo>
                <a:lnTo>
                  <a:pt x="1400424" y="141816"/>
                </a:lnTo>
                <a:lnTo>
                  <a:pt x="1337031" y="141816"/>
                </a:lnTo>
                <a:close/>
                <a:moveTo>
                  <a:pt x="689332" y="3547"/>
                </a:moveTo>
                <a:lnTo>
                  <a:pt x="950082" y="3547"/>
                </a:lnTo>
                <a:lnTo>
                  <a:pt x="950082" y="53899"/>
                </a:lnTo>
                <a:lnTo>
                  <a:pt x="752724" y="53899"/>
                </a:lnTo>
                <a:lnTo>
                  <a:pt x="752724" y="103988"/>
                </a:lnTo>
                <a:lnTo>
                  <a:pt x="950082" y="103988"/>
                </a:lnTo>
                <a:lnTo>
                  <a:pt x="950082" y="141816"/>
                </a:lnTo>
                <a:lnTo>
                  <a:pt x="689332" y="141816"/>
                </a:lnTo>
                <a:close/>
                <a:moveTo>
                  <a:pt x="346432" y="3547"/>
                </a:moveTo>
                <a:lnTo>
                  <a:pt x="563523" y="3547"/>
                </a:lnTo>
                <a:cubicBezTo>
                  <a:pt x="591078" y="3979"/>
                  <a:pt x="610289" y="10244"/>
                  <a:pt x="621157" y="22344"/>
                </a:cubicBezTo>
                <a:cubicBezTo>
                  <a:pt x="632024" y="34443"/>
                  <a:pt x="637234" y="49784"/>
                  <a:pt x="636786" y="68366"/>
                </a:cubicBezTo>
                <a:cubicBezTo>
                  <a:pt x="636749" y="77066"/>
                  <a:pt x="635062" y="85501"/>
                  <a:pt x="631725" y="93669"/>
                </a:cubicBezTo>
                <a:cubicBezTo>
                  <a:pt x="628387" y="101836"/>
                  <a:pt x="623621" y="109383"/>
                  <a:pt x="617426" y="116308"/>
                </a:cubicBezTo>
                <a:cubicBezTo>
                  <a:pt x="628124" y="122807"/>
                  <a:pt x="636576" y="131201"/>
                  <a:pt x="642783" y="141491"/>
                </a:cubicBezTo>
                <a:lnTo>
                  <a:pt x="642867" y="141816"/>
                </a:lnTo>
                <a:lnTo>
                  <a:pt x="346432" y="141816"/>
                </a:lnTo>
                <a:close/>
                <a:moveTo>
                  <a:pt x="3687434" y="23"/>
                </a:moveTo>
                <a:cubicBezTo>
                  <a:pt x="3736645" y="344"/>
                  <a:pt x="3772232" y="9297"/>
                  <a:pt x="3794195" y="26881"/>
                </a:cubicBezTo>
                <a:cubicBezTo>
                  <a:pt x="3816158" y="44466"/>
                  <a:pt x="3825335" y="68754"/>
                  <a:pt x="3821723" y="99746"/>
                </a:cubicBezTo>
                <a:lnTo>
                  <a:pt x="3757271" y="99746"/>
                </a:lnTo>
                <a:cubicBezTo>
                  <a:pt x="3757461" y="93287"/>
                  <a:pt x="3755543" y="86495"/>
                  <a:pt x="3751516" y="79370"/>
                </a:cubicBezTo>
                <a:cubicBezTo>
                  <a:pt x="3747489" y="72245"/>
                  <a:pt x="3739754" y="66158"/>
                  <a:pt x="3728311" y="61110"/>
                </a:cubicBezTo>
                <a:cubicBezTo>
                  <a:pt x="3716868" y="56062"/>
                  <a:pt x="3700117" y="53423"/>
                  <a:pt x="3678058" y="53195"/>
                </a:cubicBezTo>
                <a:cubicBezTo>
                  <a:pt x="3650866" y="53574"/>
                  <a:pt x="3629785" y="57871"/>
                  <a:pt x="3614815" y="66086"/>
                </a:cubicBezTo>
                <a:cubicBezTo>
                  <a:pt x="3599845" y="74301"/>
                  <a:pt x="3589167" y="84161"/>
                  <a:pt x="3582782" y="95666"/>
                </a:cubicBezTo>
                <a:cubicBezTo>
                  <a:pt x="3576397" y="107171"/>
                  <a:pt x="3572486" y="118047"/>
                  <a:pt x="3571049" y="128294"/>
                </a:cubicBezTo>
                <a:lnTo>
                  <a:pt x="3571137" y="141816"/>
                </a:lnTo>
                <a:lnTo>
                  <a:pt x="3508053" y="141816"/>
                </a:lnTo>
                <a:lnTo>
                  <a:pt x="3507905" y="126886"/>
                </a:lnTo>
                <a:cubicBezTo>
                  <a:pt x="3515351" y="85817"/>
                  <a:pt x="3534385" y="54449"/>
                  <a:pt x="3565010" y="32783"/>
                </a:cubicBezTo>
                <a:cubicBezTo>
                  <a:pt x="3595634" y="11117"/>
                  <a:pt x="3636442" y="197"/>
                  <a:pt x="3687434" y="23"/>
                </a:cubicBezTo>
                <a:close/>
                <a:moveTo>
                  <a:pt x="3107802" y="23"/>
                </a:moveTo>
                <a:cubicBezTo>
                  <a:pt x="3154740" y="-279"/>
                  <a:pt x="3191273" y="6134"/>
                  <a:pt x="3217402" y="19262"/>
                </a:cubicBezTo>
                <a:cubicBezTo>
                  <a:pt x="3243530" y="32390"/>
                  <a:pt x="3256799" y="54041"/>
                  <a:pt x="3257208" y="84218"/>
                </a:cubicBezTo>
                <a:lnTo>
                  <a:pt x="3193816" y="84218"/>
                </a:lnTo>
                <a:cubicBezTo>
                  <a:pt x="3194058" y="70932"/>
                  <a:pt x="3186788" y="61898"/>
                  <a:pt x="3172004" y="57117"/>
                </a:cubicBezTo>
                <a:cubicBezTo>
                  <a:pt x="3157220" y="52336"/>
                  <a:pt x="3133470" y="50089"/>
                  <a:pt x="3100752" y="50375"/>
                </a:cubicBezTo>
                <a:cubicBezTo>
                  <a:pt x="3080156" y="50336"/>
                  <a:pt x="3064240" y="51080"/>
                  <a:pt x="3053005" y="52608"/>
                </a:cubicBezTo>
                <a:cubicBezTo>
                  <a:pt x="3041770" y="54135"/>
                  <a:pt x="3034002" y="56681"/>
                  <a:pt x="3029700" y="60246"/>
                </a:cubicBezTo>
                <a:cubicBezTo>
                  <a:pt x="3025398" y="63810"/>
                  <a:pt x="3023348" y="68628"/>
                  <a:pt x="3023550" y="74699"/>
                </a:cubicBezTo>
                <a:cubicBezTo>
                  <a:pt x="3023290" y="80945"/>
                  <a:pt x="3025457" y="85767"/>
                  <a:pt x="3030052" y="89166"/>
                </a:cubicBezTo>
                <a:cubicBezTo>
                  <a:pt x="3034648" y="92565"/>
                  <a:pt x="3043239" y="95142"/>
                  <a:pt x="3055825" y="96895"/>
                </a:cubicBezTo>
                <a:cubicBezTo>
                  <a:pt x="3068411" y="98649"/>
                  <a:pt x="3086559" y="100181"/>
                  <a:pt x="3110269" y="101491"/>
                </a:cubicBezTo>
                <a:cubicBezTo>
                  <a:pt x="3142841" y="102901"/>
                  <a:pt x="3170867" y="105369"/>
                  <a:pt x="3194345" y="108894"/>
                </a:cubicBezTo>
                <a:cubicBezTo>
                  <a:pt x="3217823" y="112420"/>
                  <a:pt x="3235896" y="119118"/>
                  <a:pt x="3248565" y="128989"/>
                </a:cubicBezTo>
                <a:lnTo>
                  <a:pt x="3258340" y="141816"/>
                </a:lnTo>
                <a:lnTo>
                  <a:pt x="3069775" y="141816"/>
                </a:lnTo>
                <a:lnTo>
                  <a:pt x="2994902" y="129033"/>
                </a:lnTo>
                <a:cubicBezTo>
                  <a:pt x="2971275" y="117818"/>
                  <a:pt x="2959694" y="98649"/>
                  <a:pt x="2960158" y="71527"/>
                </a:cubicBezTo>
                <a:cubicBezTo>
                  <a:pt x="2960538" y="44813"/>
                  <a:pt x="2973601" y="26114"/>
                  <a:pt x="2999348" y="15431"/>
                </a:cubicBezTo>
                <a:cubicBezTo>
                  <a:pt x="3025095" y="4747"/>
                  <a:pt x="3061246" y="-389"/>
                  <a:pt x="3107802" y="23"/>
                </a:cubicBezTo>
                <a:close/>
                <a:moveTo>
                  <a:pt x="2402953" y="23"/>
                </a:moveTo>
                <a:cubicBezTo>
                  <a:pt x="2456752" y="204"/>
                  <a:pt x="2496119" y="11109"/>
                  <a:pt x="2521051" y="32737"/>
                </a:cubicBezTo>
                <a:cubicBezTo>
                  <a:pt x="2545984" y="54365"/>
                  <a:pt x="2558300" y="85626"/>
                  <a:pt x="2557997" y="126521"/>
                </a:cubicBezTo>
                <a:lnTo>
                  <a:pt x="2555463" y="141816"/>
                </a:lnTo>
                <a:lnTo>
                  <a:pt x="2492252" y="141816"/>
                </a:lnTo>
                <a:lnTo>
                  <a:pt x="2494605" y="126521"/>
                </a:lnTo>
                <a:cubicBezTo>
                  <a:pt x="2494928" y="101564"/>
                  <a:pt x="2487937" y="83086"/>
                  <a:pt x="2473630" y="71085"/>
                </a:cubicBezTo>
                <a:cubicBezTo>
                  <a:pt x="2459325" y="59085"/>
                  <a:pt x="2435765" y="53121"/>
                  <a:pt x="2402953" y="53195"/>
                </a:cubicBezTo>
                <a:cubicBezTo>
                  <a:pt x="2370140" y="53099"/>
                  <a:pt x="2346580" y="59019"/>
                  <a:pt x="2332274" y="70953"/>
                </a:cubicBezTo>
                <a:cubicBezTo>
                  <a:pt x="2317968" y="82887"/>
                  <a:pt x="2310976" y="101410"/>
                  <a:pt x="2311300" y="126521"/>
                </a:cubicBezTo>
                <a:lnTo>
                  <a:pt x="2313642" y="141816"/>
                </a:lnTo>
                <a:lnTo>
                  <a:pt x="2250421" y="141816"/>
                </a:lnTo>
                <a:lnTo>
                  <a:pt x="2247907" y="126521"/>
                </a:lnTo>
                <a:cubicBezTo>
                  <a:pt x="2247582" y="85472"/>
                  <a:pt x="2259854" y="54167"/>
                  <a:pt x="2284721" y="32605"/>
                </a:cubicBezTo>
                <a:cubicBezTo>
                  <a:pt x="2309588" y="11043"/>
                  <a:pt x="2348998" y="182"/>
                  <a:pt x="2402953" y="23"/>
                </a:cubicBezTo>
                <a:close/>
                <a:moveTo>
                  <a:pt x="1945752" y="23"/>
                </a:moveTo>
                <a:cubicBezTo>
                  <a:pt x="1992690" y="-279"/>
                  <a:pt x="2029223" y="6134"/>
                  <a:pt x="2055352" y="19262"/>
                </a:cubicBezTo>
                <a:cubicBezTo>
                  <a:pt x="2081480" y="32390"/>
                  <a:pt x="2094749" y="54041"/>
                  <a:pt x="2095158" y="84218"/>
                </a:cubicBezTo>
                <a:lnTo>
                  <a:pt x="2031766" y="84218"/>
                </a:lnTo>
                <a:cubicBezTo>
                  <a:pt x="2032008" y="70932"/>
                  <a:pt x="2024738" y="61898"/>
                  <a:pt x="2009954" y="57117"/>
                </a:cubicBezTo>
                <a:cubicBezTo>
                  <a:pt x="1995170" y="52336"/>
                  <a:pt x="1971420" y="50089"/>
                  <a:pt x="1938702" y="50375"/>
                </a:cubicBezTo>
                <a:cubicBezTo>
                  <a:pt x="1918106" y="50336"/>
                  <a:pt x="1902190" y="51080"/>
                  <a:pt x="1890955" y="52608"/>
                </a:cubicBezTo>
                <a:cubicBezTo>
                  <a:pt x="1879721" y="54135"/>
                  <a:pt x="1871952" y="56681"/>
                  <a:pt x="1867650" y="60246"/>
                </a:cubicBezTo>
                <a:cubicBezTo>
                  <a:pt x="1863348" y="63810"/>
                  <a:pt x="1861298" y="68628"/>
                  <a:pt x="1861501" y="74699"/>
                </a:cubicBezTo>
                <a:cubicBezTo>
                  <a:pt x="1861240" y="80945"/>
                  <a:pt x="1863407" y="85767"/>
                  <a:pt x="1868003" y="89166"/>
                </a:cubicBezTo>
                <a:cubicBezTo>
                  <a:pt x="1872598" y="92565"/>
                  <a:pt x="1881189" y="95142"/>
                  <a:pt x="1893775" y="96895"/>
                </a:cubicBezTo>
                <a:cubicBezTo>
                  <a:pt x="1906361" y="98649"/>
                  <a:pt x="1924509" y="100181"/>
                  <a:pt x="1948219" y="101491"/>
                </a:cubicBezTo>
                <a:cubicBezTo>
                  <a:pt x="1980791" y="102901"/>
                  <a:pt x="2008817" y="105369"/>
                  <a:pt x="2032295" y="108894"/>
                </a:cubicBezTo>
                <a:cubicBezTo>
                  <a:pt x="2055773" y="112420"/>
                  <a:pt x="2073846" y="119118"/>
                  <a:pt x="2086514" y="128989"/>
                </a:cubicBezTo>
                <a:lnTo>
                  <a:pt x="2096290" y="141816"/>
                </a:lnTo>
                <a:lnTo>
                  <a:pt x="1907725" y="141816"/>
                </a:lnTo>
                <a:lnTo>
                  <a:pt x="1832852" y="129033"/>
                </a:lnTo>
                <a:cubicBezTo>
                  <a:pt x="1809226" y="117818"/>
                  <a:pt x="1797644" y="98649"/>
                  <a:pt x="1798108" y="71527"/>
                </a:cubicBezTo>
                <a:cubicBezTo>
                  <a:pt x="1798488" y="44813"/>
                  <a:pt x="1811551" y="26114"/>
                  <a:pt x="1837298" y="15431"/>
                </a:cubicBezTo>
                <a:cubicBezTo>
                  <a:pt x="1863045" y="4747"/>
                  <a:pt x="1899196" y="-389"/>
                  <a:pt x="1945752" y="23"/>
                </a:cubicBezTo>
                <a:close/>
                <a:moveTo>
                  <a:pt x="1593327" y="23"/>
                </a:moveTo>
                <a:cubicBezTo>
                  <a:pt x="1640265" y="-279"/>
                  <a:pt x="1676798" y="6134"/>
                  <a:pt x="1702927" y="19262"/>
                </a:cubicBezTo>
                <a:cubicBezTo>
                  <a:pt x="1729055" y="32390"/>
                  <a:pt x="1742324" y="54041"/>
                  <a:pt x="1742733" y="84218"/>
                </a:cubicBezTo>
                <a:lnTo>
                  <a:pt x="1679341" y="84218"/>
                </a:lnTo>
                <a:cubicBezTo>
                  <a:pt x="1679583" y="70932"/>
                  <a:pt x="1672313" y="61898"/>
                  <a:pt x="1657529" y="57117"/>
                </a:cubicBezTo>
                <a:cubicBezTo>
                  <a:pt x="1642745" y="52336"/>
                  <a:pt x="1618995" y="50089"/>
                  <a:pt x="1586277" y="50375"/>
                </a:cubicBezTo>
                <a:cubicBezTo>
                  <a:pt x="1565681" y="50336"/>
                  <a:pt x="1549765" y="51080"/>
                  <a:pt x="1538530" y="52608"/>
                </a:cubicBezTo>
                <a:cubicBezTo>
                  <a:pt x="1527296" y="54135"/>
                  <a:pt x="1519527" y="56681"/>
                  <a:pt x="1515225" y="60246"/>
                </a:cubicBezTo>
                <a:cubicBezTo>
                  <a:pt x="1510923" y="63810"/>
                  <a:pt x="1508873" y="68628"/>
                  <a:pt x="1509076" y="74699"/>
                </a:cubicBezTo>
                <a:cubicBezTo>
                  <a:pt x="1508815" y="80945"/>
                  <a:pt x="1510982" y="85767"/>
                  <a:pt x="1515578" y="89166"/>
                </a:cubicBezTo>
                <a:cubicBezTo>
                  <a:pt x="1520173" y="92565"/>
                  <a:pt x="1528764" y="95142"/>
                  <a:pt x="1541350" y="96895"/>
                </a:cubicBezTo>
                <a:cubicBezTo>
                  <a:pt x="1553936" y="98649"/>
                  <a:pt x="1572084" y="100181"/>
                  <a:pt x="1595794" y="101491"/>
                </a:cubicBezTo>
                <a:cubicBezTo>
                  <a:pt x="1628366" y="102901"/>
                  <a:pt x="1656392" y="105369"/>
                  <a:pt x="1679870" y="108894"/>
                </a:cubicBezTo>
                <a:cubicBezTo>
                  <a:pt x="1703348" y="112420"/>
                  <a:pt x="1721421" y="119118"/>
                  <a:pt x="1734089" y="128989"/>
                </a:cubicBezTo>
                <a:lnTo>
                  <a:pt x="1743865" y="141816"/>
                </a:lnTo>
                <a:lnTo>
                  <a:pt x="1555300" y="141816"/>
                </a:lnTo>
                <a:lnTo>
                  <a:pt x="1480427" y="129033"/>
                </a:lnTo>
                <a:cubicBezTo>
                  <a:pt x="1456801" y="117818"/>
                  <a:pt x="1445219" y="98649"/>
                  <a:pt x="1445683" y="71527"/>
                </a:cubicBezTo>
                <a:cubicBezTo>
                  <a:pt x="1446063" y="44813"/>
                  <a:pt x="1459126" y="26114"/>
                  <a:pt x="1484873" y="15431"/>
                </a:cubicBezTo>
                <a:cubicBezTo>
                  <a:pt x="1510620" y="4747"/>
                  <a:pt x="1546771" y="-389"/>
                  <a:pt x="1593327" y="23"/>
                </a:cubicBezTo>
                <a:close/>
                <a:moveTo>
                  <a:pt x="1136127" y="23"/>
                </a:moveTo>
                <a:cubicBezTo>
                  <a:pt x="1183065" y="-279"/>
                  <a:pt x="1219598" y="6134"/>
                  <a:pt x="1245727" y="19262"/>
                </a:cubicBezTo>
                <a:cubicBezTo>
                  <a:pt x="1271855" y="32390"/>
                  <a:pt x="1285124" y="54041"/>
                  <a:pt x="1285533" y="84218"/>
                </a:cubicBezTo>
                <a:lnTo>
                  <a:pt x="1222141" y="84218"/>
                </a:lnTo>
                <a:cubicBezTo>
                  <a:pt x="1222383" y="70932"/>
                  <a:pt x="1215113" y="61898"/>
                  <a:pt x="1200329" y="57117"/>
                </a:cubicBezTo>
                <a:cubicBezTo>
                  <a:pt x="1185545" y="52336"/>
                  <a:pt x="1161795" y="50089"/>
                  <a:pt x="1129077" y="50375"/>
                </a:cubicBezTo>
                <a:cubicBezTo>
                  <a:pt x="1108481" y="50336"/>
                  <a:pt x="1092565" y="51080"/>
                  <a:pt x="1081330" y="52608"/>
                </a:cubicBezTo>
                <a:cubicBezTo>
                  <a:pt x="1070096" y="54135"/>
                  <a:pt x="1062327" y="56681"/>
                  <a:pt x="1058025" y="60246"/>
                </a:cubicBezTo>
                <a:cubicBezTo>
                  <a:pt x="1053723" y="63810"/>
                  <a:pt x="1051673" y="68628"/>
                  <a:pt x="1051876" y="74699"/>
                </a:cubicBezTo>
                <a:cubicBezTo>
                  <a:pt x="1051615" y="80945"/>
                  <a:pt x="1053782" y="85767"/>
                  <a:pt x="1058378" y="89166"/>
                </a:cubicBezTo>
                <a:cubicBezTo>
                  <a:pt x="1062973" y="92565"/>
                  <a:pt x="1071564" y="95142"/>
                  <a:pt x="1084150" y="96895"/>
                </a:cubicBezTo>
                <a:cubicBezTo>
                  <a:pt x="1096736" y="98649"/>
                  <a:pt x="1114884" y="100181"/>
                  <a:pt x="1138594" y="101491"/>
                </a:cubicBezTo>
                <a:cubicBezTo>
                  <a:pt x="1171167" y="102901"/>
                  <a:pt x="1199192" y="105369"/>
                  <a:pt x="1222670" y="108894"/>
                </a:cubicBezTo>
                <a:cubicBezTo>
                  <a:pt x="1246148" y="112420"/>
                  <a:pt x="1264221" y="119118"/>
                  <a:pt x="1276889" y="128989"/>
                </a:cubicBezTo>
                <a:lnTo>
                  <a:pt x="1286665" y="141816"/>
                </a:lnTo>
                <a:lnTo>
                  <a:pt x="1098100" y="141816"/>
                </a:lnTo>
                <a:lnTo>
                  <a:pt x="1023227" y="129033"/>
                </a:lnTo>
                <a:cubicBezTo>
                  <a:pt x="999601" y="117818"/>
                  <a:pt x="988019" y="98649"/>
                  <a:pt x="988483" y="71527"/>
                </a:cubicBezTo>
                <a:cubicBezTo>
                  <a:pt x="988863" y="44813"/>
                  <a:pt x="1001926" y="26114"/>
                  <a:pt x="1027673" y="15431"/>
                </a:cubicBezTo>
                <a:cubicBezTo>
                  <a:pt x="1053420" y="4747"/>
                  <a:pt x="1089571" y="-389"/>
                  <a:pt x="1136127" y="23"/>
                </a:cubicBezTo>
                <a:close/>
                <a:moveTo>
                  <a:pt x="155053" y="23"/>
                </a:moveTo>
                <a:cubicBezTo>
                  <a:pt x="208852" y="204"/>
                  <a:pt x="248219" y="11109"/>
                  <a:pt x="273152" y="32737"/>
                </a:cubicBezTo>
                <a:cubicBezTo>
                  <a:pt x="298085" y="54365"/>
                  <a:pt x="310400" y="85626"/>
                  <a:pt x="310097" y="126521"/>
                </a:cubicBezTo>
                <a:lnTo>
                  <a:pt x="307563" y="141816"/>
                </a:lnTo>
                <a:lnTo>
                  <a:pt x="244352" y="141816"/>
                </a:lnTo>
                <a:lnTo>
                  <a:pt x="246705" y="126521"/>
                </a:lnTo>
                <a:cubicBezTo>
                  <a:pt x="247028" y="101564"/>
                  <a:pt x="240037" y="83086"/>
                  <a:pt x="225731" y="71085"/>
                </a:cubicBezTo>
                <a:cubicBezTo>
                  <a:pt x="211425" y="59085"/>
                  <a:pt x="187865" y="53121"/>
                  <a:pt x="155053" y="53195"/>
                </a:cubicBezTo>
                <a:cubicBezTo>
                  <a:pt x="122240" y="53099"/>
                  <a:pt x="98680" y="59019"/>
                  <a:pt x="84374" y="70953"/>
                </a:cubicBezTo>
                <a:cubicBezTo>
                  <a:pt x="70068" y="82887"/>
                  <a:pt x="63077" y="101410"/>
                  <a:pt x="63400" y="126521"/>
                </a:cubicBezTo>
                <a:lnTo>
                  <a:pt x="65742" y="141816"/>
                </a:lnTo>
                <a:lnTo>
                  <a:pt x="2521" y="141816"/>
                </a:lnTo>
                <a:lnTo>
                  <a:pt x="7" y="126521"/>
                </a:lnTo>
                <a:cubicBezTo>
                  <a:pt x="-317" y="85472"/>
                  <a:pt x="11954" y="54167"/>
                  <a:pt x="36821" y="32605"/>
                </a:cubicBezTo>
                <a:cubicBezTo>
                  <a:pt x="61688" y="11043"/>
                  <a:pt x="101098" y="182"/>
                  <a:pt x="155053" y="23"/>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en-US" sz="2800" b="1" i="1" dirty="0">
              <a:solidFill>
                <a:schemeClr val="accent4"/>
              </a:solidFill>
              <a:latin typeface="Monument Extended" panose="00000500000000000000" pitchFamily="50" charset="0"/>
            </a:endParaRPr>
          </a:p>
        </p:txBody>
      </p:sp>
      <p:sp>
        <p:nvSpPr>
          <p:cNvPr id="10" name="TextBox 9">
            <a:extLst>
              <a:ext uri="{FF2B5EF4-FFF2-40B4-BE49-F238E27FC236}">
                <a16:creationId xmlns:a16="http://schemas.microsoft.com/office/drawing/2014/main" id="{127F703E-2589-4AA4-973A-5B0A02D019E1}"/>
              </a:ext>
            </a:extLst>
          </p:cNvPr>
          <p:cNvSpPr txBox="1"/>
          <p:nvPr/>
        </p:nvSpPr>
        <p:spPr>
          <a:xfrm>
            <a:off x="3267889" y="931349"/>
            <a:ext cx="5777167" cy="141816"/>
          </a:xfrm>
          <a:custGeom>
            <a:avLst/>
            <a:gdLst/>
            <a:ahLst/>
            <a:cxnLst/>
            <a:rect l="l" t="t" r="r" b="b"/>
            <a:pathLst>
              <a:path w="5777167" h="141816">
                <a:moveTo>
                  <a:pt x="3662034" y="118085"/>
                </a:moveTo>
                <a:lnTo>
                  <a:pt x="3818490" y="118085"/>
                </a:lnTo>
                <a:lnTo>
                  <a:pt x="3814305" y="141816"/>
                </a:lnTo>
                <a:lnTo>
                  <a:pt x="3657849" y="141816"/>
                </a:lnTo>
                <a:close/>
                <a:moveTo>
                  <a:pt x="5168345" y="56719"/>
                </a:moveTo>
                <a:lnTo>
                  <a:pt x="5155225" y="131125"/>
                </a:lnTo>
                <a:lnTo>
                  <a:pt x="5268031" y="131125"/>
                </a:lnTo>
                <a:cubicBezTo>
                  <a:pt x="5274585" y="131353"/>
                  <a:pt x="5281689" y="130896"/>
                  <a:pt x="5289346" y="129753"/>
                </a:cubicBezTo>
                <a:cubicBezTo>
                  <a:pt x="5297003" y="128610"/>
                  <a:pt x="5303965" y="125411"/>
                  <a:pt x="5310231" y="120154"/>
                </a:cubicBezTo>
                <a:cubicBezTo>
                  <a:pt x="5316499" y="114897"/>
                  <a:pt x="5320823" y="106212"/>
                  <a:pt x="5323208" y="94098"/>
                </a:cubicBezTo>
                <a:cubicBezTo>
                  <a:pt x="5325117" y="81869"/>
                  <a:pt x="5323869" y="73101"/>
                  <a:pt x="5319464" y="67794"/>
                </a:cubicBezTo>
                <a:cubicBezTo>
                  <a:pt x="5315059" y="62487"/>
                  <a:pt x="5309232" y="59257"/>
                  <a:pt x="5301980" y="58103"/>
                </a:cubicBezTo>
                <a:cubicBezTo>
                  <a:pt x="5294728" y="56950"/>
                  <a:pt x="5287785" y="56488"/>
                  <a:pt x="5281151" y="56719"/>
                </a:cubicBezTo>
                <a:close/>
                <a:moveTo>
                  <a:pt x="409824" y="49318"/>
                </a:moveTo>
                <a:lnTo>
                  <a:pt x="409824" y="100464"/>
                </a:lnTo>
                <a:lnTo>
                  <a:pt x="540610" y="100464"/>
                </a:lnTo>
                <a:lnTo>
                  <a:pt x="540962" y="100464"/>
                </a:lnTo>
                <a:cubicBezTo>
                  <a:pt x="549716" y="101000"/>
                  <a:pt x="557237" y="99927"/>
                  <a:pt x="563523" y="97245"/>
                </a:cubicBezTo>
                <a:cubicBezTo>
                  <a:pt x="569809" y="94563"/>
                  <a:pt x="573099" y="87053"/>
                  <a:pt x="573393" y="74715"/>
                </a:cubicBezTo>
                <a:cubicBezTo>
                  <a:pt x="573107" y="62545"/>
                  <a:pt x="569802" y="55138"/>
                  <a:pt x="563479" y="52493"/>
                </a:cubicBezTo>
                <a:cubicBezTo>
                  <a:pt x="557156" y="49847"/>
                  <a:pt x="549533" y="48789"/>
                  <a:pt x="540610" y="49318"/>
                </a:cubicBezTo>
                <a:close/>
                <a:moveTo>
                  <a:pt x="5434653" y="3547"/>
                </a:moveTo>
                <a:lnTo>
                  <a:pt x="5511129" y="3547"/>
                </a:lnTo>
                <a:lnTo>
                  <a:pt x="5586089" y="115951"/>
                </a:lnTo>
                <a:lnTo>
                  <a:pt x="5700690" y="3547"/>
                </a:lnTo>
                <a:lnTo>
                  <a:pt x="5777167" y="3547"/>
                </a:lnTo>
                <a:lnTo>
                  <a:pt x="5636265" y="141816"/>
                </a:lnTo>
                <a:lnTo>
                  <a:pt x="5526792" y="141816"/>
                </a:lnTo>
                <a:close/>
                <a:moveTo>
                  <a:pt x="5114328" y="3547"/>
                </a:moveTo>
                <a:lnTo>
                  <a:pt x="5308153" y="3547"/>
                </a:lnTo>
                <a:cubicBezTo>
                  <a:pt x="5336539" y="3883"/>
                  <a:pt x="5357829" y="12102"/>
                  <a:pt x="5372023" y="28203"/>
                </a:cubicBezTo>
                <a:cubicBezTo>
                  <a:pt x="5386216" y="44304"/>
                  <a:pt x="5391075" y="66269"/>
                  <a:pt x="5386601" y="94098"/>
                </a:cubicBezTo>
                <a:lnTo>
                  <a:pt x="5364912" y="141816"/>
                </a:lnTo>
                <a:lnTo>
                  <a:pt x="5089947" y="141816"/>
                </a:lnTo>
                <a:close/>
                <a:moveTo>
                  <a:pt x="4819053" y="3547"/>
                </a:moveTo>
                <a:lnTo>
                  <a:pt x="5079803" y="3547"/>
                </a:lnTo>
                <a:lnTo>
                  <a:pt x="5070925" y="53899"/>
                </a:lnTo>
                <a:lnTo>
                  <a:pt x="4873566" y="53899"/>
                </a:lnTo>
                <a:lnTo>
                  <a:pt x="4864734" y="103988"/>
                </a:lnTo>
                <a:lnTo>
                  <a:pt x="5062093" y="103988"/>
                </a:lnTo>
                <a:lnTo>
                  <a:pt x="5055422" y="141816"/>
                </a:lnTo>
                <a:lnTo>
                  <a:pt x="4794672" y="141816"/>
                </a:lnTo>
                <a:close/>
                <a:moveTo>
                  <a:pt x="4533303" y="3547"/>
                </a:moveTo>
                <a:lnTo>
                  <a:pt x="4596695" y="3547"/>
                </a:lnTo>
                <a:lnTo>
                  <a:pt x="4572314" y="141816"/>
                </a:lnTo>
                <a:lnTo>
                  <a:pt x="4508922" y="141816"/>
                </a:lnTo>
                <a:close/>
                <a:moveTo>
                  <a:pt x="4247553" y="3547"/>
                </a:moveTo>
                <a:lnTo>
                  <a:pt x="4310945" y="3547"/>
                </a:lnTo>
                <a:lnTo>
                  <a:pt x="4286564" y="141816"/>
                </a:lnTo>
                <a:lnTo>
                  <a:pt x="4223172" y="141816"/>
                </a:lnTo>
                <a:close/>
                <a:moveTo>
                  <a:pt x="3999763" y="3547"/>
                </a:moveTo>
                <a:lnTo>
                  <a:pt x="4085392" y="3547"/>
                </a:lnTo>
                <a:lnTo>
                  <a:pt x="4132519" y="141816"/>
                </a:lnTo>
                <a:lnTo>
                  <a:pt x="4064066" y="141816"/>
                </a:lnTo>
                <a:lnTo>
                  <a:pt x="4034489" y="50419"/>
                </a:lnTo>
                <a:lnTo>
                  <a:pt x="3972359" y="141816"/>
                </a:lnTo>
                <a:lnTo>
                  <a:pt x="3904071" y="141816"/>
                </a:lnTo>
                <a:close/>
                <a:moveTo>
                  <a:pt x="2848782" y="3547"/>
                </a:moveTo>
                <a:lnTo>
                  <a:pt x="2912175" y="3547"/>
                </a:lnTo>
                <a:lnTo>
                  <a:pt x="2912175" y="141816"/>
                </a:lnTo>
                <a:lnTo>
                  <a:pt x="2848782" y="141816"/>
                </a:lnTo>
                <a:close/>
                <a:moveTo>
                  <a:pt x="2594332" y="3547"/>
                </a:moveTo>
                <a:lnTo>
                  <a:pt x="2680284" y="3547"/>
                </a:lnTo>
                <a:lnTo>
                  <a:pt x="2805988" y="141816"/>
                </a:lnTo>
                <a:lnTo>
                  <a:pt x="2727354" y="141816"/>
                </a:lnTo>
                <a:lnTo>
                  <a:pt x="2657724" y="65211"/>
                </a:lnTo>
                <a:lnTo>
                  <a:pt x="2657724" y="141816"/>
                </a:lnTo>
                <a:lnTo>
                  <a:pt x="2594332" y="141816"/>
                </a:lnTo>
                <a:close/>
                <a:moveTo>
                  <a:pt x="2146656" y="3547"/>
                </a:moveTo>
                <a:lnTo>
                  <a:pt x="2210049" y="3547"/>
                </a:lnTo>
                <a:lnTo>
                  <a:pt x="2210049" y="141816"/>
                </a:lnTo>
                <a:lnTo>
                  <a:pt x="2146656" y="141816"/>
                </a:lnTo>
                <a:close/>
                <a:moveTo>
                  <a:pt x="1337031" y="3547"/>
                </a:moveTo>
                <a:lnTo>
                  <a:pt x="1400424" y="3547"/>
                </a:lnTo>
                <a:lnTo>
                  <a:pt x="1400424" y="141816"/>
                </a:lnTo>
                <a:lnTo>
                  <a:pt x="1337031" y="141816"/>
                </a:lnTo>
                <a:close/>
                <a:moveTo>
                  <a:pt x="689332" y="3547"/>
                </a:moveTo>
                <a:lnTo>
                  <a:pt x="950082" y="3547"/>
                </a:lnTo>
                <a:lnTo>
                  <a:pt x="950082" y="53899"/>
                </a:lnTo>
                <a:lnTo>
                  <a:pt x="752724" y="53899"/>
                </a:lnTo>
                <a:lnTo>
                  <a:pt x="752724" y="103988"/>
                </a:lnTo>
                <a:lnTo>
                  <a:pt x="950082" y="103988"/>
                </a:lnTo>
                <a:lnTo>
                  <a:pt x="950082" y="141816"/>
                </a:lnTo>
                <a:lnTo>
                  <a:pt x="689332" y="141816"/>
                </a:lnTo>
                <a:close/>
                <a:moveTo>
                  <a:pt x="346432" y="3547"/>
                </a:moveTo>
                <a:lnTo>
                  <a:pt x="563523" y="3547"/>
                </a:lnTo>
                <a:cubicBezTo>
                  <a:pt x="591078" y="3979"/>
                  <a:pt x="610289" y="10244"/>
                  <a:pt x="621157" y="22344"/>
                </a:cubicBezTo>
                <a:cubicBezTo>
                  <a:pt x="632024" y="34443"/>
                  <a:pt x="637234" y="49784"/>
                  <a:pt x="636786" y="68366"/>
                </a:cubicBezTo>
                <a:cubicBezTo>
                  <a:pt x="636749" y="77066"/>
                  <a:pt x="635062" y="85501"/>
                  <a:pt x="631725" y="93669"/>
                </a:cubicBezTo>
                <a:cubicBezTo>
                  <a:pt x="628387" y="101836"/>
                  <a:pt x="623621" y="109383"/>
                  <a:pt x="617426" y="116308"/>
                </a:cubicBezTo>
                <a:cubicBezTo>
                  <a:pt x="628124" y="122807"/>
                  <a:pt x="636576" y="131201"/>
                  <a:pt x="642783" y="141491"/>
                </a:cubicBezTo>
                <a:lnTo>
                  <a:pt x="642867" y="141816"/>
                </a:lnTo>
                <a:lnTo>
                  <a:pt x="346432" y="141816"/>
                </a:lnTo>
                <a:close/>
                <a:moveTo>
                  <a:pt x="3687434" y="23"/>
                </a:moveTo>
                <a:cubicBezTo>
                  <a:pt x="3736645" y="344"/>
                  <a:pt x="3772232" y="9297"/>
                  <a:pt x="3794195" y="26881"/>
                </a:cubicBezTo>
                <a:cubicBezTo>
                  <a:pt x="3816158" y="44466"/>
                  <a:pt x="3825335" y="68754"/>
                  <a:pt x="3821723" y="99746"/>
                </a:cubicBezTo>
                <a:lnTo>
                  <a:pt x="3757271" y="99746"/>
                </a:lnTo>
                <a:cubicBezTo>
                  <a:pt x="3757461" y="93287"/>
                  <a:pt x="3755543" y="86495"/>
                  <a:pt x="3751516" y="79370"/>
                </a:cubicBezTo>
                <a:cubicBezTo>
                  <a:pt x="3747489" y="72245"/>
                  <a:pt x="3739754" y="66158"/>
                  <a:pt x="3728311" y="61110"/>
                </a:cubicBezTo>
                <a:cubicBezTo>
                  <a:pt x="3716868" y="56062"/>
                  <a:pt x="3700117" y="53423"/>
                  <a:pt x="3678058" y="53195"/>
                </a:cubicBezTo>
                <a:cubicBezTo>
                  <a:pt x="3650866" y="53574"/>
                  <a:pt x="3629785" y="57871"/>
                  <a:pt x="3614815" y="66086"/>
                </a:cubicBezTo>
                <a:cubicBezTo>
                  <a:pt x="3599845" y="74301"/>
                  <a:pt x="3589167" y="84161"/>
                  <a:pt x="3582782" y="95666"/>
                </a:cubicBezTo>
                <a:cubicBezTo>
                  <a:pt x="3576397" y="107171"/>
                  <a:pt x="3572486" y="118047"/>
                  <a:pt x="3571049" y="128294"/>
                </a:cubicBezTo>
                <a:lnTo>
                  <a:pt x="3571137" y="141816"/>
                </a:lnTo>
                <a:lnTo>
                  <a:pt x="3508053" y="141816"/>
                </a:lnTo>
                <a:lnTo>
                  <a:pt x="3507905" y="126886"/>
                </a:lnTo>
                <a:cubicBezTo>
                  <a:pt x="3515351" y="85817"/>
                  <a:pt x="3534385" y="54449"/>
                  <a:pt x="3565010" y="32783"/>
                </a:cubicBezTo>
                <a:cubicBezTo>
                  <a:pt x="3595634" y="11117"/>
                  <a:pt x="3636442" y="197"/>
                  <a:pt x="3687434" y="23"/>
                </a:cubicBezTo>
                <a:close/>
                <a:moveTo>
                  <a:pt x="3107802" y="23"/>
                </a:moveTo>
                <a:cubicBezTo>
                  <a:pt x="3154740" y="-279"/>
                  <a:pt x="3191273" y="6134"/>
                  <a:pt x="3217402" y="19262"/>
                </a:cubicBezTo>
                <a:cubicBezTo>
                  <a:pt x="3243530" y="32390"/>
                  <a:pt x="3256799" y="54041"/>
                  <a:pt x="3257208" y="84218"/>
                </a:cubicBezTo>
                <a:lnTo>
                  <a:pt x="3193816" y="84218"/>
                </a:lnTo>
                <a:cubicBezTo>
                  <a:pt x="3194058" y="70932"/>
                  <a:pt x="3186788" y="61898"/>
                  <a:pt x="3172004" y="57117"/>
                </a:cubicBezTo>
                <a:cubicBezTo>
                  <a:pt x="3157220" y="52336"/>
                  <a:pt x="3133470" y="50089"/>
                  <a:pt x="3100752" y="50375"/>
                </a:cubicBezTo>
                <a:cubicBezTo>
                  <a:pt x="3080156" y="50336"/>
                  <a:pt x="3064240" y="51080"/>
                  <a:pt x="3053005" y="52608"/>
                </a:cubicBezTo>
                <a:cubicBezTo>
                  <a:pt x="3041770" y="54135"/>
                  <a:pt x="3034002" y="56681"/>
                  <a:pt x="3029700" y="60246"/>
                </a:cubicBezTo>
                <a:cubicBezTo>
                  <a:pt x="3025398" y="63810"/>
                  <a:pt x="3023348" y="68628"/>
                  <a:pt x="3023550" y="74699"/>
                </a:cubicBezTo>
                <a:cubicBezTo>
                  <a:pt x="3023290" y="80945"/>
                  <a:pt x="3025457" y="85767"/>
                  <a:pt x="3030052" y="89166"/>
                </a:cubicBezTo>
                <a:cubicBezTo>
                  <a:pt x="3034648" y="92565"/>
                  <a:pt x="3043239" y="95142"/>
                  <a:pt x="3055825" y="96895"/>
                </a:cubicBezTo>
                <a:cubicBezTo>
                  <a:pt x="3068411" y="98649"/>
                  <a:pt x="3086559" y="100181"/>
                  <a:pt x="3110269" y="101491"/>
                </a:cubicBezTo>
                <a:cubicBezTo>
                  <a:pt x="3142841" y="102901"/>
                  <a:pt x="3170867" y="105369"/>
                  <a:pt x="3194345" y="108894"/>
                </a:cubicBezTo>
                <a:cubicBezTo>
                  <a:pt x="3217823" y="112420"/>
                  <a:pt x="3235896" y="119118"/>
                  <a:pt x="3248565" y="128989"/>
                </a:cubicBezTo>
                <a:lnTo>
                  <a:pt x="3258340" y="141816"/>
                </a:lnTo>
                <a:lnTo>
                  <a:pt x="3069775" y="141816"/>
                </a:lnTo>
                <a:lnTo>
                  <a:pt x="2994902" y="129033"/>
                </a:lnTo>
                <a:cubicBezTo>
                  <a:pt x="2971275" y="117818"/>
                  <a:pt x="2959694" y="98649"/>
                  <a:pt x="2960158" y="71527"/>
                </a:cubicBezTo>
                <a:cubicBezTo>
                  <a:pt x="2960538" y="44813"/>
                  <a:pt x="2973601" y="26114"/>
                  <a:pt x="2999348" y="15431"/>
                </a:cubicBezTo>
                <a:cubicBezTo>
                  <a:pt x="3025095" y="4747"/>
                  <a:pt x="3061246" y="-389"/>
                  <a:pt x="3107802" y="23"/>
                </a:cubicBezTo>
                <a:close/>
                <a:moveTo>
                  <a:pt x="2402953" y="23"/>
                </a:moveTo>
                <a:cubicBezTo>
                  <a:pt x="2456752" y="204"/>
                  <a:pt x="2496119" y="11109"/>
                  <a:pt x="2521051" y="32737"/>
                </a:cubicBezTo>
                <a:cubicBezTo>
                  <a:pt x="2545984" y="54365"/>
                  <a:pt x="2558300" y="85626"/>
                  <a:pt x="2557997" y="126521"/>
                </a:cubicBezTo>
                <a:lnTo>
                  <a:pt x="2555463" y="141816"/>
                </a:lnTo>
                <a:lnTo>
                  <a:pt x="2492252" y="141816"/>
                </a:lnTo>
                <a:lnTo>
                  <a:pt x="2494605" y="126521"/>
                </a:lnTo>
                <a:cubicBezTo>
                  <a:pt x="2494928" y="101564"/>
                  <a:pt x="2487937" y="83086"/>
                  <a:pt x="2473630" y="71085"/>
                </a:cubicBezTo>
                <a:cubicBezTo>
                  <a:pt x="2459325" y="59085"/>
                  <a:pt x="2435765" y="53121"/>
                  <a:pt x="2402953" y="53195"/>
                </a:cubicBezTo>
                <a:cubicBezTo>
                  <a:pt x="2370140" y="53099"/>
                  <a:pt x="2346580" y="59019"/>
                  <a:pt x="2332274" y="70953"/>
                </a:cubicBezTo>
                <a:cubicBezTo>
                  <a:pt x="2317968" y="82887"/>
                  <a:pt x="2310976" y="101410"/>
                  <a:pt x="2311300" y="126521"/>
                </a:cubicBezTo>
                <a:lnTo>
                  <a:pt x="2313642" y="141816"/>
                </a:lnTo>
                <a:lnTo>
                  <a:pt x="2250421" y="141816"/>
                </a:lnTo>
                <a:lnTo>
                  <a:pt x="2247907" y="126521"/>
                </a:lnTo>
                <a:cubicBezTo>
                  <a:pt x="2247582" y="85472"/>
                  <a:pt x="2259854" y="54167"/>
                  <a:pt x="2284721" y="32605"/>
                </a:cubicBezTo>
                <a:cubicBezTo>
                  <a:pt x="2309588" y="11043"/>
                  <a:pt x="2348998" y="182"/>
                  <a:pt x="2402953" y="23"/>
                </a:cubicBezTo>
                <a:close/>
                <a:moveTo>
                  <a:pt x="1945752" y="23"/>
                </a:moveTo>
                <a:cubicBezTo>
                  <a:pt x="1992690" y="-279"/>
                  <a:pt x="2029223" y="6134"/>
                  <a:pt x="2055352" y="19262"/>
                </a:cubicBezTo>
                <a:cubicBezTo>
                  <a:pt x="2081480" y="32390"/>
                  <a:pt x="2094749" y="54041"/>
                  <a:pt x="2095158" y="84218"/>
                </a:cubicBezTo>
                <a:lnTo>
                  <a:pt x="2031766" y="84218"/>
                </a:lnTo>
                <a:cubicBezTo>
                  <a:pt x="2032008" y="70932"/>
                  <a:pt x="2024738" y="61898"/>
                  <a:pt x="2009954" y="57117"/>
                </a:cubicBezTo>
                <a:cubicBezTo>
                  <a:pt x="1995170" y="52336"/>
                  <a:pt x="1971420" y="50089"/>
                  <a:pt x="1938702" y="50375"/>
                </a:cubicBezTo>
                <a:cubicBezTo>
                  <a:pt x="1918106" y="50336"/>
                  <a:pt x="1902190" y="51080"/>
                  <a:pt x="1890955" y="52608"/>
                </a:cubicBezTo>
                <a:cubicBezTo>
                  <a:pt x="1879721" y="54135"/>
                  <a:pt x="1871952" y="56681"/>
                  <a:pt x="1867650" y="60246"/>
                </a:cubicBezTo>
                <a:cubicBezTo>
                  <a:pt x="1863348" y="63810"/>
                  <a:pt x="1861298" y="68628"/>
                  <a:pt x="1861501" y="74699"/>
                </a:cubicBezTo>
                <a:cubicBezTo>
                  <a:pt x="1861240" y="80945"/>
                  <a:pt x="1863407" y="85767"/>
                  <a:pt x="1868003" y="89166"/>
                </a:cubicBezTo>
                <a:cubicBezTo>
                  <a:pt x="1872598" y="92565"/>
                  <a:pt x="1881189" y="95142"/>
                  <a:pt x="1893775" y="96895"/>
                </a:cubicBezTo>
                <a:cubicBezTo>
                  <a:pt x="1906361" y="98649"/>
                  <a:pt x="1924509" y="100181"/>
                  <a:pt x="1948219" y="101491"/>
                </a:cubicBezTo>
                <a:cubicBezTo>
                  <a:pt x="1980791" y="102901"/>
                  <a:pt x="2008817" y="105369"/>
                  <a:pt x="2032295" y="108894"/>
                </a:cubicBezTo>
                <a:cubicBezTo>
                  <a:pt x="2055773" y="112420"/>
                  <a:pt x="2073846" y="119118"/>
                  <a:pt x="2086514" y="128989"/>
                </a:cubicBezTo>
                <a:lnTo>
                  <a:pt x="2096290" y="141816"/>
                </a:lnTo>
                <a:lnTo>
                  <a:pt x="1907725" y="141816"/>
                </a:lnTo>
                <a:lnTo>
                  <a:pt x="1832852" y="129033"/>
                </a:lnTo>
                <a:cubicBezTo>
                  <a:pt x="1809226" y="117818"/>
                  <a:pt x="1797644" y="98649"/>
                  <a:pt x="1798108" y="71527"/>
                </a:cubicBezTo>
                <a:cubicBezTo>
                  <a:pt x="1798488" y="44813"/>
                  <a:pt x="1811551" y="26114"/>
                  <a:pt x="1837298" y="15431"/>
                </a:cubicBezTo>
                <a:cubicBezTo>
                  <a:pt x="1863045" y="4747"/>
                  <a:pt x="1899196" y="-389"/>
                  <a:pt x="1945752" y="23"/>
                </a:cubicBezTo>
                <a:close/>
                <a:moveTo>
                  <a:pt x="1593327" y="23"/>
                </a:moveTo>
                <a:cubicBezTo>
                  <a:pt x="1640265" y="-279"/>
                  <a:pt x="1676798" y="6134"/>
                  <a:pt x="1702927" y="19262"/>
                </a:cubicBezTo>
                <a:cubicBezTo>
                  <a:pt x="1729055" y="32390"/>
                  <a:pt x="1742324" y="54041"/>
                  <a:pt x="1742733" y="84218"/>
                </a:cubicBezTo>
                <a:lnTo>
                  <a:pt x="1679341" y="84218"/>
                </a:lnTo>
                <a:cubicBezTo>
                  <a:pt x="1679583" y="70932"/>
                  <a:pt x="1672313" y="61898"/>
                  <a:pt x="1657529" y="57117"/>
                </a:cubicBezTo>
                <a:cubicBezTo>
                  <a:pt x="1642745" y="52336"/>
                  <a:pt x="1618995" y="50089"/>
                  <a:pt x="1586277" y="50375"/>
                </a:cubicBezTo>
                <a:cubicBezTo>
                  <a:pt x="1565681" y="50336"/>
                  <a:pt x="1549765" y="51080"/>
                  <a:pt x="1538530" y="52608"/>
                </a:cubicBezTo>
                <a:cubicBezTo>
                  <a:pt x="1527296" y="54135"/>
                  <a:pt x="1519527" y="56681"/>
                  <a:pt x="1515225" y="60246"/>
                </a:cubicBezTo>
                <a:cubicBezTo>
                  <a:pt x="1510923" y="63810"/>
                  <a:pt x="1508873" y="68628"/>
                  <a:pt x="1509076" y="74699"/>
                </a:cubicBezTo>
                <a:cubicBezTo>
                  <a:pt x="1508815" y="80945"/>
                  <a:pt x="1510982" y="85767"/>
                  <a:pt x="1515578" y="89166"/>
                </a:cubicBezTo>
                <a:cubicBezTo>
                  <a:pt x="1520173" y="92565"/>
                  <a:pt x="1528764" y="95142"/>
                  <a:pt x="1541350" y="96895"/>
                </a:cubicBezTo>
                <a:cubicBezTo>
                  <a:pt x="1553936" y="98649"/>
                  <a:pt x="1572084" y="100181"/>
                  <a:pt x="1595794" y="101491"/>
                </a:cubicBezTo>
                <a:cubicBezTo>
                  <a:pt x="1628366" y="102901"/>
                  <a:pt x="1656392" y="105369"/>
                  <a:pt x="1679870" y="108894"/>
                </a:cubicBezTo>
                <a:cubicBezTo>
                  <a:pt x="1703348" y="112420"/>
                  <a:pt x="1721421" y="119118"/>
                  <a:pt x="1734089" y="128989"/>
                </a:cubicBezTo>
                <a:lnTo>
                  <a:pt x="1743865" y="141816"/>
                </a:lnTo>
                <a:lnTo>
                  <a:pt x="1555300" y="141816"/>
                </a:lnTo>
                <a:lnTo>
                  <a:pt x="1480427" y="129033"/>
                </a:lnTo>
                <a:cubicBezTo>
                  <a:pt x="1456801" y="117818"/>
                  <a:pt x="1445219" y="98649"/>
                  <a:pt x="1445683" y="71527"/>
                </a:cubicBezTo>
                <a:cubicBezTo>
                  <a:pt x="1446063" y="44813"/>
                  <a:pt x="1459126" y="26114"/>
                  <a:pt x="1484873" y="15431"/>
                </a:cubicBezTo>
                <a:cubicBezTo>
                  <a:pt x="1510620" y="4747"/>
                  <a:pt x="1546771" y="-389"/>
                  <a:pt x="1593327" y="23"/>
                </a:cubicBezTo>
                <a:close/>
                <a:moveTo>
                  <a:pt x="1136127" y="23"/>
                </a:moveTo>
                <a:cubicBezTo>
                  <a:pt x="1183065" y="-279"/>
                  <a:pt x="1219598" y="6134"/>
                  <a:pt x="1245727" y="19262"/>
                </a:cubicBezTo>
                <a:cubicBezTo>
                  <a:pt x="1271855" y="32390"/>
                  <a:pt x="1285124" y="54041"/>
                  <a:pt x="1285533" y="84218"/>
                </a:cubicBezTo>
                <a:lnTo>
                  <a:pt x="1222141" y="84218"/>
                </a:lnTo>
                <a:cubicBezTo>
                  <a:pt x="1222383" y="70932"/>
                  <a:pt x="1215113" y="61898"/>
                  <a:pt x="1200329" y="57117"/>
                </a:cubicBezTo>
                <a:cubicBezTo>
                  <a:pt x="1185545" y="52336"/>
                  <a:pt x="1161795" y="50089"/>
                  <a:pt x="1129077" y="50375"/>
                </a:cubicBezTo>
                <a:cubicBezTo>
                  <a:pt x="1108481" y="50336"/>
                  <a:pt x="1092565" y="51080"/>
                  <a:pt x="1081330" y="52608"/>
                </a:cubicBezTo>
                <a:cubicBezTo>
                  <a:pt x="1070096" y="54135"/>
                  <a:pt x="1062327" y="56681"/>
                  <a:pt x="1058025" y="60246"/>
                </a:cubicBezTo>
                <a:cubicBezTo>
                  <a:pt x="1053723" y="63810"/>
                  <a:pt x="1051673" y="68628"/>
                  <a:pt x="1051876" y="74699"/>
                </a:cubicBezTo>
                <a:cubicBezTo>
                  <a:pt x="1051615" y="80945"/>
                  <a:pt x="1053782" y="85767"/>
                  <a:pt x="1058378" y="89166"/>
                </a:cubicBezTo>
                <a:cubicBezTo>
                  <a:pt x="1062973" y="92565"/>
                  <a:pt x="1071564" y="95142"/>
                  <a:pt x="1084150" y="96895"/>
                </a:cubicBezTo>
                <a:cubicBezTo>
                  <a:pt x="1096736" y="98649"/>
                  <a:pt x="1114884" y="100181"/>
                  <a:pt x="1138594" y="101491"/>
                </a:cubicBezTo>
                <a:cubicBezTo>
                  <a:pt x="1171167" y="102901"/>
                  <a:pt x="1199192" y="105369"/>
                  <a:pt x="1222670" y="108894"/>
                </a:cubicBezTo>
                <a:cubicBezTo>
                  <a:pt x="1246148" y="112420"/>
                  <a:pt x="1264221" y="119118"/>
                  <a:pt x="1276889" y="128989"/>
                </a:cubicBezTo>
                <a:lnTo>
                  <a:pt x="1286665" y="141816"/>
                </a:lnTo>
                <a:lnTo>
                  <a:pt x="1098100" y="141816"/>
                </a:lnTo>
                <a:lnTo>
                  <a:pt x="1023227" y="129033"/>
                </a:lnTo>
                <a:cubicBezTo>
                  <a:pt x="999601" y="117818"/>
                  <a:pt x="988019" y="98649"/>
                  <a:pt x="988483" y="71527"/>
                </a:cubicBezTo>
                <a:cubicBezTo>
                  <a:pt x="988863" y="44813"/>
                  <a:pt x="1001926" y="26114"/>
                  <a:pt x="1027673" y="15431"/>
                </a:cubicBezTo>
                <a:cubicBezTo>
                  <a:pt x="1053420" y="4747"/>
                  <a:pt x="1089571" y="-389"/>
                  <a:pt x="1136127" y="23"/>
                </a:cubicBezTo>
                <a:close/>
                <a:moveTo>
                  <a:pt x="155053" y="23"/>
                </a:moveTo>
                <a:cubicBezTo>
                  <a:pt x="208852" y="204"/>
                  <a:pt x="248219" y="11109"/>
                  <a:pt x="273152" y="32737"/>
                </a:cubicBezTo>
                <a:cubicBezTo>
                  <a:pt x="298085" y="54365"/>
                  <a:pt x="310400" y="85626"/>
                  <a:pt x="310097" y="126521"/>
                </a:cubicBezTo>
                <a:lnTo>
                  <a:pt x="307563" y="141816"/>
                </a:lnTo>
                <a:lnTo>
                  <a:pt x="244352" y="141816"/>
                </a:lnTo>
                <a:lnTo>
                  <a:pt x="246705" y="126521"/>
                </a:lnTo>
                <a:cubicBezTo>
                  <a:pt x="247028" y="101564"/>
                  <a:pt x="240037" y="83086"/>
                  <a:pt x="225731" y="71085"/>
                </a:cubicBezTo>
                <a:cubicBezTo>
                  <a:pt x="211425" y="59085"/>
                  <a:pt x="187865" y="53121"/>
                  <a:pt x="155053" y="53195"/>
                </a:cubicBezTo>
                <a:cubicBezTo>
                  <a:pt x="122240" y="53099"/>
                  <a:pt x="98680" y="59019"/>
                  <a:pt x="84374" y="70953"/>
                </a:cubicBezTo>
                <a:cubicBezTo>
                  <a:pt x="70068" y="82887"/>
                  <a:pt x="63077" y="101410"/>
                  <a:pt x="63400" y="126521"/>
                </a:cubicBezTo>
                <a:lnTo>
                  <a:pt x="65742" y="141816"/>
                </a:lnTo>
                <a:lnTo>
                  <a:pt x="2521" y="141816"/>
                </a:lnTo>
                <a:lnTo>
                  <a:pt x="7" y="126521"/>
                </a:lnTo>
                <a:cubicBezTo>
                  <a:pt x="-317" y="85472"/>
                  <a:pt x="11954" y="54167"/>
                  <a:pt x="36821" y="32605"/>
                </a:cubicBezTo>
                <a:cubicBezTo>
                  <a:pt x="61688" y="11043"/>
                  <a:pt x="101098" y="182"/>
                  <a:pt x="155053" y="23"/>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en-US" sz="2800" b="1" i="1" dirty="0">
              <a:solidFill>
                <a:schemeClr val="accent4"/>
              </a:solidFill>
              <a:latin typeface="Monument Extended" panose="00000500000000000000" pitchFamily="50" charset="0"/>
            </a:endParaRPr>
          </a:p>
        </p:txBody>
      </p:sp>
      <p:sp>
        <p:nvSpPr>
          <p:cNvPr id="11" name="TextBox 10">
            <a:extLst>
              <a:ext uri="{FF2B5EF4-FFF2-40B4-BE49-F238E27FC236}">
                <a16:creationId xmlns:a16="http://schemas.microsoft.com/office/drawing/2014/main" id="{127F703E-2589-4AA4-973A-5B0A02D019E1}"/>
              </a:ext>
            </a:extLst>
          </p:cNvPr>
          <p:cNvSpPr txBox="1"/>
          <p:nvPr/>
        </p:nvSpPr>
        <p:spPr>
          <a:xfrm rot="16200000">
            <a:off x="8057489" y="2589964"/>
            <a:ext cx="5894242" cy="923330"/>
          </a:xfrm>
          <a:prstGeom prst="rect">
            <a:avLst/>
          </a:prstGeom>
          <a:noFill/>
          <a:ln>
            <a:noFill/>
          </a:ln>
        </p:spPr>
        <p:txBody>
          <a:bodyPr wrap="none" lIns="0" tIns="0" rIns="0" bIns="0" rtlCol="0">
            <a:spAutoFit/>
          </a:bodyPr>
          <a:lstStyle/>
          <a:p>
            <a:pPr algn="l"/>
            <a:r>
              <a:rPr lang="en-US" sz="6000" b="1" dirty="0">
                <a:solidFill>
                  <a:schemeClr val="accent4"/>
                </a:solidFill>
                <a:latin typeface="Monument Extended" panose="00000500000000000000" pitchFamily="50" charset="0"/>
              </a:rPr>
              <a:t>7PM-10PM</a:t>
            </a:r>
          </a:p>
        </p:txBody>
      </p:sp>
      <p:sp>
        <p:nvSpPr>
          <p:cNvPr id="14" name="Rectangle 13">
            <a:extLst>
              <a:ext uri="{FF2B5EF4-FFF2-40B4-BE49-F238E27FC236}">
                <a16:creationId xmlns:a16="http://schemas.microsoft.com/office/drawing/2014/main" id="{0662A780-B37A-4873-A648-B2ADBF084324}"/>
              </a:ext>
            </a:extLst>
          </p:cNvPr>
          <p:cNvSpPr/>
          <p:nvPr/>
        </p:nvSpPr>
        <p:spPr>
          <a:xfrm>
            <a:off x="6154057" y="5183128"/>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A0B44AE-B96D-48F7-8B59-09BDC2F22A32}"/>
              </a:ext>
            </a:extLst>
          </p:cNvPr>
          <p:cNvSpPr/>
          <p:nvPr/>
        </p:nvSpPr>
        <p:spPr>
          <a:xfrm>
            <a:off x="6455323" y="5744091"/>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16" name="TextBox 15">
            <a:extLst>
              <a:ext uri="{FF2B5EF4-FFF2-40B4-BE49-F238E27FC236}">
                <a16:creationId xmlns:a16="http://schemas.microsoft.com/office/drawing/2014/main" id="{1898D002-DD63-4667-93D9-25874C669F21}"/>
              </a:ext>
            </a:extLst>
          </p:cNvPr>
          <p:cNvSpPr txBox="1"/>
          <p:nvPr/>
        </p:nvSpPr>
        <p:spPr>
          <a:xfrm>
            <a:off x="6583659" y="522690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90238466-C976-48AE-A31A-650AD2B4B826}"/>
              </a:ext>
            </a:extLst>
          </p:cNvPr>
          <p:cNvSpPr txBox="1"/>
          <p:nvPr/>
        </p:nvSpPr>
        <p:spPr>
          <a:xfrm>
            <a:off x="6583659" y="5447131"/>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18" name="TextBox 17">
            <a:extLst>
              <a:ext uri="{FF2B5EF4-FFF2-40B4-BE49-F238E27FC236}">
                <a16:creationId xmlns:a16="http://schemas.microsoft.com/office/drawing/2014/main" id="{79C24583-18E4-4B0B-8B0F-F26C22BB35DA}"/>
              </a:ext>
            </a:extLst>
          </p:cNvPr>
          <p:cNvSpPr txBox="1"/>
          <p:nvPr/>
        </p:nvSpPr>
        <p:spPr>
          <a:xfrm>
            <a:off x="6800262" y="5527618"/>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19" name="Rectangle 18">
            <a:extLst>
              <a:ext uri="{FF2B5EF4-FFF2-40B4-BE49-F238E27FC236}">
                <a16:creationId xmlns:a16="http://schemas.microsoft.com/office/drawing/2014/main" id="{0662A780-B37A-4873-A648-B2ADBF084324}"/>
              </a:ext>
            </a:extLst>
          </p:cNvPr>
          <p:cNvSpPr/>
          <p:nvPr/>
        </p:nvSpPr>
        <p:spPr>
          <a:xfrm>
            <a:off x="6154057" y="3804271"/>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A0B44AE-B96D-48F7-8B59-09BDC2F22A32}"/>
              </a:ext>
            </a:extLst>
          </p:cNvPr>
          <p:cNvSpPr/>
          <p:nvPr/>
        </p:nvSpPr>
        <p:spPr>
          <a:xfrm>
            <a:off x="6455323" y="4365234"/>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21" name="TextBox 20">
            <a:extLst>
              <a:ext uri="{FF2B5EF4-FFF2-40B4-BE49-F238E27FC236}">
                <a16:creationId xmlns:a16="http://schemas.microsoft.com/office/drawing/2014/main" id="{1898D002-DD63-4667-93D9-25874C669F21}"/>
              </a:ext>
            </a:extLst>
          </p:cNvPr>
          <p:cNvSpPr txBox="1"/>
          <p:nvPr/>
        </p:nvSpPr>
        <p:spPr>
          <a:xfrm>
            <a:off x="6583659" y="3848050"/>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2" name="TextBox 21">
            <a:extLst>
              <a:ext uri="{FF2B5EF4-FFF2-40B4-BE49-F238E27FC236}">
                <a16:creationId xmlns:a16="http://schemas.microsoft.com/office/drawing/2014/main" id="{90238466-C976-48AE-A31A-650AD2B4B826}"/>
              </a:ext>
            </a:extLst>
          </p:cNvPr>
          <p:cNvSpPr txBox="1"/>
          <p:nvPr/>
        </p:nvSpPr>
        <p:spPr>
          <a:xfrm>
            <a:off x="6583659" y="4068274"/>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23" name="TextBox 22">
            <a:extLst>
              <a:ext uri="{FF2B5EF4-FFF2-40B4-BE49-F238E27FC236}">
                <a16:creationId xmlns:a16="http://schemas.microsoft.com/office/drawing/2014/main" id="{79C24583-18E4-4B0B-8B0F-F26C22BB35DA}"/>
              </a:ext>
            </a:extLst>
          </p:cNvPr>
          <p:cNvSpPr txBox="1"/>
          <p:nvPr/>
        </p:nvSpPr>
        <p:spPr>
          <a:xfrm>
            <a:off x="6800262" y="4148761"/>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24" name="Rectangle 23">
            <a:extLst>
              <a:ext uri="{FF2B5EF4-FFF2-40B4-BE49-F238E27FC236}">
                <a16:creationId xmlns:a16="http://schemas.microsoft.com/office/drawing/2014/main" id="{0662A780-B37A-4873-A648-B2ADBF084324}"/>
              </a:ext>
            </a:extLst>
          </p:cNvPr>
          <p:cNvSpPr/>
          <p:nvPr/>
        </p:nvSpPr>
        <p:spPr>
          <a:xfrm>
            <a:off x="6154057" y="2468957"/>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A0B44AE-B96D-48F7-8B59-09BDC2F22A32}"/>
              </a:ext>
            </a:extLst>
          </p:cNvPr>
          <p:cNvSpPr/>
          <p:nvPr/>
        </p:nvSpPr>
        <p:spPr>
          <a:xfrm>
            <a:off x="6455323" y="3029920"/>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26" name="TextBox 25">
            <a:extLst>
              <a:ext uri="{FF2B5EF4-FFF2-40B4-BE49-F238E27FC236}">
                <a16:creationId xmlns:a16="http://schemas.microsoft.com/office/drawing/2014/main" id="{1898D002-DD63-4667-93D9-25874C669F21}"/>
              </a:ext>
            </a:extLst>
          </p:cNvPr>
          <p:cNvSpPr txBox="1"/>
          <p:nvPr/>
        </p:nvSpPr>
        <p:spPr>
          <a:xfrm>
            <a:off x="6583659" y="2512736"/>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7" name="TextBox 26">
            <a:extLst>
              <a:ext uri="{FF2B5EF4-FFF2-40B4-BE49-F238E27FC236}">
                <a16:creationId xmlns:a16="http://schemas.microsoft.com/office/drawing/2014/main" id="{90238466-C976-48AE-A31A-650AD2B4B826}"/>
              </a:ext>
            </a:extLst>
          </p:cNvPr>
          <p:cNvSpPr txBox="1"/>
          <p:nvPr/>
        </p:nvSpPr>
        <p:spPr>
          <a:xfrm>
            <a:off x="6583659" y="2732960"/>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28" name="TextBox 27">
            <a:extLst>
              <a:ext uri="{FF2B5EF4-FFF2-40B4-BE49-F238E27FC236}">
                <a16:creationId xmlns:a16="http://schemas.microsoft.com/office/drawing/2014/main" id="{79C24583-18E4-4B0B-8B0F-F26C22BB35DA}"/>
              </a:ext>
            </a:extLst>
          </p:cNvPr>
          <p:cNvSpPr txBox="1"/>
          <p:nvPr/>
        </p:nvSpPr>
        <p:spPr>
          <a:xfrm>
            <a:off x="6800262" y="2813447"/>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pic>
        <p:nvPicPr>
          <p:cNvPr id="30" name="图片占位符 29" descr="图片包含 室内, 墙壁&#10;&#10;已生成高可信度的说明">
            <a:extLst>
              <a:ext uri="{FF2B5EF4-FFF2-40B4-BE49-F238E27FC236}">
                <a16:creationId xmlns:a16="http://schemas.microsoft.com/office/drawing/2014/main" id="{68D36054-B5E2-4B3C-8F57-AFA19D7ECD6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1656" r="11656"/>
          <a:stretch>
            <a:fillRect/>
          </a:stretch>
        </p:blipFill>
        <p:spPr/>
      </p:pic>
      <p:pic>
        <p:nvPicPr>
          <p:cNvPr id="32" name="图片占位符 31" descr="图片包含 人员, 男士, 户外, 地板&#10;&#10;已生成高可信度的说明">
            <a:extLst>
              <a:ext uri="{FF2B5EF4-FFF2-40B4-BE49-F238E27FC236}">
                <a16:creationId xmlns:a16="http://schemas.microsoft.com/office/drawing/2014/main" id="{270706ED-C0E3-452A-895D-DB130FA0ADA1}"/>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676" r="676"/>
          <a:stretch>
            <a:fillRect/>
          </a:stretch>
        </p:blipFill>
        <p:spPr/>
      </p:pic>
    </p:spTree>
    <p:extLst>
      <p:ext uri="{BB962C8B-B14F-4D97-AF65-F5344CB8AC3E}">
        <p14:creationId xmlns:p14="http://schemas.microsoft.com/office/powerpoint/2010/main" val="3324687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angle 2"/>
          <p:cNvSpPr/>
          <p:nvPr/>
        </p:nvSpPr>
        <p:spPr>
          <a:xfrm>
            <a:off x="4016828" y="591458"/>
            <a:ext cx="4129315" cy="55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图片占位符 34" descr="图片包含 人员, 地面, 建筑物, 掌握&#10;&#10;已生成极高可信度的说明">
            <a:extLst>
              <a:ext uri="{FF2B5EF4-FFF2-40B4-BE49-F238E27FC236}">
                <a16:creationId xmlns:a16="http://schemas.microsoft.com/office/drawing/2014/main" id="{701E308C-AD02-42AC-A5B7-D37C6459BDB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780" b="17780"/>
          <a:stretch>
            <a:fillRect/>
          </a:stretch>
        </p:blipFill>
        <p:spPr/>
      </p:pic>
      <p:sp>
        <p:nvSpPr>
          <p:cNvPr id="36" name="TextBox 35">
            <a:extLst>
              <a:ext uri="{FF2B5EF4-FFF2-40B4-BE49-F238E27FC236}">
                <a16:creationId xmlns:a16="http://schemas.microsoft.com/office/drawing/2014/main" id="{127F703E-2589-4AA4-973A-5B0A02D019E1}"/>
              </a:ext>
            </a:extLst>
          </p:cNvPr>
          <p:cNvSpPr txBox="1"/>
          <p:nvPr/>
        </p:nvSpPr>
        <p:spPr>
          <a:xfrm rot="16200000">
            <a:off x="992583" y="2967335"/>
            <a:ext cx="5894242" cy="923330"/>
          </a:xfrm>
          <a:prstGeom prst="rect">
            <a:avLst/>
          </a:prstGeom>
          <a:noFill/>
          <a:ln>
            <a:noFill/>
          </a:ln>
        </p:spPr>
        <p:txBody>
          <a:bodyPr wrap="none" lIns="0" tIns="0" rIns="0" bIns="0" rtlCol="0">
            <a:spAutoFit/>
          </a:bodyPr>
          <a:lstStyle/>
          <a:p>
            <a:pPr algn="l"/>
            <a:r>
              <a:rPr lang="en-US" sz="6000" b="1" dirty="0">
                <a:solidFill>
                  <a:schemeClr val="accent4"/>
                </a:solidFill>
                <a:latin typeface="Monument Extended" panose="00000500000000000000" pitchFamily="50" charset="0"/>
              </a:rPr>
              <a:t>7PM-10PM</a:t>
            </a:r>
          </a:p>
        </p:txBody>
      </p:sp>
      <p:sp>
        <p:nvSpPr>
          <p:cNvPr id="5" name="TextBox 4">
            <a:extLst>
              <a:ext uri="{FF2B5EF4-FFF2-40B4-BE49-F238E27FC236}">
                <a16:creationId xmlns:a16="http://schemas.microsoft.com/office/drawing/2014/main" id="{127F703E-2589-4AA4-973A-5B0A02D019E1}"/>
              </a:ext>
            </a:extLst>
          </p:cNvPr>
          <p:cNvSpPr txBox="1"/>
          <p:nvPr/>
        </p:nvSpPr>
        <p:spPr>
          <a:xfrm flipH="1">
            <a:off x="7253262" y="693994"/>
            <a:ext cx="577081" cy="4308872"/>
          </a:xfrm>
          <a:prstGeom prst="rect">
            <a:avLst/>
          </a:prstGeom>
          <a:noFill/>
          <a:ln>
            <a:noFill/>
          </a:ln>
        </p:spPr>
        <p:txBody>
          <a:bodyPr wrap="none" lIns="0" tIns="0" rIns="0" bIns="0" rtlCol="0">
            <a:spAutoFit/>
          </a:bodyPr>
          <a:lstStyle/>
          <a:p>
            <a:pPr algn="ctr"/>
            <a:r>
              <a:rPr lang="en-US" sz="4000" b="1" dirty="0">
                <a:latin typeface="Monument Extended" panose="00000500000000000000" pitchFamily="50" charset="0"/>
              </a:rPr>
              <a:t>X</a:t>
            </a:r>
          </a:p>
          <a:p>
            <a:pPr algn="ctr"/>
            <a:r>
              <a:rPr lang="en-US" sz="4000" b="1" dirty="0">
                <a:latin typeface="Monument Extended" panose="00000500000000000000" pitchFamily="50" charset="0"/>
              </a:rPr>
              <a:t>K</a:t>
            </a:r>
          </a:p>
          <a:p>
            <a:pPr algn="ctr"/>
            <a:r>
              <a:rPr lang="en-US" sz="4000" b="1" dirty="0">
                <a:latin typeface="Monument Extended" panose="00000500000000000000" pitchFamily="50" charset="0"/>
              </a:rPr>
              <a:t>L</a:t>
            </a:r>
          </a:p>
          <a:p>
            <a:pPr algn="ctr"/>
            <a:r>
              <a:rPr lang="en-US" sz="4000" b="1" dirty="0">
                <a:latin typeface="Monument Extended" panose="00000500000000000000" pitchFamily="50" charset="0"/>
              </a:rPr>
              <a:t>U</a:t>
            </a:r>
          </a:p>
          <a:p>
            <a:pPr algn="ctr"/>
            <a:r>
              <a:rPr lang="en-US" sz="4000" b="1" dirty="0">
                <a:latin typeface="Monument Extended" panose="00000500000000000000" pitchFamily="50" charset="0"/>
              </a:rPr>
              <a:t>S</a:t>
            </a:r>
          </a:p>
          <a:p>
            <a:pPr algn="ctr"/>
            <a:r>
              <a:rPr lang="en-US" sz="4000" b="1" dirty="0">
                <a:latin typeface="Monument Extended" panose="00000500000000000000" pitchFamily="50" charset="0"/>
              </a:rPr>
              <a:t>I</a:t>
            </a:r>
          </a:p>
          <a:p>
            <a:pPr algn="ctr"/>
            <a:r>
              <a:rPr lang="en-US" sz="4000" b="1" dirty="0">
                <a:latin typeface="Monument Extended" panose="00000500000000000000" pitchFamily="50" charset="0"/>
              </a:rPr>
              <a:t>F</a:t>
            </a:r>
          </a:p>
        </p:txBody>
      </p:sp>
      <p:sp>
        <p:nvSpPr>
          <p:cNvPr id="6" name="TextBox 5">
            <a:extLst>
              <a:ext uri="{FF2B5EF4-FFF2-40B4-BE49-F238E27FC236}">
                <a16:creationId xmlns:a16="http://schemas.microsoft.com/office/drawing/2014/main" id="{127F703E-2589-4AA4-973A-5B0A02D019E1}"/>
              </a:ext>
            </a:extLst>
          </p:cNvPr>
          <p:cNvSpPr txBox="1"/>
          <p:nvPr/>
        </p:nvSpPr>
        <p:spPr>
          <a:xfrm flipH="1">
            <a:off x="6677611" y="1145439"/>
            <a:ext cx="546623" cy="3077766"/>
          </a:xfrm>
          <a:prstGeom prst="rect">
            <a:avLst/>
          </a:prstGeom>
          <a:noFill/>
          <a:ln>
            <a:noFill/>
          </a:ln>
        </p:spPr>
        <p:txBody>
          <a:bodyPr wrap="none" lIns="0" tIns="0" rIns="0" bIns="0" rtlCol="0">
            <a:spAutoFit/>
          </a:bodyPr>
          <a:lstStyle/>
          <a:p>
            <a:pPr algn="ctr"/>
            <a:r>
              <a:rPr lang="en-US" sz="4000" b="1" dirty="0">
                <a:latin typeface="Monument Extended" panose="00000500000000000000" pitchFamily="50" charset="0"/>
              </a:rPr>
              <a:t>S</a:t>
            </a:r>
          </a:p>
          <a:p>
            <a:pPr algn="ctr"/>
            <a:r>
              <a:rPr lang="en-US" sz="4000" b="1" dirty="0">
                <a:latin typeface="Monument Extended" panose="00000500000000000000" pitchFamily="50" charset="0"/>
              </a:rPr>
              <a:t>T</a:t>
            </a:r>
          </a:p>
          <a:p>
            <a:pPr algn="ctr"/>
            <a:r>
              <a:rPr lang="en-US" sz="4000" b="1" dirty="0">
                <a:latin typeface="Monument Extended" panose="00000500000000000000" pitchFamily="50" charset="0"/>
              </a:rPr>
              <a:t>Y</a:t>
            </a:r>
          </a:p>
          <a:p>
            <a:pPr algn="ctr"/>
            <a:r>
              <a:rPr lang="en-US" sz="4000" b="1" dirty="0">
                <a:latin typeface="Monument Extended" panose="00000500000000000000" pitchFamily="50" charset="0"/>
              </a:rPr>
              <a:t>L</a:t>
            </a:r>
          </a:p>
          <a:p>
            <a:pPr algn="ctr"/>
            <a:r>
              <a:rPr lang="en-US" sz="4000" b="1" dirty="0">
                <a:latin typeface="Monument Extended" panose="00000500000000000000" pitchFamily="50" charset="0"/>
              </a:rPr>
              <a:t>E</a:t>
            </a:r>
          </a:p>
        </p:txBody>
      </p:sp>
      <p:sp>
        <p:nvSpPr>
          <p:cNvPr id="11" name="Rectangle 10">
            <a:extLst>
              <a:ext uri="{FF2B5EF4-FFF2-40B4-BE49-F238E27FC236}">
                <a16:creationId xmlns:a16="http://schemas.microsoft.com/office/drawing/2014/main" id="{DA0B44AE-B96D-48F7-8B59-09BDC2F22A32}"/>
              </a:ext>
            </a:extLst>
          </p:cNvPr>
          <p:cNvSpPr/>
          <p:nvPr/>
        </p:nvSpPr>
        <p:spPr>
          <a:xfrm>
            <a:off x="5779545" y="4074446"/>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2" name="TextBox 11">
            <a:extLst>
              <a:ext uri="{FF2B5EF4-FFF2-40B4-BE49-F238E27FC236}">
                <a16:creationId xmlns:a16="http://schemas.microsoft.com/office/drawing/2014/main" id="{1898D002-DD63-4667-93D9-25874C669F21}"/>
              </a:ext>
            </a:extLst>
          </p:cNvPr>
          <p:cNvSpPr txBox="1"/>
          <p:nvPr/>
        </p:nvSpPr>
        <p:spPr>
          <a:xfrm>
            <a:off x="4549508" y="4141068"/>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3" name="TextBox 12">
            <a:extLst>
              <a:ext uri="{FF2B5EF4-FFF2-40B4-BE49-F238E27FC236}">
                <a16:creationId xmlns:a16="http://schemas.microsoft.com/office/drawing/2014/main" id="{79C24583-18E4-4B0B-8B0F-F26C22BB35DA}"/>
              </a:ext>
            </a:extLst>
          </p:cNvPr>
          <p:cNvSpPr txBox="1"/>
          <p:nvPr/>
        </p:nvSpPr>
        <p:spPr>
          <a:xfrm>
            <a:off x="4178205" y="4141068"/>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01</a:t>
            </a:r>
          </a:p>
        </p:txBody>
      </p:sp>
      <p:sp>
        <p:nvSpPr>
          <p:cNvPr id="14" name="Rectangle 13">
            <a:extLst>
              <a:ext uri="{FF2B5EF4-FFF2-40B4-BE49-F238E27FC236}">
                <a16:creationId xmlns:a16="http://schemas.microsoft.com/office/drawing/2014/main" id="{DA0B44AE-B96D-48F7-8B59-09BDC2F22A32}"/>
              </a:ext>
            </a:extLst>
          </p:cNvPr>
          <p:cNvSpPr/>
          <p:nvPr/>
        </p:nvSpPr>
        <p:spPr>
          <a:xfrm>
            <a:off x="5779545" y="4336383"/>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5" name="TextBox 14">
            <a:extLst>
              <a:ext uri="{FF2B5EF4-FFF2-40B4-BE49-F238E27FC236}">
                <a16:creationId xmlns:a16="http://schemas.microsoft.com/office/drawing/2014/main" id="{1898D002-DD63-4667-93D9-25874C669F21}"/>
              </a:ext>
            </a:extLst>
          </p:cNvPr>
          <p:cNvSpPr txBox="1"/>
          <p:nvPr/>
        </p:nvSpPr>
        <p:spPr>
          <a:xfrm>
            <a:off x="4549508" y="4403005"/>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6" name="TextBox 15">
            <a:extLst>
              <a:ext uri="{FF2B5EF4-FFF2-40B4-BE49-F238E27FC236}">
                <a16:creationId xmlns:a16="http://schemas.microsoft.com/office/drawing/2014/main" id="{79C24583-18E4-4B0B-8B0F-F26C22BB35DA}"/>
              </a:ext>
            </a:extLst>
          </p:cNvPr>
          <p:cNvSpPr txBox="1"/>
          <p:nvPr/>
        </p:nvSpPr>
        <p:spPr>
          <a:xfrm>
            <a:off x="4178205" y="4403005"/>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02</a:t>
            </a:r>
          </a:p>
        </p:txBody>
      </p:sp>
      <p:sp>
        <p:nvSpPr>
          <p:cNvPr id="17" name="Rectangle 16">
            <a:extLst>
              <a:ext uri="{FF2B5EF4-FFF2-40B4-BE49-F238E27FC236}">
                <a16:creationId xmlns:a16="http://schemas.microsoft.com/office/drawing/2014/main" id="{DA0B44AE-B96D-48F7-8B59-09BDC2F22A32}"/>
              </a:ext>
            </a:extLst>
          </p:cNvPr>
          <p:cNvSpPr/>
          <p:nvPr/>
        </p:nvSpPr>
        <p:spPr>
          <a:xfrm>
            <a:off x="5779545" y="4588795"/>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8" name="TextBox 17">
            <a:extLst>
              <a:ext uri="{FF2B5EF4-FFF2-40B4-BE49-F238E27FC236}">
                <a16:creationId xmlns:a16="http://schemas.microsoft.com/office/drawing/2014/main" id="{1898D002-DD63-4667-93D9-25874C669F21}"/>
              </a:ext>
            </a:extLst>
          </p:cNvPr>
          <p:cNvSpPr txBox="1"/>
          <p:nvPr/>
        </p:nvSpPr>
        <p:spPr>
          <a:xfrm>
            <a:off x="4549508" y="465541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9" name="TextBox 18">
            <a:extLst>
              <a:ext uri="{FF2B5EF4-FFF2-40B4-BE49-F238E27FC236}">
                <a16:creationId xmlns:a16="http://schemas.microsoft.com/office/drawing/2014/main" id="{79C24583-18E4-4B0B-8B0F-F26C22BB35DA}"/>
              </a:ext>
            </a:extLst>
          </p:cNvPr>
          <p:cNvSpPr txBox="1"/>
          <p:nvPr/>
        </p:nvSpPr>
        <p:spPr>
          <a:xfrm>
            <a:off x="4178205" y="4655417"/>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03</a:t>
            </a:r>
          </a:p>
        </p:txBody>
      </p:sp>
      <p:sp>
        <p:nvSpPr>
          <p:cNvPr id="20" name="Rectangle 19">
            <a:extLst>
              <a:ext uri="{FF2B5EF4-FFF2-40B4-BE49-F238E27FC236}">
                <a16:creationId xmlns:a16="http://schemas.microsoft.com/office/drawing/2014/main" id="{DA0B44AE-B96D-48F7-8B59-09BDC2F22A32}"/>
              </a:ext>
            </a:extLst>
          </p:cNvPr>
          <p:cNvSpPr/>
          <p:nvPr/>
        </p:nvSpPr>
        <p:spPr>
          <a:xfrm>
            <a:off x="5779545" y="4869783"/>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1" name="TextBox 20">
            <a:extLst>
              <a:ext uri="{FF2B5EF4-FFF2-40B4-BE49-F238E27FC236}">
                <a16:creationId xmlns:a16="http://schemas.microsoft.com/office/drawing/2014/main" id="{1898D002-DD63-4667-93D9-25874C669F21}"/>
              </a:ext>
            </a:extLst>
          </p:cNvPr>
          <p:cNvSpPr txBox="1"/>
          <p:nvPr/>
        </p:nvSpPr>
        <p:spPr>
          <a:xfrm>
            <a:off x="4549508" y="4936405"/>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2" name="TextBox 21">
            <a:extLst>
              <a:ext uri="{FF2B5EF4-FFF2-40B4-BE49-F238E27FC236}">
                <a16:creationId xmlns:a16="http://schemas.microsoft.com/office/drawing/2014/main" id="{79C24583-18E4-4B0B-8B0F-F26C22BB35DA}"/>
              </a:ext>
            </a:extLst>
          </p:cNvPr>
          <p:cNvSpPr txBox="1"/>
          <p:nvPr/>
        </p:nvSpPr>
        <p:spPr>
          <a:xfrm>
            <a:off x="4178205" y="4936405"/>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04</a:t>
            </a:r>
          </a:p>
        </p:txBody>
      </p:sp>
      <p:sp>
        <p:nvSpPr>
          <p:cNvPr id="23" name="Rectangle 22">
            <a:extLst>
              <a:ext uri="{FF2B5EF4-FFF2-40B4-BE49-F238E27FC236}">
                <a16:creationId xmlns:a16="http://schemas.microsoft.com/office/drawing/2014/main" id="{DA0B44AE-B96D-48F7-8B59-09BDC2F22A32}"/>
              </a:ext>
            </a:extLst>
          </p:cNvPr>
          <p:cNvSpPr/>
          <p:nvPr/>
        </p:nvSpPr>
        <p:spPr>
          <a:xfrm>
            <a:off x="5779545" y="5126958"/>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4" name="TextBox 23">
            <a:extLst>
              <a:ext uri="{FF2B5EF4-FFF2-40B4-BE49-F238E27FC236}">
                <a16:creationId xmlns:a16="http://schemas.microsoft.com/office/drawing/2014/main" id="{1898D002-DD63-4667-93D9-25874C669F21}"/>
              </a:ext>
            </a:extLst>
          </p:cNvPr>
          <p:cNvSpPr txBox="1"/>
          <p:nvPr/>
        </p:nvSpPr>
        <p:spPr>
          <a:xfrm>
            <a:off x="4549508" y="5193580"/>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5" name="TextBox 24">
            <a:extLst>
              <a:ext uri="{FF2B5EF4-FFF2-40B4-BE49-F238E27FC236}">
                <a16:creationId xmlns:a16="http://schemas.microsoft.com/office/drawing/2014/main" id="{79C24583-18E4-4B0B-8B0F-F26C22BB35DA}"/>
              </a:ext>
            </a:extLst>
          </p:cNvPr>
          <p:cNvSpPr txBox="1"/>
          <p:nvPr/>
        </p:nvSpPr>
        <p:spPr>
          <a:xfrm>
            <a:off x="4178205" y="5193580"/>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05</a:t>
            </a:r>
          </a:p>
        </p:txBody>
      </p:sp>
      <p:sp>
        <p:nvSpPr>
          <p:cNvPr id="26" name="Rectangle 25">
            <a:extLst>
              <a:ext uri="{FF2B5EF4-FFF2-40B4-BE49-F238E27FC236}">
                <a16:creationId xmlns:a16="http://schemas.microsoft.com/office/drawing/2014/main" id="{DA0B44AE-B96D-48F7-8B59-09BDC2F22A32}"/>
              </a:ext>
            </a:extLst>
          </p:cNvPr>
          <p:cNvSpPr/>
          <p:nvPr/>
        </p:nvSpPr>
        <p:spPr>
          <a:xfrm>
            <a:off x="5779545" y="5380131"/>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7" name="TextBox 26">
            <a:extLst>
              <a:ext uri="{FF2B5EF4-FFF2-40B4-BE49-F238E27FC236}">
                <a16:creationId xmlns:a16="http://schemas.microsoft.com/office/drawing/2014/main" id="{1898D002-DD63-4667-93D9-25874C669F21}"/>
              </a:ext>
            </a:extLst>
          </p:cNvPr>
          <p:cNvSpPr txBox="1"/>
          <p:nvPr/>
        </p:nvSpPr>
        <p:spPr>
          <a:xfrm>
            <a:off x="4549508" y="5446753"/>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8" name="TextBox 27">
            <a:extLst>
              <a:ext uri="{FF2B5EF4-FFF2-40B4-BE49-F238E27FC236}">
                <a16:creationId xmlns:a16="http://schemas.microsoft.com/office/drawing/2014/main" id="{79C24583-18E4-4B0B-8B0F-F26C22BB35DA}"/>
              </a:ext>
            </a:extLst>
          </p:cNvPr>
          <p:cNvSpPr txBox="1"/>
          <p:nvPr/>
        </p:nvSpPr>
        <p:spPr>
          <a:xfrm>
            <a:off x="4178205" y="5446753"/>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06</a:t>
            </a:r>
          </a:p>
        </p:txBody>
      </p:sp>
      <p:sp>
        <p:nvSpPr>
          <p:cNvPr id="29" name="Rectangle 28">
            <a:extLst>
              <a:ext uri="{FF2B5EF4-FFF2-40B4-BE49-F238E27FC236}">
                <a16:creationId xmlns:a16="http://schemas.microsoft.com/office/drawing/2014/main" id="{DA0B44AE-B96D-48F7-8B59-09BDC2F22A32}"/>
              </a:ext>
            </a:extLst>
          </p:cNvPr>
          <p:cNvSpPr/>
          <p:nvPr/>
        </p:nvSpPr>
        <p:spPr>
          <a:xfrm>
            <a:off x="5779545" y="5644993"/>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30" name="TextBox 29">
            <a:extLst>
              <a:ext uri="{FF2B5EF4-FFF2-40B4-BE49-F238E27FC236}">
                <a16:creationId xmlns:a16="http://schemas.microsoft.com/office/drawing/2014/main" id="{1898D002-DD63-4667-93D9-25874C669F21}"/>
              </a:ext>
            </a:extLst>
          </p:cNvPr>
          <p:cNvSpPr txBox="1"/>
          <p:nvPr/>
        </p:nvSpPr>
        <p:spPr>
          <a:xfrm>
            <a:off x="4549508" y="5711615"/>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31" name="TextBox 30">
            <a:extLst>
              <a:ext uri="{FF2B5EF4-FFF2-40B4-BE49-F238E27FC236}">
                <a16:creationId xmlns:a16="http://schemas.microsoft.com/office/drawing/2014/main" id="{79C24583-18E4-4B0B-8B0F-F26C22BB35DA}"/>
              </a:ext>
            </a:extLst>
          </p:cNvPr>
          <p:cNvSpPr txBox="1"/>
          <p:nvPr/>
        </p:nvSpPr>
        <p:spPr>
          <a:xfrm>
            <a:off x="4178205" y="5711615"/>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07</a:t>
            </a:r>
          </a:p>
        </p:txBody>
      </p:sp>
      <p:sp>
        <p:nvSpPr>
          <p:cNvPr id="32" name="Rectangle 31">
            <a:extLst>
              <a:ext uri="{FF2B5EF4-FFF2-40B4-BE49-F238E27FC236}">
                <a16:creationId xmlns:a16="http://schemas.microsoft.com/office/drawing/2014/main" id="{342D9BCD-AD76-4D57-B195-3E6D51B73D0C}"/>
              </a:ext>
            </a:extLst>
          </p:cNvPr>
          <p:cNvSpPr/>
          <p:nvPr/>
        </p:nvSpPr>
        <p:spPr>
          <a:xfrm>
            <a:off x="8537494" y="2856273"/>
            <a:ext cx="2911750" cy="854080"/>
          </a:xfrm>
          <a:prstGeom prst="rect">
            <a:avLst/>
          </a:prstGeom>
        </p:spPr>
        <p:txBody>
          <a:bodyPr wrap="square">
            <a:spAutoFit/>
          </a:bodyPr>
          <a:lstStyle/>
          <a:p>
            <a:pPr>
              <a:lnSpc>
                <a:spcPct val="150000"/>
              </a:lnSpc>
            </a:pPr>
            <a:r>
              <a:rPr lang="id-ID" sz="1100" i="1"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i="1"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33" name="Subtitle 2">
            <a:extLst>
              <a:ext uri="{FF2B5EF4-FFF2-40B4-BE49-F238E27FC236}">
                <a16:creationId xmlns:a16="http://schemas.microsoft.com/office/drawing/2014/main" id="{A38E1262-7B51-498B-AFA8-80707138815E}"/>
              </a:ext>
            </a:extLst>
          </p:cNvPr>
          <p:cNvSpPr txBox="1">
            <a:spLocks/>
          </p:cNvSpPr>
          <p:nvPr/>
        </p:nvSpPr>
        <p:spPr>
          <a:xfrm>
            <a:off x="8537494" y="2260160"/>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34" name="Rectangle 33">
            <a:extLst>
              <a:ext uri="{FF2B5EF4-FFF2-40B4-BE49-F238E27FC236}">
                <a16:creationId xmlns:a16="http://schemas.microsoft.com/office/drawing/2014/main" id="{342D9BCD-AD76-4D57-B195-3E6D51B73D0C}"/>
              </a:ext>
            </a:extLst>
          </p:cNvPr>
          <p:cNvSpPr/>
          <p:nvPr/>
        </p:nvSpPr>
        <p:spPr>
          <a:xfrm>
            <a:off x="8568095" y="3780881"/>
            <a:ext cx="2814482" cy="1615827"/>
          </a:xfrm>
          <a:prstGeom prst="rect">
            <a:avLst/>
          </a:prstGeom>
        </p:spPr>
        <p:txBody>
          <a:bodyPr wrap="square">
            <a:spAutoFit/>
          </a:bodyPr>
          <a:lstStyle/>
          <a:p>
            <a:pPr algn="just">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conubia mollit. Lorem ipsum dolor sit amet, lacus nulla ac netus nibh aliquet, porttitor ligula justo libero vivamus porttitor dolor, conubia</a:t>
            </a:r>
            <a:r>
              <a:rPr lang="en-US"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3114914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alpha val="26000"/>
          </a:schemeClr>
        </a:solidFill>
        <a:effectLst/>
      </p:bgPr>
    </p:bg>
    <p:spTree>
      <p:nvGrpSpPr>
        <p:cNvPr id="1" name=""/>
        <p:cNvGrpSpPr/>
        <p:nvPr/>
      </p:nvGrpSpPr>
      <p:grpSpPr>
        <a:xfrm>
          <a:off x="0" y="0"/>
          <a:ext cx="0" cy="0"/>
          <a:chOff x="0" y="0"/>
          <a:chExt cx="0" cy="0"/>
        </a:xfrm>
      </p:grpSpPr>
      <p:pic>
        <p:nvPicPr>
          <p:cNvPr id="20" name="图片占位符 19" descr="图片包含 户外, 人员, 地面, 男士&#10;&#10;已生成极高可信度的说明">
            <a:extLst>
              <a:ext uri="{FF2B5EF4-FFF2-40B4-BE49-F238E27FC236}">
                <a16:creationId xmlns:a16="http://schemas.microsoft.com/office/drawing/2014/main" id="{7820FE6D-E1B8-4B13-B59C-856FDDD765A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756" b="3756"/>
          <a:stretch>
            <a:fillRect/>
          </a:stretch>
        </p:blipFill>
        <p:spPr/>
      </p:pic>
      <p:sp>
        <p:nvSpPr>
          <p:cNvPr id="2" name="Rectangle 1"/>
          <p:cNvSpPr/>
          <p:nvPr/>
        </p:nvSpPr>
        <p:spPr>
          <a:xfrm>
            <a:off x="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3969"/>
          <p:cNvSpPr/>
          <p:nvPr/>
        </p:nvSpPr>
        <p:spPr>
          <a:xfrm>
            <a:off x="9394060" y="1724409"/>
            <a:ext cx="973831" cy="973831"/>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7" y="3927"/>
                  <a:pt x="4909" y="5247"/>
                  <a:pt x="4909" y="6873"/>
                </a:cubicBezTo>
                <a:cubicBezTo>
                  <a:pt x="4909" y="8500"/>
                  <a:pt x="6227"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8"/>
                  <a:pt x="9056" y="14727"/>
                  <a:pt x="9327" y="14727"/>
                </a:cubicBezTo>
                <a:cubicBezTo>
                  <a:pt x="9598" y="14727"/>
                  <a:pt x="9818" y="14948"/>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chemeClr val="accent3"/>
          </a:solidFill>
          <a:ln w="12700">
            <a:miter lim="400000"/>
          </a:ln>
        </p:spPr>
        <p:txBody>
          <a:bodyPr lIns="38100" tIns="38100" rIns="38100" bIns="38100" anchor="ctr"/>
          <a:lstStyle/>
          <a:p>
            <a:endParaRPr>
              <a:solidFill>
                <a:prstClr val="black"/>
              </a:solidFill>
            </a:endParaRPr>
          </a:p>
        </p:txBody>
      </p:sp>
      <p:sp>
        <p:nvSpPr>
          <p:cNvPr id="8" name="Subtitle 2">
            <a:extLst>
              <a:ext uri="{FF2B5EF4-FFF2-40B4-BE49-F238E27FC236}">
                <a16:creationId xmlns:a16="http://schemas.microsoft.com/office/drawing/2014/main" id="{A38E1262-7B51-498B-AFA8-80707138815E}"/>
              </a:ext>
            </a:extLst>
          </p:cNvPr>
          <p:cNvSpPr txBox="1">
            <a:spLocks/>
          </p:cNvSpPr>
          <p:nvPr/>
        </p:nvSpPr>
        <p:spPr>
          <a:xfrm>
            <a:off x="9165662" y="1530388"/>
            <a:ext cx="1430626" cy="1361871"/>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b="1" dirty="0">
                <a:latin typeface="Monument Extended" panose="00000500000000000000" pitchFamily="50" charset="0"/>
                <a:ea typeface="Roboto" panose="02000000000000000000" pitchFamily="2" charset="0"/>
              </a:rPr>
              <a:t>BE YOURSELF, BE UNIQUE.</a:t>
            </a:r>
          </a:p>
        </p:txBody>
      </p:sp>
      <p:sp>
        <p:nvSpPr>
          <p:cNvPr id="9" name="Rectangle 8">
            <a:extLst>
              <a:ext uri="{FF2B5EF4-FFF2-40B4-BE49-F238E27FC236}">
                <a16:creationId xmlns:a16="http://schemas.microsoft.com/office/drawing/2014/main" id="{342D9BCD-AD76-4D57-B195-3E6D51B73D0C}"/>
              </a:ext>
            </a:extLst>
          </p:cNvPr>
          <p:cNvSpPr/>
          <p:nvPr/>
        </p:nvSpPr>
        <p:spPr>
          <a:xfrm>
            <a:off x="7568419" y="687270"/>
            <a:ext cx="3613539" cy="600164"/>
          </a:xfrm>
          <a:prstGeom prst="rect">
            <a:avLst/>
          </a:prstGeom>
        </p:spPr>
        <p:txBody>
          <a:bodyPr wrap="square">
            <a:spAutoFit/>
          </a:bodyPr>
          <a:lstStyle/>
          <a:p>
            <a:pPr algn="r">
              <a:lnSpc>
                <a:spcPct val="150000"/>
              </a:lnSpc>
            </a:pPr>
            <a:r>
              <a:rPr lang="id-ID" sz="1100" i="1"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i="1"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0" name="Subtitle 2">
            <a:extLst>
              <a:ext uri="{FF2B5EF4-FFF2-40B4-BE49-F238E27FC236}">
                <a16:creationId xmlns:a16="http://schemas.microsoft.com/office/drawing/2014/main" id="{A38E1262-7B51-498B-AFA8-80707138815E}"/>
              </a:ext>
            </a:extLst>
          </p:cNvPr>
          <p:cNvSpPr txBox="1">
            <a:spLocks/>
          </p:cNvSpPr>
          <p:nvPr/>
        </p:nvSpPr>
        <p:spPr>
          <a:xfrm>
            <a:off x="8270208" y="195194"/>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200000"/>
              </a:lnSpc>
              <a:buFont typeface="Arial" panose="020B0604020202020204" pitchFamily="34" charset="0"/>
              <a:buNone/>
            </a:pPr>
            <a:r>
              <a:rPr lang="en-US" sz="1600" b="1" dirty="0">
                <a:latin typeface="Roboto" panose="02000000000000000000" pitchFamily="2" charset="0"/>
                <a:ea typeface="Roboto" panose="02000000000000000000" pitchFamily="2" charset="0"/>
              </a:rPr>
              <a:t>LOREM IPSUM DOLOR</a:t>
            </a:r>
          </a:p>
        </p:txBody>
      </p:sp>
      <p:sp>
        <p:nvSpPr>
          <p:cNvPr id="12" name="Subtitle 2">
            <a:extLst>
              <a:ext uri="{FF2B5EF4-FFF2-40B4-BE49-F238E27FC236}">
                <a16:creationId xmlns:a16="http://schemas.microsoft.com/office/drawing/2014/main" id="{A38E1262-7B51-498B-AFA8-80707138815E}"/>
              </a:ext>
            </a:extLst>
          </p:cNvPr>
          <p:cNvSpPr txBox="1">
            <a:spLocks/>
          </p:cNvSpPr>
          <p:nvPr/>
        </p:nvSpPr>
        <p:spPr>
          <a:xfrm>
            <a:off x="6183703" y="6256201"/>
            <a:ext cx="3024163"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latin typeface="Monument Extended" panose="00000500000000000000" pitchFamily="50" charset="0"/>
                <a:ea typeface="Roboto" panose="02000000000000000000" pitchFamily="2" charset="0"/>
              </a:rPr>
              <a:t>BE YOURSELF DUDE.</a:t>
            </a:r>
          </a:p>
        </p:txBody>
      </p:sp>
      <p:sp>
        <p:nvSpPr>
          <p:cNvPr id="13" name="Rectangle 12"/>
          <p:cNvSpPr/>
          <p:nvPr/>
        </p:nvSpPr>
        <p:spPr>
          <a:xfrm>
            <a:off x="9158069" y="6503194"/>
            <a:ext cx="764143" cy="476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2">
            <a:extLst>
              <a:ext uri="{FF2B5EF4-FFF2-40B4-BE49-F238E27FC236}">
                <a16:creationId xmlns:a16="http://schemas.microsoft.com/office/drawing/2014/main" id="{A38E1262-7B51-498B-AFA8-80707138815E}"/>
              </a:ext>
            </a:extLst>
          </p:cNvPr>
          <p:cNvSpPr txBox="1">
            <a:spLocks/>
          </p:cNvSpPr>
          <p:nvPr/>
        </p:nvSpPr>
        <p:spPr>
          <a:xfrm>
            <a:off x="9986232" y="6256201"/>
            <a:ext cx="2267166" cy="46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latin typeface="Monument Extended" panose="00000500000000000000" pitchFamily="50" charset="0"/>
                <a:ea typeface="Roboto" panose="02000000000000000000" pitchFamily="2" charset="0"/>
              </a:rPr>
              <a:t>URBAN STYLE</a:t>
            </a:r>
          </a:p>
        </p:txBody>
      </p:sp>
      <p:grpSp>
        <p:nvGrpSpPr>
          <p:cNvPr id="18" name="Group 17"/>
          <p:cNvGrpSpPr/>
          <p:nvPr/>
        </p:nvGrpSpPr>
        <p:grpSpPr>
          <a:xfrm rot="5400000">
            <a:off x="8848899" y="2931985"/>
            <a:ext cx="6069695" cy="596113"/>
            <a:chOff x="6183703" y="5609087"/>
            <a:chExt cx="6069695" cy="596113"/>
          </a:xfrm>
        </p:grpSpPr>
        <p:sp>
          <p:nvSpPr>
            <p:cNvPr id="15" name="Subtitle 2">
              <a:extLst>
                <a:ext uri="{FF2B5EF4-FFF2-40B4-BE49-F238E27FC236}">
                  <a16:creationId xmlns:a16="http://schemas.microsoft.com/office/drawing/2014/main" id="{A38E1262-7B51-498B-AFA8-80707138815E}"/>
                </a:ext>
              </a:extLst>
            </p:cNvPr>
            <p:cNvSpPr txBox="1">
              <a:spLocks/>
            </p:cNvSpPr>
            <p:nvPr/>
          </p:nvSpPr>
          <p:spPr>
            <a:xfrm>
              <a:off x="6183703" y="5609087"/>
              <a:ext cx="3024163"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latin typeface="Monument Extended" panose="00000500000000000000" pitchFamily="50" charset="0"/>
                  <a:ea typeface="Roboto" panose="02000000000000000000" pitchFamily="2" charset="0"/>
                </a:rPr>
                <a:t>BE YOURSELF DUDE.</a:t>
              </a:r>
            </a:p>
          </p:txBody>
        </p:sp>
        <p:sp>
          <p:nvSpPr>
            <p:cNvPr id="16" name="Rectangle 15"/>
            <p:cNvSpPr/>
            <p:nvPr/>
          </p:nvSpPr>
          <p:spPr>
            <a:xfrm>
              <a:off x="9158069" y="5856080"/>
              <a:ext cx="764143" cy="476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2">
              <a:extLst>
                <a:ext uri="{FF2B5EF4-FFF2-40B4-BE49-F238E27FC236}">
                  <a16:creationId xmlns:a16="http://schemas.microsoft.com/office/drawing/2014/main" id="{A38E1262-7B51-498B-AFA8-80707138815E}"/>
                </a:ext>
              </a:extLst>
            </p:cNvPr>
            <p:cNvSpPr txBox="1">
              <a:spLocks/>
            </p:cNvSpPr>
            <p:nvPr/>
          </p:nvSpPr>
          <p:spPr>
            <a:xfrm>
              <a:off x="9986232" y="5609087"/>
              <a:ext cx="2267166" cy="46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latin typeface="Monument Extended" panose="00000500000000000000" pitchFamily="50" charset="0"/>
                  <a:ea typeface="Roboto" panose="02000000000000000000" pitchFamily="2" charset="0"/>
                </a:rPr>
                <a:t>URBAN STYLE</a:t>
              </a:r>
            </a:p>
          </p:txBody>
        </p:sp>
      </p:grpSp>
      <p:sp>
        <p:nvSpPr>
          <p:cNvPr id="19" name="TextBox 18">
            <a:extLst>
              <a:ext uri="{FF2B5EF4-FFF2-40B4-BE49-F238E27FC236}">
                <a16:creationId xmlns:a16="http://schemas.microsoft.com/office/drawing/2014/main" id="{127F703E-2589-4AA4-973A-5B0A02D019E1}"/>
              </a:ext>
            </a:extLst>
          </p:cNvPr>
          <p:cNvSpPr txBox="1"/>
          <p:nvPr/>
        </p:nvSpPr>
        <p:spPr>
          <a:xfrm>
            <a:off x="8488545" y="3751501"/>
            <a:ext cx="2356414" cy="492443"/>
          </a:xfrm>
          <a:prstGeom prst="rect">
            <a:avLst/>
          </a:prstGeom>
          <a:noFill/>
          <a:ln>
            <a:noFill/>
          </a:ln>
        </p:spPr>
        <p:txBody>
          <a:bodyPr wrap="none" lIns="0" tIns="0" rIns="0" bIns="0" rtlCol="0">
            <a:spAutoFit/>
          </a:bodyPr>
          <a:lstStyle/>
          <a:p>
            <a:pPr algn="r"/>
            <a:r>
              <a:rPr lang="en-US" sz="3200" b="1" spc="300" dirty="0">
                <a:ln w="12700">
                  <a:solidFill>
                    <a:schemeClr val="bg1"/>
                  </a:solidFill>
                </a:ln>
                <a:noFill/>
                <a:latin typeface="Monument Extended" panose="00000500000000000000" pitchFamily="50" charset="0"/>
              </a:rPr>
              <a:t>U</a:t>
            </a:r>
            <a:r>
              <a:rPr lang="en-US" sz="3200" b="1" spc="300" dirty="0">
                <a:ln w="12700">
                  <a:solidFill>
                    <a:schemeClr val="tx1"/>
                  </a:solidFill>
                </a:ln>
                <a:noFill/>
                <a:latin typeface="Monument Extended" panose="00000500000000000000" pitchFamily="50" charset="0"/>
              </a:rPr>
              <a:t>NIQUE</a:t>
            </a:r>
          </a:p>
        </p:txBody>
      </p:sp>
      <p:sp>
        <p:nvSpPr>
          <p:cNvPr id="22" name="TextBox 21">
            <a:extLst>
              <a:ext uri="{FF2B5EF4-FFF2-40B4-BE49-F238E27FC236}">
                <a16:creationId xmlns:a16="http://schemas.microsoft.com/office/drawing/2014/main" id="{127F703E-2589-4AA4-973A-5B0A02D019E1}"/>
              </a:ext>
            </a:extLst>
          </p:cNvPr>
          <p:cNvSpPr txBox="1"/>
          <p:nvPr/>
        </p:nvSpPr>
        <p:spPr>
          <a:xfrm>
            <a:off x="8488545" y="4961322"/>
            <a:ext cx="2356414" cy="492443"/>
          </a:xfrm>
          <a:prstGeom prst="rect">
            <a:avLst/>
          </a:prstGeom>
          <a:noFill/>
          <a:ln>
            <a:noFill/>
          </a:ln>
        </p:spPr>
        <p:txBody>
          <a:bodyPr wrap="none" lIns="0" tIns="0" rIns="0" bIns="0" rtlCol="0">
            <a:spAutoFit/>
          </a:bodyPr>
          <a:lstStyle/>
          <a:p>
            <a:pPr algn="r"/>
            <a:r>
              <a:rPr lang="en-US" sz="3200" b="1" spc="300" dirty="0">
                <a:solidFill>
                  <a:schemeClr val="bg1"/>
                </a:solidFill>
                <a:latin typeface="Monument Extended" panose="00000500000000000000" pitchFamily="50" charset="0"/>
              </a:rPr>
              <a:t>U</a:t>
            </a:r>
            <a:r>
              <a:rPr lang="en-US" sz="3200" b="1" spc="300" dirty="0">
                <a:latin typeface="Monument Extended" panose="00000500000000000000" pitchFamily="50" charset="0"/>
              </a:rPr>
              <a:t>NIQUE</a:t>
            </a:r>
          </a:p>
        </p:txBody>
      </p:sp>
      <p:sp>
        <p:nvSpPr>
          <p:cNvPr id="23" name="TextBox 22">
            <a:extLst>
              <a:ext uri="{FF2B5EF4-FFF2-40B4-BE49-F238E27FC236}">
                <a16:creationId xmlns:a16="http://schemas.microsoft.com/office/drawing/2014/main" id="{127F703E-2589-4AA4-973A-5B0A02D019E1}"/>
              </a:ext>
            </a:extLst>
          </p:cNvPr>
          <p:cNvSpPr txBox="1"/>
          <p:nvPr/>
        </p:nvSpPr>
        <p:spPr>
          <a:xfrm>
            <a:off x="8488545" y="4159464"/>
            <a:ext cx="2356414" cy="492443"/>
          </a:xfrm>
          <a:prstGeom prst="rect">
            <a:avLst/>
          </a:prstGeom>
          <a:noFill/>
          <a:ln>
            <a:noFill/>
          </a:ln>
        </p:spPr>
        <p:txBody>
          <a:bodyPr wrap="none" lIns="0" tIns="0" rIns="0" bIns="0" rtlCol="0">
            <a:spAutoFit/>
          </a:bodyPr>
          <a:lstStyle/>
          <a:p>
            <a:pPr algn="r"/>
            <a:r>
              <a:rPr lang="en-US" sz="3200" b="1" spc="300" dirty="0">
                <a:ln w="12700">
                  <a:solidFill>
                    <a:schemeClr val="bg1"/>
                  </a:solidFill>
                </a:ln>
                <a:noFill/>
                <a:latin typeface="Monument Extended" panose="00000500000000000000" pitchFamily="50" charset="0"/>
              </a:rPr>
              <a:t>U</a:t>
            </a:r>
            <a:r>
              <a:rPr lang="en-US" sz="3200" b="1" spc="300" dirty="0">
                <a:ln w="12700">
                  <a:solidFill>
                    <a:schemeClr val="tx1"/>
                  </a:solidFill>
                </a:ln>
                <a:noFill/>
                <a:latin typeface="Monument Extended" panose="00000500000000000000" pitchFamily="50" charset="0"/>
              </a:rPr>
              <a:t>NIQUE</a:t>
            </a:r>
          </a:p>
        </p:txBody>
      </p:sp>
      <p:sp>
        <p:nvSpPr>
          <p:cNvPr id="24" name="TextBox 23">
            <a:extLst>
              <a:ext uri="{FF2B5EF4-FFF2-40B4-BE49-F238E27FC236}">
                <a16:creationId xmlns:a16="http://schemas.microsoft.com/office/drawing/2014/main" id="{127F703E-2589-4AA4-973A-5B0A02D019E1}"/>
              </a:ext>
            </a:extLst>
          </p:cNvPr>
          <p:cNvSpPr txBox="1"/>
          <p:nvPr/>
        </p:nvSpPr>
        <p:spPr>
          <a:xfrm>
            <a:off x="8488545" y="4567427"/>
            <a:ext cx="2356414" cy="492443"/>
          </a:xfrm>
          <a:prstGeom prst="rect">
            <a:avLst/>
          </a:prstGeom>
          <a:noFill/>
          <a:ln>
            <a:noFill/>
          </a:ln>
        </p:spPr>
        <p:txBody>
          <a:bodyPr wrap="none" lIns="0" tIns="0" rIns="0" bIns="0" rtlCol="0">
            <a:spAutoFit/>
          </a:bodyPr>
          <a:lstStyle/>
          <a:p>
            <a:pPr algn="r"/>
            <a:r>
              <a:rPr lang="en-US" sz="3200" b="1" spc="300" dirty="0">
                <a:ln w="12700">
                  <a:solidFill>
                    <a:schemeClr val="bg1"/>
                  </a:solidFill>
                </a:ln>
                <a:noFill/>
                <a:latin typeface="Monument Extended" panose="00000500000000000000" pitchFamily="50" charset="0"/>
              </a:rPr>
              <a:t>U</a:t>
            </a:r>
            <a:r>
              <a:rPr lang="en-US" sz="3200" b="1" spc="300" dirty="0">
                <a:ln w="12700">
                  <a:solidFill>
                    <a:schemeClr val="tx1"/>
                  </a:solidFill>
                </a:ln>
                <a:noFill/>
                <a:latin typeface="Monument Extended" panose="00000500000000000000" pitchFamily="50" charset="0"/>
              </a:rPr>
              <a:t>NIQUE</a:t>
            </a:r>
          </a:p>
        </p:txBody>
      </p:sp>
      <p:grpSp>
        <p:nvGrpSpPr>
          <p:cNvPr id="25" name="Group 24"/>
          <p:cNvGrpSpPr/>
          <p:nvPr/>
        </p:nvGrpSpPr>
        <p:grpSpPr>
          <a:xfrm rot="16200000" flipH="1">
            <a:off x="-2691577" y="2931985"/>
            <a:ext cx="6069695" cy="596113"/>
            <a:chOff x="6183703" y="5609087"/>
            <a:chExt cx="6069695" cy="596113"/>
          </a:xfrm>
        </p:grpSpPr>
        <p:sp>
          <p:nvSpPr>
            <p:cNvPr id="26" name="Subtitle 2">
              <a:extLst>
                <a:ext uri="{FF2B5EF4-FFF2-40B4-BE49-F238E27FC236}">
                  <a16:creationId xmlns:a16="http://schemas.microsoft.com/office/drawing/2014/main" id="{A38E1262-7B51-498B-AFA8-80707138815E}"/>
                </a:ext>
              </a:extLst>
            </p:cNvPr>
            <p:cNvSpPr txBox="1">
              <a:spLocks/>
            </p:cNvSpPr>
            <p:nvPr/>
          </p:nvSpPr>
          <p:spPr>
            <a:xfrm>
              <a:off x="6183703" y="5609087"/>
              <a:ext cx="3024163"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solidFill>
                    <a:schemeClr val="bg1"/>
                  </a:solidFill>
                  <a:latin typeface="Monument Extended" panose="00000500000000000000" pitchFamily="50" charset="0"/>
                  <a:ea typeface="Roboto" panose="02000000000000000000" pitchFamily="2" charset="0"/>
                </a:rPr>
                <a:t>BE YOURSELF DUDE.</a:t>
              </a:r>
            </a:p>
          </p:txBody>
        </p:sp>
        <p:sp>
          <p:nvSpPr>
            <p:cNvPr id="27" name="Rectangle 26"/>
            <p:cNvSpPr/>
            <p:nvPr/>
          </p:nvSpPr>
          <p:spPr>
            <a:xfrm>
              <a:off x="9322375" y="5856080"/>
              <a:ext cx="764143"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Subtitle 2">
              <a:extLst>
                <a:ext uri="{FF2B5EF4-FFF2-40B4-BE49-F238E27FC236}">
                  <a16:creationId xmlns:a16="http://schemas.microsoft.com/office/drawing/2014/main" id="{A38E1262-7B51-498B-AFA8-80707138815E}"/>
                </a:ext>
              </a:extLst>
            </p:cNvPr>
            <p:cNvSpPr txBox="1">
              <a:spLocks/>
            </p:cNvSpPr>
            <p:nvPr/>
          </p:nvSpPr>
          <p:spPr>
            <a:xfrm>
              <a:off x="9986232" y="5609087"/>
              <a:ext cx="2267166" cy="4632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solidFill>
                    <a:schemeClr val="bg1"/>
                  </a:solidFill>
                  <a:latin typeface="Monument Extended" panose="00000500000000000000" pitchFamily="50" charset="0"/>
                  <a:ea typeface="Roboto" panose="02000000000000000000" pitchFamily="2" charset="0"/>
                </a:rPr>
                <a:t>URBAN STYLE</a:t>
              </a:r>
            </a:p>
          </p:txBody>
        </p:sp>
      </p:grpSp>
      <p:sp>
        <p:nvSpPr>
          <p:cNvPr id="29" name="Subtitle 2">
            <a:extLst>
              <a:ext uri="{FF2B5EF4-FFF2-40B4-BE49-F238E27FC236}">
                <a16:creationId xmlns:a16="http://schemas.microsoft.com/office/drawing/2014/main" id="{A38E1262-7B51-498B-AFA8-80707138815E}"/>
              </a:ext>
            </a:extLst>
          </p:cNvPr>
          <p:cNvSpPr txBox="1">
            <a:spLocks/>
          </p:cNvSpPr>
          <p:nvPr/>
        </p:nvSpPr>
        <p:spPr>
          <a:xfrm>
            <a:off x="1564054" y="128317"/>
            <a:ext cx="3024163"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spc="300" dirty="0">
                <a:solidFill>
                  <a:schemeClr val="bg1"/>
                </a:solidFill>
                <a:latin typeface="Monument Extended" panose="00000500000000000000" pitchFamily="50" charset="0"/>
                <a:ea typeface="Roboto" panose="02000000000000000000" pitchFamily="2" charset="0"/>
              </a:rPr>
              <a:t>BE YOURSELF DUDE.</a:t>
            </a:r>
          </a:p>
        </p:txBody>
      </p:sp>
      <p:sp>
        <p:nvSpPr>
          <p:cNvPr id="30" name="Rectangle 29"/>
          <p:cNvSpPr/>
          <p:nvPr/>
        </p:nvSpPr>
        <p:spPr>
          <a:xfrm>
            <a:off x="4732732" y="376164"/>
            <a:ext cx="764143"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67168" y="376164"/>
            <a:ext cx="764143"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占位符 5" descr="图片包含 户外, 人员, 建筑物, 道路&#10;&#10;已生成极高可信度的说明">
            <a:extLst>
              <a:ext uri="{FF2B5EF4-FFF2-40B4-BE49-F238E27FC236}">
                <a16:creationId xmlns:a16="http://schemas.microsoft.com/office/drawing/2014/main" id="{5AD5AAC7-F4E5-4D34-9E49-9EF50542D74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620" b="1620"/>
          <a:stretch>
            <a:fillRect/>
          </a:stretch>
        </p:blipFill>
        <p:spPr/>
      </p:pic>
    </p:spTree>
    <p:extLst>
      <p:ext uri="{BB962C8B-B14F-4D97-AF65-F5344CB8AC3E}">
        <p14:creationId xmlns:p14="http://schemas.microsoft.com/office/powerpoint/2010/main" val="435146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图片占位符 12" descr="图片包含 人员, 男士, 台阶, 深色&#10;&#10;已生成极高可信度的说明">
            <a:extLst>
              <a:ext uri="{FF2B5EF4-FFF2-40B4-BE49-F238E27FC236}">
                <a16:creationId xmlns:a16="http://schemas.microsoft.com/office/drawing/2014/main" id="{691DDC2E-14C8-4E61-B146-ABC79F580BA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9150" b="9150"/>
          <a:stretch>
            <a:fillRect/>
          </a:stretch>
        </p:blipFill>
        <p:spPr/>
      </p:pic>
      <p:pic>
        <p:nvPicPr>
          <p:cNvPr id="11" name="图片占位符 10" descr="图片包含 人员, 男士, 骑, 摩托车&#10;&#10;已生成高可信度的说明">
            <a:extLst>
              <a:ext uri="{FF2B5EF4-FFF2-40B4-BE49-F238E27FC236}">
                <a16:creationId xmlns:a16="http://schemas.microsoft.com/office/drawing/2014/main" id="{3DA97995-92EC-42E0-B34A-FC8D463A55D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7537" b="7537"/>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2427252" y="1919151"/>
            <a:ext cx="8269893"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ATTENTION</a:t>
            </a:r>
          </a:p>
        </p:txBody>
      </p:sp>
      <p:sp>
        <p:nvSpPr>
          <p:cNvPr id="5" name="TextBox 4">
            <a:extLst>
              <a:ext uri="{FF2B5EF4-FFF2-40B4-BE49-F238E27FC236}">
                <a16:creationId xmlns:a16="http://schemas.microsoft.com/office/drawing/2014/main" id="{127F703E-2589-4AA4-973A-5B0A02D019E1}"/>
              </a:ext>
            </a:extLst>
          </p:cNvPr>
          <p:cNvSpPr txBox="1"/>
          <p:nvPr/>
        </p:nvSpPr>
        <p:spPr>
          <a:xfrm>
            <a:off x="2427252" y="992944"/>
            <a:ext cx="8269893" cy="1231106"/>
          </a:xfrm>
          <a:prstGeom prst="rect">
            <a:avLst/>
          </a:prstGeom>
          <a:noFill/>
          <a:ln>
            <a:noFill/>
          </a:ln>
        </p:spPr>
        <p:txBody>
          <a:bodyPr wrap="none" lIns="0" tIns="0" rIns="0" bIns="0" rtlCol="0">
            <a:spAutoFit/>
          </a:bodyPr>
          <a:lstStyle/>
          <a:p>
            <a:pPr algn="l"/>
            <a:r>
              <a:rPr lang="en-US" sz="8000" b="1" dirty="0">
                <a:ln w="12700">
                  <a:solidFill>
                    <a:schemeClr val="bg1"/>
                  </a:solidFill>
                </a:ln>
                <a:noFill/>
                <a:latin typeface="Monument Extended" panose="00000500000000000000" pitchFamily="50" charset="0"/>
              </a:rPr>
              <a:t>ATTENTION</a:t>
            </a:r>
          </a:p>
        </p:txBody>
      </p:sp>
      <p:sp>
        <p:nvSpPr>
          <p:cNvPr id="6" name="TextBox 5">
            <a:extLst>
              <a:ext uri="{FF2B5EF4-FFF2-40B4-BE49-F238E27FC236}">
                <a16:creationId xmlns:a16="http://schemas.microsoft.com/office/drawing/2014/main" id="{127F703E-2589-4AA4-973A-5B0A02D019E1}"/>
              </a:ext>
            </a:extLst>
          </p:cNvPr>
          <p:cNvSpPr txBox="1"/>
          <p:nvPr/>
        </p:nvSpPr>
        <p:spPr>
          <a:xfrm>
            <a:off x="2427252" y="2827605"/>
            <a:ext cx="8269893" cy="1231106"/>
          </a:xfrm>
          <a:prstGeom prst="rect">
            <a:avLst/>
          </a:prstGeom>
          <a:noFill/>
          <a:ln>
            <a:noFill/>
          </a:ln>
        </p:spPr>
        <p:txBody>
          <a:bodyPr wrap="none" lIns="0" tIns="0" rIns="0" bIns="0" rtlCol="0">
            <a:spAutoFit/>
          </a:bodyPr>
          <a:lstStyle/>
          <a:p>
            <a:pPr algn="l"/>
            <a:r>
              <a:rPr lang="en-US" sz="8000" b="1" dirty="0">
                <a:ln w="12700">
                  <a:solidFill>
                    <a:schemeClr val="bg1"/>
                  </a:solidFill>
                </a:ln>
                <a:noFill/>
                <a:latin typeface="Monument Extended" panose="00000500000000000000" pitchFamily="50" charset="0"/>
              </a:rPr>
              <a:t>ATTENTION</a:t>
            </a:r>
          </a:p>
        </p:txBody>
      </p:sp>
      <p:sp>
        <p:nvSpPr>
          <p:cNvPr id="7" name="Subtitle 2">
            <a:extLst>
              <a:ext uri="{FF2B5EF4-FFF2-40B4-BE49-F238E27FC236}">
                <a16:creationId xmlns:a16="http://schemas.microsoft.com/office/drawing/2014/main" id="{A38E1262-7B51-498B-AFA8-80707138815E}"/>
              </a:ext>
            </a:extLst>
          </p:cNvPr>
          <p:cNvSpPr txBox="1">
            <a:spLocks/>
          </p:cNvSpPr>
          <p:nvPr/>
        </p:nvSpPr>
        <p:spPr>
          <a:xfrm>
            <a:off x="5662041" y="4856551"/>
            <a:ext cx="1430626" cy="1361871"/>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b="1" dirty="0">
                <a:solidFill>
                  <a:schemeClr val="bg1"/>
                </a:solidFill>
                <a:latin typeface="Monument Extended" panose="00000500000000000000" pitchFamily="50" charset="0"/>
                <a:ea typeface="Roboto" panose="02000000000000000000" pitchFamily="2" charset="0"/>
              </a:rPr>
              <a:t>BE YOURSELF, BE UNIQUE.</a:t>
            </a:r>
          </a:p>
        </p:txBody>
      </p:sp>
      <p:sp>
        <p:nvSpPr>
          <p:cNvPr id="8" name="Rectangle 7">
            <a:extLst>
              <a:ext uri="{FF2B5EF4-FFF2-40B4-BE49-F238E27FC236}">
                <a16:creationId xmlns:a16="http://schemas.microsoft.com/office/drawing/2014/main" id="{342D9BCD-AD76-4D57-B195-3E6D51B73D0C}"/>
              </a:ext>
            </a:extLst>
          </p:cNvPr>
          <p:cNvSpPr/>
          <p:nvPr/>
        </p:nvSpPr>
        <p:spPr>
          <a:xfrm>
            <a:off x="7715604" y="5364342"/>
            <a:ext cx="2911750"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Subtitle 2">
            <a:extLst>
              <a:ext uri="{FF2B5EF4-FFF2-40B4-BE49-F238E27FC236}">
                <a16:creationId xmlns:a16="http://schemas.microsoft.com/office/drawing/2014/main" id="{A38E1262-7B51-498B-AFA8-80707138815E}"/>
              </a:ext>
            </a:extLst>
          </p:cNvPr>
          <p:cNvSpPr txBox="1">
            <a:spLocks/>
          </p:cNvSpPr>
          <p:nvPr/>
        </p:nvSpPr>
        <p:spPr>
          <a:xfrm>
            <a:off x="7715604" y="4879711"/>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Tree>
    <p:extLst>
      <p:ext uri="{BB962C8B-B14F-4D97-AF65-F5344CB8AC3E}">
        <p14:creationId xmlns:p14="http://schemas.microsoft.com/office/powerpoint/2010/main" val="1770925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Rectangle 2"/>
          <p:cNvSpPr/>
          <p:nvPr/>
        </p:nvSpPr>
        <p:spPr>
          <a:xfrm>
            <a:off x="7708900" y="1055077"/>
            <a:ext cx="3606800" cy="47478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图片占位符 28" descr="图片包含 网球, 人员, 红色, 男士&#10;&#10;已生成极高可信度的说明">
            <a:extLst>
              <a:ext uri="{FF2B5EF4-FFF2-40B4-BE49-F238E27FC236}">
                <a16:creationId xmlns:a16="http://schemas.microsoft.com/office/drawing/2014/main" id="{D7B0A775-75C3-453F-BBD4-401A006991F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3305" r="3305"/>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3466128" y="827925"/>
            <a:ext cx="5483874" cy="1231106"/>
          </a:xfrm>
          <a:prstGeom prst="rect">
            <a:avLst/>
          </a:prstGeom>
          <a:noFill/>
          <a:ln>
            <a:noFill/>
          </a:ln>
        </p:spPr>
        <p:txBody>
          <a:bodyPr wrap="none" lIns="0" tIns="0" rIns="0" bIns="0" rtlCol="0">
            <a:spAutoFit/>
          </a:bodyPr>
          <a:lstStyle/>
          <a:p>
            <a:pPr algn="r"/>
            <a:r>
              <a:rPr lang="en-US" sz="8000" b="1" dirty="0">
                <a:solidFill>
                  <a:schemeClr val="bg1"/>
                </a:solidFill>
                <a:latin typeface="Monument Extended" panose="00000500000000000000" pitchFamily="50" charset="0"/>
              </a:rPr>
              <a:t>DIGITAL</a:t>
            </a:r>
          </a:p>
        </p:txBody>
      </p:sp>
      <p:sp>
        <p:nvSpPr>
          <p:cNvPr id="5" name="TextBox 4">
            <a:extLst>
              <a:ext uri="{FF2B5EF4-FFF2-40B4-BE49-F238E27FC236}">
                <a16:creationId xmlns:a16="http://schemas.microsoft.com/office/drawing/2014/main" id="{127F703E-2589-4AA4-973A-5B0A02D019E1}"/>
              </a:ext>
            </a:extLst>
          </p:cNvPr>
          <p:cNvSpPr txBox="1"/>
          <p:nvPr/>
        </p:nvSpPr>
        <p:spPr>
          <a:xfrm>
            <a:off x="2189057" y="1798596"/>
            <a:ext cx="7003520"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DESIGNER</a:t>
            </a:r>
          </a:p>
        </p:txBody>
      </p:sp>
      <p:sp>
        <p:nvSpPr>
          <p:cNvPr id="6" name="TextBox 5">
            <a:extLst>
              <a:ext uri="{FF2B5EF4-FFF2-40B4-BE49-F238E27FC236}">
                <a16:creationId xmlns:a16="http://schemas.microsoft.com/office/drawing/2014/main" id="{127F703E-2589-4AA4-973A-5B0A02D019E1}"/>
              </a:ext>
            </a:extLst>
          </p:cNvPr>
          <p:cNvSpPr txBox="1"/>
          <p:nvPr/>
        </p:nvSpPr>
        <p:spPr>
          <a:xfrm>
            <a:off x="2189057" y="2741131"/>
            <a:ext cx="6543458"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WANTED</a:t>
            </a:r>
          </a:p>
        </p:txBody>
      </p:sp>
      <p:sp>
        <p:nvSpPr>
          <p:cNvPr id="8" name="Rectangle 7">
            <a:extLst>
              <a:ext uri="{FF2B5EF4-FFF2-40B4-BE49-F238E27FC236}">
                <a16:creationId xmlns:a16="http://schemas.microsoft.com/office/drawing/2014/main" id="{342D9BCD-AD76-4D57-B195-3E6D51B73D0C}"/>
              </a:ext>
            </a:extLst>
          </p:cNvPr>
          <p:cNvSpPr/>
          <p:nvPr/>
        </p:nvSpPr>
        <p:spPr>
          <a:xfrm>
            <a:off x="2335673" y="4858822"/>
            <a:ext cx="2911750"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Subtitle 2">
            <a:extLst>
              <a:ext uri="{FF2B5EF4-FFF2-40B4-BE49-F238E27FC236}">
                <a16:creationId xmlns:a16="http://schemas.microsoft.com/office/drawing/2014/main" id="{A38E1262-7B51-498B-AFA8-80707138815E}"/>
              </a:ext>
            </a:extLst>
          </p:cNvPr>
          <p:cNvSpPr txBox="1">
            <a:spLocks/>
          </p:cNvSpPr>
          <p:nvPr/>
        </p:nvSpPr>
        <p:spPr>
          <a:xfrm>
            <a:off x="2335673" y="4374191"/>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grpSp>
        <p:nvGrpSpPr>
          <p:cNvPr id="11" name="Group 10"/>
          <p:cNvGrpSpPr/>
          <p:nvPr/>
        </p:nvGrpSpPr>
        <p:grpSpPr>
          <a:xfrm>
            <a:off x="7237856" y="5257343"/>
            <a:ext cx="1152735" cy="1152735"/>
            <a:chOff x="6353175" y="4536653"/>
            <a:chExt cx="1152735" cy="1152735"/>
          </a:xfrm>
        </p:grpSpPr>
        <p:sp>
          <p:nvSpPr>
            <p:cNvPr id="7" name="Subtitle 2">
              <a:extLst>
                <a:ext uri="{FF2B5EF4-FFF2-40B4-BE49-F238E27FC236}">
                  <a16:creationId xmlns:a16="http://schemas.microsoft.com/office/drawing/2014/main" id="{A38E1262-7B51-498B-AFA8-80707138815E}"/>
                </a:ext>
              </a:extLst>
            </p:cNvPr>
            <p:cNvSpPr txBox="1">
              <a:spLocks/>
            </p:cNvSpPr>
            <p:nvPr/>
          </p:nvSpPr>
          <p:spPr>
            <a:xfrm>
              <a:off x="6469988" y="4666336"/>
              <a:ext cx="929618" cy="890055"/>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dirty="0">
                  <a:solidFill>
                    <a:schemeClr val="bg1"/>
                  </a:solidFill>
                  <a:latin typeface="Monument Extended" panose="00000500000000000000" pitchFamily="50" charset="0"/>
                  <a:ea typeface="Roboto" panose="02000000000000000000" pitchFamily="2" charset="0"/>
                </a:rPr>
                <a:t>BE YOURSELF, BE UNIQUE.</a:t>
              </a:r>
            </a:p>
          </p:txBody>
        </p:sp>
        <p:sp>
          <p:nvSpPr>
            <p:cNvPr id="10" name="Oval 9"/>
            <p:cNvSpPr/>
            <p:nvPr/>
          </p:nvSpPr>
          <p:spPr>
            <a:xfrm>
              <a:off x="6353175" y="4536653"/>
              <a:ext cx="1152735" cy="115273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82298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1" name="图片占位符 20" descr="图片包含 服装&#10;&#10;已生成高可信度的说明">
            <a:extLst>
              <a:ext uri="{FF2B5EF4-FFF2-40B4-BE49-F238E27FC236}">
                <a16:creationId xmlns:a16="http://schemas.microsoft.com/office/drawing/2014/main" id="{C63B9DE1-C619-49BB-8CAE-5B2561F2AF3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515" b="1515"/>
          <a:stretch>
            <a:fillRect/>
          </a:stretch>
        </p:blipFill>
        <p:spPr/>
      </p:pic>
      <p:sp>
        <p:nvSpPr>
          <p:cNvPr id="5" name="Rectangle 4">
            <a:extLst>
              <a:ext uri="{FF2B5EF4-FFF2-40B4-BE49-F238E27FC236}">
                <a16:creationId xmlns:a16="http://schemas.microsoft.com/office/drawing/2014/main" id="{342D9BCD-AD76-4D57-B195-3E6D51B73D0C}"/>
              </a:ext>
            </a:extLst>
          </p:cNvPr>
          <p:cNvSpPr/>
          <p:nvPr/>
        </p:nvSpPr>
        <p:spPr>
          <a:xfrm>
            <a:off x="1304087" y="4921085"/>
            <a:ext cx="2911750"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Subtitle 2">
            <a:extLst>
              <a:ext uri="{FF2B5EF4-FFF2-40B4-BE49-F238E27FC236}">
                <a16:creationId xmlns:a16="http://schemas.microsoft.com/office/drawing/2014/main" id="{A38E1262-7B51-498B-AFA8-80707138815E}"/>
              </a:ext>
            </a:extLst>
          </p:cNvPr>
          <p:cNvSpPr txBox="1">
            <a:spLocks/>
          </p:cNvSpPr>
          <p:nvPr/>
        </p:nvSpPr>
        <p:spPr>
          <a:xfrm>
            <a:off x="1304087" y="4436454"/>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grpSp>
        <p:nvGrpSpPr>
          <p:cNvPr id="7" name="Group 6"/>
          <p:cNvGrpSpPr/>
          <p:nvPr/>
        </p:nvGrpSpPr>
        <p:grpSpPr>
          <a:xfrm>
            <a:off x="8935151" y="3860086"/>
            <a:ext cx="1152735" cy="1152735"/>
            <a:chOff x="6353175" y="4536653"/>
            <a:chExt cx="1152735" cy="1152735"/>
          </a:xfrm>
        </p:grpSpPr>
        <p:sp>
          <p:nvSpPr>
            <p:cNvPr id="8" name="Subtitle 2">
              <a:extLst>
                <a:ext uri="{FF2B5EF4-FFF2-40B4-BE49-F238E27FC236}">
                  <a16:creationId xmlns:a16="http://schemas.microsoft.com/office/drawing/2014/main" id="{A38E1262-7B51-498B-AFA8-80707138815E}"/>
                </a:ext>
              </a:extLst>
            </p:cNvPr>
            <p:cNvSpPr txBox="1">
              <a:spLocks/>
            </p:cNvSpPr>
            <p:nvPr/>
          </p:nvSpPr>
          <p:spPr>
            <a:xfrm>
              <a:off x="6469988" y="4666336"/>
              <a:ext cx="929618" cy="890055"/>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dirty="0">
                  <a:solidFill>
                    <a:schemeClr val="bg1"/>
                  </a:solidFill>
                  <a:latin typeface="Monument Extended" panose="00000500000000000000" pitchFamily="50" charset="0"/>
                  <a:ea typeface="Roboto" panose="02000000000000000000" pitchFamily="2" charset="0"/>
                </a:rPr>
                <a:t>BE YOURSELF, BE UNIQUE.</a:t>
              </a:r>
            </a:p>
          </p:txBody>
        </p:sp>
        <p:sp>
          <p:nvSpPr>
            <p:cNvPr id="9" name="Oval 8"/>
            <p:cNvSpPr/>
            <p:nvPr/>
          </p:nvSpPr>
          <p:spPr>
            <a:xfrm>
              <a:off x="6353175" y="4536653"/>
              <a:ext cx="1152735" cy="115273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1171848" y="1365085"/>
            <a:ext cx="4145366" cy="3009106"/>
            <a:chOff x="2189057" y="1798596"/>
            <a:chExt cx="4145366" cy="3009106"/>
          </a:xfrm>
        </p:grpSpPr>
        <p:sp>
          <p:nvSpPr>
            <p:cNvPr id="4" name="TextBox 3">
              <a:extLst>
                <a:ext uri="{FF2B5EF4-FFF2-40B4-BE49-F238E27FC236}">
                  <a16:creationId xmlns:a16="http://schemas.microsoft.com/office/drawing/2014/main" id="{127F703E-2589-4AA4-973A-5B0A02D019E1}"/>
                </a:ext>
              </a:extLst>
            </p:cNvPr>
            <p:cNvSpPr txBox="1"/>
            <p:nvPr/>
          </p:nvSpPr>
          <p:spPr>
            <a:xfrm>
              <a:off x="2189057" y="1798596"/>
              <a:ext cx="3319820"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JOIN</a:t>
              </a:r>
            </a:p>
          </p:txBody>
        </p:sp>
        <p:sp>
          <p:nvSpPr>
            <p:cNvPr id="10" name="TextBox 9">
              <a:extLst>
                <a:ext uri="{FF2B5EF4-FFF2-40B4-BE49-F238E27FC236}">
                  <a16:creationId xmlns:a16="http://schemas.microsoft.com/office/drawing/2014/main" id="{127F703E-2589-4AA4-973A-5B0A02D019E1}"/>
                </a:ext>
              </a:extLst>
            </p:cNvPr>
            <p:cNvSpPr txBox="1"/>
            <p:nvPr/>
          </p:nvSpPr>
          <p:spPr>
            <a:xfrm>
              <a:off x="2189057" y="2712996"/>
              <a:ext cx="2962349"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OUR</a:t>
              </a:r>
            </a:p>
          </p:txBody>
        </p:sp>
        <p:sp>
          <p:nvSpPr>
            <p:cNvPr id="11" name="TextBox 10">
              <a:extLst>
                <a:ext uri="{FF2B5EF4-FFF2-40B4-BE49-F238E27FC236}">
                  <a16:creationId xmlns:a16="http://schemas.microsoft.com/office/drawing/2014/main" id="{127F703E-2589-4AA4-973A-5B0A02D019E1}"/>
                </a:ext>
              </a:extLst>
            </p:cNvPr>
            <p:cNvSpPr txBox="1"/>
            <p:nvPr/>
          </p:nvSpPr>
          <p:spPr>
            <a:xfrm>
              <a:off x="2189057" y="3576596"/>
              <a:ext cx="4145366" cy="1231106"/>
            </a:xfrm>
            <a:prstGeom prst="rect">
              <a:avLst/>
            </a:prstGeom>
            <a:noFill/>
            <a:ln>
              <a:noFill/>
            </a:ln>
          </p:spPr>
          <p:txBody>
            <a:bodyPr wrap="none" lIns="0" tIns="0" rIns="0" bIns="0" rtlCol="0">
              <a:spAutoFit/>
            </a:bodyPr>
            <a:lstStyle/>
            <a:p>
              <a:pPr algn="l"/>
              <a:r>
                <a:rPr lang="en-US" sz="8000" b="1" dirty="0">
                  <a:solidFill>
                    <a:schemeClr val="bg1"/>
                  </a:solidFill>
                  <a:latin typeface="Monument Extended" panose="00000500000000000000" pitchFamily="50" charset="0"/>
                </a:rPr>
                <a:t>TEAM</a:t>
              </a:r>
            </a:p>
          </p:txBody>
        </p:sp>
      </p:grpSp>
      <p:sp>
        <p:nvSpPr>
          <p:cNvPr id="13" name="TextBox 12">
            <a:extLst>
              <a:ext uri="{FF2B5EF4-FFF2-40B4-BE49-F238E27FC236}">
                <a16:creationId xmlns:a16="http://schemas.microsoft.com/office/drawing/2014/main" id="{531E9182-BCD0-4BB7-8F22-2EF39E4A3EFB}"/>
              </a:ext>
            </a:extLst>
          </p:cNvPr>
          <p:cNvSpPr txBox="1"/>
          <p:nvPr/>
        </p:nvSpPr>
        <p:spPr>
          <a:xfrm flipH="1">
            <a:off x="10414000" y="4510492"/>
            <a:ext cx="1243930" cy="369332"/>
          </a:xfrm>
          <a:prstGeom prst="rect">
            <a:avLst/>
          </a:prstGeom>
          <a:noFill/>
        </p:spPr>
        <p:txBody>
          <a:bodyPr wrap="none" lIns="0" tIns="0" rIns="0" bIns="0" rtlCol="0">
            <a:spAutoFit/>
          </a:bodyPr>
          <a:lstStyle/>
          <a:p>
            <a:r>
              <a:rPr lang="en-US" sz="1200" b="1" dirty="0">
                <a:solidFill>
                  <a:schemeClr val="bg1"/>
                </a:solidFill>
                <a:latin typeface="Roboto" panose="02000000000000000000" pitchFamily="2" charset="0"/>
                <a:ea typeface="Roboto" panose="02000000000000000000" pitchFamily="2" charset="0"/>
              </a:rPr>
              <a:t>(2019)</a:t>
            </a:r>
            <a:endParaRPr lang="en-US" sz="1200" dirty="0">
              <a:solidFill>
                <a:schemeClr val="bg1"/>
              </a:solidFill>
              <a:latin typeface="Roboto" panose="02000000000000000000" pitchFamily="2" charset="0"/>
              <a:ea typeface="Roboto" panose="02000000000000000000" pitchFamily="2" charset="0"/>
            </a:endParaRPr>
          </a:p>
          <a:p>
            <a:r>
              <a:rPr lang="en-US" sz="1200" dirty="0">
                <a:solidFill>
                  <a:schemeClr val="bg1"/>
                </a:solidFill>
                <a:latin typeface="Roboto" panose="02000000000000000000" pitchFamily="2" charset="0"/>
                <a:ea typeface="Roboto" panose="02000000000000000000" pitchFamily="2" charset="0"/>
              </a:rPr>
              <a:t>Creative Template</a:t>
            </a:r>
          </a:p>
        </p:txBody>
      </p:sp>
      <p:pic>
        <p:nvPicPr>
          <p:cNvPr id="29" name="图片占位符 28" descr="图片包含 人员, 窗帘, 室内, 墙壁&#10;&#10;已生成极高可信度的说明">
            <a:extLst>
              <a:ext uri="{FF2B5EF4-FFF2-40B4-BE49-F238E27FC236}">
                <a16:creationId xmlns:a16="http://schemas.microsoft.com/office/drawing/2014/main" id="{CD6D7F85-6427-43B2-B9F0-C4B43FE01BD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3260" r="23260"/>
          <a:stretch>
            <a:fillRect/>
          </a:stretch>
        </p:blipFill>
        <p:spPr/>
      </p:pic>
    </p:spTree>
    <p:extLst>
      <p:ext uri="{BB962C8B-B14F-4D97-AF65-F5344CB8AC3E}">
        <p14:creationId xmlns:p14="http://schemas.microsoft.com/office/powerpoint/2010/main" val="2617447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占位符 119">
            <a:extLst>
              <a:ext uri="{FF2B5EF4-FFF2-40B4-BE49-F238E27FC236}">
                <a16:creationId xmlns:a16="http://schemas.microsoft.com/office/drawing/2014/main" id="{5419AE54-0B77-46E1-AB17-FD595021559F}"/>
              </a:ext>
            </a:extLst>
          </p:cNvPr>
          <p:cNvPicPr>
            <a:picLocks noGrp="1" noChangeAspect="1"/>
          </p:cNvPicPr>
          <p:nvPr>
            <p:ph type="pic" sz="quarter" idx="11"/>
          </p:nvPr>
        </p:nvPicPr>
        <p:blipFill>
          <a:blip r:embed="rId2">
            <a:extLst>
              <a:ext uri="{28A0092B-C50C-407E-A947-70E740481C1C}">
                <a14:useLocalDpi xmlns:a14="http://schemas.microsoft.com/office/drawing/2010/main"/>
              </a:ext>
            </a:extLst>
          </a:blip>
          <a:srcRect t="44026" b="44026"/>
          <a:stretch>
            <a:fillRect/>
          </a:stretch>
        </p:blipFill>
        <p:spPr/>
      </p:pic>
      <p:pic>
        <p:nvPicPr>
          <p:cNvPr id="124" name="图片占位符 123">
            <a:extLst>
              <a:ext uri="{FF2B5EF4-FFF2-40B4-BE49-F238E27FC236}">
                <a16:creationId xmlns:a16="http://schemas.microsoft.com/office/drawing/2014/main" id="{FF46AF82-851A-4856-9110-29572DCBEE4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44635" b="44635"/>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2424321" y="2197894"/>
            <a:ext cx="7343357" cy="2031325"/>
          </a:xfrm>
          <a:prstGeom prst="rect">
            <a:avLst/>
          </a:prstGeom>
          <a:noFill/>
          <a:ln>
            <a:noFill/>
          </a:ln>
        </p:spPr>
        <p:txBody>
          <a:bodyPr wrap="none" lIns="0" tIns="0" rIns="0" bIns="0" rtlCol="0">
            <a:spAutoFit/>
          </a:bodyPr>
          <a:lstStyle/>
          <a:p>
            <a:pPr algn="ctr"/>
            <a:r>
              <a:rPr lang="en-US" sz="6600" b="1" dirty="0">
                <a:solidFill>
                  <a:schemeClr val="accent4"/>
                </a:solidFill>
                <a:latin typeface="Monument Extended" panose="00000500000000000000" pitchFamily="50" charset="0"/>
              </a:rPr>
              <a:t>A LIFE WITH</a:t>
            </a:r>
          </a:p>
          <a:p>
            <a:pPr algn="ctr"/>
            <a:r>
              <a:rPr lang="en-US" sz="6600" b="1" dirty="0">
                <a:solidFill>
                  <a:schemeClr val="accent4"/>
                </a:solidFill>
                <a:latin typeface="Monument Extended" panose="00000500000000000000" pitchFamily="50" charset="0"/>
              </a:rPr>
              <a:t>A VIEW</a:t>
            </a:r>
          </a:p>
        </p:txBody>
      </p:sp>
      <p:sp>
        <p:nvSpPr>
          <p:cNvPr id="5" name="Rectangle 4">
            <a:extLst>
              <a:ext uri="{FF2B5EF4-FFF2-40B4-BE49-F238E27FC236}">
                <a16:creationId xmlns:a16="http://schemas.microsoft.com/office/drawing/2014/main" id="{342D9BCD-AD76-4D57-B195-3E6D51B73D0C}"/>
              </a:ext>
            </a:extLst>
          </p:cNvPr>
          <p:cNvSpPr/>
          <p:nvPr/>
        </p:nvSpPr>
        <p:spPr>
          <a:xfrm rot="16200000">
            <a:off x="10505894" y="2441654"/>
            <a:ext cx="1924050" cy="1361911"/>
          </a:xfrm>
          <a:prstGeom prst="rect">
            <a:avLst/>
          </a:prstGeom>
        </p:spPr>
        <p:txBody>
          <a:bodyPr wrap="square">
            <a:spAutoFit/>
          </a:bodyPr>
          <a:lstStyle/>
          <a:p>
            <a:pPr algn="just">
              <a:lnSpc>
                <a:spcPct val="150000"/>
              </a:lnSpc>
            </a:pPr>
            <a:r>
              <a:rPr lang="id-ID" sz="1100" i="0" dirty="0">
                <a:solidFill>
                  <a:schemeClr val="accent4"/>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aliquetjusto dolor, Lorem ipsum dolor, </a:t>
            </a:r>
            <a:endParaRPr lang="id-ID" sz="1100" dirty="0">
              <a:solidFill>
                <a:schemeClr val="accent4"/>
              </a:solidFill>
              <a:latin typeface="Source Sans Pro" panose="020B0503030403020204" pitchFamily="34" charset="0"/>
              <a:ea typeface="Source Sans Pro" panose="020B0503030403020204" pitchFamily="34" charset="0"/>
              <a:cs typeface="Lato Light" panose="020F0502020204030203" pitchFamily="34" charset="0"/>
            </a:endParaRPr>
          </a:p>
          <a:p>
            <a:pPr algn="just">
              <a:lnSpc>
                <a:spcPct val="150000"/>
              </a:lnSpc>
            </a:pPr>
            <a:endParaRPr lang="id-ID" sz="1100" dirty="0">
              <a:solidFill>
                <a:schemeClr val="accent4"/>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TextBox 5">
            <a:extLst>
              <a:ext uri="{FF2B5EF4-FFF2-40B4-BE49-F238E27FC236}">
                <a16:creationId xmlns:a16="http://schemas.microsoft.com/office/drawing/2014/main" id="{531E9182-BCD0-4BB7-8F22-2EF39E4A3EFB}"/>
              </a:ext>
            </a:extLst>
          </p:cNvPr>
          <p:cNvSpPr txBox="1"/>
          <p:nvPr/>
        </p:nvSpPr>
        <p:spPr>
          <a:xfrm rot="16200000" flipH="1">
            <a:off x="-82550" y="3028890"/>
            <a:ext cx="1243930" cy="369332"/>
          </a:xfrm>
          <a:prstGeom prst="rect">
            <a:avLst/>
          </a:prstGeom>
          <a:noFill/>
        </p:spPr>
        <p:txBody>
          <a:bodyPr wrap="none" lIns="0" tIns="0" rIns="0" bIns="0" rtlCol="0">
            <a:spAutoFit/>
          </a:bodyPr>
          <a:lstStyle/>
          <a:p>
            <a:r>
              <a:rPr lang="en-US" sz="1200" b="1" dirty="0">
                <a:solidFill>
                  <a:schemeClr val="accent4"/>
                </a:solidFill>
                <a:latin typeface="Roboto" panose="02000000000000000000" pitchFamily="2" charset="0"/>
                <a:ea typeface="Roboto" panose="02000000000000000000" pitchFamily="2" charset="0"/>
              </a:rPr>
              <a:t>(2019)</a:t>
            </a:r>
            <a:endParaRPr lang="en-US" sz="1200" dirty="0">
              <a:solidFill>
                <a:schemeClr val="accent4"/>
              </a:solidFill>
              <a:latin typeface="Roboto" panose="02000000000000000000" pitchFamily="2" charset="0"/>
              <a:ea typeface="Roboto" panose="02000000000000000000" pitchFamily="2" charset="0"/>
            </a:endParaRPr>
          </a:p>
          <a:p>
            <a:r>
              <a:rPr lang="en-US" sz="1200" dirty="0">
                <a:solidFill>
                  <a:schemeClr val="accent4"/>
                </a:solidFill>
                <a:latin typeface="Roboto" panose="02000000000000000000" pitchFamily="2" charset="0"/>
                <a:ea typeface="Roboto" panose="02000000000000000000" pitchFamily="2" charset="0"/>
              </a:rPr>
              <a:t>Creative Template</a:t>
            </a:r>
          </a:p>
        </p:txBody>
      </p:sp>
    </p:spTree>
    <p:extLst>
      <p:ext uri="{BB962C8B-B14F-4D97-AF65-F5344CB8AC3E}">
        <p14:creationId xmlns:p14="http://schemas.microsoft.com/office/powerpoint/2010/main" val="1656424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descr="图片包含 滑冰, 人员, 建筑物, 户外&#10;&#10;已生成极高可信度的说明">
            <a:extLst>
              <a:ext uri="{FF2B5EF4-FFF2-40B4-BE49-F238E27FC236}">
                <a16:creationId xmlns:a16="http://schemas.microsoft.com/office/drawing/2014/main" id="{412C2A1C-0804-4952-9663-009355A126B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229" b="8229"/>
          <a:stretch>
            <a:fillRect/>
          </a:stretch>
        </p:blipFill>
        <p:spPr/>
      </p:pic>
      <p:sp>
        <p:nvSpPr>
          <p:cNvPr id="3" name="TextBox 2">
            <a:extLst>
              <a:ext uri="{FF2B5EF4-FFF2-40B4-BE49-F238E27FC236}">
                <a16:creationId xmlns:a16="http://schemas.microsoft.com/office/drawing/2014/main" id="{127F703E-2589-4AA4-973A-5B0A02D019E1}"/>
              </a:ext>
            </a:extLst>
          </p:cNvPr>
          <p:cNvSpPr txBox="1"/>
          <p:nvPr/>
        </p:nvSpPr>
        <p:spPr>
          <a:xfrm>
            <a:off x="4036907" y="3429000"/>
            <a:ext cx="5774017" cy="1015663"/>
          </a:xfrm>
          <a:prstGeom prst="rect">
            <a:avLst/>
          </a:prstGeom>
          <a:noFill/>
          <a:ln>
            <a:noFill/>
          </a:ln>
        </p:spPr>
        <p:txBody>
          <a:bodyPr wrap="none" lIns="0" tIns="0" rIns="0" bIns="0" rtlCol="0">
            <a:prstTxWarp prst="textWave2">
              <a:avLst/>
            </a:prstTxWarp>
            <a:spAutoFit/>
          </a:bodyPr>
          <a:lstStyle/>
          <a:p>
            <a:pPr algn="l"/>
            <a:r>
              <a:rPr lang="en-US" sz="4800" b="1" dirty="0">
                <a:solidFill>
                  <a:schemeClr val="accent4"/>
                </a:solidFill>
                <a:latin typeface="Monument Extended" panose="00000500000000000000" pitchFamily="50" charset="0"/>
              </a:rPr>
              <a:t>DESIGNER</a:t>
            </a:r>
          </a:p>
        </p:txBody>
      </p:sp>
      <p:sp>
        <p:nvSpPr>
          <p:cNvPr id="4" name="TextBox 3">
            <a:extLst>
              <a:ext uri="{FF2B5EF4-FFF2-40B4-BE49-F238E27FC236}">
                <a16:creationId xmlns:a16="http://schemas.microsoft.com/office/drawing/2014/main" id="{127F703E-2589-4AA4-973A-5B0A02D019E1}"/>
              </a:ext>
            </a:extLst>
          </p:cNvPr>
          <p:cNvSpPr txBox="1"/>
          <p:nvPr/>
        </p:nvSpPr>
        <p:spPr>
          <a:xfrm>
            <a:off x="4036907" y="4572000"/>
            <a:ext cx="5774017" cy="1015663"/>
          </a:xfrm>
          <a:prstGeom prst="rect">
            <a:avLst/>
          </a:prstGeom>
          <a:noFill/>
          <a:ln>
            <a:noFill/>
          </a:ln>
        </p:spPr>
        <p:txBody>
          <a:bodyPr wrap="none" lIns="0" tIns="0" rIns="0" bIns="0" rtlCol="0">
            <a:prstTxWarp prst="textWave2">
              <a:avLst/>
            </a:prstTxWarp>
            <a:spAutoFit/>
          </a:bodyPr>
          <a:lstStyle/>
          <a:p>
            <a:pPr algn="l"/>
            <a:r>
              <a:rPr lang="en-US" sz="4800" b="1" dirty="0">
                <a:solidFill>
                  <a:schemeClr val="accent4"/>
                </a:solidFill>
                <a:latin typeface="Monument Extended" panose="00000500000000000000" pitchFamily="50" charset="0"/>
              </a:rPr>
              <a:t>DESIGNER</a:t>
            </a:r>
          </a:p>
        </p:txBody>
      </p:sp>
      <p:sp>
        <p:nvSpPr>
          <p:cNvPr id="5" name="TextBox 4">
            <a:extLst>
              <a:ext uri="{FF2B5EF4-FFF2-40B4-BE49-F238E27FC236}">
                <a16:creationId xmlns:a16="http://schemas.microsoft.com/office/drawing/2014/main" id="{127F703E-2589-4AA4-973A-5B0A02D019E1}"/>
              </a:ext>
            </a:extLst>
          </p:cNvPr>
          <p:cNvSpPr txBox="1"/>
          <p:nvPr/>
        </p:nvSpPr>
        <p:spPr>
          <a:xfrm>
            <a:off x="4036907" y="5594687"/>
            <a:ext cx="5774017" cy="1015663"/>
          </a:xfrm>
          <a:prstGeom prst="rect">
            <a:avLst/>
          </a:prstGeom>
          <a:noFill/>
          <a:ln>
            <a:noFill/>
          </a:ln>
        </p:spPr>
        <p:txBody>
          <a:bodyPr wrap="none" lIns="0" tIns="0" rIns="0" bIns="0" rtlCol="0">
            <a:prstTxWarp prst="textWave2">
              <a:avLst/>
            </a:prstTxWarp>
            <a:spAutoFit/>
          </a:bodyPr>
          <a:lstStyle/>
          <a:p>
            <a:pPr algn="l"/>
            <a:r>
              <a:rPr lang="en-US" sz="4800" b="1" dirty="0">
                <a:ln w="12700">
                  <a:solidFill>
                    <a:schemeClr val="accent4"/>
                  </a:solidFill>
                </a:ln>
                <a:noFill/>
                <a:latin typeface="Monument Extended" panose="00000500000000000000" pitchFamily="50" charset="0"/>
              </a:rPr>
              <a:t>DESIGNER</a:t>
            </a:r>
          </a:p>
        </p:txBody>
      </p:sp>
      <p:sp>
        <p:nvSpPr>
          <p:cNvPr id="6" name="Rectangle 5">
            <a:extLst>
              <a:ext uri="{FF2B5EF4-FFF2-40B4-BE49-F238E27FC236}">
                <a16:creationId xmlns:a16="http://schemas.microsoft.com/office/drawing/2014/main" id="{0662A780-B37A-4873-A648-B2ADBF084324}"/>
              </a:ext>
            </a:extLst>
          </p:cNvPr>
          <p:cNvSpPr/>
          <p:nvPr/>
        </p:nvSpPr>
        <p:spPr>
          <a:xfrm>
            <a:off x="3344112" y="1328177"/>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A0B44AE-B96D-48F7-8B59-09BDC2F22A32}"/>
              </a:ext>
            </a:extLst>
          </p:cNvPr>
          <p:cNvSpPr/>
          <p:nvPr/>
        </p:nvSpPr>
        <p:spPr>
          <a:xfrm>
            <a:off x="3645378" y="1889140"/>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8" name="TextBox 7">
            <a:extLst>
              <a:ext uri="{FF2B5EF4-FFF2-40B4-BE49-F238E27FC236}">
                <a16:creationId xmlns:a16="http://schemas.microsoft.com/office/drawing/2014/main" id="{1898D002-DD63-4667-93D9-25874C669F21}"/>
              </a:ext>
            </a:extLst>
          </p:cNvPr>
          <p:cNvSpPr txBox="1"/>
          <p:nvPr/>
        </p:nvSpPr>
        <p:spPr>
          <a:xfrm>
            <a:off x="3773714" y="1371956"/>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9" name="TextBox 8">
            <a:extLst>
              <a:ext uri="{FF2B5EF4-FFF2-40B4-BE49-F238E27FC236}">
                <a16:creationId xmlns:a16="http://schemas.microsoft.com/office/drawing/2014/main" id="{90238466-C976-48AE-A31A-650AD2B4B826}"/>
              </a:ext>
            </a:extLst>
          </p:cNvPr>
          <p:cNvSpPr txBox="1"/>
          <p:nvPr/>
        </p:nvSpPr>
        <p:spPr>
          <a:xfrm>
            <a:off x="3773714" y="1592180"/>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10" name="TextBox 9">
            <a:extLst>
              <a:ext uri="{FF2B5EF4-FFF2-40B4-BE49-F238E27FC236}">
                <a16:creationId xmlns:a16="http://schemas.microsoft.com/office/drawing/2014/main" id="{79C24583-18E4-4B0B-8B0F-F26C22BB35DA}"/>
              </a:ext>
            </a:extLst>
          </p:cNvPr>
          <p:cNvSpPr txBox="1"/>
          <p:nvPr/>
        </p:nvSpPr>
        <p:spPr>
          <a:xfrm>
            <a:off x="3990317" y="1672667"/>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11" name="Rectangle 10">
            <a:extLst>
              <a:ext uri="{FF2B5EF4-FFF2-40B4-BE49-F238E27FC236}">
                <a16:creationId xmlns:a16="http://schemas.microsoft.com/office/drawing/2014/main" id="{0662A780-B37A-4873-A648-B2ADBF084324}"/>
              </a:ext>
            </a:extLst>
          </p:cNvPr>
          <p:cNvSpPr/>
          <p:nvPr/>
        </p:nvSpPr>
        <p:spPr>
          <a:xfrm>
            <a:off x="561518" y="1329206"/>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A0B44AE-B96D-48F7-8B59-09BDC2F22A32}"/>
              </a:ext>
            </a:extLst>
          </p:cNvPr>
          <p:cNvSpPr/>
          <p:nvPr/>
        </p:nvSpPr>
        <p:spPr>
          <a:xfrm>
            <a:off x="862784" y="1890169"/>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13" name="TextBox 12">
            <a:extLst>
              <a:ext uri="{FF2B5EF4-FFF2-40B4-BE49-F238E27FC236}">
                <a16:creationId xmlns:a16="http://schemas.microsoft.com/office/drawing/2014/main" id="{1898D002-DD63-4667-93D9-25874C669F21}"/>
              </a:ext>
            </a:extLst>
          </p:cNvPr>
          <p:cNvSpPr txBox="1"/>
          <p:nvPr/>
        </p:nvSpPr>
        <p:spPr>
          <a:xfrm>
            <a:off x="991120" y="1372985"/>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4" name="TextBox 13">
            <a:extLst>
              <a:ext uri="{FF2B5EF4-FFF2-40B4-BE49-F238E27FC236}">
                <a16:creationId xmlns:a16="http://schemas.microsoft.com/office/drawing/2014/main" id="{90238466-C976-48AE-A31A-650AD2B4B826}"/>
              </a:ext>
            </a:extLst>
          </p:cNvPr>
          <p:cNvSpPr txBox="1"/>
          <p:nvPr/>
        </p:nvSpPr>
        <p:spPr>
          <a:xfrm>
            <a:off x="991120" y="1593209"/>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15" name="TextBox 14">
            <a:extLst>
              <a:ext uri="{FF2B5EF4-FFF2-40B4-BE49-F238E27FC236}">
                <a16:creationId xmlns:a16="http://schemas.microsoft.com/office/drawing/2014/main" id="{79C24583-18E4-4B0B-8B0F-F26C22BB35DA}"/>
              </a:ext>
            </a:extLst>
          </p:cNvPr>
          <p:cNvSpPr txBox="1"/>
          <p:nvPr/>
        </p:nvSpPr>
        <p:spPr>
          <a:xfrm>
            <a:off x="1207723" y="1673696"/>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361251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7F703E-2589-4AA4-973A-5B0A02D019E1}"/>
              </a:ext>
            </a:extLst>
          </p:cNvPr>
          <p:cNvSpPr txBox="1"/>
          <p:nvPr/>
        </p:nvSpPr>
        <p:spPr>
          <a:xfrm rot="16200000">
            <a:off x="785489" y="2873620"/>
            <a:ext cx="4174220" cy="830997"/>
          </a:xfrm>
          <a:prstGeom prst="rect">
            <a:avLst/>
          </a:prstGeom>
          <a:noFill/>
          <a:ln>
            <a:noFill/>
          </a:ln>
        </p:spPr>
        <p:txBody>
          <a:bodyPr wrap="none" lIns="0" tIns="0" rIns="0" bIns="0" rtlCol="0">
            <a:spAutoFit/>
          </a:bodyPr>
          <a:lstStyle/>
          <a:p>
            <a:pPr algn="l"/>
            <a:r>
              <a:rPr lang="en-US" sz="5400" b="1" dirty="0">
                <a:solidFill>
                  <a:schemeClr val="accent4"/>
                </a:solidFill>
                <a:latin typeface="Monument Extended" panose="00000500000000000000" pitchFamily="50" charset="0"/>
              </a:rPr>
              <a:t>OPENING</a:t>
            </a:r>
          </a:p>
        </p:txBody>
      </p:sp>
      <p:sp>
        <p:nvSpPr>
          <p:cNvPr id="6" name="Rectangle 5">
            <a:extLst>
              <a:ext uri="{FF2B5EF4-FFF2-40B4-BE49-F238E27FC236}">
                <a16:creationId xmlns:a16="http://schemas.microsoft.com/office/drawing/2014/main" id="{342D9BCD-AD76-4D57-B195-3E6D51B73D0C}"/>
              </a:ext>
            </a:extLst>
          </p:cNvPr>
          <p:cNvSpPr/>
          <p:nvPr/>
        </p:nvSpPr>
        <p:spPr>
          <a:xfrm>
            <a:off x="3288098" y="5788738"/>
            <a:ext cx="3846402" cy="600164"/>
          </a:xfrm>
          <a:prstGeom prst="rect">
            <a:avLst/>
          </a:prstGeom>
        </p:spPr>
        <p:txBody>
          <a:bodyPr wrap="square">
            <a:spAutoFit/>
          </a:bodyPr>
          <a:lstStyle/>
          <a:p>
            <a:pPr algn="just">
              <a:lnSpc>
                <a:spcPct val="150000"/>
              </a:lnSpc>
            </a:pPr>
            <a:r>
              <a:rPr lang="id-ID" sz="11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latin typeface="Source Sans Pro" panose="020B0503030403020204" pitchFamily="34" charset="0"/>
              <a:ea typeface="Source Sans Pro" panose="020B0503030403020204" pitchFamily="34" charset="0"/>
              <a:cs typeface="Lato Light" panose="020F0502020204030203" pitchFamily="34" charset="0"/>
            </a:endParaRPr>
          </a:p>
        </p:txBody>
      </p:sp>
      <p:grpSp>
        <p:nvGrpSpPr>
          <p:cNvPr id="10" name="Group 9"/>
          <p:cNvGrpSpPr/>
          <p:nvPr/>
        </p:nvGrpSpPr>
        <p:grpSpPr>
          <a:xfrm rot="5400000">
            <a:off x="4293454" y="4700302"/>
            <a:ext cx="215444" cy="2022991"/>
            <a:chOff x="11144632" y="472725"/>
            <a:chExt cx="215444" cy="2022991"/>
          </a:xfrm>
        </p:grpSpPr>
        <p:sp>
          <p:nvSpPr>
            <p:cNvPr id="11" name="TextBox 10">
              <a:extLst>
                <a:ext uri="{FF2B5EF4-FFF2-40B4-BE49-F238E27FC236}">
                  <a16:creationId xmlns:a16="http://schemas.microsoft.com/office/drawing/2014/main" id="{093D9233-99D0-4E82-B7E4-1F96FBFB1A68}"/>
                </a:ext>
              </a:extLst>
            </p:cNvPr>
            <p:cNvSpPr txBox="1"/>
            <p:nvPr/>
          </p:nvSpPr>
          <p:spPr>
            <a:xfrm rot="16200000">
              <a:off x="10508560" y="1644201"/>
              <a:ext cx="1487587" cy="215444"/>
            </a:xfrm>
            <a:prstGeom prst="rect">
              <a:avLst/>
            </a:prstGeom>
            <a:noFill/>
          </p:spPr>
          <p:txBody>
            <a:bodyPr wrap="none" lIns="0" tIns="0" rIns="0" bIns="0" rtlCol="0">
              <a:spAutoFit/>
            </a:bodyPr>
            <a:lstStyle/>
            <a:p>
              <a:pPr algn="l"/>
              <a:r>
                <a:rPr lang="en-US" sz="1400" b="1" dirty="0">
                  <a:solidFill>
                    <a:schemeClr val="accent4"/>
                  </a:solidFill>
                  <a:latin typeface="Roboto" panose="02000000000000000000" pitchFamily="2" charset="0"/>
                  <a:ea typeface="Roboto" panose="02000000000000000000" pitchFamily="2" charset="0"/>
                </a:rPr>
                <a:t>Creative Template</a:t>
              </a:r>
            </a:p>
          </p:txBody>
        </p:sp>
        <p:sp>
          <p:nvSpPr>
            <p:cNvPr id="12" name="TextBox 11">
              <a:extLst>
                <a:ext uri="{FF2B5EF4-FFF2-40B4-BE49-F238E27FC236}">
                  <a16:creationId xmlns:a16="http://schemas.microsoft.com/office/drawing/2014/main" id="{264505D9-4EB1-4B53-BE74-3376AFE5C3BF}"/>
                </a:ext>
              </a:extLst>
            </p:cNvPr>
            <p:cNvSpPr txBox="1"/>
            <p:nvPr/>
          </p:nvSpPr>
          <p:spPr>
            <a:xfrm rot="16200000">
              <a:off x="10984652" y="632705"/>
              <a:ext cx="535403" cy="215444"/>
            </a:xfrm>
            <a:prstGeom prst="rect">
              <a:avLst/>
            </a:prstGeom>
            <a:noFill/>
          </p:spPr>
          <p:txBody>
            <a:bodyPr wrap="none" lIns="0" tIns="0" rIns="0" bIns="0" rtlCol="0">
              <a:spAutoFit/>
            </a:bodyPr>
            <a:lstStyle/>
            <a:p>
              <a:pPr algn="l"/>
              <a:r>
                <a:rPr lang="en-US" sz="1400" b="1" dirty="0">
                  <a:solidFill>
                    <a:schemeClr val="accent4"/>
                  </a:solidFill>
                  <a:latin typeface="Roboto" panose="02000000000000000000" pitchFamily="2" charset="0"/>
                  <a:ea typeface="Roboto" panose="02000000000000000000" pitchFamily="2" charset="0"/>
                </a:rPr>
                <a:t>(2019)</a:t>
              </a:r>
            </a:p>
          </p:txBody>
        </p:sp>
      </p:grpSp>
      <p:sp>
        <p:nvSpPr>
          <p:cNvPr id="14" name="TextBox 13">
            <a:extLst>
              <a:ext uri="{FF2B5EF4-FFF2-40B4-BE49-F238E27FC236}">
                <a16:creationId xmlns:a16="http://schemas.microsoft.com/office/drawing/2014/main" id="{127F703E-2589-4AA4-973A-5B0A02D019E1}"/>
              </a:ext>
            </a:extLst>
          </p:cNvPr>
          <p:cNvSpPr txBox="1"/>
          <p:nvPr/>
        </p:nvSpPr>
        <p:spPr>
          <a:xfrm rot="16200000">
            <a:off x="5328465" y="2873620"/>
            <a:ext cx="4174220" cy="830997"/>
          </a:xfrm>
          <a:prstGeom prst="rect">
            <a:avLst/>
          </a:prstGeom>
          <a:noFill/>
          <a:ln>
            <a:noFill/>
          </a:ln>
        </p:spPr>
        <p:txBody>
          <a:bodyPr wrap="none" lIns="0" tIns="0" rIns="0" bIns="0" rtlCol="0">
            <a:spAutoFit/>
          </a:bodyPr>
          <a:lstStyle/>
          <a:p>
            <a:pPr algn="l"/>
            <a:r>
              <a:rPr lang="en-US" sz="5400" b="1" dirty="0">
                <a:ln w="12700">
                  <a:solidFill>
                    <a:schemeClr val="bg1"/>
                  </a:solidFill>
                </a:ln>
                <a:noFill/>
                <a:latin typeface="Monument Extended" panose="00000500000000000000" pitchFamily="50" charset="0"/>
              </a:rPr>
              <a:t>OPENING</a:t>
            </a:r>
          </a:p>
        </p:txBody>
      </p:sp>
      <p:sp>
        <p:nvSpPr>
          <p:cNvPr id="15" name="TextBox 14">
            <a:extLst>
              <a:ext uri="{FF2B5EF4-FFF2-40B4-BE49-F238E27FC236}">
                <a16:creationId xmlns:a16="http://schemas.microsoft.com/office/drawing/2014/main" id="{127F703E-2589-4AA4-973A-5B0A02D019E1}"/>
              </a:ext>
            </a:extLst>
          </p:cNvPr>
          <p:cNvSpPr txBox="1"/>
          <p:nvPr/>
        </p:nvSpPr>
        <p:spPr>
          <a:xfrm rot="16200000">
            <a:off x="4733380" y="2873620"/>
            <a:ext cx="4174220" cy="830997"/>
          </a:xfrm>
          <a:prstGeom prst="rect">
            <a:avLst/>
          </a:prstGeom>
          <a:noFill/>
          <a:ln>
            <a:noFill/>
          </a:ln>
        </p:spPr>
        <p:txBody>
          <a:bodyPr wrap="none" lIns="0" tIns="0" rIns="0" bIns="0" rtlCol="0">
            <a:spAutoFit/>
          </a:bodyPr>
          <a:lstStyle/>
          <a:p>
            <a:pPr algn="l"/>
            <a:r>
              <a:rPr lang="en-US" sz="5400" b="1" dirty="0">
                <a:ln w="12700">
                  <a:solidFill>
                    <a:schemeClr val="bg1"/>
                  </a:solidFill>
                </a:ln>
                <a:noFill/>
                <a:latin typeface="Monument Extended" panose="00000500000000000000" pitchFamily="50" charset="0"/>
              </a:rPr>
              <a:t>OPENING</a:t>
            </a:r>
          </a:p>
        </p:txBody>
      </p:sp>
      <p:grpSp>
        <p:nvGrpSpPr>
          <p:cNvPr id="28" name="Group 27"/>
          <p:cNvGrpSpPr/>
          <p:nvPr/>
        </p:nvGrpSpPr>
        <p:grpSpPr>
          <a:xfrm>
            <a:off x="9295751" y="5909031"/>
            <a:ext cx="2415613" cy="359577"/>
            <a:chOff x="9295751" y="6029325"/>
            <a:chExt cx="2415613" cy="359577"/>
          </a:xfrm>
        </p:grpSpPr>
        <p:grpSp>
          <p:nvGrpSpPr>
            <p:cNvPr id="22" name="Group 21"/>
            <p:cNvGrpSpPr/>
            <p:nvPr/>
          </p:nvGrpSpPr>
          <p:grpSpPr>
            <a:xfrm>
              <a:off x="9562871" y="6056423"/>
              <a:ext cx="2148493" cy="280580"/>
              <a:chOff x="8616811" y="2005523"/>
              <a:chExt cx="2148493" cy="280580"/>
            </a:xfrm>
          </p:grpSpPr>
          <p:sp>
            <p:nvSpPr>
              <p:cNvPr id="16" name="Shape 3969"/>
              <p:cNvSpPr/>
              <p:nvPr/>
            </p:nvSpPr>
            <p:spPr>
              <a:xfrm>
                <a:off x="8616811" y="2005523"/>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7" y="3927"/>
                      <a:pt x="4909" y="5247"/>
                      <a:pt x="4909" y="6873"/>
                    </a:cubicBezTo>
                    <a:cubicBezTo>
                      <a:pt x="4909" y="8500"/>
                      <a:pt x="6227"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8"/>
                      <a:pt x="9056" y="14727"/>
                      <a:pt x="9327" y="14727"/>
                    </a:cubicBezTo>
                    <a:cubicBezTo>
                      <a:pt x="9598" y="14727"/>
                      <a:pt x="9818" y="14948"/>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7" name="Shape 3973"/>
              <p:cNvSpPr/>
              <p:nvPr/>
            </p:nvSpPr>
            <p:spPr>
              <a:xfrm>
                <a:off x="10070020" y="2068939"/>
                <a:ext cx="279033" cy="152200"/>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4"/>
                      <a:pt x="5535" y="1800"/>
                      <a:pt x="10800" y="1800"/>
                    </a:cubicBezTo>
                    <a:cubicBezTo>
                      <a:pt x="16065" y="1800"/>
                      <a:pt x="20349" y="9784"/>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2"/>
                      <a:pt x="8779" y="12600"/>
                      <a:pt x="10800" y="12600"/>
                    </a:cubicBezTo>
                    <a:cubicBezTo>
                      <a:pt x="12821" y="12600"/>
                      <a:pt x="14485" y="15752"/>
                      <a:pt x="14701" y="19800"/>
                    </a:cubicBezTo>
                    <a:cubicBezTo>
                      <a:pt x="14701" y="19800"/>
                      <a:pt x="12724" y="19800"/>
                      <a:pt x="12724" y="19800"/>
                    </a:cubicBezTo>
                    <a:close/>
                    <a:moveTo>
                      <a:pt x="10800" y="0"/>
                    </a:moveTo>
                    <a:cubicBezTo>
                      <a:pt x="4835" y="0"/>
                      <a:pt x="0" y="9269"/>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9"/>
                      <a:pt x="16765" y="0"/>
                      <a:pt x="10800"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18" name="Shape 3766"/>
              <p:cNvSpPr/>
              <p:nvPr/>
            </p:nvSpPr>
            <p:spPr>
              <a:xfrm>
                <a:off x="9087754" y="2005523"/>
                <a:ext cx="280580" cy="280580"/>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8"/>
                      <a:pt x="15490" y="14727"/>
                      <a:pt x="15218" y="14727"/>
                    </a:cubicBezTo>
                    <a:cubicBezTo>
                      <a:pt x="14947" y="14727"/>
                      <a:pt x="14727" y="14948"/>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5"/>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8"/>
                      <a:pt x="8023" y="14236"/>
                      <a:pt x="8836" y="14236"/>
                    </a:cubicBezTo>
                    <a:cubicBezTo>
                      <a:pt x="9072" y="14236"/>
                      <a:pt x="9293" y="14176"/>
                      <a:pt x="9491" y="14076"/>
                    </a:cubicBezTo>
                    <a:lnTo>
                      <a:pt x="8925" y="14938"/>
                    </a:lnTo>
                    <a:lnTo>
                      <a:pt x="8639" y="14742"/>
                    </a:lnTo>
                    <a:lnTo>
                      <a:pt x="7962" y="16664"/>
                    </a:lnTo>
                    <a:lnTo>
                      <a:pt x="8494" y="17043"/>
                    </a:lnTo>
                    <a:lnTo>
                      <a:pt x="8881" y="16700"/>
                    </a:lnTo>
                    <a:lnTo>
                      <a:pt x="10064" y="16936"/>
                    </a:lnTo>
                    <a:lnTo>
                      <a:pt x="9561" y="16099"/>
                    </a:lnTo>
                    <a:lnTo>
                      <a:pt x="10020" y="15694"/>
                    </a:lnTo>
                    <a:lnTo>
                      <a:pt x="9423" y="15282"/>
                    </a:lnTo>
                    <a:lnTo>
                      <a:pt x="9736" y="15490"/>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7"/>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9"/>
                      <a:pt x="14727" y="14275"/>
                      <a:pt x="14727" y="12764"/>
                    </a:cubicBezTo>
                    <a:cubicBezTo>
                      <a:pt x="14727" y="11536"/>
                      <a:pt x="14351" y="10397"/>
                      <a:pt x="13709" y="9454"/>
                    </a:cubicBezTo>
                    <a:lnTo>
                      <a:pt x="14764" y="7851"/>
                    </a:lnTo>
                    <a:cubicBezTo>
                      <a:pt x="15288" y="7832"/>
                      <a:pt x="15709" y="7403"/>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0" name="Shape 3795"/>
              <p:cNvSpPr/>
              <p:nvPr/>
            </p:nvSpPr>
            <p:spPr>
              <a:xfrm>
                <a:off x="9578887" y="2029483"/>
                <a:ext cx="280580" cy="229565"/>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4"/>
                      <a:pt x="9957" y="1784"/>
                    </a:cubicBezTo>
                    <a:cubicBezTo>
                      <a:pt x="9960" y="1778"/>
                      <a:pt x="10234" y="1200"/>
                      <a:pt x="10800" y="1200"/>
                    </a:cubicBezTo>
                    <a:cubicBezTo>
                      <a:pt x="11366" y="1200"/>
                      <a:pt x="11588" y="1655"/>
                      <a:pt x="11617" y="1719"/>
                    </a:cubicBezTo>
                    <a:cubicBezTo>
                      <a:pt x="11641" y="1793"/>
                      <a:pt x="11650" y="1806"/>
                      <a:pt x="11685" y="1873"/>
                    </a:cubicBezTo>
                    <a:lnTo>
                      <a:pt x="20522" y="18673"/>
                    </a:lnTo>
                    <a:cubicBezTo>
                      <a:pt x="20535" y="18697"/>
                      <a:pt x="20548" y="18721"/>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5"/>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21" name="Shape 3694"/>
              <p:cNvSpPr/>
              <p:nvPr/>
            </p:nvSpPr>
            <p:spPr>
              <a:xfrm>
                <a:off x="10484724" y="2068939"/>
                <a:ext cx="280580" cy="178551"/>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6"/>
                      <a:pt x="982" y="10800"/>
                    </a:cubicBezTo>
                    <a:cubicBezTo>
                      <a:pt x="982" y="8156"/>
                      <a:pt x="5378" y="1543"/>
                      <a:pt x="10800" y="1543"/>
                    </a:cubicBezTo>
                    <a:cubicBezTo>
                      <a:pt x="16223" y="1543"/>
                      <a:pt x="20618" y="8156"/>
                      <a:pt x="20618" y="10800"/>
                    </a:cubicBezTo>
                    <a:cubicBezTo>
                      <a:pt x="20618" y="13446"/>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10"/>
                      <a:pt x="6873" y="10800"/>
                    </a:cubicBezTo>
                    <a:cubicBezTo>
                      <a:pt x="6873" y="7392"/>
                      <a:pt x="8631" y="4629"/>
                      <a:pt x="10800" y="4629"/>
                    </a:cubicBezTo>
                    <a:cubicBezTo>
                      <a:pt x="12969" y="4629"/>
                      <a:pt x="14727" y="7392"/>
                      <a:pt x="14727" y="10800"/>
                    </a:cubicBezTo>
                    <a:cubicBezTo>
                      <a:pt x="14727" y="14210"/>
                      <a:pt x="12969" y="16971"/>
                      <a:pt x="10800" y="16971"/>
                    </a:cubicBezTo>
                    <a:moveTo>
                      <a:pt x="10800" y="3087"/>
                    </a:moveTo>
                    <a:cubicBezTo>
                      <a:pt x="8088" y="3087"/>
                      <a:pt x="5891" y="6541"/>
                      <a:pt x="5891" y="10800"/>
                    </a:cubicBezTo>
                    <a:cubicBezTo>
                      <a:pt x="5891" y="15061"/>
                      <a:pt x="8088" y="18514"/>
                      <a:pt x="10800" y="18514"/>
                    </a:cubicBezTo>
                    <a:cubicBezTo>
                      <a:pt x="13512" y="18514"/>
                      <a:pt x="15709" y="15061"/>
                      <a:pt x="15709" y="10800"/>
                    </a:cubicBezTo>
                    <a:cubicBezTo>
                      <a:pt x="15709" y="6541"/>
                      <a:pt x="13512" y="3087"/>
                      <a:pt x="10800" y="3087"/>
                    </a:cubicBezTo>
                    <a:moveTo>
                      <a:pt x="10800" y="8486"/>
                    </a:moveTo>
                    <a:cubicBezTo>
                      <a:pt x="9987" y="8486"/>
                      <a:pt x="9327" y="9522"/>
                      <a:pt x="9327" y="10800"/>
                    </a:cubicBezTo>
                    <a:cubicBezTo>
                      <a:pt x="9327" y="12079"/>
                      <a:pt x="9987" y="13114"/>
                      <a:pt x="10800" y="13114"/>
                    </a:cubicBezTo>
                    <a:cubicBezTo>
                      <a:pt x="11613" y="13114"/>
                      <a:pt x="12273" y="12079"/>
                      <a:pt x="12273" y="10800"/>
                    </a:cubicBezTo>
                    <a:cubicBezTo>
                      <a:pt x="12273" y="9522"/>
                      <a:pt x="11613" y="8486"/>
                      <a:pt x="10800" y="8486"/>
                    </a:cubicBezTo>
                  </a:path>
                </a:pathLst>
              </a:custGeom>
              <a:solidFill>
                <a:schemeClr val="tx1"/>
              </a:solidFill>
              <a:ln w="12700">
                <a:miter lim="400000"/>
              </a:ln>
            </p:spPr>
            <p:txBody>
              <a:bodyPr lIns="38100" tIns="38100" rIns="38100" bIns="38100" anchor="ctr"/>
              <a:lstStyle/>
              <a:p>
                <a:endParaRPr>
                  <a:solidFill>
                    <a:schemeClr val="bg1"/>
                  </a:solidFill>
                </a:endParaRPr>
              </a:p>
            </p:txBody>
          </p:sp>
        </p:grpSp>
        <p:cxnSp>
          <p:nvCxnSpPr>
            <p:cNvPr id="24" name="Straight Connector 23"/>
            <p:cNvCxnSpPr/>
            <p:nvPr/>
          </p:nvCxnSpPr>
          <p:spPr>
            <a:xfrm>
              <a:off x="9295751" y="6029325"/>
              <a:ext cx="5592" cy="359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11342033" y="1071670"/>
            <a:ext cx="369332" cy="1260303"/>
            <a:chOff x="6646539" y="842759"/>
            <a:chExt cx="369332" cy="1260303"/>
          </a:xfrm>
        </p:grpSpPr>
        <p:sp>
          <p:nvSpPr>
            <p:cNvPr id="29" name="TextBox 28">
              <a:extLst>
                <a:ext uri="{FF2B5EF4-FFF2-40B4-BE49-F238E27FC236}">
                  <a16:creationId xmlns:a16="http://schemas.microsoft.com/office/drawing/2014/main" id="{531E9182-BCD0-4BB7-8F22-2EF39E4A3EFB}"/>
                </a:ext>
              </a:extLst>
            </p:cNvPr>
            <p:cNvSpPr txBox="1"/>
            <p:nvPr/>
          </p:nvSpPr>
          <p:spPr>
            <a:xfrm rot="5400000" flipH="1">
              <a:off x="6116907" y="1388764"/>
              <a:ext cx="1243930" cy="184666"/>
            </a:xfrm>
            <a:prstGeom prst="rect">
              <a:avLst/>
            </a:prstGeom>
            <a:noFill/>
          </p:spPr>
          <p:txBody>
            <a:bodyPr wrap="none" lIns="0" tIns="0" rIns="0" bIns="0" rtlCol="0">
              <a:spAutoFit/>
            </a:bodyPr>
            <a:lstStyle/>
            <a:p>
              <a:pPr algn="l"/>
              <a:r>
                <a:rPr lang="en-US" sz="1200" dirty="0">
                  <a:latin typeface="Roboto" panose="02000000000000000000" pitchFamily="2" charset="0"/>
                  <a:ea typeface="Roboto" panose="02000000000000000000" pitchFamily="2" charset="0"/>
                </a:rPr>
                <a:t>Creative Template</a:t>
              </a:r>
            </a:p>
          </p:txBody>
        </p:sp>
        <p:sp>
          <p:nvSpPr>
            <p:cNvPr id="30" name="TextBox 29">
              <a:extLst>
                <a:ext uri="{FF2B5EF4-FFF2-40B4-BE49-F238E27FC236}">
                  <a16:creationId xmlns:a16="http://schemas.microsoft.com/office/drawing/2014/main" id="{A9BF41DC-90B6-498E-8684-5B4E9E97B619}"/>
                </a:ext>
              </a:extLst>
            </p:cNvPr>
            <p:cNvSpPr txBox="1"/>
            <p:nvPr/>
          </p:nvSpPr>
          <p:spPr>
            <a:xfrm rot="5400000" flipH="1">
              <a:off x="6692705" y="981259"/>
              <a:ext cx="461665" cy="184666"/>
            </a:xfrm>
            <a:prstGeom prst="rect">
              <a:avLst/>
            </a:prstGeom>
            <a:noFill/>
          </p:spPr>
          <p:txBody>
            <a:bodyPr wrap="none" lIns="0" tIns="0" rIns="0" bIns="0" rtlCol="0">
              <a:spAutoFit/>
            </a:bodyPr>
            <a:lstStyle/>
            <a:p>
              <a:pPr algn="l"/>
              <a:r>
                <a:rPr lang="en-US" sz="1200" b="1" dirty="0">
                  <a:latin typeface="Roboto" panose="02000000000000000000" pitchFamily="2" charset="0"/>
                  <a:ea typeface="Roboto" panose="02000000000000000000" pitchFamily="2" charset="0"/>
                </a:rPr>
                <a:t>(2019)</a:t>
              </a:r>
            </a:p>
          </p:txBody>
        </p:sp>
      </p:grpSp>
      <p:pic>
        <p:nvPicPr>
          <p:cNvPr id="5" name="图片占位符 4" descr="图片包含 人员, 天空, 台阶, 户外&#10;&#10;已生成极高可信度的说明">
            <a:extLst>
              <a:ext uri="{FF2B5EF4-FFF2-40B4-BE49-F238E27FC236}">
                <a16:creationId xmlns:a16="http://schemas.microsoft.com/office/drawing/2014/main" id="{27528658-0854-467D-ADCD-E71B85E9C66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6667" b="16667"/>
          <a:stretch>
            <a:fillRect/>
          </a:stretch>
        </p:blipFill>
        <p:spPr/>
      </p:pic>
    </p:spTree>
    <p:extLst>
      <p:ext uri="{BB962C8B-B14F-4D97-AF65-F5344CB8AC3E}">
        <p14:creationId xmlns:p14="http://schemas.microsoft.com/office/powerpoint/2010/main" val="1353005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7F703E-2589-4AA4-973A-5B0A02D019E1}"/>
              </a:ext>
            </a:extLst>
          </p:cNvPr>
          <p:cNvSpPr txBox="1"/>
          <p:nvPr/>
        </p:nvSpPr>
        <p:spPr>
          <a:xfrm>
            <a:off x="2152650" y="4883944"/>
            <a:ext cx="4980530" cy="830997"/>
          </a:xfrm>
          <a:prstGeom prst="rect">
            <a:avLst/>
          </a:prstGeom>
          <a:noFill/>
          <a:ln>
            <a:noFill/>
          </a:ln>
        </p:spPr>
        <p:txBody>
          <a:bodyPr wrap="none" lIns="0" tIns="0" rIns="0" bIns="0" rtlCol="0">
            <a:spAutoFit/>
          </a:bodyPr>
          <a:lstStyle/>
          <a:p>
            <a:pPr algn="ctr"/>
            <a:r>
              <a:rPr lang="en-US" sz="5400" b="1" dirty="0">
                <a:latin typeface="Monument Extended" panose="00000500000000000000" pitchFamily="50" charset="0"/>
              </a:rPr>
              <a:t>BRANDING</a:t>
            </a:r>
          </a:p>
        </p:txBody>
      </p:sp>
      <p:sp>
        <p:nvSpPr>
          <p:cNvPr id="4" name="TextBox 3">
            <a:extLst>
              <a:ext uri="{FF2B5EF4-FFF2-40B4-BE49-F238E27FC236}">
                <a16:creationId xmlns:a16="http://schemas.microsoft.com/office/drawing/2014/main" id="{127F703E-2589-4AA4-973A-5B0A02D019E1}"/>
              </a:ext>
            </a:extLst>
          </p:cNvPr>
          <p:cNvSpPr txBox="1"/>
          <p:nvPr/>
        </p:nvSpPr>
        <p:spPr>
          <a:xfrm>
            <a:off x="6180680" y="4268391"/>
            <a:ext cx="864018" cy="615553"/>
          </a:xfrm>
          <a:prstGeom prst="rect">
            <a:avLst/>
          </a:prstGeom>
          <a:noFill/>
          <a:ln>
            <a:noFill/>
          </a:ln>
        </p:spPr>
        <p:txBody>
          <a:bodyPr wrap="none" lIns="0" tIns="0" rIns="0" bIns="0" rtlCol="0">
            <a:spAutoFit/>
          </a:bodyPr>
          <a:lstStyle/>
          <a:p>
            <a:pPr algn="ctr"/>
            <a:r>
              <a:rPr lang="en-US" sz="4000" b="1" dirty="0">
                <a:latin typeface="Monument Extended" panose="00000500000000000000" pitchFamily="50" charset="0"/>
              </a:rPr>
              <a:t>01</a:t>
            </a:r>
          </a:p>
        </p:txBody>
      </p:sp>
      <p:sp>
        <p:nvSpPr>
          <p:cNvPr id="5" name="Rectangle 4">
            <a:extLst>
              <a:ext uri="{FF2B5EF4-FFF2-40B4-BE49-F238E27FC236}">
                <a16:creationId xmlns:a16="http://schemas.microsoft.com/office/drawing/2014/main" id="{342D9BCD-AD76-4D57-B195-3E6D51B73D0C}"/>
              </a:ext>
            </a:extLst>
          </p:cNvPr>
          <p:cNvSpPr/>
          <p:nvPr/>
        </p:nvSpPr>
        <p:spPr>
          <a:xfrm>
            <a:off x="7827460" y="5480057"/>
            <a:ext cx="2911750" cy="854080"/>
          </a:xfrm>
          <a:prstGeom prst="rect">
            <a:avLst/>
          </a:prstGeom>
        </p:spPr>
        <p:txBody>
          <a:bodyPr wrap="square">
            <a:spAutoFit/>
          </a:bodyPr>
          <a:lstStyle/>
          <a:p>
            <a:pPr algn="just">
              <a:lnSpc>
                <a:spcPct val="150000"/>
              </a:lnSpc>
            </a:pPr>
            <a:r>
              <a:rPr lang="id-ID" sz="1100" i="1"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i="1"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Subtitle 2">
            <a:extLst>
              <a:ext uri="{FF2B5EF4-FFF2-40B4-BE49-F238E27FC236}">
                <a16:creationId xmlns:a16="http://schemas.microsoft.com/office/drawing/2014/main" id="{A38E1262-7B51-498B-AFA8-80707138815E}"/>
              </a:ext>
            </a:extLst>
          </p:cNvPr>
          <p:cNvSpPr txBox="1">
            <a:spLocks/>
          </p:cNvSpPr>
          <p:nvPr/>
        </p:nvSpPr>
        <p:spPr>
          <a:xfrm>
            <a:off x="7827460" y="4883944"/>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latin typeface="Roboto" panose="02000000000000000000" pitchFamily="2" charset="0"/>
                <a:ea typeface="Roboto" panose="02000000000000000000" pitchFamily="2" charset="0"/>
              </a:rPr>
              <a:t>LOREM IPSUM DOLOR</a:t>
            </a:r>
          </a:p>
        </p:txBody>
      </p:sp>
      <p:sp>
        <p:nvSpPr>
          <p:cNvPr id="7" name="Rectangle 6">
            <a:extLst>
              <a:ext uri="{FF2B5EF4-FFF2-40B4-BE49-F238E27FC236}">
                <a16:creationId xmlns:a16="http://schemas.microsoft.com/office/drawing/2014/main" id="{342D9BCD-AD76-4D57-B195-3E6D51B73D0C}"/>
              </a:ext>
            </a:extLst>
          </p:cNvPr>
          <p:cNvSpPr/>
          <p:nvPr/>
        </p:nvSpPr>
        <p:spPr>
          <a:xfrm>
            <a:off x="2152650" y="5730330"/>
            <a:ext cx="1145090" cy="600164"/>
          </a:xfrm>
          <a:prstGeom prst="rect">
            <a:avLst/>
          </a:prstGeom>
        </p:spPr>
        <p:txBody>
          <a:bodyPr wrap="square">
            <a:spAutoFit/>
          </a:bodyPr>
          <a:lstStyle/>
          <a:p>
            <a:pPr>
              <a:lnSpc>
                <a:spcPct val="150000"/>
              </a:lnSpc>
            </a:pPr>
            <a:r>
              <a:rPr lang="id-ID" sz="1100" i="1"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a:t>
            </a:r>
            <a:endParaRPr lang="id-ID" sz="1100" i="1" dirty="0">
              <a:latin typeface="Source Sans Pro" panose="020B0503030403020204" pitchFamily="34" charset="0"/>
              <a:ea typeface="Source Sans Pro" panose="020B0503030403020204" pitchFamily="34" charset="0"/>
              <a:cs typeface="Lato Light" panose="020F0502020204030203" pitchFamily="34" charset="0"/>
            </a:endParaRPr>
          </a:p>
        </p:txBody>
      </p:sp>
      <p:grpSp>
        <p:nvGrpSpPr>
          <p:cNvPr id="8" name="Group 7"/>
          <p:cNvGrpSpPr/>
          <p:nvPr/>
        </p:nvGrpSpPr>
        <p:grpSpPr>
          <a:xfrm flipH="1" flipV="1">
            <a:off x="10369878" y="1970173"/>
            <a:ext cx="369332" cy="1260303"/>
            <a:chOff x="6646539" y="842759"/>
            <a:chExt cx="369332" cy="1260303"/>
          </a:xfrm>
        </p:grpSpPr>
        <p:sp>
          <p:nvSpPr>
            <p:cNvPr id="9" name="TextBox 8">
              <a:extLst>
                <a:ext uri="{FF2B5EF4-FFF2-40B4-BE49-F238E27FC236}">
                  <a16:creationId xmlns:a16="http://schemas.microsoft.com/office/drawing/2014/main" id="{531E9182-BCD0-4BB7-8F22-2EF39E4A3EFB}"/>
                </a:ext>
              </a:extLst>
            </p:cNvPr>
            <p:cNvSpPr txBox="1"/>
            <p:nvPr/>
          </p:nvSpPr>
          <p:spPr>
            <a:xfrm rot="5400000" flipH="1">
              <a:off x="6116907" y="1388764"/>
              <a:ext cx="1243930" cy="184666"/>
            </a:xfrm>
            <a:prstGeom prst="rect">
              <a:avLst/>
            </a:prstGeom>
            <a:noFill/>
          </p:spPr>
          <p:txBody>
            <a:bodyPr wrap="none" lIns="0" tIns="0" rIns="0" bIns="0" rtlCol="0">
              <a:spAutoFit/>
            </a:bodyPr>
            <a:lstStyle/>
            <a:p>
              <a:pPr algn="l"/>
              <a:r>
                <a:rPr lang="en-US" sz="1200" dirty="0">
                  <a:latin typeface="Roboto" panose="02000000000000000000" pitchFamily="2" charset="0"/>
                  <a:ea typeface="Roboto" panose="02000000000000000000" pitchFamily="2" charset="0"/>
                </a:rPr>
                <a:t>Creative Template</a:t>
              </a:r>
            </a:p>
          </p:txBody>
        </p:sp>
        <p:sp>
          <p:nvSpPr>
            <p:cNvPr id="10" name="TextBox 9">
              <a:extLst>
                <a:ext uri="{FF2B5EF4-FFF2-40B4-BE49-F238E27FC236}">
                  <a16:creationId xmlns:a16="http://schemas.microsoft.com/office/drawing/2014/main" id="{A9BF41DC-90B6-498E-8684-5B4E9E97B619}"/>
                </a:ext>
              </a:extLst>
            </p:cNvPr>
            <p:cNvSpPr txBox="1"/>
            <p:nvPr/>
          </p:nvSpPr>
          <p:spPr>
            <a:xfrm rot="5400000" flipH="1">
              <a:off x="6692705" y="981259"/>
              <a:ext cx="461665" cy="184666"/>
            </a:xfrm>
            <a:prstGeom prst="rect">
              <a:avLst/>
            </a:prstGeom>
            <a:noFill/>
          </p:spPr>
          <p:txBody>
            <a:bodyPr wrap="none" lIns="0" tIns="0" rIns="0" bIns="0" rtlCol="0">
              <a:spAutoFit/>
            </a:bodyPr>
            <a:lstStyle/>
            <a:p>
              <a:pPr algn="l"/>
              <a:r>
                <a:rPr lang="en-US" sz="1200" b="1" dirty="0">
                  <a:latin typeface="Roboto" panose="02000000000000000000" pitchFamily="2" charset="0"/>
                  <a:ea typeface="Roboto" panose="02000000000000000000" pitchFamily="2" charset="0"/>
                </a:rPr>
                <a:t>(2019)</a:t>
              </a:r>
            </a:p>
          </p:txBody>
        </p:sp>
      </p:grpSp>
      <p:pic>
        <p:nvPicPr>
          <p:cNvPr id="12" name="图片占位符 11" descr="图片包含 人员, 地面, 建筑物, 掌握&#10;&#10;已生成极高可信度的说明">
            <a:extLst>
              <a:ext uri="{FF2B5EF4-FFF2-40B4-BE49-F238E27FC236}">
                <a16:creationId xmlns:a16="http://schemas.microsoft.com/office/drawing/2014/main" id="{7D39238F-CC6A-48E8-A401-9AE15119B96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143" b="7143"/>
          <a:stretch>
            <a:fillRect/>
          </a:stretch>
        </p:blipFill>
        <p:spPr/>
      </p:pic>
    </p:spTree>
    <p:extLst>
      <p:ext uri="{BB962C8B-B14F-4D97-AF65-F5344CB8AC3E}">
        <p14:creationId xmlns:p14="http://schemas.microsoft.com/office/powerpoint/2010/main" val="1133790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19" name="图片占位符 18" descr="图片包含 深色&#10;&#10;已生成极高可信度的说明">
            <a:extLst>
              <a:ext uri="{FF2B5EF4-FFF2-40B4-BE49-F238E27FC236}">
                <a16:creationId xmlns:a16="http://schemas.microsoft.com/office/drawing/2014/main" id="{C59F21D6-CA77-4CB0-BFED-B022A6E1921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4696" r="4696"/>
          <a:stretch>
            <a:fillRect/>
          </a:stretch>
        </p:blipFill>
        <p:spPr/>
      </p:pic>
      <p:pic>
        <p:nvPicPr>
          <p:cNvPr id="17" name="图片占位符 16" descr="图片包含 场景, 台阶, 人员, 男士&#10;&#10;已生成极高可信度的说明">
            <a:extLst>
              <a:ext uri="{FF2B5EF4-FFF2-40B4-BE49-F238E27FC236}">
                <a16:creationId xmlns:a16="http://schemas.microsoft.com/office/drawing/2014/main" id="{04416C3C-6FD8-4563-9096-AA6A0E9184F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4575" r="4575"/>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473405" y="1559123"/>
            <a:ext cx="2555545" cy="615553"/>
          </a:xfrm>
          <a:prstGeom prst="rect">
            <a:avLst/>
          </a:prstGeom>
          <a:noFill/>
          <a:ln>
            <a:noFill/>
          </a:ln>
        </p:spPr>
        <p:txBody>
          <a:bodyPr wrap="square" lIns="0" tIns="0" rIns="0" bIns="0" rtlCol="0">
            <a:spAutoFit/>
          </a:bodyPr>
          <a:lstStyle/>
          <a:p>
            <a:r>
              <a:rPr lang="en-US" sz="4000" b="1" dirty="0">
                <a:solidFill>
                  <a:schemeClr val="tx2"/>
                </a:solidFill>
                <a:latin typeface="Monument Extended" panose="00000500000000000000" pitchFamily="50" charset="0"/>
              </a:rPr>
              <a:t>ABOUT</a:t>
            </a:r>
          </a:p>
        </p:txBody>
      </p:sp>
      <p:sp>
        <p:nvSpPr>
          <p:cNvPr id="5" name="TextBox 4">
            <a:extLst>
              <a:ext uri="{FF2B5EF4-FFF2-40B4-BE49-F238E27FC236}">
                <a16:creationId xmlns:a16="http://schemas.microsoft.com/office/drawing/2014/main" id="{127F703E-2589-4AA4-973A-5B0A02D019E1}"/>
              </a:ext>
            </a:extLst>
          </p:cNvPr>
          <p:cNvSpPr txBox="1"/>
          <p:nvPr/>
        </p:nvSpPr>
        <p:spPr>
          <a:xfrm>
            <a:off x="10334240" y="2958583"/>
            <a:ext cx="1426674" cy="1015663"/>
          </a:xfrm>
          <a:prstGeom prst="rect">
            <a:avLst/>
          </a:prstGeom>
          <a:noFill/>
          <a:ln>
            <a:noFill/>
          </a:ln>
        </p:spPr>
        <p:txBody>
          <a:bodyPr wrap="none" lIns="0" tIns="0" rIns="0" bIns="0" rtlCol="0">
            <a:spAutoFit/>
          </a:bodyPr>
          <a:lstStyle/>
          <a:p>
            <a:pPr algn="ctr"/>
            <a:r>
              <a:rPr lang="en-US" sz="6600" b="1" dirty="0">
                <a:ln w="12700">
                  <a:solidFill>
                    <a:schemeClr val="bg1"/>
                  </a:solidFill>
                </a:ln>
                <a:noFill/>
                <a:latin typeface="Monument Extended" panose="00000500000000000000" pitchFamily="50" charset="0"/>
              </a:rPr>
              <a:t>01</a:t>
            </a:r>
          </a:p>
        </p:txBody>
      </p:sp>
      <p:sp>
        <p:nvSpPr>
          <p:cNvPr id="6" name="TextBox 5">
            <a:extLst>
              <a:ext uri="{FF2B5EF4-FFF2-40B4-BE49-F238E27FC236}">
                <a16:creationId xmlns:a16="http://schemas.microsoft.com/office/drawing/2014/main" id="{127F703E-2589-4AA4-973A-5B0A02D019E1}"/>
              </a:ext>
            </a:extLst>
          </p:cNvPr>
          <p:cNvSpPr txBox="1"/>
          <p:nvPr/>
        </p:nvSpPr>
        <p:spPr>
          <a:xfrm>
            <a:off x="7580143" y="5767864"/>
            <a:ext cx="1522853" cy="1015663"/>
          </a:xfrm>
          <a:prstGeom prst="rect">
            <a:avLst/>
          </a:prstGeom>
          <a:noFill/>
          <a:ln>
            <a:noFill/>
          </a:ln>
        </p:spPr>
        <p:txBody>
          <a:bodyPr wrap="none" lIns="0" tIns="0" rIns="0" bIns="0" rtlCol="0">
            <a:spAutoFit/>
          </a:bodyPr>
          <a:lstStyle/>
          <a:p>
            <a:pPr algn="ctr"/>
            <a:r>
              <a:rPr lang="en-US" sz="6600" b="1" dirty="0">
                <a:ln w="12700">
                  <a:solidFill>
                    <a:schemeClr val="bg1"/>
                  </a:solidFill>
                </a:ln>
                <a:noFill/>
                <a:latin typeface="Monument Extended" panose="00000500000000000000" pitchFamily="50" charset="0"/>
              </a:rPr>
              <a:t>02</a:t>
            </a:r>
          </a:p>
        </p:txBody>
      </p:sp>
      <p:sp>
        <p:nvSpPr>
          <p:cNvPr id="7" name="TextBox 6">
            <a:extLst>
              <a:ext uri="{FF2B5EF4-FFF2-40B4-BE49-F238E27FC236}">
                <a16:creationId xmlns:a16="http://schemas.microsoft.com/office/drawing/2014/main" id="{127F703E-2589-4AA4-973A-5B0A02D019E1}"/>
              </a:ext>
            </a:extLst>
          </p:cNvPr>
          <p:cNvSpPr txBox="1"/>
          <p:nvPr/>
        </p:nvSpPr>
        <p:spPr>
          <a:xfrm>
            <a:off x="473405" y="2149673"/>
            <a:ext cx="4002699" cy="615553"/>
          </a:xfrm>
          <a:prstGeom prst="rect">
            <a:avLst/>
          </a:prstGeom>
          <a:noFill/>
          <a:ln>
            <a:noFill/>
          </a:ln>
        </p:spPr>
        <p:txBody>
          <a:bodyPr wrap="none" lIns="0" tIns="0" rIns="0" bIns="0" rtlCol="0">
            <a:spAutoFit/>
          </a:bodyPr>
          <a:lstStyle/>
          <a:p>
            <a:r>
              <a:rPr lang="en-US" sz="4000" b="1" dirty="0">
                <a:solidFill>
                  <a:schemeClr val="tx2"/>
                </a:solidFill>
                <a:latin typeface="Monument Extended" panose="00000500000000000000" pitchFamily="50" charset="0"/>
              </a:rPr>
              <a:t>ALL PLACE</a:t>
            </a:r>
          </a:p>
        </p:txBody>
      </p:sp>
      <p:sp>
        <p:nvSpPr>
          <p:cNvPr id="8" name="Rectangle 7">
            <a:extLst>
              <a:ext uri="{FF2B5EF4-FFF2-40B4-BE49-F238E27FC236}">
                <a16:creationId xmlns:a16="http://schemas.microsoft.com/office/drawing/2014/main" id="{342D9BCD-AD76-4D57-B195-3E6D51B73D0C}"/>
              </a:ext>
            </a:extLst>
          </p:cNvPr>
          <p:cNvSpPr/>
          <p:nvPr/>
        </p:nvSpPr>
        <p:spPr>
          <a:xfrm>
            <a:off x="473405" y="2887904"/>
            <a:ext cx="2911750" cy="854080"/>
          </a:xfrm>
          <a:prstGeom prst="rect">
            <a:avLst/>
          </a:prstGeom>
        </p:spPr>
        <p:txBody>
          <a:bodyPr wrap="square">
            <a:spAutoFit/>
          </a:bodyPr>
          <a:lstStyle/>
          <a:p>
            <a:pPr algn="just">
              <a:lnSpc>
                <a:spcPct val="150000"/>
              </a:lnSpc>
            </a:pPr>
            <a:r>
              <a:rPr lang="id-ID" sz="110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Subtitle 2">
            <a:extLst>
              <a:ext uri="{FF2B5EF4-FFF2-40B4-BE49-F238E27FC236}">
                <a16:creationId xmlns:a16="http://schemas.microsoft.com/office/drawing/2014/main" id="{A38E1262-7B51-498B-AFA8-80707138815E}"/>
              </a:ext>
            </a:extLst>
          </p:cNvPr>
          <p:cNvSpPr txBox="1">
            <a:spLocks/>
          </p:cNvSpPr>
          <p:nvPr/>
        </p:nvSpPr>
        <p:spPr>
          <a:xfrm>
            <a:off x="473405" y="889787"/>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10" name="Rectangle 9">
            <a:extLst>
              <a:ext uri="{FF2B5EF4-FFF2-40B4-BE49-F238E27FC236}">
                <a16:creationId xmlns:a16="http://schemas.microsoft.com/office/drawing/2014/main" id="{342D9BCD-AD76-4D57-B195-3E6D51B73D0C}"/>
              </a:ext>
            </a:extLst>
          </p:cNvPr>
          <p:cNvSpPr/>
          <p:nvPr/>
        </p:nvSpPr>
        <p:spPr>
          <a:xfrm>
            <a:off x="1047750" y="5730330"/>
            <a:ext cx="1145090" cy="573490"/>
          </a:xfrm>
          <a:prstGeom prst="rect">
            <a:avLst/>
          </a:prstGeom>
        </p:spPr>
        <p:txBody>
          <a:bodyPr wrap="square">
            <a:spAutoFit/>
          </a:bodyPr>
          <a:lstStyle/>
          <a:p>
            <a:pPr>
              <a:lnSpc>
                <a:spcPct val="150000"/>
              </a:lnSpc>
            </a:pPr>
            <a:r>
              <a:rPr lang="id-ID" sz="1100" i="1"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a:t>
            </a:r>
            <a:endParaRPr lang="id-ID" sz="1100" i="1"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1" name="TextBox 10">
            <a:extLst>
              <a:ext uri="{FF2B5EF4-FFF2-40B4-BE49-F238E27FC236}">
                <a16:creationId xmlns:a16="http://schemas.microsoft.com/office/drawing/2014/main" id="{127F703E-2589-4AA4-973A-5B0A02D019E1}"/>
              </a:ext>
            </a:extLst>
          </p:cNvPr>
          <p:cNvSpPr txBox="1"/>
          <p:nvPr/>
        </p:nvSpPr>
        <p:spPr>
          <a:xfrm>
            <a:off x="7168085" y="1468285"/>
            <a:ext cx="2769314" cy="1846659"/>
          </a:xfrm>
          <a:prstGeom prst="rect">
            <a:avLst/>
          </a:prstGeom>
          <a:noFill/>
          <a:ln>
            <a:noFill/>
          </a:ln>
        </p:spPr>
        <p:txBody>
          <a:bodyPr wrap="square" lIns="0" tIns="0" rIns="0" bIns="0" rtlCol="0">
            <a:spAutoFit/>
          </a:bodyPr>
          <a:lstStyle/>
          <a:p>
            <a:r>
              <a:rPr lang="en-US" sz="2400" b="1" dirty="0">
                <a:solidFill>
                  <a:schemeClr val="bg1"/>
                </a:solidFill>
                <a:latin typeface="Monument Extended" panose="00000500000000000000" pitchFamily="50" charset="0"/>
              </a:rPr>
              <a:t>AT ALL</a:t>
            </a:r>
          </a:p>
          <a:p>
            <a:r>
              <a:rPr lang="en-US" sz="2400" b="1" dirty="0">
                <a:solidFill>
                  <a:schemeClr val="bg1"/>
                </a:solidFill>
                <a:latin typeface="Monument Extended" panose="00000500000000000000" pitchFamily="50" charset="0"/>
              </a:rPr>
              <a:t>CORNERS</a:t>
            </a:r>
          </a:p>
          <a:p>
            <a:r>
              <a:rPr lang="en-US" sz="2400" b="1" dirty="0">
                <a:solidFill>
                  <a:schemeClr val="bg1"/>
                </a:solidFill>
                <a:latin typeface="Monument Extended" panose="00000500000000000000" pitchFamily="50" charset="0"/>
              </a:rPr>
              <a:t>OF THE MIRRORRED</a:t>
            </a:r>
          </a:p>
          <a:p>
            <a:r>
              <a:rPr lang="en-US" sz="2400" b="1" dirty="0">
                <a:solidFill>
                  <a:schemeClr val="bg1"/>
                </a:solidFill>
                <a:latin typeface="Monument Extended" panose="00000500000000000000" pitchFamily="50" charset="0"/>
              </a:rPr>
              <a:t>ROOM</a:t>
            </a:r>
          </a:p>
        </p:txBody>
      </p:sp>
      <p:sp>
        <p:nvSpPr>
          <p:cNvPr id="12" name="TextBox 11">
            <a:extLst>
              <a:ext uri="{FF2B5EF4-FFF2-40B4-BE49-F238E27FC236}">
                <a16:creationId xmlns:a16="http://schemas.microsoft.com/office/drawing/2014/main" id="{127F703E-2589-4AA4-973A-5B0A02D019E1}"/>
              </a:ext>
            </a:extLst>
          </p:cNvPr>
          <p:cNvSpPr txBox="1"/>
          <p:nvPr/>
        </p:nvSpPr>
        <p:spPr>
          <a:xfrm>
            <a:off x="3633966" y="4115044"/>
            <a:ext cx="4080434" cy="738664"/>
          </a:xfrm>
          <a:prstGeom prst="rect">
            <a:avLst/>
          </a:prstGeom>
          <a:noFill/>
          <a:ln>
            <a:noFill/>
          </a:ln>
        </p:spPr>
        <p:txBody>
          <a:bodyPr wrap="square" lIns="0" tIns="0" rIns="0" bIns="0" rtlCol="0">
            <a:spAutoFit/>
          </a:bodyPr>
          <a:lstStyle/>
          <a:p>
            <a:r>
              <a:rPr lang="en-US" sz="2400" b="1" dirty="0">
                <a:solidFill>
                  <a:schemeClr val="bg1"/>
                </a:solidFill>
                <a:latin typeface="Monument Extended" panose="00000500000000000000" pitchFamily="50" charset="0"/>
              </a:rPr>
              <a:t>IMMERGED IN</a:t>
            </a:r>
          </a:p>
          <a:p>
            <a:r>
              <a:rPr lang="en-US" sz="2400" b="1" dirty="0">
                <a:solidFill>
                  <a:schemeClr val="bg1"/>
                </a:solidFill>
                <a:latin typeface="Monument Extended" panose="00000500000000000000" pitchFamily="50" charset="0"/>
              </a:rPr>
              <a:t>THE BATTHUB</a:t>
            </a:r>
          </a:p>
        </p:txBody>
      </p:sp>
      <p:sp>
        <p:nvSpPr>
          <p:cNvPr id="13" name="Rectangle 12">
            <a:extLst>
              <a:ext uri="{FF2B5EF4-FFF2-40B4-BE49-F238E27FC236}">
                <a16:creationId xmlns:a16="http://schemas.microsoft.com/office/drawing/2014/main" id="{342D9BCD-AD76-4D57-B195-3E6D51B73D0C}"/>
              </a:ext>
            </a:extLst>
          </p:cNvPr>
          <p:cNvSpPr/>
          <p:nvPr/>
        </p:nvSpPr>
        <p:spPr>
          <a:xfrm>
            <a:off x="3583971" y="4813591"/>
            <a:ext cx="2911750" cy="854080"/>
          </a:xfrm>
          <a:prstGeom prst="rect">
            <a:avLst/>
          </a:prstGeom>
        </p:spPr>
        <p:txBody>
          <a:bodyPr wrap="square">
            <a:spAutoFit/>
          </a:bodyPr>
          <a:lstStyle/>
          <a:p>
            <a:pPr algn="just">
              <a:lnSpc>
                <a:spcPct val="150000"/>
              </a:lnSpc>
            </a:pPr>
            <a:r>
              <a:rPr lang="id-ID" sz="1100" i="1"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i="1"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5" name="TextBox 14">
            <a:extLst>
              <a:ext uri="{FF2B5EF4-FFF2-40B4-BE49-F238E27FC236}">
                <a16:creationId xmlns:a16="http://schemas.microsoft.com/office/drawing/2014/main" id="{531E9182-BCD0-4BB7-8F22-2EF39E4A3EFB}"/>
              </a:ext>
            </a:extLst>
          </p:cNvPr>
          <p:cNvSpPr txBox="1"/>
          <p:nvPr/>
        </p:nvSpPr>
        <p:spPr>
          <a:xfrm rot="10800000" flipV="1">
            <a:off x="5471195" y="383725"/>
            <a:ext cx="1243930" cy="369332"/>
          </a:xfrm>
          <a:prstGeom prst="rect">
            <a:avLst/>
          </a:prstGeom>
          <a:noFill/>
        </p:spPr>
        <p:txBody>
          <a:bodyPr wrap="none" lIns="0" tIns="0" rIns="0" bIns="0" rtlCol="0">
            <a:spAutoFit/>
          </a:bodyPr>
          <a:lstStyle/>
          <a:p>
            <a:pPr algn="ctr"/>
            <a:r>
              <a:rPr lang="en-US" sz="1200" b="1" dirty="0">
                <a:solidFill>
                  <a:schemeClr val="bg1"/>
                </a:solidFill>
                <a:latin typeface="Roboto" panose="02000000000000000000" pitchFamily="2" charset="0"/>
                <a:ea typeface="Roboto" panose="02000000000000000000" pitchFamily="2" charset="0"/>
              </a:rPr>
              <a:t>(2019)</a:t>
            </a:r>
          </a:p>
          <a:p>
            <a:pPr algn="ctr"/>
            <a:r>
              <a:rPr lang="en-US" sz="1200" dirty="0">
                <a:solidFill>
                  <a:schemeClr val="bg1"/>
                </a:solidFill>
                <a:latin typeface="Roboto" panose="02000000000000000000" pitchFamily="2" charset="0"/>
                <a:ea typeface="Roboto" panose="02000000000000000000" pitchFamily="2" charset="0"/>
              </a:rPr>
              <a:t>Creative Template</a:t>
            </a:r>
          </a:p>
        </p:txBody>
      </p:sp>
      <p:sp>
        <p:nvSpPr>
          <p:cNvPr id="16" name="TextBox 15">
            <a:extLst>
              <a:ext uri="{FF2B5EF4-FFF2-40B4-BE49-F238E27FC236}">
                <a16:creationId xmlns:a16="http://schemas.microsoft.com/office/drawing/2014/main" id="{A9BF41DC-90B6-498E-8684-5B4E9E97B619}"/>
              </a:ext>
            </a:extLst>
          </p:cNvPr>
          <p:cNvSpPr txBox="1"/>
          <p:nvPr/>
        </p:nvSpPr>
        <p:spPr>
          <a:xfrm rot="10800000" flipV="1">
            <a:off x="9353384" y="199059"/>
            <a:ext cx="64" cy="184666"/>
          </a:xfrm>
          <a:prstGeom prst="rect">
            <a:avLst/>
          </a:prstGeom>
          <a:noFill/>
        </p:spPr>
        <p:txBody>
          <a:bodyPr wrap="none" lIns="0" tIns="0" rIns="0" bIns="0" rtlCol="0">
            <a:spAutoFit/>
          </a:bodyPr>
          <a:lstStyle/>
          <a:p>
            <a:pPr algn="ctr"/>
            <a:endParaRPr lang="en-US" sz="1200" b="1"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88772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人员, 妇女, 室内, 眼镜&#10;&#10;已生成极高可信度的说明">
            <a:extLst>
              <a:ext uri="{FF2B5EF4-FFF2-40B4-BE49-F238E27FC236}">
                <a16:creationId xmlns:a16="http://schemas.microsoft.com/office/drawing/2014/main" id="{B1381D2D-BE49-4816-A68B-D34D1D41808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3573" r="3573"/>
          <a:stretch>
            <a:fillRect/>
          </a:stretch>
        </p:blipFill>
        <p:spPr>
          <a:solidFill>
            <a:schemeClr val="accent3"/>
          </a:solidFill>
        </p:spPr>
      </p:pic>
      <p:sp>
        <p:nvSpPr>
          <p:cNvPr id="4" name="TextBox 3">
            <a:extLst>
              <a:ext uri="{FF2B5EF4-FFF2-40B4-BE49-F238E27FC236}">
                <a16:creationId xmlns:a16="http://schemas.microsoft.com/office/drawing/2014/main" id="{127F703E-2589-4AA4-973A-5B0A02D019E1}"/>
              </a:ext>
            </a:extLst>
          </p:cNvPr>
          <p:cNvSpPr txBox="1"/>
          <p:nvPr/>
        </p:nvSpPr>
        <p:spPr>
          <a:xfrm>
            <a:off x="4131005" y="6087582"/>
            <a:ext cx="3401683" cy="615553"/>
          </a:xfrm>
          <a:prstGeom prst="rect">
            <a:avLst/>
          </a:prstGeom>
          <a:noFill/>
          <a:ln>
            <a:noFill/>
          </a:ln>
        </p:spPr>
        <p:txBody>
          <a:bodyPr wrap="square" lIns="0" tIns="0" rIns="0" bIns="0" rtlCol="0">
            <a:spAutoFit/>
          </a:bodyPr>
          <a:lstStyle/>
          <a:p>
            <a:r>
              <a:rPr lang="en-US" sz="4000" b="1" dirty="0">
                <a:solidFill>
                  <a:schemeClr val="bg1"/>
                </a:solidFill>
                <a:latin typeface="Monument Extended" panose="00000500000000000000" pitchFamily="50" charset="0"/>
              </a:rPr>
              <a:t>STYLIST</a:t>
            </a:r>
          </a:p>
        </p:txBody>
      </p:sp>
      <p:sp>
        <p:nvSpPr>
          <p:cNvPr id="17" name="Freeform 16"/>
          <p:cNvSpPr/>
          <p:nvPr/>
        </p:nvSpPr>
        <p:spPr>
          <a:xfrm>
            <a:off x="9225292" y="5602751"/>
            <a:ext cx="1123394" cy="1008268"/>
          </a:xfrm>
          <a:custGeom>
            <a:avLst/>
            <a:gdLst/>
            <a:ahLst/>
            <a:cxnLst/>
            <a:rect l="l" t="t" r="r" b="b"/>
            <a:pathLst>
              <a:path w="1699214" h="363457">
                <a:moveTo>
                  <a:pt x="654622" y="76195"/>
                </a:moveTo>
                <a:cubicBezTo>
                  <a:pt x="614877" y="76437"/>
                  <a:pt x="585547" y="85674"/>
                  <a:pt x="566632" y="103906"/>
                </a:cubicBezTo>
                <a:cubicBezTo>
                  <a:pt x="547717" y="122137"/>
                  <a:pt x="538333" y="147912"/>
                  <a:pt x="538480" y="181230"/>
                </a:cubicBezTo>
                <a:cubicBezTo>
                  <a:pt x="538333" y="214811"/>
                  <a:pt x="547717" y="240817"/>
                  <a:pt x="566632" y="259249"/>
                </a:cubicBezTo>
                <a:cubicBezTo>
                  <a:pt x="585547" y="277681"/>
                  <a:pt x="614877" y="287023"/>
                  <a:pt x="654622" y="287275"/>
                </a:cubicBezTo>
                <a:cubicBezTo>
                  <a:pt x="694367" y="286991"/>
                  <a:pt x="723697" y="277586"/>
                  <a:pt x="742612" y="259060"/>
                </a:cubicBezTo>
                <a:cubicBezTo>
                  <a:pt x="761526" y="240533"/>
                  <a:pt x="770910" y="214590"/>
                  <a:pt x="770763" y="181230"/>
                </a:cubicBezTo>
                <a:cubicBezTo>
                  <a:pt x="770910" y="148133"/>
                  <a:pt x="761526" y="122421"/>
                  <a:pt x="742612" y="104095"/>
                </a:cubicBezTo>
                <a:cubicBezTo>
                  <a:pt x="723697" y="85769"/>
                  <a:pt x="694367" y="76469"/>
                  <a:pt x="654622" y="76195"/>
                </a:cubicBezTo>
                <a:close/>
                <a:moveTo>
                  <a:pt x="1497299" y="72157"/>
                </a:moveTo>
                <a:cubicBezTo>
                  <a:pt x="1455113" y="72315"/>
                  <a:pt x="1425867" y="77555"/>
                  <a:pt x="1409560" y="87878"/>
                </a:cubicBezTo>
                <a:cubicBezTo>
                  <a:pt x="1393254" y="98201"/>
                  <a:pt x="1385469" y="112659"/>
                  <a:pt x="1386205" y="131253"/>
                </a:cubicBezTo>
                <a:cubicBezTo>
                  <a:pt x="1385437" y="149826"/>
                  <a:pt x="1393159" y="164200"/>
                  <a:pt x="1409371" y="174376"/>
                </a:cubicBezTo>
                <a:cubicBezTo>
                  <a:pt x="1425583" y="184551"/>
                  <a:pt x="1454892" y="189707"/>
                  <a:pt x="1497299" y="189844"/>
                </a:cubicBezTo>
                <a:cubicBezTo>
                  <a:pt x="1535950" y="189739"/>
                  <a:pt x="1564186" y="184646"/>
                  <a:pt x="1582007" y="174565"/>
                </a:cubicBezTo>
                <a:cubicBezTo>
                  <a:pt x="1599828" y="164484"/>
                  <a:pt x="1608623" y="150047"/>
                  <a:pt x="1608392" y="131253"/>
                </a:cubicBezTo>
                <a:cubicBezTo>
                  <a:pt x="1608781" y="112659"/>
                  <a:pt x="1600302" y="98201"/>
                  <a:pt x="1582954" y="87878"/>
                </a:cubicBezTo>
                <a:cubicBezTo>
                  <a:pt x="1565607" y="77555"/>
                  <a:pt x="1537055" y="72315"/>
                  <a:pt x="1497299" y="72157"/>
                </a:cubicBezTo>
                <a:close/>
                <a:moveTo>
                  <a:pt x="1030876" y="5078"/>
                </a:moveTo>
                <a:lnTo>
                  <a:pt x="1121839" y="5078"/>
                </a:lnTo>
                <a:lnTo>
                  <a:pt x="1121839" y="282227"/>
                </a:lnTo>
                <a:lnTo>
                  <a:pt x="1242997" y="282227"/>
                </a:lnTo>
                <a:lnTo>
                  <a:pt x="1242997" y="358393"/>
                </a:lnTo>
                <a:lnTo>
                  <a:pt x="909718" y="358393"/>
                </a:lnTo>
                <a:lnTo>
                  <a:pt x="909718" y="282227"/>
                </a:lnTo>
                <a:lnTo>
                  <a:pt x="1031381" y="282227"/>
                </a:lnTo>
                <a:lnTo>
                  <a:pt x="1031886" y="115600"/>
                </a:lnTo>
                <a:cubicBezTo>
                  <a:pt x="1012313" y="131793"/>
                  <a:pt x="991763" y="141650"/>
                  <a:pt x="970234" y="145171"/>
                </a:cubicBezTo>
                <a:cubicBezTo>
                  <a:pt x="948705" y="148691"/>
                  <a:pt x="928533" y="150099"/>
                  <a:pt x="909718" y="149395"/>
                </a:cubicBezTo>
                <a:lnTo>
                  <a:pt x="909718" y="72725"/>
                </a:lnTo>
                <a:cubicBezTo>
                  <a:pt x="927583" y="73142"/>
                  <a:pt x="945757" y="72307"/>
                  <a:pt x="964239" y="70219"/>
                </a:cubicBezTo>
                <a:cubicBezTo>
                  <a:pt x="982721" y="68131"/>
                  <a:pt x="998315" y="62285"/>
                  <a:pt x="1011020" y="52681"/>
                </a:cubicBezTo>
                <a:cubicBezTo>
                  <a:pt x="1023724" y="43077"/>
                  <a:pt x="1030343" y="27209"/>
                  <a:pt x="1030876" y="5078"/>
                </a:cubicBezTo>
                <a:close/>
                <a:moveTo>
                  <a:pt x="1487200" y="30"/>
                </a:moveTo>
                <a:cubicBezTo>
                  <a:pt x="1562297" y="111"/>
                  <a:pt x="1616562" y="14702"/>
                  <a:pt x="1649996" y="43803"/>
                </a:cubicBezTo>
                <a:cubicBezTo>
                  <a:pt x="1683430" y="72904"/>
                  <a:pt x="1699830" y="116028"/>
                  <a:pt x="1699197" y="173176"/>
                </a:cubicBezTo>
                <a:cubicBezTo>
                  <a:pt x="1698768" y="221609"/>
                  <a:pt x="1689985" y="259738"/>
                  <a:pt x="1672849" y="287563"/>
                </a:cubicBezTo>
                <a:cubicBezTo>
                  <a:pt x="1655712" y="315389"/>
                  <a:pt x="1632797" y="335082"/>
                  <a:pt x="1604103" y="346643"/>
                </a:cubicBezTo>
                <a:cubicBezTo>
                  <a:pt x="1575409" y="358203"/>
                  <a:pt x="1543510" y="363803"/>
                  <a:pt x="1508408" y="363441"/>
                </a:cubicBezTo>
                <a:cubicBezTo>
                  <a:pt x="1464760" y="363126"/>
                  <a:pt x="1427587" y="360730"/>
                  <a:pt x="1396890" y="356253"/>
                </a:cubicBezTo>
                <a:cubicBezTo>
                  <a:pt x="1366193" y="351777"/>
                  <a:pt x="1340266" y="347111"/>
                  <a:pt x="1319110" y="342257"/>
                </a:cubicBezTo>
                <a:lnTo>
                  <a:pt x="1319110" y="270084"/>
                </a:lnTo>
                <a:cubicBezTo>
                  <a:pt x="1343819" y="275170"/>
                  <a:pt x="1369702" y="279909"/>
                  <a:pt x="1396761" y="284300"/>
                </a:cubicBezTo>
                <a:cubicBezTo>
                  <a:pt x="1423820" y="288692"/>
                  <a:pt x="1453629" y="291030"/>
                  <a:pt x="1486190" y="291314"/>
                </a:cubicBezTo>
                <a:cubicBezTo>
                  <a:pt x="1510079" y="291576"/>
                  <a:pt x="1530415" y="289424"/>
                  <a:pt x="1547198" y="284859"/>
                </a:cubicBezTo>
                <a:cubicBezTo>
                  <a:pt x="1563980" y="280293"/>
                  <a:pt x="1577284" y="271746"/>
                  <a:pt x="1587109" y="259216"/>
                </a:cubicBezTo>
                <a:cubicBezTo>
                  <a:pt x="1596934" y="246686"/>
                  <a:pt x="1603356" y="228604"/>
                  <a:pt x="1606373" y="204971"/>
                </a:cubicBezTo>
                <a:cubicBezTo>
                  <a:pt x="1592739" y="215833"/>
                  <a:pt x="1574181" y="224867"/>
                  <a:pt x="1550700" y="232073"/>
                </a:cubicBezTo>
                <a:cubicBezTo>
                  <a:pt x="1527219" y="239280"/>
                  <a:pt x="1498814" y="243019"/>
                  <a:pt x="1465486" y="243293"/>
                </a:cubicBezTo>
                <a:cubicBezTo>
                  <a:pt x="1413340" y="243642"/>
                  <a:pt x="1372119" y="234372"/>
                  <a:pt x="1341821" y="215483"/>
                </a:cubicBezTo>
                <a:cubicBezTo>
                  <a:pt x="1311524" y="196594"/>
                  <a:pt x="1296050" y="165992"/>
                  <a:pt x="1295400" y="123677"/>
                </a:cubicBezTo>
                <a:cubicBezTo>
                  <a:pt x="1295598" y="82524"/>
                  <a:pt x="1311976" y="51630"/>
                  <a:pt x="1344535" y="30996"/>
                </a:cubicBezTo>
                <a:cubicBezTo>
                  <a:pt x="1377095" y="10361"/>
                  <a:pt x="1424650" y="39"/>
                  <a:pt x="1487200" y="30"/>
                </a:cubicBezTo>
                <a:close/>
                <a:moveTo>
                  <a:pt x="654622" y="30"/>
                </a:moveTo>
                <a:cubicBezTo>
                  <a:pt x="724430" y="290"/>
                  <a:pt x="776402" y="15911"/>
                  <a:pt x="810539" y="46891"/>
                </a:cubicBezTo>
                <a:cubicBezTo>
                  <a:pt x="844677" y="77872"/>
                  <a:pt x="861686" y="122652"/>
                  <a:pt x="861568" y="181230"/>
                </a:cubicBezTo>
                <a:cubicBezTo>
                  <a:pt x="861686" y="240072"/>
                  <a:pt x="844677" y="285083"/>
                  <a:pt x="810539" y="316264"/>
                </a:cubicBezTo>
                <a:cubicBezTo>
                  <a:pt x="776402" y="347444"/>
                  <a:pt x="724430" y="363170"/>
                  <a:pt x="654622" y="363441"/>
                </a:cubicBezTo>
                <a:cubicBezTo>
                  <a:pt x="584593" y="363202"/>
                  <a:pt x="532557" y="347539"/>
                  <a:pt x="498515" y="316453"/>
                </a:cubicBezTo>
                <a:cubicBezTo>
                  <a:pt x="464472" y="285367"/>
                  <a:pt x="447525" y="240292"/>
                  <a:pt x="447675" y="181230"/>
                </a:cubicBezTo>
                <a:cubicBezTo>
                  <a:pt x="447525" y="122431"/>
                  <a:pt x="464472" y="77588"/>
                  <a:pt x="498515" y="46702"/>
                </a:cubicBezTo>
                <a:cubicBezTo>
                  <a:pt x="532557" y="15816"/>
                  <a:pt x="584593" y="259"/>
                  <a:pt x="654622" y="30"/>
                </a:cubicBezTo>
                <a:close/>
                <a:moveTo>
                  <a:pt x="207958" y="30"/>
                </a:moveTo>
                <a:cubicBezTo>
                  <a:pt x="248645" y="-226"/>
                  <a:pt x="283334" y="2864"/>
                  <a:pt x="312025" y="9298"/>
                </a:cubicBezTo>
                <a:cubicBezTo>
                  <a:pt x="340717" y="15732"/>
                  <a:pt x="362648" y="27046"/>
                  <a:pt x="377820" y="43238"/>
                </a:cubicBezTo>
                <a:cubicBezTo>
                  <a:pt x="392991" y="59430"/>
                  <a:pt x="400641" y="82034"/>
                  <a:pt x="400768" y="111052"/>
                </a:cubicBezTo>
                <a:cubicBezTo>
                  <a:pt x="400127" y="138030"/>
                  <a:pt x="391353" y="159219"/>
                  <a:pt x="374446" y="174619"/>
                </a:cubicBezTo>
                <a:cubicBezTo>
                  <a:pt x="357539" y="190020"/>
                  <a:pt x="336342" y="201862"/>
                  <a:pt x="310857" y="210145"/>
                </a:cubicBezTo>
                <a:cubicBezTo>
                  <a:pt x="285373" y="218427"/>
                  <a:pt x="259443" y="225380"/>
                  <a:pt x="233069" y="231004"/>
                </a:cubicBezTo>
                <a:cubicBezTo>
                  <a:pt x="206696" y="236627"/>
                  <a:pt x="183722" y="243150"/>
                  <a:pt x="164149" y="250572"/>
                </a:cubicBezTo>
                <a:cubicBezTo>
                  <a:pt x="144575" y="257995"/>
                  <a:pt x="132246" y="268547"/>
                  <a:pt x="127161" y="282227"/>
                </a:cubicBezTo>
                <a:lnTo>
                  <a:pt x="395723" y="282227"/>
                </a:lnTo>
                <a:lnTo>
                  <a:pt x="395723" y="358393"/>
                </a:lnTo>
                <a:lnTo>
                  <a:pt x="0" y="358393"/>
                </a:lnTo>
                <a:lnTo>
                  <a:pt x="0" y="312491"/>
                </a:lnTo>
                <a:cubicBezTo>
                  <a:pt x="826" y="283506"/>
                  <a:pt x="11572" y="260535"/>
                  <a:pt x="32236" y="243580"/>
                </a:cubicBezTo>
                <a:cubicBezTo>
                  <a:pt x="52900" y="226625"/>
                  <a:pt x="78524" y="213344"/>
                  <a:pt x="109107" y="203736"/>
                </a:cubicBezTo>
                <a:cubicBezTo>
                  <a:pt x="139690" y="194129"/>
                  <a:pt x="170273" y="185854"/>
                  <a:pt x="200856" y="178912"/>
                </a:cubicBezTo>
                <a:cubicBezTo>
                  <a:pt x="231439" y="171970"/>
                  <a:pt x="257062" y="164018"/>
                  <a:pt x="277726" y="155058"/>
                </a:cubicBezTo>
                <a:cubicBezTo>
                  <a:pt x="298391" y="146097"/>
                  <a:pt x="309136" y="133786"/>
                  <a:pt x="309962" y="118124"/>
                </a:cubicBezTo>
                <a:cubicBezTo>
                  <a:pt x="310215" y="108383"/>
                  <a:pt x="307634" y="100419"/>
                  <a:pt x="302220" y="94232"/>
                </a:cubicBezTo>
                <a:cubicBezTo>
                  <a:pt x="296806" y="88045"/>
                  <a:pt x="287043" y="83486"/>
                  <a:pt x="272932" y="80555"/>
                </a:cubicBezTo>
                <a:cubicBezTo>
                  <a:pt x="258821" y="77624"/>
                  <a:pt x="238846" y="76170"/>
                  <a:pt x="213008" y="76195"/>
                </a:cubicBezTo>
                <a:cubicBezTo>
                  <a:pt x="174009" y="75511"/>
                  <a:pt x="145204" y="79784"/>
                  <a:pt x="126593" y="89014"/>
                </a:cubicBezTo>
                <a:cubicBezTo>
                  <a:pt x="107983" y="98244"/>
                  <a:pt x="98746" y="116535"/>
                  <a:pt x="98883" y="143888"/>
                </a:cubicBezTo>
                <a:lnTo>
                  <a:pt x="8077" y="143888"/>
                </a:lnTo>
                <a:cubicBezTo>
                  <a:pt x="8375" y="105081"/>
                  <a:pt x="16971" y="75222"/>
                  <a:pt x="33865" y="54312"/>
                </a:cubicBezTo>
                <a:cubicBezTo>
                  <a:pt x="50759" y="33402"/>
                  <a:pt x="74161" y="19027"/>
                  <a:pt x="104071" y="11187"/>
                </a:cubicBezTo>
                <a:cubicBezTo>
                  <a:pt x="133982" y="3347"/>
                  <a:pt x="168611" y="-372"/>
                  <a:pt x="207958" y="3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42D9BCD-AD76-4D57-B195-3E6D51B73D0C}"/>
              </a:ext>
            </a:extLst>
          </p:cNvPr>
          <p:cNvSpPr/>
          <p:nvPr/>
        </p:nvSpPr>
        <p:spPr>
          <a:xfrm>
            <a:off x="1006881" y="5758188"/>
            <a:ext cx="2612290" cy="600164"/>
          </a:xfrm>
          <a:prstGeom prst="rect">
            <a:avLst/>
          </a:prstGeom>
        </p:spPr>
        <p:txBody>
          <a:bodyPr wrap="square">
            <a:spAutoFit/>
          </a:bodyPr>
          <a:lstStyle/>
          <a:p>
            <a:pPr algn="just">
              <a:lnSpc>
                <a:spcPct val="150000"/>
              </a:lnSpc>
            </a:pPr>
            <a:r>
              <a:rPr lang="id-ID" sz="1100" i="1"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a:t>
            </a:r>
            <a:endParaRPr lang="id-ID" sz="1100" i="1"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9" name="TextBox 18">
            <a:extLst>
              <a:ext uri="{FF2B5EF4-FFF2-40B4-BE49-F238E27FC236}">
                <a16:creationId xmlns:a16="http://schemas.microsoft.com/office/drawing/2014/main" id="{127F703E-2589-4AA4-973A-5B0A02D019E1}"/>
              </a:ext>
            </a:extLst>
          </p:cNvPr>
          <p:cNvSpPr txBox="1"/>
          <p:nvPr/>
        </p:nvSpPr>
        <p:spPr>
          <a:xfrm>
            <a:off x="1006881" y="5204190"/>
            <a:ext cx="2868207" cy="553998"/>
          </a:xfrm>
          <a:prstGeom prst="rect">
            <a:avLst/>
          </a:prstGeom>
          <a:noFill/>
          <a:ln>
            <a:noFill/>
          </a:ln>
        </p:spPr>
        <p:txBody>
          <a:bodyPr wrap="square" lIns="0" tIns="0" rIns="0" bIns="0" rtlCol="0">
            <a:spAutoFit/>
          </a:bodyPr>
          <a:lstStyle/>
          <a:p>
            <a:r>
              <a:rPr lang="en-US" dirty="0">
                <a:latin typeface="Monument Extended" panose="00000500000000000000" pitchFamily="50" charset="0"/>
              </a:rPr>
              <a:t>IMMERGED IN</a:t>
            </a:r>
          </a:p>
          <a:p>
            <a:r>
              <a:rPr lang="en-US" dirty="0">
                <a:latin typeface="Monument Extended" panose="00000500000000000000" pitchFamily="50" charset="0"/>
              </a:rPr>
              <a:t>THE BATTHUB</a:t>
            </a:r>
          </a:p>
        </p:txBody>
      </p:sp>
      <p:sp>
        <p:nvSpPr>
          <p:cNvPr id="20" name="TextBox 19">
            <a:extLst>
              <a:ext uri="{FF2B5EF4-FFF2-40B4-BE49-F238E27FC236}">
                <a16:creationId xmlns:a16="http://schemas.microsoft.com/office/drawing/2014/main" id="{127F703E-2589-4AA4-973A-5B0A02D019E1}"/>
              </a:ext>
            </a:extLst>
          </p:cNvPr>
          <p:cNvSpPr txBox="1"/>
          <p:nvPr/>
        </p:nvSpPr>
        <p:spPr>
          <a:xfrm>
            <a:off x="4131005" y="500482"/>
            <a:ext cx="2769314" cy="1846659"/>
          </a:xfrm>
          <a:prstGeom prst="rect">
            <a:avLst/>
          </a:prstGeom>
          <a:noFill/>
          <a:ln>
            <a:noFill/>
          </a:ln>
        </p:spPr>
        <p:txBody>
          <a:bodyPr wrap="square" lIns="0" tIns="0" rIns="0" bIns="0" rtlCol="0">
            <a:spAutoFit/>
          </a:bodyPr>
          <a:lstStyle/>
          <a:p>
            <a:r>
              <a:rPr lang="en-US" sz="2400" b="1" dirty="0">
                <a:solidFill>
                  <a:schemeClr val="bg1"/>
                </a:solidFill>
                <a:latin typeface="Monument Extended" panose="00000500000000000000" pitchFamily="50" charset="0"/>
              </a:rPr>
              <a:t>AT ALL</a:t>
            </a:r>
          </a:p>
          <a:p>
            <a:r>
              <a:rPr lang="en-US" sz="2400" b="1" dirty="0">
                <a:solidFill>
                  <a:schemeClr val="bg1"/>
                </a:solidFill>
                <a:latin typeface="Monument Extended" panose="00000500000000000000" pitchFamily="50" charset="0"/>
              </a:rPr>
              <a:t>CORNERS</a:t>
            </a:r>
          </a:p>
          <a:p>
            <a:r>
              <a:rPr lang="en-US" sz="2400" b="1" dirty="0">
                <a:solidFill>
                  <a:schemeClr val="bg1"/>
                </a:solidFill>
                <a:latin typeface="Monument Extended" panose="00000500000000000000" pitchFamily="50" charset="0"/>
              </a:rPr>
              <a:t>OF THE MIRRORRED</a:t>
            </a:r>
          </a:p>
          <a:p>
            <a:r>
              <a:rPr lang="en-US" sz="2400" b="1" dirty="0">
                <a:solidFill>
                  <a:schemeClr val="bg1"/>
                </a:solidFill>
                <a:latin typeface="Monument Extended" panose="00000500000000000000" pitchFamily="50" charset="0"/>
              </a:rPr>
              <a:t>ROOM</a:t>
            </a:r>
          </a:p>
        </p:txBody>
      </p:sp>
      <p:sp>
        <p:nvSpPr>
          <p:cNvPr id="23" name="Rectangle 22"/>
          <p:cNvSpPr/>
          <p:nvPr/>
        </p:nvSpPr>
        <p:spPr>
          <a:xfrm rot="16200000" flipH="1">
            <a:off x="2423369" y="4193714"/>
            <a:ext cx="3513367" cy="4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a:extLst>
              <a:ext uri="{FF2B5EF4-FFF2-40B4-BE49-F238E27FC236}">
                <a16:creationId xmlns:a16="http://schemas.microsoft.com/office/drawing/2014/main" id="{531E9182-BCD0-4BB7-8F22-2EF39E4A3EFB}"/>
              </a:ext>
            </a:extLst>
          </p:cNvPr>
          <p:cNvSpPr txBox="1"/>
          <p:nvPr/>
        </p:nvSpPr>
        <p:spPr>
          <a:xfrm rot="10800000" flipV="1">
            <a:off x="536990" y="1054479"/>
            <a:ext cx="1243930" cy="369332"/>
          </a:xfrm>
          <a:prstGeom prst="rect">
            <a:avLst/>
          </a:prstGeom>
          <a:noFill/>
        </p:spPr>
        <p:txBody>
          <a:bodyPr wrap="none" lIns="0" tIns="0" rIns="0" bIns="0" rtlCol="0">
            <a:spAutoFit/>
          </a:bodyPr>
          <a:lstStyle/>
          <a:p>
            <a:r>
              <a:rPr lang="en-US" sz="1200" b="1" dirty="0">
                <a:latin typeface="Roboto" panose="02000000000000000000" pitchFamily="2" charset="0"/>
                <a:ea typeface="Roboto" panose="02000000000000000000" pitchFamily="2" charset="0"/>
              </a:rPr>
              <a:t>(2019)</a:t>
            </a:r>
          </a:p>
          <a:p>
            <a:r>
              <a:rPr lang="en-US" sz="1200" dirty="0">
                <a:latin typeface="Roboto" panose="02000000000000000000" pitchFamily="2" charset="0"/>
                <a:ea typeface="Roboto" panose="02000000000000000000" pitchFamily="2" charset="0"/>
              </a:rPr>
              <a:t>Creative Template</a:t>
            </a: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379364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alpha val="25000"/>
          </a:schemeClr>
        </a:solidFill>
        <a:effectLst/>
      </p:bgPr>
    </p:bg>
    <p:spTree>
      <p:nvGrpSpPr>
        <p:cNvPr id="1" name=""/>
        <p:cNvGrpSpPr/>
        <p:nvPr/>
      </p:nvGrpSpPr>
      <p:grpSpPr>
        <a:xfrm>
          <a:off x="0" y="0"/>
          <a:ext cx="0" cy="0"/>
          <a:chOff x="0" y="0"/>
          <a:chExt cx="0" cy="0"/>
        </a:xfrm>
      </p:grpSpPr>
      <p:sp>
        <p:nvSpPr>
          <p:cNvPr id="5" name="Rectangle 4"/>
          <p:cNvSpPr/>
          <p:nvPr/>
        </p:nvSpPr>
        <p:spPr>
          <a:xfrm>
            <a:off x="5791200" y="2426677"/>
            <a:ext cx="3733800" cy="44313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图片占位符 36" descr="图片包含 室内, 墙壁&#10;&#10;已生成高可信度的说明">
            <a:extLst>
              <a:ext uri="{FF2B5EF4-FFF2-40B4-BE49-F238E27FC236}">
                <a16:creationId xmlns:a16="http://schemas.microsoft.com/office/drawing/2014/main" id="{8ECCCCBF-A120-4CBF-8312-FA58F4F5BF5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1339" r="21339"/>
          <a:stretch>
            <a:fillRect/>
          </a:stretch>
        </p:blipFill>
        <p:spPr/>
      </p:pic>
      <p:sp>
        <p:nvSpPr>
          <p:cNvPr id="4" name="Rectangle 3"/>
          <p:cNvSpPr/>
          <p:nvPr/>
        </p:nvSpPr>
        <p:spPr>
          <a:xfrm>
            <a:off x="3238500" y="464527"/>
            <a:ext cx="3276600" cy="4086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2067762" y="3156115"/>
            <a:ext cx="1430626" cy="1361871"/>
            <a:chOff x="10191758" y="4581954"/>
            <a:chExt cx="1430626" cy="1361871"/>
          </a:xfrm>
        </p:grpSpPr>
        <p:sp>
          <p:nvSpPr>
            <p:cNvPr id="6" name="Shape 3969"/>
            <p:cNvSpPr/>
            <p:nvPr/>
          </p:nvSpPr>
          <p:spPr>
            <a:xfrm>
              <a:off x="10420156" y="4775975"/>
              <a:ext cx="973831" cy="973831"/>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7" y="3927"/>
                    <a:pt x="4909" y="5247"/>
                    <a:pt x="4909" y="6873"/>
                  </a:cubicBezTo>
                  <a:cubicBezTo>
                    <a:pt x="4909" y="8500"/>
                    <a:pt x="6227"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8"/>
                    <a:pt x="9056" y="14727"/>
                    <a:pt x="9327" y="14727"/>
                  </a:cubicBezTo>
                  <a:cubicBezTo>
                    <a:pt x="9598" y="14727"/>
                    <a:pt x="9818" y="14948"/>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chemeClr val="tx1"/>
            </a:solidFill>
            <a:ln w="12700">
              <a:miter lim="400000"/>
            </a:ln>
          </p:spPr>
          <p:txBody>
            <a:bodyPr lIns="38100" tIns="38100" rIns="38100" bIns="38100" anchor="ctr"/>
            <a:lstStyle/>
            <a:p>
              <a:endParaRPr>
                <a:solidFill>
                  <a:prstClr val="black"/>
                </a:solidFill>
              </a:endParaRPr>
            </a:p>
          </p:txBody>
        </p:sp>
        <p:sp>
          <p:nvSpPr>
            <p:cNvPr id="7" name="Subtitle 2">
              <a:extLst>
                <a:ext uri="{FF2B5EF4-FFF2-40B4-BE49-F238E27FC236}">
                  <a16:creationId xmlns:a16="http://schemas.microsoft.com/office/drawing/2014/main" id="{A38E1262-7B51-498B-AFA8-80707138815E}"/>
                </a:ext>
              </a:extLst>
            </p:cNvPr>
            <p:cNvSpPr txBox="1">
              <a:spLocks/>
            </p:cNvSpPr>
            <p:nvPr/>
          </p:nvSpPr>
          <p:spPr>
            <a:xfrm>
              <a:off x="10191758" y="4581954"/>
              <a:ext cx="1430626" cy="1361871"/>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b="1" dirty="0">
                  <a:latin typeface="Monument Extended" panose="00000500000000000000" pitchFamily="50" charset="0"/>
                  <a:ea typeface="Roboto" panose="02000000000000000000" pitchFamily="2" charset="0"/>
                </a:rPr>
                <a:t>BE YOURSELF, BE UNIQUE.</a:t>
              </a:r>
            </a:p>
          </p:txBody>
        </p:sp>
      </p:grpSp>
      <p:grpSp>
        <p:nvGrpSpPr>
          <p:cNvPr id="34" name="Group 33"/>
          <p:cNvGrpSpPr/>
          <p:nvPr/>
        </p:nvGrpSpPr>
        <p:grpSpPr>
          <a:xfrm>
            <a:off x="2067762" y="4898371"/>
            <a:ext cx="3684228" cy="1370035"/>
            <a:chOff x="2414421" y="5196268"/>
            <a:chExt cx="3684228" cy="1370035"/>
          </a:xfrm>
        </p:grpSpPr>
        <p:sp>
          <p:nvSpPr>
            <p:cNvPr id="13" name="Rectangle 12">
              <a:extLst>
                <a:ext uri="{FF2B5EF4-FFF2-40B4-BE49-F238E27FC236}">
                  <a16:creationId xmlns:a16="http://schemas.microsoft.com/office/drawing/2014/main" id="{DA0B44AE-B96D-48F7-8B59-09BDC2F22A32}"/>
                </a:ext>
              </a:extLst>
            </p:cNvPr>
            <p:cNvSpPr/>
            <p:nvPr/>
          </p:nvSpPr>
          <p:spPr>
            <a:xfrm>
              <a:off x="4015761" y="5196268"/>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4" name="TextBox 13">
              <a:extLst>
                <a:ext uri="{FF2B5EF4-FFF2-40B4-BE49-F238E27FC236}">
                  <a16:creationId xmlns:a16="http://schemas.microsoft.com/office/drawing/2014/main" id="{1898D002-DD63-4667-93D9-25874C669F21}"/>
                </a:ext>
              </a:extLst>
            </p:cNvPr>
            <p:cNvSpPr txBox="1"/>
            <p:nvPr/>
          </p:nvSpPr>
          <p:spPr>
            <a:xfrm>
              <a:off x="2785724" y="5262890"/>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5" name="TextBox 14">
              <a:extLst>
                <a:ext uri="{FF2B5EF4-FFF2-40B4-BE49-F238E27FC236}">
                  <a16:creationId xmlns:a16="http://schemas.microsoft.com/office/drawing/2014/main" id="{79C24583-18E4-4B0B-8B0F-F26C22BB35DA}"/>
                </a:ext>
              </a:extLst>
            </p:cNvPr>
            <p:cNvSpPr txBox="1"/>
            <p:nvPr/>
          </p:nvSpPr>
          <p:spPr>
            <a:xfrm>
              <a:off x="2414421" y="5262890"/>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01</a:t>
              </a:r>
            </a:p>
          </p:txBody>
        </p:sp>
        <p:sp>
          <p:nvSpPr>
            <p:cNvPr id="16" name="Rectangle 15">
              <a:extLst>
                <a:ext uri="{FF2B5EF4-FFF2-40B4-BE49-F238E27FC236}">
                  <a16:creationId xmlns:a16="http://schemas.microsoft.com/office/drawing/2014/main" id="{DA0B44AE-B96D-48F7-8B59-09BDC2F22A32}"/>
                </a:ext>
              </a:extLst>
            </p:cNvPr>
            <p:cNvSpPr/>
            <p:nvPr/>
          </p:nvSpPr>
          <p:spPr>
            <a:xfrm>
              <a:off x="4015761" y="5458205"/>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7" name="TextBox 16">
              <a:extLst>
                <a:ext uri="{FF2B5EF4-FFF2-40B4-BE49-F238E27FC236}">
                  <a16:creationId xmlns:a16="http://schemas.microsoft.com/office/drawing/2014/main" id="{1898D002-DD63-4667-93D9-25874C669F21}"/>
                </a:ext>
              </a:extLst>
            </p:cNvPr>
            <p:cNvSpPr txBox="1"/>
            <p:nvPr/>
          </p:nvSpPr>
          <p:spPr>
            <a:xfrm>
              <a:off x="2785724" y="552482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8" name="TextBox 17">
              <a:extLst>
                <a:ext uri="{FF2B5EF4-FFF2-40B4-BE49-F238E27FC236}">
                  <a16:creationId xmlns:a16="http://schemas.microsoft.com/office/drawing/2014/main" id="{79C24583-18E4-4B0B-8B0F-F26C22BB35DA}"/>
                </a:ext>
              </a:extLst>
            </p:cNvPr>
            <p:cNvSpPr txBox="1"/>
            <p:nvPr/>
          </p:nvSpPr>
          <p:spPr>
            <a:xfrm>
              <a:off x="2414421" y="5524827"/>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02</a:t>
              </a:r>
            </a:p>
          </p:txBody>
        </p:sp>
        <p:sp>
          <p:nvSpPr>
            <p:cNvPr id="19" name="Rectangle 18">
              <a:extLst>
                <a:ext uri="{FF2B5EF4-FFF2-40B4-BE49-F238E27FC236}">
                  <a16:creationId xmlns:a16="http://schemas.microsoft.com/office/drawing/2014/main" id="{DA0B44AE-B96D-48F7-8B59-09BDC2F22A32}"/>
                </a:ext>
              </a:extLst>
            </p:cNvPr>
            <p:cNvSpPr/>
            <p:nvPr/>
          </p:nvSpPr>
          <p:spPr>
            <a:xfrm>
              <a:off x="4015761" y="5710617"/>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0" name="TextBox 19">
              <a:extLst>
                <a:ext uri="{FF2B5EF4-FFF2-40B4-BE49-F238E27FC236}">
                  <a16:creationId xmlns:a16="http://schemas.microsoft.com/office/drawing/2014/main" id="{1898D002-DD63-4667-93D9-25874C669F21}"/>
                </a:ext>
              </a:extLst>
            </p:cNvPr>
            <p:cNvSpPr txBox="1"/>
            <p:nvPr/>
          </p:nvSpPr>
          <p:spPr>
            <a:xfrm>
              <a:off x="2785724" y="5777239"/>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1" name="TextBox 20">
              <a:extLst>
                <a:ext uri="{FF2B5EF4-FFF2-40B4-BE49-F238E27FC236}">
                  <a16:creationId xmlns:a16="http://schemas.microsoft.com/office/drawing/2014/main" id="{79C24583-18E4-4B0B-8B0F-F26C22BB35DA}"/>
                </a:ext>
              </a:extLst>
            </p:cNvPr>
            <p:cNvSpPr txBox="1"/>
            <p:nvPr/>
          </p:nvSpPr>
          <p:spPr>
            <a:xfrm>
              <a:off x="2414421" y="5777239"/>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03</a:t>
              </a:r>
            </a:p>
          </p:txBody>
        </p:sp>
        <p:sp>
          <p:nvSpPr>
            <p:cNvPr id="22" name="Rectangle 21">
              <a:extLst>
                <a:ext uri="{FF2B5EF4-FFF2-40B4-BE49-F238E27FC236}">
                  <a16:creationId xmlns:a16="http://schemas.microsoft.com/office/drawing/2014/main" id="{DA0B44AE-B96D-48F7-8B59-09BDC2F22A32}"/>
                </a:ext>
              </a:extLst>
            </p:cNvPr>
            <p:cNvSpPr/>
            <p:nvPr/>
          </p:nvSpPr>
          <p:spPr>
            <a:xfrm>
              <a:off x="4015761" y="5991605"/>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3" name="TextBox 22">
              <a:extLst>
                <a:ext uri="{FF2B5EF4-FFF2-40B4-BE49-F238E27FC236}">
                  <a16:creationId xmlns:a16="http://schemas.microsoft.com/office/drawing/2014/main" id="{1898D002-DD63-4667-93D9-25874C669F21}"/>
                </a:ext>
              </a:extLst>
            </p:cNvPr>
            <p:cNvSpPr txBox="1"/>
            <p:nvPr/>
          </p:nvSpPr>
          <p:spPr>
            <a:xfrm>
              <a:off x="2785724" y="605822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4" name="TextBox 23">
              <a:extLst>
                <a:ext uri="{FF2B5EF4-FFF2-40B4-BE49-F238E27FC236}">
                  <a16:creationId xmlns:a16="http://schemas.microsoft.com/office/drawing/2014/main" id="{79C24583-18E4-4B0B-8B0F-F26C22BB35DA}"/>
                </a:ext>
              </a:extLst>
            </p:cNvPr>
            <p:cNvSpPr txBox="1"/>
            <p:nvPr/>
          </p:nvSpPr>
          <p:spPr>
            <a:xfrm>
              <a:off x="2414421" y="6058227"/>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04</a:t>
              </a:r>
            </a:p>
          </p:txBody>
        </p:sp>
        <p:sp>
          <p:nvSpPr>
            <p:cNvPr id="25" name="Rectangle 24">
              <a:extLst>
                <a:ext uri="{FF2B5EF4-FFF2-40B4-BE49-F238E27FC236}">
                  <a16:creationId xmlns:a16="http://schemas.microsoft.com/office/drawing/2014/main" id="{DA0B44AE-B96D-48F7-8B59-09BDC2F22A32}"/>
                </a:ext>
              </a:extLst>
            </p:cNvPr>
            <p:cNvSpPr/>
            <p:nvPr/>
          </p:nvSpPr>
          <p:spPr>
            <a:xfrm>
              <a:off x="4015761" y="6248780"/>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6" name="TextBox 25">
              <a:extLst>
                <a:ext uri="{FF2B5EF4-FFF2-40B4-BE49-F238E27FC236}">
                  <a16:creationId xmlns:a16="http://schemas.microsoft.com/office/drawing/2014/main" id="{1898D002-DD63-4667-93D9-25874C669F21}"/>
                </a:ext>
              </a:extLst>
            </p:cNvPr>
            <p:cNvSpPr txBox="1"/>
            <p:nvPr/>
          </p:nvSpPr>
          <p:spPr>
            <a:xfrm>
              <a:off x="2785724" y="6315402"/>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7" name="TextBox 26">
              <a:extLst>
                <a:ext uri="{FF2B5EF4-FFF2-40B4-BE49-F238E27FC236}">
                  <a16:creationId xmlns:a16="http://schemas.microsoft.com/office/drawing/2014/main" id="{79C24583-18E4-4B0B-8B0F-F26C22BB35DA}"/>
                </a:ext>
              </a:extLst>
            </p:cNvPr>
            <p:cNvSpPr txBox="1"/>
            <p:nvPr/>
          </p:nvSpPr>
          <p:spPr>
            <a:xfrm>
              <a:off x="2414421" y="6315402"/>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05</a:t>
              </a:r>
            </a:p>
          </p:txBody>
        </p:sp>
      </p:grpSp>
      <p:sp>
        <p:nvSpPr>
          <p:cNvPr id="8" name="TextBox 7">
            <a:extLst>
              <a:ext uri="{FF2B5EF4-FFF2-40B4-BE49-F238E27FC236}">
                <a16:creationId xmlns:a16="http://schemas.microsoft.com/office/drawing/2014/main" id="{127F703E-2589-4AA4-973A-5B0A02D019E1}"/>
              </a:ext>
            </a:extLst>
          </p:cNvPr>
          <p:cNvSpPr txBox="1"/>
          <p:nvPr/>
        </p:nvSpPr>
        <p:spPr>
          <a:xfrm flipV="1">
            <a:off x="6705600" y="1030104"/>
            <a:ext cx="4201471" cy="830997"/>
          </a:xfrm>
          <a:prstGeom prst="rect">
            <a:avLst/>
          </a:prstGeom>
          <a:noFill/>
          <a:ln>
            <a:noFill/>
          </a:ln>
        </p:spPr>
        <p:txBody>
          <a:bodyPr wrap="none" lIns="0" tIns="0" rIns="0" bIns="0" rtlCol="0">
            <a:spAutoFit/>
          </a:bodyPr>
          <a:lstStyle/>
          <a:p>
            <a:pPr algn="r"/>
            <a:r>
              <a:rPr lang="en-US" sz="5400" b="1" dirty="0">
                <a:ln w="12700">
                  <a:solidFill>
                    <a:schemeClr val="bg1"/>
                  </a:solidFill>
                </a:ln>
                <a:noFill/>
                <a:latin typeface="Monument Extended" panose="00000500000000000000" pitchFamily="50" charset="0"/>
              </a:rPr>
              <a:t>SUNDAY</a:t>
            </a:r>
          </a:p>
        </p:txBody>
      </p:sp>
      <p:sp>
        <p:nvSpPr>
          <p:cNvPr id="11" name="TextBox 10">
            <a:extLst>
              <a:ext uri="{FF2B5EF4-FFF2-40B4-BE49-F238E27FC236}">
                <a16:creationId xmlns:a16="http://schemas.microsoft.com/office/drawing/2014/main" id="{127F703E-2589-4AA4-973A-5B0A02D019E1}"/>
              </a:ext>
            </a:extLst>
          </p:cNvPr>
          <p:cNvSpPr txBox="1"/>
          <p:nvPr/>
        </p:nvSpPr>
        <p:spPr>
          <a:xfrm flipV="1">
            <a:off x="6705600" y="410060"/>
            <a:ext cx="4201471" cy="830997"/>
          </a:xfrm>
          <a:prstGeom prst="rect">
            <a:avLst/>
          </a:prstGeom>
          <a:noFill/>
          <a:ln>
            <a:noFill/>
          </a:ln>
        </p:spPr>
        <p:txBody>
          <a:bodyPr wrap="none" lIns="0" tIns="0" rIns="0" bIns="0" rtlCol="0">
            <a:spAutoFit/>
          </a:bodyPr>
          <a:lstStyle/>
          <a:p>
            <a:pPr algn="r"/>
            <a:r>
              <a:rPr lang="en-US" sz="5400" b="1" dirty="0">
                <a:ln w="12700">
                  <a:noFill/>
                </a:ln>
                <a:solidFill>
                  <a:schemeClr val="bg1"/>
                </a:solidFill>
                <a:latin typeface="Monument Extended" panose="00000500000000000000" pitchFamily="50" charset="0"/>
              </a:rPr>
              <a:t>SUNDAY</a:t>
            </a:r>
          </a:p>
        </p:txBody>
      </p:sp>
      <p:sp>
        <p:nvSpPr>
          <p:cNvPr id="12" name="TextBox 11">
            <a:extLst>
              <a:ext uri="{FF2B5EF4-FFF2-40B4-BE49-F238E27FC236}">
                <a16:creationId xmlns:a16="http://schemas.microsoft.com/office/drawing/2014/main" id="{127F703E-2589-4AA4-973A-5B0A02D019E1}"/>
              </a:ext>
            </a:extLst>
          </p:cNvPr>
          <p:cNvSpPr txBox="1"/>
          <p:nvPr/>
        </p:nvSpPr>
        <p:spPr>
          <a:xfrm flipV="1">
            <a:off x="6705600" y="-247165"/>
            <a:ext cx="4201471" cy="830997"/>
          </a:xfrm>
          <a:prstGeom prst="rect">
            <a:avLst/>
          </a:prstGeom>
          <a:noFill/>
          <a:ln>
            <a:noFill/>
          </a:ln>
        </p:spPr>
        <p:txBody>
          <a:bodyPr wrap="none" lIns="0" tIns="0" rIns="0" bIns="0" rtlCol="0">
            <a:spAutoFit/>
          </a:bodyPr>
          <a:lstStyle/>
          <a:p>
            <a:pPr algn="r"/>
            <a:r>
              <a:rPr lang="en-US" sz="5400" b="1" dirty="0">
                <a:ln w="12700">
                  <a:solidFill>
                    <a:schemeClr val="bg1"/>
                  </a:solidFill>
                </a:ln>
                <a:noFill/>
                <a:latin typeface="Monument Extended" panose="00000500000000000000" pitchFamily="50" charset="0"/>
              </a:rPr>
              <a:t>SUNDAY</a:t>
            </a:r>
          </a:p>
        </p:txBody>
      </p:sp>
      <p:sp>
        <p:nvSpPr>
          <p:cNvPr id="9" name="TextBox 8">
            <a:extLst>
              <a:ext uri="{FF2B5EF4-FFF2-40B4-BE49-F238E27FC236}">
                <a16:creationId xmlns:a16="http://schemas.microsoft.com/office/drawing/2014/main" id="{127F703E-2589-4AA4-973A-5B0A02D019E1}"/>
              </a:ext>
            </a:extLst>
          </p:cNvPr>
          <p:cNvSpPr txBox="1"/>
          <p:nvPr/>
        </p:nvSpPr>
        <p:spPr>
          <a:xfrm flipV="1">
            <a:off x="6705600" y="1639704"/>
            <a:ext cx="4201471" cy="830997"/>
          </a:xfrm>
          <a:prstGeom prst="rect">
            <a:avLst/>
          </a:prstGeom>
          <a:noFill/>
          <a:ln>
            <a:noFill/>
          </a:ln>
        </p:spPr>
        <p:txBody>
          <a:bodyPr wrap="none" lIns="0" tIns="0" rIns="0" bIns="0" rtlCol="0">
            <a:spAutoFit/>
          </a:bodyPr>
          <a:lstStyle/>
          <a:p>
            <a:pPr algn="r"/>
            <a:r>
              <a:rPr lang="en-US" sz="5400" b="1" dirty="0">
                <a:ln w="12700">
                  <a:solidFill>
                    <a:schemeClr val="bg1"/>
                  </a:solidFill>
                </a:ln>
                <a:noFill/>
                <a:latin typeface="Monument Extended" panose="00000500000000000000" pitchFamily="50" charset="0"/>
              </a:rPr>
              <a:t>SUNDAY</a:t>
            </a:r>
          </a:p>
        </p:txBody>
      </p:sp>
      <p:sp>
        <p:nvSpPr>
          <p:cNvPr id="10" name="TextBox 9">
            <a:extLst>
              <a:ext uri="{FF2B5EF4-FFF2-40B4-BE49-F238E27FC236}">
                <a16:creationId xmlns:a16="http://schemas.microsoft.com/office/drawing/2014/main" id="{127F703E-2589-4AA4-973A-5B0A02D019E1}"/>
              </a:ext>
            </a:extLst>
          </p:cNvPr>
          <p:cNvSpPr txBox="1"/>
          <p:nvPr/>
        </p:nvSpPr>
        <p:spPr>
          <a:xfrm flipV="1">
            <a:off x="6705600" y="2222132"/>
            <a:ext cx="4201471" cy="830997"/>
          </a:xfrm>
          <a:prstGeom prst="rect">
            <a:avLst/>
          </a:prstGeom>
          <a:noFill/>
          <a:ln>
            <a:noFill/>
          </a:ln>
        </p:spPr>
        <p:txBody>
          <a:bodyPr wrap="none" lIns="0" tIns="0" rIns="0" bIns="0" rtlCol="0">
            <a:spAutoFit/>
          </a:bodyPr>
          <a:lstStyle/>
          <a:p>
            <a:pPr algn="r"/>
            <a:r>
              <a:rPr lang="en-US" sz="5400" b="1" dirty="0">
                <a:ln w="12700">
                  <a:solidFill>
                    <a:schemeClr val="bg1"/>
                  </a:solidFill>
                </a:ln>
                <a:noFill/>
                <a:latin typeface="Monument Extended" panose="00000500000000000000" pitchFamily="50" charset="0"/>
              </a:rPr>
              <a:t>SUNDAY</a:t>
            </a:r>
          </a:p>
        </p:txBody>
      </p:sp>
      <p:pic>
        <p:nvPicPr>
          <p:cNvPr id="29" name="图片占位符 28">
            <a:extLst>
              <a:ext uri="{FF2B5EF4-FFF2-40B4-BE49-F238E27FC236}">
                <a16:creationId xmlns:a16="http://schemas.microsoft.com/office/drawing/2014/main" id="{1D6502E9-8D54-400B-9D6C-ECA94F342B5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9724" b="9724"/>
          <a:stretch>
            <a:fillRect/>
          </a:stretch>
        </p:blipFill>
        <p:spPr/>
      </p:pic>
    </p:spTree>
    <p:extLst>
      <p:ext uri="{BB962C8B-B14F-4D97-AF65-F5344CB8AC3E}">
        <p14:creationId xmlns:p14="http://schemas.microsoft.com/office/powerpoint/2010/main" val="1572408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7" name="图片占位符 6" descr="图片包含 人员, 户外, 服装, 掌握&#10;&#10;已生成极高可信度的说明">
            <a:extLst>
              <a:ext uri="{FF2B5EF4-FFF2-40B4-BE49-F238E27FC236}">
                <a16:creationId xmlns:a16="http://schemas.microsoft.com/office/drawing/2014/main" id="{DD2F5FBC-8AAD-4347-A09B-1B41F6404C9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4049" r="4049"/>
          <a:stretch>
            <a:fillRect/>
          </a:stretch>
        </p:blipFill>
        <p:spPr/>
      </p:pic>
      <p:sp>
        <p:nvSpPr>
          <p:cNvPr id="3" name="TextBox 2">
            <a:extLst>
              <a:ext uri="{FF2B5EF4-FFF2-40B4-BE49-F238E27FC236}">
                <a16:creationId xmlns:a16="http://schemas.microsoft.com/office/drawing/2014/main" id="{127F703E-2589-4AA4-973A-5B0A02D019E1}"/>
              </a:ext>
            </a:extLst>
          </p:cNvPr>
          <p:cNvSpPr txBox="1"/>
          <p:nvPr/>
        </p:nvSpPr>
        <p:spPr>
          <a:xfrm>
            <a:off x="1413279" y="4163558"/>
            <a:ext cx="3086148" cy="1477328"/>
          </a:xfrm>
          <a:prstGeom prst="rect">
            <a:avLst/>
          </a:prstGeom>
          <a:noFill/>
          <a:ln>
            <a:noFill/>
          </a:ln>
        </p:spPr>
        <p:txBody>
          <a:bodyPr wrap="square" lIns="0" tIns="0" rIns="0" bIns="0" rtlCol="0">
            <a:spAutoFit/>
          </a:bodyPr>
          <a:lstStyle/>
          <a:p>
            <a:r>
              <a:rPr lang="en-US" sz="3200" b="1" dirty="0">
                <a:solidFill>
                  <a:schemeClr val="bg1"/>
                </a:solidFill>
                <a:latin typeface="Monument Extended" panose="00000500000000000000" pitchFamily="50" charset="0"/>
              </a:rPr>
              <a:t>IMMERGED IN THE BATTHUB</a:t>
            </a:r>
          </a:p>
        </p:txBody>
      </p:sp>
      <p:sp>
        <p:nvSpPr>
          <p:cNvPr id="4" name="Rectangle 3">
            <a:extLst>
              <a:ext uri="{FF2B5EF4-FFF2-40B4-BE49-F238E27FC236}">
                <a16:creationId xmlns:a16="http://schemas.microsoft.com/office/drawing/2014/main" id="{342D9BCD-AD76-4D57-B195-3E6D51B73D0C}"/>
              </a:ext>
            </a:extLst>
          </p:cNvPr>
          <p:cNvSpPr/>
          <p:nvPr/>
        </p:nvSpPr>
        <p:spPr>
          <a:xfrm>
            <a:off x="1340708" y="5757000"/>
            <a:ext cx="2795863" cy="600164"/>
          </a:xfrm>
          <a:prstGeom prst="rect">
            <a:avLst/>
          </a:prstGeom>
        </p:spPr>
        <p:txBody>
          <a:bodyPr wrap="square">
            <a:spAutoFit/>
          </a:bodyPr>
          <a:lstStyle/>
          <a:p>
            <a:pPr algn="just">
              <a:lnSpc>
                <a:spcPct val="150000"/>
              </a:lnSpc>
            </a:pPr>
            <a:r>
              <a:rPr lang="id-ID" sz="110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5" name="TextBox 4">
            <a:extLst>
              <a:ext uri="{FF2B5EF4-FFF2-40B4-BE49-F238E27FC236}">
                <a16:creationId xmlns:a16="http://schemas.microsoft.com/office/drawing/2014/main" id="{127F703E-2589-4AA4-973A-5B0A02D019E1}"/>
              </a:ext>
            </a:extLst>
          </p:cNvPr>
          <p:cNvSpPr txBox="1"/>
          <p:nvPr/>
        </p:nvSpPr>
        <p:spPr>
          <a:xfrm>
            <a:off x="4388707" y="1487473"/>
            <a:ext cx="3086148" cy="923330"/>
          </a:xfrm>
          <a:prstGeom prst="rect">
            <a:avLst/>
          </a:prstGeom>
          <a:noFill/>
          <a:ln>
            <a:noFill/>
          </a:ln>
        </p:spPr>
        <p:txBody>
          <a:bodyPr wrap="square" lIns="0" tIns="0" rIns="0" bIns="0" rtlCol="0">
            <a:prstTxWarp prst="textChevronInverted">
              <a:avLst/>
            </a:prstTxWarp>
            <a:spAutoFit/>
          </a:bodyPr>
          <a:lstStyle/>
          <a:p>
            <a:r>
              <a:rPr lang="en-US" sz="6000" b="1" spc="300" dirty="0">
                <a:solidFill>
                  <a:schemeClr val="bg1"/>
                </a:solidFill>
                <a:latin typeface="Monument Extended" panose="00000500000000000000" pitchFamily="50" charset="0"/>
              </a:rPr>
              <a:t>20.19</a:t>
            </a:r>
          </a:p>
        </p:txBody>
      </p:sp>
      <p:sp>
        <p:nvSpPr>
          <p:cNvPr id="16" name="Rectangle 15">
            <a:extLst>
              <a:ext uri="{FF2B5EF4-FFF2-40B4-BE49-F238E27FC236}">
                <a16:creationId xmlns:a16="http://schemas.microsoft.com/office/drawing/2014/main" id="{342D9BCD-AD76-4D57-B195-3E6D51B73D0C}"/>
              </a:ext>
            </a:extLst>
          </p:cNvPr>
          <p:cNvSpPr/>
          <p:nvPr/>
        </p:nvSpPr>
        <p:spPr>
          <a:xfrm>
            <a:off x="8292689" y="5503084"/>
            <a:ext cx="2911750"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7" name="Subtitle 2">
            <a:extLst>
              <a:ext uri="{FF2B5EF4-FFF2-40B4-BE49-F238E27FC236}">
                <a16:creationId xmlns:a16="http://schemas.microsoft.com/office/drawing/2014/main" id="{A38E1262-7B51-498B-AFA8-80707138815E}"/>
              </a:ext>
            </a:extLst>
          </p:cNvPr>
          <p:cNvSpPr txBox="1">
            <a:spLocks/>
          </p:cNvSpPr>
          <p:nvPr/>
        </p:nvSpPr>
        <p:spPr>
          <a:xfrm>
            <a:off x="8292689" y="5018453"/>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grpSp>
        <p:nvGrpSpPr>
          <p:cNvPr id="18" name="Group 17"/>
          <p:cNvGrpSpPr/>
          <p:nvPr/>
        </p:nvGrpSpPr>
        <p:grpSpPr>
          <a:xfrm>
            <a:off x="8292689" y="3623402"/>
            <a:ext cx="1152735" cy="1152735"/>
            <a:chOff x="6353175" y="4536653"/>
            <a:chExt cx="1152735" cy="1152735"/>
          </a:xfrm>
        </p:grpSpPr>
        <p:sp>
          <p:nvSpPr>
            <p:cNvPr id="19" name="Subtitle 2">
              <a:extLst>
                <a:ext uri="{FF2B5EF4-FFF2-40B4-BE49-F238E27FC236}">
                  <a16:creationId xmlns:a16="http://schemas.microsoft.com/office/drawing/2014/main" id="{A38E1262-7B51-498B-AFA8-80707138815E}"/>
                </a:ext>
              </a:extLst>
            </p:cNvPr>
            <p:cNvSpPr txBox="1">
              <a:spLocks/>
            </p:cNvSpPr>
            <p:nvPr/>
          </p:nvSpPr>
          <p:spPr>
            <a:xfrm>
              <a:off x="6469988" y="4666336"/>
              <a:ext cx="929618" cy="890055"/>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dirty="0">
                  <a:solidFill>
                    <a:schemeClr val="bg1"/>
                  </a:solidFill>
                  <a:latin typeface="Monument Extended" panose="00000500000000000000" pitchFamily="50" charset="0"/>
                  <a:ea typeface="Roboto" panose="02000000000000000000" pitchFamily="2" charset="0"/>
                </a:rPr>
                <a:t>BE YOURSELF, BE UNIQUE.</a:t>
              </a:r>
            </a:p>
          </p:txBody>
        </p:sp>
        <p:sp>
          <p:nvSpPr>
            <p:cNvPr id="20" name="Oval 19"/>
            <p:cNvSpPr/>
            <p:nvPr/>
          </p:nvSpPr>
          <p:spPr>
            <a:xfrm>
              <a:off x="6353175" y="4536653"/>
              <a:ext cx="1152735" cy="115273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01801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人员, 男士, 骑, 摩托车&#10;&#10;已生成高可信度的说明">
            <a:extLst>
              <a:ext uri="{FF2B5EF4-FFF2-40B4-BE49-F238E27FC236}">
                <a16:creationId xmlns:a16="http://schemas.microsoft.com/office/drawing/2014/main" id="{665376E0-AE89-4BD7-9333-4D6517DCE30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185" r="25185"/>
          <a:stretch>
            <a:fillRect/>
          </a:stretch>
        </p:blipFill>
        <p:spPr>
          <a:solidFill>
            <a:schemeClr val="accent3"/>
          </a:solidFill>
        </p:spPr>
      </p:pic>
      <p:sp>
        <p:nvSpPr>
          <p:cNvPr id="10" name="TextBox 9">
            <a:extLst>
              <a:ext uri="{FF2B5EF4-FFF2-40B4-BE49-F238E27FC236}">
                <a16:creationId xmlns:a16="http://schemas.microsoft.com/office/drawing/2014/main" id="{127F703E-2589-4AA4-973A-5B0A02D019E1}"/>
              </a:ext>
            </a:extLst>
          </p:cNvPr>
          <p:cNvSpPr txBox="1"/>
          <p:nvPr/>
        </p:nvSpPr>
        <p:spPr>
          <a:xfrm rot="16200000">
            <a:off x="7299788" y="3328653"/>
            <a:ext cx="1885131" cy="369332"/>
          </a:xfrm>
          <a:prstGeom prst="rect">
            <a:avLst/>
          </a:prstGeom>
          <a:noFill/>
          <a:ln>
            <a:noFill/>
          </a:ln>
        </p:spPr>
        <p:txBody>
          <a:bodyPr wrap="none" lIns="0" tIns="0" rIns="0" bIns="0" rtlCol="0">
            <a:spAutoFit/>
          </a:bodyPr>
          <a:lstStyle/>
          <a:p>
            <a:pPr algn="l"/>
            <a:r>
              <a:rPr lang="en-US" sz="2400" b="1" dirty="0">
                <a:solidFill>
                  <a:schemeClr val="bg1"/>
                </a:solidFill>
                <a:latin typeface="Monument Extended" panose="00000500000000000000" pitchFamily="50" charset="0"/>
              </a:rPr>
              <a:t>XKLUSIF</a:t>
            </a:r>
          </a:p>
        </p:txBody>
      </p:sp>
      <p:sp>
        <p:nvSpPr>
          <p:cNvPr id="11" name="TextBox 10">
            <a:extLst>
              <a:ext uri="{FF2B5EF4-FFF2-40B4-BE49-F238E27FC236}">
                <a16:creationId xmlns:a16="http://schemas.microsoft.com/office/drawing/2014/main" id="{127F703E-2589-4AA4-973A-5B0A02D019E1}"/>
              </a:ext>
            </a:extLst>
          </p:cNvPr>
          <p:cNvSpPr txBox="1"/>
          <p:nvPr/>
        </p:nvSpPr>
        <p:spPr>
          <a:xfrm rot="5400000" flipH="1">
            <a:off x="10061022" y="3328653"/>
            <a:ext cx="1885131" cy="369332"/>
          </a:xfrm>
          <a:prstGeom prst="rect">
            <a:avLst/>
          </a:prstGeom>
          <a:noFill/>
          <a:ln>
            <a:noFill/>
          </a:ln>
        </p:spPr>
        <p:txBody>
          <a:bodyPr wrap="none" lIns="0" tIns="0" rIns="0" bIns="0" rtlCol="0">
            <a:spAutoFit/>
          </a:bodyPr>
          <a:lstStyle/>
          <a:p>
            <a:pPr algn="l"/>
            <a:r>
              <a:rPr lang="en-US" sz="2400" b="1" dirty="0">
                <a:solidFill>
                  <a:schemeClr val="bg1"/>
                </a:solidFill>
                <a:latin typeface="Monument Extended" panose="00000500000000000000" pitchFamily="50" charset="0"/>
              </a:rPr>
              <a:t>XKLUSIF</a:t>
            </a:r>
          </a:p>
        </p:txBody>
      </p:sp>
      <p:sp>
        <p:nvSpPr>
          <p:cNvPr id="12" name="TextBox 11">
            <a:extLst>
              <a:ext uri="{FF2B5EF4-FFF2-40B4-BE49-F238E27FC236}">
                <a16:creationId xmlns:a16="http://schemas.microsoft.com/office/drawing/2014/main" id="{127F703E-2589-4AA4-973A-5B0A02D019E1}"/>
              </a:ext>
            </a:extLst>
          </p:cNvPr>
          <p:cNvSpPr txBox="1"/>
          <p:nvPr/>
        </p:nvSpPr>
        <p:spPr>
          <a:xfrm flipH="1">
            <a:off x="8680405" y="1994682"/>
            <a:ext cx="1885131" cy="369332"/>
          </a:xfrm>
          <a:prstGeom prst="rect">
            <a:avLst/>
          </a:prstGeom>
          <a:noFill/>
          <a:ln>
            <a:noFill/>
          </a:ln>
        </p:spPr>
        <p:txBody>
          <a:bodyPr wrap="none" lIns="0" tIns="0" rIns="0" bIns="0" rtlCol="0">
            <a:spAutoFit/>
          </a:bodyPr>
          <a:lstStyle/>
          <a:p>
            <a:pPr algn="l"/>
            <a:r>
              <a:rPr lang="en-US" sz="2400" b="1" dirty="0">
                <a:solidFill>
                  <a:schemeClr val="bg1"/>
                </a:solidFill>
                <a:latin typeface="Monument Extended" panose="00000500000000000000" pitchFamily="50" charset="0"/>
              </a:rPr>
              <a:t>XKLUSIF</a:t>
            </a:r>
          </a:p>
        </p:txBody>
      </p:sp>
      <p:sp>
        <p:nvSpPr>
          <p:cNvPr id="13" name="TextBox 12">
            <a:extLst>
              <a:ext uri="{FF2B5EF4-FFF2-40B4-BE49-F238E27FC236}">
                <a16:creationId xmlns:a16="http://schemas.microsoft.com/office/drawing/2014/main" id="{127F703E-2589-4AA4-973A-5B0A02D019E1}"/>
              </a:ext>
            </a:extLst>
          </p:cNvPr>
          <p:cNvSpPr txBox="1"/>
          <p:nvPr/>
        </p:nvSpPr>
        <p:spPr>
          <a:xfrm flipH="1">
            <a:off x="8680405" y="4547382"/>
            <a:ext cx="1885131" cy="369332"/>
          </a:xfrm>
          <a:prstGeom prst="rect">
            <a:avLst/>
          </a:prstGeom>
          <a:noFill/>
          <a:ln>
            <a:noFill/>
          </a:ln>
        </p:spPr>
        <p:txBody>
          <a:bodyPr wrap="none" lIns="0" tIns="0" rIns="0" bIns="0" rtlCol="0">
            <a:spAutoFit/>
          </a:bodyPr>
          <a:lstStyle/>
          <a:p>
            <a:pPr algn="l"/>
            <a:r>
              <a:rPr lang="en-US" sz="2400" b="1" dirty="0">
                <a:solidFill>
                  <a:schemeClr val="bg1"/>
                </a:solidFill>
                <a:latin typeface="Monument Extended" panose="00000500000000000000" pitchFamily="50" charset="0"/>
              </a:rPr>
              <a:t>XKLUSIF</a:t>
            </a:r>
          </a:p>
        </p:txBody>
      </p:sp>
      <p:grpSp>
        <p:nvGrpSpPr>
          <p:cNvPr id="14" name="Group 13"/>
          <p:cNvGrpSpPr/>
          <p:nvPr/>
        </p:nvGrpSpPr>
        <p:grpSpPr>
          <a:xfrm>
            <a:off x="1743251" y="4898371"/>
            <a:ext cx="3684228" cy="1370035"/>
            <a:chOff x="2414421" y="5196268"/>
            <a:chExt cx="3684228" cy="1370035"/>
          </a:xfrm>
        </p:grpSpPr>
        <p:sp>
          <p:nvSpPr>
            <p:cNvPr id="15" name="Rectangle 14">
              <a:extLst>
                <a:ext uri="{FF2B5EF4-FFF2-40B4-BE49-F238E27FC236}">
                  <a16:creationId xmlns:a16="http://schemas.microsoft.com/office/drawing/2014/main" id="{DA0B44AE-B96D-48F7-8B59-09BDC2F22A32}"/>
                </a:ext>
              </a:extLst>
            </p:cNvPr>
            <p:cNvSpPr/>
            <p:nvPr/>
          </p:nvSpPr>
          <p:spPr>
            <a:xfrm>
              <a:off x="4015761" y="5196268"/>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6" name="TextBox 15">
              <a:extLst>
                <a:ext uri="{FF2B5EF4-FFF2-40B4-BE49-F238E27FC236}">
                  <a16:creationId xmlns:a16="http://schemas.microsoft.com/office/drawing/2014/main" id="{1898D002-DD63-4667-93D9-25874C669F21}"/>
                </a:ext>
              </a:extLst>
            </p:cNvPr>
            <p:cNvSpPr txBox="1"/>
            <p:nvPr/>
          </p:nvSpPr>
          <p:spPr>
            <a:xfrm>
              <a:off x="2785724" y="5262890"/>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79C24583-18E4-4B0B-8B0F-F26C22BB35DA}"/>
                </a:ext>
              </a:extLst>
            </p:cNvPr>
            <p:cNvSpPr txBox="1"/>
            <p:nvPr/>
          </p:nvSpPr>
          <p:spPr>
            <a:xfrm>
              <a:off x="2414421" y="5262890"/>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01</a:t>
              </a:r>
            </a:p>
          </p:txBody>
        </p:sp>
        <p:sp>
          <p:nvSpPr>
            <p:cNvPr id="18" name="Rectangle 17">
              <a:extLst>
                <a:ext uri="{FF2B5EF4-FFF2-40B4-BE49-F238E27FC236}">
                  <a16:creationId xmlns:a16="http://schemas.microsoft.com/office/drawing/2014/main" id="{DA0B44AE-B96D-48F7-8B59-09BDC2F22A32}"/>
                </a:ext>
              </a:extLst>
            </p:cNvPr>
            <p:cNvSpPr/>
            <p:nvPr/>
          </p:nvSpPr>
          <p:spPr>
            <a:xfrm>
              <a:off x="4015761" y="5458205"/>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9" name="TextBox 18">
              <a:extLst>
                <a:ext uri="{FF2B5EF4-FFF2-40B4-BE49-F238E27FC236}">
                  <a16:creationId xmlns:a16="http://schemas.microsoft.com/office/drawing/2014/main" id="{1898D002-DD63-4667-93D9-25874C669F21}"/>
                </a:ext>
              </a:extLst>
            </p:cNvPr>
            <p:cNvSpPr txBox="1"/>
            <p:nvPr/>
          </p:nvSpPr>
          <p:spPr>
            <a:xfrm>
              <a:off x="2785724" y="552482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0" name="TextBox 19">
              <a:extLst>
                <a:ext uri="{FF2B5EF4-FFF2-40B4-BE49-F238E27FC236}">
                  <a16:creationId xmlns:a16="http://schemas.microsoft.com/office/drawing/2014/main" id="{79C24583-18E4-4B0B-8B0F-F26C22BB35DA}"/>
                </a:ext>
              </a:extLst>
            </p:cNvPr>
            <p:cNvSpPr txBox="1"/>
            <p:nvPr/>
          </p:nvSpPr>
          <p:spPr>
            <a:xfrm>
              <a:off x="2414421" y="5524827"/>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02</a:t>
              </a:r>
            </a:p>
          </p:txBody>
        </p:sp>
        <p:sp>
          <p:nvSpPr>
            <p:cNvPr id="21" name="Rectangle 20">
              <a:extLst>
                <a:ext uri="{FF2B5EF4-FFF2-40B4-BE49-F238E27FC236}">
                  <a16:creationId xmlns:a16="http://schemas.microsoft.com/office/drawing/2014/main" id="{DA0B44AE-B96D-48F7-8B59-09BDC2F22A32}"/>
                </a:ext>
              </a:extLst>
            </p:cNvPr>
            <p:cNvSpPr/>
            <p:nvPr/>
          </p:nvSpPr>
          <p:spPr>
            <a:xfrm>
              <a:off x="4015761" y="5710617"/>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2" name="TextBox 21">
              <a:extLst>
                <a:ext uri="{FF2B5EF4-FFF2-40B4-BE49-F238E27FC236}">
                  <a16:creationId xmlns:a16="http://schemas.microsoft.com/office/drawing/2014/main" id="{1898D002-DD63-4667-93D9-25874C669F21}"/>
                </a:ext>
              </a:extLst>
            </p:cNvPr>
            <p:cNvSpPr txBox="1"/>
            <p:nvPr/>
          </p:nvSpPr>
          <p:spPr>
            <a:xfrm>
              <a:off x="2785724" y="5777239"/>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3" name="TextBox 22">
              <a:extLst>
                <a:ext uri="{FF2B5EF4-FFF2-40B4-BE49-F238E27FC236}">
                  <a16:creationId xmlns:a16="http://schemas.microsoft.com/office/drawing/2014/main" id="{79C24583-18E4-4B0B-8B0F-F26C22BB35DA}"/>
                </a:ext>
              </a:extLst>
            </p:cNvPr>
            <p:cNvSpPr txBox="1"/>
            <p:nvPr/>
          </p:nvSpPr>
          <p:spPr>
            <a:xfrm>
              <a:off x="2414421" y="5777239"/>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03</a:t>
              </a:r>
            </a:p>
          </p:txBody>
        </p:sp>
        <p:sp>
          <p:nvSpPr>
            <p:cNvPr id="24" name="Rectangle 23">
              <a:extLst>
                <a:ext uri="{FF2B5EF4-FFF2-40B4-BE49-F238E27FC236}">
                  <a16:creationId xmlns:a16="http://schemas.microsoft.com/office/drawing/2014/main" id="{DA0B44AE-B96D-48F7-8B59-09BDC2F22A32}"/>
                </a:ext>
              </a:extLst>
            </p:cNvPr>
            <p:cNvSpPr/>
            <p:nvPr/>
          </p:nvSpPr>
          <p:spPr>
            <a:xfrm>
              <a:off x="4015761" y="5991605"/>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5" name="TextBox 24">
              <a:extLst>
                <a:ext uri="{FF2B5EF4-FFF2-40B4-BE49-F238E27FC236}">
                  <a16:creationId xmlns:a16="http://schemas.microsoft.com/office/drawing/2014/main" id="{1898D002-DD63-4667-93D9-25874C669F21}"/>
                </a:ext>
              </a:extLst>
            </p:cNvPr>
            <p:cNvSpPr txBox="1"/>
            <p:nvPr/>
          </p:nvSpPr>
          <p:spPr>
            <a:xfrm>
              <a:off x="2785724" y="6058227"/>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6" name="TextBox 25">
              <a:extLst>
                <a:ext uri="{FF2B5EF4-FFF2-40B4-BE49-F238E27FC236}">
                  <a16:creationId xmlns:a16="http://schemas.microsoft.com/office/drawing/2014/main" id="{79C24583-18E4-4B0B-8B0F-F26C22BB35DA}"/>
                </a:ext>
              </a:extLst>
            </p:cNvPr>
            <p:cNvSpPr txBox="1"/>
            <p:nvPr/>
          </p:nvSpPr>
          <p:spPr>
            <a:xfrm>
              <a:off x="2414421" y="6058227"/>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04</a:t>
              </a:r>
            </a:p>
          </p:txBody>
        </p:sp>
        <p:sp>
          <p:nvSpPr>
            <p:cNvPr id="27" name="Rectangle 26">
              <a:extLst>
                <a:ext uri="{FF2B5EF4-FFF2-40B4-BE49-F238E27FC236}">
                  <a16:creationId xmlns:a16="http://schemas.microsoft.com/office/drawing/2014/main" id="{DA0B44AE-B96D-48F7-8B59-09BDC2F22A32}"/>
                </a:ext>
              </a:extLst>
            </p:cNvPr>
            <p:cNvSpPr/>
            <p:nvPr/>
          </p:nvSpPr>
          <p:spPr>
            <a:xfrm>
              <a:off x="4015761" y="6248780"/>
              <a:ext cx="2082888" cy="317523"/>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8" name="TextBox 27">
              <a:extLst>
                <a:ext uri="{FF2B5EF4-FFF2-40B4-BE49-F238E27FC236}">
                  <a16:creationId xmlns:a16="http://schemas.microsoft.com/office/drawing/2014/main" id="{1898D002-DD63-4667-93D9-25874C669F21}"/>
                </a:ext>
              </a:extLst>
            </p:cNvPr>
            <p:cNvSpPr txBox="1"/>
            <p:nvPr/>
          </p:nvSpPr>
          <p:spPr>
            <a:xfrm>
              <a:off x="2785724" y="6315402"/>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29" name="TextBox 28">
              <a:extLst>
                <a:ext uri="{FF2B5EF4-FFF2-40B4-BE49-F238E27FC236}">
                  <a16:creationId xmlns:a16="http://schemas.microsoft.com/office/drawing/2014/main" id="{79C24583-18E4-4B0B-8B0F-F26C22BB35DA}"/>
                </a:ext>
              </a:extLst>
            </p:cNvPr>
            <p:cNvSpPr txBox="1"/>
            <p:nvPr/>
          </p:nvSpPr>
          <p:spPr>
            <a:xfrm>
              <a:off x="2414421" y="6315402"/>
              <a:ext cx="277377" cy="215444"/>
            </a:xfrm>
            <a:prstGeom prst="rect">
              <a:avLst/>
            </a:prstGeom>
            <a:noFill/>
          </p:spPr>
          <p:txBody>
            <a:bodyPr wrap="square" lIns="0" tIns="0" rIns="0" bIns="0" rtlCol="0">
              <a:spAutoFit/>
            </a:bodyPr>
            <a:lstStyle/>
            <a:p>
              <a:r>
                <a:rPr lang="en-US" sz="1400" spc="300" dirty="0">
                  <a:latin typeface="Roboto" panose="02000000000000000000" pitchFamily="2" charset="0"/>
                  <a:ea typeface="Roboto" panose="02000000000000000000" pitchFamily="2" charset="0"/>
                </a:rPr>
                <a:t>05</a:t>
              </a:r>
            </a:p>
          </p:txBody>
        </p:sp>
      </p:grpSp>
      <p:sp>
        <p:nvSpPr>
          <p:cNvPr id="30" name="TextBox 29">
            <a:extLst>
              <a:ext uri="{FF2B5EF4-FFF2-40B4-BE49-F238E27FC236}">
                <a16:creationId xmlns:a16="http://schemas.microsoft.com/office/drawing/2014/main" id="{127F703E-2589-4AA4-973A-5B0A02D019E1}"/>
              </a:ext>
            </a:extLst>
          </p:cNvPr>
          <p:cNvSpPr txBox="1"/>
          <p:nvPr/>
        </p:nvSpPr>
        <p:spPr>
          <a:xfrm>
            <a:off x="1611489" y="1297184"/>
            <a:ext cx="3086148" cy="1477328"/>
          </a:xfrm>
          <a:prstGeom prst="rect">
            <a:avLst/>
          </a:prstGeom>
          <a:noFill/>
          <a:ln>
            <a:noFill/>
          </a:ln>
        </p:spPr>
        <p:txBody>
          <a:bodyPr wrap="square" lIns="0" tIns="0" rIns="0" bIns="0" rtlCol="0">
            <a:spAutoFit/>
          </a:bodyPr>
          <a:lstStyle/>
          <a:p>
            <a:r>
              <a:rPr lang="en-US" sz="3200" b="1" dirty="0">
                <a:latin typeface="Monument Extended" panose="00000500000000000000" pitchFamily="50" charset="0"/>
              </a:rPr>
              <a:t>IMMERGED IN THE BATTHUB</a:t>
            </a:r>
          </a:p>
        </p:txBody>
      </p:sp>
      <p:sp>
        <p:nvSpPr>
          <p:cNvPr id="31" name="Rectangle 30">
            <a:extLst>
              <a:ext uri="{FF2B5EF4-FFF2-40B4-BE49-F238E27FC236}">
                <a16:creationId xmlns:a16="http://schemas.microsoft.com/office/drawing/2014/main" id="{342D9BCD-AD76-4D57-B195-3E6D51B73D0C}"/>
              </a:ext>
            </a:extLst>
          </p:cNvPr>
          <p:cNvSpPr/>
          <p:nvPr/>
        </p:nvSpPr>
        <p:spPr>
          <a:xfrm>
            <a:off x="1606087" y="2862609"/>
            <a:ext cx="2795863" cy="573490"/>
          </a:xfrm>
          <a:prstGeom prst="rect">
            <a:avLst/>
          </a:prstGeom>
        </p:spPr>
        <p:txBody>
          <a:bodyPr wrap="square">
            <a:spAutoFit/>
          </a:bodyPr>
          <a:lstStyle/>
          <a:p>
            <a:pPr algn="just">
              <a:lnSpc>
                <a:spcPct val="150000"/>
              </a:lnSpc>
            </a:pPr>
            <a:r>
              <a:rPr lang="id-ID" sz="1100" i="1"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a:t>
            </a:r>
            <a:endParaRPr lang="id-ID" sz="1100" i="1"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32" name="Rectangle 31">
            <a:extLst>
              <a:ext uri="{FF2B5EF4-FFF2-40B4-BE49-F238E27FC236}">
                <a16:creationId xmlns:a16="http://schemas.microsoft.com/office/drawing/2014/main" id="{342D9BCD-AD76-4D57-B195-3E6D51B73D0C}"/>
              </a:ext>
            </a:extLst>
          </p:cNvPr>
          <p:cNvSpPr/>
          <p:nvPr/>
        </p:nvSpPr>
        <p:spPr>
          <a:xfrm>
            <a:off x="1606087" y="3531660"/>
            <a:ext cx="2911750" cy="854080"/>
          </a:xfrm>
          <a:prstGeom prst="rect">
            <a:avLst/>
          </a:prstGeom>
        </p:spPr>
        <p:txBody>
          <a:bodyPr wrap="square">
            <a:spAutoFit/>
          </a:bodyPr>
          <a:lstStyle/>
          <a:p>
            <a:pPr>
              <a:lnSpc>
                <a:spcPct val="150000"/>
              </a:lnSpc>
            </a:pPr>
            <a:r>
              <a:rPr lang="id-ID" sz="11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latin typeface="Source Sans Pro" panose="020B0503030403020204" pitchFamily="34" charset="0"/>
              <a:ea typeface="Source Sans Pro" panose="020B0503030403020204" pitchFamily="34" charset="0"/>
              <a:cs typeface="Lato Light" panose="020F0502020204030203" pitchFamily="34" charset="0"/>
            </a:endParaRPr>
          </a:p>
        </p:txBody>
      </p:sp>
      <p:pic>
        <p:nvPicPr>
          <p:cNvPr id="34" name="图片占位符 33" descr="图片包含 滑冰, 人员, 建筑物, 户外&#10;&#10;已生成极高可信度的说明">
            <a:extLst>
              <a:ext uri="{FF2B5EF4-FFF2-40B4-BE49-F238E27FC236}">
                <a16:creationId xmlns:a16="http://schemas.microsoft.com/office/drawing/2014/main" id="{7ECB9CEA-7CE9-422D-B11A-744E9086EDB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0423" b="20423"/>
          <a:stretch>
            <a:fillRect/>
          </a:stretch>
        </p:blipFill>
        <p:spPr/>
      </p:pic>
    </p:spTree>
    <p:extLst>
      <p:ext uri="{BB962C8B-B14F-4D97-AF65-F5344CB8AC3E}">
        <p14:creationId xmlns:p14="http://schemas.microsoft.com/office/powerpoint/2010/main" val="47140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alpha val="25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7F703E-2589-4AA4-973A-5B0A02D019E1}"/>
              </a:ext>
            </a:extLst>
          </p:cNvPr>
          <p:cNvSpPr txBox="1"/>
          <p:nvPr/>
        </p:nvSpPr>
        <p:spPr>
          <a:xfrm>
            <a:off x="2151238" y="1914148"/>
            <a:ext cx="8726312" cy="830997"/>
          </a:xfrm>
          <a:prstGeom prst="rect">
            <a:avLst/>
          </a:prstGeom>
          <a:noFill/>
          <a:ln>
            <a:noFill/>
          </a:ln>
        </p:spPr>
        <p:txBody>
          <a:bodyPr wrap="square" lIns="0" tIns="0" rIns="0" bIns="0" rtlCol="0">
            <a:spAutoFit/>
          </a:bodyPr>
          <a:lstStyle/>
          <a:p>
            <a:r>
              <a:rPr lang="en-US" sz="5400" b="1" dirty="0">
                <a:solidFill>
                  <a:schemeClr val="bg1"/>
                </a:solidFill>
                <a:latin typeface="Monument Extended" panose="00000500000000000000" pitchFamily="50" charset="0"/>
              </a:rPr>
              <a:t>TRENDS DESIGN</a:t>
            </a:r>
          </a:p>
        </p:txBody>
      </p:sp>
      <p:sp>
        <p:nvSpPr>
          <p:cNvPr id="6" name="Rectangle 5">
            <a:extLst>
              <a:ext uri="{FF2B5EF4-FFF2-40B4-BE49-F238E27FC236}">
                <a16:creationId xmlns:a16="http://schemas.microsoft.com/office/drawing/2014/main" id="{342D9BCD-AD76-4D57-B195-3E6D51B73D0C}"/>
              </a:ext>
            </a:extLst>
          </p:cNvPr>
          <p:cNvSpPr/>
          <p:nvPr/>
        </p:nvSpPr>
        <p:spPr>
          <a:xfrm>
            <a:off x="2291887" y="3992560"/>
            <a:ext cx="2911750" cy="854080"/>
          </a:xfrm>
          <a:prstGeom prst="rect">
            <a:avLst/>
          </a:prstGeom>
        </p:spPr>
        <p:txBody>
          <a:bodyPr wrap="square">
            <a:spAutoFit/>
          </a:bodyPr>
          <a:lstStyle/>
          <a:p>
            <a:pPr>
              <a:lnSpc>
                <a:spcPct val="150000"/>
              </a:lnSpc>
            </a:pPr>
            <a:r>
              <a:rPr lang="id-ID" sz="11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7" name="Subtitle 2">
            <a:extLst>
              <a:ext uri="{FF2B5EF4-FFF2-40B4-BE49-F238E27FC236}">
                <a16:creationId xmlns:a16="http://schemas.microsoft.com/office/drawing/2014/main" id="{A38E1262-7B51-498B-AFA8-80707138815E}"/>
              </a:ext>
            </a:extLst>
          </p:cNvPr>
          <p:cNvSpPr txBox="1">
            <a:spLocks/>
          </p:cNvSpPr>
          <p:nvPr/>
        </p:nvSpPr>
        <p:spPr>
          <a:xfrm>
            <a:off x="2256991" y="3396447"/>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latin typeface="Roboto" panose="02000000000000000000" pitchFamily="2" charset="0"/>
                <a:ea typeface="Roboto" panose="02000000000000000000" pitchFamily="2" charset="0"/>
              </a:rPr>
              <a:t>LOREM IPSUM DOLOR</a:t>
            </a:r>
          </a:p>
        </p:txBody>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11" name="图片占位符 10">
            <a:extLst>
              <a:ext uri="{FF2B5EF4-FFF2-40B4-BE49-F238E27FC236}">
                <a16:creationId xmlns:a16="http://schemas.microsoft.com/office/drawing/2014/main" id="{4A38AA10-B18B-4E30-A799-F05F8B4E4231}"/>
              </a:ext>
            </a:extLst>
          </p:cNvPr>
          <p:cNvSpPr>
            <a:spLocks noGrp="1"/>
          </p:cNvSpPr>
          <p:nvPr>
            <p:ph type="pic" sz="quarter" idx="10"/>
          </p:nvPr>
        </p:nvSpPr>
        <p:spPr/>
      </p:sp>
    </p:spTree>
    <p:extLst>
      <p:ext uri="{BB962C8B-B14F-4D97-AF65-F5344CB8AC3E}">
        <p14:creationId xmlns:p14="http://schemas.microsoft.com/office/powerpoint/2010/main" val="2862821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图片包含 户外, 人员, 建筑物, 滑冰&#10;&#10;已生成极高可信度的说明">
            <a:extLst>
              <a:ext uri="{FF2B5EF4-FFF2-40B4-BE49-F238E27FC236}">
                <a16:creationId xmlns:a16="http://schemas.microsoft.com/office/drawing/2014/main" id="{5C7607E7-D9BC-44F2-B286-AF56CB01319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3" r="153"/>
          <a:stretch>
            <a:fillRect/>
          </a:stretch>
        </p:blipFill>
        <p:spPr/>
      </p:pic>
      <p:sp>
        <p:nvSpPr>
          <p:cNvPr id="3" name="TextBox 2">
            <a:extLst>
              <a:ext uri="{FF2B5EF4-FFF2-40B4-BE49-F238E27FC236}">
                <a16:creationId xmlns:a16="http://schemas.microsoft.com/office/drawing/2014/main" id="{127F703E-2589-4AA4-973A-5B0A02D019E1}"/>
              </a:ext>
            </a:extLst>
          </p:cNvPr>
          <p:cNvSpPr txBox="1"/>
          <p:nvPr/>
        </p:nvSpPr>
        <p:spPr>
          <a:xfrm>
            <a:off x="3350735" y="3069713"/>
            <a:ext cx="5421772" cy="923330"/>
          </a:xfrm>
          <a:prstGeom prst="rect">
            <a:avLst/>
          </a:prstGeom>
          <a:noFill/>
          <a:ln>
            <a:noFill/>
          </a:ln>
        </p:spPr>
        <p:txBody>
          <a:bodyPr wrap="square" lIns="0" tIns="0" rIns="0" bIns="0" rtlCol="0">
            <a:spAutoFit/>
          </a:bodyPr>
          <a:lstStyle/>
          <a:p>
            <a:pPr algn="ctr"/>
            <a:r>
              <a:rPr lang="en-US" sz="6000" b="1" dirty="0">
                <a:latin typeface="Monument Extended" panose="00000500000000000000" pitchFamily="50" charset="0"/>
              </a:rPr>
              <a:t>CONNECT</a:t>
            </a:r>
          </a:p>
        </p:txBody>
      </p:sp>
      <p:sp>
        <p:nvSpPr>
          <p:cNvPr id="7" name="TextBox 6">
            <a:extLst>
              <a:ext uri="{FF2B5EF4-FFF2-40B4-BE49-F238E27FC236}">
                <a16:creationId xmlns:a16="http://schemas.microsoft.com/office/drawing/2014/main" id="{127F703E-2589-4AA4-973A-5B0A02D019E1}"/>
              </a:ext>
            </a:extLst>
          </p:cNvPr>
          <p:cNvSpPr txBox="1"/>
          <p:nvPr/>
        </p:nvSpPr>
        <p:spPr>
          <a:xfrm>
            <a:off x="3519019" y="3786703"/>
            <a:ext cx="4805113" cy="259843"/>
          </a:xfrm>
          <a:custGeom>
            <a:avLst/>
            <a:gdLst/>
            <a:ahLst/>
            <a:cxnLst/>
            <a:rect l="l" t="t" r="r" b="b"/>
            <a:pathLst>
              <a:path w="4805113" h="259843">
                <a:moveTo>
                  <a:pt x="4668049" y="0"/>
                </a:moveTo>
                <a:lnTo>
                  <a:pt x="4805113" y="0"/>
                </a:lnTo>
                <a:lnTo>
                  <a:pt x="4805113" y="252223"/>
                </a:lnTo>
                <a:lnTo>
                  <a:pt x="4668049" y="252223"/>
                </a:lnTo>
                <a:close/>
                <a:moveTo>
                  <a:pt x="3667124" y="0"/>
                </a:moveTo>
                <a:lnTo>
                  <a:pt x="3805523" y="0"/>
                </a:lnTo>
                <a:lnTo>
                  <a:pt x="3814537" y="56124"/>
                </a:lnTo>
                <a:cubicBezTo>
                  <a:pt x="3822379" y="76323"/>
                  <a:pt x="3834246" y="92950"/>
                  <a:pt x="3850137" y="106003"/>
                </a:cubicBezTo>
                <a:cubicBezTo>
                  <a:pt x="3881918" y="132109"/>
                  <a:pt x="3932274" y="145067"/>
                  <a:pt x="4001203" y="144877"/>
                </a:cubicBezTo>
                <a:cubicBezTo>
                  <a:pt x="4058131" y="145258"/>
                  <a:pt x="4102962" y="135920"/>
                  <a:pt x="4135696" y="116865"/>
                </a:cubicBezTo>
                <a:cubicBezTo>
                  <a:pt x="4168431" y="97809"/>
                  <a:pt x="4188115" y="66748"/>
                  <a:pt x="4194751" y="23682"/>
                </a:cubicBezTo>
                <a:lnTo>
                  <a:pt x="4334197" y="23682"/>
                </a:lnTo>
                <a:cubicBezTo>
                  <a:pt x="4327609" y="101201"/>
                  <a:pt x="4296971" y="159898"/>
                  <a:pt x="4242281" y="199773"/>
                </a:cubicBezTo>
                <a:cubicBezTo>
                  <a:pt x="4187592" y="239648"/>
                  <a:pt x="4107232" y="259672"/>
                  <a:pt x="4001203" y="259843"/>
                </a:cubicBezTo>
                <a:cubicBezTo>
                  <a:pt x="3884568" y="259482"/>
                  <a:pt x="3799370" y="235841"/>
                  <a:pt x="3745609" y="188918"/>
                </a:cubicBezTo>
                <a:cubicBezTo>
                  <a:pt x="3705288" y="153726"/>
                  <a:pt x="3680284" y="106658"/>
                  <a:pt x="3670598" y="47712"/>
                </a:cubicBezTo>
                <a:close/>
                <a:moveTo>
                  <a:pt x="3035463" y="0"/>
                </a:moveTo>
                <a:lnTo>
                  <a:pt x="3599248" y="0"/>
                </a:lnTo>
                <a:lnTo>
                  <a:pt x="3599248" y="35053"/>
                </a:lnTo>
                <a:lnTo>
                  <a:pt x="3172528" y="35053"/>
                </a:lnTo>
                <a:lnTo>
                  <a:pt x="3172528" y="143353"/>
                </a:lnTo>
                <a:lnTo>
                  <a:pt x="3599248" y="143353"/>
                </a:lnTo>
                <a:lnTo>
                  <a:pt x="3599248" y="252223"/>
                </a:lnTo>
                <a:lnTo>
                  <a:pt x="3035463" y="252223"/>
                </a:lnTo>
                <a:close/>
                <a:moveTo>
                  <a:pt x="2535303" y="0"/>
                </a:moveTo>
                <a:lnTo>
                  <a:pt x="2705318" y="0"/>
                </a:lnTo>
                <a:lnTo>
                  <a:pt x="2814102" y="119660"/>
                </a:lnTo>
                <a:lnTo>
                  <a:pt x="2814102" y="0"/>
                </a:lnTo>
                <a:lnTo>
                  <a:pt x="2951167" y="0"/>
                </a:lnTo>
                <a:lnTo>
                  <a:pt x="2951167" y="252223"/>
                </a:lnTo>
                <a:lnTo>
                  <a:pt x="2764560" y="252223"/>
                </a:lnTo>
                <a:close/>
                <a:moveTo>
                  <a:pt x="2263938" y="0"/>
                </a:moveTo>
                <a:lnTo>
                  <a:pt x="2401003" y="0"/>
                </a:lnTo>
                <a:lnTo>
                  <a:pt x="2401003" y="252223"/>
                </a:lnTo>
                <a:lnTo>
                  <a:pt x="2263938" y="252223"/>
                </a:lnTo>
                <a:close/>
                <a:moveTo>
                  <a:pt x="1763778" y="0"/>
                </a:moveTo>
                <a:lnTo>
                  <a:pt x="1933793" y="0"/>
                </a:lnTo>
                <a:lnTo>
                  <a:pt x="2042577" y="119660"/>
                </a:lnTo>
                <a:lnTo>
                  <a:pt x="2042577" y="0"/>
                </a:lnTo>
                <a:lnTo>
                  <a:pt x="2179642" y="0"/>
                </a:lnTo>
                <a:lnTo>
                  <a:pt x="2179642" y="252223"/>
                </a:lnTo>
                <a:lnTo>
                  <a:pt x="1993035" y="252223"/>
                </a:lnTo>
                <a:close/>
                <a:moveTo>
                  <a:pt x="1492414" y="0"/>
                </a:moveTo>
                <a:lnTo>
                  <a:pt x="1629478" y="0"/>
                </a:lnTo>
                <a:lnTo>
                  <a:pt x="1629478" y="252223"/>
                </a:lnTo>
                <a:lnTo>
                  <a:pt x="1492414" y="252223"/>
                </a:lnTo>
                <a:close/>
                <a:moveTo>
                  <a:pt x="742950" y="0"/>
                </a:moveTo>
                <a:lnTo>
                  <a:pt x="881235" y="0"/>
                </a:lnTo>
                <a:lnTo>
                  <a:pt x="889829" y="56124"/>
                </a:lnTo>
                <a:cubicBezTo>
                  <a:pt x="897435" y="76323"/>
                  <a:pt x="909007" y="92950"/>
                  <a:pt x="924544" y="106003"/>
                </a:cubicBezTo>
                <a:cubicBezTo>
                  <a:pt x="955619" y="132109"/>
                  <a:pt x="1006463" y="145067"/>
                  <a:pt x="1077077" y="144877"/>
                </a:cubicBezTo>
                <a:cubicBezTo>
                  <a:pt x="1147690" y="145020"/>
                  <a:pt x="1198534" y="131966"/>
                  <a:pt x="1229608" y="105717"/>
                </a:cubicBezTo>
                <a:cubicBezTo>
                  <a:pt x="1245146" y="92592"/>
                  <a:pt x="1256717" y="75954"/>
                  <a:pt x="1264323" y="55803"/>
                </a:cubicBezTo>
                <a:lnTo>
                  <a:pt x="1272907" y="0"/>
                </a:lnTo>
                <a:lnTo>
                  <a:pt x="1411188" y="0"/>
                </a:lnTo>
                <a:lnTo>
                  <a:pt x="1407684" y="47507"/>
                </a:lnTo>
                <a:cubicBezTo>
                  <a:pt x="1397944" y="106292"/>
                  <a:pt x="1372858" y="153334"/>
                  <a:pt x="1332426" y="188633"/>
                </a:cubicBezTo>
                <a:cubicBezTo>
                  <a:pt x="1278517" y="235698"/>
                  <a:pt x="1193400" y="259435"/>
                  <a:pt x="1077077" y="259843"/>
                </a:cubicBezTo>
                <a:cubicBezTo>
                  <a:pt x="960419" y="259482"/>
                  <a:pt x="875206" y="235841"/>
                  <a:pt x="821440" y="188918"/>
                </a:cubicBezTo>
                <a:cubicBezTo>
                  <a:pt x="781115" y="153726"/>
                  <a:pt x="756110" y="106658"/>
                  <a:pt x="746423" y="47712"/>
                </a:cubicBezTo>
                <a:close/>
                <a:moveTo>
                  <a:pt x="0" y="0"/>
                </a:moveTo>
                <a:lnTo>
                  <a:pt x="138398" y="0"/>
                </a:lnTo>
                <a:lnTo>
                  <a:pt x="147412" y="56124"/>
                </a:lnTo>
                <a:cubicBezTo>
                  <a:pt x="155254" y="76323"/>
                  <a:pt x="167121" y="92950"/>
                  <a:pt x="183012" y="106003"/>
                </a:cubicBezTo>
                <a:cubicBezTo>
                  <a:pt x="214793" y="132109"/>
                  <a:pt x="265149" y="145067"/>
                  <a:pt x="334078" y="144877"/>
                </a:cubicBezTo>
                <a:cubicBezTo>
                  <a:pt x="391006" y="145258"/>
                  <a:pt x="435837" y="135920"/>
                  <a:pt x="468571" y="116865"/>
                </a:cubicBezTo>
                <a:cubicBezTo>
                  <a:pt x="501305" y="97809"/>
                  <a:pt x="520990" y="66748"/>
                  <a:pt x="527626" y="23682"/>
                </a:cubicBezTo>
                <a:lnTo>
                  <a:pt x="667072" y="23682"/>
                </a:lnTo>
                <a:cubicBezTo>
                  <a:pt x="660484" y="101201"/>
                  <a:pt x="629845" y="159898"/>
                  <a:pt x="575156" y="199773"/>
                </a:cubicBezTo>
                <a:cubicBezTo>
                  <a:pt x="520467" y="239648"/>
                  <a:pt x="440107" y="259672"/>
                  <a:pt x="334078" y="259843"/>
                </a:cubicBezTo>
                <a:cubicBezTo>
                  <a:pt x="217443" y="259482"/>
                  <a:pt x="132245" y="235841"/>
                  <a:pt x="78484" y="188918"/>
                </a:cubicBezTo>
                <a:cubicBezTo>
                  <a:pt x="38163" y="153726"/>
                  <a:pt x="13159" y="106658"/>
                  <a:pt x="3474" y="47712"/>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000" b="1" dirty="0">
              <a:latin typeface="Monument Extended" panose="00000500000000000000" pitchFamily="50" charset="0"/>
            </a:endParaRPr>
          </a:p>
        </p:txBody>
      </p:sp>
      <p:sp>
        <p:nvSpPr>
          <p:cNvPr id="10" name="Freeform 9"/>
          <p:cNvSpPr/>
          <p:nvPr/>
        </p:nvSpPr>
        <p:spPr>
          <a:xfrm>
            <a:off x="3519019" y="2900445"/>
            <a:ext cx="5065314" cy="278710"/>
          </a:xfrm>
          <a:custGeom>
            <a:avLst/>
            <a:gdLst/>
            <a:ahLst/>
            <a:cxnLst/>
            <a:rect l="l" t="t" r="r" b="b"/>
            <a:pathLst>
              <a:path w="5065314" h="278710">
                <a:moveTo>
                  <a:pt x="4410089" y="7620"/>
                </a:moveTo>
                <a:lnTo>
                  <a:pt x="5065314" y="7620"/>
                </a:lnTo>
                <a:lnTo>
                  <a:pt x="5065314" y="122587"/>
                </a:lnTo>
                <a:lnTo>
                  <a:pt x="4806234" y="122587"/>
                </a:lnTo>
                <a:lnTo>
                  <a:pt x="4806234" y="278710"/>
                </a:lnTo>
                <a:lnTo>
                  <a:pt x="4669170" y="278710"/>
                </a:lnTo>
                <a:lnTo>
                  <a:pt x="4669170" y="122587"/>
                </a:lnTo>
                <a:lnTo>
                  <a:pt x="4410089" y="122587"/>
                </a:lnTo>
                <a:close/>
                <a:moveTo>
                  <a:pt x="3036584" y="7620"/>
                </a:moveTo>
                <a:lnTo>
                  <a:pt x="3600369" y="7620"/>
                </a:lnTo>
                <a:lnTo>
                  <a:pt x="3600369" y="116491"/>
                </a:lnTo>
                <a:lnTo>
                  <a:pt x="3173649" y="116491"/>
                </a:lnTo>
                <a:lnTo>
                  <a:pt x="3173649" y="224790"/>
                </a:lnTo>
                <a:lnTo>
                  <a:pt x="3600369" y="224790"/>
                </a:lnTo>
                <a:lnTo>
                  <a:pt x="3600369" y="278710"/>
                </a:lnTo>
                <a:lnTo>
                  <a:pt x="3036584" y="278710"/>
                </a:lnTo>
                <a:close/>
                <a:moveTo>
                  <a:pt x="2815223" y="7620"/>
                </a:moveTo>
                <a:lnTo>
                  <a:pt x="2952288" y="7620"/>
                </a:lnTo>
                <a:lnTo>
                  <a:pt x="2952288" y="278710"/>
                </a:lnTo>
                <a:lnTo>
                  <a:pt x="2815223" y="278710"/>
                </a:lnTo>
                <a:close/>
                <a:moveTo>
                  <a:pt x="2265059" y="7620"/>
                </a:moveTo>
                <a:lnTo>
                  <a:pt x="2450903" y="7620"/>
                </a:lnTo>
                <a:lnTo>
                  <a:pt x="2697356" y="278710"/>
                </a:lnTo>
                <a:lnTo>
                  <a:pt x="2527343" y="278710"/>
                </a:lnTo>
                <a:lnTo>
                  <a:pt x="2402124" y="140948"/>
                </a:lnTo>
                <a:lnTo>
                  <a:pt x="2402124" y="278710"/>
                </a:lnTo>
                <a:lnTo>
                  <a:pt x="2265059" y="278710"/>
                </a:lnTo>
                <a:close/>
                <a:moveTo>
                  <a:pt x="2043698" y="7620"/>
                </a:moveTo>
                <a:lnTo>
                  <a:pt x="2180763" y="7620"/>
                </a:lnTo>
                <a:lnTo>
                  <a:pt x="2180763" y="278710"/>
                </a:lnTo>
                <a:lnTo>
                  <a:pt x="2043698" y="278710"/>
                </a:lnTo>
                <a:close/>
                <a:moveTo>
                  <a:pt x="1493535" y="7620"/>
                </a:moveTo>
                <a:lnTo>
                  <a:pt x="1679378" y="7620"/>
                </a:lnTo>
                <a:lnTo>
                  <a:pt x="1925831" y="278710"/>
                </a:lnTo>
                <a:lnTo>
                  <a:pt x="1755818" y="278710"/>
                </a:lnTo>
                <a:lnTo>
                  <a:pt x="1630599" y="140948"/>
                </a:lnTo>
                <a:lnTo>
                  <a:pt x="1630599" y="278710"/>
                </a:lnTo>
                <a:lnTo>
                  <a:pt x="1493535" y="278710"/>
                </a:lnTo>
                <a:close/>
                <a:moveTo>
                  <a:pt x="4002324" y="0"/>
                </a:moveTo>
                <a:cubicBezTo>
                  <a:pt x="4108353" y="156"/>
                  <a:pt x="4188713" y="20020"/>
                  <a:pt x="4243402" y="59594"/>
                </a:cubicBezTo>
                <a:cubicBezTo>
                  <a:pt x="4298092" y="99167"/>
                  <a:pt x="4328730" y="157514"/>
                  <a:pt x="4335318" y="234635"/>
                </a:cubicBezTo>
                <a:lnTo>
                  <a:pt x="4195872" y="234635"/>
                </a:lnTo>
                <a:cubicBezTo>
                  <a:pt x="4189284" y="191966"/>
                  <a:pt x="4169694" y="161255"/>
                  <a:pt x="4137103" y="142501"/>
                </a:cubicBezTo>
                <a:cubicBezTo>
                  <a:pt x="4104512" y="123748"/>
                  <a:pt x="4059586" y="114570"/>
                  <a:pt x="4002324" y="114967"/>
                </a:cubicBezTo>
                <a:cubicBezTo>
                  <a:pt x="3933061" y="114760"/>
                  <a:pt x="3882611" y="127559"/>
                  <a:pt x="3850972" y="153363"/>
                </a:cubicBezTo>
                <a:cubicBezTo>
                  <a:pt x="3819333" y="179167"/>
                  <a:pt x="3803744" y="219216"/>
                  <a:pt x="3804204" y="273509"/>
                </a:cubicBezTo>
                <a:lnTo>
                  <a:pt x="3805040" y="278710"/>
                </a:lnTo>
                <a:lnTo>
                  <a:pt x="3667518" y="278710"/>
                </a:lnTo>
                <a:lnTo>
                  <a:pt x="3667139" y="273509"/>
                </a:lnTo>
                <a:cubicBezTo>
                  <a:pt x="3666438" y="184756"/>
                  <a:pt x="3692969" y="117069"/>
                  <a:pt x="3746730" y="70449"/>
                </a:cubicBezTo>
                <a:cubicBezTo>
                  <a:pt x="3800491" y="23828"/>
                  <a:pt x="3885689" y="345"/>
                  <a:pt x="4002324" y="0"/>
                </a:cubicBezTo>
                <a:close/>
                <a:moveTo>
                  <a:pt x="1078198" y="0"/>
                </a:moveTo>
                <a:cubicBezTo>
                  <a:pt x="1194521" y="393"/>
                  <a:pt x="1279638" y="23971"/>
                  <a:pt x="1333547" y="70734"/>
                </a:cubicBezTo>
                <a:cubicBezTo>
                  <a:pt x="1387456" y="117498"/>
                  <a:pt x="1414084" y="185089"/>
                  <a:pt x="1413429" y="273509"/>
                </a:cubicBezTo>
                <a:lnTo>
                  <a:pt x="1413046" y="278710"/>
                </a:lnTo>
                <a:lnTo>
                  <a:pt x="1275564" y="278710"/>
                </a:lnTo>
                <a:lnTo>
                  <a:pt x="1276364" y="273509"/>
                </a:lnTo>
                <a:cubicBezTo>
                  <a:pt x="1277063" y="219549"/>
                  <a:pt x="1261947" y="179596"/>
                  <a:pt x="1231015" y="153649"/>
                </a:cubicBezTo>
                <a:cubicBezTo>
                  <a:pt x="1200084" y="127702"/>
                  <a:pt x="1149144" y="114808"/>
                  <a:pt x="1078198" y="114967"/>
                </a:cubicBezTo>
                <a:cubicBezTo>
                  <a:pt x="1007251" y="114760"/>
                  <a:pt x="956311" y="127559"/>
                  <a:pt x="925379" y="153363"/>
                </a:cubicBezTo>
                <a:cubicBezTo>
                  <a:pt x="894447" y="179167"/>
                  <a:pt x="879330" y="219216"/>
                  <a:pt x="880029" y="273509"/>
                </a:cubicBezTo>
                <a:lnTo>
                  <a:pt x="880826" y="278710"/>
                </a:lnTo>
                <a:lnTo>
                  <a:pt x="743343" y="278710"/>
                </a:lnTo>
                <a:lnTo>
                  <a:pt x="742964" y="273509"/>
                </a:lnTo>
                <a:cubicBezTo>
                  <a:pt x="742262" y="184756"/>
                  <a:pt x="768795" y="117069"/>
                  <a:pt x="822561" y="70449"/>
                </a:cubicBezTo>
                <a:cubicBezTo>
                  <a:pt x="876327" y="23828"/>
                  <a:pt x="961540" y="345"/>
                  <a:pt x="1078198" y="0"/>
                </a:cubicBezTo>
                <a:close/>
                <a:moveTo>
                  <a:pt x="335199" y="0"/>
                </a:moveTo>
                <a:cubicBezTo>
                  <a:pt x="441228" y="156"/>
                  <a:pt x="521588" y="20020"/>
                  <a:pt x="576277" y="59594"/>
                </a:cubicBezTo>
                <a:cubicBezTo>
                  <a:pt x="630966" y="99167"/>
                  <a:pt x="661605" y="157514"/>
                  <a:pt x="668193" y="234635"/>
                </a:cubicBezTo>
                <a:lnTo>
                  <a:pt x="528747" y="234635"/>
                </a:lnTo>
                <a:cubicBezTo>
                  <a:pt x="522159" y="191966"/>
                  <a:pt x="502569" y="161255"/>
                  <a:pt x="469978" y="142501"/>
                </a:cubicBezTo>
                <a:cubicBezTo>
                  <a:pt x="437387" y="123748"/>
                  <a:pt x="392460" y="114570"/>
                  <a:pt x="335199" y="114967"/>
                </a:cubicBezTo>
                <a:cubicBezTo>
                  <a:pt x="265937" y="114760"/>
                  <a:pt x="215486" y="127559"/>
                  <a:pt x="183847" y="153363"/>
                </a:cubicBezTo>
                <a:cubicBezTo>
                  <a:pt x="152208" y="179167"/>
                  <a:pt x="136619" y="219216"/>
                  <a:pt x="137079" y="273509"/>
                </a:cubicBezTo>
                <a:lnTo>
                  <a:pt x="137915" y="278710"/>
                </a:lnTo>
                <a:lnTo>
                  <a:pt x="393" y="278710"/>
                </a:lnTo>
                <a:lnTo>
                  <a:pt x="14" y="273509"/>
                </a:lnTo>
                <a:cubicBezTo>
                  <a:pt x="-687" y="184756"/>
                  <a:pt x="25844" y="117069"/>
                  <a:pt x="79605" y="70449"/>
                </a:cubicBezTo>
                <a:cubicBezTo>
                  <a:pt x="133366" y="23828"/>
                  <a:pt x="218564" y="345"/>
                  <a:pt x="33519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27F703E-2589-4AA4-973A-5B0A02D019E1}"/>
              </a:ext>
            </a:extLst>
          </p:cNvPr>
          <p:cNvSpPr txBox="1"/>
          <p:nvPr/>
        </p:nvSpPr>
        <p:spPr>
          <a:xfrm>
            <a:off x="4698587" y="959975"/>
            <a:ext cx="2794826" cy="307777"/>
          </a:xfrm>
          <a:prstGeom prst="rect">
            <a:avLst/>
          </a:prstGeom>
          <a:noFill/>
          <a:ln>
            <a:noFill/>
          </a:ln>
        </p:spPr>
        <p:txBody>
          <a:bodyPr wrap="square" lIns="0" tIns="0" rIns="0" bIns="0" rtlCol="0">
            <a:spAutoFit/>
          </a:bodyPr>
          <a:lstStyle/>
          <a:p>
            <a:pPr algn="ctr"/>
            <a:r>
              <a:rPr lang="en-US" sz="2000" b="1" spc="300" dirty="0">
                <a:latin typeface="Monument Extended" panose="00000500000000000000" pitchFamily="50" charset="0"/>
              </a:rPr>
              <a:t>TECHNIC</a:t>
            </a:r>
          </a:p>
        </p:txBody>
      </p:sp>
      <p:sp>
        <p:nvSpPr>
          <p:cNvPr id="14" name="TextBox 13">
            <a:extLst>
              <a:ext uri="{FF2B5EF4-FFF2-40B4-BE49-F238E27FC236}">
                <a16:creationId xmlns:a16="http://schemas.microsoft.com/office/drawing/2014/main" id="{127F703E-2589-4AA4-973A-5B0A02D019E1}"/>
              </a:ext>
            </a:extLst>
          </p:cNvPr>
          <p:cNvSpPr txBox="1"/>
          <p:nvPr/>
        </p:nvSpPr>
        <p:spPr>
          <a:xfrm>
            <a:off x="4698587" y="5301853"/>
            <a:ext cx="2057813" cy="307777"/>
          </a:xfrm>
          <a:prstGeom prst="rect">
            <a:avLst/>
          </a:prstGeom>
          <a:noFill/>
          <a:ln>
            <a:noFill/>
          </a:ln>
        </p:spPr>
        <p:txBody>
          <a:bodyPr wrap="square" lIns="0" tIns="0" rIns="0" bIns="0" rtlCol="0">
            <a:spAutoFit/>
          </a:bodyPr>
          <a:lstStyle/>
          <a:p>
            <a:r>
              <a:rPr lang="en-US" sz="2000" b="1" spc="300" dirty="0">
                <a:latin typeface="Monument Extended" panose="00000500000000000000" pitchFamily="50" charset="0"/>
              </a:rPr>
              <a:t>TECHNIC</a:t>
            </a:r>
          </a:p>
        </p:txBody>
      </p:sp>
      <p:sp>
        <p:nvSpPr>
          <p:cNvPr id="15" name="TextBox 14">
            <a:extLst>
              <a:ext uri="{FF2B5EF4-FFF2-40B4-BE49-F238E27FC236}">
                <a16:creationId xmlns:a16="http://schemas.microsoft.com/office/drawing/2014/main" id="{127F703E-2589-4AA4-973A-5B0A02D019E1}"/>
              </a:ext>
            </a:extLst>
          </p:cNvPr>
          <p:cNvSpPr txBox="1"/>
          <p:nvPr/>
        </p:nvSpPr>
        <p:spPr>
          <a:xfrm>
            <a:off x="9270587" y="6152753"/>
            <a:ext cx="2057813" cy="307777"/>
          </a:xfrm>
          <a:prstGeom prst="rect">
            <a:avLst/>
          </a:prstGeom>
          <a:noFill/>
          <a:ln>
            <a:noFill/>
          </a:ln>
        </p:spPr>
        <p:txBody>
          <a:bodyPr wrap="square" lIns="0" tIns="0" rIns="0" bIns="0" rtlCol="0">
            <a:spAutoFit/>
          </a:bodyPr>
          <a:lstStyle/>
          <a:p>
            <a:pPr algn="r"/>
            <a:r>
              <a:rPr lang="en-US" sz="2000" b="1" spc="300" dirty="0">
                <a:latin typeface="Monument Extended" panose="00000500000000000000" pitchFamily="50" charset="0"/>
              </a:rPr>
              <a:t>2019</a:t>
            </a:r>
          </a:p>
        </p:txBody>
      </p:sp>
      <p:sp>
        <p:nvSpPr>
          <p:cNvPr id="16" name="Rectangle 15"/>
          <p:cNvSpPr/>
          <p:nvPr/>
        </p:nvSpPr>
        <p:spPr>
          <a:xfrm flipH="1">
            <a:off x="6728397" y="6241872"/>
            <a:ext cx="1309002"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Subtitle 2">
            <a:extLst>
              <a:ext uri="{FF2B5EF4-FFF2-40B4-BE49-F238E27FC236}">
                <a16:creationId xmlns:a16="http://schemas.microsoft.com/office/drawing/2014/main" id="{A38E1262-7B51-498B-AFA8-80707138815E}"/>
              </a:ext>
            </a:extLst>
          </p:cNvPr>
          <p:cNvSpPr txBox="1">
            <a:spLocks/>
          </p:cNvSpPr>
          <p:nvPr/>
        </p:nvSpPr>
        <p:spPr>
          <a:xfrm>
            <a:off x="4511872" y="5876303"/>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dirty="0">
                <a:latin typeface="Roboto" panose="02000000000000000000" pitchFamily="2" charset="0"/>
                <a:ea typeface="Roboto" panose="02000000000000000000" pitchFamily="2" charset="0"/>
              </a:rPr>
              <a:t>LOREM IPSUM DOLOR</a:t>
            </a:r>
          </a:p>
        </p:txBody>
      </p:sp>
      <p:sp>
        <p:nvSpPr>
          <p:cNvPr id="18" name="Subtitle 2">
            <a:extLst>
              <a:ext uri="{FF2B5EF4-FFF2-40B4-BE49-F238E27FC236}">
                <a16:creationId xmlns:a16="http://schemas.microsoft.com/office/drawing/2014/main" id="{A38E1262-7B51-498B-AFA8-80707138815E}"/>
              </a:ext>
            </a:extLst>
          </p:cNvPr>
          <p:cNvSpPr txBox="1">
            <a:spLocks/>
          </p:cNvSpPr>
          <p:nvPr/>
        </p:nvSpPr>
        <p:spPr>
          <a:xfrm>
            <a:off x="4911922" y="6152753"/>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dirty="0">
                <a:latin typeface="Roboto" panose="02000000000000000000" pitchFamily="2" charset="0"/>
                <a:ea typeface="Roboto" panose="02000000000000000000" pitchFamily="2" charset="0"/>
              </a:rPr>
              <a:t>LOREM IPSUM DOLOR</a:t>
            </a:r>
          </a:p>
        </p:txBody>
      </p:sp>
      <p:sp>
        <p:nvSpPr>
          <p:cNvPr id="19" name="Rectangle 18">
            <a:extLst>
              <a:ext uri="{FF2B5EF4-FFF2-40B4-BE49-F238E27FC236}">
                <a16:creationId xmlns:a16="http://schemas.microsoft.com/office/drawing/2014/main" id="{342D9BCD-AD76-4D57-B195-3E6D51B73D0C}"/>
              </a:ext>
            </a:extLst>
          </p:cNvPr>
          <p:cNvSpPr/>
          <p:nvPr/>
        </p:nvSpPr>
        <p:spPr>
          <a:xfrm>
            <a:off x="9951276" y="4768307"/>
            <a:ext cx="1377124" cy="1107996"/>
          </a:xfrm>
          <a:prstGeom prst="rect">
            <a:avLst/>
          </a:prstGeom>
        </p:spPr>
        <p:txBody>
          <a:bodyPr wrap="square">
            <a:spAutoFit/>
          </a:bodyPr>
          <a:lstStyle/>
          <a:p>
            <a:pPr algn="r">
              <a:lnSpc>
                <a:spcPct val="150000"/>
              </a:lnSpc>
            </a:pPr>
            <a:r>
              <a:rPr lang="id-ID" sz="11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a:t>
            </a:r>
            <a:endParaRPr lang="id-ID" sz="1100" dirty="0">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268262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7F703E-2589-4AA4-973A-5B0A02D019E1}"/>
              </a:ext>
            </a:extLst>
          </p:cNvPr>
          <p:cNvSpPr txBox="1"/>
          <p:nvPr/>
        </p:nvSpPr>
        <p:spPr>
          <a:xfrm>
            <a:off x="4110758" y="2931547"/>
            <a:ext cx="7616785" cy="3693319"/>
          </a:xfrm>
          <a:prstGeom prst="rect">
            <a:avLst/>
          </a:prstGeom>
          <a:noFill/>
          <a:ln>
            <a:noFill/>
          </a:ln>
        </p:spPr>
        <p:txBody>
          <a:bodyPr wrap="square" lIns="0" tIns="0" rIns="0" bIns="0" rtlCol="0">
            <a:spAutoFit/>
          </a:bodyPr>
          <a:lstStyle/>
          <a:p>
            <a:r>
              <a:rPr lang="en-US" sz="4000" b="1" dirty="0">
                <a:solidFill>
                  <a:schemeClr val="bg1"/>
                </a:solidFill>
                <a:latin typeface="Monument Extended" panose="00000500000000000000" pitchFamily="50" charset="0"/>
              </a:rPr>
              <a:t>BE YOURSELF </a:t>
            </a:r>
            <a:r>
              <a:rPr lang="en-US" sz="4000" b="1" dirty="0">
                <a:latin typeface="Monument Extended" panose="00000500000000000000" pitchFamily="50" charset="0"/>
              </a:rPr>
              <a:t>DUDE. </a:t>
            </a:r>
            <a:r>
              <a:rPr lang="en-US" sz="4000" b="1" dirty="0">
                <a:ln w="12700">
                  <a:solidFill>
                    <a:schemeClr val="bg1"/>
                  </a:solidFill>
                </a:ln>
                <a:noFill/>
                <a:latin typeface="Monument Extended" panose="00000500000000000000" pitchFamily="50" charset="0"/>
              </a:rPr>
              <a:t>BE YOURSELF </a:t>
            </a:r>
            <a:r>
              <a:rPr lang="en-US" sz="4000" b="1" dirty="0">
                <a:latin typeface="Monument Extended" panose="00000500000000000000" pitchFamily="50" charset="0"/>
              </a:rPr>
              <a:t>DUDE.</a:t>
            </a:r>
          </a:p>
          <a:p>
            <a:r>
              <a:rPr lang="en-US" sz="4000" b="1" dirty="0">
                <a:ln w="12700">
                  <a:solidFill>
                    <a:schemeClr val="bg1"/>
                  </a:solidFill>
                </a:ln>
                <a:noFill/>
                <a:latin typeface="Monument Extended" panose="00000500000000000000" pitchFamily="50" charset="0"/>
              </a:rPr>
              <a:t>BE YOURSELF </a:t>
            </a:r>
            <a:r>
              <a:rPr lang="en-US" sz="4000" b="1" dirty="0">
                <a:latin typeface="Monument Extended" panose="00000500000000000000" pitchFamily="50" charset="0"/>
              </a:rPr>
              <a:t>DUDE.</a:t>
            </a:r>
          </a:p>
          <a:p>
            <a:r>
              <a:rPr lang="en-US" sz="4000" b="1" dirty="0">
                <a:ln w="12700">
                  <a:solidFill>
                    <a:schemeClr val="bg1"/>
                  </a:solidFill>
                </a:ln>
                <a:noFill/>
                <a:latin typeface="Monument Extended" panose="00000500000000000000" pitchFamily="50" charset="0"/>
              </a:rPr>
              <a:t>BE YOURSELF </a:t>
            </a:r>
            <a:r>
              <a:rPr lang="en-US" sz="4000" b="1" dirty="0">
                <a:latin typeface="Monument Extended" panose="00000500000000000000" pitchFamily="50" charset="0"/>
              </a:rPr>
              <a:t>DUDE.</a:t>
            </a:r>
          </a:p>
          <a:p>
            <a:r>
              <a:rPr lang="en-US" sz="4000" b="1" dirty="0">
                <a:latin typeface="Monument Extended" panose="00000500000000000000" pitchFamily="50" charset="0"/>
              </a:rPr>
              <a:t>BE YOURSELF DUDE.</a:t>
            </a:r>
          </a:p>
          <a:p>
            <a:r>
              <a:rPr lang="en-US" sz="4000" b="1" dirty="0">
                <a:latin typeface="Monument Extended" panose="00000500000000000000" pitchFamily="50" charset="0"/>
              </a:rPr>
              <a:t>BE YOURSELF DUDE.</a:t>
            </a:r>
          </a:p>
        </p:txBody>
      </p:sp>
      <p:sp>
        <p:nvSpPr>
          <p:cNvPr id="5" name="Rectangle 4">
            <a:extLst>
              <a:ext uri="{FF2B5EF4-FFF2-40B4-BE49-F238E27FC236}">
                <a16:creationId xmlns:a16="http://schemas.microsoft.com/office/drawing/2014/main" id="{342D9BCD-AD76-4D57-B195-3E6D51B73D0C}"/>
              </a:ext>
            </a:extLst>
          </p:cNvPr>
          <p:cNvSpPr/>
          <p:nvPr/>
        </p:nvSpPr>
        <p:spPr>
          <a:xfrm>
            <a:off x="2159995" y="561342"/>
            <a:ext cx="1950763" cy="854080"/>
          </a:xfrm>
          <a:prstGeom prst="rect">
            <a:avLst/>
          </a:prstGeom>
        </p:spPr>
        <p:txBody>
          <a:bodyPr wrap="square">
            <a:spAutoFit/>
          </a:bodyPr>
          <a:lstStyle/>
          <a:p>
            <a:pPr>
              <a:lnSpc>
                <a:spcPct val="150000"/>
              </a:lnSpc>
            </a:pPr>
            <a:r>
              <a:rPr lang="id-ID" sz="1100" i="1"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a:t>
            </a:r>
            <a:endParaRPr lang="id-ID" sz="1100" i="1"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TextBox 5">
            <a:extLst>
              <a:ext uri="{FF2B5EF4-FFF2-40B4-BE49-F238E27FC236}">
                <a16:creationId xmlns:a16="http://schemas.microsoft.com/office/drawing/2014/main" id="{531E9182-BCD0-4BB7-8F22-2EF39E4A3EFB}"/>
              </a:ext>
            </a:extLst>
          </p:cNvPr>
          <p:cNvSpPr txBox="1"/>
          <p:nvPr/>
        </p:nvSpPr>
        <p:spPr>
          <a:xfrm rot="16200000" flipV="1">
            <a:off x="11290244" y="998641"/>
            <a:ext cx="1243930" cy="369332"/>
          </a:xfrm>
          <a:prstGeom prst="rect">
            <a:avLst/>
          </a:prstGeom>
          <a:noFill/>
        </p:spPr>
        <p:txBody>
          <a:bodyPr wrap="none" lIns="0" tIns="0" rIns="0" bIns="0" rtlCol="0">
            <a:spAutoFit/>
          </a:bodyPr>
          <a:lstStyle/>
          <a:p>
            <a:r>
              <a:rPr lang="en-US" sz="1200" b="1" dirty="0">
                <a:latin typeface="Roboto" panose="02000000000000000000" pitchFamily="2" charset="0"/>
                <a:ea typeface="Roboto" panose="02000000000000000000" pitchFamily="2" charset="0"/>
              </a:rPr>
              <a:t>(2019)</a:t>
            </a:r>
          </a:p>
          <a:p>
            <a:r>
              <a:rPr lang="en-US" sz="1200" dirty="0">
                <a:latin typeface="Roboto" panose="02000000000000000000" pitchFamily="2" charset="0"/>
                <a:ea typeface="Roboto" panose="02000000000000000000" pitchFamily="2" charset="0"/>
              </a:rPr>
              <a:t>Creative Template</a:t>
            </a:r>
          </a:p>
        </p:txBody>
      </p:sp>
      <p:pic>
        <p:nvPicPr>
          <p:cNvPr id="7" name="图片占位符 6" descr="图片包含 人员, 男士&#10;&#10;已生成高可信度的说明">
            <a:extLst>
              <a:ext uri="{FF2B5EF4-FFF2-40B4-BE49-F238E27FC236}">
                <a16:creationId xmlns:a16="http://schemas.microsoft.com/office/drawing/2014/main" id="{5569614D-4181-4CB3-94AE-C26B7C1BE37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52" r="2052"/>
          <a:stretch>
            <a:fillRect/>
          </a:stretch>
        </p:blipFill>
        <p:spPr/>
      </p:pic>
    </p:spTree>
    <p:extLst>
      <p:ext uri="{BB962C8B-B14F-4D97-AF65-F5344CB8AC3E}">
        <p14:creationId xmlns:p14="http://schemas.microsoft.com/office/powerpoint/2010/main" val="1392279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占位符 5" descr="图片包含 道路, 户外, 滑冰, 地面&#10;&#10;已生成极高可信度的说明">
            <a:extLst>
              <a:ext uri="{FF2B5EF4-FFF2-40B4-BE49-F238E27FC236}">
                <a16:creationId xmlns:a16="http://schemas.microsoft.com/office/drawing/2014/main" id="{A8F68F87-F350-40E6-B350-0A89FE9B610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721" b="7721"/>
          <a:stretch>
            <a:fillRect/>
          </a:stretch>
        </p:blipFill>
        <p:spPr/>
      </p:pic>
      <p:sp>
        <p:nvSpPr>
          <p:cNvPr id="3" name="TextBox 2">
            <a:extLst>
              <a:ext uri="{FF2B5EF4-FFF2-40B4-BE49-F238E27FC236}">
                <a16:creationId xmlns:a16="http://schemas.microsoft.com/office/drawing/2014/main" id="{127F703E-2589-4AA4-973A-5B0A02D019E1}"/>
              </a:ext>
            </a:extLst>
          </p:cNvPr>
          <p:cNvSpPr txBox="1"/>
          <p:nvPr/>
        </p:nvSpPr>
        <p:spPr>
          <a:xfrm>
            <a:off x="1502008" y="409420"/>
            <a:ext cx="5421772" cy="923330"/>
          </a:xfrm>
          <a:prstGeom prst="rect">
            <a:avLst/>
          </a:prstGeom>
          <a:noFill/>
          <a:ln>
            <a:noFill/>
          </a:ln>
        </p:spPr>
        <p:txBody>
          <a:bodyPr wrap="square" lIns="0" tIns="0" rIns="0" bIns="0" rtlCol="0">
            <a:spAutoFit/>
          </a:bodyPr>
          <a:lstStyle/>
          <a:p>
            <a:pPr algn="ctr"/>
            <a:r>
              <a:rPr lang="en-US" sz="6000" b="1" dirty="0">
                <a:solidFill>
                  <a:schemeClr val="bg1"/>
                </a:solidFill>
                <a:latin typeface="Monument Extended" panose="00000500000000000000" pitchFamily="50" charset="0"/>
              </a:rPr>
              <a:t>MESSAGE</a:t>
            </a:r>
          </a:p>
        </p:txBody>
      </p:sp>
      <p:sp>
        <p:nvSpPr>
          <p:cNvPr id="4" name="TextBox 3">
            <a:extLst>
              <a:ext uri="{FF2B5EF4-FFF2-40B4-BE49-F238E27FC236}">
                <a16:creationId xmlns:a16="http://schemas.microsoft.com/office/drawing/2014/main" id="{127F703E-2589-4AA4-973A-5B0A02D019E1}"/>
              </a:ext>
            </a:extLst>
          </p:cNvPr>
          <p:cNvSpPr txBox="1"/>
          <p:nvPr/>
        </p:nvSpPr>
        <p:spPr>
          <a:xfrm>
            <a:off x="1502008" y="1120620"/>
            <a:ext cx="5421772" cy="923330"/>
          </a:xfrm>
          <a:prstGeom prst="rect">
            <a:avLst/>
          </a:prstGeom>
          <a:noFill/>
          <a:ln>
            <a:noFill/>
          </a:ln>
        </p:spPr>
        <p:txBody>
          <a:bodyPr wrap="square" lIns="0" tIns="0" rIns="0" bIns="0" rtlCol="0">
            <a:spAutoFit/>
          </a:bodyPr>
          <a:lstStyle/>
          <a:p>
            <a:pPr algn="ctr"/>
            <a:r>
              <a:rPr lang="en-US" sz="6000" b="1" dirty="0">
                <a:ln w="12700">
                  <a:solidFill>
                    <a:schemeClr val="bg1"/>
                  </a:solidFill>
                </a:ln>
                <a:noFill/>
                <a:latin typeface="Monument Extended" panose="00000500000000000000" pitchFamily="50" charset="0"/>
              </a:rPr>
              <a:t>MESSAGE</a:t>
            </a:r>
          </a:p>
        </p:txBody>
      </p:sp>
      <p:sp>
        <p:nvSpPr>
          <p:cNvPr id="7" name="TextBox 6">
            <a:extLst>
              <a:ext uri="{FF2B5EF4-FFF2-40B4-BE49-F238E27FC236}">
                <a16:creationId xmlns:a16="http://schemas.microsoft.com/office/drawing/2014/main" id="{127F703E-2589-4AA4-973A-5B0A02D019E1}"/>
              </a:ext>
            </a:extLst>
          </p:cNvPr>
          <p:cNvSpPr txBox="1"/>
          <p:nvPr/>
        </p:nvSpPr>
        <p:spPr>
          <a:xfrm>
            <a:off x="4789261" y="5222740"/>
            <a:ext cx="6671630" cy="430887"/>
          </a:xfrm>
          <a:prstGeom prst="rect">
            <a:avLst/>
          </a:prstGeom>
          <a:noFill/>
          <a:ln>
            <a:noFill/>
          </a:ln>
        </p:spPr>
        <p:txBody>
          <a:bodyPr wrap="square" lIns="0" tIns="0" rIns="0" bIns="0" rtlCol="0">
            <a:spAutoFit/>
          </a:bodyPr>
          <a:lstStyle/>
          <a:p>
            <a:r>
              <a:rPr lang="en-US" sz="2800" b="1" dirty="0">
                <a:solidFill>
                  <a:schemeClr val="bg1"/>
                </a:solidFill>
                <a:latin typeface="Monument Extended" panose="00000500000000000000" pitchFamily="50" charset="0"/>
              </a:rPr>
              <a:t>THE NEW CLASSIC.</a:t>
            </a:r>
          </a:p>
        </p:txBody>
      </p:sp>
      <p:sp>
        <p:nvSpPr>
          <p:cNvPr id="8" name="Rectangle 7">
            <a:extLst>
              <a:ext uri="{FF2B5EF4-FFF2-40B4-BE49-F238E27FC236}">
                <a16:creationId xmlns:a16="http://schemas.microsoft.com/office/drawing/2014/main" id="{342D9BCD-AD76-4D57-B195-3E6D51B73D0C}"/>
              </a:ext>
            </a:extLst>
          </p:cNvPr>
          <p:cNvSpPr/>
          <p:nvPr/>
        </p:nvSpPr>
        <p:spPr>
          <a:xfrm>
            <a:off x="4738687" y="5686128"/>
            <a:ext cx="2714626"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TextBox 8">
            <a:extLst>
              <a:ext uri="{FF2B5EF4-FFF2-40B4-BE49-F238E27FC236}">
                <a16:creationId xmlns:a16="http://schemas.microsoft.com/office/drawing/2014/main" id="{531E9182-BCD0-4BB7-8F22-2EF39E4A3EFB}"/>
              </a:ext>
            </a:extLst>
          </p:cNvPr>
          <p:cNvSpPr txBox="1"/>
          <p:nvPr/>
        </p:nvSpPr>
        <p:spPr>
          <a:xfrm rot="10800000" flipV="1">
            <a:off x="10076987" y="477606"/>
            <a:ext cx="1243930" cy="369332"/>
          </a:xfrm>
          <a:prstGeom prst="rect">
            <a:avLst/>
          </a:prstGeom>
          <a:noFill/>
        </p:spPr>
        <p:txBody>
          <a:bodyPr wrap="none" lIns="0" tIns="0" rIns="0" bIns="0" rtlCol="0">
            <a:spAutoFit/>
          </a:bodyPr>
          <a:lstStyle/>
          <a:p>
            <a:pPr algn="r"/>
            <a:r>
              <a:rPr lang="en-US" sz="1200" b="1" dirty="0">
                <a:solidFill>
                  <a:schemeClr val="bg1"/>
                </a:solidFill>
                <a:latin typeface="Roboto" panose="02000000000000000000" pitchFamily="2" charset="0"/>
                <a:ea typeface="Roboto" panose="02000000000000000000" pitchFamily="2" charset="0"/>
              </a:rPr>
              <a:t>(2019)</a:t>
            </a:r>
          </a:p>
          <a:p>
            <a:pPr algn="r"/>
            <a:r>
              <a:rPr lang="en-US" sz="1200" dirty="0">
                <a:solidFill>
                  <a:schemeClr val="bg1"/>
                </a:solidFill>
                <a:latin typeface="Roboto" panose="02000000000000000000" pitchFamily="2" charset="0"/>
                <a:ea typeface="Roboto" panose="02000000000000000000" pitchFamily="2" charset="0"/>
              </a:rPr>
              <a:t>Creative Template</a:t>
            </a:r>
          </a:p>
        </p:txBody>
      </p:sp>
      <p:grpSp>
        <p:nvGrpSpPr>
          <p:cNvPr id="10" name="Group 9"/>
          <p:cNvGrpSpPr/>
          <p:nvPr/>
        </p:nvGrpSpPr>
        <p:grpSpPr>
          <a:xfrm>
            <a:off x="10802606" y="4352602"/>
            <a:ext cx="1152735" cy="1152735"/>
            <a:chOff x="6353175" y="4536653"/>
            <a:chExt cx="1152735" cy="1152735"/>
          </a:xfrm>
        </p:grpSpPr>
        <p:sp>
          <p:nvSpPr>
            <p:cNvPr id="11" name="Subtitle 2">
              <a:extLst>
                <a:ext uri="{FF2B5EF4-FFF2-40B4-BE49-F238E27FC236}">
                  <a16:creationId xmlns:a16="http://schemas.microsoft.com/office/drawing/2014/main" id="{A38E1262-7B51-498B-AFA8-80707138815E}"/>
                </a:ext>
              </a:extLst>
            </p:cNvPr>
            <p:cNvSpPr txBox="1">
              <a:spLocks/>
            </p:cNvSpPr>
            <p:nvPr/>
          </p:nvSpPr>
          <p:spPr>
            <a:xfrm>
              <a:off x="6469988" y="4666336"/>
              <a:ext cx="929618" cy="890055"/>
            </a:xfrm>
            <a:prstGeom prst="rect">
              <a:avLst/>
            </a:prstGeom>
          </p:spPr>
          <p:txBody>
            <a:bodyPr>
              <a:prstTxWarp prst="textCircl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200" b="1" dirty="0">
                  <a:solidFill>
                    <a:schemeClr val="bg1"/>
                  </a:solidFill>
                  <a:latin typeface="Monument Extended" panose="00000500000000000000" pitchFamily="50" charset="0"/>
                  <a:ea typeface="Roboto" panose="02000000000000000000" pitchFamily="2" charset="0"/>
                </a:rPr>
                <a:t>BE YOURSELF, BE UNIQUE.</a:t>
              </a:r>
            </a:p>
          </p:txBody>
        </p:sp>
        <p:sp>
          <p:nvSpPr>
            <p:cNvPr id="12" name="Oval 11"/>
            <p:cNvSpPr/>
            <p:nvPr/>
          </p:nvSpPr>
          <p:spPr>
            <a:xfrm>
              <a:off x="6353175" y="4536653"/>
              <a:ext cx="1152735" cy="115273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1630945" y="3191973"/>
            <a:ext cx="3684228" cy="1372023"/>
            <a:chOff x="2414421" y="5196268"/>
            <a:chExt cx="3684228" cy="1372023"/>
          </a:xfrm>
        </p:grpSpPr>
        <p:sp>
          <p:nvSpPr>
            <p:cNvPr id="14" name="Rectangle 13">
              <a:extLst>
                <a:ext uri="{FF2B5EF4-FFF2-40B4-BE49-F238E27FC236}">
                  <a16:creationId xmlns:a16="http://schemas.microsoft.com/office/drawing/2014/main" id="{DA0B44AE-B96D-48F7-8B59-09BDC2F22A32}"/>
                </a:ext>
              </a:extLst>
            </p:cNvPr>
            <p:cNvSpPr/>
            <p:nvPr/>
          </p:nvSpPr>
          <p:spPr>
            <a:xfrm>
              <a:off x="4015761" y="5196268"/>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5" name="TextBox 14">
              <a:extLst>
                <a:ext uri="{FF2B5EF4-FFF2-40B4-BE49-F238E27FC236}">
                  <a16:creationId xmlns:a16="http://schemas.microsoft.com/office/drawing/2014/main" id="{1898D002-DD63-4667-93D9-25874C669F21}"/>
                </a:ext>
              </a:extLst>
            </p:cNvPr>
            <p:cNvSpPr txBox="1"/>
            <p:nvPr/>
          </p:nvSpPr>
          <p:spPr>
            <a:xfrm>
              <a:off x="2785724" y="5262890"/>
              <a:ext cx="1393010" cy="215444"/>
            </a:xfrm>
            <a:prstGeom prst="rect">
              <a:avLst/>
            </a:prstGeom>
            <a:noFill/>
          </p:spPr>
          <p:txBody>
            <a:bodyPr wrap="square" lIns="0" tIns="0" rIns="0" bIns="0" rtlCol="0">
              <a:spAutoFit/>
            </a:bodyPr>
            <a:lstStyle/>
            <a:p>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16" name="TextBox 15">
              <a:extLst>
                <a:ext uri="{FF2B5EF4-FFF2-40B4-BE49-F238E27FC236}">
                  <a16:creationId xmlns:a16="http://schemas.microsoft.com/office/drawing/2014/main" id="{79C24583-18E4-4B0B-8B0F-F26C22BB35DA}"/>
                </a:ext>
              </a:extLst>
            </p:cNvPr>
            <p:cNvSpPr txBox="1"/>
            <p:nvPr/>
          </p:nvSpPr>
          <p:spPr>
            <a:xfrm>
              <a:off x="2414421" y="5262890"/>
              <a:ext cx="277377" cy="215444"/>
            </a:xfrm>
            <a:prstGeom prst="rect">
              <a:avLst/>
            </a:prstGeom>
            <a:noFill/>
          </p:spPr>
          <p:txBody>
            <a:bodyPr wrap="square" lIns="0" tIns="0" rIns="0" bIns="0" rtlCol="0">
              <a:spAutoFit/>
            </a:bodyPr>
            <a:lstStyle/>
            <a:p>
              <a:r>
                <a:rPr lang="en-US" sz="1400" spc="300" dirty="0">
                  <a:solidFill>
                    <a:schemeClr val="bg1"/>
                  </a:solidFill>
                  <a:latin typeface="Roboto" panose="02000000000000000000" pitchFamily="2" charset="0"/>
                  <a:ea typeface="Roboto" panose="02000000000000000000" pitchFamily="2" charset="0"/>
                </a:rPr>
                <a:t>01</a:t>
              </a:r>
            </a:p>
          </p:txBody>
        </p:sp>
        <p:sp>
          <p:nvSpPr>
            <p:cNvPr id="17" name="Rectangle 16">
              <a:extLst>
                <a:ext uri="{FF2B5EF4-FFF2-40B4-BE49-F238E27FC236}">
                  <a16:creationId xmlns:a16="http://schemas.microsoft.com/office/drawing/2014/main" id="{DA0B44AE-B96D-48F7-8B59-09BDC2F22A32}"/>
                </a:ext>
              </a:extLst>
            </p:cNvPr>
            <p:cNvSpPr/>
            <p:nvPr/>
          </p:nvSpPr>
          <p:spPr>
            <a:xfrm>
              <a:off x="4015761" y="5458205"/>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18" name="TextBox 17">
              <a:extLst>
                <a:ext uri="{FF2B5EF4-FFF2-40B4-BE49-F238E27FC236}">
                  <a16:creationId xmlns:a16="http://schemas.microsoft.com/office/drawing/2014/main" id="{1898D002-DD63-4667-93D9-25874C669F21}"/>
                </a:ext>
              </a:extLst>
            </p:cNvPr>
            <p:cNvSpPr txBox="1"/>
            <p:nvPr/>
          </p:nvSpPr>
          <p:spPr>
            <a:xfrm>
              <a:off x="2785724" y="5524827"/>
              <a:ext cx="1393010" cy="215444"/>
            </a:xfrm>
            <a:prstGeom prst="rect">
              <a:avLst/>
            </a:prstGeom>
            <a:noFill/>
          </p:spPr>
          <p:txBody>
            <a:bodyPr wrap="square" lIns="0" tIns="0" rIns="0" bIns="0" rtlCol="0">
              <a:spAutoFit/>
            </a:bodyPr>
            <a:lstStyle/>
            <a:p>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19" name="TextBox 18">
              <a:extLst>
                <a:ext uri="{FF2B5EF4-FFF2-40B4-BE49-F238E27FC236}">
                  <a16:creationId xmlns:a16="http://schemas.microsoft.com/office/drawing/2014/main" id="{79C24583-18E4-4B0B-8B0F-F26C22BB35DA}"/>
                </a:ext>
              </a:extLst>
            </p:cNvPr>
            <p:cNvSpPr txBox="1"/>
            <p:nvPr/>
          </p:nvSpPr>
          <p:spPr>
            <a:xfrm>
              <a:off x="2414421" y="5524827"/>
              <a:ext cx="277377" cy="215444"/>
            </a:xfrm>
            <a:prstGeom prst="rect">
              <a:avLst/>
            </a:prstGeom>
            <a:noFill/>
          </p:spPr>
          <p:txBody>
            <a:bodyPr wrap="square" lIns="0" tIns="0" rIns="0" bIns="0" rtlCol="0">
              <a:spAutoFit/>
            </a:bodyPr>
            <a:lstStyle/>
            <a:p>
              <a:r>
                <a:rPr lang="en-US" sz="1400" spc="300" dirty="0">
                  <a:solidFill>
                    <a:schemeClr val="bg1"/>
                  </a:solidFill>
                  <a:latin typeface="Roboto" panose="02000000000000000000" pitchFamily="2" charset="0"/>
                  <a:ea typeface="Roboto" panose="02000000000000000000" pitchFamily="2" charset="0"/>
                </a:rPr>
                <a:t>02</a:t>
              </a:r>
            </a:p>
          </p:txBody>
        </p:sp>
        <p:sp>
          <p:nvSpPr>
            <p:cNvPr id="20" name="Rectangle 19">
              <a:extLst>
                <a:ext uri="{FF2B5EF4-FFF2-40B4-BE49-F238E27FC236}">
                  <a16:creationId xmlns:a16="http://schemas.microsoft.com/office/drawing/2014/main" id="{DA0B44AE-B96D-48F7-8B59-09BDC2F22A32}"/>
                </a:ext>
              </a:extLst>
            </p:cNvPr>
            <p:cNvSpPr/>
            <p:nvPr/>
          </p:nvSpPr>
          <p:spPr>
            <a:xfrm>
              <a:off x="4015761" y="5710617"/>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1" name="TextBox 20">
              <a:extLst>
                <a:ext uri="{FF2B5EF4-FFF2-40B4-BE49-F238E27FC236}">
                  <a16:creationId xmlns:a16="http://schemas.microsoft.com/office/drawing/2014/main" id="{1898D002-DD63-4667-93D9-25874C669F21}"/>
                </a:ext>
              </a:extLst>
            </p:cNvPr>
            <p:cNvSpPr txBox="1"/>
            <p:nvPr/>
          </p:nvSpPr>
          <p:spPr>
            <a:xfrm>
              <a:off x="2785724" y="5777239"/>
              <a:ext cx="1393010" cy="215444"/>
            </a:xfrm>
            <a:prstGeom prst="rect">
              <a:avLst/>
            </a:prstGeom>
            <a:noFill/>
          </p:spPr>
          <p:txBody>
            <a:bodyPr wrap="square" lIns="0" tIns="0" rIns="0" bIns="0" rtlCol="0">
              <a:spAutoFit/>
            </a:bodyPr>
            <a:lstStyle/>
            <a:p>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22" name="TextBox 21">
              <a:extLst>
                <a:ext uri="{FF2B5EF4-FFF2-40B4-BE49-F238E27FC236}">
                  <a16:creationId xmlns:a16="http://schemas.microsoft.com/office/drawing/2014/main" id="{79C24583-18E4-4B0B-8B0F-F26C22BB35DA}"/>
                </a:ext>
              </a:extLst>
            </p:cNvPr>
            <p:cNvSpPr txBox="1"/>
            <p:nvPr/>
          </p:nvSpPr>
          <p:spPr>
            <a:xfrm>
              <a:off x="2414421" y="5777239"/>
              <a:ext cx="277377" cy="215444"/>
            </a:xfrm>
            <a:prstGeom prst="rect">
              <a:avLst/>
            </a:prstGeom>
            <a:noFill/>
          </p:spPr>
          <p:txBody>
            <a:bodyPr wrap="square" lIns="0" tIns="0" rIns="0" bIns="0" rtlCol="0">
              <a:spAutoFit/>
            </a:bodyPr>
            <a:lstStyle/>
            <a:p>
              <a:r>
                <a:rPr lang="en-US" sz="1400" spc="300" dirty="0">
                  <a:solidFill>
                    <a:schemeClr val="bg1"/>
                  </a:solidFill>
                  <a:latin typeface="Roboto" panose="02000000000000000000" pitchFamily="2" charset="0"/>
                  <a:ea typeface="Roboto" panose="02000000000000000000" pitchFamily="2" charset="0"/>
                </a:rPr>
                <a:t>03</a:t>
              </a:r>
            </a:p>
          </p:txBody>
        </p:sp>
        <p:sp>
          <p:nvSpPr>
            <p:cNvPr id="23" name="Rectangle 22">
              <a:extLst>
                <a:ext uri="{FF2B5EF4-FFF2-40B4-BE49-F238E27FC236}">
                  <a16:creationId xmlns:a16="http://schemas.microsoft.com/office/drawing/2014/main" id="{DA0B44AE-B96D-48F7-8B59-09BDC2F22A32}"/>
                </a:ext>
              </a:extLst>
            </p:cNvPr>
            <p:cNvSpPr/>
            <p:nvPr/>
          </p:nvSpPr>
          <p:spPr>
            <a:xfrm>
              <a:off x="4015761" y="5991605"/>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4" name="TextBox 23">
              <a:extLst>
                <a:ext uri="{FF2B5EF4-FFF2-40B4-BE49-F238E27FC236}">
                  <a16:creationId xmlns:a16="http://schemas.microsoft.com/office/drawing/2014/main" id="{1898D002-DD63-4667-93D9-25874C669F21}"/>
                </a:ext>
              </a:extLst>
            </p:cNvPr>
            <p:cNvSpPr txBox="1"/>
            <p:nvPr/>
          </p:nvSpPr>
          <p:spPr>
            <a:xfrm>
              <a:off x="2785724" y="6058227"/>
              <a:ext cx="1393010" cy="215444"/>
            </a:xfrm>
            <a:prstGeom prst="rect">
              <a:avLst/>
            </a:prstGeom>
            <a:noFill/>
          </p:spPr>
          <p:txBody>
            <a:bodyPr wrap="square" lIns="0" tIns="0" rIns="0" bIns="0" rtlCol="0">
              <a:spAutoFit/>
            </a:bodyPr>
            <a:lstStyle/>
            <a:p>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25" name="TextBox 24">
              <a:extLst>
                <a:ext uri="{FF2B5EF4-FFF2-40B4-BE49-F238E27FC236}">
                  <a16:creationId xmlns:a16="http://schemas.microsoft.com/office/drawing/2014/main" id="{79C24583-18E4-4B0B-8B0F-F26C22BB35DA}"/>
                </a:ext>
              </a:extLst>
            </p:cNvPr>
            <p:cNvSpPr txBox="1"/>
            <p:nvPr/>
          </p:nvSpPr>
          <p:spPr>
            <a:xfrm>
              <a:off x="2414421" y="6058227"/>
              <a:ext cx="277377" cy="215444"/>
            </a:xfrm>
            <a:prstGeom prst="rect">
              <a:avLst/>
            </a:prstGeom>
            <a:noFill/>
          </p:spPr>
          <p:txBody>
            <a:bodyPr wrap="square" lIns="0" tIns="0" rIns="0" bIns="0" rtlCol="0">
              <a:spAutoFit/>
            </a:bodyPr>
            <a:lstStyle/>
            <a:p>
              <a:r>
                <a:rPr lang="en-US" sz="1400" spc="300" dirty="0">
                  <a:solidFill>
                    <a:schemeClr val="bg1"/>
                  </a:solidFill>
                  <a:latin typeface="Roboto" panose="02000000000000000000" pitchFamily="2" charset="0"/>
                  <a:ea typeface="Roboto" panose="02000000000000000000" pitchFamily="2" charset="0"/>
                </a:rPr>
                <a:t>04</a:t>
              </a:r>
            </a:p>
          </p:txBody>
        </p:sp>
        <p:sp>
          <p:nvSpPr>
            <p:cNvPr id="26" name="Rectangle 25">
              <a:extLst>
                <a:ext uri="{FF2B5EF4-FFF2-40B4-BE49-F238E27FC236}">
                  <a16:creationId xmlns:a16="http://schemas.microsoft.com/office/drawing/2014/main" id="{DA0B44AE-B96D-48F7-8B59-09BDC2F22A32}"/>
                </a:ext>
              </a:extLst>
            </p:cNvPr>
            <p:cNvSpPr/>
            <p:nvPr/>
          </p:nvSpPr>
          <p:spPr>
            <a:xfrm>
              <a:off x="4015761" y="6248780"/>
              <a:ext cx="2082888" cy="319511"/>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a:t>
              </a:r>
            </a:p>
          </p:txBody>
        </p:sp>
        <p:sp>
          <p:nvSpPr>
            <p:cNvPr id="27" name="TextBox 26">
              <a:extLst>
                <a:ext uri="{FF2B5EF4-FFF2-40B4-BE49-F238E27FC236}">
                  <a16:creationId xmlns:a16="http://schemas.microsoft.com/office/drawing/2014/main" id="{1898D002-DD63-4667-93D9-25874C669F21}"/>
                </a:ext>
              </a:extLst>
            </p:cNvPr>
            <p:cNvSpPr txBox="1"/>
            <p:nvPr/>
          </p:nvSpPr>
          <p:spPr>
            <a:xfrm>
              <a:off x="2785724" y="6315402"/>
              <a:ext cx="1393010" cy="215444"/>
            </a:xfrm>
            <a:prstGeom prst="rect">
              <a:avLst/>
            </a:prstGeom>
            <a:noFill/>
          </p:spPr>
          <p:txBody>
            <a:bodyPr wrap="square" lIns="0" tIns="0" rIns="0" bIns="0" rtlCol="0">
              <a:spAutoFit/>
            </a:bodyPr>
            <a:lstStyle/>
            <a:p>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28" name="TextBox 27">
              <a:extLst>
                <a:ext uri="{FF2B5EF4-FFF2-40B4-BE49-F238E27FC236}">
                  <a16:creationId xmlns:a16="http://schemas.microsoft.com/office/drawing/2014/main" id="{79C24583-18E4-4B0B-8B0F-F26C22BB35DA}"/>
                </a:ext>
              </a:extLst>
            </p:cNvPr>
            <p:cNvSpPr txBox="1"/>
            <p:nvPr/>
          </p:nvSpPr>
          <p:spPr>
            <a:xfrm>
              <a:off x="2414421" y="6315402"/>
              <a:ext cx="277377" cy="215444"/>
            </a:xfrm>
            <a:prstGeom prst="rect">
              <a:avLst/>
            </a:prstGeom>
            <a:noFill/>
          </p:spPr>
          <p:txBody>
            <a:bodyPr wrap="square" lIns="0" tIns="0" rIns="0" bIns="0" rtlCol="0">
              <a:spAutoFit/>
            </a:bodyPr>
            <a:lstStyle/>
            <a:p>
              <a:r>
                <a:rPr lang="en-US" sz="1400" spc="300" dirty="0">
                  <a:solidFill>
                    <a:schemeClr val="bg1"/>
                  </a:solidFill>
                  <a:latin typeface="Roboto" panose="02000000000000000000" pitchFamily="2" charset="0"/>
                  <a:ea typeface="Roboto" panose="02000000000000000000" pitchFamily="2" charset="0"/>
                </a:rPr>
                <a:t>05</a:t>
              </a:r>
            </a:p>
          </p:txBody>
        </p:sp>
      </p:grpSp>
    </p:spTree>
    <p:extLst>
      <p:ext uri="{BB962C8B-B14F-4D97-AF65-F5344CB8AC3E}">
        <p14:creationId xmlns:p14="http://schemas.microsoft.com/office/powerpoint/2010/main" val="981628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16" name="图片占位符 15" descr="图片包含 室内&#10;&#10;已生成极高可信度的说明">
            <a:extLst>
              <a:ext uri="{FF2B5EF4-FFF2-40B4-BE49-F238E27FC236}">
                <a16:creationId xmlns:a16="http://schemas.microsoft.com/office/drawing/2014/main" id="{1CFF90BB-9227-460A-A017-9E4CF985433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3035" r="23035"/>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2759342" y="4644121"/>
            <a:ext cx="9868087" cy="3062377"/>
          </a:xfrm>
          <a:prstGeom prst="rect">
            <a:avLst/>
          </a:prstGeom>
          <a:noFill/>
          <a:ln>
            <a:noFill/>
          </a:ln>
        </p:spPr>
        <p:txBody>
          <a:bodyPr wrap="none" lIns="0" tIns="0" rIns="0" bIns="0" rtlCol="0">
            <a:spAutoFit/>
          </a:bodyPr>
          <a:lstStyle/>
          <a:p>
            <a:pPr algn="r"/>
            <a:r>
              <a:rPr lang="en-US" sz="19900" b="1" dirty="0">
                <a:solidFill>
                  <a:schemeClr val="tx2"/>
                </a:solidFill>
                <a:latin typeface="Monument Extended" panose="00000500000000000000" pitchFamily="50" charset="0"/>
              </a:rPr>
              <a:t>GOOD</a:t>
            </a:r>
          </a:p>
        </p:txBody>
      </p:sp>
      <p:sp>
        <p:nvSpPr>
          <p:cNvPr id="3" name="TextBox 2">
            <a:extLst>
              <a:ext uri="{FF2B5EF4-FFF2-40B4-BE49-F238E27FC236}">
                <a16:creationId xmlns:a16="http://schemas.microsoft.com/office/drawing/2014/main" id="{127F703E-2589-4AA4-973A-5B0A02D019E1}"/>
              </a:ext>
            </a:extLst>
          </p:cNvPr>
          <p:cNvSpPr txBox="1"/>
          <p:nvPr/>
        </p:nvSpPr>
        <p:spPr>
          <a:xfrm>
            <a:off x="6217802" y="3294166"/>
            <a:ext cx="5153655" cy="2769989"/>
          </a:xfrm>
          <a:prstGeom prst="rect">
            <a:avLst/>
          </a:prstGeom>
          <a:noFill/>
          <a:ln>
            <a:noFill/>
          </a:ln>
        </p:spPr>
        <p:txBody>
          <a:bodyPr wrap="none" lIns="0" tIns="0" rIns="0" bIns="0" rtlCol="0">
            <a:spAutoFit/>
          </a:bodyPr>
          <a:lstStyle/>
          <a:p>
            <a:pPr algn="r"/>
            <a:r>
              <a:rPr lang="en-US" sz="6000" b="1" dirty="0">
                <a:ln>
                  <a:solidFill>
                    <a:schemeClr val="bg1"/>
                  </a:solidFill>
                </a:ln>
                <a:noFill/>
                <a:latin typeface="Monument Extended" panose="00000500000000000000" pitchFamily="50" charset="0"/>
              </a:rPr>
              <a:t>LOVE</a:t>
            </a:r>
          </a:p>
          <a:p>
            <a:pPr algn="r"/>
            <a:r>
              <a:rPr lang="en-US" sz="6000" b="1" dirty="0">
                <a:ln>
                  <a:solidFill>
                    <a:schemeClr val="bg1"/>
                  </a:solidFill>
                </a:ln>
                <a:noFill/>
                <a:latin typeface="Monument Extended" panose="00000500000000000000" pitchFamily="50" charset="0"/>
              </a:rPr>
              <a:t>YOUR</a:t>
            </a:r>
          </a:p>
          <a:p>
            <a:pPr algn="r"/>
            <a:r>
              <a:rPr lang="en-US" sz="6000" b="1" dirty="0">
                <a:ln>
                  <a:solidFill>
                    <a:schemeClr val="bg1"/>
                  </a:solidFill>
                </a:ln>
                <a:noFill/>
                <a:latin typeface="Monument Extended" panose="00000500000000000000" pitchFamily="50" charset="0"/>
              </a:rPr>
              <a:t>PARENTS</a:t>
            </a:r>
          </a:p>
        </p:txBody>
      </p:sp>
      <p:sp>
        <p:nvSpPr>
          <p:cNvPr id="5" name="Rectangle 4">
            <a:extLst>
              <a:ext uri="{FF2B5EF4-FFF2-40B4-BE49-F238E27FC236}">
                <a16:creationId xmlns:a16="http://schemas.microsoft.com/office/drawing/2014/main" id="{342D9BCD-AD76-4D57-B195-3E6D51B73D0C}"/>
              </a:ext>
            </a:extLst>
          </p:cNvPr>
          <p:cNvSpPr/>
          <p:nvPr/>
        </p:nvSpPr>
        <p:spPr>
          <a:xfrm>
            <a:off x="4695881" y="2971001"/>
            <a:ext cx="2793388" cy="854080"/>
          </a:xfrm>
          <a:prstGeom prst="rect">
            <a:avLst/>
          </a:prstGeom>
        </p:spPr>
        <p:txBody>
          <a:bodyPr wrap="square">
            <a:spAutoFit/>
          </a:bodyPr>
          <a:lstStyle/>
          <a:p>
            <a:pPr algn="just">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6" name="Rectangle 5">
            <a:extLst>
              <a:ext uri="{FF2B5EF4-FFF2-40B4-BE49-F238E27FC236}">
                <a16:creationId xmlns:a16="http://schemas.microsoft.com/office/drawing/2014/main" id="{342D9BCD-AD76-4D57-B195-3E6D51B73D0C}"/>
              </a:ext>
            </a:extLst>
          </p:cNvPr>
          <p:cNvSpPr/>
          <p:nvPr/>
        </p:nvSpPr>
        <p:spPr>
          <a:xfrm>
            <a:off x="1303467" y="2971001"/>
            <a:ext cx="2911750" cy="854080"/>
          </a:xfrm>
          <a:prstGeom prst="rect">
            <a:avLst/>
          </a:prstGeom>
        </p:spPr>
        <p:txBody>
          <a:bodyPr wrap="square">
            <a:spAutoFit/>
          </a:bodyPr>
          <a:lstStyle/>
          <a:p>
            <a:pPr algn="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7" name="Subtitle 2">
            <a:extLst>
              <a:ext uri="{FF2B5EF4-FFF2-40B4-BE49-F238E27FC236}">
                <a16:creationId xmlns:a16="http://schemas.microsoft.com/office/drawing/2014/main" id="{A38E1262-7B51-498B-AFA8-80707138815E}"/>
              </a:ext>
            </a:extLst>
          </p:cNvPr>
          <p:cNvSpPr txBox="1">
            <a:spLocks/>
          </p:cNvSpPr>
          <p:nvPr/>
        </p:nvSpPr>
        <p:spPr>
          <a:xfrm>
            <a:off x="4708147" y="2486370"/>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8" name="Subtitle 2">
            <a:extLst>
              <a:ext uri="{FF2B5EF4-FFF2-40B4-BE49-F238E27FC236}">
                <a16:creationId xmlns:a16="http://schemas.microsoft.com/office/drawing/2014/main" id="{A38E1262-7B51-498B-AFA8-80707138815E}"/>
              </a:ext>
            </a:extLst>
          </p:cNvPr>
          <p:cNvSpPr txBox="1">
            <a:spLocks/>
          </p:cNvSpPr>
          <p:nvPr/>
        </p:nvSpPr>
        <p:spPr>
          <a:xfrm>
            <a:off x="1303467" y="2486370"/>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11" name="Rectangle 10">
            <a:extLst>
              <a:ext uri="{FF2B5EF4-FFF2-40B4-BE49-F238E27FC236}">
                <a16:creationId xmlns:a16="http://schemas.microsoft.com/office/drawing/2014/main" id="{342D9BCD-AD76-4D57-B195-3E6D51B73D0C}"/>
              </a:ext>
            </a:extLst>
          </p:cNvPr>
          <p:cNvSpPr/>
          <p:nvPr/>
        </p:nvSpPr>
        <p:spPr>
          <a:xfrm>
            <a:off x="4695881" y="1563115"/>
            <a:ext cx="2793388" cy="854080"/>
          </a:xfrm>
          <a:prstGeom prst="rect">
            <a:avLst/>
          </a:prstGeom>
        </p:spPr>
        <p:txBody>
          <a:bodyPr wrap="square">
            <a:spAutoFit/>
          </a:bodyPr>
          <a:lstStyle/>
          <a:p>
            <a:pPr algn="just">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2" name="Rectangle 11">
            <a:extLst>
              <a:ext uri="{FF2B5EF4-FFF2-40B4-BE49-F238E27FC236}">
                <a16:creationId xmlns:a16="http://schemas.microsoft.com/office/drawing/2014/main" id="{342D9BCD-AD76-4D57-B195-3E6D51B73D0C}"/>
              </a:ext>
            </a:extLst>
          </p:cNvPr>
          <p:cNvSpPr/>
          <p:nvPr/>
        </p:nvSpPr>
        <p:spPr>
          <a:xfrm>
            <a:off x="1303467" y="1563115"/>
            <a:ext cx="2911750" cy="854080"/>
          </a:xfrm>
          <a:prstGeom prst="rect">
            <a:avLst/>
          </a:prstGeom>
        </p:spPr>
        <p:txBody>
          <a:bodyPr wrap="square">
            <a:spAutoFit/>
          </a:bodyPr>
          <a:lstStyle/>
          <a:p>
            <a:pPr algn="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13" name="Subtitle 2">
            <a:extLst>
              <a:ext uri="{FF2B5EF4-FFF2-40B4-BE49-F238E27FC236}">
                <a16:creationId xmlns:a16="http://schemas.microsoft.com/office/drawing/2014/main" id="{A38E1262-7B51-498B-AFA8-80707138815E}"/>
              </a:ext>
            </a:extLst>
          </p:cNvPr>
          <p:cNvSpPr txBox="1">
            <a:spLocks/>
          </p:cNvSpPr>
          <p:nvPr/>
        </p:nvSpPr>
        <p:spPr>
          <a:xfrm>
            <a:off x="4708147" y="1078484"/>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14" name="Subtitle 2">
            <a:extLst>
              <a:ext uri="{FF2B5EF4-FFF2-40B4-BE49-F238E27FC236}">
                <a16:creationId xmlns:a16="http://schemas.microsoft.com/office/drawing/2014/main" id="{A38E1262-7B51-498B-AFA8-80707138815E}"/>
              </a:ext>
            </a:extLst>
          </p:cNvPr>
          <p:cNvSpPr txBox="1">
            <a:spLocks/>
          </p:cNvSpPr>
          <p:nvPr/>
        </p:nvSpPr>
        <p:spPr>
          <a:xfrm>
            <a:off x="1303467" y="1078484"/>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Tree>
    <p:extLst>
      <p:ext uri="{BB962C8B-B14F-4D97-AF65-F5344CB8AC3E}">
        <p14:creationId xmlns:p14="http://schemas.microsoft.com/office/powerpoint/2010/main" val="4596907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2" name="图片占位符 11" descr="图片包含 人员&#10;&#10;已生成极高可信度的说明">
            <a:extLst>
              <a:ext uri="{FF2B5EF4-FFF2-40B4-BE49-F238E27FC236}">
                <a16:creationId xmlns:a16="http://schemas.microsoft.com/office/drawing/2014/main" id="{880DBBA7-8035-4D18-844D-A8415975AAD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292" b="3292"/>
          <a:stretch>
            <a:fillRect/>
          </a:stretch>
        </p:blipFill>
        <p:spPr/>
      </p:pic>
      <p:sp>
        <p:nvSpPr>
          <p:cNvPr id="2" name="TextBox 1">
            <a:extLst>
              <a:ext uri="{FF2B5EF4-FFF2-40B4-BE49-F238E27FC236}">
                <a16:creationId xmlns:a16="http://schemas.microsoft.com/office/drawing/2014/main" id="{127F703E-2589-4AA4-973A-5B0A02D019E1}"/>
              </a:ext>
            </a:extLst>
          </p:cNvPr>
          <p:cNvSpPr txBox="1"/>
          <p:nvPr/>
        </p:nvSpPr>
        <p:spPr>
          <a:xfrm rot="165199">
            <a:off x="1487490" y="1829270"/>
            <a:ext cx="6030907" cy="553998"/>
          </a:xfrm>
          <a:prstGeom prst="rect">
            <a:avLst/>
          </a:prstGeom>
          <a:noFill/>
          <a:ln>
            <a:noFill/>
          </a:ln>
        </p:spPr>
        <p:txBody>
          <a:bodyPr wrap="square" lIns="0" tIns="0" rIns="0" bIns="0" rtlCol="0">
            <a:prstTxWarp prst="textFadeRight">
              <a:avLst/>
            </a:prstTxWarp>
            <a:spAutoFit/>
          </a:bodyPr>
          <a:lstStyle/>
          <a:p>
            <a:r>
              <a:rPr lang="en-US" sz="3600" b="1" dirty="0">
                <a:solidFill>
                  <a:schemeClr val="bg1"/>
                </a:solidFill>
                <a:latin typeface="Monument Extended" panose="00000500000000000000" pitchFamily="50" charset="0"/>
              </a:rPr>
              <a:t>I THINK YOU</a:t>
            </a:r>
          </a:p>
        </p:txBody>
      </p:sp>
      <p:sp>
        <p:nvSpPr>
          <p:cNvPr id="3" name="TextBox 2">
            <a:extLst>
              <a:ext uri="{FF2B5EF4-FFF2-40B4-BE49-F238E27FC236}">
                <a16:creationId xmlns:a16="http://schemas.microsoft.com/office/drawing/2014/main" id="{127F703E-2589-4AA4-973A-5B0A02D019E1}"/>
              </a:ext>
            </a:extLst>
          </p:cNvPr>
          <p:cNvSpPr txBox="1"/>
          <p:nvPr/>
        </p:nvSpPr>
        <p:spPr>
          <a:xfrm>
            <a:off x="1487492" y="2697277"/>
            <a:ext cx="6030907" cy="553998"/>
          </a:xfrm>
          <a:prstGeom prst="rect">
            <a:avLst/>
          </a:prstGeom>
          <a:noFill/>
          <a:ln>
            <a:noFill/>
          </a:ln>
        </p:spPr>
        <p:txBody>
          <a:bodyPr wrap="square" lIns="0" tIns="0" rIns="0" bIns="0" rtlCol="0">
            <a:prstTxWarp prst="textTriangleInverted">
              <a:avLst/>
            </a:prstTxWarp>
            <a:spAutoFit/>
          </a:bodyPr>
          <a:lstStyle/>
          <a:p>
            <a:r>
              <a:rPr lang="en-US" sz="3600" b="1" dirty="0">
                <a:solidFill>
                  <a:schemeClr val="bg1"/>
                </a:solidFill>
                <a:latin typeface="Monument Extended" panose="00000500000000000000" pitchFamily="50" charset="0"/>
              </a:rPr>
              <a:t>SHOULD INVITE</a:t>
            </a:r>
          </a:p>
        </p:txBody>
      </p:sp>
      <p:sp>
        <p:nvSpPr>
          <p:cNvPr id="4" name="TextBox 3">
            <a:extLst>
              <a:ext uri="{FF2B5EF4-FFF2-40B4-BE49-F238E27FC236}">
                <a16:creationId xmlns:a16="http://schemas.microsoft.com/office/drawing/2014/main" id="{127F703E-2589-4AA4-973A-5B0A02D019E1}"/>
              </a:ext>
            </a:extLst>
          </p:cNvPr>
          <p:cNvSpPr txBox="1"/>
          <p:nvPr/>
        </p:nvSpPr>
        <p:spPr>
          <a:xfrm>
            <a:off x="1487492" y="3437505"/>
            <a:ext cx="6030907" cy="553998"/>
          </a:xfrm>
          <a:prstGeom prst="rect">
            <a:avLst/>
          </a:prstGeom>
          <a:noFill/>
          <a:ln>
            <a:noFill/>
          </a:ln>
        </p:spPr>
        <p:txBody>
          <a:bodyPr wrap="square" lIns="0" tIns="0" rIns="0" bIns="0" rtlCol="0">
            <a:prstTxWarp prst="textCascadeUp">
              <a:avLst/>
            </a:prstTxWarp>
            <a:spAutoFit/>
          </a:bodyPr>
          <a:lstStyle/>
          <a:p>
            <a:r>
              <a:rPr lang="en-US" sz="3600" b="1" dirty="0">
                <a:solidFill>
                  <a:schemeClr val="bg1"/>
                </a:solidFill>
                <a:latin typeface="Monument Extended" panose="00000500000000000000" pitchFamily="50" charset="0"/>
              </a:rPr>
              <a:t>SOMEONE TO</a:t>
            </a:r>
          </a:p>
        </p:txBody>
      </p:sp>
      <p:sp>
        <p:nvSpPr>
          <p:cNvPr id="5" name="TextBox 4">
            <a:extLst>
              <a:ext uri="{FF2B5EF4-FFF2-40B4-BE49-F238E27FC236}">
                <a16:creationId xmlns:a16="http://schemas.microsoft.com/office/drawing/2014/main" id="{127F703E-2589-4AA4-973A-5B0A02D019E1}"/>
              </a:ext>
            </a:extLst>
          </p:cNvPr>
          <p:cNvSpPr txBox="1"/>
          <p:nvPr/>
        </p:nvSpPr>
        <p:spPr>
          <a:xfrm rot="21313748">
            <a:off x="1474900" y="4105164"/>
            <a:ext cx="6030907" cy="553998"/>
          </a:xfrm>
          <a:prstGeom prst="rect">
            <a:avLst/>
          </a:prstGeom>
          <a:noFill/>
          <a:ln>
            <a:noFill/>
          </a:ln>
        </p:spPr>
        <p:txBody>
          <a:bodyPr wrap="square" lIns="0" tIns="0" rIns="0" bIns="0" rtlCol="0">
            <a:prstTxWarp prst="textFadeRight">
              <a:avLst/>
            </a:prstTxWarp>
            <a:spAutoFit/>
          </a:bodyPr>
          <a:lstStyle/>
          <a:p>
            <a:r>
              <a:rPr lang="en-US" sz="3600" b="1" dirty="0">
                <a:solidFill>
                  <a:schemeClr val="bg1"/>
                </a:solidFill>
                <a:latin typeface="Monument Extended" panose="00000500000000000000" pitchFamily="50" charset="0"/>
              </a:rPr>
              <a:t>YOUTH TONIGHT</a:t>
            </a:r>
          </a:p>
        </p:txBody>
      </p:sp>
      <p:sp>
        <p:nvSpPr>
          <p:cNvPr id="6" name="TextBox 5">
            <a:extLst>
              <a:ext uri="{FF2B5EF4-FFF2-40B4-BE49-F238E27FC236}">
                <a16:creationId xmlns:a16="http://schemas.microsoft.com/office/drawing/2014/main" id="{127F703E-2589-4AA4-973A-5B0A02D019E1}"/>
              </a:ext>
            </a:extLst>
          </p:cNvPr>
          <p:cNvSpPr txBox="1"/>
          <p:nvPr/>
        </p:nvSpPr>
        <p:spPr>
          <a:xfrm>
            <a:off x="1562323" y="6079032"/>
            <a:ext cx="1367362" cy="215444"/>
          </a:xfrm>
          <a:prstGeom prst="rect">
            <a:avLst/>
          </a:prstGeom>
          <a:noFill/>
          <a:ln>
            <a:noFill/>
          </a:ln>
        </p:spPr>
        <p:txBody>
          <a:bodyPr wrap="none" lIns="0" tIns="0" rIns="0" bIns="0" rtlCol="0">
            <a:spAutoFit/>
          </a:bodyPr>
          <a:lstStyle/>
          <a:p>
            <a:pPr algn="l"/>
            <a:r>
              <a:rPr lang="en-US" sz="1400" b="1" spc="300" dirty="0">
                <a:solidFill>
                  <a:schemeClr val="bg1"/>
                </a:solidFill>
                <a:latin typeface="Monument Extended" panose="00000500000000000000" pitchFamily="50" charset="0"/>
              </a:rPr>
              <a:t>XKLUSIF</a:t>
            </a:r>
          </a:p>
        </p:txBody>
      </p:sp>
      <p:sp>
        <p:nvSpPr>
          <p:cNvPr id="7" name="TextBox 6">
            <a:extLst>
              <a:ext uri="{FF2B5EF4-FFF2-40B4-BE49-F238E27FC236}">
                <a16:creationId xmlns:a16="http://schemas.microsoft.com/office/drawing/2014/main" id="{6A1A53D7-7FC0-4E60-8E69-89A2602EF95C}"/>
              </a:ext>
            </a:extLst>
          </p:cNvPr>
          <p:cNvSpPr txBox="1"/>
          <p:nvPr/>
        </p:nvSpPr>
        <p:spPr>
          <a:xfrm>
            <a:off x="1462310" y="6248509"/>
            <a:ext cx="4584854" cy="276999"/>
          </a:xfrm>
          <a:prstGeom prst="rect">
            <a:avLst/>
          </a:prstGeom>
          <a:noFill/>
        </p:spPr>
        <p:txBody>
          <a:bodyPr wrap="square" rtlCol="0">
            <a:spAutoFit/>
          </a:bodyPr>
          <a:lstStyle/>
          <a:p>
            <a:r>
              <a:rPr lang="en-US" sz="1200" spc="300" dirty="0">
                <a:solidFill>
                  <a:schemeClr val="bg1"/>
                </a:solidFill>
                <a:latin typeface="Roboto" panose="02000000000000000000" pitchFamily="2" charset="0"/>
                <a:ea typeface="Roboto" panose="02000000000000000000" pitchFamily="2" charset="0"/>
              </a:rPr>
              <a:t>PRESENTATION TEMPLATE</a:t>
            </a:r>
            <a:endParaRPr lang="en-US" sz="1200" spc="300" dirty="0">
              <a:solidFill>
                <a:schemeClr val="bg1"/>
              </a:solidFill>
              <a:latin typeface="Roboto" panose="02000000000000000000" pitchFamily="2" charset="0"/>
              <a:ea typeface="Roboto" panose="02000000000000000000" pitchFamily="2" charset="0"/>
              <a:cs typeface="Lato Black" panose="020F0502020204030203" pitchFamily="34" charset="0"/>
            </a:endParaRPr>
          </a:p>
        </p:txBody>
      </p:sp>
      <p:sp>
        <p:nvSpPr>
          <p:cNvPr id="8" name="TextBox 7">
            <a:extLst>
              <a:ext uri="{FF2B5EF4-FFF2-40B4-BE49-F238E27FC236}">
                <a16:creationId xmlns:a16="http://schemas.microsoft.com/office/drawing/2014/main" id="{531E9182-BCD0-4BB7-8F22-2EF39E4A3EFB}"/>
              </a:ext>
            </a:extLst>
          </p:cNvPr>
          <p:cNvSpPr txBox="1"/>
          <p:nvPr/>
        </p:nvSpPr>
        <p:spPr>
          <a:xfrm rot="10800000" flipV="1">
            <a:off x="10352758" y="6079032"/>
            <a:ext cx="1243930" cy="369332"/>
          </a:xfrm>
          <a:prstGeom prst="rect">
            <a:avLst/>
          </a:prstGeom>
          <a:noFill/>
        </p:spPr>
        <p:txBody>
          <a:bodyPr wrap="none" lIns="0" tIns="0" rIns="0" bIns="0" rtlCol="0">
            <a:spAutoFit/>
          </a:bodyPr>
          <a:lstStyle/>
          <a:p>
            <a:pPr algn="r"/>
            <a:r>
              <a:rPr lang="en-US" sz="1200" b="1" dirty="0">
                <a:solidFill>
                  <a:schemeClr val="bg1"/>
                </a:solidFill>
                <a:latin typeface="Roboto" panose="02000000000000000000" pitchFamily="2" charset="0"/>
                <a:ea typeface="Roboto" panose="02000000000000000000" pitchFamily="2" charset="0"/>
              </a:rPr>
              <a:t>(2019)</a:t>
            </a:r>
          </a:p>
          <a:p>
            <a:pPr algn="r"/>
            <a:r>
              <a:rPr lang="en-US" sz="1200" dirty="0">
                <a:solidFill>
                  <a:schemeClr val="bg1"/>
                </a:solidFill>
                <a:latin typeface="Roboto" panose="02000000000000000000" pitchFamily="2" charset="0"/>
                <a:ea typeface="Roboto" panose="02000000000000000000" pitchFamily="2" charset="0"/>
              </a:rPr>
              <a:t>Creative Template</a:t>
            </a:r>
          </a:p>
        </p:txBody>
      </p:sp>
      <p:sp>
        <p:nvSpPr>
          <p:cNvPr id="11" name="TextBox 10">
            <a:extLst>
              <a:ext uri="{FF2B5EF4-FFF2-40B4-BE49-F238E27FC236}">
                <a16:creationId xmlns:a16="http://schemas.microsoft.com/office/drawing/2014/main" id="{127F703E-2589-4AA4-973A-5B0A02D019E1}"/>
              </a:ext>
            </a:extLst>
          </p:cNvPr>
          <p:cNvSpPr txBox="1"/>
          <p:nvPr/>
        </p:nvSpPr>
        <p:spPr>
          <a:xfrm>
            <a:off x="8047950" y="4127209"/>
            <a:ext cx="3824736" cy="615553"/>
          </a:xfrm>
          <a:prstGeom prst="rect">
            <a:avLst/>
          </a:prstGeom>
          <a:noFill/>
          <a:ln>
            <a:noFill/>
          </a:ln>
        </p:spPr>
        <p:txBody>
          <a:bodyPr wrap="square" lIns="0" tIns="0" rIns="0" bIns="0" rtlCol="0">
            <a:spAutoFit/>
          </a:bodyPr>
          <a:lstStyle/>
          <a:p>
            <a:pPr algn="ctr"/>
            <a:r>
              <a:rPr lang="en-US" sz="4000" b="1" dirty="0">
                <a:ln w="12700">
                  <a:solidFill>
                    <a:schemeClr val="bg1"/>
                  </a:solidFill>
                </a:ln>
                <a:noFill/>
                <a:latin typeface="Monument Extended" panose="00000500000000000000" pitchFamily="50" charset="0"/>
              </a:rPr>
              <a:t>THANKS</a:t>
            </a:r>
          </a:p>
        </p:txBody>
      </p:sp>
    </p:spTree>
    <p:extLst>
      <p:ext uri="{BB962C8B-B14F-4D97-AF65-F5344CB8AC3E}">
        <p14:creationId xmlns:p14="http://schemas.microsoft.com/office/powerpoint/2010/main" val="488498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2" name="图片占位符 21" descr="图片包含 男士, 人员, 墙壁, 领带&#10;&#10;已生成极高可信度的说明">
            <a:extLst>
              <a:ext uri="{FF2B5EF4-FFF2-40B4-BE49-F238E27FC236}">
                <a16:creationId xmlns:a16="http://schemas.microsoft.com/office/drawing/2014/main" id="{A5054DC4-ACA8-4487-8901-962EB4CFFA0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970" b="33970"/>
          <a:stretch>
            <a:fillRect/>
          </a:stretch>
        </p:blipFill>
        <p:spPr/>
      </p:pic>
      <p:pic>
        <p:nvPicPr>
          <p:cNvPr id="11" name="图片占位符 10" descr="图片包含 滑冰, 人员, 建筑物, 户外&#10;&#10;已生成极高可信度的说明">
            <a:extLst>
              <a:ext uri="{FF2B5EF4-FFF2-40B4-BE49-F238E27FC236}">
                <a16:creationId xmlns:a16="http://schemas.microsoft.com/office/drawing/2014/main" id="{3413CF15-93B3-4C61-8D39-B653F07EDE9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6989" b="26989"/>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1430449" y="87084"/>
            <a:ext cx="9590767" cy="1231106"/>
          </a:xfrm>
          <a:prstGeom prst="rect">
            <a:avLst/>
          </a:prstGeom>
          <a:noFill/>
          <a:ln>
            <a:noFill/>
          </a:ln>
        </p:spPr>
        <p:txBody>
          <a:bodyPr wrap="none" lIns="0" tIns="0" rIns="0" bIns="0" rtlCol="0">
            <a:spAutoFit/>
          </a:bodyPr>
          <a:lstStyle/>
          <a:p>
            <a:pPr algn="r"/>
            <a:r>
              <a:rPr lang="en-US" sz="8000" b="1" spc="-300" dirty="0">
                <a:solidFill>
                  <a:schemeClr val="bg1"/>
                </a:solidFill>
                <a:latin typeface="Monument Extended" panose="00000500000000000000" pitchFamily="50" charset="0"/>
                <a:ea typeface="Roboto" panose="02000000000000000000" pitchFamily="2" charset="0"/>
              </a:rPr>
              <a:t>KOREATOWN</a:t>
            </a:r>
          </a:p>
        </p:txBody>
      </p:sp>
      <p:sp>
        <p:nvSpPr>
          <p:cNvPr id="5" name="TextBox 4">
            <a:extLst>
              <a:ext uri="{FF2B5EF4-FFF2-40B4-BE49-F238E27FC236}">
                <a16:creationId xmlns:a16="http://schemas.microsoft.com/office/drawing/2014/main" id="{127F703E-2589-4AA4-973A-5B0A02D019E1}"/>
              </a:ext>
            </a:extLst>
          </p:cNvPr>
          <p:cNvSpPr txBox="1"/>
          <p:nvPr/>
        </p:nvSpPr>
        <p:spPr>
          <a:xfrm>
            <a:off x="1752709" y="920985"/>
            <a:ext cx="9444894" cy="1477328"/>
          </a:xfrm>
          <a:prstGeom prst="rect">
            <a:avLst/>
          </a:prstGeom>
          <a:noFill/>
          <a:ln>
            <a:noFill/>
          </a:ln>
        </p:spPr>
        <p:txBody>
          <a:bodyPr wrap="none" lIns="0" tIns="0" rIns="0" bIns="0" rtlCol="0">
            <a:spAutoFit/>
          </a:bodyPr>
          <a:lstStyle/>
          <a:p>
            <a:pPr algn="r"/>
            <a:r>
              <a:rPr lang="en-US" sz="9600" b="1" spc="600" dirty="0">
                <a:ln>
                  <a:solidFill>
                    <a:schemeClr val="bg1"/>
                  </a:solidFill>
                </a:ln>
                <a:noFill/>
                <a:latin typeface="Monument Extended" panose="00000500000000000000" pitchFamily="50" charset="0"/>
              </a:rPr>
              <a:t>RUN CLUB</a:t>
            </a:r>
          </a:p>
        </p:txBody>
      </p:sp>
      <p:sp>
        <p:nvSpPr>
          <p:cNvPr id="6" name="TextBox 5">
            <a:extLst>
              <a:ext uri="{FF2B5EF4-FFF2-40B4-BE49-F238E27FC236}">
                <a16:creationId xmlns:a16="http://schemas.microsoft.com/office/drawing/2014/main" id="{127F703E-2589-4AA4-973A-5B0A02D019E1}"/>
              </a:ext>
            </a:extLst>
          </p:cNvPr>
          <p:cNvSpPr txBox="1"/>
          <p:nvPr/>
        </p:nvSpPr>
        <p:spPr>
          <a:xfrm>
            <a:off x="1752709" y="1877997"/>
            <a:ext cx="9444894" cy="1477328"/>
          </a:xfrm>
          <a:prstGeom prst="rect">
            <a:avLst/>
          </a:prstGeom>
          <a:noFill/>
          <a:ln>
            <a:noFill/>
          </a:ln>
        </p:spPr>
        <p:txBody>
          <a:bodyPr wrap="none" lIns="0" tIns="0" rIns="0" bIns="0" rtlCol="0">
            <a:spAutoFit/>
          </a:bodyPr>
          <a:lstStyle/>
          <a:p>
            <a:pPr algn="r"/>
            <a:r>
              <a:rPr lang="en-US" sz="9600" b="1" spc="600" dirty="0">
                <a:ln>
                  <a:solidFill>
                    <a:schemeClr val="bg1"/>
                  </a:solidFill>
                </a:ln>
                <a:noFill/>
                <a:latin typeface="Monument Extended" panose="00000500000000000000" pitchFamily="50" charset="0"/>
              </a:rPr>
              <a:t>RUN CLUB</a:t>
            </a:r>
          </a:p>
        </p:txBody>
      </p:sp>
      <p:sp>
        <p:nvSpPr>
          <p:cNvPr id="10" name="Freeform 9"/>
          <p:cNvSpPr/>
          <p:nvPr/>
        </p:nvSpPr>
        <p:spPr>
          <a:xfrm>
            <a:off x="1909986" y="3089937"/>
            <a:ext cx="9144847" cy="574069"/>
          </a:xfrm>
          <a:custGeom>
            <a:avLst/>
            <a:gdLst/>
            <a:ahLst/>
            <a:cxnLst/>
            <a:rect l="l" t="t" r="r" b="b"/>
            <a:pathLst>
              <a:path w="9144847" h="877673">
                <a:moveTo>
                  <a:pt x="8835253" y="515217"/>
                </a:moveTo>
                <a:cubicBezTo>
                  <a:pt x="8828215" y="514982"/>
                  <a:pt x="8820910" y="515099"/>
                  <a:pt x="8813339" y="515570"/>
                </a:cubicBezTo>
                <a:lnTo>
                  <a:pt x="8306029" y="515570"/>
                </a:lnTo>
                <a:lnTo>
                  <a:pt x="8306029" y="696164"/>
                </a:lnTo>
                <a:lnTo>
                  <a:pt x="8813339" y="696164"/>
                </a:lnTo>
                <a:cubicBezTo>
                  <a:pt x="8843624" y="698045"/>
                  <a:pt x="8869640" y="694282"/>
                  <a:pt x="8891388" y="684877"/>
                </a:cubicBezTo>
                <a:cubicBezTo>
                  <a:pt x="8913136" y="675471"/>
                  <a:pt x="8924518" y="649134"/>
                  <a:pt x="8925534" y="605867"/>
                </a:cubicBezTo>
                <a:cubicBezTo>
                  <a:pt x="8924518" y="562600"/>
                  <a:pt x="8913136" y="536263"/>
                  <a:pt x="8891388" y="526857"/>
                </a:cubicBezTo>
                <a:cubicBezTo>
                  <a:pt x="8875077" y="519802"/>
                  <a:pt x="8856365" y="515922"/>
                  <a:pt x="8835253" y="515217"/>
                </a:cubicBezTo>
                <a:close/>
                <a:moveTo>
                  <a:pt x="219304" y="196139"/>
                </a:moveTo>
                <a:lnTo>
                  <a:pt x="219304" y="453543"/>
                </a:lnTo>
                <a:lnTo>
                  <a:pt x="609555" y="453543"/>
                </a:lnTo>
                <a:cubicBezTo>
                  <a:pt x="632365" y="454333"/>
                  <a:pt x="656665" y="452752"/>
                  <a:pt x="682456" y="448799"/>
                </a:cubicBezTo>
                <a:cubicBezTo>
                  <a:pt x="708246" y="444845"/>
                  <a:pt x="730379" y="433775"/>
                  <a:pt x="748852" y="415590"/>
                </a:cubicBezTo>
                <a:cubicBezTo>
                  <a:pt x="767326" y="397404"/>
                  <a:pt x="776992" y="367357"/>
                  <a:pt x="777850" y="325451"/>
                </a:cubicBezTo>
                <a:cubicBezTo>
                  <a:pt x="776991" y="283145"/>
                  <a:pt x="767326" y="252813"/>
                  <a:pt x="748852" y="234454"/>
                </a:cubicBezTo>
                <a:cubicBezTo>
                  <a:pt x="730379" y="216095"/>
                  <a:pt x="708246" y="204920"/>
                  <a:pt x="682456" y="200928"/>
                </a:cubicBezTo>
                <a:cubicBezTo>
                  <a:pt x="656665" y="196937"/>
                  <a:pt x="632365" y="195341"/>
                  <a:pt x="609555" y="196139"/>
                </a:cubicBezTo>
                <a:close/>
                <a:moveTo>
                  <a:pt x="8780785" y="170193"/>
                </a:moveTo>
                <a:cubicBezTo>
                  <a:pt x="8773630" y="169964"/>
                  <a:pt x="8766193" y="170078"/>
                  <a:pt x="8758476" y="170536"/>
                </a:cubicBezTo>
                <a:lnTo>
                  <a:pt x="8306029" y="170536"/>
                </a:lnTo>
                <a:lnTo>
                  <a:pt x="8306029" y="347472"/>
                </a:lnTo>
                <a:lnTo>
                  <a:pt x="8758476" y="347472"/>
                </a:lnTo>
                <a:lnTo>
                  <a:pt x="8759695" y="347472"/>
                </a:lnTo>
                <a:cubicBezTo>
                  <a:pt x="8789980" y="349328"/>
                  <a:pt x="8815997" y="345617"/>
                  <a:pt x="8837744" y="336338"/>
                </a:cubicBezTo>
                <a:cubicBezTo>
                  <a:pt x="8859492" y="327059"/>
                  <a:pt x="8870874" y="301078"/>
                  <a:pt x="8871889" y="258395"/>
                </a:cubicBezTo>
                <a:cubicBezTo>
                  <a:pt x="8870899" y="216296"/>
                  <a:pt x="8859466" y="190670"/>
                  <a:pt x="8837592" y="181518"/>
                </a:cubicBezTo>
                <a:cubicBezTo>
                  <a:pt x="8821186" y="174654"/>
                  <a:pt x="8802251" y="170879"/>
                  <a:pt x="8780785" y="170193"/>
                </a:cubicBezTo>
                <a:close/>
                <a:moveTo>
                  <a:pt x="8086725" y="12192"/>
                </a:moveTo>
                <a:lnTo>
                  <a:pt x="8837745" y="12192"/>
                </a:lnTo>
                <a:cubicBezTo>
                  <a:pt x="8933070" y="13687"/>
                  <a:pt x="8999530" y="35363"/>
                  <a:pt x="9037125" y="77220"/>
                </a:cubicBezTo>
                <a:cubicBezTo>
                  <a:pt x="9074719" y="119077"/>
                  <a:pt x="9092742" y="172147"/>
                  <a:pt x="9091193" y="236430"/>
                </a:cubicBezTo>
                <a:cubicBezTo>
                  <a:pt x="9091065" y="266531"/>
                  <a:pt x="9085229" y="295709"/>
                  <a:pt x="9073683" y="323965"/>
                </a:cubicBezTo>
                <a:cubicBezTo>
                  <a:pt x="9062138" y="352222"/>
                  <a:pt x="9045650" y="378329"/>
                  <a:pt x="9024221" y="402286"/>
                </a:cubicBezTo>
                <a:cubicBezTo>
                  <a:pt x="9061228" y="424767"/>
                  <a:pt x="9090468" y="453806"/>
                  <a:pt x="9111942" y="489404"/>
                </a:cubicBezTo>
                <a:cubicBezTo>
                  <a:pt x="9133416" y="525003"/>
                  <a:pt x="9144381" y="567484"/>
                  <a:pt x="9144838" y="616849"/>
                </a:cubicBezTo>
                <a:cubicBezTo>
                  <a:pt x="9145372" y="690154"/>
                  <a:pt x="9123288" y="749576"/>
                  <a:pt x="9078584" y="795117"/>
                </a:cubicBezTo>
                <a:cubicBezTo>
                  <a:pt x="9033882" y="840658"/>
                  <a:pt x="8963359" y="864113"/>
                  <a:pt x="8867015" y="865480"/>
                </a:cubicBezTo>
                <a:lnTo>
                  <a:pt x="8086725" y="865480"/>
                </a:lnTo>
                <a:close/>
                <a:moveTo>
                  <a:pt x="6800850" y="12192"/>
                </a:moveTo>
                <a:lnTo>
                  <a:pt x="7020154" y="12192"/>
                </a:lnTo>
                <a:lnTo>
                  <a:pt x="7020154" y="437693"/>
                </a:lnTo>
                <a:cubicBezTo>
                  <a:pt x="7018806" y="478469"/>
                  <a:pt x="7025160" y="518296"/>
                  <a:pt x="7039214" y="557175"/>
                </a:cubicBezTo>
                <a:cubicBezTo>
                  <a:pt x="7053268" y="596054"/>
                  <a:pt x="7083108" y="628295"/>
                  <a:pt x="7128734" y="653898"/>
                </a:cubicBezTo>
                <a:cubicBezTo>
                  <a:pt x="7174360" y="679501"/>
                  <a:pt x="7243856" y="692777"/>
                  <a:pt x="7337222" y="693725"/>
                </a:cubicBezTo>
                <a:cubicBezTo>
                  <a:pt x="7430590" y="692754"/>
                  <a:pt x="7500086" y="679388"/>
                  <a:pt x="7545712" y="653627"/>
                </a:cubicBezTo>
                <a:cubicBezTo>
                  <a:pt x="7591336" y="627866"/>
                  <a:pt x="7621176" y="595534"/>
                  <a:pt x="7635230" y="556633"/>
                </a:cubicBezTo>
                <a:cubicBezTo>
                  <a:pt x="7649284" y="517731"/>
                  <a:pt x="7655638" y="478085"/>
                  <a:pt x="7654290" y="437693"/>
                </a:cubicBezTo>
                <a:lnTo>
                  <a:pt x="7654290" y="12192"/>
                </a:lnTo>
                <a:lnTo>
                  <a:pt x="7873594" y="12192"/>
                </a:lnTo>
                <a:lnTo>
                  <a:pt x="7873594" y="437693"/>
                </a:lnTo>
                <a:cubicBezTo>
                  <a:pt x="7874640" y="585627"/>
                  <a:pt x="7832036" y="695986"/>
                  <a:pt x="7745782" y="768770"/>
                </a:cubicBezTo>
                <a:cubicBezTo>
                  <a:pt x="7659526" y="841553"/>
                  <a:pt x="7523341" y="877854"/>
                  <a:pt x="7337222" y="877672"/>
                </a:cubicBezTo>
                <a:cubicBezTo>
                  <a:pt x="7150570" y="877930"/>
                  <a:pt x="7014230" y="841782"/>
                  <a:pt x="6928204" y="769226"/>
                </a:cubicBezTo>
                <a:cubicBezTo>
                  <a:pt x="6842178" y="696671"/>
                  <a:pt x="6799726" y="586160"/>
                  <a:pt x="6800850" y="437693"/>
                </a:cubicBezTo>
                <a:close/>
                <a:moveTo>
                  <a:pt x="5724525" y="12192"/>
                </a:moveTo>
                <a:lnTo>
                  <a:pt x="5943829" y="12192"/>
                </a:lnTo>
                <a:lnTo>
                  <a:pt x="5943829" y="681533"/>
                </a:lnTo>
                <a:lnTo>
                  <a:pt x="6602196" y="681533"/>
                </a:lnTo>
                <a:lnTo>
                  <a:pt x="6602196" y="865480"/>
                </a:lnTo>
                <a:lnTo>
                  <a:pt x="5724525" y="865480"/>
                </a:lnTo>
                <a:close/>
                <a:moveTo>
                  <a:pt x="2486025" y="12192"/>
                </a:moveTo>
                <a:lnTo>
                  <a:pt x="2783375" y="12192"/>
                </a:lnTo>
                <a:lnTo>
                  <a:pt x="3366287" y="653378"/>
                </a:lnTo>
                <a:lnTo>
                  <a:pt x="3366287" y="12192"/>
                </a:lnTo>
                <a:lnTo>
                  <a:pt x="3585591" y="12192"/>
                </a:lnTo>
                <a:lnTo>
                  <a:pt x="3585591" y="865480"/>
                </a:lnTo>
                <a:lnTo>
                  <a:pt x="3287020" y="865480"/>
                </a:lnTo>
                <a:lnTo>
                  <a:pt x="2705329" y="225517"/>
                </a:lnTo>
                <a:lnTo>
                  <a:pt x="2705329" y="865480"/>
                </a:lnTo>
                <a:lnTo>
                  <a:pt x="2486025" y="865480"/>
                </a:lnTo>
                <a:close/>
                <a:moveTo>
                  <a:pt x="1200150" y="12192"/>
                </a:moveTo>
                <a:lnTo>
                  <a:pt x="1419454" y="12192"/>
                </a:lnTo>
                <a:lnTo>
                  <a:pt x="1419454" y="437693"/>
                </a:lnTo>
                <a:cubicBezTo>
                  <a:pt x="1418106" y="478469"/>
                  <a:pt x="1424460" y="518296"/>
                  <a:pt x="1438514" y="557175"/>
                </a:cubicBezTo>
                <a:cubicBezTo>
                  <a:pt x="1452568" y="596054"/>
                  <a:pt x="1482408" y="628295"/>
                  <a:pt x="1528034" y="653898"/>
                </a:cubicBezTo>
                <a:cubicBezTo>
                  <a:pt x="1573660" y="679501"/>
                  <a:pt x="1643156" y="692777"/>
                  <a:pt x="1736523" y="693725"/>
                </a:cubicBezTo>
                <a:cubicBezTo>
                  <a:pt x="1829890" y="692754"/>
                  <a:pt x="1899386" y="679388"/>
                  <a:pt x="1945012" y="653627"/>
                </a:cubicBezTo>
                <a:cubicBezTo>
                  <a:pt x="1990637" y="627866"/>
                  <a:pt x="2020476" y="595534"/>
                  <a:pt x="2034531" y="556633"/>
                </a:cubicBezTo>
                <a:cubicBezTo>
                  <a:pt x="2048584" y="517731"/>
                  <a:pt x="2054938" y="478085"/>
                  <a:pt x="2053590" y="437693"/>
                </a:cubicBezTo>
                <a:lnTo>
                  <a:pt x="2053590" y="12192"/>
                </a:lnTo>
                <a:lnTo>
                  <a:pt x="2272894" y="12192"/>
                </a:lnTo>
                <a:lnTo>
                  <a:pt x="2272894" y="437693"/>
                </a:lnTo>
                <a:cubicBezTo>
                  <a:pt x="2273941" y="585627"/>
                  <a:pt x="2231337" y="695986"/>
                  <a:pt x="2145082" y="768770"/>
                </a:cubicBezTo>
                <a:cubicBezTo>
                  <a:pt x="2058827" y="841553"/>
                  <a:pt x="1922641" y="877854"/>
                  <a:pt x="1736523" y="877672"/>
                </a:cubicBezTo>
                <a:cubicBezTo>
                  <a:pt x="1549871" y="877930"/>
                  <a:pt x="1413531" y="841782"/>
                  <a:pt x="1327505" y="769226"/>
                </a:cubicBezTo>
                <a:cubicBezTo>
                  <a:pt x="1241479" y="696671"/>
                  <a:pt x="1199027" y="586160"/>
                  <a:pt x="1200150" y="437693"/>
                </a:cubicBezTo>
                <a:close/>
                <a:moveTo>
                  <a:pt x="0" y="12192"/>
                </a:moveTo>
                <a:lnTo>
                  <a:pt x="670532" y="12192"/>
                </a:lnTo>
                <a:cubicBezTo>
                  <a:pt x="768937" y="13356"/>
                  <a:pt x="847602" y="41788"/>
                  <a:pt x="906525" y="97489"/>
                </a:cubicBezTo>
                <a:cubicBezTo>
                  <a:pt x="965449" y="153189"/>
                  <a:pt x="995658" y="229176"/>
                  <a:pt x="997153" y="325451"/>
                </a:cubicBezTo>
                <a:cubicBezTo>
                  <a:pt x="996595" y="395406"/>
                  <a:pt x="980045" y="454896"/>
                  <a:pt x="947505" y="503922"/>
                </a:cubicBezTo>
                <a:cubicBezTo>
                  <a:pt x="914965" y="552948"/>
                  <a:pt x="869784" y="588943"/>
                  <a:pt x="811964" y="611908"/>
                </a:cubicBezTo>
                <a:lnTo>
                  <a:pt x="969130" y="865480"/>
                </a:lnTo>
                <a:lnTo>
                  <a:pt x="710776" y="865480"/>
                </a:lnTo>
                <a:lnTo>
                  <a:pt x="572969" y="637490"/>
                </a:lnTo>
                <a:lnTo>
                  <a:pt x="219304" y="637490"/>
                </a:lnTo>
                <a:lnTo>
                  <a:pt x="219304" y="865480"/>
                </a:lnTo>
                <a:lnTo>
                  <a:pt x="0" y="865480"/>
                </a:lnTo>
                <a:close/>
                <a:moveTo>
                  <a:pt x="4991329" y="0"/>
                </a:moveTo>
                <a:cubicBezTo>
                  <a:pt x="5160975" y="250"/>
                  <a:pt x="5289550" y="32033"/>
                  <a:pt x="5377053" y="95350"/>
                </a:cubicBezTo>
                <a:cubicBezTo>
                  <a:pt x="5464556" y="158668"/>
                  <a:pt x="5513578" y="252023"/>
                  <a:pt x="5524119" y="375417"/>
                </a:cubicBezTo>
                <a:lnTo>
                  <a:pt x="5301005" y="375417"/>
                </a:lnTo>
                <a:cubicBezTo>
                  <a:pt x="5290464" y="307146"/>
                  <a:pt x="5259121" y="258008"/>
                  <a:pt x="5206975" y="228003"/>
                </a:cubicBezTo>
                <a:cubicBezTo>
                  <a:pt x="5154828" y="197997"/>
                  <a:pt x="5082946" y="183312"/>
                  <a:pt x="4991329" y="183947"/>
                </a:cubicBezTo>
                <a:cubicBezTo>
                  <a:pt x="4880509" y="183617"/>
                  <a:pt x="4799787" y="204095"/>
                  <a:pt x="4749165" y="245382"/>
                </a:cubicBezTo>
                <a:cubicBezTo>
                  <a:pt x="4698543" y="286668"/>
                  <a:pt x="4673600" y="350746"/>
                  <a:pt x="4674337" y="437615"/>
                </a:cubicBezTo>
                <a:cubicBezTo>
                  <a:pt x="4673676" y="525119"/>
                  <a:pt x="4698772" y="589757"/>
                  <a:pt x="4749623" y="631527"/>
                </a:cubicBezTo>
                <a:cubicBezTo>
                  <a:pt x="4800473" y="673297"/>
                  <a:pt x="4881042" y="694030"/>
                  <a:pt x="4991329" y="693725"/>
                </a:cubicBezTo>
                <a:cubicBezTo>
                  <a:pt x="5082413" y="694335"/>
                  <a:pt x="5154143" y="679395"/>
                  <a:pt x="5206517" y="648906"/>
                </a:cubicBezTo>
                <a:cubicBezTo>
                  <a:pt x="5258893" y="618417"/>
                  <a:pt x="5290388" y="568719"/>
                  <a:pt x="5301005" y="499813"/>
                </a:cubicBezTo>
                <a:lnTo>
                  <a:pt x="5524119" y="499813"/>
                </a:lnTo>
                <a:cubicBezTo>
                  <a:pt x="5513578" y="623844"/>
                  <a:pt x="5464556" y="717759"/>
                  <a:pt x="5377053" y="781560"/>
                </a:cubicBezTo>
                <a:cubicBezTo>
                  <a:pt x="5289550" y="845360"/>
                  <a:pt x="5160975" y="877397"/>
                  <a:pt x="4991329" y="877672"/>
                </a:cubicBezTo>
                <a:cubicBezTo>
                  <a:pt x="4804713" y="877094"/>
                  <a:pt x="4668396" y="839267"/>
                  <a:pt x="4582378" y="764191"/>
                </a:cubicBezTo>
                <a:cubicBezTo>
                  <a:pt x="4496360" y="689116"/>
                  <a:pt x="4453912" y="580257"/>
                  <a:pt x="4455033" y="437615"/>
                </a:cubicBezTo>
                <a:cubicBezTo>
                  <a:pt x="4453912" y="295610"/>
                  <a:pt x="4496360" y="187312"/>
                  <a:pt x="4582378" y="112719"/>
                </a:cubicBezTo>
                <a:cubicBezTo>
                  <a:pt x="4668396" y="38126"/>
                  <a:pt x="4804713" y="553"/>
                  <a:pt x="4991329" y="0"/>
                </a:cubicBezTo>
                <a:close/>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1909986" y="3835449"/>
            <a:ext cx="9144847" cy="380965"/>
          </a:xfrm>
          <a:custGeom>
            <a:avLst/>
            <a:gdLst/>
            <a:ahLst/>
            <a:cxnLst/>
            <a:rect l="l" t="t" r="r" b="b"/>
            <a:pathLst>
              <a:path w="9144847" h="877673">
                <a:moveTo>
                  <a:pt x="8835253" y="515217"/>
                </a:moveTo>
                <a:cubicBezTo>
                  <a:pt x="8828215" y="514982"/>
                  <a:pt x="8820910" y="515099"/>
                  <a:pt x="8813339" y="515570"/>
                </a:cubicBezTo>
                <a:lnTo>
                  <a:pt x="8306029" y="515570"/>
                </a:lnTo>
                <a:lnTo>
                  <a:pt x="8306029" y="696164"/>
                </a:lnTo>
                <a:lnTo>
                  <a:pt x="8813339" y="696164"/>
                </a:lnTo>
                <a:cubicBezTo>
                  <a:pt x="8843624" y="698045"/>
                  <a:pt x="8869640" y="694282"/>
                  <a:pt x="8891388" y="684877"/>
                </a:cubicBezTo>
                <a:cubicBezTo>
                  <a:pt x="8913136" y="675471"/>
                  <a:pt x="8924518" y="649134"/>
                  <a:pt x="8925534" y="605867"/>
                </a:cubicBezTo>
                <a:cubicBezTo>
                  <a:pt x="8924518" y="562600"/>
                  <a:pt x="8913136" y="536263"/>
                  <a:pt x="8891388" y="526857"/>
                </a:cubicBezTo>
                <a:cubicBezTo>
                  <a:pt x="8875077" y="519802"/>
                  <a:pt x="8856365" y="515922"/>
                  <a:pt x="8835253" y="515217"/>
                </a:cubicBezTo>
                <a:close/>
                <a:moveTo>
                  <a:pt x="219304" y="196139"/>
                </a:moveTo>
                <a:lnTo>
                  <a:pt x="219304" y="453543"/>
                </a:lnTo>
                <a:lnTo>
                  <a:pt x="609555" y="453543"/>
                </a:lnTo>
                <a:cubicBezTo>
                  <a:pt x="632365" y="454333"/>
                  <a:pt x="656665" y="452752"/>
                  <a:pt x="682456" y="448799"/>
                </a:cubicBezTo>
                <a:cubicBezTo>
                  <a:pt x="708246" y="444845"/>
                  <a:pt x="730379" y="433775"/>
                  <a:pt x="748852" y="415590"/>
                </a:cubicBezTo>
                <a:cubicBezTo>
                  <a:pt x="767326" y="397404"/>
                  <a:pt x="776992" y="367357"/>
                  <a:pt x="777850" y="325451"/>
                </a:cubicBezTo>
                <a:cubicBezTo>
                  <a:pt x="776991" y="283145"/>
                  <a:pt x="767326" y="252813"/>
                  <a:pt x="748852" y="234454"/>
                </a:cubicBezTo>
                <a:cubicBezTo>
                  <a:pt x="730379" y="216095"/>
                  <a:pt x="708246" y="204920"/>
                  <a:pt x="682456" y="200928"/>
                </a:cubicBezTo>
                <a:cubicBezTo>
                  <a:pt x="656665" y="196937"/>
                  <a:pt x="632365" y="195341"/>
                  <a:pt x="609555" y="196139"/>
                </a:cubicBezTo>
                <a:close/>
                <a:moveTo>
                  <a:pt x="8780785" y="170193"/>
                </a:moveTo>
                <a:cubicBezTo>
                  <a:pt x="8773630" y="169964"/>
                  <a:pt x="8766193" y="170078"/>
                  <a:pt x="8758476" y="170536"/>
                </a:cubicBezTo>
                <a:lnTo>
                  <a:pt x="8306029" y="170536"/>
                </a:lnTo>
                <a:lnTo>
                  <a:pt x="8306029" y="347472"/>
                </a:lnTo>
                <a:lnTo>
                  <a:pt x="8758476" y="347472"/>
                </a:lnTo>
                <a:lnTo>
                  <a:pt x="8759695" y="347472"/>
                </a:lnTo>
                <a:cubicBezTo>
                  <a:pt x="8789980" y="349328"/>
                  <a:pt x="8815997" y="345617"/>
                  <a:pt x="8837744" y="336338"/>
                </a:cubicBezTo>
                <a:cubicBezTo>
                  <a:pt x="8859492" y="327059"/>
                  <a:pt x="8870874" y="301078"/>
                  <a:pt x="8871889" y="258395"/>
                </a:cubicBezTo>
                <a:cubicBezTo>
                  <a:pt x="8870899" y="216296"/>
                  <a:pt x="8859466" y="190670"/>
                  <a:pt x="8837592" y="181518"/>
                </a:cubicBezTo>
                <a:cubicBezTo>
                  <a:pt x="8821186" y="174654"/>
                  <a:pt x="8802251" y="170879"/>
                  <a:pt x="8780785" y="170193"/>
                </a:cubicBezTo>
                <a:close/>
                <a:moveTo>
                  <a:pt x="8086725" y="12192"/>
                </a:moveTo>
                <a:lnTo>
                  <a:pt x="8837745" y="12192"/>
                </a:lnTo>
                <a:cubicBezTo>
                  <a:pt x="8933070" y="13687"/>
                  <a:pt x="8999530" y="35363"/>
                  <a:pt x="9037125" y="77220"/>
                </a:cubicBezTo>
                <a:cubicBezTo>
                  <a:pt x="9074719" y="119077"/>
                  <a:pt x="9092742" y="172147"/>
                  <a:pt x="9091193" y="236430"/>
                </a:cubicBezTo>
                <a:cubicBezTo>
                  <a:pt x="9091065" y="266531"/>
                  <a:pt x="9085229" y="295709"/>
                  <a:pt x="9073683" y="323965"/>
                </a:cubicBezTo>
                <a:cubicBezTo>
                  <a:pt x="9062138" y="352222"/>
                  <a:pt x="9045650" y="378329"/>
                  <a:pt x="9024221" y="402286"/>
                </a:cubicBezTo>
                <a:cubicBezTo>
                  <a:pt x="9061228" y="424767"/>
                  <a:pt x="9090468" y="453806"/>
                  <a:pt x="9111942" y="489404"/>
                </a:cubicBezTo>
                <a:cubicBezTo>
                  <a:pt x="9133416" y="525003"/>
                  <a:pt x="9144381" y="567484"/>
                  <a:pt x="9144838" y="616849"/>
                </a:cubicBezTo>
                <a:cubicBezTo>
                  <a:pt x="9145372" y="690154"/>
                  <a:pt x="9123288" y="749576"/>
                  <a:pt x="9078584" y="795117"/>
                </a:cubicBezTo>
                <a:cubicBezTo>
                  <a:pt x="9033882" y="840658"/>
                  <a:pt x="8963359" y="864113"/>
                  <a:pt x="8867015" y="865480"/>
                </a:cubicBezTo>
                <a:lnTo>
                  <a:pt x="8086725" y="865480"/>
                </a:lnTo>
                <a:close/>
                <a:moveTo>
                  <a:pt x="6800850" y="12192"/>
                </a:moveTo>
                <a:lnTo>
                  <a:pt x="7020154" y="12192"/>
                </a:lnTo>
                <a:lnTo>
                  <a:pt x="7020154" y="437693"/>
                </a:lnTo>
                <a:cubicBezTo>
                  <a:pt x="7018806" y="478469"/>
                  <a:pt x="7025160" y="518296"/>
                  <a:pt x="7039214" y="557175"/>
                </a:cubicBezTo>
                <a:cubicBezTo>
                  <a:pt x="7053268" y="596054"/>
                  <a:pt x="7083108" y="628295"/>
                  <a:pt x="7128734" y="653898"/>
                </a:cubicBezTo>
                <a:cubicBezTo>
                  <a:pt x="7174360" y="679501"/>
                  <a:pt x="7243856" y="692777"/>
                  <a:pt x="7337222" y="693725"/>
                </a:cubicBezTo>
                <a:cubicBezTo>
                  <a:pt x="7430590" y="692754"/>
                  <a:pt x="7500086" y="679388"/>
                  <a:pt x="7545712" y="653627"/>
                </a:cubicBezTo>
                <a:cubicBezTo>
                  <a:pt x="7591336" y="627866"/>
                  <a:pt x="7621176" y="595534"/>
                  <a:pt x="7635230" y="556633"/>
                </a:cubicBezTo>
                <a:cubicBezTo>
                  <a:pt x="7649284" y="517731"/>
                  <a:pt x="7655638" y="478085"/>
                  <a:pt x="7654290" y="437693"/>
                </a:cubicBezTo>
                <a:lnTo>
                  <a:pt x="7654290" y="12192"/>
                </a:lnTo>
                <a:lnTo>
                  <a:pt x="7873594" y="12192"/>
                </a:lnTo>
                <a:lnTo>
                  <a:pt x="7873594" y="437693"/>
                </a:lnTo>
                <a:cubicBezTo>
                  <a:pt x="7874640" y="585627"/>
                  <a:pt x="7832036" y="695986"/>
                  <a:pt x="7745782" y="768770"/>
                </a:cubicBezTo>
                <a:cubicBezTo>
                  <a:pt x="7659526" y="841553"/>
                  <a:pt x="7523341" y="877854"/>
                  <a:pt x="7337222" y="877672"/>
                </a:cubicBezTo>
                <a:cubicBezTo>
                  <a:pt x="7150570" y="877930"/>
                  <a:pt x="7014230" y="841782"/>
                  <a:pt x="6928204" y="769226"/>
                </a:cubicBezTo>
                <a:cubicBezTo>
                  <a:pt x="6842178" y="696671"/>
                  <a:pt x="6799726" y="586160"/>
                  <a:pt x="6800850" y="437693"/>
                </a:cubicBezTo>
                <a:close/>
                <a:moveTo>
                  <a:pt x="5724525" y="12192"/>
                </a:moveTo>
                <a:lnTo>
                  <a:pt x="5943829" y="12192"/>
                </a:lnTo>
                <a:lnTo>
                  <a:pt x="5943829" y="681533"/>
                </a:lnTo>
                <a:lnTo>
                  <a:pt x="6602196" y="681533"/>
                </a:lnTo>
                <a:lnTo>
                  <a:pt x="6602196" y="865480"/>
                </a:lnTo>
                <a:lnTo>
                  <a:pt x="5724525" y="865480"/>
                </a:lnTo>
                <a:close/>
                <a:moveTo>
                  <a:pt x="2486025" y="12192"/>
                </a:moveTo>
                <a:lnTo>
                  <a:pt x="2783375" y="12192"/>
                </a:lnTo>
                <a:lnTo>
                  <a:pt x="3366287" y="653378"/>
                </a:lnTo>
                <a:lnTo>
                  <a:pt x="3366287" y="12192"/>
                </a:lnTo>
                <a:lnTo>
                  <a:pt x="3585591" y="12192"/>
                </a:lnTo>
                <a:lnTo>
                  <a:pt x="3585591" y="865480"/>
                </a:lnTo>
                <a:lnTo>
                  <a:pt x="3287020" y="865480"/>
                </a:lnTo>
                <a:lnTo>
                  <a:pt x="2705329" y="225517"/>
                </a:lnTo>
                <a:lnTo>
                  <a:pt x="2705329" y="865480"/>
                </a:lnTo>
                <a:lnTo>
                  <a:pt x="2486025" y="865480"/>
                </a:lnTo>
                <a:close/>
                <a:moveTo>
                  <a:pt x="1200150" y="12192"/>
                </a:moveTo>
                <a:lnTo>
                  <a:pt x="1419454" y="12192"/>
                </a:lnTo>
                <a:lnTo>
                  <a:pt x="1419454" y="437693"/>
                </a:lnTo>
                <a:cubicBezTo>
                  <a:pt x="1418106" y="478469"/>
                  <a:pt x="1424460" y="518296"/>
                  <a:pt x="1438514" y="557175"/>
                </a:cubicBezTo>
                <a:cubicBezTo>
                  <a:pt x="1452568" y="596054"/>
                  <a:pt x="1482408" y="628295"/>
                  <a:pt x="1528034" y="653898"/>
                </a:cubicBezTo>
                <a:cubicBezTo>
                  <a:pt x="1573660" y="679501"/>
                  <a:pt x="1643156" y="692777"/>
                  <a:pt x="1736523" y="693725"/>
                </a:cubicBezTo>
                <a:cubicBezTo>
                  <a:pt x="1829890" y="692754"/>
                  <a:pt x="1899386" y="679388"/>
                  <a:pt x="1945012" y="653627"/>
                </a:cubicBezTo>
                <a:cubicBezTo>
                  <a:pt x="1990637" y="627866"/>
                  <a:pt x="2020476" y="595534"/>
                  <a:pt x="2034531" y="556633"/>
                </a:cubicBezTo>
                <a:cubicBezTo>
                  <a:pt x="2048584" y="517731"/>
                  <a:pt x="2054938" y="478085"/>
                  <a:pt x="2053590" y="437693"/>
                </a:cubicBezTo>
                <a:lnTo>
                  <a:pt x="2053590" y="12192"/>
                </a:lnTo>
                <a:lnTo>
                  <a:pt x="2272894" y="12192"/>
                </a:lnTo>
                <a:lnTo>
                  <a:pt x="2272894" y="437693"/>
                </a:lnTo>
                <a:cubicBezTo>
                  <a:pt x="2273941" y="585627"/>
                  <a:pt x="2231337" y="695986"/>
                  <a:pt x="2145082" y="768770"/>
                </a:cubicBezTo>
                <a:cubicBezTo>
                  <a:pt x="2058827" y="841553"/>
                  <a:pt x="1922641" y="877854"/>
                  <a:pt x="1736523" y="877672"/>
                </a:cubicBezTo>
                <a:cubicBezTo>
                  <a:pt x="1549871" y="877930"/>
                  <a:pt x="1413531" y="841782"/>
                  <a:pt x="1327505" y="769226"/>
                </a:cubicBezTo>
                <a:cubicBezTo>
                  <a:pt x="1241479" y="696671"/>
                  <a:pt x="1199027" y="586160"/>
                  <a:pt x="1200150" y="437693"/>
                </a:cubicBezTo>
                <a:close/>
                <a:moveTo>
                  <a:pt x="0" y="12192"/>
                </a:moveTo>
                <a:lnTo>
                  <a:pt x="670532" y="12192"/>
                </a:lnTo>
                <a:cubicBezTo>
                  <a:pt x="768937" y="13356"/>
                  <a:pt x="847602" y="41788"/>
                  <a:pt x="906525" y="97489"/>
                </a:cubicBezTo>
                <a:cubicBezTo>
                  <a:pt x="965449" y="153189"/>
                  <a:pt x="995658" y="229176"/>
                  <a:pt x="997153" y="325451"/>
                </a:cubicBezTo>
                <a:cubicBezTo>
                  <a:pt x="996595" y="395406"/>
                  <a:pt x="980045" y="454896"/>
                  <a:pt x="947505" y="503922"/>
                </a:cubicBezTo>
                <a:cubicBezTo>
                  <a:pt x="914965" y="552948"/>
                  <a:pt x="869784" y="588943"/>
                  <a:pt x="811964" y="611908"/>
                </a:cubicBezTo>
                <a:lnTo>
                  <a:pt x="969130" y="865480"/>
                </a:lnTo>
                <a:lnTo>
                  <a:pt x="710776" y="865480"/>
                </a:lnTo>
                <a:lnTo>
                  <a:pt x="572969" y="637490"/>
                </a:lnTo>
                <a:lnTo>
                  <a:pt x="219304" y="637490"/>
                </a:lnTo>
                <a:lnTo>
                  <a:pt x="219304" y="865480"/>
                </a:lnTo>
                <a:lnTo>
                  <a:pt x="0" y="865480"/>
                </a:lnTo>
                <a:close/>
                <a:moveTo>
                  <a:pt x="4991329" y="0"/>
                </a:moveTo>
                <a:cubicBezTo>
                  <a:pt x="5160975" y="250"/>
                  <a:pt x="5289550" y="32033"/>
                  <a:pt x="5377053" y="95350"/>
                </a:cubicBezTo>
                <a:cubicBezTo>
                  <a:pt x="5464556" y="158668"/>
                  <a:pt x="5513578" y="252023"/>
                  <a:pt x="5524119" y="375417"/>
                </a:cubicBezTo>
                <a:lnTo>
                  <a:pt x="5301005" y="375417"/>
                </a:lnTo>
                <a:cubicBezTo>
                  <a:pt x="5290464" y="307146"/>
                  <a:pt x="5259121" y="258008"/>
                  <a:pt x="5206975" y="228003"/>
                </a:cubicBezTo>
                <a:cubicBezTo>
                  <a:pt x="5154828" y="197997"/>
                  <a:pt x="5082946" y="183312"/>
                  <a:pt x="4991329" y="183947"/>
                </a:cubicBezTo>
                <a:cubicBezTo>
                  <a:pt x="4880509" y="183617"/>
                  <a:pt x="4799787" y="204095"/>
                  <a:pt x="4749165" y="245382"/>
                </a:cubicBezTo>
                <a:cubicBezTo>
                  <a:pt x="4698543" y="286668"/>
                  <a:pt x="4673600" y="350746"/>
                  <a:pt x="4674337" y="437615"/>
                </a:cubicBezTo>
                <a:cubicBezTo>
                  <a:pt x="4673676" y="525119"/>
                  <a:pt x="4698772" y="589757"/>
                  <a:pt x="4749623" y="631527"/>
                </a:cubicBezTo>
                <a:cubicBezTo>
                  <a:pt x="4800473" y="673297"/>
                  <a:pt x="4881042" y="694030"/>
                  <a:pt x="4991329" y="693725"/>
                </a:cubicBezTo>
                <a:cubicBezTo>
                  <a:pt x="5082413" y="694335"/>
                  <a:pt x="5154143" y="679395"/>
                  <a:pt x="5206517" y="648906"/>
                </a:cubicBezTo>
                <a:cubicBezTo>
                  <a:pt x="5258893" y="618417"/>
                  <a:pt x="5290388" y="568719"/>
                  <a:pt x="5301005" y="499813"/>
                </a:cubicBezTo>
                <a:lnTo>
                  <a:pt x="5524119" y="499813"/>
                </a:lnTo>
                <a:cubicBezTo>
                  <a:pt x="5513578" y="623844"/>
                  <a:pt x="5464556" y="717759"/>
                  <a:pt x="5377053" y="781560"/>
                </a:cubicBezTo>
                <a:cubicBezTo>
                  <a:pt x="5289550" y="845360"/>
                  <a:pt x="5160975" y="877397"/>
                  <a:pt x="4991329" y="877672"/>
                </a:cubicBezTo>
                <a:cubicBezTo>
                  <a:pt x="4804713" y="877094"/>
                  <a:pt x="4668396" y="839267"/>
                  <a:pt x="4582378" y="764191"/>
                </a:cubicBezTo>
                <a:cubicBezTo>
                  <a:pt x="4496360" y="689116"/>
                  <a:pt x="4453912" y="580257"/>
                  <a:pt x="4455033" y="437615"/>
                </a:cubicBezTo>
                <a:cubicBezTo>
                  <a:pt x="4453912" y="295610"/>
                  <a:pt x="4496360" y="187312"/>
                  <a:pt x="4582378" y="112719"/>
                </a:cubicBezTo>
                <a:cubicBezTo>
                  <a:pt x="4668396" y="38126"/>
                  <a:pt x="4804713" y="553"/>
                  <a:pt x="4991329" y="0"/>
                </a:cubicBezTo>
                <a:close/>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902732" y="4355631"/>
            <a:ext cx="9144847" cy="253118"/>
          </a:xfrm>
          <a:custGeom>
            <a:avLst/>
            <a:gdLst/>
            <a:ahLst/>
            <a:cxnLst/>
            <a:rect l="l" t="t" r="r" b="b"/>
            <a:pathLst>
              <a:path w="9144847" h="877673">
                <a:moveTo>
                  <a:pt x="8835253" y="515217"/>
                </a:moveTo>
                <a:cubicBezTo>
                  <a:pt x="8828215" y="514982"/>
                  <a:pt x="8820910" y="515099"/>
                  <a:pt x="8813339" y="515570"/>
                </a:cubicBezTo>
                <a:lnTo>
                  <a:pt x="8306029" y="515570"/>
                </a:lnTo>
                <a:lnTo>
                  <a:pt x="8306029" y="696164"/>
                </a:lnTo>
                <a:lnTo>
                  <a:pt x="8813339" y="696164"/>
                </a:lnTo>
                <a:cubicBezTo>
                  <a:pt x="8843624" y="698045"/>
                  <a:pt x="8869640" y="694282"/>
                  <a:pt x="8891388" y="684877"/>
                </a:cubicBezTo>
                <a:cubicBezTo>
                  <a:pt x="8913136" y="675471"/>
                  <a:pt x="8924518" y="649134"/>
                  <a:pt x="8925534" y="605867"/>
                </a:cubicBezTo>
                <a:cubicBezTo>
                  <a:pt x="8924518" y="562600"/>
                  <a:pt x="8913136" y="536263"/>
                  <a:pt x="8891388" y="526857"/>
                </a:cubicBezTo>
                <a:cubicBezTo>
                  <a:pt x="8875077" y="519802"/>
                  <a:pt x="8856365" y="515922"/>
                  <a:pt x="8835253" y="515217"/>
                </a:cubicBezTo>
                <a:close/>
                <a:moveTo>
                  <a:pt x="219304" y="196139"/>
                </a:moveTo>
                <a:lnTo>
                  <a:pt x="219304" y="453543"/>
                </a:lnTo>
                <a:lnTo>
                  <a:pt x="609555" y="453543"/>
                </a:lnTo>
                <a:cubicBezTo>
                  <a:pt x="632365" y="454333"/>
                  <a:pt x="656665" y="452752"/>
                  <a:pt x="682456" y="448799"/>
                </a:cubicBezTo>
                <a:cubicBezTo>
                  <a:pt x="708246" y="444845"/>
                  <a:pt x="730379" y="433775"/>
                  <a:pt x="748852" y="415590"/>
                </a:cubicBezTo>
                <a:cubicBezTo>
                  <a:pt x="767326" y="397404"/>
                  <a:pt x="776992" y="367357"/>
                  <a:pt x="777850" y="325451"/>
                </a:cubicBezTo>
                <a:cubicBezTo>
                  <a:pt x="776991" y="283145"/>
                  <a:pt x="767326" y="252813"/>
                  <a:pt x="748852" y="234454"/>
                </a:cubicBezTo>
                <a:cubicBezTo>
                  <a:pt x="730379" y="216095"/>
                  <a:pt x="708246" y="204920"/>
                  <a:pt x="682456" y="200928"/>
                </a:cubicBezTo>
                <a:cubicBezTo>
                  <a:pt x="656665" y="196937"/>
                  <a:pt x="632365" y="195341"/>
                  <a:pt x="609555" y="196139"/>
                </a:cubicBezTo>
                <a:close/>
                <a:moveTo>
                  <a:pt x="8780785" y="170193"/>
                </a:moveTo>
                <a:cubicBezTo>
                  <a:pt x="8773630" y="169964"/>
                  <a:pt x="8766193" y="170078"/>
                  <a:pt x="8758476" y="170536"/>
                </a:cubicBezTo>
                <a:lnTo>
                  <a:pt x="8306029" y="170536"/>
                </a:lnTo>
                <a:lnTo>
                  <a:pt x="8306029" y="347472"/>
                </a:lnTo>
                <a:lnTo>
                  <a:pt x="8758476" y="347472"/>
                </a:lnTo>
                <a:lnTo>
                  <a:pt x="8759695" y="347472"/>
                </a:lnTo>
                <a:cubicBezTo>
                  <a:pt x="8789980" y="349328"/>
                  <a:pt x="8815997" y="345617"/>
                  <a:pt x="8837744" y="336338"/>
                </a:cubicBezTo>
                <a:cubicBezTo>
                  <a:pt x="8859492" y="327059"/>
                  <a:pt x="8870874" y="301078"/>
                  <a:pt x="8871889" y="258395"/>
                </a:cubicBezTo>
                <a:cubicBezTo>
                  <a:pt x="8870899" y="216296"/>
                  <a:pt x="8859466" y="190670"/>
                  <a:pt x="8837592" y="181518"/>
                </a:cubicBezTo>
                <a:cubicBezTo>
                  <a:pt x="8821186" y="174654"/>
                  <a:pt x="8802251" y="170879"/>
                  <a:pt x="8780785" y="170193"/>
                </a:cubicBezTo>
                <a:close/>
                <a:moveTo>
                  <a:pt x="8086725" y="12192"/>
                </a:moveTo>
                <a:lnTo>
                  <a:pt x="8837745" y="12192"/>
                </a:lnTo>
                <a:cubicBezTo>
                  <a:pt x="8933070" y="13687"/>
                  <a:pt x="8999530" y="35363"/>
                  <a:pt x="9037125" y="77220"/>
                </a:cubicBezTo>
                <a:cubicBezTo>
                  <a:pt x="9074719" y="119077"/>
                  <a:pt x="9092742" y="172147"/>
                  <a:pt x="9091193" y="236430"/>
                </a:cubicBezTo>
                <a:cubicBezTo>
                  <a:pt x="9091065" y="266531"/>
                  <a:pt x="9085229" y="295709"/>
                  <a:pt x="9073683" y="323965"/>
                </a:cubicBezTo>
                <a:cubicBezTo>
                  <a:pt x="9062138" y="352222"/>
                  <a:pt x="9045650" y="378329"/>
                  <a:pt x="9024221" y="402286"/>
                </a:cubicBezTo>
                <a:cubicBezTo>
                  <a:pt x="9061228" y="424767"/>
                  <a:pt x="9090468" y="453806"/>
                  <a:pt x="9111942" y="489404"/>
                </a:cubicBezTo>
                <a:cubicBezTo>
                  <a:pt x="9133416" y="525003"/>
                  <a:pt x="9144381" y="567484"/>
                  <a:pt x="9144838" y="616849"/>
                </a:cubicBezTo>
                <a:cubicBezTo>
                  <a:pt x="9145372" y="690154"/>
                  <a:pt x="9123288" y="749576"/>
                  <a:pt x="9078584" y="795117"/>
                </a:cubicBezTo>
                <a:cubicBezTo>
                  <a:pt x="9033882" y="840658"/>
                  <a:pt x="8963359" y="864113"/>
                  <a:pt x="8867015" y="865480"/>
                </a:cubicBezTo>
                <a:lnTo>
                  <a:pt x="8086725" y="865480"/>
                </a:lnTo>
                <a:close/>
                <a:moveTo>
                  <a:pt x="6800850" y="12192"/>
                </a:moveTo>
                <a:lnTo>
                  <a:pt x="7020154" y="12192"/>
                </a:lnTo>
                <a:lnTo>
                  <a:pt x="7020154" y="437693"/>
                </a:lnTo>
                <a:cubicBezTo>
                  <a:pt x="7018806" y="478469"/>
                  <a:pt x="7025160" y="518296"/>
                  <a:pt x="7039214" y="557175"/>
                </a:cubicBezTo>
                <a:cubicBezTo>
                  <a:pt x="7053268" y="596054"/>
                  <a:pt x="7083108" y="628295"/>
                  <a:pt x="7128734" y="653898"/>
                </a:cubicBezTo>
                <a:cubicBezTo>
                  <a:pt x="7174360" y="679501"/>
                  <a:pt x="7243856" y="692777"/>
                  <a:pt x="7337222" y="693725"/>
                </a:cubicBezTo>
                <a:cubicBezTo>
                  <a:pt x="7430590" y="692754"/>
                  <a:pt x="7500086" y="679388"/>
                  <a:pt x="7545712" y="653627"/>
                </a:cubicBezTo>
                <a:cubicBezTo>
                  <a:pt x="7591336" y="627866"/>
                  <a:pt x="7621176" y="595534"/>
                  <a:pt x="7635230" y="556633"/>
                </a:cubicBezTo>
                <a:cubicBezTo>
                  <a:pt x="7649284" y="517731"/>
                  <a:pt x="7655638" y="478085"/>
                  <a:pt x="7654290" y="437693"/>
                </a:cubicBezTo>
                <a:lnTo>
                  <a:pt x="7654290" y="12192"/>
                </a:lnTo>
                <a:lnTo>
                  <a:pt x="7873594" y="12192"/>
                </a:lnTo>
                <a:lnTo>
                  <a:pt x="7873594" y="437693"/>
                </a:lnTo>
                <a:cubicBezTo>
                  <a:pt x="7874640" y="585627"/>
                  <a:pt x="7832036" y="695986"/>
                  <a:pt x="7745782" y="768770"/>
                </a:cubicBezTo>
                <a:cubicBezTo>
                  <a:pt x="7659526" y="841553"/>
                  <a:pt x="7523341" y="877854"/>
                  <a:pt x="7337222" y="877672"/>
                </a:cubicBezTo>
                <a:cubicBezTo>
                  <a:pt x="7150570" y="877930"/>
                  <a:pt x="7014230" y="841782"/>
                  <a:pt x="6928204" y="769226"/>
                </a:cubicBezTo>
                <a:cubicBezTo>
                  <a:pt x="6842178" y="696671"/>
                  <a:pt x="6799726" y="586160"/>
                  <a:pt x="6800850" y="437693"/>
                </a:cubicBezTo>
                <a:close/>
                <a:moveTo>
                  <a:pt x="5724525" y="12192"/>
                </a:moveTo>
                <a:lnTo>
                  <a:pt x="5943829" y="12192"/>
                </a:lnTo>
                <a:lnTo>
                  <a:pt x="5943829" y="681533"/>
                </a:lnTo>
                <a:lnTo>
                  <a:pt x="6602196" y="681533"/>
                </a:lnTo>
                <a:lnTo>
                  <a:pt x="6602196" y="865480"/>
                </a:lnTo>
                <a:lnTo>
                  <a:pt x="5724525" y="865480"/>
                </a:lnTo>
                <a:close/>
                <a:moveTo>
                  <a:pt x="2486025" y="12192"/>
                </a:moveTo>
                <a:lnTo>
                  <a:pt x="2783375" y="12192"/>
                </a:lnTo>
                <a:lnTo>
                  <a:pt x="3366287" y="653378"/>
                </a:lnTo>
                <a:lnTo>
                  <a:pt x="3366287" y="12192"/>
                </a:lnTo>
                <a:lnTo>
                  <a:pt x="3585591" y="12192"/>
                </a:lnTo>
                <a:lnTo>
                  <a:pt x="3585591" y="865480"/>
                </a:lnTo>
                <a:lnTo>
                  <a:pt x="3287020" y="865480"/>
                </a:lnTo>
                <a:lnTo>
                  <a:pt x="2705329" y="225517"/>
                </a:lnTo>
                <a:lnTo>
                  <a:pt x="2705329" y="865480"/>
                </a:lnTo>
                <a:lnTo>
                  <a:pt x="2486025" y="865480"/>
                </a:lnTo>
                <a:close/>
                <a:moveTo>
                  <a:pt x="1200150" y="12192"/>
                </a:moveTo>
                <a:lnTo>
                  <a:pt x="1419454" y="12192"/>
                </a:lnTo>
                <a:lnTo>
                  <a:pt x="1419454" y="437693"/>
                </a:lnTo>
                <a:cubicBezTo>
                  <a:pt x="1418106" y="478469"/>
                  <a:pt x="1424460" y="518296"/>
                  <a:pt x="1438514" y="557175"/>
                </a:cubicBezTo>
                <a:cubicBezTo>
                  <a:pt x="1452568" y="596054"/>
                  <a:pt x="1482408" y="628295"/>
                  <a:pt x="1528034" y="653898"/>
                </a:cubicBezTo>
                <a:cubicBezTo>
                  <a:pt x="1573660" y="679501"/>
                  <a:pt x="1643156" y="692777"/>
                  <a:pt x="1736523" y="693725"/>
                </a:cubicBezTo>
                <a:cubicBezTo>
                  <a:pt x="1829890" y="692754"/>
                  <a:pt x="1899386" y="679388"/>
                  <a:pt x="1945012" y="653627"/>
                </a:cubicBezTo>
                <a:cubicBezTo>
                  <a:pt x="1990637" y="627866"/>
                  <a:pt x="2020476" y="595534"/>
                  <a:pt x="2034531" y="556633"/>
                </a:cubicBezTo>
                <a:cubicBezTo>
                  <a:pt x="2048584" y="517731"/>
                  <a:pt x="2054938" y="478085"/>
                  <a:pt x="2053590" y="437693"/>
                </a:cubicBezTo>
                <a:lnTo>
                  <a:pt x="2053590" y="12192"/>
                </a:lnTo>
                <a:lnTo>
                  <a:pt x="2272894" y="12192"/>
                </a:lnTo>
                <a:lnTo>
                  <a:pt x="2272894" y="437693"/>
                </a:lnTo>
                <a:cubicBezTo>
                  <a:pt x="2273941" y="585627"/>
                  <a:pt x="2231337" y="695986"/>
                  <a:pt x="2145082" y="768770"/>
                </a:cubicBezTo>
                <a:cubicBezTo>
                  <a:pt x="2058827" y="841553"/>
                  <a:pt x="1922641" y="877854"/>
                  <a:pt x="1736523" y="877672"/>
                </a:cubicBezTo>
                <a:cubicBezTo>
                  <a:pt x="1549871" y="877930"/>
                  <a:pt x="1413531" y="841782"/>
                  <a:pt x="1327505" y="769226"/>
                </a:cubicBezTo>
                <a:cubicBezTo>
                  <a:pt x="1241479" y="696671"/>
                  <a:pt x="1199027" y="586160"/>
                  <a:pt x="1200150" y="437693"/>
                </a:cubicBezTo>
                <a:close/>
                <a:moveTo>
                  <a:pt x="0" y="12192"/>
                </a:moveTo>
                <a:lnTo>
                  <a:pt x="670532" y="12192"/>
                </a:lnTo>
                <a:cubicBezTo>
                  <a:pt x="768937" y="13356"/>
                  <a:pt x="847602" y="41788"/>
                  <a:pt x="906525" y="97489"/>
                </a:cubicBezTo>
                <a:cubicBezTo>
                  <a:pt x="965449" y="153189"/>
                  <a:pt x="995658" y="229176"/>
                  <a:pt x="997153" y="325451"/>
                </a:cubicBezTo>
                <a:cubicBezTo>
                  <a:pt x="996595" y="395406"/>
                  <a:pt x="980045" y="454896"/>
                  <a:pt x="947505" y="503922"/>
                </a:cubicBezTo>
                <a:cubicBezTo>
                  <a:pt x="914965" y="552948"/>
                  <a:pt x="869784" y="588943"/>
                  <a:pt x="811964" y="611908"/>
                </a:cubicBezTo>
                <a:lnTo>
                  <a:pt x="969130" y="865480"/>
                </a:lnTo>
                <a:lnTo>
                  <a:pt x="710776" y="865480"/>
                </a:lnTo>
                <a:lnTo>
                  <a:pt x="572969" y="637490"/>
                </a:lnTo>
                <a:lnTo>
                  <a:pt x="219304" y="637490"/>
                </a:lnTo>
                <a:lnTo>
                  <a:pt x="219304" y="865480"/>
                </a:lnTo>
                <a:lnTo>
                  <a:pt x="0" y="865480"/>
                </a:lnTo>
                <a:close/>
                <a:moveTo>
                  <a:pt x="4991329" y="0"/>
                </a:moveTo>
                <a:cubicBezTo>
                  <a:pt x="5160975" y="250"/>
                  <a:pt x="5289550" y="32033"/>
                  <a:pt x="5377053" y="95350"/>
                </a:cubicBezTo>
                <a:cubicBezTo>
                  <a:pt x="5464556" y="158668"/>
                  <a:pt x="5513578" y="252023"/>
                  <a:pt x="5524119" y="375417"/>
                </a:cubicBezTo>
                <a:lnTo>
                  <a:pt x="5301005" y="375417"/>
                </a:lnTo>
                <a:cubicBezTo>
                  <a:pt x="5290464" y="307146"/>
                  <a:pt x="5259121" y="258008"/>
                  <a:pt x="5206975" y="228003"/>
                </a:cubicBezTo>
                <a:cubicBezTo>
                  <a:pt x="5154828" y="197997"/>
                  <a:pt x="5082946" y="183312"/>
                  <a:pt x="4991329" y="183947"/>
                </a:cubicBezTo>
                <a:cubicBezTo>
                  <a:pt x="4880509" y="183617"/>
                  <a:pt x="4799787" y="204095"/>
                  <a:pt x="4749165" y="245382"/>
                </a:cubicBezTo>
                <a:cubicBezTo>
                  <a:pt x="4698543" y="286668"/>
                  <a:pt x="4673600" y="350746"/>
                  <a:pt x="4674337" y="437615"/>
                </a:cubicBezTo>
                <a:cubicBezTo>
                  <a:pt x="4673676" y="525119"/>
                  <a:pt x="4698772" y="589757"/>
                  <a:pt x="4749623" y="631527"/>
                </a:cubicBezTo>
                <a:cubicBezTo>
                  <a:pt x="4800473" y="673297"/>
                  <a:pt x="4881042" y="694030"/>
                  <a:pt x="4991329" y="693725"/>
                </a:cubicBezTo>
                <a:cubicBezTo>
                  <a:pt x="5082413" y="694335"/>
                  <a:pt x="5154143" y="679395"/>
                  <a:pt x="5206517" y="648906"/>
                </a:cubicBezTo>
                <a:cubicBezTo>
                  <a:pt x="5258893" y="618417"/>
                  <a:pt x="5290388" y="568719"/>
                  <a:pt x="5301005" y="499813"/>
                </a:cubicBezTo>
                <a:lnTo>
                  <a:pt x="5524119" y="499813"/>
                </a:lnTo>
                <a:cubicBezTo>
                  <a:pt x="5513578" y="623844"/>
                  <a:pt x="5464556" y="717759"/>
                  <a:pt x="5377053" y="781560"/>
                </a:cubicBezTo>
                <a:cubicBezTo>
                  <a:pt x="5289550" y="845360"/>
                  <a:pt x="5160975" y="877397"/>
                  <a:pt x="4991329" y="877672"/>
                </a:cubicBezTo>
                <a:cubicBezTo>
                  <a:pt x="4804713" y="877094"/>
                  <a:pt x="4668396" y="839267"/>
                  <a:pt x="4582378" y="764191"/>
                </a:cubicBezTo>
                <a:cubicBezTo>
                  <a:pt x="4496360" y="689116"/>
                  <a:pt x="4453912" y="580257"/>
                  <a:pt x="4455033" y="437615"/>
                </a:cubicBezTo>
                <a:cubicBezTo>
                  <a:pt x="4453912" y="295610"/>
                  <a:pt x="4496360" y="187312"/>
                  <a:pt x="4582378" y="112719"/>
                </a:cubicBezTo>
                <a:cubicBezTo>
                  <a:pt x="4668396" y="38126"/>
                  <a:pt x="4804713" y="553"/>
                  <a:pt x="4991329" y="0"/>
                </a:cubicBezTo>
                <a:close/>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27F703E-2589-4AA4-973A-5B0A02D019E1}"/>
              </a:ext>
            </a:extLst>
          </p:cNvPr>
          <p:cNvSpPr txBox="1"/>
          <p:nvPr/>
        </p:nvSpPr>
        <p:spPr>
          <a:xfrm>
            <a:off x="1752708" y="4559216"/>
            <a:ext cx="9444894" cy="1477328"/>
          </a:xfrm>
          <a:prstGeom prst="rect">
            <a:avLst/>
          </a:prstGeom>
          <a:noFill/>
          <a:ln>
            <a:noFill/>
          </a:ln>
        </p:spPr>
        <p:txBody>
          <a:bodyPr wrap="none" lIns="0" tIns="0" rIns="0" bIns="0" rtlCol="0">
            <a:spAutoFit/>
          </a:bodyPr>
          <a:lstStyle/>
          <a:p>
            <a:pPr algn="r"/>
            <a:r>
              <a:rPr lang="en-US" sz="9600" b="1" spc="600" dirty="0">
                <a:ln>
                  <a:solidFill>
                    <a:schemeClr val="bg1"/>
                  </a:solidFill>
                </a:ln>
                <a:noFill/>
                <a:latin typeface="Monument Extended" panose="00000500000000000000" pitchFamily="50" charset="0"/>
              </a:rPr>
              <a:t>RUN CLUB</a:t>
            </a:r>
          </a:p>
        </p:txBody>
      </p:sp>
      <p:sp>
        <p:nvSpPr>
          <p:cNvPr id="15" name="TextBox 14">
            <a:extLst>
              <a:ext uri="{FF2B5EF4-FFF2-40B4-BE49-F238E27FC236}">
                <a16:creationId xmlns:a16="http://schemas.microsoft.com/office/drawing/2014/main" id="{127F703E-2589-4AA4-973A-5B0A02D019E1}"/>
              </a:ext>
            </a:extLst>
          </p:cNvPr>
          <p:cNvSpPr txBox="1"/>
          <p:nvPr/>
        </p:nvSpPr>
        <p:spPr>
          <a:xfrm>
            <a:off x="1752708" y="5502644"/>
            <a:ext cx="9444894" cy="1477328"/>
          </a:xfrm>
          <a:prstGeom prst="rect">
            <a:avLst/>
          </a:prstGeom>
          <a:noFill/>
          <a:ln>
            <a:noFill/>
          </a:ln>
        </p:spPr>
        <p:txBody>
          <a:bodyPr wrap="none" lIns="0" tIns="0" rIns="0" bIns="0" rtlCol="0">
            <a:spAutoFit/>
          </a:bodyPr>
          <a:lstStyle/>
          <a:p>
            <a:pPr algn="r"/>
            <a:r>
              <a:rPr lang="en-US" sz="9600" b="1" spc="600" dirty="0">
                <a:solidFill>
                  <a:schemeClr val="bg1"/>
                </a:solidFill>
                <a:latin typeface="Monument Extended" panose="00000500000000000000" pitchFamily="50" charset="0"/>
              </a:rPr>
              <a:t>RUN CLUB</a:t>
            </a:r>
          </a:p>
        </p:txBody>
      </p:sp>
      <p:grpSp>
        <p:nvGrpSpPr>
          <p:cNvPr id="18" name="Group 17"/>
          <p:cNvGrpSpPr/>
          <p:nvPr/>
        </p:nvGrpSpPr>
        <p:grpSpPr>
          <a:xfrm>
            <a:off x="262438" y="2956111"/>
            <a:ext cx="369332" cy="1260303"/>
            <a:chOff x="6646539" y="842759"/>
            <a:chExt cx="369332" cy="1260303"/>
          </a:xfrm>
        </p:grpSpPr>
        <p:sp>
          <p:nvSpPr>
            <p:cNvPr id="19" name="TextBox 18">
              <a:extLst>
                <a:ext uri="{FF2B5EF4-FFF2-40B4-BE49-F238E27FC236}">
                  <a16:creationId xmlns:a16="http://schemas.microsoft.com/office/drawing/2014/main" id="{531E9182-BCD0-4BB7-8F22-2EF39E4A3EFB}"/>
                </a:ext>
              </a:extLst>
            </p:cNvPr>
            <p:cNvSpPr txBox="1"/>
            <p:nvPr/>
          </p:nvSpPr>
          <p:spPr>
            <a:xfrm rot="5400000" flipH="1">
              <a:off x="6116907" y="1388764"/>
              <a:ext cx="1243930" cy="184666"/>
            </a:xfrm>
            <a:prstGeom prst="rect">
              <a:avLst/>
            </a:prstGeom>
            <a:noFill/>
          </p:spPr>
          <p:txBody>
            <a:bodyPr wrap="none" lIns="0" tIns="0" rIns="0" bIns="0" rtlCol="0">
              <a:spAutoFit/>
            </a:bodyPr>
            <a:lstStyle/>
            <a:p>
              <a:pPr algn="l"/>
              <a:r>
                <a:rPr lang="en-US" sz="1200" dirty="0">
                  <a:solidFill>
                    <a:schemeClr val="bg1"/>
                  </a:solidFill>
                  <a:latin typeface="Roboto" panose="02000000000000000000" pitchFamily="2" charset="0"/>
                  <a:ea typeface="Roboto" panose="02000000000000000000" pitchFamily="2" charset="0"/>
                </a:rPr>
                <a:t>Creative Template</a:t>
              </a:r>
            </a:p>
          </p:txBody>
        </p:sp>
        <p:sp>
          <p:nvSpPr>
            <p:cNvPr id="20" name="TextBox 19">
              <a:extLst>
                <a:ext uri="{FF2B5EF4-FFF2-40B4-BE49-F238E27FC236}">
                  <a16:creationId xmlns:a16="http://schemas.microsoft.com/office/drawing/2014/main" id="{A9BF41DC-90B6-498E-8684-5B4E9E97B619}"/>
                </a:ext>
              </a:extLst>
            </p:cNvPr>
            <p:cNvSpPr txBox="1"/>
            <p:nvPr/>
          </p:nvSpPr>
          <p:spPr>
            <a:xfrm rot="5400000" flipH="1">
              <a:off x="6692705" y="981259"/>
              <a:ext cx="461665" cy="184666"/>
            </a:xfrm>
            <a:prstGeom prst="rect">
              <a:avLst/>
            </a:prstGeom>
            <a:noFill/>
          </p:spPr>
          <p:txBody>
            <a:bodyPr wrap="none" lIns="0" tIns="0" rIns="0" bIns="0" rtlCol="0">
              <a:spAutoFit/>
            </a:bodyPr>
            <a:lstStyle/>
            <a:p>
              <a:pPr algn="l"/>
              <a:r>
                <a:rPr lang="en-US" sz="1200" b="1" dirty="0">
                  <a:solidFill>
                    <a:schemeClr val="bg1"/>
                  </a:solidFill>
                  <a:latin typeface="Roboto" panose="02000000000000000000" pitchFamily="2" charset="0"/>
                  <a:ea typeface="Roboto" panose="02000000000000000000" pitchFamily="2" charset="0"/>
                </a:rPr>
                <a:t>(2019)</a:t>
              </a:r>
            </a:p>
          </p:txBody>
        </p:sp>
      </p:grpSp>
    </p:spTree>
    <p:extLst>
      <p:ext uri="{BB962C8B-B14F-4D97-AF65-F5344CB8AC3E}">
        <p14:creationId xmlns:p14="http://schemas.microsoft.com/office/powerpoint/2010/main" val="3016960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8" name="图片占位符 17" descr="图片包含 建筑物&#10;&#10;已生成高可信度的说明">
            <a:extLst>
              <a:ext uri="{FF2B5EF4-FFF2-40B4-BE49-F238E27FC236}">
                <a16:creationId xmlns:a16="http://schemas.microsoft.com/office/drawing/2014/main" id="{C83F0FB7-CF32-491E-A5F8-AE98C1CA6B5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4476" r="24476"/>
          <a:stretch>
            <a:fillRect/>
          </a:stretch>
        </p:blipFill>
        <p:spPr/>
      </p:pic>
      <p:pic>
        <p:nvPicPr>
          <p:cNvPr id="20" name="图片占位符 19" descr="图片包含 人员, 男士, 骑, 摩托车&#10;&#10;已生成高可信度的说明">
            <a:extLst>
              <a:ext uri="{FF2B5EF4-FFF2-40B4-BE49-F238E27FC236}">
                <a16:creationId xmlns:a16="http://schemas.microsoft.com/office/drawing/2014/main" id="{EE4E4F77-B91A-4ABF-BA23-C1FD805E765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890" r="1890"/>
          <a:stretch>
            <a:fillRect/>
          </a:stretch>
        </p:blipFill>
        <p:spPr/>
      </p:pic>
      <p:sp>
        <p:nvSpPr>
          <p:cNvPr id="4" name="TextBox 3">
            <a:extLst>
              <a:ext uri="{FF2B5EF4-FFF2-40B4-BE49-F238E27FC236}">
                <a16:creationId xmlns:a16="http://schemas.microsoft.com/office/drawing/2014/main" id="{127F703E-2589-4AA4-973A-5B0A02D019E1}"/>
              </a:ext>
            </a:extLst>
          </p:cNvPr>
          <p:cNvSpPr txBox="1"/>
          <p:nvPr/>
        </p:nvSpPr>
        <p:spPr>
          <a:xfrm>
            <a:off x="4069612" y="5312749"/>
            <a:ext cx="5727530"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CONGRATULATIONS</a:t>
            </a:r>
          </a:p>
        </p:txBody>
      </p:sp>
      <p:sp>
        <p:nvSpPr>
          <p:cNvPr id="5" name="TextBox 4">
            <a:extLst>
              <a:ext uri="{FF2B5EF4-FFF2-40B4-BE49-F238E27FC236}">
                <a16:creationId xmlns:a16="http://schemas.microsoft.com/office/drawing/2014/main" id="{127F703E-2589-4AA4-973A-5B0A02D019E1}"/>
              </a:ext>
            </a:extLst>
          </p:cNvPr>
          <p:cNvSpPr txBox="1"/>
          <p:nvPr/>
        </p:nvSpPr>
        <p:spPr>
          <a:xfrm>
            <a:off x="4069612" y="5646577"/>
            <a:ext cx="5727530"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CONGRATULATIONS</a:t>
            </a:r>
          </a:p>
        </p:txBody>
      </p:sp>
      <p:sp>
        <p:nvSpPr>
          <p:cNvPr id="6" name="TextBox 5">
            <a:extLst>
              <a:ext uri="{FF2B5EF4-FFF2-40B4-BE49-F238E27FC236}">
                <a16:creationId xmlns:a16="http://schemas.microsoft.com/office/drawing/2014/main" id="{127F703E-2589-4AA4-973A-5B0A02D019E1}"/>
              </a:ext>
            </a:extLst>
          </p:cNvPr>
          <p:cNvSpPr txBox="1"/>
          <p:nvPr/>
        </p:nvSpPr>
        <p:spPr>
          <a:xfrm>
            <a:off x="4069612" y="5994920"/>
            <a:ext cx="5727530"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CONGRATULATIONS</a:t>
            </a:r>
          </a:p>
        </p:txBody>
      </p:sp>
      <p:sp>
        <p:nvSpPr>
          <p:cNvPr id="7" name="TextBox 6">
            <a:extLst>
              <a:ext uri="{FF2B5EF4-FFF2-40B4-BE49-F238E27FC236}">
                <a16:creationId xmlns:a16="http://schemas.microsoft.com/office/drawing/2014/main" id="{127F703E-2589-4AA4-973A-5B0A02D019E1}"/>
              </a:ext>
            </a:extLst>
          </p:cNvPr>
          <p:cNvSpPr txBox="1"/>
          <p:nvPr/>
        </p:nvSpPr>
        <p:spPr>
          <a:xfrm>
            <a:off x="4069612" y="6328748"/>
            <a:ext cx="5727530"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CONGRATULATIONS</a:t>
            </a:r>
          </a:p>
        </p:txBody>
      </p:sp>
      <p:sp>
        <p:nvSpPr>
          <p:cNvPr id="8" name="Rectangle 7">
            <a:extLst>
              <a:ext uri="{FF2B5EF4-FFF2-40B4-BE49-F238E27FC236}">
                <a16:creationId xmlns:a16="http://schemas.microsoft.com/office/drawing/2014/main" id="{342D9BCD-AD76-4D57-B195-3E6D51B73D0C}"/>
              </a:ext>
            </a:extLst>
          </p:cNvPr>
          <p:cNvSpPr/>
          <p:nvPr/>
        </p:nvSpPr>
        <p:spPr>
          <a:xfrm>
            <a:off x="7646210" y="1075867"/>
            <a:ext cx="2911750" cy="854080"/>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9" name="Subtitle 2">
            <a:extLst>
              <a:ext uri="{FF2B5EF4-FFF2-40B4-BE49-F238E27FC236}">
                <a16:creationId xmlns:a16="http://schemas.microsoft.com/office/drawing/2014/main" id="{A38E1262-7B51-498B-AFA8-80707138815E}"/>
              </a:ext>
            </a:extLst>
          </p:cNvPr>
          <p:cNvSpPr txBox="1">
            <a:spLocks/>
          </p:cNvSpPr>
          <p:nvPr/>
        </p:nvSpPr>
        <p:spPr>
          <a:xfrm>
            <a:off x="7646210" y="591236"/>
            <a:ext cx="2981541"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solidFill>
                  <a:schemeClr val="bg1"/>
                </a:solidFill>
                <a:latin typeface="Roboto" panose="02000000000000000000" pitchFamily="2" charset="0"/>
                <a:ea typeface="Roboto" panose="02000000000000000000" pitchFamily="2" charset="0"/>
              </a:rPr>
              <a:t>LOREM IPSUM DOLOR</a:t>
            </a:r>
          </a:p>
        </p:txBody>
      </p:sp>
      <p:sp>
        <p:nvSpPr>
          <p:cNvPr id="10" name="Rectangle 9"/>
          <p:cNvSpPr/>
          <p:nvPr/>
        </p:nvSpPr>
        <p:spPr>
          <a:xfrm>
            <a:off x="3893817" y="319314"/>
            <a:ext cx="3435895" cy="914400"/>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3694"/>
          <p:cNvSpPr/>
          <p:nvPr/>
        </p:nvSpPr>
        <p:spPr>
          <a:xfrm>
            <a:off x="4105552" y="465357"/>
            <a:ext cx="884541" cy="562891"/>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6"/>
                  <a:pt x="982" y="10800"/>
                </a:cubicBezTo>
                <a:cubicBezTo>
                  <a:pt x="982" y="8156"/>
                  <a:pt x="5378" y="1543"/>
                  <a:pt x="10800" y="1543"/>
                </a:cubicBezTo>
                <a:cubicBezTo>
                  <a:pt x="16223" y="1543"/>
                  <a:pt x="20618" y="8156"/>
                  <a:pt x="20618" y="10800"/>
                </a:cubicBezTo>
                <a:cubicBezTo>
                  <a:pt x="20618" y="13446"/>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10"/>
                  <a:pt x="6873" y="10800"/>
                </a:cubicBezTo>
                <a:cubicBezTo>
                  <a:pt x="6873" y="7392"/>
                  <a:pt x="8631" y="4629"/>
                  <a:pt x="10800" y="4629"/>
                </a:cubicBezTo>
                <a:cubicBezTo>
                  <a:pt x="12969" y="4629"/>
                  <a:pt x="14727" y="7392"/>
                  <a:pt x="14727" y="10800"/>
                </a:cubicBezTo>
                <a:cubicBezTo>
                  <a:pt x="14727" y="14210"/>
                  <a:pt x="12969" y="16971"/>
                  <a:pt x="10800" y="16971"/>
                </a:cubicBezTo>
                <a:moveTo>
                  <a:pt x="10800" y="3087"/>
                </a:moveTo>
                <a:cubicBezTo>
                  <a:pt x="8088" y="3087"/>
                  <a:pt x="5891" y="6541"/>
                  <a:pt x="5891" y="10800"/>
                </a:cubicBezTo>
                <a:cubicBezTo>
                  <a:pt x="5891" y="15061"/>
                  <a:pt x="8088" y="18514"/>
                  <a:pt x="10800" y="18514"/>
                </a:cubicBezTo>
                <a:cubicBezTo>
                  <a:pt x="13512" y="18514"/>
                  <a:pt x="15709" y="15061"/>
                  <a:pt x="15709" y="10800"/>
                </a:cubicBezTo>
                <a:cubicBezTo>
                  <a:pt x="15709" y="6541"/>
                  <a:pt x="13512" y="3087"/>
                  <a:pt x="10800" y="3087"/>
                </a:cubicBezTo>
                <a:moveTo>
                  <a:pt x="10800" y="8486"/>
                </a:moveTo>
                <a:cubicBezTo>
                  <a:pt x="9987" y="8486"/>
                  <a:pt x="9327" y="9522"/>
                  <a:pt x="9327" y="10800"/>
                </a:cubicBezTo>
                <a:cubicBezTo>
                  <a:pt x="9327" y="12079"/>
                  <a:pt x="9987" y="13114"/>
                  <a:pt x="10800" y="13114"/>
                </a:cubicBezTo>
                <a:cubicBezTo>
                  <a:pt x="11613" y="13114"/>
                  <a:pt x="12273" y="12079"/>
                  <a:pt x="12273" y="10800"/>
                </a:cubicBezTo>
                <a:cubicBezTo>
                  <a:pt x="12273" y="9522"/>
                  <a:pt x="11613" y="8486"/>
                  <a:pt x="10800" y="8486"/>
                </a:cubicBezTo>
              </a:path>
            </a:pathLst>
          </a:custGeom>
          <a:solidFill>
            <a:schemeClr val="bg1"/>
          </a:solidFill>
          <a:ln w="12700">
            <a:miter lim="400000"/>
          </a:ln>
        </p:spPr>
        <p:txBody>
          <a:bodyPr lIns="38100" tIns="38100" rIns="38100" bIns="38100" anchor="ctr"/>
          <a:lstStyle/>
          <a:p>
            <a:endParaRPr>
              <a:solidFill>
                <a:schemeClr val="bg1"/>
              </a:solidFill>
            </a:endParaRPr>
          </a:p>
        </p:txBody>
      </p:sp>
      <p:sp>
        <p:nvSpPr>
          <p:cNvPr id="12" name="Subtitle 2">
            <a:extLst>
              <a:ext uri="{FF2B5EF4-FFF2-40B4-BE49-F238E27FC236}">
                <a16:creationId xmlns:a16="http://schemas.microsoft.com/office/drawing/2014/main" id="{A38E1262-7B51-498B-AFA8-80707138815E}"/>
              </a:ext>
            </a:extLst>
          </p:cNvPr>
          <p:cNvSpPr txBox="1">
            <a:spLocks/>
          </p:cNvSpPr>
          <p:nvPr/>
        </p:nvSpPr>
        <p:spPr>
          <a:xfrm>
            <a:off x="4990093" y="673060"/>
            <a:ext cx="2339619" cy="4370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100" b="1" spc="300" dirty="0">
                <a:solidFill>
                  <a:schemeClr val="bg1"/>
                </a:solidFill>
                <a:latin typeface="Roboto" panose="02000000000000000000" pitchFamily="2" charset="0"/>
                <a:ea typeface="Roboto" panose="02000000000000000000" pitchFamily="2" charset="0"/>
              </a:rPr>
              <a:t>LOREM IPSUM DOLOR</a:t>
            </a:r>
          </a:p>
        </p:txBody>
      </p:sp>
      <p:sp>
        <p:nvSpPr>
          <p:cNvPr id="13" name="TextBox 12">
            <a:extLst>
              <a:ext uri="{FF2B5EF4-FFF2-40B4-BE49-F238E27FC236}">
                <a16:creationId xmlns:a16="http://schemas.microsoft.com/office/drawing/2014/main" id="{127F703E-2589-4AA4-973A-5B0A02D019E1}"/>
              </a:ext>
            </a:extLst>
          </p:cNvPr>
          <p:cNvSpPr txBox="1"/>
          <p:nvPr/>
        </p:nvSpPr>
        <p:spPr>
          <a:xfrm>
            <a:off x="533922" y="2198528"/>
            <a:ext cx="3359895"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GOOD LUCK</a:t>
            </a:r>
          </a:p>
        </p:txBody>
      </p:sp>
      <p:sp>
        <p:nvSpPr>
          <p:cNvPr id="14" name="TextBox 13">
            <a:extLst>
              <a:ext uri="{FF2B5EF4-FFF2-40B4-BE49-F238E27FC236}">
                <a16:creationId xmlns:a16="http://schemas.microsoft.com/office/drawing/2014/main" id="{127F703E-2589-4AA4-973A-5B0A02D019E1}"/>
              </a:ext>
            </a:extLst>
          </p:cNvPr>
          <p:cNvSpPr txBox="1"/>
          <p:nvPr/>
        </p:nvSpPr>
        <p:spPr>
          <a:xfrm>
            <a:off x="533922" y="2541428"/>
            <a:ext cx="3359895" cy="492443"/>
          </a:xfrm>
          <a:prstGeom prst="rect">
            <a:avLst/>
          </a:prstGeom>
          <a:noFill/>
          <a:ln>
            <a:noFill/>
          </a:ln>
        </p:spPr>
        <p:txBody>
          <a:bodyPr wrap="none" lIns="0" tIns="0" rIns="0" bIns="0" rtlCol="0">
            <a:spAutoFit/>
          </a:bodyPr>
          <a:lstStyle/>
          <a:p>
            <a:pPr algn="r"/>
            <a:r>
              <a:rPr lang="en-US" sz="3200" b="1" dirty="0">
                <a:ln>
                  <a:solidFill>
                    <a:schemeClr val="bg1"/>
                  </a:solidFill>
                </a:ln>
                <a:noFill/>
                <a:latin typeface="Monument Extended" panose="00000500000000000000" pitchFamily="50" charset="0"/>
              </a:rPr>
              <a:t>GOOD LUCK</a:t>
            </a:r>
          </a:p>
        </p:txBody>
      </p:sp>
      <p:sp>
        <p:nvSpPr>
          <p:cNvPr id="15" name="TextBox 14">
            <a:extLst>
              <a:ext uri="{FF2B5EF4-FFF2-40B4-BE49-F238E27FC236}">
                <a16:creationId xmlns:a16="http://schemas.microsoft.com/office/drawing/2014/main" id="{127F703E-2589-4AA4-973A-5B0A02D019E1}"/>
              </a:ext>
            </a:extLst>
          </p:cNvPr>
          <p:cNvSpPr txBox="1"/>
          <p:nvPr/>
        </p:nvSpPr>
        <p:spPr>
          <a:xfrm>
            <a:off x="533922" y="2903378"/>
            <a:ext cx="3359895" cy="492443"/>
          </a:xfrm>
          <a:prstGeom prst="rect">
            <a:avLst/>
          </a:prstGeom>
          <a:noFill/>
          <a:ln>
            <a:noFill/>
          </a:ln>
        </p:spPr>
        <p:txBody>
          <a:bodyPr wrap="none" lIns="0" tIns="0" rIns="0" bIns="0" rtlCol="0">
            <a:spAutoFit/>
          </a:bodyPr>
          <a:lstStyle/>
          <a:p>
            <a:pPr algn="r"/>
            <a:r>
              <a:rPr lang="en-US" sz="3200" b="1" dirty="0">
                <a:ln>
                  <a:solidFill>
                    <a:schemeClr val="bg1"/>
                  </a:solidFill>
                </a:ln>
                <a:noFill/>
                <a:latin typeface="Monument Extended" panose="00000500000000000000" pitchFamily="50" charset="0"/>
              </a:rPr>
              <a:t>GOOD LUCK</a:t>
            </a:r>
          </a:p>
        </p:txBody>
      </p:sp>
      <p:sp>
        <p:nvSpPr>
          <p:cNvPr id="16" name="TextBox 15">
            <a:extLst>
              <a:ext uri="{FF2B5EF4-FFF2-40B4-BE49-F238E27FC236}">
                <a16:creationId xmlns:a16="http://schemas.microsoft.com/office/drawing/2014/main" id="{127F703E-2589-4AA4-973A-5B0A02D019E1}"/>
              </a:ext>
            </a:extLst>
          </p:cNvPr>
          <p:cNvSpPr txBox="1"/>
          <p:nvPr/>
        </p:nvSpPr>
        <p:spPr>
          <a:xfrm>
            <a:off x="533922" y="3246278"/>
            <a:ext cx="3359895" cy="492443"/>
          </a:xfrm>
          <a:prstGeom prst="rect">
            <a:avLst/>
          </a:prstGeom>
          <a:noFill/>
          <a:ln>
            <a:noFill/>
          </a:ln>
        </p:spPr>
        <p:txBody>
          <a:bodyPr wrap="none" lIns="0" tIns="0" rIns="0" bIns="0" rtlCol="0">
            <a:spAutoFit/>
          </a:bodyPr>
          <a:lstStyle/>
          <a:p>
            <a:pPr algn="r"/>
            <a:r>
              <a:rPr lang="en-US" sz="3200" b="1" dirty="0">
                <a:solidFill>
                  <a:schemeClr val="bg1"/>
                </a:solidFill>
                <a:latin typeface="Monument Extended" panose="00000500000000000000" pitchFamily="50" charset="0"/>
              </a:rPr>
              <a:t>GOOD LUCK</a:t>
            </a:r>
          </a:p>
        </p:txBody>
      </p:sp>
    </p:spTree>
    <p:extLst>
      <p:ext uri="{BB962C8B-B14F-4D97-AF65-F5344CB8AC3E}">
        <p14:creationId xmlns:p14="http://schemas.microsoft.com/office/powerpoint/2010/main" val="57059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人员, 室内, 妇女, 眼镜&#10;&#10;已生成极高可信度的说明">
            <a:extLst>
              <a:ext uri="{FF2B5EF4-FFF2-40B4-BE49-F238E27FC236}">
                <a16:creationId xmlns:a16="http://schemas.microsoft.com/office/drawing/2014/main" id="{09A89416-7F26-4CEC-872F-3A27EC3A7A4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3049" b="23049"/>
          <a:stretch>
            <a:fillRect/>
          </a:stretch>
        </p:blipFill>
        <p:spPr/>
      </p:pic>
      <p:sp>
        <p:nvSpPr>
          <p:cNvPr id="3" name="Rectangle 2"/>
          <p:cNvSpPr/>
          <p:nvPr/>
        </p:nvSpPr>
        <p:spPr>
          <a:xfrm>
            <a:off x="0" y="0"/>
            <a:ext cx="4495800" cy="6858000"/>
          </a:xfrm>
          <a:prstGeom prst="rect">
            <a:avLst/>
          </a:prstGeom>
          <a:solidFill>
            <a:schemeClr val="accent4">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27F703E-2589-4AA4-973A-5B0A02D019E1}"/>
              </a:ext>
            </a:extLst>
          </p:cNvPr>
          <p:cNvSpPr txBox="1"/>
          <p:nvPr/>
        </p:nvSpPr>
        <p:spPr>
          <a:xfrm>
            <a:off x="562310" y="2039484"/>
            <a:ext cx="3371179" cy="2954655"/>
          </a:xfrm>
          <a:prstGeom prst="rect">
            <a:avLst/>
          </a:prstGeom>
          <a:noFill/>
          <a:ln>
            <a:noFill/>
          </a:ln>
        </p:spPr>
        <p:txBody>
          <a:bodyPr wrap="none" lIns="0" tIns="0" rIns="0" bIns="0" rtlCol="0">
            <a:spAutoFit/>
          </a:bodyPr>
          <a:lstStyle/>
          <a:p>
            <a:r>
              <a:rPr lang="en-US" sz="3200" b="1" dirty="0">
                <a:solidFill>
                  <a:schemeClr val="bg1"/>
                </a:solidFill>
                <a:latin typeface="Monument Extended" panose="00000500000000000000" pitchFamily="50" charset="0"/>
              </a:rPr>
              <a:t>CARTA</a:t>
            </a:r>
          </a:p>
          <a:p>
            <a:r>
              <a:rPr lang="en-US" sz="3200" b="1" dirty="0">
                <a:solidFill>
                  <a:schemeClr val="bg1"/>
                </a:solidFill>
                <a:latin typeface="Monument Extended" panose="00000500000000000000" pitchFamily="50" charset="0"/>
              </a:rPr>
              <a:t>DE SERVIES</a:t>
            </a:r>
          </a:p>
          <a:p>
            <a:r>
              <a:rPr lang="en-US" sz="3200" b="1" dirty="0">
                <a:solidFill>
                  <a:schemeClr val="bg1"/>
                </a:solidFill>
                <a:latin typeface="Monument Extended" panose="00000500000000000000" pitchFamily="50" charset="0"/>
              </a:rPr>
              <a:t>DE LES</a:t>
            </a:r>
          </a:p>
          <a:p>
            <a:r>
              <a:rPr lang="en-US" sz="3200" b="1" dirty="0">
                <a:solidFill>
                  <a:schemeClr val="bg1"/>
                </a:solidFill>
                <a:latin typeface="Monument Extended" panose="00000500000000000000" pitchFamily="50" charset="0"/>
              </a:rPr>
              <a:t>OFFICINES</a:t>
            </a:r>
          </a:p>
          <a:p>
            <a:r>
              <a:rPr lang="en-US" sz="3200" b="1" dirty="0">
                <a:solidFill>
                  <a:schemeClr val="bg1"/>
                </a:solidFill>
                <a:latin typeface="Monument Extended" panose="00000500000000000000" pitchFamily="50" charset="0"/>
              </a:rPr>
              <a:t>D’ATENCIO</a:t>
            </a:r>
          </a:p>
          <a:p>
            <a:r>
              <a:rPr lang="en-US" sz="3200" b="1" dirty="0">
                <a:solidFill>
                  <a:schemeClr val="bg1"/>
                </a:solidFill>
                <a:latin typeface="Monument Extended" panose="00000500000000000000" pitchFamily="50" charset="0"/>
              </a:rPr>
              <a:t>XKLUSIF</a:t>
            </a:r>
          </a:p>
        </p:txBody>
      </p:sp>
      <p:cxnSp>
        <p:nvCxnSpPr>
          <p:cNvPr id="8" name="Straight Connector 7"/>
          <p:cNvCxnSpPr/>
          <p:nvPr/>
        </p:nvCxnSpPr>
        <p:spPr>
          <a:xfrm flipV="1">
            <a:off x="562309" y="1828800"/>
            <a:ext cx="3371182" cy="201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562309" y="5135313"/>
            <a:ext cx="3371182" cy="20184"/>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rot="16200000">
            <a:off x="1045894" y="4949673"/>
            <a:ext cx="369332" cy="1260303"/>
            <a:chOff x="6646539" y="842759"/>
            <a:chExt cx="369332" cy="1260303"/>
          </a:xfrm>
        </p:grpSpPr>
        <p:sp>
          <p:nvSpPr>
            <p:cNvPr id="14" name="TextBox 13">
              <a:extLst>
                <a:ext uri="{FF2B5EF4-FFF2-40B4-BE49-F238E27FC236}">
                  <a16:creationId xmlns:a16="http://schemas.microsoft.com/office/drawing/2014/main" id="{531E9182-BCD0-4BB7-8F22-2EF39E4A3EFB}"/>
                </a:ext>
              </a:extLst>
            </p:cNvPr>
            <p:cNvSpPr txBox="1"/>
            <p:nvPr/>
          </p:nvSpPr>
          <p:spPr>
            <a:xfrm rot="5400000" flipH="1">
              <a:off x="6116907" y="1388764"/>
              <a:ext cx="1243930" cy="184666"/>
            </a:xfrm>
            <a:prstGeom prst="rect">
              <a:avLst/>
            </a:prstGeom>
            <a:noFill/>
          </p:spPr>
          <p:txBody>
            <a:bodyPr wrap="none" lIns="0" tIns="0" rIns="0" bIns="0" rtlCol="0">
              <a:spAutoFit/>
            </a:bodyPr>
            <a:lstStyle/>
            <a:p>
              <a:pPr algn="l"/>
              <a:r>
                <a:rPr lang="en-US" sz="1200" dirty="0">
                  <a:solidFill>
                    <a:schemeClr val="bg1"/>
                  </a:solidFill>
                  <a:latin typeface="Roboto" panose="02000000000000000000" pitchFamily="2" charset="0"/>
                  <a:ea typeface="Roboto" panose="02000000000000000000" pitchFamily="2" charset="0"/>
                </a:rPr>
                <a:t>Creative Template</a:t>
              </a:r>
            </a:p>
          </p:txBody>
        </p:sp>
        <p:sp>
          <p:nvSpPr>
            <p:cNvPr id="15" name="TextBox 14">
              <a:extLst>
                <a:ext uri="{FF2B5EF4-FFF2-40B4-BE49-F238E27FC236}">
                  <a16:creationId xmlns:a16="http://schemas.microsoft.com/office/drawing/2014/main" id="{A9BF41DC-90B6-498E-8684-5B4E9E97B619}"/>
                </a:ext>
              </a:extLst>
            </p:cNvPr>
            <p:cNvSpPr txBox="1"/>
            <p:nvPr/>
          </p:nvSpPr>
          <p:spPr>
            <a:xfrm rot="5400000" flipH="1">
              <a:off x="6692705" y="981259"/>
              <a:ext cx="461665" cy="184666"/>
            </a:xfrm>
            <a:prstGeom prst="rect">
              <a:avLst/>
            </a:prstGeom>
            <a:noFill/>
          </p:spPr>
          <p:txBody>
            <a:bodyPr wrap="none" lIns="0" tIns="0" rIns="0" bIns="0" rtlCol="0">
              <a:spAutoFit/>
            </a:bodyPr>
            <a:lstStyle/>
            <a:p>
              <a:pPr algn="l"/>
              <a:r>
                <a:rPr lang="en-US" sz="1200" b="1" dirty="0">
                  <a:solidFill>
                    <a:schemeClr val="bg1"/>
                  </a:solidFill>
                  <a:latin typeface="Roboto" panose="02000000000000000000" pitchFamily="2" charset="0"/>
                  <a:ea typeface="Roboto" panose="02000000000000000000" pitchFamily="2" charset="0"/>
                </a:rPr>
                <a:t>(2019)</a:t>
              </a:r>
            </a:p>
          </p:txBody>
        </p:sp>
      </p:grpSp>
      <p:grpSp>
        <p:nvGrpSpPr>
          <p:cNvPr id="20" name="Group 19"/>
          <p:cNvGrpSpPr/>
          <p:nvPr/>
        </p:nvGrpSpPr>
        <p:grpSpPr>
          <a:xfrm rot="16200000">
            <a:off x="9950412" y="3615303"/>
            <a:ext cx="3359895" cy="1540193"/>
            <a:chOff x="8140662" y="3615304"/>
            <a:chExt cx="3359895" cy="1540193"/>
          </a:xfrm>
        </p:grpSpPr>
        <p:sp>
          <p:nvSpPr>
            <p:cNvPr id="16" name="TextBox 15">
              <a:extLst>
                <a:ext uri="{FF2B5EF4-FFF2-40B4-BE49-F238E27FC236}">
                  <a16:creationId xmlns:a16="http://schemas.microsoft.com/office/drawing/2014/main" id="{127F703E-2589-4AA4-973A-5B0A02D019E1}"/>
                </a:ext>
              </a:extLst>
            </p:cNvPr>
            <p:cNvSpPr txBox="1"/>
            <p:nvPr/>
          </p:nvSpPr>
          <p:spPr>
            <a:xfrm>
              <a:off x="8140662" y="3615304"/>
              <a:ext cx="3359895" cy="492443"/>
            </a:xfrm>
            <a:prstGeom prst="rect">
              <a:avLst/>
            </a:prstGeom>
            <a:noFill/>
            <a:ln>
              <a:noFill/>
            </a:ln>
          </p:spPr>
          <p:txBody>
            <a:bodyPr wrap="none" lIns="0" tIns="0" rIns="0" bIns="0" rtlCol="0">
              <a:spAutoFit/>
            </a:bodyPr>
            <a:lstStyle/>
            <a:p>
              <a:pPr algn="r"/>
              <a:r>
                <a:rPr lang="en-US" sz="3200" b="1" dirty="0">
                  <a:latin typeface="Monument Extended" panose="00000500000000000000" pitchFamily="50" charset="0"/>
                </a:rPr>
                <a:t>GOOD LUCK</a:t>
              </a:r>
            </a:p>
          </p:txBody>
        </p:sp>
        <p:sp>
          <p:nvSpPr>
            <p:cNvPr id="17" name="TextBox 16">
              <a:extLst>
                <a:ext uri="{FF2B5EF4-FFF2-40B4-BE49-F238E27FC236}">
                  <a16:creationId xmlns:a16="http://schemas.microsoft.com/office/drawing/2014/main" id="{127F703E-2589-4AA4-973A-5B0A02D019E1}"/>
                </a:ext>
              </a:extLst>
            </p:cNvPr>
            <p:cNvSpPr txBox="1"/>
            <p:nvPr/>
          </p:nvSpPr>
          <p:spPr>
            <a:xfrm>
              <a:off x="8140662" y="3958204"/>
              <a:ext cx="3359895" cy="492443"/>
            </a:xfrm>
            <a:prstGeom prst="rect">
              <a:avLst/>
            </a:prstGeom>
            <a:noFill/>
            <a:ln>
              <a:noFill/>
            </a:ln>
          </p:spPr>
          <p:txBody>
            <a:bodyPr wrap="none" lIns="0" tIns="0" rIns="0" bIns="0" rtlCol="0">
              <a:spAutoFit/>
            </a:bodyPr>
            <a:lstStyle/>
            <a:p>
              <a:pPr algn="r"/>
              <a:r>
                <a:rPr lang="en-US" sz="3200" b="1" dirty="0">
                  <a:ln>
                    <a:solidFill>
                      <a:schemeClr val="tx1"/>
                    </a:solidFill>
                  </a:ln>
                  <a:noFill/>
                  <a:latin typeface="Monument Extended" panose="00000500000000000000" pitchFamily="50" charset="0"/>
                </a:rPr>
                <a:t>GOOD LUCK</a:t>
              </a:r>
            </a:p>
          </p:txBody>
        </p:sp>
        <p:sp>
          <p:nvSpPr>
            <p:cNvPr id="18" name="TextBox 17">
              <a:extLst>
                <a:ext uri="{FF2B5EF4-FFF2-40B4-BE49-F238E27FC236}">
                  <a16:creationId xmlns:a16="http://schemas.microsoft.com/office/drawing/2014/main" id="{127F703E-2589-4AA4-973A-5B0A02D019E1}"/>
                </a:ext>
              </a:extLst>
            </p:cNvPr>
            <p:cNvSpPr txBox="1"/>
            <p:nvPr/>
          </p:nvSpPr>
          <p:spPr>
            <a:xfrm>
              <a:off x="8140662" y="4320154"/>
              <a:ext cx="3359895" cy="492443"/>
            </a:xfrm>
            <a:prstGeom prst="rect">
              <a:avLst/>
            </a:prstGeom>
            <a:noFill/>
            <a:ln>
              <a:noFill/>
            </a:ln>
          </p:spPr>
          <p:txBody>
            <a:bodyPr wrap="none" lIns="0" tIns="0" rIns="0" bIns="0" rtlCol="0">
              <a:spAutoFit/>
            </a:bodyPr>
            <a:lstStyle/>
            <a:p>
              <a:pPr algn="r"/>
              <a:r>
                <a:rPr lang="en-US" sz="3200" b="1" dirty="0">
                  <a:ln>
                    <a:solidFill>
                      <a:schemeClr val="tx1"/>
                    </a:solidFill>
                  </a:ln>
                  <a:noFill/>
                  <a:latin typeface="Monument Extended" panose="00000500000000000000" pitchFamily="50" charset="0"/>
                </a:rPr>
                <a:t>GOOD LUCK</a:t>
              </a:r>
            </a:p>
          </p:txBody>
        </p:sp>
        <p:sp>
          <p:nvSpPr>
            <p:cNvPr id="19" name="TextBox 18">
              <a:extLst>
                <a:ext uri="{FF2B5EF4-FFF2-40B4-BE49-F238E27FC236}">
                  <a16:creationId xmlns:a16="http://schemas.microsoft.com/office/drawing/2014/main" id="{127F703E-2589-4AA4-973A-5B0A02D019E1}"/>
                </a:ext>
              </a:extLst>
            </p:cNvPr>
            <p:cNvSpPr txBox="1"/>
            <p:nvPr/>
          </p:nvSpPr>
          <p:spPr>
            <a:xfrm>
              <a:off x="8140662" y="4663054"/>
              <a:ext cx="3359895" cy="492443"/>
            </a:xfrm>
            <a:prstGeom prst="rect">
              <a:avLst/>
            </a:prstGeom>
            <a:noFill/>
            <a:ln>
              <a:noFill/>
            </a:ln>
          </p:spPr>
          <p:txBody>
            <a:bodyPr wrap="none" lIns="0" tIns="0" rIns="0" bIns="0" rtlCol="0">
              <a:spAutoFit/>
            </a:bodyPr>
            <a:lstStyle/>
            <a:p>
              <a:pPr algn="r"/>
              <a:r>
                <a:rPr lang="en-US" sz="3200" b="1" dirty="0">
                  <a:latin typeface="Monument Extended" panose="00000500000000000000" pitchFamily="50" charset="0"/>
                </a:rPr>
                <a:t>GOOD LUCK</a:t>
              </a:r>
            </a:p>
          </p:txBody>
        </p:sp>
      </p:grpSp>
      <p:sp>
        <p:nvSpPr>
          <p:cNvPr id="21" name="Rectangle 20">
            <a:extLst>
              <a:ext uri="{FF2B5EF4-FFF2-40B4-BE49-F238E27FC236}">
                <a16:creationId xmlns:a16="http://schemas.microsoft.com/office/drawing/2014/main" id="{342D9BCD-AD76-4D57-B195-3E6D51B73D0C}"/>
              </a:ext>
            </a:extLst>
          </p:cNvPr>
          <p:cNvSpPr/>
          <p:nvPr/>
        </p:nvSpPr>
        <p:spPr>
          <a:xfrm>
            <a:off x="5664435" y="3831402"/>
            <a:ext cx="2294310" cy="1107996"/>
          </a:xfrm>
          <a:prstGeom prst="rect">
            <a:avLst/>
          </a:prstGeom>
        </p:spPr>
        <p:txBody>
          <a:bodyPr wrap="square">
            <a:spAutoFit/>
          </a:bodyPr>
          <a:lstStyle/>
          <a:p>
            <a:pPr>
              <a:lnSpc>
                <a:spcPct val="150000"/>
              </a:lnSpc>
            </a:pPr>
            <a:r>
              <a:rPr lang="id-ID" sz="1100" i="0" dirty="0">
                <a:solidFill>
                  <a:schemeClr val="bg1"/>
                </a:solidFill>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solidFill>
                <a:schemeClr val="bg1"/>
              </a:solidFill>
              <a:latin typeface="Source Sans Pro" panose="020B0503030403020204" pitchFamily="34" charset="0"/>
              <a:ea typeface="Source Sans Pro" panose="020B0503030403020204" pitchFamily="34" charset="0"/>
              <a:cs typeface="Lato Light" panose="020F0502020204030203" pitchFamily="34" charset="0"/>
            </a:endParaRPr>
          </a:p>
        </p:txBody>
      </p:sp>
    </p:spTree>
    <p:extLst>
      <p:ext uri="{BB962C8B-B14F-4D97-AF65-F5344CB8AC3E}">
        <p14:creationId xmlns:p14="http://schemas.microsoft.com/office/powerpoint/2010/main" val="58755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descr="图片包含 建筑物&#10;&#10;已生成高可信度的说明">
            <a:extLst>
              <a:ext uri="{FF2B5EF4-FFF2-40B4-BE49-F238E27FC236}">
                <a16:creationId xmlns:a16="http://schemas.microsoft.com/office/drawing/2014/main" id="{707240FD-57CE-4AFF-A786-306401FE8D4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1990" b="31865"/>
          <a:stretch/>
        </p:blipFill>
        <p:spPr>
          <a:xfrm>
            <a:off x="581891" y="429492"/>
            <a:ext cx="11028218" cy="4100945"/>
          </a:xfrm>
        </p:spPr>
      </p:pic>
      <p:sp>
        <p:nvSpPr>
          <p:cNvPr id="3" name="TextBox 2">
            <a:extLst>
              <a:ext uri="{FF2B5EF4-FFF2-40B4-BE49-F238E27FC236}">
                <a16:creationId xmlns:a16="http://schemas.microsoft.com/office/drawing/2014/main" id="{4738B566-6BBC-4938-AE11-C57F66EBD3CC}"/>
              </a:ext>
            </a:extLst>
          </p:cNvPr>
          <p:cNvSpPr txBox="1"/>
          <p:nvPr/>
        </p:nvSpPr>
        <p:spPr>
          <a:xfrm>
            <a:off x="223527" y="750106"/>
            <a:ext cx="5777223" cy="707886"/>
          </a:xfrm>
          <a:prstGeom prst="rect">
            <a:avLst/>
          </a:prstGeom>
          <a:noFill/>
          <a:ln>
            <a:noFill/>
          </a:ln>
        </p:spPr>
        <p:txBody>
          <a:bodyPr wrap="none" lIns="0" tIns="0" rIns="0" bIns="0" rtlCol="0">
            <a:spAutoFit/>
          </a:bodyPr>
          <a:lstStyle/>
          <a:p>
            <a:pPr algn="l"/>
            <a:r>
              <a:rPr lang="id-ID" sz="4600" b="1" dirty="0">
                <a:latin typeface="Monument Extended" panose="00000500000000000000" pitchFamily="50" charset="0"/>
              </a:rPr>
              <a:t>GREAT D’SIGN</a:t>
            </a:r>
            <a:endParaRPr lang="en-US" sz="4600" b="1" dirty="0">
              <a:latin typeface="Monument Extended" panose="00000500000000000000" pitchFamily="50" charset="0"/>
            </a:endParaRPr>
          </a:p>
        </p:txBody>
      </p:sp>
      <p:sp>
        <p:nvSpPr>
          <p:cNvPr id="4" name="Rectangle 3">
            <a:extLst>
              <a:ext uri="{FF2B5EF4-FFF2-40B4-BE49-F238E27FC236}">
                <a16:creationId xmlns:a16="http://schemas.microsoft.com/office/drawing/2014/main" id="{0662A780-B37A-4873-A648-B2ADBF084324}"/>
              </a:ext>
            </a:extLst>
          </p:cNvPr>
          <p:cNvSpPr/>
          <p:nvPr/>
        </p:nvSpPr>
        <p:spPr>
          <a:xfrm>
            <a:off x="1577352" y="5197642"/>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A0B44AE-B96D-48F7-8B59-09BDC2F22A32}"/>
              </a:ext>
            </a:extLst>
          </p:cNvPr>
          <p:cNvSpPr/>
          <p:nvPr/>
        </p:nvSpPr>
        <p:spPr>
          <a:xfrm>
            <a:off x="1878618" y="5758605"/>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6" name="TextBox 5">
            <a:extLst>
              <a:ext uri="{FF2B5EF4-FFF2-40B4-BE49-F238E27FC236}">
                <a16:creationId xmlns:a16="http://schemas.microsoft.com/office/drawing/2014/main" id="{1898D002-DD63-4667-93D9-25874C669F21}"/>
              </a:ext>
            </a:extLst>
          </p:cNvPr>
          <p:cNvSpPr txBox="1"/>
          <p:nvPr/>
        </p:nvSpPr>
        <p:spPr>
          <a:xfrm>
            <a:off x="2006954" y="5241421"/>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7" name="TextBox 6">
            <a:extLst>
              <a:ext uri="{FF2B5EF4-FFF2-40B4-BE49-F238E27FC236}">
                <a16:creationId xmlns:a16="http://schemas.microsoft.com/office/drawing/2014/main" id="{90238466-C976-48AE-A31A-650AD2B4B826}"/>
              </a:ext>
            </a:extLst>
          </p:cNvPr>
          <p:cNvSpPr txBox="1"/>
          <p:nvPr/>
        </p:nvSpPr>
        <p:spPr>
          <a:xfrm>
            <a:off x="2006954" y="5461645"/>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8" name="TextBox 7">
            <a:extLst>
              <a:ext uri="{FF2B5EF4-FFF2-40B4-BE49-F238E27FC236}">
                <a16:creationId xmlns:a16="http://schemas.microsoft.com/office/drawing/2014/main" id="{79C24583-18E4-4B0B-8B0F-F26C22BB35DA}"/>
              </a:ext>
            </a:extLst>
          </p:cNvPr>
          <p:cNvSpPr txBox="1"/>
          <p:nvPr/>
        </p:nvSpPr>
        <p:spPr>
          <a:xfrm>
            <a:off x="2223557" y="5542132"/>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9" name="Rectangle 8">
            <a:extLst>
              <a:ext uri="{FF2B5EF4-FFF2-40B4-BE49-F238E27FC236}">
                <a16:creationId xmlns:a16="http://schemas.microsoft.com/office/drawing/2014/main" id="{3DB8AD93-81F3-4BBB-8128-BF17FF3C9210}"/>
              </a:ext>
            </a:extLst>
          </p:cNvPr>
          <p:cNvSpPr/>
          <p:nvPr/>
        </p:nvSpPr>
        <p:spPr>
          <a:xfrm>
            <a:off x="5025699" y="5197642"/>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0" name="Rectangle 9">
            <a:extLst>
              <a:ext uri="{FF2B5EF4-FFF2-40B4-BE49-F238E27FC236}">
                <a16:creationId xmlns:a16="http://schemas.microsoft.com/office/drawing/2014/main" id="{EFF39360-F6AE-488C-A3DE-2987206A4814}"/>
              </a:ext>
            </a:extLst>
          </p:cNvPr>
          <p:cNvSpPr/>
          <p:nvPr/>
        </p:nvSpPr>
        <p:spPr>
          <a:xfrm>
            <a:off x="5326965" y="5758605"/>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11" name="TextBox 10">
            <a:extLst>
              <a:ext uri="{FF2B5EF4-FFF2-40B4-BE49-F238E27FC236}">
                <a16:creationId xmlns:a16="http://schemas.microsoft.com/office/drawing/2014/main" id="{3B7C4C60-91F9-4D5A-902B-822014CD3A8B}"/>
              </a:ext>
            </a:extLst>
          </p:cNvPr>
          <p:cNvSpPr txBox="1"/>
          <p:nvPr/>
        </p:nvSpPr>
        <p:spPr>
          <a:xfrm>
            <a:off x="5455301" y="5241421"/>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2" name="TextBox 11">
            <a:extLst>
              <a:ext uri="{FF2B5EF4-FFF2-40B4-BE49-F238E27FC236}">
                <a16:creationId xmlns:a16="http://schemas.microsoft.com/office/drawing/2014/main" id="{DCD216C2-6B25-40FA-9FF3-5AF7A36E3849}"/>
              </a:ext>
            </a:extLst>
          </p:cNvPr>
          <p:cNvSpPr txBox="1"/>
          <p:nvPr/>
        </p:nvSpPr>
        <p:spPr>
          <a:xfrm>
            <a:off x="5455301" y="5461645"/>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13" name="TextBox 12">
            <a:extLst>
              <a:ext uri="{FF2B5EF4-FFF2-40B4-BE49-F238E27FC236}">
                <a16:creationId xmlns:a16="http://schemas.microsoft.com/office/drawing/2014/main" id="{50C838FB-3D60-42F5-9551-BF67C29FCDA2}"/>
              </a:ext>
            </a:extLst>
          </p:cNvPr>
          <p:cNvSpPr txBox="1"/>
          <p:nvPr/>
        </p:nvSpPr>
        <p:spPr>
          <a:xfrm>
            <a:off x="5671904" y="5542132"/>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14" name="Rectangle 13">
            <a:extLst>
              <a:ext uri="{FF2B5EF4-FFF2-40B4-BE49-F238E27FC236}">
                <a16:creationId xmlns:a16="http://schemas.microsoft.com/office/drawing/2014/main" id="{4650111B-B655-44F8-A12D-36F3661A8F19}"/>
              </a:ext>
            </a:extLst>
          </p:cNvPr>
          <p:cNvSpPr/>
          <p:nvPr/>
        </p:nvSpPr>
        <p:spPr>
          <a:xfrm>
            <a:off x="8603795" y="5197642"/>
            <a:ext cx="123111"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a typeface="Roboto" panose="02000000000000000000" pitchFamily="2" charset="0"/>
            </a:endParaRPr>
          </a:p>
        </p:txBody>
      </p:sp>
      <p:sp>
        <p:nvSpPr>
          <p:cNvPr id="15" name="Rectangle 14">
            <a:extLst>
              <a:ext uri="{FF2B5EF4-FFF2-40B4-BE49-F238E27FC236}">
                <a16:creationId xmlns:a16="http://schemas.microsoft.com/office/drawing/2014/main" id="{D09341FF-87EF-4659-9AB6-E56661E8F676}"/>
              </a:ext>
            </a:extLst>
          </p:cNvPr>
          <p:cNvSpPr/>
          <p:nvPr/>
        </p:nvSpPr>
        <p:spPr>
          <a:xfrm>
            <a:off x="8905061" y="5758605"/>
            <a:ext cx="2082888" cy="573427"/>
          </a:xfrm>
          <a:prstGeom prst="rect">
            <a:avLst/>
          </a:prstGeom>
        </p:spPr>
        <p:txBody>
          <a:bodyPr wrap="square">
            <a:spAutoFit/>
          </a:bodyPr>
          <a:lstStyle/>
          <a:p>
            <a:pPr eaLnBrk="1" fontAlgn="auto" hangingPunct="1">
              <a:lnSpc>
                <a:spcPct val="150000"/>
              </a:lnSpc>
              <a:spcBef>
                <a:spcPts val="0"/>
              </a:spcBef>
              <a:spcAft>
                <a:spcPts val="0"/>
              </a:spcAft>
              <a:defRPr/>
            </a:pPr>
            <a:r>
              <a:rPr lang="en-US" sz="1100" dirty="0" err="1">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16" name="TextBox 15">
            <a:extLst>
              <a:ext uri="{FF2B5EF4-FFF2-40B4-BE49-F238E27FC236}">
                <a16:creationId xmlns:a16="http://schemas.microsoft.com/office/drawing/2014/main" id="{3F175226-148A-49D1-A3D6-8B505AF2B9FF}"/>
              </a:ext>
            </a:extLst>
          </p:cNvPr>
          <p:cNvSpPr txBox="1"/>
          <p:nvPr/>
        </p:nvSpPr>
        <p:spPr>
          <a:xfrm>
            <a:off x="9033397" y="5241421"/>
            <a:ext cx="1393010" cy="215444"/>
          </a:xfrm>
          <a:prstGeom prst="rect">
            <a:avLst/>
          </a:prstGeom>
          <a:noFill/>
        </p:spPr>
        <p:txBody>
          <a:bodyPr wrap="square" lIns="0" tIns="0" rIns="0" bIns="0" rtlCol="0">
            <a:spAutoFit/>
          </a:bodyPr>
          <a:lstStyle/>
          <a:p>
            <a:r>
              <a:rPr lang="en-US" sz="1400" b="1" dirty="0">
                <a:latin typeface="Roboto" panose="02000000000000000000" pitchFamily="2" charset="0"/>
                <a:ea typeface="Roboto" panose="02000000000000000000" pitchFamily="2" charset="0"/>
              </a:rPr>
              <a:t>[ </a:t>
            </a:r>
            <a:r>
              <a:rPr lang="en-US" sz="1400" b="1" dirty="0" err="1">
                <a:latin typeface="Roboto" panose="02000000000000000000" pitchFamily="2" charset="0"/>
                <a:ea typeface="Roboto" panose="02000000000000000000" pitchFamily="2" charset="0"/>
              </a:rPr>
              <a:t>masterslide</a:t>
            </a:r>
            <a:r>
              <a:rPr lang="en-US" sz="1400" b="1" dirty="0">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E9F9C027-6154-439A-93DD-F6C4ED6B0D59}"/>
              </a:ext>
            </a:extLst>
          </p:cNvPr>
          <p:cNvSpPr txBox="1"/>
          <p:nvPr/>
        </p:nvSpPr>
        <p:spPr>
          <a:xfrm>
            <a:off x="9033397" y="5461645"/>
            <a:ext cx="331008" cy="369332"/>
          </a:xfrm>
          <a:prstGeom prst="rect">
            <a:avLst/>
          </a:prstGeom>
          <a:noFill/>
        </p:spPr>
        <p:txBody>
          <a:bodyPr wrap="square" lIns="0" tIns="0" rIns="0" bIns="0" rtlCol="0">
            <a:spAutoFit/>
          </a:bodyPr>
          <a:lstStyle/>
          <a:p>
            <a:r>
              <a:rPr lang="en-US" sz="2400" dirty="0">
                <a:latin typeface="Roboto" panose="02000000000000000000" pitchFamily="2" charset="0"/>
                <a:ea typeface="Roboto" panose="02000000000000000000" pitchFamily="2" charset="0"/>
              </a:rPr>
              <a:t>/</a:t>
            </a:r>
          </a:p>
        </p:txBody>
      </p:sp>
      <p:sp>
        <p:nvSpPr>
          <p:cNvPr id="18" name="TextBox 17">
            <a:extLst>
              <a:ext uri="{FF2B5EF4-FFF2-40B4-BE49-F238E27FC236}">
                <a16:creationId xmlns:a16="http://schemas.microsoft.com/office/drawing/2014/main" id="{0DE66A7C-4F6F-4780-BCDC-8B15B7CF04F5}"/>
              </a:ext>
            </a:extLst>
          </p:cNvPr>
          <p:cNvSpPr txBox="1"/>
          <p:nvPr/>
        </p:nvSpPr>
        <p:spPr>
          <a:xfrm>
            <a:off x="9250000" y="5542132"/>
            <a:ext cx="1393010" cy="215444"/>
          </a:xfrm>
          <a:prstGeom prst="rect">
            <a:avLst/>
          </a:prstGeom>
          <a:noFill/>
        </p:spPr>
        <p:txBody>
          <a:bodyPr wrap="square" lIns="0" tIns="0" rIns="0" bIns="0" rtlCol="0">
            <a:spAutoFit/>
          </a:bodyPr>
          <a:lstStyle/>
          <a:p>
            <a:r>
              <a:rPr lang="en-US" sz="1400" spc="300" dirty="0" err="1">
                <a:latin typeface="Roboto" panose="02000000000000000000" pitchFamily="2" charset="0"/>
                <a:ea typeface="Roboto" panose="02000000000000000000" pitchFamily="2" charset="0"/>
              </a:rPr>
              <a:t>xklusif</a:t>
            </a:r>
            <a:endParaRPr lang="en-US" sz="1400" spc="300" dirty="0">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4738B566-6BBC-4938-AE11-C57F66EBD3CC}"/>
              </a:ext>
            </a:extLst>
          </p:cNvPr>
          <p:cNvSpPr txBox="1"/>
          <p:nvPr/>
        </p:nvSpPr>
        <p:spPr>
          <a:xfrm flipH="1" flipV="1">
            <a:off x="158645" y="1255953"/>
            <a:ext cx="5777223" cy="707886"/>
          </a:xfrm>
          <a:prstGeom prst="rect">
            <a:avLst/>
          </a:prstGeom>
          <a:noFill/>
          <a:ln>
            <a:noFill/>
          </a:ln>
        </p:spPr>
        <p:txBody>
          <a:bodyPr wrap="none" lIns="0" tIns="0" rIns="0" bIns="0" rtlCol="0">
            <a:spAutoFit/>
          </a:bodyPr>
          <a:lstStyle/>
          <a:p>
            <a:pPr algn="l"/>
            <a:r>
              <a:rPr lang="id-ID" sz="4600" b="1" dirty="0">
                <a:ln>
                  <a:solidFill>
                    <a:schemeClr val="tx1"/>
                  </a:solidFill>
                </a:ln>
                <a:noFill/>
                <a:latin typeface="Monument Extended" panose="00000500000000000000" pitchFamily="50" charset="0"/>
              </a:rPr>
              <a:t>GREAT D’SIGN</a:t>
            </a:r>
            <a:endParaRPr lang="en-US" sz="4600" b="1" dirty="0">
              <a:ln>
                <a:solidFill>
                  <a:schemeClr val="tx1"/>
                </a:solidFill>
              </a:ln>
              <a:noFill/>
              <a:latin typeface="Monument Extended" panose="00000500000000000000" pitchFamily="50" charset="0"/>
            </a:endParaRPr>
          </a:p>
        </p:txBody>
      </p:sp>
      <p:sp>
        <p:nvSpPr>
          <p:cNvPr id="20" name="TextBox 19">
            <a:extLst>
              <a:ext uri="{FF2B5EF4-FFF2-40B4-BE49-F238E27FC236}">
                <a16:creationId xmlns:a16="http://schemas.microsoft.com/office/drawing/2014/main" id="{4738B566-6BBC-4938-AE11-C57F66EBD3CC}"/>
              </a:ext>
            </a:extLst>
          </p:cNvPr>
          <p:cNvSpPr txBox="1"/>
          <p:nvPr/>
        </p:nvSpPr>
        <p:spPr>
          <a:xfrm flipH="1">
            <a:off x="223526" y="153725"/>
            <a:ext cx="5777223" cy="707886"/>
          </a:xfrm>
          <a:prstGeom prst="rect">
            <a:avLst/>
          </a:prstGeom>
          <a:noFill/>
          <a:ln>
            <a:noFill/>
          </a:ln>
        </p:spPr>
        <p:txBody>
          <a:bodyPr wrap="none" lIns="0" tIns="0" rIns="0" bIns="0" rtlCol="0">
            <a:spAutoFit/>
          </a:bodyPr>
          <a:lstStyle/>
          <a:p>
            <a:pPr algn="l"/>
            <a:r>
              <a:rPr lang="id-ID" sz="4600" b="1" dirty="0">
                <a:ln>
                  <a:solidFill>
                    <a:schemeClr val="tx1"/>
                  </a:solidFill>
                </a:ln>
                <a:noFill/>
                <a:latin typeface="Monument Extended" panose="00000500000000000000" pitchFamily="50" charset="0"/>
              </a:rPr>
              <a:t>GREAT D’SIGN</a:t>
            </a:r>
            <a:endParaRPr lang="en-US" sz="4600" b="1" dirty="0">
              <a:ln>
                <a:solidFill>
                  <a:schemeClr val="tx1"/>
                </a:solidFill>
              </a:ln>
              <a:noFill/>
              <a:latin typeface="Monument Extended" panose="00000500000000000000" pitchFamily="50" charset="0"/>
            </a:endParaRPr>
          </a:p>
        </p:txBody>
      </p:sp>
    </p:spTree>
    <p:extLst>
      <p:ext uri="{BB962C8B-B14F-4D97-AF65-F5344CB8AC3E}">
        <p14:creationId xmlns:p14="http://schemas.microsoft.com/office/powerpoint/2010/main" val="4099397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人员, 黄铜制品, 男士&#10;&#10;已生成高可信度的说明">
            <a:extLst>
              <a:ext uri="{FF2B5EF4-FFF2-40B4-BE49-F238E27FC236}">
                <a16:creationId xmlns:a16="http://schemas.microsoft.com/office/drawing/2014/main" id="{9576E77E-5D42-4AE3-9624-9757FF5C8B7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47" b="17347"/>
          <a:stretch>
            <a:fillRect/>
          </a:stretch>
        </p:blipFill>
        <p:spPr/>
      </p:pic>
      <p:sp>
        <p:nvSpPr>
          <p:cNvPr id="4" name="TextBox 3">
            <a:extLst>
              <a:ext uri="{FF2B5EF4-FFF2-40B4-BE49-F238E27FC236}">
                <a16:creationId xmlns:a16="http://schemas.microsoft.com/office/drawing/2014/main" id="{4738B566-6BBC-4938-AE11-C57F66EBD3CC}"/>
              </a:ext>
            </a:extLst>
          </p:cNvPr>
          <p:cNvSpPr txBox="1"/>
          <p:nvPr/>
        </p:nvSpPr>
        <p:spPr>
          <a:xfrm flipH="1">
            <a:off x="3981450" y="3695700"/>
            <a:ext cx="4435510" cy="1846659"/>
          </a:xfrm>
          <a:prstGeom prst="rect">
            <a:avLst/>
          </a:prstGeom>
          <a:noFill/>
          <a:ln>
            <a:noFill/>
          </a:ln>
        </p:spPr>
        <p:txBody>
          <a:bodyPr wrap="none" lIns="0" tIns="0" rIns="0" bIns="0" rtlCol="0">
            <a:spAutoFit/>
          </a:bodyPr>
          <a:lstStyle/>
          <a:p>
            <a:pPr algn="l"/>
            <a:r>
              <a:rPr lang="en-US" sz="6000" b="1" i="1" dirty="0">
                <a:ln>
                  <a:solidFill>
                    <a:schemeClr val="accent4"/>
                  </a:solidFill>
                </a:ln>
                <a:noFill/>
                <a:effectLst>
                  <a:glow rad="63500">
                    <a:schemeClr val="accent4">
                      <a:satMod val="175000"/>
                      <a:alpha val="40000"/>
                    </a:schemeClr>
                  </a:glow>
                </a:effectLst>
                <a:latin typeface="Monument Extended" panose="00000500000000000000" pitchFamily="50" charset="0"/>
              </a:rPr>
              <a:t>YOUNG</a:t>
            </a:r>
          </a:p>
          <a:p>
            <a:pPr algn="l"/>
            <a:r>
              <a:rPr lang="en-US" sz="6000" b="1" i="1" dirty="0">
                <a:ln>
                  <a:solidFill>
                    <a:schemeClr val="accent4"/>
                  </a:solidFill>
                </a:ln>
                <a:noFill/>
                <a:effectLst>
                  <a:glow rad="63500">
                    <a:schemeClr val="accent4">
                      <a:satMod val="175000"/>
                      <a:alpha val="40000"/>
                    </a:schemeClr>
                  </a:glow>
                </a:effectLst>
                <a:latin typeface="Monument Extended" panose="00000500000000000000" pitchFamily="50" charset="0"/>
              </a:rPr>
              <a:t>ADULTS</a:t>
            </a:r>
          </a:p>
        </p:txBody>
      </p:sp>
      <p:sp>
        <p:nvSpPr>
          <p:cNvPr id="5" name="Subtitle 2">
            <a:extLst>
              <a:ext uri="{FF2B5EF4-FFF2-40B4-BE49-F238E27FC236}">
                <a16:creationId xmlns:a16="http://schemas.microsoft.com/office/drawing/2014/main" id="{A38E1262-7B51-498B-AFA8-80707138815E}"/>
              </a:ext>
            </a:extLst>
          </p:cNvPr>
          <p:cNvSpPr txBox="1">
            <a:spLocks/>
          </p:cNvSpPr>
          <p:nvPr/>
        </p:nvSpPr>
        <p:spPr>
          <a:xfrm>
            <a:off x="3486150" y="4946246"/>
            <a:ext cx="5380055"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Font typeface="Arial" panose="020B0604020202020204" pitchFamily="34" charset="0"/>
              <a:buNone/>
            </a:pPr>
            <a:r>
              <a:rPr lang="en-US" sz="2000" b="1" spc="300" dirty="0">
                <a:solidFill>
                  <a:schemeClr val="bg1"/>
                </a:solidFill>
                <a:latin typeface="Roboto" panose="02000000000000000000" pitchFamily="2" charset="0"/>
                <a:ea typeface="Roboto" panose="02000000000000000000" pitchFamily="2" charset="0"/>
              </a:rPr>
              <a:t>LOREM IPSUM DOLOR</a:t>
            </a:r>
          </a:p>
        </p:txBody>
      </p:sp>
      <p:sp>
        <p:nvSpPr>
          <p:cNvPr id="6" name="Subtitle 2">
            <a:extLst>
              <a:ext uri="{FF2B5EF4-FFF2-40B4-BE49-F238E27FC236}">
                <a16:creationId xmlns:a16="http://schemas.microsoft.com/office/drawing/2014/main" id="{A38E1262-7B51-498B-AFA8-80707138815E}"/>
              </a:ext>
            </a:extLst>
          </p:cNvPr>
          <p:cNvSpPr txBox="1">
            <a:spLocks/>
          </p:cNvSpPr>
          <p:nvPr/>
        </p:nvSpPr>
        <p:spPr>
          <a:xfrm rot="5400000">
            <a:off x="998929" y="2391971"/>
            <a:ext cx="5380055"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Font typeface="Arial" panose="020B0604020202020204" pitchFamily="34" charset="0"/>
              <a:buNone/>
            </a:pPr>
            <a:r>
              <a:rPr lang="en-US" sz="1600" b="1" spc="300" dirty="0">
                <a:solidFill>
                  <a:schemeClr val="accent4"/>
                </a:solidFill>
                <a:latin typeface="Roboto" panose="02000000000000000000" pitchFamily="2" charset="0"/>
                <a:ea typeface="Roboto" panose="02000000000000000000" pitchFamily="2" charset="0"/>
              </a:rPr>
              <a:t>LOREM IPSUM DOLOR</a:t>
            </a:r>
          </a:p>
        </p:txBody>
      </p:sp>
      <p:sp>
        <p:nvSpPr>
          <p:cNvPr id="7" name="Rectangle 6">
            <a:extLst>
              <a:ext uri="{FF2B5EF4-FFF2-40B4-BE49-F238E27FC236}">
                <a16:creationId xmlns:a16="http://schemas.microsoft.com/office/drawing/2014/main" id="{342D9BCD-AD76-4D57-B195-3E6D51B73D0C}"/>
              </a:ext>
            </a:extLst>
          </p:cNvPr>
          <p:cNvSpPr/>
          <p:nvPr/>
        </p:nvSpPr>
        <p:spPr>
          <a:xfrm>
            <a:off x="9074960" y="4567713"/>
            <a:ext cx="2012140" cy="1107996"/>
          </a:xfrm>
          <a:prstGeom prst="rect">
            <a:avLst/>
          </a:prstGeom>
        </p:spPr>
        <p:txBody>
          <a:bodyPr wrap="square">
            <a:spAutoFit/>
          </a:bodyPr>
          <a:lstStyle/>
          <a:p>
            <a:pPr>
              <a:lnSpc>
                <a:spcPct val="150000"/>
              </a:lnSpc>
            </a:pPr>
            <a:r>
              <a:rPr lang="id-ID" sz="1100" i="0" dirty="0">
                <a:effectLst/>
                <a:latin typeface="Source Sans Pro" panose="020B0503030403020204" pitchFamily="34" charset="0"/>
                <a:ea typeface="Source Sans Pro" panose="020B0503030403020204" pitchFamily="34" charset="0"/>
                <a:cs typeface="Lato Light" panose="020F0502020204030203" pitchFamily="34" charset="0"/>
              </a:rPr>
              <a:t>Lorem ipsum dolor sit amet, lacus nulla ac netus nibh aliquet, porttitor ligula justo libero vivamus porttitor dolor, </a:t>
            </a:r>
            <a:endParaRPr lang="id-ID" sz="1100" dirty="0">
              <a:latin typeface="Source Sans Pro" panose="020B0503030403020204" pitchFamily="34" charset="0"/>
              <a:ea typeface="Source Sans Pro" panose="020B0503030403020204" pitchFamily="34" charset="0"/>
              <a:cs typeface="Lato Light" panose="020F0502020204030203" pitchFamily="34" charset="0"/>
            </a:endParaRPr>
          </a:p>
        </p:txBody>
      </p:sp>
      <p:sp>
        <p:nvSpPr>
          <p:cNvPr id="8" name="Subtitle 2">
            <a:extLst>
              <a:ext uri="{FF2B5EF4-FFF2-40B4-BE49-F238E27FC236}">
                <a16:creationId xmlns:a16="http://schemas.microsoft.com/office/drawing/2014/main" id="{A38E1262-7B51-498B-AFA8-80707138815E}"/>
              </a:ext>
            </a:extLst>
          </p:cNvPr>
          <p:cNvSpPr txBox="1">
            <a:spLocks/>
          </p:cNvSpPr>
          <p:nvPr/>
        </p:nvSpPr>
        <p:spPr>
          <a:xfrm>
            <a:off x="9074961" y="3473172"/>
            <a:ext cx="2060368" cy="88499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sz="1600" b="1" spc="300" dirty="0">
                <a:latin typeface="Roboto" panose="02000000000000000000" pitchFamily="2" charset="0"/>
                <a:ea typeface="Roboto" panose="02000000000000000000" pitchFamily="2" charset="0"/>
              </a:rPr>
              <a:t>LOREM IPSUM DOLOR</a:t>
            </a:r>
          </a:p>
        </p:txBody>
      </p:sp>
    </p:spTree>
    <p:extLst>
      <p:ext uri="{BB962C8B-B14F-4D97-AF65-F5344CB8AC3E}">
        <p14:creationId xmlns:p14="http://schemas.microsoft.com/office/powerpoint/2010/main" val="2848911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 name="Freeform 5"/>
          <p:cNvSpPr/>
          <p:nvPr/>
        </p:nvSpPr>
        <p:spPr>
          <a:xfrm>
            <a:off x="3524250" y="4807172"/>
            <a:ext cx="5086350" cy="1707928"/>
          </a:xfrm>
          <a:custGeom>
            <a:avLst/>
            <a:gdLst/>
            <a:ahLst/>
            <a:cxnLst/>
            <a:rect l="l" t="t" r="r" b="b"/>
            <a:pathLst>
              <a:path w="5535296" h="418335">
                <a:moveTo>
                  <a:pt x="1218947" y="245739"/>
                </a:moveTo>
                <a:lnTo>
                  <a:pt x="1218947" y="331803"/>
                </a:lnTo>
                <a:lnTo>
                  <a:pt x="1460713" y="331803"/>
                </a:lnTo>
                <a:cubicBezTo>
                  <a:pt x="1475145" y="332699"/>
                  <a:pt x="1487544" y="330906"/>
                  <a:pt x="1497908" y="326424"/>
                </a:cubicBezTo>
                <a:cubicBezTo>
                  <a:pt x="1508272" y="321942"/>
                  <a:pt x="1513697" y="309391"/>
                  <a:pt x="1514181" y="288771"/>
                </a:cubicBezTo>
                <a:cubicBezTo>
                  <a:pt x="1513697" y="268151"/>
                  <a:pt x="1508272" y="255600"/>
                  <a:pt x="1497908" y="251118"/>
                </a:cubicBezTo>
                <a:cubicBezTo>
                  <a:pt x="1487544" y="246635"/>
                  <a:pt x="1475145" y="244842"/>
                  <a:pt x="1460713" y="245739"/>
                </a:cubicBezTo>
                <a:close/>
                <a:moveTo>
                  <a:pt x="685547" y="93510"/>
                </a:moveTo>
                <a:lnTo>
                  <a:pt x="685547" y="216179"/>
                </a:lnTo>
                <a:lnTo>
                  <a:pt x="871527" y="216179"/>
                </a:lnTo>
                <a:cubicBezTo>
                  <a:pt x="882397" y="216556"/>
                  <a:pt x="893977" y="215802"/>
                  <a:pt x="906268" y="213918"/>
                </a:cubicBezTo>
                <a:cubicBezTo>
                  <a:pt x="918559" y="212034"/>
                  <a:pt x="929107" y="206759"/>
                  <a:pt x="937910" y="198092"/>
                </a:cubicBezTo>
                <a:cubicBezTo>
                  <a:pt x="946714" y="189425"/>
                  <a:pt x="951321" y="175106"/>
                  <a:pt x="951730" y="155135"/>
                </a:cubicBezTo>
                <a:cubicBezTo>
                  <a:pt x="951321" y="134974"/>
                  <a:pt x="946714" y="120519"/>
                  <a:pt x="937910" y="111769"/>
                </a:cubicBezTo>
                <a:cubicBezTo>
                  <a:pt x="929107" y="103020"/>
                  <a:pt x="918559" y="97694"/>
                  <a:pt x="906268" y="95793"/>
                </a:cubicBezTo>
                <a:cubicBezTo>
                  <a:pt x="893977" y="93891"/>
                  <a:pt x="882397" y="93130"/>
                  <a:pt x="871527" y="93510"/>
                </a:cubicBezTo>
                <a:close/>
                <a:moveTo>
                  <a:pt x="1951201" y="83124"/>
                </a:moveTo>
                <a:lnTo>
                  <a:pt x="1868125" y="248135"/>
                </a:lnTo>
                <a:lnTo>
                  <a:pt x="2033697" y="248135"/>
                </a:lnTo>
                <a:close/>
                <a:moveTo>
                  <a:pt x="1218947" y="81309"/>
                </a:moveTo>
                <a:lnTo>
                  <a:pt x="1218947" y="165630"/>
                </a:lnTo>
                <a:lnTo>
                  <a:pt x="1434567" y="165630"/>
                </a:lnTo>
                <a:lnTo>
                  <a:pt x="1435148" y="165630"/>
                </a:lnTo>
                <a:cubicBezTo>
                  <a:pt x="1449581" y="166514"/>
                  <a:pt x="1461979" y="164745"/>
                  <a:pt x="1472343" y="160323"/>
                </a:cubicBezTo>
                <a:cubicBezTo>
                  <a:pt x="1482707" y="155901"/>
                  <a:pt x="1488132" y="143520"/>
                  <a:pt x="1488616" y="123179"/>
                </a:cubicBezTo>
                <a:cubicBezTo>
                  <a:pt x="1488144" y="103116"/>
                  <a:pt x="1482695" y="90904"/>
                  <a:pt x="1472271" y="86542"/>
                </a:cubicBezTo>
                <a:cubicBezTo>
                  <a:pt x="1461846" y="82181"/>
                  <a:pt x="1449278" y="80436"/>
                  <a:pt x="1434567" y="81309"/>
                </a:cubicBezTo>
                <a:close/>
                <a:moveTo>
                  <a:pt x="5105410" y="5848"/>
                </a:moveTo>
                <a:lnTo>
                  <a:pt x="5535296" y="5848"/>
                </a:lnTo>
                <a:lnTo>
                  <a:pt x="5535296" y="88862"/>
                </a:lnTo>
                <a:lnTo>
                  <a:pt x="5209922" y="88862"/>
                </a:lnTo>
                <a:lnTo>
                  <a:pt x="5209922" y="171440"/>
                </a:lnTo>
                <a:lnTo>
                  <a:pt x="5535296" y="171440"/>
                </a:lnTo>
                <a:lnTo>
                  <a:pt x="5535296" y="246901"/>
                </a:lnTo>
                <a:lnTo>
                  <a:pt x="5209922" y="246901"/>
                </a:lnTo>
                <a:lnTo>
                  <a:pt x="5209922" y="329479"/>
                </a:lnTo>
                <a:lnTo>
                  <a:pt x="5535296" y="329479"/>
                </a:lnTo>
                <a:lnTo>
                  <a:pt x="5535296" y="412493"/>
                </a:lnTo>
                <a:lnTo>
                  <a:pt x="5105410" y="412493"/>
                </a:lnTo>
                <a:close/>
                <a:moveTo>
                  <a:pt x="4629161" y="5848"/>
                </a:moveTo>
                <a:lnTo>
                  <a:pt x="4733672" y="5848"/>
                </a:lnTo>
                <a:lnTo>
                  <a:pt x="4733672" y="324831"/>
                </a:lnTo>
                <a:lnTo>
                  <a:pt x="5047426" y="324831"/>
                </a:lnTo>
                <a:lnTo>
                  <a:pt x="5047426" y="412493"/>
                </a:lnTo>
                <a:lnTo>
                  <a:pt x="4629161" y="412493"/>
                </a:lnTo>
                <a:close/>
                <a:moveTo>
                  <a:pt x="4004225" y="5848"/>
                </a:moveTo>
                <a:lnTo>
                  <a:pt x="4130308" y="5848"/>
                </a:lnTo>
                <a:lnTo>
                  <a:pt x="4286567" y="191163"/>
                </a:lnTo>
                <a:lnTo>
                  <a:pt x="4442827" y="5848"/>
                </a:lnTo>
                <a:lnTo>
                  <a:pt x="4568909" y="5848"/>
                </a:lnTo>
                <a:lnTo>
                  <a:pt x="4338823" y="278882"/>
                </a:lnTo>
                <a:lnTo>
                  <a:pt x="4338823" y="412493"/>
                </a:lnTo>
                <a:lnTo>
                  <a:pt x="4234311" y="412493"/>
                </a:lnTo>
                <a:lnTo>
                  <a:pt x="4234311" y="278882"/>
                </a:lnTo>
                <a:close/>
                <a:moveTo>
                  <a:pt x="3451775" y="5848"/>
                </a:moveTo>
                <a:lnTo>
                  <a:pt x="3951384" y="5848"/>
                </a:lnTo>
                <a:lnTo>
                  <a:pt x="3951384" y="93510"/>
                </a:lnTo>
                <a:lnTo>
                  <a:pt x="3753836" y="93510"/>
                </a:lnTo>
                <a:lnTo>
                  <a:pt x="3753836" y="412493"/>
                </a:lnTo>
                <a:lnTo>
                  <a:pt x="3649324" y="412493"/>
                </a:lnTo>
                <a:lnTo>
                  <a:pt x="3649324" y="93510"/>
                </a:lnTo>
                <a:lnTo>
                  <a:pt x="3451775" y="93510"/>
                </a:lnTo>
                <a:close/>
                <a:moveTo>
                  <a:pt x="2295536" y="5848"/>
                </a:moveTo>
                <a:lnTo>
                  <a:pt x="2437242" y="5848"/>
                </a:lnTo>
                <a:lnTo>
                  <a:pt x="2715036" y="311413"/>
                </a:lnTo>
                <a:lnTo>
                  <a:pt x="2715036" y="5848"/>
                </a:lnTo>
                <a:lnTo>
                  <a:pt x="2819548" y="5848"/>
                </a:lnTo>
                <a:lnTo>
                  <a:pt x="2819548" y="412493"/>
                </a:lnTo>
                <a:lnTo>
                  <a:pt x="2677260" y="412493"/>
                </a:lnTo>
                <a:lnTo>
                  <a:pt x="2400047" y="107511"/>
                </a:lnTo>
                <a:lnTo>
                  <a:pt x="2400047" y="412493"/>
                </a:lnTo>
                <a:lnTo>
                  <a:pt x="2295536" y="412493"/>
                </a:lnTo>
                <a:close/>
                <a:moveTo>
                  <a:pt x="1880325" y="5848"/>
                </a:moveTo>
                <a:lnTo>
                  <a:pt x="2021497" y="5848"/>
                </a:lnTo>
                <a:lnTo>
                  <a:pt x="2231798" y="412493"/>
                </a:lnTo>
                <a:lnTo>
                  <a:pt x="2116192" y="412493"/>
                </a:lnTo>
                <a:lnTo>
                  <a:pt x="2072621" y="325920"/>
                </a:lnTo>
                <a:lnTo>
                  <a:pt x="1829201" y="325920"/>
                </a:lnTo>
                <a:lnTo>
                  <a:pt x="1785629" y="412493"/>
                </a:lnTo>
                <a:lnTo>
                  <a:pt x="1670600" y="412493"/>
                </a:lnTo>
                <a:close/>
                <a:moveTo>
                  <a:pt x="1114436" y="5848"/>
                </a:moveTo>
                <a:lnTo>
                  <a:pt x="1472344" y="5848"/>
                </a:lnTo>
                <a:cubicBezTo>
                  <a:pt x="1517772" y="6560"/>
                  <a:pt x="1549444" y="16890"/>
                  <a:pt x="1567361" y="36838"/>
                </a:cubicBezTo>
                <a:cubicBezTo>
                  <a:pt x="1585277" y="56785"/>
                  <a:pt x="1593866" y="82076"/>
                  <a:pt x="1593127" y="112711"/>
                </a:cubicBezTo>
                <a:cubicBezTo>
                  <a:pt x="1593067" y="127056"/>
                  <a:pt x="1590285" y="140961"/>
                  <a:pt x="1584783" y="154427"/>
                </a:cubicBezTo>
                <a:cubicBezTo>
                  <a:pt x="1579281" y="167893"/>
                  <a:pt x="1571424" y="180335"/>
                  <a:pt x="1561211" y="191752"/>
                </a:cubicBezTo>
                <a:cubicBezTo>
                  <a:pt x="1578847" y="202465"/>
                  <a:pt x="1592782" y="216305"/>
                  <a:pt x="1603016" y="233269"/>
                </a:cubicBezTo>
                <a:cubicBezTo>
                  <a:pt x="1613249" y="250234"/>
                  <a:pt x="1618475" y="270479"/>
                  <a:pt x="1618693" y="294005"/>
                </a:cubicBezTo>
                <a:cubicBezTo>
                  <a:pt x="1618947" y="328939"/>
                  <a:pt x="1608423" y="357258"/>
                  <a:pt x="1587119" y="378961"/>
                </a:cubicBezTo>
                <a:cubicBezTo>
                  <a:pt x="1565815" y="400664"/>
                  <a:pt x="1532206" y="411841"/>
                  <a:pt x="1486293" y="412493"/>
                </a:cubicBezTo>
                <a:lnTo>
                  <a:pt x="1114436" y="412493"/>
                </a:lnTo>
                <a:close/>
                <a:moveTo>
                  <a:pt x="581036" y="5848"/>
                </a:moveTo>
                <a:lnTo>
                  <a:pt x="900586" y="5848"/>
                </a:lnTo>
                <a:cubicBezTo>
                  <a:pt x="947482" y="6402"/>
                  <a:pt x="984971" y="19952"/>
                  <a:pt x="1013051" y="46497"/>
                </a:cubicBezTo>
                <a:cubicBezTo>
                  <a:pt x="1041132" y="73042"/>
                  <a:pt x="1055529" y="109254"/>
                  <a:pt x="1056241" y="155135"/>
                </a:cubicBezTo>
                <a:cubicBezTo>
                  <a:pt x="1055975" y="188473"/>
                  <a:pt x="1048088" y="216824"/>
                  <a:pt x="1032581" y="240188"/>
                </a:cubicBezTo>
                <a:cubicBezTo>
                  <a:pt x="1017073" y="263552"/>
                  <a:pt x="995542" y="280706"/>
                  <a:pt x="967987" y="291650"/>
                </a:cubicBezTo>
                <a:lnTo>
                  <a:pt x="1042887" y="412493"/>
                </a:lnTo>
                <a:lnTo>
                  <a:pt x="919765" y="412493"/>
                </a:lnTo>
                <a:lnTo>
                  <a:pt x="854091" y="303841"/>
                </a:lnTo>
                <a:lnTo>
                  <a:pt x="685547" y="303841"/>
                </a:lnTo>
                <a:lnTo>
                  <a:pt x="685547" y="412493"/>
                </a:lnTo>
                <a:lnTo>
                  <a:pt x="581036" y="412493"/>
                </a:lnTo>
                <a:close/>
                <a:moveTo>
                  <a:pt x="11" y="5848"/>
                </a:moveTo>
                <a:lnTo>
                  <a:pt x="104522" y="5848"/>
                </a:lnTo>
                <a:lnTo>
                  <a:pt x="104522" y="208626"/>
                </a:lnTo>
                <a:cubicBezTo>
                  <a:pt x="103880" y="228058"/>
                  <a:pt x="106908" y="247038"/>
                  <a:pt x="113606" y="265566"/>
                </a:cubicBezTo>
                <a:cubicBezTo>
                  <a:pt x="120304" y="284094"/>
                  <a:pt x="134524" y="299459"/>
                  <a:pt x="156268" y="311661"/>
                </a:cubicBezTo>
                <a:cubicBezTo>
                  <a:pt x="178011" y="323862"/>
                  <a:pt x="211131" y="330189"/>
                  <a:pt x="255626" y="330641"/>
                </a:cubicBezTo>
                <a:cubicBezTo>
                  <a:pt x="300121" y="330178"/>
                  <a:pt x="333240" y="323809"/>
                  <a:pt x="354984" y="311532"/>
                </a:cubicBezTo>
                <a:cubicBezTo>
                  <a:pt x="376727" y="299255"/>
                  <a:pt x="390947" y="283847"/>
                  <a:pt x="397645" y="265308"/>
                </a:cubicBezTo>
                <a:cubicBezTo>
                  <a:pt x="404343" y="246769"/>
                  <a:pt x="407370" y="227875"/>
                  <a:pt x="406728" y="208626"/>
                </a:cubicBezTo>
                <a:lnTo>
                  <a:pt x="406728" y="5848"/>
                </a:lnTo>
                <a:lnTo>
                  <a:pt x="511240" y="5848"/>
                </a:lnTo>
                <a:lnTo>
                  <a:pt x="511240" y="208626"/>
                </a:lnTo>
                <a:cubicBezTo>
                  <a:pt x="511739" y="279125"/>
                  <a:pt x="491435" y="331718"/>
                  <a:pt x="450330" y="366404"/>
                </a:cubicBezTo>
                <a:cubicBezTo>
                  <a:pt x="409224" y="401090"/>
                  <a:pt x="344323" y="418390"/>
                  <a:pt x="255626" y="418303"/>
                </a:cubicBezTo>
                <a:cubicBezTo>
                  <a:pt x="166674" y="418426"/>
                  <a:pt x="101700" y="401199"/>
                  <a:pt x="60703" y="366622"/>
                </a:cubicBezTo>
                <a:cubicBezTo>
                  <a:pt x="19706" y="332045"/>
                  <a:pt x="-525" y="279379"/>
                  <a:pt x="11" y="208626"/>
                </a:cubicBezTo>
                <a:close/>
                <a:moveTo>
                  <a:pt x="3135890" y="38"/>
                </a:moveTo>
                <a:cubicBezTo>
                  <a:pt x="3213274" y="-460"/>
                  <a:pt x="3273504" y="10113"/>
                  <a:pt x="3316581" y="31756"/>
                </a:cubicBezTo>
                <a:cubicBezTo>
                  <a:pt x="3359658" y="53399"/>
                  <a:pt x="3381534" y="89096"/>
                  <a:pt x="3382208" y="138846"/>
                </a:cubicBezTo>
                <a:lnTo>
                  <a:pt x="3277696" y="138846"/>
                </a:lnTo>
                <a:cubicBezTo>
                  <a:pt x="3278096" y="116942"/>
                  <a:pt x="3266109" y="102049"/>
                  <a:pt x="3241736" y="94167"/>
                </a:cubicBezTo>
                <a:cubicBezTo>
                  <a:pt x="3217363" y="86284"/>
                  <a:pt x="3178207" y="82579"/>
                  <a:pt x="3124266" y="83052"/>
                </a:cubicBezTo>
                <a:cubicBezTo>
                  <a:pt x="3090310" y="82987"/>
                  <a:pt x="3064071" y="84214"/>
                  <a:pt x="3045549" y="86732"/>
                </a:cubicBezTo>
                <a:cubicBezTo>
                  <a:pt x="3027027" y="89251"/>
                  <a:pt x="3014219" y="93448"/>
                  <a:pt x="3007127" y="99325"/>
                </a:cubicBezTo>
                <a:cubicBezTo>
                  <a:pt x="3000034" y="105201"/>
                  <a:pt x="2996655" y="113144"/>
                  <a:pt x="2996989" y="123154"/>
                </a:cubicBezTo>
                <a:cubicBezTo>
                  <a:pt x="2996558" y="133450"/>
                  <a:pt x="3000131" y="141400"/>
                  <a:pt x="3007708" y="147004"/>
                </a:cubicBezTo>
                <a:cubicBezTo>
                  <a:pt x="3015285" y="152608"/>
                  <a:pt x="3029448" y="156856"/>
                  <a:pt x="3050198" y="159747"/>
                </a:cubicBezTo>
                <a:cubicBezTo>
                  <a:pt x="3070948" y="162639"/>
                  <a:pt x="3100867" y="165164"/>
                  <a:pt x="3139957" y="167324"/>
                </a:cubicBezTo>
                <a:cubicBezTo>
                  <a:pt x="3193658" y="169649"/>
                  <a:pt x="3239861" y="173717"/>
                  <a:pt x="3278569" y="179529"/>
                </a:cubicBezTo>
                <a:cubicBezTo>
                  <a:pt x="3317276" y="185341"/>
                  <a:pt x="3347072" y="196384"/>
                  <a:pt x="3367957" y="212657"/>
                </a:cubicBezTo>
                <a:cubicBezTo>
                  <a:pt x="3388843" y="228931"/>
                  <a:pt x="3399403" y="253922"/>
                  <a:pt x="3399639" y="287631"/>
                </a:cubicBezTo>
                <a:cubicBezTo>
                  <a:pt x="3399299" y="323437"/>
                  <a:pt x="3388560" y="350820"/>
                  <a:pt x="3367420" y="369781"/>
                </a:cubicBezTo>
                <a:cubicBezTo>
                  <a:pt x="3346281" y="388742"/>
                  <a:pt x="3316779" y="401669"/>
                  <a:pt x="3278914" y="408561"/>
                </a:cubicBezTo>
                <a:cubicBezTo>
                  <a:pt x="3241051" y="415454"/>
                  <a:pt x="3196862" y="418701"/>
                  <a:pt x="3146349" y="418303"/>
                </a:cubicBezTo>
                <a:cubicBezTo>
                  <a:pt x="3090557" y="418676"/>
                  <a:pt x="3042853" y="414769"/>
                  <a:pt x="3003239" y="406583"/>
                </a:cubicBezTo>
                <a:cubicBezTo>
                  <a:pt x="2963625" y="398396"/>
                  <a:pt x="2933276" y="383690"/>
                  <a:pt x="2912193" y="362466"/>
                </a:cubicBezTo>
                <a:cubicBezTo>
                  <a:pt x="2891111" y="341241"/>
                  <a:pt x="2880471" y="311260"/>
                  <a:pt x="2880275" y="272520"/>
                </a:cubicBezTo>
                <a:lnTo>
                  <a:pt x="2984787" y="272520"/>
                </a:lnTo>
                <a:cubicBezTo>
                  <a:pt x="2984400" y="286835"/>
                  <a:pt x="2989049" y="298631"/>
                  <a:pt x="2998735" y="307908"/>
                </a:cubicBezTo>
                <a:cubicBezTo>
                  <a:pt x="3008421" y="317186"/>
                  <a:pt x="3025468" y="324074"/>
                  <a:pt x="3049877" y="328573"/>
                </a:cubicBezTo>
                <a:cubicBezTo>
                  <a:pt x="3074286" y="333072"/>
                  <a:pt x="3108380" y="335311"/>
                  <a:pt x="3152160" y="335289"/>
                </a:cubicBezTo>
                <a:cubicBezTo>
                  <a:pt x="3206172" y="335447"/>
                  <a:pt x="3243730" y="332080"/>
                  <a:pt x="3264834" y="325191"/>
                </a:cubicBezTo>
                <a:cubicBezTo>
                  <a:pt x="3285937" y="318301"/>
                  <a:pt x="3296035" y="306944"/>
                  <a:pt x="3295127" y="291118"/>
                </a:cubicBezTo>
                <a:cubicBezTo>
                  <a:pt x="3295654" y="280058"/>
                  <a:pt x="3292017" y="271570"/>
                  <a:pt x="3284214" y="265654"/>
                </a:cubicBezTo>
                <a:cubicBezTo>
                  <a:pt x="3276411" y="259738"/>
                  <a:pt x="3261279" y="255339"/>
                  <a:pt x="3238819" y="252458"/>
                </a:cubicBezTo>
                <a:cubicBezTo>
                  <a:pt x="3216358" y="249577"/>
                  <a:pt x="3183404" y="247159"/>
                  <a:pt x="3139958" y="245204"/>
                </a:cubicBezTo>
                <a:cubicBezTo>
                  <a:pt x="3052110" y="242044"/>
                  <a:pt x="2988709" y="231219"/>
                  <a:pt x="2949758" y="212730"/>
                </a:cubicBezTo>
                <a:cubicBezTo>
                  <a:pt x="2910805" y="194241"/>
                  <a:pt x="2891712" y="162638"/>
                  <a:pt x="2892477" y="117923"/>
                </a:cubicBezTo>
                <a:cubicBezTo>
                  <a:pt x="2893103" y="73881"/>
                  <a:pt x="2914640" y="43053"/>
                  <a:pt x="2957087" y="25440"/>
                </a:cubicBezTo>
                <a:cubicBezTo>
                  <a:pt x="2999535" y="7827"/>
                  <a:pt x="3059136" y="-640"/>
                  <a:pt x="3135890" y="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A38E1262-7B51-498B-AFA8-80707138815E}"/>
              </a:ext>
            </a:extLst>
          </p:cNvPr>
          <p:cNvSpPr txBox="1">
            <a:spLocks/>
          </p:cNvSpPr>
          <p:nvPr/>
        </p:nvSpPr>
        <p:spPr>
          <a:xfrm rot="16200000" flipH="1">
            <a:off x="6063458" y="3137696"/>
            <a:ext cx="6071402" cy="5961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None/>
            </a:pPr>
            <a:r>
              <a:rPr lang="en-US" sz="1600" b="1" spc="300" dirty="0">
                <a:solidFill>
                  <a:schemeClr val="bg1"/>
                </a:solidFill>
                <a:latin typeface="Roboto" panose="02000000000000000000" pitchFamily="2" charset="0"/>
                <a:ea typeface="Roboto" panose="02000000000000000000" pitchFamily="2" charset="0"/>
              </a:rPr>
              <a:t>LOREM IPSUM DOLORLOREM IPSUM DOLOR</a:t>
            </a:r>
          </a:p>
          <a:p>
            <a:pPr marL="0" indent="0" algn="ctr">
              <a:lnSpc>
                <a:spcPct val="200000"/>
              </a:lnSpc>
              <a:buNone/>
            </a:pPr>
            <a:endParaRPr lang="en-US" sz="1600" b="1" spc="300" dirty="0">
              <a:solidFill>
                <a:schemeClr val="bg1"/>
              </a:solidFill>
              <a:latin typeface="Roboto" panose="02000000000000000000" pitchFamily="2" charset="0"/>
              <a:ea typeface="Roboto" panose="02000000000000000000" pitchFamily="2" charset="0"/>
            </a:endParaRPr>
          </a:p>
        </p:txBody>
      </p:sp>
      <p:grpSp>
        <p:nvGrpSpPr>
          <p:cNvPr id="14" name="Group 13"/>
          <p:cNvGrpSpPr/>
          <p:nvPr/>
        </p:nvGrpSpPr>
        <p:grpSpPr>
          <a:xfrm>
            <a:off x="801280" y="2989711"/>
            <a:ext cx="2342312" cy="1090611"/>
            <a:chOff x="1250860" y="3241171"/>
            <a:chExt cx="2342312" cy="1090611"/>
          </a:xfrm>
        </p:grpSpPr>
        <p:sp>
          <p:nvSpPr>
            <p:cNvPr id="8" name="Rectangle 7">
              <a:extLst>
                <a:ext uri="{FF2B5EF4-FFF2-40B4-BE49-F238E27FC236}">
                  <a16:creationId xmlns:a16="http://schemas.microsoft.com/office/drawing/2014/main" id="{0662A780-B37A-4873-A648-B2ADBF084324}"/>
                </a:ext>
              </a:extLst>
            </p:cNvPr>
            <p:cNvSpPr/>
            <p:nvPr/>
          </p:nvSpPr>
          <p:spPr>
            <a:xfrm>
              <a:off x="3470061" y="3251086"/>
              <a:ext cx="123111" cy="3693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3" name="Group 12"/>
            <p:cNvGrpSpPr/>
            <p:nvPr/>
          </p:nvGrpSpPr>
          <p:grpSpPr>
            <a:xfrm>
              <a:off x="1250860" y="3241171"/>
              <a:ext cx="2082888" cy="1090611"/>
              <a:chOff x="1250860" y="3241171"/>
              <a:chExt cx="2082888" cy="1090611"/>
            </a:xfrm>
          </p:grpSpPr>
          <p:sp>
            <p:nvSpPr>
              <p:cNvPr id="9" name="Rectangle 8">
                <a:extLst>
                  <a:ext uri="{FF2B5EF4-FFF2-40B4-BE49-F238E27FC236}">
                    <a16:creationId xmlns:a16="http://schemas.microsoft.com/office/drawing/2014/main" id="{DA0B44AE-B96D-48F7-8B59-09BDC2F22A32}"/>
                  </a:ext>
                </a:extLst>
              </p:cNvPr>
              <p:cNvSpPr/>
              <p:nvPr/>
            </p:nvSpPr>
            <p:spPr>
              <a:xfrm>
                <a:off x="1250860" y="3758355"/>
                <a:ext cx="2082888" cy="573427"/>
              </a:xfrm>
              <a:prstGeom prst="rect">
                <a:avLst/>
              </a:prstGeom>
            </p:spPr>
            <p:txBody>
              <a:bodyPr wrap="square">
                <a:spAutoFit/>
              </a:bodyPr>
              <a:lstStyle/>
              <a:p>
                <a:pPr algn="r" eaLnBrk="1" fontAlgn="auto" hangingPunct="1">
                  <a:lnSpc>
                    <a:spcPct val="150000"/>
                  </a:lnSpc>
                  <a:spcBef>
                    <a:spcPts val="0"/>
                  </a:spcBef>
                  <a:spcAft>
                    <a:spcPts val="0"/>
                  </a:spcAft>
                  <a:defRPr/>
                </a:pP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a:t>
                </a:r>
                <a:r>
                  <a:rPr lang="en-US" sz="110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Ipsum</a:t>
                </a: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 Dolor Far far away, behind the word mountains, </a:t>
                </a:r>
              </a:p>
            </p:txBody>
          </p:sp>
          <p:sp>
            <p:nvSpPr>
              <p:cNvPr id="10" name="TextBox 9">
                <a:extLst>
                  <a:ext uri="{FF2B5EF4-FFF2-40B4-BE49-F238E27FC236}">
                    <a16:creationId xmlns:a16="http://schemas.microsoft.com/office/drawing/2014/main" id="{1898D002-DD63-4667-93D9-25874C669F21}"/>
                  </a:ext>
                </a:extLst>
              </p:cNvPr>
              <p:cNvSpPr txBox="1"/>
              <p:nvPr/>
            </p:nvSpPr>
            <p:spPr>
              <a:xfrm>
                <a:off x="1852801" y="3241171"/>
                <a:ext cx="1393010" cy="215444"/>
              </a:xfrm>
              <a:prstGeom prst="rect">
                <a:avLst/>
              </a:prstGeom>
              <a:noFill/>
            </p:spPr>
            <p:txBody>
              <a:bodyPr wrap="square" lIns="0" tIns="0" rIns="0" bIns="0" rtlCol="0">
                <a:spAutoFit/>
              </a:bodyPr>
              <a:lstStyle/>
              <a:p>
                <a:pPr algn="r"/>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11" name="TextBox 10">
                <a:extLst>
                  <a:ext uri="{FF2B5EF4-FFF2-40B4-BE49-F238E27FC236}">
                    <a16:creationId xmlns:a16="http://schemas.microsoft.com/office/drawing/2014/main" id="{90238466-C976-48AE-A31A-650AD2B4B826}"/>
                  </a:ext>
                </a:extLst>
              </p:cNvPr>
              <p:cNvSpPr txBox="1"/>
              <p:nvPr/>
            </p:nvSpPr>
            <p:spPr>
              <a:xfrm>
                <a:off x="2907436" y="3461395"/>
                <a:ext cx="331008" cy="369332"/>
              </a:xfrm>
              <a:prstGeom prst="rect">
                <a:avLst/>
              </a:prstGeom>
              <a:noFill/>
            </p:spPr>
            <p:txBody>
              <a:bodyPr wrap="square" lIns="0" tIns="0" rIns="0" bIns="0" rtlCol="0">
                <a:spAutoFit/>
              </a:bodyPr>
              <a:lstStyle/>
              <a:p>
                <a:pPr algn="r"/>
                <a:r>
                  <a:rPr lang="en-US" sz="2400" dirty="0">
                    <a:solidFill>
                      <a:schemeClr val="bg1"/>
                    </a:solidFill>
                    <a:latin typeface="Roboto" panose="02000000000000000000" pitchFamily="2" charset="0"/>
                    <a:ea typeface="Roboto" panose="02000000000000000000" pitchFamily="2" charset="0"/>
                  </a:rPr>
                  <a:t>/</a:t>
                </a:r>
              </a:p>
            </p:txBody>
          </p:sp>
          <p:sp>
            <p:nvSpPr>
              <p:cNvPr id="12" name="TextBox 11">
                <a:extLst>
                  <a:ext uri="{FF2B5EF4-FFF2-40B4-BE49-F238E27FC236}">
                    <a16:creationId xmlns:a16="http://schemas.microsoft.com/office/drawing/2014/main" id="{79C24583-18E4-4B0B-8B0F-F26C22BB35DA}"/>
                  </a:ext>
                </a:extLst>
              </p:cNvPr>
              <p:cNvSpPr txBox="1"/>
              <p:nvPr/>
            </p:nvSpPr>
            <p:spPr>
              <a:xfrm>
                <a:off x="2089952" y="3541882"/>
                <a:ext cx="918709" cy="215444"/>
              </a:xfrm>
              <a:prstGeom prst="rect">
                <a:avLst/>
              </a:prstGeom>
              <a:noFill/>
            </p:spPr>
            <p:txBody>
              <a:bodyPr wrap="square" lIns="0" tIns="0" rIns="0" bIns="0" rtlCol="0">
                <a:spAutoFit/>
              </a:bodyPr>
              <a:lstStyle/>
              <a:p>
                <a:pPr algn="r"/>
                <a:r>
                  <a:rPr lang="en-US" sz="1400" spc="300" dirty="0" err="1">
                    <a:solidFill>
                      <a:schemeClr val="bg1"/>
                    </a:solidFill>
                    <a:latin typeface="Roboto" panose="02000000000000000000" pitchFamily="2" charset="0"/>
                    <a:ea typeface="Roboto" panose="02000000000000000000" pitchFamily="2" charset="0"/>
                  </a:rPr>
                  <a:t>xklusif</a:t>
                </a:r>
                <a:endParaRPr lang="en-US" sz="1400" spc="300" dirty="0">
                  <a:solidFill>
                    <a:schemeClr val="bg1"/>
                  </a:solidFill>
                  <a:latin typeface="Roboto" panose="02000000000000000000" pitchFamily="2" charset="0"/>
                  <a:ea typeface="Roboto" panose="02000000000000000000" pitchFamily="2" charset="0"/>
                </a:endParaRPr>
              </a:p>
            </p:txBody>
          </p:sp>
        </p:grpSp>
      </p:grpSp>
      <p:grpSp>
        <p:nvGrpSpPr>
          <p:cNvPr id="22" name="Group 21"/>
          <p:cNvGrpSpPr/>
          <p:nvPr/>
        </p:nvGrpSpPr>
        <p:grpSpPr>
          <a:xfrm>
            <a:off x="801280" y="1488199"/>
            <a:ext cx="2342312" cy="1090611"/>
            <a:chOff x="1250860" y="3241171"/>
            <a:chExt cx="2342312" cy="1090611"/>
          </a:xfrm>
        </p:grpSpPr>
        <p:sp>
          <p:nvSpPr>
            <p:cNvPr id="23" name="Rectangle 22">
              <a:extLst>
                <a:ext uri="{FF2B5EF4-FFF2-40B4-BE49-F238E27FC236}">
                  <a16:creationId xmlns:a16="http://schemas.microsoft.com/office/drawing/2014/main" id="{0662A780-B37A-4873-A648-B2ADBF084324}"/>
                </a:ext>
              </a:extLst>
            </p:cNvPr>
            <p:cNvSpPr/>
            <p:nvPr/>
          </p:nvSpPr>
          <p:spPr>
            <a:xfrm>
              <a:off x="3470061" y="3251086"/>
              <a:ext cx="123111" cy="3693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4" name="Group 23"/>
            <p:cNvGrpSpPr/>
            <p:nvPr/>
          </p:nvGrpSpPr>
          <p:grpSpPr>
            <a:xfrm>
              <a:off x="1250860" y="3241171"/>
              <a:ext cx="2082888" cy="1090611"/>
              <a:chOff x="1250860" y="3241171"/>
              <a:chExt cx="2082888" cy="1090611"/>
            </a:xfrm>
          </p:grpSpPr>
          <p:sp>
            <p:nvSpPr>
              <p:cNvPr id="25" name="Rectangle 24">
                <a:extLst>
                  <a:ext uri="{FF2B5EF4-FFF2-40B4-BE49-F238E27FC236}">
                    <a16:creationId xmlns:a16="http://schemas.microsoft.com/office/drawing/2014/main" id="{DA0B44AE-B96D-48F7-8B59-09BDC2F22A32}"/>
                  </a:ext>
                </a:extLst>
              </p:cNvPr>
              <p:cNvSpPr/>
              <p:nvPr/>
            </p:nvSpPr>
            <p:spPr>
              <a:xfrm>
                <a:off x="1250860" y="3758355"/>
                <a:ext cx="2082888" cy="573427"/>
              </a:xfrm>
              <a:prstGeom prst="rect">
                <a:avLst/>
              </a:prstGeom>
            </p:spPr>
            <p:txBody>
              <a:bodyPr wrap="square">
                <a:spAutoFit/>
              </a:bodyPr>
              <a:lstStyle/>
              <a:p>
                <a:pPr algn="r">
                  <a:lnSpc>
                    <a:spcPct val="150000"/>
                  </a:lnSpc>
                  <a:defRPr/>
                </a:pPr>
                <a:r>
                  <a:rPr lang="en-US" sz="110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rPr>
                  <a:t>Lorem Ipsum Dolor Far far away, behind the word mountains, </a:t>
                </a:r>
              </a:p>
            </p:txBody>
          </p:sp>
          <p:sp>
            <p:nvSpPr>
              <p:cNvPr id="26" name="TextBox 25">
                <a:extLst>
                  <a:ext uri="{FF2B5EF4-FFF2-40B4-BE49-F238E27FC236}">
                    <a16:creationId xmlns:a16="http://schemas.microsoft.com/office/drawing/2014/main" id="{1898D002-DD63-4667-93D9-25874C669F21}"/>
                  </a:ext>
                </a:extLst>
              </p:cNvPr>
              <p:cNvSpPr txBox="1"/>
              <p:nvPr/>
            </p:nvSpPr>
            <p:spPr>
              <a:xfrm>
                <a:off x="1852801" y="3241171"/>
                <a:ext cx="1393010" cy="215444"/>
              </a:xfrm>
              <a:prstGeom prst="rect">
                <a:avLst/>
              </a:prstGeom>
              <a:noFill/>
            </p:spPr>
            <p:txBody>
              <a:bodyPr wrap="square" lIns="0" tIns="0" rIns="0" bIns="0" rtlCol="0">
                <a:spAutoFit/>
              </a:bodyPr>
              <a:lstStyle/>
              <a:p>
                <a:pPr algn="r"/>
                <a:r>
                  <a:rPr lang="en-US" sz="1400" b="1" dirty="0">
                    <a:solidFill>
                      <a:schemeClr val="bg1"/>
                    </a:solidFill>
                    <a:latin typeface="Roboto" panose="02000000000000000000" pitchFamily="2" charset="0"/>
                    <a:ea typeface="Roboto" panose="02000000000000000000" pitchFamily="2" charset="0"/>
                  </a:rPr>
                  <a:t>[ </a:t>
                </a:r>
                <a:r>
                  <a:rPr lang="en-US" sz="1400" b="1" dirty="0" err="1">
                    <a:solidFill>
                      <a:schemeClr val="bg1"/>
                    </a:solidFill>
                    <a:latin typeface="Roboto" panose="02000000000000000000" pitchFamily="2" charset="0"/>
                    <a:ea typeface="Roboto" panose="02000000000000000000" pitchFamily="2" charset="0"/>
                  </a:rPr>
                  <a:t>masterslide</a:t>
                </a:r>
                <a:r>
                  <a:rPr lang="en-US" sz="1400" b="1" dirty="0">
                    <a:solidFill>
                      <a:schemeClr val="bg1"/>
                    </a:solidFill>
                    <a:latin typeface="Roboto" panose="02000000000000000000" pitchFamily="2" charset="0"/>
                    <a:ea typeface="Roboto" panose="02000000000000000000" pitchFamily="2" charset="0"/>
                  </a:rPr>
                  <a:t> ]</a:t>
                </a:r>
              </a:p>
            </p:txBody>
          </p:sp>
          <p:sp>
            <p:nvSpPr>
              <p:cNvPr id="27" name="TextBox 26">
                <a:extLst>
                  <a:ext uri="{FF2B5EF4-FFF2-40B4-BE49-F238E27FC236}">
                    <a16:creationId xmlns:a16="http://schemas.microsoft.com/office/drawing/2014/main" id="{90238466-C976-48AE-A31A-650AD2B4B826}"/>
                  </a:ext>
                </a:extLst>
              </p:cNvPr>
              <p:cNvSpPr txBox="1"/>
              <p:nvPr/>
            </p:nvSpPr>
            <p:spPr>
              <a:xfrm>
                <a:off x="2907436" y="3461395"/>
                <a:ext cx="331008" cy="369332"/>
              </a:xfrm>
              <a:prstGeom prst="rect">
                <a:avLst/>
              </a:prstGeom>
              <a:noFill/>
            </p:spPr>
            <p:txBody>
              <a:bodyPr wrap="square" lIns="0" tIns="0" rIns="0" bIns="0" rtlCol="0">
                <a:spAutoFit/>
              </a:bodyPr>
              <a:lstStyle/>
              <a:p>
                <a:pPr algn="r"/>
                <a:r>
                  <a:rPr lang="en-US" sz="2400" dirty="0">
                    <a:solidFill>
                      <a:schemeClr val="bg1"/>
                    </a:solidFill>
                    <a:latin typeface="Roboto" panose="02000000000000000000" pitchFamily="2" charset="0"/>
                    <a:ea typeface="Roboto" panose="02000000000000000000" pitchFamily="2" charset="0"/>
                  </a:rPr>
                  <a:t>/</a:t>
                </a:r>
              </a:p>
            </p:txBody>
          </p:sp>
          <p:sp>
            <p:nvSpPr>
              <p:cNvPr id="28" name="TextBox 27">
                <a:extLst>
                  <a:ext uri="{FF2B5EF4-FFF2-40B4-BE49-F238E27FC236}">
                    <a16:creationId xmlns:a16="http://schemas.microsoft.com/office/drawing/2014/main" id="{79C24583-18E4-4B0B-8B0F-F26C22BB35DA}"/>
                  </a:ext>
                </a:extLst>
              </p:cNvPr>
              <p:cNvSpPr txBox="1"/>
              <p:nvPr/>
            </p:nvSpPr>
            <p:spPr>
              <a:xfrm>
                <a:off x="2089952" y="3541882"/>
                <a:ext cx="918709" cy="215444"/>
              </a:xfrm>
              <a:prstGeom prst="rect">
                <a:avLst/>
              </a:prstGeom>
              <a:noFill/>
            </p:spPr>
            <p:txBody>
              <a:bodyPr wrap="square" lIns="0" tIns="0" rIns="0" bIns="0" rtlCol="0">
                <a:spAutoFit/>
              </a:bodyPr>
              <a:lstStyle/>
              <a:p>
                <a:pPr algn="r"/>
                <a:r>
                  <a:rPr lang="en-US" sz="1400" spc="300" dirty="0" err="1">
                    <a:solidFill>
                      <a:schemeClr val="bg1"/>
                    </a:solidFill>
                    <a:latin typeface="Roboto" panose="02000000000000000000" pitchFamily="2" charset="0"/>
                    <a:ea typeface="Roboto" panose="02000000000000000000" pitchFamily="2" charset="0"/>
                  </a:rPr>
                  <a:t>xklusif</a:t>
                </a:r>
                <a:endParaRPr lang="en-US" sz="1400" spc="300" dirty="0">
                  <a:solidFill>
                    <a:schemeClr val="bg1"/>
                  </a:solidFill>
                  <a:latin typeface="Roboto" panose="02000000000000000000" pitchFamily="2" charset="0"/>
                  <a:ea typeface="Roboto" panose="02000000000000000000" pitchFamily="2" charset="0"/>
                </a:endParaRPr>
              </a:p>
            </p:txBody>
          </p:sp>
        </p:grpSp>
      </p:grpSp>
      <p:grpSp>
        <p:nvGrpSpPr>
          <p:cNvPr id="30" name="Group 29"/>
          <p:cNvGrpSpPr/>
          <p:nvPr/>
        </p:nvGrpSpPr>
        <p:grpSpPr>
          <a:xfrm>
            <a:off x="10592329" y="5892167"/>
            <a:ext cx="1108522" cy="279033"/>
            <a:chOff x="9157355" y="2005523"/>
            <a:chExt cx="1108522" cy="279033"/>
          </a:xfrm>
          <a:solidFill>
            <a:schemeClr val="bg1"/>
          </a:solidFill>
        </p:grpSpPr>
        <p:sp>
          <p:nvSpPr>
            <p:cNvPr id="32" name="Shape 3969"/>
            <p:cNvSpPr/>
            <p:nvPr/>
          </p:nvSpPr>
          <p:spPr>
            <a:xfrm>
              <a:off x="9157355" y="2005523"/>
              <a:ext cx="279033" cy="279033"/>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7" y="3927"/>
                    <a:pt x="4909" y="5247"/>
                    <a:pt x="4909" y="6873"/>
                  </a:cubicBezTo>
                  <a:cubicBezTo>
                    <a:pt x="4909" y="8500"/>
                    <a:pt x="6227"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8"/>
                    <a:pt x="9056" y="14727"/>
                    <a:pt x="9327" y="14727"/>
                  </a:cubicBezTo>
                  <a:cubicBezTo>
                    <a:pt x="9598" y="14727"/>
                    <a:pt x="9818" y="14948"/>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grpFill/>
            <a:ln w="12700">
              <a:miter lim="400000"/>
            </a:ln>
          </p:spPr>
          <p:txBody>
            <a:bodyPr lIns="38100" tIns="38100" rIns="38100" bIns="38100" anchor="ctr"/>
            <a:lstStyle/>
            <a:p>
              <a:endParaRPr>
                <a:solidFill>
                  <a:prstClr val="black"/>
                </a:solidFill>
              </a:endParaRPr>
            </a:p>
          </p:txBody>
        </p:sp>
        <p:sp>
          <p:nvSpPr>
            <p:cNvPr id="35" name="Shape 3795"/>
            <p:cNvSpPr/>
            <p:nvPr/>
          </p:nvSpPr>
          <p:spPr>
            <a:xfrm>
              <a:off x="9578887" y="2029483"/>
              <a:ext cx="280580" cy="229565"/>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4"/>
                    <a:pt x="9957" y="1784"/>
                  </a:cubicBezTo>
                  <a:cubicBezTo>
                    <a:pt x="9960" y="1778"/>
                    <a:pt x="10234" y="1200"/>
                    <a:pt x="10800" y="1200"/>
                  </a:cubicBezTo>
                  <a:cubicBezTo>
                    <a:pt x="11366" y="1200"/>
                    <a:pt x="11588" y="1655"/>
                    <a:pt x="11617" y="1719"/>
                  </a:cubicBezTo>
                  <a:cubicBezTo>
                    <a:pt x="11641" y="1793"/>
                    <a:pt x="11650" y="1806"/>
                    <a:pt x="11685" y="1873"/>
                  </a:cubicBezTo>
                  <a:lnTo>
                    <a:pt x="20522" y="18673"/>
                  </a:lnTo>
                  <a:cubicBezTo>
                    <a:pt x="20535" y="18697"/>
                    <a:pt x="20548" y="18721"/>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5"/>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grpFill/>
            <a:ln w="12700">
              <a:miter lim="400000"/>
            </a:ln>
          </p:spPr>
          <p:txBody>
            <a:bodyPr lIns="38100" tIns="38100" rIns="38100" bIns="38100" anchor="ctr"/>
            <a:lstStyle/>
            <a:p>
              <a:endParaRPr>
                <a:solidFill>
                  <a:prstClr val="black"/>
                </a:solidFill>
              </a:endParaRPr>
            </a:p>
          </p:txBody>
        </p:sp>
        <p:sp>
          <p:nvSpPr>
            <p:cNvPr id="36" name="Shape 3694"/>
            <p:cNvSpPr/>
            <p:nvPr/>
          </p:nvSpPr>
          <p:spPr>
            <a:xfrm>
              <a:off x="9985297" y="2068939"/>
              <a:ext cx="280580" cy="178551"/>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6"/>
                    <a:pt x="982" y="10800"/>
                  </a:cubicBezTo>
                  <a:cubicBezTo>
                    <a:pt x="982" y="8156"/>
                    <a:pt x="5378" y="1543"/>
                    <a:pt x="10800" y="1543"/>
                  </a:cubicBezTo>
                  <a:cubicBezTo>
                    <a:pt x="16223" y="1543"/>
                    <a:pt x="20618" y="8156"/>
                    <a:pt x="20618" y="10800"/>
                  </a:cubicBezTo>
                  <a:cubicBezTo>
                    <a:pt x="20618" y="13446"/>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10"/>
                    <a:pt x="6873" y="10800"/>
                  </a:cubicBezTo>
                  <a:cubicBezTo>
                    <a:pt x="6873" y="7392"/>
                    <a:pt x="8631" y="4629"/>
                    <a:pt x="10800" y="4629"/>
                  </a:cubicBezTo>
                  <a:cubicBezTo>
                    <a:pt x="12969" y="4629"/>
                    <a:pt x="14727" y="7392"/>
                    <a:pt x="14727" y="10800"/>
                  </a:cubicBezTo>
                  <a:cubicBezTo>
                    <a:pt x="14727" y="14210"/>
                    <a:pt x="12969" y="16971"/>
                    <a:pt x="10800" y="16971"/>
                  </a:cubicBezTo>
                  <a:moveTo>
                    <a:pt x="10800" y="3087"/>
                  </a:moveTo>
                  <a:cubicBezTo>
                    <a:pt x="8088" y="3087"/>
                    <a:pt x="5891" y="6541"/>
                    <a:pt x="5891" y="10800"/>
                  </a:cubicBezTo>
                  <a:cubicBezTo>
                    <a:pt x="5891" y="15061"/>
                    <a:pt x="8088" y="18514"/>
                    <a:pt x="10800" y="18514"/>
                  </a:cubicBezTo>
                  <a:cubicBezTo>
                    <a:pt x="13512" y="18514"/>
                    <a:pt x="15709" y="15061"/>
                    <a:pt x="15709" y="10800"/>
                  </a:cubicBezTo>
                  <a:cubicBezTo>
                    <a:pt x="15709" y="6541"/>
                    <a:pt x="13512" y="3087"/>
                    <a:pt x="10800" y="3087"/>
                  </a:cubicBezTo>
                  <a:moveTo>
                    <a:pt x="10800" y="8486"/>
                  </a:moveTo>
                  <a:cubicBezTo>
                    <a:pt x="9987" y="8486"/>
                    <a:pt x="9327" y="9522"/>
                    <a:pt x="9327" y="10800"/>
                  </a:cubicBezTo>
                  <a:cubicBezTo>
                    <a:pt x="9327" y="12079"/>
                    <a:pt x="9987" y="13114"/>
                    <a:pt x="10800" y="13114"/>
                  </a:cubicBezTo>
                  <a:cubicBezTo>
                    <a:pt x="11613" y="13114"/>
                    <a:pt x="12273" y="12079"/>
                    <a:pt x="12273" y="10800"/>
                  </a:cubicBezTo>
                  <a:cubicBezTo>
                    <a:pt x="12273" y="9522"/>
                    <a:pt x="11613" y="8486"/>
                    <a:pt x="10800" y="8486"/>
                  </a:cubicBezTo>
                </a:path>
              </a:pathLst>
            </a:custGeom>
            <a:grpFill/>
            <a:ln w="12700">
              <a:miter lim="400000"/>
            </a:ln>
          </p:spPr>
          <p:txBody>
            <a:bodyPr lIns="38100" tIns="38100" rIns="38100" bIns="38100" anchor="ctr"/>
            <a:lstStyle/>
            <a:p>
              <a:endParaRPr>
                <a:solidFill>
                  <a:schemeClr val="bg1"/>
                </a:solidFill>
              </a:endParaRPr>
            </a:p>
          </p:txBody>
        </p:sp>
      </p:grpSp>
      <p:pic>
        <p:nvPicPr>
          <p:cNvPr id="4" name="图片占位符 3" descr="图片包含 建筑物, 人员, 户外, 妇女&#10;&#10;已生成极高可信度的说明">
            <a:extLst>
              <a:ext uri="{FF2B5EF4-FFF2-40B4-BE49-F238E27FC236}">
                <a16:creationId xmlns:a16="http://schemas.microsoft.com/office/drawing/2014/main" id="{40F679A0-D83E-476A-8217-2A2BAEF7B004}"/>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9732" r="9732"/>
          <a:stretch>
            <a:fillRect/>
          </a:stretch>
        </p:blipFill>
        <p:spPr/>
      </p:pic>
    </p:spTree>
    <p:extLst>
      <p:ext uri="{BB962C8B-B14F-4D97-AF65-F5344CB8AC3E}">
        <p14:creationId xmlns:p14="http://schemas.microsoft.com/office/powerpoint/2010/main" val="2615935334"/>
      </p:ext>
    </p:extLst>
  </p:cSld>
  <p:clrMapOvr>
    <a:masterClrMapping/>
  </p:clrMapOvr>
</p:sld>
</file>

<file path=ppt/theme/theme1.xml><?xml version="1.0" encoding="utf-8"?>
<a:theme xmlns:a="http://schemas.openxmlformats.org/drawingml/2006/main" name="Office Theme">
  <a:themeElements>
    <a:clrScheme name="Suavedigital">
      <a:dk1>
        <a:sysClr val="windowText" lastClr="000000"/>
      </a:dk1>
      <a:lt1>
        <a:sysClr val="window" lastClr="FFFFFF"/>
      </a:lt1>
      <a:dk2>
        <a:srgbClr val="122C4D"/>
      </a:dk2>
      <a:lt2>
        <a:srgbClr val="FFFCFF"/>
      </a:lt2>
      <a:accent1>
        <a:srgbClr val="0D3A45"/>
      </a:accent1>
      <a:accent2>
        <a:srgbClr val="1A6B77"/>
      </a:accent2>
      <a:accent3>
        <a:srgbClr val="C0BFBC"/>
      </a:accent3>
      <a:accent4>
        <a:srgbClr val="E4422D"/>
      </a:accent4>
      <a:accent5>
        <a:srgbClr val="4C4139"/>
      </a:accent5>
      <a:accent6>
        <a:srgbClr val="2E2722"/>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711</TotalTime>
  <Words>1347</Words>
  <Application>Microsoft Office PowerPoint</Application>
  <PresentationFormat>宽屏</PresentationFormat>
  <Paragraphs>333</Paragraphs>
  <Slides>30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Monument Extended</vt:lpstr>
      <vt:lpstr>Calibri</vt:lpstr>
      <vt:lpstr>Arial</vt:lpstr>
      <vt:lpstr>Roboto</vt:lpstr>
      <vt:lpstr>Source Sans Pro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LDDX</dc:creator>
  <cp:lastModifiedBy>zhang jiawei</cp:lastModifiedBy>
  <cp:revision>81</cp:revision>
  <dcterms:created xsi:type="dcterms:W3CDTF">2019-06-02T07:53:43Z</dcterms:created>
  <dcterms:modified xsi:type="dcterms:W3CDTF">2020-05-12T03:16:03Z</dcterms:modified>
</cp:coreProperties>
</file>