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71" r:id="rId8"/>
    <p:sldId id="264" r:id="rId9"/>
    <p:sldId id="265" r:id="rId10"/>
    <p:sldId id="267" r:id="rId11"/>
    <p:sldId id="266" r:id="rId12"/>
    <p:sldId id="268" r:id="rId13"/>
    <p:sldId id="262" r:id="rId14"/>
    <p:sldId id="269" r:id="rId15"/>
    <p:sldId id="270" r:id="rId16"/>
    <p:sldId id="263" r:id="rId17"/>
    <p:sldId id="272" r:id="rId18"/>
    <p:sldId id="273" r:id="rId19"/>
    <p:sldId id="275" r:id="rId20"/>
    <p:sldId id="277" r:id="rId21"/>
    <p:sldId id="274" r:id="rId22"/>
    <p:sldId id="276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95CA"/>
    <a:srgbClr val="FEEFED"/>
    <a:srgbClr val="C1DEEC"/>
    <a:srgbClr val="3077B2"/>
    <a:srgbClr val="3395C4"/>
    <a:srgbClr val="5EBBE4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>
        <p:scale>
          <a:sx n="50" d="100"/>
          <a:sy n="50" d="100"/>
        </p:scale>
        <p:origin x="606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DD322E9-BC58-42E8-A019-BA9477A21C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B75B07-302E-4CC6-9F8F-04F9CAC30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64F608-A60C-4114-973B-1756270C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23C1AD-21C2-457C-B5A4-31CFE630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0F068C-2929-4A02-957C-CD1786F3B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2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866EB6-85D8-4170-9A29-A07EE2598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CA2F44-0DBF-423D-A76C-A9366542A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50C802-D62B-4EAC-8248-259C5F946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13FDF5-A6E1-45AB-B131-78E8EF42C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E9C968-9070-4A30-8D95-DC080F4F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5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50B5134-A683-4A33-B3F5-FF07113E7D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F3C0EE2-F194-40AD-AC21-3D93382636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7481D7-8AA5-4EFE-B8E7-1EE30B4F3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CFA3FF-1DB4-4AF5-9524-4D18738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03B1A7-7409-4016-84F3-4BB6BA086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1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CB1FC1-CFC3-4A6A-8886-6C69E37EF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CBC60FE-8B0C-4140-BD36-0D1169373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1422B3-0282-463B-83D9-6500343A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EF53A4-31C3-4033-AA83-689FB1C55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7C7B680-BEEA-4E52-96FF-82EB2FD1B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0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E828FFB-96DF-4371-AAA9-64A4967B6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062BED7-C4F5-4071-AE8B-A9D469466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BBAAEB-C823-41A8-96EE-A3D7B263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AC81C2-985B-4C63-8525-3667B405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20FC34-14D7-4F0E-B4C9-905C53386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10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7A690-8AF9-45D4-A569-E046D47D5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72A7DD-B6C4-44C8-AF70-148C8D02A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6EF673F-A3ED-455F-8090-BA2274F4B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71336D4-4F33-45BA-9861-1DAD95025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D40E9D-6DCA-4E37-9C5C-34F8E97CD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CE5A3A-0037-4017-A42D-034DE694A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07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0E8E15-83E8-4A42-A0A1-1BAB1FF6F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71E1D4-E76B-417F-A47A-8729588B0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DE54CA6-4E91-4B7E-9A7A-5835B7F79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9DFBD5-B4D1-4126-9835-6C3AF9AAC7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6598AEC-103E-4B42-AD32-841FFFA455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916EE48-9055-4FD4-B41D-202556928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DA5C8C1-EC75-4611-8A1D-BD377CFF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3476728-6C37-4EBF-83C8-826447FE0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65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03E871-ECE2-4ED8-9330-960FDFE49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6CFAEE-1377-4936-8B48-B9BE3B5B8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6CC3D99-EDDC-488E-B6DD-EDAA186BE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9EDBD49-6E5B-403A-B6E4-CCCDE495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3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2662637-94E4-423C-8523-9071C675B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A45303F-D7ED-4E2F-A987-1DA91484D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9A6132-4331-4204-97A1-0D62F2681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843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0E305E-957F-4E90-B541-7195DA432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CE8D8A4-8FEB-4AC6-A1C9-335F931A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387F9C-E7B2-4500-8699-8F65017B0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EE2DF0-8E63-44BE-A00E-DD81A24FF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8FF221-AB88-4540-9D0E-7AEFFD496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B2998A2-F40B-4F2C-A46A-50BC1CFD1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40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9E603E-9CD0-47EF-9FBC-2F9D7A9DE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D7A204-ED40-48D3-B6F4-6C61554A4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F4EC5E-1735-4A39-9DDA-5F03DBE7A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CB12EFE-45FD-406B-A5D9-48567ECE4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D3A886C-A79A-40DB-806D-DE15E0B2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C9D8E79-3FA0-4C22-A40A-38BC895B2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2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A8BF76A-A51F-476C-BF5A-F46997BE1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4175FB2-81E6-48CD-BD03-5D1D5138E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3E1FAF-3AB9-417A-9230-D18CF4744E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0137-3A81-4C19-B1A8-650093D6D941}" type="datetimeFigureOut">
              <a:rPr lang="zh-CN" altLang="en-US" smtClean="0"/>
              <a:t>2018/5/3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0D0DDB-CEF5-4003-8308-91DCD99157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117CDB5-29D8-46BC-BD51-62C8BFE3C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6348AA1-D569-4DCB-8A9E-D03FDBC201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2C7D8F7-05D4-40B1-B5DF-F0F3C571902B}"/>
              </a:ext>
            </a:extLst>
          </p:cNvPr>
          <p:cNvSpPr/>
          <p:nvPr/>
        </p:nvSpPr>
        <p:spPr>
          <a:xfrm>
            <a:off x="2673927" y="2431473"/>
            <a:ext cx="6844145" cy="199505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DDCDFA-F0AF-4B5F-9B27-4272435958AE}"/>
              </a:ext>
            </a:extLst>
          </p:cNvPr>
          <p:cNvSpPr txBox="1"/>
          <p:nvPr/>
        </p:nvSpPr>
        <p:spPr>
          <a:xfrm>
            <a:off x="3646450" y="2705725"/>
            <a:ext cx="48990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Headlines</a:t>
            </a:r>
            <a:endParaRPr lang="zh-CN" altLang="en-US" sz="88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2DFC1-E721-4470-8365-24C2DE7B8694}"/>
              </a:ext>
            </a:extLst>
          </p:cNvPr>
          <p:cNvCxnSpPr/>
          <p:nvPr/>
        </p:nvCxnSpPr>
        <p:spPr>
          <a:xfrm flipH="1">
            <a:off x="8076134" y="274252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E76E4E7-1AFE-47C0-842C-87AE4692ABDF}"/>
              </a:ext>
            </a:extLst>
          </p:cNvPr>
          <p:cNvCxnSpPr/>
          <p:nvPr/>
        </p:nvCxnSpPr>
        <p:spPr>
          <a:xfrm flipH="1">
            <a:off x="9308123" y="0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5B91ECA-A85F-49E7-A95C-3027460C4259}"/>
              </a:ext>
            </a:extLst>
          </p:cNvPr>
          <p:cNvCxnSpPr/>
          <p:nvPr/>
        </p:nvCxnSpPr>
        <p:spPr>
          <a:xfrm flipH="1">
            <a:off x="1065" y="4935415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1B8EE5-C181-414C-997C-1A7A2585C35E}"/>
              </a:ext>
            </a:extLst>
          </p:cNvPr>
          <p:cNvCxnSpPr/>
          <p:nvPr/>
        </p:nvCxnSpPr>
        <p:spPr>
          <a:xfrm flipH="1">
            <a:off x="1233054" y="4661163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oldmund - Threnody">
            <a:hlinkClick r:id="" action="ppaction://media"/>
            <a:extLst>
              <a:ext uri="{FF2B5EF4-FFF2-40B4-BE49-F238E27FC236}">
                <a16:creationId xmlns:a16="http://schemas.microsoft.com/office/drawing/2014/main" id="{F334B8B6-F60A-4E89-BA46-4138C3777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1225" y="-1793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9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0" y="4607064"/>
            <a:ext cx="12192000" cy="707885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3F8E4F-6F85-4095-BFF3-8BAB78A9E559}"/>
              </a:ext>
            </a:extLst>
          </p:cNvPr>
          <p:cNvSpPr/>
          <p:nvPr/>
        </p:nvSpPr>
        <p:spPr>
          <a:xfrm>
            <a:off x="3044238" y="558373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ct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31E06D8-6D48-43A6-9620-48C47547C301}"/>
              </a:ext>
            </a:extLst>
          </p:cNvPr>
          <p:cNvSpPr/>
          <p:nvPr/>
        </p:nvSpPr>
        <p:spPr>
          <a:xfrm>
            <a:off x="493971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4A8385AF-4AD2-41AE-89F1-31C655E04EB8}"/>
              </a:ext>
            </a:extLst>
          </p:cNvPr>
          <p:cNvSpPr/>
          <p:nvPr/>
        </p:nvSpPr>
        <p:spPr>
          <a:xfrm>
            <a:off x="179646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758E4CD7-E715-46C0-9479-D1F0927966D0}"/>
              </a:ext>
            </a:extLst>
          </p:cNvPr>
          <p:cNvSpPr/>
          <p:nvPr/>
        </p:nvSpPr>
        <p:spPr>
          <a:xfrm>
            <a:off x="808296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FCC456D-730D-401B-BE6C-C2D8220E951D}"/>
              </a:ext>
            </a:extLst>
          </p:cNvPr>
          <p:cNvSpPr/>
          <p:nvPr/>
        </p:nvSpPr>
        <p:spPr>
          <a:xfrm>
            <a:off x="514926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77F129-6AF9-40B3-A79D-BA8CC77BF84D}"/>
              </a:ext>
            </a:extLst>
          </p:cNvPr>
          <p:cNvSpPr/>
          <p:nvPr/>
        </p:nvSpPr>
        <p:spPr>
          <a:xfrm>
            <a:off x="200601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56CE141-9EA6-4DF0-B326-C48F25AB6F2C}"/>
              </a:ext>
            </a:extLst>
          </p:cNvPr>
          <p:cNvSpPr/>
          <p:nvPr/>
        </p:nvSpPr>
        <p:spPr>
          <a:xfrm>
            <a:off x="829251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86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0" grpId="0" animBg="1"/>
      <p:bldP spid="7" grpId="0" animBg="1"/>
      <p:bldP spid="11" grpId="0" animBg="1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0" y="0"/>
            <a:ext cx="400050" cy="6858000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F3259F8-80D2-459A-B317-C311762F23C4}"/>
              </a:ext>
            </a:extLst>
          </p:cNvPr>
          <p:cNvSpPr/>
          <p:nvPr/>
        </p:nvSpPr>
        <p:spPr>
          <a:xfrm>
            <a:off x="7343772" y="2814937"/>
            <a:ext cx="1072316" cy="1160441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6400797" y="2815084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3F8E4F-6F85-4095-BFF3-8BAB78A9E559}"/>
              </a:ext>
            </a:extLst>
          </p:cNvPr>
          <p:cNvSpPr/>
          <p:nvPr/>
        </p:nvSpPr>
        <p:spPr>
          <a:xfrm>
            <a:off x="6844967" y="362238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531E06D8-6D48-43A6-9620-48C47547C301}"/>
              </a:ext>
            </a:extLst>
          </p:cNvPr>
          <p:cNvSpPr/>
          <p:nvPr/>
        </p:nvSpPr>
        <p:spPr>
          <a:xfrm>
            <a:off x="1116435" y="1116432"/>
            <a:ext cx="4625135" cy="462513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9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5153024" y="411533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3F8E4F-6F85-4095-BFF3-8BAB78A9E559}"/>
              </a:ext>
            </a:extLst>
          </p:cNvPr>
          <p:cNvSpPr/>
          <p:nvPr/>
        </p:nvSpPr>
        <p:spPr>
          <a:xfrm>
            <a:off x="609599" y="6141205"/>
            <a:ext cx="1097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For nothing now can ever come to any good.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AE5F816-F2BA-45A1-A470-27A46BAAD452}"/>
              </a:ext>
            </a:extLst>
          </p:cNvPr>
          <p:cNvSpPr/>
          <p:nvPr/>
        </p:nvSpPr>
        <p:spPr>
          <a:xfrm>
            <a:off x="0" y="5591593"/>
            <a:ext cx="12192000" cy="45719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0B25BBE8-17E1-4B1A-879C-C30054D53E60}"/>
              </a:ext>
            </a:extLst>
          </p:cNvPr>
          <p:cNvSpPr/>
          <p:nvPr/>
        </p:nvSpPr>
        <p:spPr>
          <a:xfrm>
            <a:off x="4969512" y="1588637"/>
            <a:ext cx="2252975" cy="1941313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A4C8FC4A-99AB-46CE-9912-02CC5C9D37A5}"/>
              </a:ext>
            </a:extLst>
          </p:cNvPr>
          <p:cNvSpPr/>
          <p:nvPr/>
        </p:nvSpPr>
        <p:spPr>
          <a:xfrm>
            <a:off x="1868287" y="2167606"/>
            <a:ext cx="1463900" cy="1261394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2952CB13-0FFF-4811-85AC-9B21B9642556}"/>
              </a:ext>
            </a:extLst>
          </p:cNvPr>
          <p:cNvSpPr/>
          <p:nvPr/>
        </p:nvSpPr>
        <p:spPr>
          <a:xfrm>
            <a:off x="8859813" y="2170718"/>
            <a:ext cx="1463900" cy="1261394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8D53F40-394C-4D27-BC31-AE82896E7898}"/>
              </a:ext>
            </a:extLst>
          </p:cNvPr>
          <p:cNvSpPr/>
          <p:nvPr/>
        </p:nvSpPr>
        <p:spPr>
          <a:xfrm>
            <a:off x="1657262" y="4041260"/>
            <a:ext cx="18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32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3EA66DF-1E57-4A9F-9C98-708FB29DD0BF}"/>
              </a:ext>
            </a:extLst>
          </p:cNvPr>
          <p:cNvSpPr/>
          <p:nvPr/>
        </p:nvSpPr>
        <p:spPr>
          <a:xfrm>
            <a:off x="8648786" y="4041260"/>
            <a:ext cx="18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32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7ECFF0F-8DD4-49DF-ACC7-2E5D3DCE194E}"/>
              </a:ext>
            </a:extLst>
          </p:cNvPr>
          <p:cNvSpPr/>
          <p:nvPr/>
        </p:nvSpPr>
        <p:spPr>
          <a:xfrm>
            <a:off x="-1" y="466484"/>
            <a:ext cx="12192000" cy="45719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2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7" grpId="0" animBg="1"/>
      <p:bldP spid="11" grpId="0" animBg="1"/>
      <p:bldP spid="12" grpId="0" animBg="1"/>
      <p:bldP spid="14" grpId="0" animBg="1"/>
      <p:bldP spid="15" grpId="0"/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0" y="0"/>
            <a:ext cx="400050" cy="6858000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B6F63C49-D4E8-4807-AFAB-00E144780130}"/>
              </a:ext>
            </a:extLst>
          </p:cNvPr>
          <p:cNvSpPr/>
          <p:nvPr/>
        </p:nvSpPr>
        <p:spPr>
          <a:xfrm>
            <a:off x="407569" y="-5448300"/>
            <a:ext cx="8248650" cy="13639800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F3259F8-80D2-459A-B317-C311762F23C4}"/>
              </a:ext>
            </a:extLst>
          </p:cNvPr>
          <p:cNvSpPr/>
          <p:nvPr/>
        </p:nvSpPr>
        <p:spPr>
          <a:xfrm>
            <a:off x="10637418" y="1882761"/>
            <a:ext cx="929439" cy="2898160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9680907" y="262395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3F8E4F-6F85-4095-BFF3-8BAB78A9E559}"/>
              </a:ext>
            </a:extLst>
          </p:cNvPr>
          <p:cNvSpPr/>
          <p:nvPr/>
        </p:nvSpPr>
        <p:spPr>
          <a:xfrm>
            <a:off x="5470857" y="383265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43337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9" grpId="0" animBg="1"/>
      <p:bldP spid="1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6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5F3259F8-80D2-459A-B317-C311762F23C4}"/>
              </a:ext>
            </a:extLst>
          </p:cNvPr>
          <p:cNvSpPr/>
          <p:nvPr/>
        </p:nvSpPr>
        <p:spPr>
          <a:xfrm>
            <a:off x="7285134" y="1153443"/>
            <a:ext cx="1118646" cy="1131308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6517830" y="1445583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E3F8E4F-6F85-4095-BFF3-8BAB78A9E559}"/>
              </a:ext>
            </a:extLst>
          </p:cNvPr>
          <p:cNvSpPr/>
          <p:nvPr/>
        </p:nvSpPr>
        <p:spPr>
          <a:xfrm>
            <a:off x="6517830" y="218435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5" r="50000" b="32148"/>
          <a:stretch/>
        </p:blipFill>
        <p:spPr>
          <a:xfrm>
            <a:off x="1" y="0"/>
            <a:ext cx="6095999" cy="33318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5C81D09-2441-435A-8CA8-97CF178FC4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8418" b="535"/>
          <a:stretch/>
        </p:blipFill>
        <p:spPr>
          <a:xfrm>
            <a:off x="6096001" y="3331841"/>
            <a:ext cx="6095999" cy="352615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8DBC1B0-BDCD-41D6-8A94-0380C57D3370}"/>
              </a:ext>
            </a:extLst>
          </p:cNvPr>
          <p:cNvSpPr/>
          <p:nvPr/>
        </p:nvSpPr>
        <p:spPr>
          <a:xfrm>
            <a:off x="4829742" y="4039727"/>
            <a:ext cx="929439" cy="1546239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878F175-B726-4AF0-B4A5-CC13843DAEC4}"/>
              </a:ext>
            </a:extLst>
          </p:cNvPr>
          <p:cNvSpPr/>
          <p:nvPr/>
        </p:nvSpPr>
        <p:spPr>
          <a:xfrm>
            <a:off x="3873231" y="4780921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394E66-9538-4344-BF2F-EEB6D548A66B}"/>
              </a:ext>
            </a:extLst>
          </p:cNvPr>
          <p:cNvSpPr/>
          <p:nvPr/>
        </p:nvSpPr>
        <p:spPr>
          <a:xfrm>
            <a:off x="-336819" y="548880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60044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2" grpId="0"/>
      <p:bldP spid="11" grpId="0" animBg="1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940" r="56583" b="2285"/>
          <a:stretch/>
        </p:blipFill>
        <p:spPr>
          <a:xfrm>
            <a:off x="6204386" y="0"/>
            <a:ext cx="4635063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10839450" y="0"/>
            <a:ext cx="1352550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D31D21-87CA-42BA-AF1F-244AD4872098}"/>
              </a:ext>
            </a:extLst>
          </p:cNvPr>
          <p:cNvSpPr txBox="1"/>
          <p:nvPr/>
        </p:nvSpPr>
        <p:spPr>
          <a:xfrm>
            <a:off x="9791343" y="2215046"/>
            <a:ext cx="2400657" cy="24279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72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pPr algn="ctr"/>
            <a:endParaRPr lang="zh-CN" altLang="en-US" sz="7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A49AB6D-3FFA-4607-B549-F6475457EB12}"/>
              </a:ext>
            </a:extLst>
          </p:cNvPr>
          <p:cNvSpPr/>
          <p:nvPr/>
        </p:nvSpPr>
        <p:spPr>
          <a:xfrm>
            <a:off x="8986603" y="5829337"/>
            <a:ext cx="1609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the text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this section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CD92A46-3F02-4EA1-9C59-858DAD35A555}"/>
              </a:ext>
            </a:extLst>
          </p:cNvPr>
          <p:cNvSpPr/>
          <p:nvPr/>
        </p:nvSpPr>
        <p:spPr>
          <a:xfrm>
            <a:off x="399099" y="2876140"/>
            <a:ext cx="35846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F4B01CA-2470-47EC-9DBD-E1931F432C11}"/>
              </a:ext>
            </a:extLst>
          </p:cNvPr>
          <p:cNvSpPr/>
          <p:nvPr/>
        </p:nvSpPr>
        <p:spPr>
          <a:xfrm>
            <a:off x="399099" y="1627369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1C15E8-D4D9-49BC-8AAB-628E7D1789BF}"/>
              </a:ext>
            </a:extLst>
          </p:cNvPr>
          <p:cNvSpPr/>
          <p:nvPr/>
        </p:nvSpPr>
        <p:spPr>
          <a:xfrm>
            <a:off x="399099" y="341474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D34D75B-F948-40B2-A0E1-9FB063AD1316}"/>
              </a:ext>
            </a:extLst>
          </p:cNvPr>
          <p:cNvCxnSpPr>
            <a:cxnSpLocks/>
          </p:cNvCxnSpPr>
          <p:nvPr/>
        </p:nvCxnSpPr>
        <p:spPr>
          <a:xfrm>
            <a:off x="5637735" y="-1639141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F488904-A7F8-4DB0-92C8-BE77A2EF80E6}"/>
              </a:ext>
            </a:extLst>
          </p:cNvPr>
          <p:cNvCxnSpPr>
            <a:cxnSpLocks/>
          </p:cNvCxnSpPr>
          <p:nvPr/>
        </p:nvCxnSpPr>
        <p:spPr>
          <a:xfrm>
            <a:off x="5790135" y="-1124791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2D807B7-F2F9-4F6F-8A65-1196D50D14D5}"/>
              </a:ext>
            </a:extLst>
          </p:cNvPr>
          <p:cNvCxnSpPr>
            <a:cxnSpLocks/>
          </p:cNvCxnSpPr>
          <p:nvPr/>
        </p:nvCxnSpPr>
        <p:spPr>
          <a:xfrm>
            <a:off x="684735" y="5542709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CF7D4CD1-B175-447C-B81D-A787A2EF3637}"/>
              </a:ext>
            </a:extLst>
          </p:cNvPr>
          <p:cNvCxnSpPr>
            <a:cxnSpLocks/>
          </p:cNvCxnSpPr>
          <p:nvPr/>
        </p:nvCxnSpPr>
        <p:spPr>
          <a:xfrm>
            <a:off x="837135" y="6057059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592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33949" r="25466" b="28831"/>
          <a:stretch/>
        </p:blipFill>
        <p:spPr>
          <a:xfrm>
            <a:off x="2676178" y="1718188"/>
            <a:ext cx="6839643" cy="342162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0878F175-B726-4AF0-B4A5-CC13843DAEC4}"/>
              </a:ext>
            </a:extLst>
          </p:cNvPr>
          <p:cNvSpPr/>
          <p:nvPr/>
        </p:nvSpPr>
        <p:spPr>
          <a:xfrm>
            <a:off x="3898507" y="529761"/>
            <a:ext cx="4394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 u b t I t l e</a:t>
            </a:r>
            <a:endParaRPr lang="zh-CN" altLang="en-US" sz="48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394E66-9538-4344-BF2F-EEB6D548A66B}"/>
              </a:ext>
            </a:extLst>
          </p:cNvPr>
          <p:cNvSpPr/>
          <p:nvPr/>
        </p:nvSpPr>
        <p:spPr>
          <a:xfrm>
            <a:off x="2507697" y="5497241"/>
            <a:ext cx="71766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80D5E3E-C542-4BE0-BB6C-CA270EF8E395}"/>
              </a:ext>
            </a:extLst>
          </p:cNvPr>
          <p:cNvCxnSpPr/>
          <p:nvPr/>
        </p:nvCxnSpPr>
        <p:spPr>
          <a:xfrm flipH="1">
            <a:off x="9515821" y="-585732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03E404A-14EA-474C-AF4A-603B10755322}"/>
              </a:ext>
            </a:extLst>
          </p:cNvPr>
          <p:cNvCxnSpPr/>
          <p:nvPr/>
        </p:nvCxnSpPr>
        <p:spPr>
          <a:xfrm flipH="1">
            <a:off x="10747810" y="-859984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48232E7-8D84-4105-B04B-0680F3BB43E0}"/>
              </a:ext>
            </a:extLst>
          </p:cNvPr>
          <p:cNvCxnSpPr/>
          <p:nvPr/>
        </p:nvCxnSpPr>
        <p:spPr>
          <a:xfrm flipH="1">
            <a:off x="-1439687" y="5726488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B7A86A-A19E-4DF5-8AD4-AC5E40EB9692}"/>
              </a:ext>
            </a:extLst>
          </p:cNvPr>
          <p:cNvCxnSpPr/>
          <p:nvPr/>
        </p:nvCxnSpPr>
        <p:spPr>
          <a:xfrm flipH="1">
            <a:off x="-207698" y="5452236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43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4844" r="25466" b="10556"/>
          <a:stretch/>
        </p:blipFill>
        <p:spPr>
          <a:xfrm>
            <a:off x="0" y="0"/>
            <a:ext cx="6839643" cy="6858000"/>
          </a:xfrm>
          <a:prstGeom prst="rect">
            <a:avLst/>
          </a:prstGeom>
        </p:spPr>
      </p:pic>
      <p:sp>
        <p:nvSpPr>
          <p:cNvPr id="13" name="KSO_Shape">
            <a:extLst>
              <a:ext uri="{FF2B5EF4-FFF2-40B4-BE49-F238E27FC236}">
                <a16:creationId xmlns:a16="http://schemas.microsoft.com/office/drawing/2014/main" id="{BCDEE378-E398-440A-BD7D-289F0E8B2773}"/>
              </a:ext>
            </a:extLst>
          </p:cNvPr>
          <p:cNvSpPr/>
          <p:nvPr/>
        </p:nvSpPr>
        <p:spPr>
          <a:xfrm rot="17414142">
            <a:off x="6225197" y="2586842"/>
            <a:ext cx="1673918" cy="1442359"/>
          </a:xfrm>
          <a:prstGeom prst="triangle">
            <a:avLst/>
          </a:prstGeom>
          <a:pattFill prst="pct90">
            <a:fgClr>
              <a:srgbClr val="2B95C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878F175-B726-4AF0-B4A5-CC13843DAEC4}"/>
              </a:ext>
            </a:extLst>
          </p:cNvPr>
          <p:cNvSpPr/>
          <p:nvPr/>
        </p:nvSpPr>
        <p:spPr>
          <a:xfrm>
            <a:off x="7403453" y="2060338"/>
            <a:ext cx="4394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err="1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8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80D5E3E-C542-4BE0-BB6C-CA270EF8E395}"/>
              </a:ext>
            </a:extLst>
          </p:cNvPr>
          <p:cNvCxnSpPr/>
          <p:nvPr/>
        </p:nvCxnSpPr>
        <p:spPr>
          <a:xfrm flipH="1">
            <a:off x="10377969" y="-687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03E404A-14EA-474C-AF4A-603B10755322}"/>
              </a:ext>
            </a:extLst>
          </p:cNvPr>
          <p:cNvCxnSpPr/>
          <p:nvPr/>
        </p:nvCxnSpPr>
        <p:spPr>
          <a:xfrm flipH="1">
            <a:off x="11609958" y="-961293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48232E7-8D84-4105-B04B-0680F3BB43E0}"/>
              </a:ext>
            </a:extLst>
          </p:cNvPr>
          <p:cNvCxnSpPr/>
          <p:nvPr/>
        </p:nvCxnSpPr>
        <p:spPr>
          <a:xfrm flipH="1">
            <a:off x="1669273" y="5412979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B7A86A-A19E-4DF5-8AD4-AC5E40EB9692}"/>
              </a:ext>
            </a:extLst>
          </p:cNvPr>
          <p:cNvCxnSpPr/>
          <p:nvPr/>
        </p:nvCxnSpPr>
        <p:spPr>
          <a:xfrm flipH="1">
            <a:off x="2901262" y="5138727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8DD8BA5C-4CF7-406D-8F52-7B4B15AB8587}"/>
              </a:ext>
            </a:extLst>
          </p:cNvPr>
          <p:cNvSpPr/>
          <p:nvPr/>
        </p:nvSpPr>
        <p:spPr>
          <a:xfrm>
            <a:off x="7374749" y="3076624"/>
            <a:ext cx="38319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215659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19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A16573-170F-4036-8484-229C906D94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830970B-92A3-4F3D-A1EC-199047CF4AD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98BD96-A3EC-4712-86CE-AECE66BCC3F9}"/>
              </a:ext>
            </a:extLst>
          </p:cNvPr>
          <p:cNvSpPr txBox="1"/>
          <p:nvPr/>
        </p:nvSpPr>
        <p:spPr>
          <a:xfrm>
            <a:off x="5182928" y="152000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关于我们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7BF31DE-4F2C-4534-81D4-B3317DDF6C64}"/>
              </a:ext>
            </a:extLst>
          </p:cNvPr>
          <p:cNvSpPr/>
          <p:nvPr/>
        </p:nvSpPr>
        <p:spPr>
          <a:xfrm>
            <a:off x="5375288" y="1926332"/>
            <a:ext cx="1441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About us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EF96507-4CBC-4AEA-A10A-16118F153A9C}"/>
              </a:ext>
            </a:extLst>
          </p:cNvPr>
          <p:cNvSpPr/>
          <p:nvPr/>
        </p:nvSpPr>
        <p:spPr>
          <a:xfrm>
            <a:off x="3047998" y="3208120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900" dirty="0"/>
              <a:t>The stars are not wanted now: put out every one;</a:t>
            </a:r>
          </a:p>
          <a:p>
            <a:pPr algn="ctr"/>
            <a:r>
              <a:rPr lang="en-US" altLang="zh-CN" sz="1900" dirty="0"/>
              <a:t>Pack up the moon and dismantle the sun; </a:t>
            </a:r>
          </a:p>
          <a:p>
            <a:pPr algn="ctr"/>
            <a:r>
              <a:rPr lang="en-US" altLang="zh-CN" sz="1900" dirty="0"/>
              <a:t>Pour away the ocean and sweep up the wood; </a:t>
            </a:r>
          </a:p>
          <a:p>
            <a:pPr algn="ctr"/>
            <a:r>
              <a:rPr lang="en-US" altLang="zh-CN" sz="1900" dirty="0"/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06376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ABC66734-AE78-4963-BD77-B5F8C27A35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A0E66008-F870-4673-A715-CF080B6694E5}"/>
              </a:ext>
            </a:extLst>
          </p:cNvPr>
          <p:cNvSpPr/>
          <p:nvPr/>
        </p:nvSpPr>
        <p:spPr>
          <a:xfrm flipH="1">
            <a:off x="0" y="-1"/>
            <a:ext cx="12192000" cy="6858001"/>
          </a:xfrm>
          <a:prstGeom prst="rect">
            <a:avLst/>
          </a:prstGeom>
          <a:solidFill>
            <a:schemeClr val="bg1">
              <a:alpha val="56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2ACF083A-0FC0-402C-9B1E-9E02167121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3" r="68473" b="14631"/>
          <a:stretch/>
        </p:blipFill>
        <p:spPr>
          <a:xfrm>
            <a:off x="992777" y="1147898"/>
            <a:ext cx="2873830" cy="456220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79C2D19-B5D7-47B2-A4E8-AD0EC2A3FC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2" t="10372" r="40221" b="14552"/>
          <a:stretch/>
        </p:blipFill>
        <p:spPr>
          <a:xfrm>
            <a:off x="4659084" y="1147897"/>
            <a:ext cx="2873830" cy="45622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A5E0CA6-0849-46BD-96C8-1DBA26925C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9954" r="8694" b="14969"/>
          <a:stretch/>
        </p:blipFill>
        <p:spPr>
          <a:xfrm>
            <a:off x="8525691" y="1147896"/>
            <a:ext cx="2873830" cy="4562203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6A16915-8F26-47A2-88D1-D0B701F1F1B2}"/>
              </a:ext>
            </a:extLst>
          </p:cNvPr>
          <p:cNvCxnSpPr/>
          <p:nvPr/>
        </p:nvCxnSpPr>
        <p:spPr>
          <a:xfrm flipH="1">
            <a:off x="10167532" y="-10538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9EB9293-716E-4165-B6CA-7DA0E99B5654}"/>
              </a:ext>
            </a:extLst>
          </p:cNvPr>
          <p:cNvCxnSpPr/>
          <p:nvPr/>
        </p:nvCxnSpPr>
        <p:spPr>
          <a:xfrm flipH="1">
            <a:off x="11399521" y="-13281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653A30F-54E2-4F50-B962-3CD3456903FE}"/>
              </a:ext>
            </a:extLst>
          </p:cNvPr>
          <p:cNvCxnSpPr/>
          <p:nvPr/>
        </p:nvCxnSpPr>
        <p:spPr>
          <a:xfrm flipH="1">
            <a:off x="-2057934" y="617095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B5C39C8-AF28-4CD9-827B-EAA3D864CFA9}"/>
              </a:ext>
            </a:extLst>
          </p:cNvPr>
          <p:cNvCxnSpPr/>
          <p:nvPr/>
        </p:nvCxnSpPr>
        <p:spPr>
          <a:xfrm flipH="1">
            <a:off x="-825945" y="5896707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id="{98B61457-2B94-428F-B27D-55BEBCEB1F38}"/>
              </a:ext>
            </a:extLst>
          </p:cNvPr>
          <p:cNvSpPr/>
          <p:nvPr/>
        </p:nvSpPr>
        <p:spPr>
          <a:xfrm>
            <a:off x="4659084" y="4724400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DF6DD14-BC3D-4F92-87DC-A6968661B127}"/>
              </a:ext>
            </a:extLst>
          </p:cNvPr>
          <p:cNvSpPr/>
          <p:nvPr/>
        </p:nvSpPr>
        <p:spPr>
          <a:xfrm>
            <a:off x="992777" y="4727554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F0330C6-C8E6-4077-BF47-E3834557911C}"/>
              </a:ext>
            </a:extLst>
          </p:cNvPr>
          <p:cNvSpPr/>
          <p:nvPr/>
        </p:nvSpPr>
        <p:spPr>
          <a:xfrm>
            <a:off x="8525690" y="4725003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2851E11B-3B51-45C2-8F59-87BCCE72A9D8}"/>
              </a:ext>
            </a:extLst>
          </p:cNvPr>
          <p:cNvSpPr txBox="1"/>
          <p:nvPr/>
        </p:nvSpPr>
        <p:spPr>
          <a:xfrm>
            <a:off x="1442883" y="4742069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49B7631D-DD73-42A4-8C83-FB9BBF7117C6}"/>
              </a:ext>
            </a:extLst>
          </p:cNvPr>
          <p:cNvSpPr txBox="1"/>
          <p:nvPr/>
        </p:nvSpPr>
        <p:spPr>
          <a:xfrm>
            <a:off x="5109190" y="4736293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C3C9454-2419-416C-89E0-92E4F73E63DA}"/>
              </a:ext>
            </a:extLst>
          </p:cNvPr>
          <p:cNvSpPr txBox="1"/>
          <p:nvPr/>
        </p:nvSpPr>
        <p:spPr>
          <a:xfrm>
            <a:off x="8975796" y="4736294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12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1" grpId="0" animBg="1"/>
      <p:bldP spid="32" grpId="0" animBg="1"/>
      <p:bldP spid="33" grpId="0" animBg="1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EF0281C4-DA10-458B-92F5-2C7567ADD97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BCDEE378-E398-440A-BD7D-289F0E8B2773}"/>
              </a:ext>
            </a:extLst>
          </p:cNvPr>
          <p:cNvSpPr/>
          <p:nvPr/>
        </p:nvSpPr>
        <p:spPr>
          <a:xfrm rot="17414142">
            <a:off x="3357022" y="2501338"/>
            <a:ext cx="1534077" cy="1396990"/>
          </a:xfrm>
          <a:prstGeom prst="triangle">
            <a:avLst/>
          </a:prstGeom>
          <a:pattFill prst="pct90">
            <a:fgClr>
              <a:srgbClr val="2B95C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878F175-B726-4AF0-B4A5-CC13843DAEC4}"/>
              </a:ext>
            </a:extLst>
          </p:cNvPr>
          <p:cNvSpPr/>
          <p:nvPr/>
        </p:nvSpPr>
        <p:spPr>
          <a:xfrm>
            <a:off x="2488274" y="1537689"/>
            <a:ext cx="59838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80D5E3E-C542-4BE0-BB6C-CA270EF8E395}"/>
              </a:ext>
            </a:extLst>
          </p:cNvPr>
          <p:cNvCxnSpPr/>
          <p:nvPr/>
        </p:nvCxnSpPr>
        <p:spPr>
          <a:xfrm flipH="1">
            <a:off x="8523043" y="-6347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03E404A-14EA-474C-AF4A-603B10755322}"/>
              </a:ext>
            </a:extLst>
          </p:cNvPr>
          <p:cNvCxnSpPr/>
          <p:nvPr/>
        </p:nvCxnSpPr>
        <p:spPr>
          <a:xfrm flipH="1">
            <a:off x="9755032" y="-909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48232E7-8D84-4105-B04B-0680F3BB43E0}"/>
              </a:ext>
            </a:extLst>
          </p:cNvPr>
          <p:cNvCxnSpPr/>
          <p:nvPr/>
        </p:nvCxnSpPr>
        <p:spPr>
          <a:xfrm flipH="1">
            <a:off x="-185653" y="5465231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B7A86A-A19E-4DF5-8AD4-AC5E40EB9692}"/>
              </a:ext>
            </a:extLst>
          </p:cNvPr>
          <p:cNvCxnSpPr/>
          <p:nvPr/>
        </p:nvCxnSpPr>
        <p:spPr>
          <a:xfrm flipH="1">
            <a:off x="1046336" y="5190979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8DD8BA5C-4CF7-406D-8F52-7B4B15AB8587}"/>
              </a:ext>
            </a:extLst>
          </p:cNvPr>
          <p:cNvSpPr/>
          <p:nvPr/>
        </p:nvSpPr>
        <p:spPr>
          <a:xfrm>
            <a:off x="4317909" y="2782811"/>
            <a:ext cx="5217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57332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B4115F5-0341-4243-9406-E0B97956B2B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480D5E3E-C542-4BE0-BB6C-CA270EF8E395}"/>
              </a:ext>
            </a:extLst>
          </p:cNvPr>
          <p:cNvCxnSpPr/>
          <p:nvPr/>
        </p:nvCxnSpPr>
        <p:spPr>
          <a:xfrm flipH="1">
            <a:off x="8523043" y="-6347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03E404A-14EA-474C-AF4A-603B10755322}"/>
              </a:ext>
            </a:extLst>
          </p:cNvPr>
          <p:cNvCxnSpPr/>
          <p:nvPr/>
        </p:nvCxnSpPr>
        <p:spPr>
          <a:xfrm flipH="1">
            <a:off x="9755032" y="-909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48232E7-8D84-4105-B04B-0680F3BB43E0}"/>
              </a:ext>
            </a:extLst>
          </p:cNvPr>
          <p:cNvCxnSpPr/>
          <p:nvPr/>
        </p:nvCxnSpPr>
        <p:spPr>
          <a:xfrm flipH="1">
            <a:off x="-185653" y="546523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8B7A86A-A19E-4DF5-8AD4-AC5E40EB9692}"/>
              </a:ext>
            </a:extLst>
          </p:cNvPr>
          <p:cNvCxnSpPr/>
          <p:nvPr/>
        </p:nvCxnSpPr>
        <p:spPr>
          <a:xfrm flipH="1">
            <a:off x="1046336" y="519097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8DD8BA5C-4CF7-406D-8F52-7B4B15AB8587}"/>
              </a:ext>
            </a:extLst>
          </p:cNvPr>
          <p:cNvSpPr/>
          <p:nvPr/>
        </p:nvSpPr>
        <p:spPr>
          <a:xfrm>
            <a:off x="855237" y="3476600"/>
            <a:ext cx="104815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Pour away the ocean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andsweep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 up the wood; 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For nothing now can ever come to any good.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8944B0A-0B97-4F46-BD8F-B5AD123A9DAE}"/>
              </a:ext>
            </a:extLst>
          </p:cNvPr>
          <p:cNvSpPr txBox="1"/>
          <p:nvPr/>
        </p:nvSpPr>
        <p:spPr>
          <a:xfrm>
            <a:off x="5031443" y="2069997"/>
            <a:ext cx="2129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summary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328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6348AA1-D569-4DCB-8A9E-D03FDBC201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-1065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2C7D8F7-05D4-40B1-B5DF-F0F3C571902B}"/>
              </a:ext>
            </a:extLst>
          </p:cNvPr>
          <p:cNvSpPr/>
          <p:nvPr/>
        </p:nvSpPr>
        <p:spPr>
          <a:xfrm>
            <a:off x="2673927" y="2431473"/>
            <a:ext cx="6844145" cy="199505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DDCDFA-F0AF-4B5F-9B27-4272435958AE}"/>
              </a:ext>
            </a:extLst>
          </p:cNvPr>
          <p:cNvSpPr txBox="1"/>
          <p:nvPr/>
        </p:nvSpPr>
        <p:spPr>
          <a:xfrm>
            <a:off x="3533176" y="2705725"/>
            <a:ext cx="512351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Thank you</a:t>
            </a:r>
            <a:endParaRPr lang="zh-CN" altLang="en-US" sz="88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292DFC1-E721-4470-8365-24C2DE7B8694}"/>
              </a:ext>
            </a:extLst>
          </p:cNvPr>
          <p:cNvCxnSpPr/>
          <p:nvPr/>
        </p:nvCxnSpPr>
        <p:spPr>
          <a:xfrm flipH="1">
            <a:off x="8076134" y="274252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E76E4E7-1AFE-47C0-842C-87AE4692ABDF}"/>
              </a:ext>
            </a:extLst>
          </p:cNvPr>
          <p:cNvCxnSpPr/>
          <p:nvPr/>
        </p:nvCxnSpPr>
        <p:spPr>
          <a:xfrm flipH="1">
            <a:off x="9308123" y="0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65B91ECA-A85F-49E7-A95C-3027460C4259}"/>
              </a:ext>
            </a:extLst>
          </p:cNvPr>
          <p:cNvCxnSpPr/>
          <p:nvPr/>
        </p:nvCxnSpPr>
        <p:spPr>
          <a:xfrm flipH="1">
            <a:off x="1065" y="4935415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11B8EE5-C181-414C-997C-1A7A2585C35E}"/>
              </a:ext>
            </a:extLst>
          </p:cNvPr>
          <p:cNvCxnSpPr/>
          <p:nvPr/>
        </p:nvCxnSpPr>
        <p:spPr>
          <a:xfrm flipH="1">
            <a:off x="1233054" y="4661163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090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6348AA1-D569-4DCB-8A9E-D03FDBC201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-1065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8D4011F-00C7-49A3-965B-8C96A5388057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9FB972-51A6-44C8-A1E3-17D963B8810A}"/>
              </a:ext>
            </a:extLst>
          </p:cNvPr>
          <p:cNvSpPr/>
          <p:nvPr/>
        </p:nvSpPr>
        <p:spPr>
          <a:xfrm>
            <a:off x="568036" y="1043731"/>
            <a:ext cx="1105592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rPr>
              <a:t>版权说明</a:t>
            </a:r>
            <a:endParaRPr lang="en-US" altLang="zh-CN" sz="4400" b="1" dirty="0">
              <a:solidFill>
                <a:srgbClr val="000000"/>
              </a:solidFill>
              <a:latin typeface="新蒂下午茶基本版" panose="03000600000000000000" pitchFamily="66" charset="-122"/>
              <a:ea typeface="新蒂下午茶基本版" panose="03000600000000000000" pitchFamily="66" charset="-122"/>
            </a:endParaRPr>
          </a:p>
          <a:p>
            <a:endParaRPr lang="en-US" altLang="zh-CN" sz="4400" b="1" dirty="0">
              <a:solidFill>
                <a:srgbClr val="000000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         感谢您下载包图网平台上提供的</a:t>
            </a:r>
            <a:r>
              <a:rPr lang="en-US" altLang="zh-CN" sz="2400" dirty="0">
                <a:solidFill>
                  <a:srgbClr val="000000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模板！包图网是正版商业图库，所有原创作品（含预览图）均受著作权法保护。著作权及相关权利归包图网所有，未经许可任何人不得擅自使用，否则将依法要求承担高达人民币</a:t>
            </a:r>
            <a:r>
              <a:rPr lang="en-US" altLang="zh-CN" sz="2400" dirty="0">
                <a:solidFill>
                  <a:srgbClr val="000000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50</a:t>
            </a:r>
            <a:r>
              <a:rPr lang="zh-CN" altLang="en-US" sz="2400" dirty="0">
                <a:solidFill>
                  <a:srgbClr val="000000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万元的赔偿责任。该模板内容仅供参考，您可以结合自身需求，在修改更新模板内容后投入使用。有任何问题请随时联系网站客服沟通处理。</a:t>
            </a:r>
            <a:endParaRPr lang="en-US" altLang="zh-CN" sz="2400" dirty="0">
              <a:solidFill>
                <a:srgbClr val="000000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solidFill>
                <a:srgbClr val="000000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solidFill>
                <a:srgbClr val="000000"/>
              </a:solidFill>
              <a:latin typeface="新蒂下午茶基本版" panose="03000600000000000000" pitchFamily="66" charset="-122"/>
              <a:ea typeface="新蒂下午茶基本版" panose="03000600000000000000" pitchFamily="66" charset="-122"/>
            </a:endParaRPr>
          </a:p>
          <a:p>
            <a:endParaRPr lang="en-US" altLang="zh-CN" sz="2400" dirty="0">
              <a:solidFill>
                <a:srgbClr val="000000"/>
              </a:solidFill>
              <a:latin typeface="新蒂下午茶基本版" panose="03000600000000000000" pitchFamily="66" charset="-122"/>
              <a:ea typeface="新蒂下午茶基本版" panose="03000600000000000000" pitchFamily="66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rPr>
              <a:t>更多精品</a:t>
            </a:r>
            <a:r>
              <a:rPr lang="en-US" altLang="zh-CN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rPr>
              <a:t>模板：</a:t>
            </a:r>
            <a:r>
              <a:rPr lang="en-US" altLang="zh-CN" sz="2400" u="sng" dirty="0">
                <a:solidFill>
                  <a:srgbClr val="0000FF"/>
                </a:solidFill>
                <a:ea typeface="新蒂下午茶基本版" panose="03000600000000000000" pitchFamily="66" charset="-122"/>
                <a:hlinkClick r:id="rId3"/>
              </a:rPr>
              <a:t>http://ibaotu.com/ppt/</a:t>
            </a:r>
            <a:r>
              <a:rPr lang="en-US" altLang="zh-CN" sz="2400" u="sng" dirty="0">
                <a:solidFill>
                  <a:srgbClr val="0000FF"/>
                </a:solidFill>
                <a:ea typeface="新蒂下午茶基本版" panose="03000600000000000000" pitchFamily="66" charset="-122"/>
              </a:rPr>
              <a:t> </a:t>
            </a:r>
            <a:endParaRPr lang="zh-CN" altLang="en-US" sz="2400" dirty="0">
              <a:ea typeface="新蒂下午茶基本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43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:a16="http://schemas.microsoft.com/office/drawing/2014/main" id="{5E62F282-4164-4920-B2D3-0E01F999B2D8}"/>
              </a:ext>
            </a:extLst>
          </p:cNvPr>
          <p:cNvSpPr/>
          <p:nvPr/>
        </p:nvSpPr>
        <p:spPr>
          <a:xfrm>
            <a:off x="5367482" y="2754848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A5E1926-7DEA-4D66-B1E1-AA355734E31D}"/>
              </a:ext>
            </a:extLst>
          </p:cNvPr>
          <p:cNvSpPr/>
          <p:nvPr/>
        </p:nvSpPr>
        <p:spPr>
          <a:xfrm>
            <a:off x="5892801" y="2754848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915F77D-DF7A-4DAE-8283-7B769768FE9E}"/>
              </a:ext>
            </a:extLst>
          </p:cNvPr>
          <p:cNvSpPr/>
          <p:nvPr/>
        </p:nvSpPr>
        <p:spPr>
          <a:xfrm>
            <a:off x="5892801" y="3124180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id="{392633D4-1C15-4764-9BB3-8FC0CF53BD27}"/>
              </a:ext>
            </a:extLst>
          </p:cNvPr>
          <p:cNvSpPr/>
          <p:nvPr/>
        </p:nvSpPr>
        <p:spPr>
          <a:xfrm>
            <a:off x="5367482" y="3594762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96BB93C-7D7B-43FA-B8FB-673D2D90D59F}"/>
              </a:ext>
            </a:extLst>
          </p:cNvPr>
          <p:cNvSpPr/>
          <p:nvPr/>
        </p:nvSpPr>
        <p:spPr>
          <a:xfrm>
            <a:off x="5892801" y="3594762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5CF5BA3-51AF-4408-8D7B-A7AF06D58DE1}"/>
              </a:ext>
            </a:extLst>
          </p:cNvPr>
          <p:cNvSpPr/>
          <p:nvPr/>
        </p:nvSpPr>
        <p:spPr>
          <a:xfrm>
            <a:off x="5892801" y="3964094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id="{093F24B4-FCEA-4D7B-A951-68550513BEBF}"/>
              </a:ext>
            </a:extLst>
          </p:cNvPr>
          <p:cNvSpPr/>
          <p:nvPr/>
        </p:nvSpPr>
        <p:spPr>
          <a:xfrm>
            <a:off x="5367482" y="4434676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AF255D2-5444-43B1-B177-F955A86808BB}"/>
              </a:ext>
            </a:extLst>
          </p:cNvPr>
          <p:cNvSpPr/>
          <p:nvPr/>
        </p:nvSpPr>
        <p:spPr>
          <a:xfrm>
            <a:off x="5892801" y="4434676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B9F2CB2-D313-4128-B043-E07BC646F2BE}"/>
              </a:ext>
            </a:extLst>
          </p:cNvPr>
          <p:cNvSpPr/>
          <p:nvPr/>
        </p:nvSpPr>
        <p:spPr>
          <a:xfrm>
            <a:off x="5892801" y="4804008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0" name="菱形 29">
            <a:extLst>
              <a:ext uri="{FF2B5EF4-FFF2-40B4-BE49-F238E27FC236}">
                <a16:creationId xmlns:a16="http://schemas.microsoft.com/office/drawing/2014/main" id="{510ECAA6-1AEB-4A43-A610-AAEEB0AFE074}"/>
              </a:ext>
            </a:extLst>
          </p:cNvPr>
          <p:cNvSpPr/>
          <p:nvPr/>
        </p:nvSpPr>
        <p:spPr>
          <a:xfrm>
            <a:off x="5367482" y="5274590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EF41650-280F-453F-AC48-DBF3FD0285C8}"/>
              </a:ext>
            </a:extLst>
          </p:cNvPr>
          <p:cNvSpPr/>
          <p:nvPr/>
        </p:nvSpPr>
        <p:spPr>
          <a:xfrm>
            <a:off x="5892801" y="5274590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0FCA9FC6-763D-4FD9-AC4A-D78A31B23F6C}"/>
              </a:ext>
            </a:extLst>
          </p:cNvPr>
          <p:cNvSpPr/>
          <p:nvPr/>
        </p:nvSpPr>
        <p:spPr>
          <a:xfrm>
            <a:off x="5892801" y="5643922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AF506E82-29EE-485D-A5C8-C3750F76309D}"/>
              </a:ext>
            </a:extLst>
          </p:cNvPr>
          <p:cNvSpPr/>
          <p:nvPr/>
        </p:nvSpPr>
        <p:spPr>
          <a:xfrm>
            <a:off x="5350550" y="12108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the replacement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text and suggest replacing it with this speech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34F98E6D-E93C-47C4-8D24-4D378A4615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6" t="15512" r="29583"/>
          <a:stretch/>
        </p:blipFill>
        <p:spPr>
          <a:xfrm>
            <a:off x="0" y="0"/>
            <a:ext cx="4538134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801D294-8FC1-4ED1-BB3F-A1A51AF55155}"/>
              </a:ext>
            </a:extLst>
          </p:cNvPr>
          <p:cNvSpPr/>
          <p:nvPr/>
        </p:nvSpPr>
        <p:spPr>
          <a:xfrm>
            <a:off x="4385349" y="2161939"/>
            <a:ext cx="305570" cy="4253731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D98257-EA78-4D8A-AA80-5B70D4795760}"/>
              </a:ext>
            </a:extLst>
          </p:cNvPr>
          <p:cNvSpPr/>
          <p:nvPr/>
        </p:nvSpPr>
        <p:spPr>
          <a:xfrm>
            <a:off x="4385349" y="686904"/>
            <a:ext cx="305570" cy="147503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65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3" grpId="0"/>
      <p:bldP spid="24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4" grpId="0"/>
      <p:bldP spid="9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35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5848350" y="1902440"/>
            <a:ext cx="1177089" cy="1659911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5848350" y="2587764"/>
            <a:ext cx="160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9728554B-8EE7-43E2-807A-E2B48F4F8B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6" t="2770" r="21312" b="1454"/>
          <a:stretch/>
        </p:blipFill>
        <p:spPr>
          <a:xfrm>
            <a:off x="1051760" y="187492"/>
            <a:ext cx="4381626" cy="648301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80E2B6D-3044-43D3-9671-722A34F23568}"/>
              </a:ext>
            </a:extLst>
          </p:cNvPr>
          <p:cNvSpPr/>
          <p:nvPr/>
        </p:nvSpPr>
        <p:spPr>
          <a:xfrm>
            <a:off x="5715000" y="382491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one;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644913C-01CD-4EF5-9FF2-EA5F7311D809}"/>
              </a:ext>
            </a:extLst>
          </p:cNvPr>
          <p:cNvCxnSpPr/>
          <p:nvPr/>
        </p:nvCxnSpPr>
        <p:spPr>
          <a:xfrm flipH="1">
            <a:off x="8076135" y="274252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C35EBE6-1AB5-4E81-BAA0-C33A9694DCED}"/>
              </a:ext>
            </a:extLst>
          </p:cNvPr>
          <p:cNvCxnSpPr/>
          <p:nvPr/>
        </p:nvCxnSpPr>
        <p:spPr>
          <a:xfrm flipH="1">
            <a:off x="9308124" y="0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856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10571747" y="0"/>
            <a:ext cx="930442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940" r="56583" b="2285"/>
          <a:stretch/>
        </p:blipFill>
        <p:spPr>
          <a:xfrm>
            <a:off x="6529136" y="187492"/>
            <a:ext cx="4381626" cy="648301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0FB99BA-732B-4D26-989E-D9A5A2A0D7DB}"/>
              </a:ext>
            </a:extLst>
          </p:cNvPr>
          <p:cNvSpPr/>
          <p:nvPr/>
        </p:nvSpPr>
        <p:spPr>
          <a:xfrm>
            <a:off x="689811" y="2442977"/>
            <a:ext cx="35846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76EAF0D-4057-4BEE-A94A-517D65ECA5CA}"/>
              </a:ext>
            </a:extLst>
          </p:cNvPr>
          <p:cNvSpPr/>
          <p:nvPr/>
        </p:nvSpPr>
        <p:spPr>
          <a:xfrm>
            <a:off x="689811" y="1677342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one;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9B75D0A-663E-481E-A99D-793AAE3797F1}"/>
              </a:ext>
            </a:extLst>
          </p:cNvPr>
          <p:cNvCxnSpPr/>
          <p:nvPr/>
        </p:nvCxnSpPr>
        <p:spPr>
          <a:xfrm flipH="1">
            <a:off x="3263782" y="-295216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E886090-6A90-4252-9FBE-5FB6B282A94F}"/>
              </a:ext>
            </a:extLst>
          </p:cNvPr>
          <p:cNvCxnSpPr/>
          <p:nvPr/>
        </p:nvCxnSpPr>
        <p:spPr>
          <a:xfrm flipH="1">
            <a:off x="4495771" y="-569468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7F2EF89A-5C29-47CF-BBE0-A0681324F147}"/>
              </a:ext>
            </a:extLst>
          </p:cNvPr>
          <p:cNvCxnSpPr/>
          <p:nvPr/>
        </p:nvCxnSpPr>
        <p:spPr>
          <a:xfrm flipH="1">
            <a:off x="379906" y="617095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0369CF0-007F-4819-8851-0F3DDD071BFB}"/>
              </a:ext>
            </a:extLst>
          </p:cNvPr>
          <p:cNvCxnSpPr/>
          <p:nvPr/>
        </p:nvCxnSpPr>
        <p:spPr>
          <a:xfrm flipH="1">
            <a:off x="1611895" y="5896707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44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t="26873" r="40855" b="32080"/>
          <a:stretch/>
        </p:blipFill>
        <p:spPr>
          <a:xfrm>
            <a:off x="247137" y="1402492"/>
            <a:ext cx="7415474" cy="40530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8DBC1B0-BDCD-41D6-8A94-0380C57D3370}"/>
              </a:ext>
            </a:extLst>
          </p:cNvPr>
          <p:cNvSpPr/>
          <p:nvPr/>
        </p:nvSpPr>
        <p:spPr>
          <a:xfrm>
            <a:off x="8063351" y="-78243"/>
            <a:ext cx="929439" cy="2961469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878F175-B726-4AF0-B4A5-CC13843DAEC4}"/>
              </a:ext>
            </a:extLst>
          </p:cNvPr>
          <p:cNvSpPr/>
          <p:nvPr/>
        </p:nvSpPr>
        <p:spPr>
          <a:xfrm>
            <a:off x="8049815" y="1949338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394E66-9538-4344-BF2F-EEB6D548A66B}"/>
              </a:ext>
            </a:extLst>
          </p:cNvPr>
          <p:cNvSpPr/>
          <p:nvPr/>
        </p:nvSpPr>
        <p:spPr>
          <a:xfrm>
            <a:off x="8049815" y="296146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86554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561E2947-3B55-4287-853B-9A4E48F37EB6}"/>
              </a:ext>
            </a:extLst>
          </p:cNvPr>
          <p:cNvSpPr/>
          <p:nvPr/>
        </p:nvSpPr>
        <p:spPr>
          <a:xfrm>
            <a:off x="11791950" y="0"/>
            <a:ext cx="400050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B6F63C49-D4E8-4807-AFAB-00E144780130}"/>
              </a:ext>
            </a:extLst>
          </p:cNvPr>
          <p:cNvSpPr/>
          <p:nvPr/>
        </p:nvSpPr>
        <p:spPr>
          <a:xfrm flipH="1">
            <a:off x="3543300" y="-5334000"/>
            <a:ext cx="8248650" cy="13639800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DC96008-4578-4974-8BCE-F52B070FC7A7}"/>
              </a:ext>
            </a:extLst>
          </p:cNvPr>
          <p:cNvGrpSpPr/>
          <p:nvPr/>
        </p:nvGrpSpPr>
        <p:grpSpPr>
          <a:xfrm>
            <a:off x="571500" y="1979920"/>
            <a:ext cx="6560719" cy="2898160"/>
            <a:chOff x="590550" y="1771650"/>
            <a:chExt cx="6560719" cy="289816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F3259F8-80D2-459A-B317-C311762F23C4}"/>
                </a:ext>
              </a:extLst>
            </p:cNvPr>
            <p:cNvSpPr/>
            <p:nvPr/>
          </p:nvSpPr>
          <p:spPr>
            <a:xfrm>
              <a:off x="590550" y="1771650"/>
              <a:ext cx="929439" cy="2898160"/>
            </a:xfrm>
            <a:prstGeom prst="rect">
              <a:avLst/>
            </a:prstGeom>
            <a:solidFill>
              <a:srgbClr val="FEEFE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876EAF0D-4057-4BEE-A94A-517D65ECA5CA}"/>
                </a:ext>
              </a:extLst>
            </p:cNvPr>
            <p:cNvSpPr/>
            <p:nvPr/>
          </p:nvSpPr>
          <p:spPr>
            <a:xfrm>
              <a:off x="990600" y="2579869"/>
              <a:ext cx="1885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Subtitle</a:t>
              </a:r>
              <a:endParaRPr lang="zh-CN" altLang="en-US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0E3F8E4F-6F85-4095-BFF3-8BAB78A9E559}"/>
                </a:ext>
              </a:extLst>
            </p:cNvPr>
            <p:cNvSpPr/>
            <p:nvPr/>
          </p:nvSpPr>
          <p:spPr>
            <a:xfrm>
              <a:off x="1055269" y="3563284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Pour away the ocean and sweep up the wood; </a:t>
              </a:r>
            </a:p>
            <a:p>
              <a:r>
                <a:rPr lang="en-US" altLang="zh-CN" sz="24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For nothing now can ever come to any good.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953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90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735</Words>
  <Application>Microsoft Office PowerPoint</Application>
  <PresentationFormat>宽屏</PresentationFormat>
  <Paragraphs>117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方正仿宋_GBK</vt:lpstr>
      <vt:lpstr>书体坊雪纯体3500</vt:lpstr>
      <vt:lpstr>微软雅黑</vt:lpstr>
      <vt:lpstr>微软雅黑 Light</vt:lpstr>
      <vt:lpstr>新蒂下午茶基本版</vt:lpstr>
      <vt:lpstr>杨任东竹石体-Regular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疏遥</dc:creator>
  <cp:lastModifiedBy>李 疏遥</cp:lastModifiedBy>
  <cp:revision>21</cp:revision>
  <dcterms:created xsi:type="dcterms:W3CDTF">2018-05-03T11:03:42Z</dcterms:created>
  <dcterms:modified xsi:type="dcterms:W3CDTF">2018-05-03T16:51:32Z</dcterms:modified>
</cp:coreProperties>
</file>