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2"/>
  </p:sldMasterIdLst>
  <p:notesMasterIdLst>
    <p:notesMasterId r:id="rId18"/>
  </p:notesMasterIdLst>
  <p:sldIdLst>
    <p:sldId id="276" r:id="rId3"/>
    <p:sldId id="282" r:id="rId4"/>
    <p:sldId id="279" r:id="rId5"/>
    <p:sldId id="284" r:id="rId6"/>
    <p:sldId id="281" r:id="rId7"/>
    <p:sldId id="298" r:id="rId8"/>
    <p:sldId id="288" r:id="rId9"/>
    <p:sldId id="277" r:id="rId10"/>
    <p:sldId id="289" r:id="rId11"/>
    <p:sldId id="285" r:id="rId12"/>
    <p:sldId id="293" r:id="rId13"/>
    <p:sldId id="291" r:id="rId14"/>
    <p:sldId id="283" r:id="rId15"/>
    <p:sldId id="292" r:id="rId16"/>
    <p:sldId id="294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57" userDrawn="1">
          <p15:clr>
            <a:srgbClr val="A4A3A4"/>
          </p15:clr>
        </p15:guide>
        <p15:guide id="4" pos="7423" userDrawn="1">
          <p15:clr>
            <a:srgbClr val="A4A3A4"/>
          </p15:clr>
        </p15:guide>
        <p15:guide id="5" orient="horz" pos="255" userDrawn="1">
          <p15:clr>
            <a:srgbClr val="A4A3A4"/>
          </p15:clr>
        </p15:guide>
        <p15:guide id="6" orient="horz" pos="4065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7333" userDrawn="1">
          <p15:clr>
            <a:srgbClr val="A4A3A4"/>
          </p15:clr>
        </p15:guide>
        <p15:guide id="9" pos="347" userDrawn="1">
          <p15:clr>
            <a:srgbClr val="A4A3A4"/>
          </p15:clr>
        </p15:guide>
        <p15:guide id="10" orient="horz" pos="3974" userDrawn="1">
          <p15:clr>
            <a:srgbClr val="A4A3A4"/>
          </p15:clr>
        </p15:guide>
        <p15:guide id="11" orient="horz" pos="3362" userDrawn="1">
          <p15:clr>
            <a:srgbClr val="A4A3A4"/>
          </p15:clr>
        </p15:guide>
        <p15:guide id="12" pos="1164" userDrawn="1">
          <p15:clr>
            <a:srgbClr val="A4A3A4"/>
          </p15:clr>
        </p15:guide>
        <p15:guide id="13" pos="51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4A56"/>
    <a:srgbClr val="FFC95B"/>
    <a:srgbClr val="1C1B1C"/>
    <a:srgbClr val="F15F75"/>
    <a:srgbClr val="E14E5A"/>
    <a:srgbClr val="E34954"/>
    <a:srgbClr val="FDC95C"/>
    <a:srgbClr val="FEC8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24"/>
    <p:restoredTop sz="76462"/>
  </p:normalViewPr>
  <p:slideViewPr>
    <p:cSldViewPr snapToGrid="0" snapToObjects="1" showGuides="1">
      <p:cViewPr varScale="1">
        <p:scale>
          <a:sx n="74" d="100"/>
          <a:sy n="74" d="100"/>
        </p:scale>
        <p:origin x="54" y="774"/>
      </p:cViewPr>
      <p:guideLst>
        <p:guide orient="horz" pos="1842"/>
        <p:guide pos="3840"/>
        <p:guide pos="257"/>
        <p:guide pos="7423"/>
        <p:guide orient="horz" pos="255"/>
        <p:guide orient="horz" pos="4065"/>
        <p:guide orient="horz" pos="346"/>
        <p:guide pos="7333"/>
        <p:guide pos="347"/>
        <p:guide orient="horz" pos="3974"/>
        <p:guide orient="horz" pos="3362"/>
        <p:guide pos="1164"/>
        <p:guide pos="513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3E0104-DFD5-4840-B8A0-E47AB30E488A}" type="datetimeFigureOut">
              <a:rPr kumimoji="1" lang="zh-CN" altLang="en-US" smtClean="0"/>
              <a:t>2019/5/17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05BE07-F4F5-934C-B1B0-140E0719A16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59773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" altLang="zh-CN" dirty="0"/>
              <a:t>https://</a:t>
            </a:r>
            <a:r>
              <a:rPr kumimoji="1" lang="en" altLang="zh-CN" dirty="0" err="1"/>
              <a:t>www.pexels.com</a:t>
            </a:r>
            <a:r>
              <a:rPr kumimoji="1" lang="en" altLang="zh-CN" dirty="0"/>
              <a:t>/photo/woman-wearing-orange-off-shoulder-blouse-2252368/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05BE07-F4F5-934C-B1B0-140E0719A16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383361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" altLang="zh-CN" dirty="0"/>
              <a:t>https://</a:t>
            </a:r>
            <a:r>
              <a:rPr kumimoji="1" lang="en" altLang="zh-CN" dirty="0" err="1"/>
              <a:t>unsplash.com</a:t>
            </a:r>
            <a:r>
              <a:rPr kumimoji="1" lang="en" altLang="zh-CN" dirty="0"/>
              <a:t>/photos/gL5oF8oyQpk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05BE07-F4F5-934C-B1B0-140E0719A161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13745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" altLang="zh-CN" dirty="0"/>
              <a:t>https://</a:t>
            </a:r>
            <a:r>
              <a:rPr kumimoji="1" lang="en" altLang="zh-CN" dirty="0" err="1"/>
              <a:t>unsplash.com</a:t>
            </a:r>
            <a:r>
              <a:rPr kumimoji="1" lang="en" altLang="zh-CN" dirty="0"/>
              <a:t>/photos/</a:t>
            </a:r>
            <a:r>
              <a:rPr kumimoji="1" lang="en" altLang="zh-CN" dirty="0" err="1"/>
              <a:t>bfReQOpwtGE</a:t>
            </a:r>
            <a:endParaRPr kumimoji="1" lang="en" altLang="zh-CN" dirty="0"/>
          </a:p>
          <a:p>
            <a:r>
              <a:rPr kumimoji="1" lang="en" altLang="zh-CN" dirty="0"/>
              <a:t>https://</a:t>
            </a:r>
            <a:r>
              <a:rPr kumimoji="1" lang="en" altLang="zh-CN" dirty="0" err="1"/>
              <a:t>unsplash.com</a:t>
            </a:r>
            <a:r>
              <a:rPr kumimoji="1" lang="en" altLang="zh-CN" dirty="0"/>
              <a:t>/photos/9rWVgBmT5XQ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05BE07-F4F5-934C-B1B0-140E0719A161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640251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" altLang="zh-CN" dirty="0"/>
              <a:t>https://</a:t>
            </a:r>
            <a:r>
              <a:rPr kumimoji="1" lang="en" altLang="zh-CN" dirty="0" err="1"/>
              <a:t>www.pexels.com</a:t>
            </a:r>
            <a:r>
              <a:rPr kumimoji="1" lang="en" altLang="zh-CN" dirty="0"/>
              <a:t>/photo/close-up-photo-of-leaves-1964869/</a:t>
            </a:r>
          </a:p>
          <a:p>
            <a:r>
              <a:rPr kumimoji="1" lang="en" altLang="zh-CN" dirty="0"/>
              <a:t>https://</a:t>
            </a:r>
            <a:r>
              <a:rPr kumimoji="1" lang="en" altLang="zh-CN" dirty="0" err="1"/>
              <a:t>unsplash.com</a:t>
            </a:r>
            <a:r>
              <a:rPr kumimoji="1" lang="en" altLang="zh-CN" dirty="0"/>
              <a:t>/photos/4DWzpvstcW8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05BE07-F4F5-934C-B1B0-140E0719A161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9143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" altLang="zh-CN" dirty="0"/>
              <a:t>https://</a:t>
            </a:r>
            <a:r>
              <a:rPr kumimoji="1" lang="en" altLang="zh-CN" dirty="0" err="1"/>
              <a:t>www.pexels.com</a:t>
            </a:r>
            <a:r>
              <a:rPr kumimoji="1" lang="en" altLang="zh-CN" dirty="0"/>
              <a:t>/photo/decanter-near-teacup-on-table-2267854/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05BE07-F4F5-934C-B1B0-140E0719A161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302537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" altLang="zh-CN" dirty="0"/>
              <a:t>https://</a:t>
            </a:r>
            <a:r>
              <a:rPr kumimoji="1" lang="en" altLang="zh-CN" dirty="0" err="1"/>
              <a:t>unsplash.com</a:t>
            </a:r>
            <a:r>
              <a:rPr kumimoji="1" lang="en" altLang="zh-CN" dirty="0"/>
              <a:t>/photos/qUX5rRT4dQc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05BE07-F4F5-934C-B1B0-140E0719A161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977725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" altLang="zh-CN" dirty="0"/>
              <a:t>https://</a:t>
            </a:r>
            <a:r>
              <a:rPr kumimoji="1" lang="en" altLang="zh-CN" dirty="0" err="1"/>
              <a:t>www.pexels.com</a:t>
            </a:r>
            <a:r>
              <a:rPr kumimoji="1" lang="en" altLang="zh-CN" dirty="0"/>
              <a:t>/photo/reflection-of-woman-s-eye-on-broken-mirror-2282000/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05BE07-F4F5-934C-B1B0-140E0719A161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94797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" altLang="zh-CN" dirty="0"/>
              <a:t>https://</a:t>
            </a:r>
            <a:r>
              <a:rPr kumimoji="1" lang="en" altLang="zh-CN" dirty="0" err="1"/>
              <a:t>unsplash.com</a:t>
            </a:r>
            <a:r>
              <a:rPr kumimoji="1" lang="en" altLang="zh-CN" dirty="0"/>
              <a:t>/photos/VjdII_v1_6w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05BE07-F4F5-934C-B1B0-140E0719A161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44294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" altLang="zh-CN" dirty="0"/>
              <a:t>https://</a:t>
            </a:r>
            <a:r>
              <a:rPr kumimoji="1" lang="en" altLang="zh-CN" dirty="0" err="1"/>
              <a:t>www.pexels.com</a:t>
            </a:r>
            <a:r>
              <a:rPr kumimoji="1" lang="en" altLang="zh-CN" dirty="0"/>
              <a:t>/photo/man-sitting-on-sofa-chair-while-reading-book-1987343/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05BE07-F4F5-934C-B1B0-140E0719A161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203691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" altLang="zh-CN" dirty="0"/>
              <a:t>https://</a:t>
            </a:r>
            <a:r>
              <a:rPr kumimoji="1" lang="en" altLang="zh-CN" dirty="0" err="1"/>
              <a:t>www.pexels.com</a:t>
            </a:r>
            <a:r>
              <a:rPr kumimoji="1" lang="en" altLang="zh-CN" dirty="0"/>
              <a:t>/photo/summer-pattern-texture-plant-136740/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05BE07-F4F5-934C-B1B0-140E0719A161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211746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" altLang="zh-CN" dirty="0"/>
              <a:t>https://</a:t>
            </a:r>
            <a:r>
              <a:rPr kumimoji="1" lang="en" altLang="zh-CN" dirty="0" err="1"/>
              <a:t>www.pexels.com</a:t>
            </a:r>
            <a:r>
              <a:rPr kumimoji="1" lang="en" altLang="zh-CN" dirty="0"/>
              <a:t>/photo/fruit-on-chopping-board-2067629/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05BE07-F4F5-934C-B1B0-140E0719A161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701996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" altLang="zh-CN" dirty="0"/>
              <a:t>https://</a:t>
            </a:r>
            <a:r>
              <a:rPr kumimoji="1" lang="en" altLang="zh-CN" dirty="0" err="1"/>
              <a:t>www.pexels.com</a:t>
            </a:r>
            <a:r>
              <a:rPr kumimoji="1" lang="en" altLang="zh-CN" dirty="0"/>
              <a:t>/photo/side-view-silhouette-photo-of-man-standing-near-curtain-window-2245373/</a:t>
            </a:r>
          </a:p>
          <a:p>
            <a:r>
              <a:rPr kumimoji="1" lang="en" altLang="zh-CN" dirty="0"/>
              <a:t>https://</a:t>
            </a:r>
            <a:r>
              <a:rPr kumimoji="1" lang="en" altLang="zh-CN" dirty="0" err="1"/>
              <a:t>www.pexels.com</a:t>
            </a:r>
            <a:r>
              <a:rPr kumimoji="1" lang="en" altLang="zh-CN" dirty="0"/>
              <a:t>/photo/two-clear-drinking-glasses-with-water-2239700/</a:t>
            </a:r>
          </a:p>
          <a:p>
            <a:r>
              <a:rPr kumimoji="1" lang="en" altLang="zh-CN" dirty="0"/>
              <a:t>https://</a:t>
            </a:r>
            <a:r>
              <a:rPr kumimoji="1" lang="en" altLang="zh-CN" dirty="0" err="1"/>
              <a:t>www.pexels.com</a:t>
            </a:r>
            <a:r>
              <a:rPr kumimoji="1" lang="en" altLang="zh-CN" dirty="0"/>
              <a:t>/photo/woman-standing-with-hand-on-head-2246454/</a:t>
            </a:r>
          </a:p>
          <a:p>
            <a:r>
              <a:rPr kumimoji="1" lang="en" altLang="zh-CN" dirty="0"/>
              <a:t>https://</a:t>
            </a:r>
            <a:r>
              <a:rPr kumimoji="1" lang="en" altLang="zh-CN" dirty="0" err="1"/>
              <a:t>www.pexels.com</a:t>
            </a:r>
            <a:r>
              <a:rPr kumimoji="1" lang="en" altLang="zh-CN" dirty="0"/>
              <a:t>/photo/man-in-gray-2-piece-suit-2239568/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05BE07-F4F5-934C-B1B0-140E0719A161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264487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" altLang="zh-CN" dirty="0"/>
              <a:t>https://</a:t>
            </a:r>
            <a:r>
              <a:rPr kumimoji="1" lang="en" altLang="zh-CN" dirty="0" err="1"/>
              <a:t>www.pexels.com</a:t>
            </a:r>
            <a:r>
              <a:rPr kumimoji="1" lang="en" altLang="zh-CN" dirty="0"/>
              <a:t>/photo/man-sitting-on-couch-in-front-of-a-person-using-a-laptop-computer-1251850/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05BE07-F4F5-934C-B1B0-140E0719A161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50469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" altLang="zh-CN" dirty="0"/>
              <a:t>https://</a:t>
            </a:r>
            <a:r>
              <a:rPr kumimoji="1" lang="en" altLang="zh-CN" dirty="0" err="1"/>
              <a:t>www.pexels.com</a:t>
            </a:r>
            <a:r>
              <a:rPr kumimoji="1" lang="en" altLang="zh-CN" dirty="0"/>
              <a:t>/photo/woman-holding-balloon-2177009/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05BE07-F4F5-934C-B1B0-140E0719A161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700763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" altLang="zh-CN" dirty="0"/>
              <a:t>https://</a:t>
            </a:r>
            <a:r>
              <a:rPr kumimoji="1" lang="en" altLang="zh-CN" dirty="0" err="1"/>
              <a:t>unsplash.com</a:t>
            </a:r>
            <a:r>
              <a:rPr kumimoji="1" lang="en" altLang="zh-CN" dirty="0"/>
              <a:t>/photos/gt7zBxxif4k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05BE07-F4F5-934C-B1B0-140E0719A161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01238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D0D0D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96239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图像"/>
          <p:cNvSpPr>
            <a:spLocks noGrp="1"/>
          </p:cNvSpPr>
          <p:nvPr>
            <p:ph type="pic" sz="half" idx="13"/>
          </p:nvPr>
        </p:nvSpPr>
        <p:spPr>
          <a:xfrm>
            <a:off x="4335653" y="401394"/>
            <a:ext cx="3520692" cy="6055209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60566485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图像"/>
          <p:cNvSpPr>
            <a:spLocks noGrp="1"/>
          </p:cNvSpPr>
          <p:nvPr>
            <p:ph type="pic" sz="half" idx="13"/>
          </p:nvPr>
        </p:nvSpPr>
        <p:spPr>
          <a:xfrm>
            <a:off x="0" y="2141621"/>
            <a:ext cx="3850105" cy="471638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01" name="图像"/>
          <p:cNvSpPr>
            <a:spLocks noGrp="1"/>
          </p:cNvSpPr>
          <p:nvPr>
            <p:ph type="pic" sz="half" idx="14"/>
          </p:nvPr>
        </p:nvSpPr>
        <p:spPr>
          <a:xfrm>
            <a:off x="8341893" y="2141621"/>
            <a:ext cx="3850107" cy="4716379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02" name="图像"/>
          <p:cNvSpPr>
            <a:spLocks noGrp="1"/>
          </p:cNvSpPr>
          <p:nvPr>
            <p:ph type="pic" sz="half" idx="15"/>
          </p:nvPr>
        </p:nvSpPr>
        <p:spPr>
          <a:xfrm>
            <a:off x="4170946" y="-2"/>
            <a:ext cx="3850108" cy="471638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03" name="图像"/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3850105" cy="182158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04" name="图像"/>
          <p:cNvSpPr>
            <a:spLocks noGrp="1"/>
          </p:cNvSpPr>
          <p:nvPr>
            <p:ph type="pic" sz="quarter" idx="17"/>
          </p:nvPr>
        </p:nvSpPr>
        <p:spPr>
          <a:xfrm>
            <a:off x="4170948" y="5022381"/>
            <a:ext cx="3850106" cy="182158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05" name="图像"/>
          <p:cNvSpPr>
            <a:spLocks noGrp="1"/>
          </p:cNvSpPr>
          <p:nvPr>
            <p:ph type="pic" sz="quarter" idx="18"/>
          </p:nvPr>
        </p:nvSpPr>
        <p:spPr>
          <a:xfrm>
            <a:off x="8341894" y="-2"/>
            <a:ext cx="3850106" cy="182158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0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88120076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图像"/>
          <p:cNvSpPr>
            <a:spLocks noGrp="1"/>
          </p:cNvSpPr>
          <p:nvPr>
            <p:ph type="pic" idx="13"/>
          </p:nvPr>
        </p:nvSpPr>
        <p:spPr>
          <a:xfrm>
            <a:off x="-1" y="647113"/>
            <a:ext cx="6213233" cy="621088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1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2608953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图像"/>
          <p:cNvSpPr>
            <a:spLocks noGrp="1"/>
          </p:cNvSpPr>
          <p:nvPr>
            <p:ph type="pic" sz="half" idx="13"/>
          </p:nvPr>
        </p:nvSpPr>
        <p:spPr>
          <a:xfrm>
            <a:off x="-1" y="935261"/>
            <a:ext cx="6930888" cy="358373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2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03847582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图像"/>
          <p:cNvSpPr>
            <a:spLocks noGrp="1"/>
          </p:cNvSpPr>
          <p:nvPr>
            <p:ph type="pic" sz="half" idx="13"/>
          </p:nvPr>
        </p:nvSpPr>
        <p:spPr>
          <a:xfrm>
            <a:off x="638627" y="957939"/>
            <a:ext cx="7209974" cy="37592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3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840512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图像"/>
          <p:cNvSpPr>
            <a:spLocks noGrp="1"/>
          </p:cNvSpPr>
          <p:nvPr>
            <p:ph type="pic" sz="half" idx="13"/>
          </p:nvPr>
        </p:nvSpPr>
        <p:spPr>
          <a:xfrm>
            <a:off x="7373256" y="-2"/>
            <a:ext cx="4818744" cy="6858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3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5931898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图像"/>
          <p:cNvSpPr>
            <a:spLocks noGrp="1"/>
          </p:cNvSpPr>
          <p:nvPr>
            <p:ph type="pic" sz="half" idx="13"/>
          </p:nvPr>
        </p:nvSpPr>
        <p:spPr>
          <a:xfrm>
            <a:off x="7854070" y="585215"/>
            <a:ext cx="3750365" cy="5687568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4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39614385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图像"/>
          <p:cNvSpPr>
            <a:spLocks noGrp="1"/>
          </p:cNvSpPr>
          <p:nvPr>
            <p:ph type="pic" idx="13"/>
          </p:nvPr>
        </p:nvSpPr>
        <p:spPr>
          <a:xfrm>
            <a:off x="982552" y="922681"/>
            <a:ext cx="7474226" cy="501263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6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79707653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图像"/>
          <p:cNvSpPr>
            <a:spLocks noGrp="1"/>
          </p:cNvSpPr>
          <p:nvPr>
            <p:ph type="pic" sz="quarter" idx="13"/>
          </p:nvPr>
        </p:nvSpPr>
        <p:spPr>
          <a:xfrm>
            <a:off x="7023651" y="548638"/>
            <a:ext cx="4619709" cy="260604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86" name="图像"/>
          <p:cNvSpPr>
            <a:spLocks noGrp="1"/>
          </p:cNvSpPr>
          <p:nvPr>
            <p:ph type="pic" sz="half" idx="14"/>
          </p:nvPr>
        </p:nvSpPr>
        <p:spPr>
          <a:xfrm>
            <a:off x="2557669" y="548638"/>
            <a:ext cx="3917342" cy="5760722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87" name="图像"/>
          <p:cNvSpPr>
            <a:spLocks noGrp="1"/>
          </p:cNvSpPr>
          <p:nvPr>
            <p:ph type="pic" sz="quarter" idx="15"/>
          </p:nvPr>
        </p:nvSpPr>
        <p:spPr>
          <a:xfrm>
            <a:off x="7023651" y="3703318"/>
            <a:ext cx="4619709" cy="260604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8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95924682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图像"/>
          <p:cNvSpPr>
            <a:spLocks noGrp="1"/>
          </p:cNvSpPr>
          <p:nvPr>
            <p:ph type="pic" sz="half" idx="13"/>
          </p:nvPr>
        </p:nvSpPr>
        <p:spPr>
          <a:xfrm>
            <a:off x="6798364" y="457198"/>
            <a:ext cx="4936435" cy="59436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96" name="图像"/>
          <p:cNvSpPr>
            <a:spLocks noGrp="1"/>
          </p:cNvSpPr>
          <p:nvPr>
            <p:ph type="pic" sz="quarter" idx="14"/>
          </p:nvPr>
        </p:nvSpPr>
        <p:spPr>
          <a:xfrm>
            <a:off x="2014329" y="3657598"/>
            <a:ext cx="4326837" cy="27432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97" name="图像"/>
          <p:cNvSpPr>
            <a:spLocks noGrp="1"/>
          </p:cNvSpPr>
          <p:nvPr>
            <p:ph type="pic" sz="quarter" idx="15"/>
          </p:nvPr>
        </p:nvSpPr>
        <p:spPr>
          <a:xfrm>
            <a:off x="2014330" y="457198"/>
            <a:ext cx="4326837" cy="27432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9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8827216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图像"/>
          <p:cNvSpPr>
            <a:spLocks noGrp="1"/>
          </p:cNvSpPr>
          <p:nvPr>
            <p:ph type="pic" idx="13"/>
          </p:nvPr>
        </p:nvSpPr>
        <p:spPr>
          <a:xfrm>
            <a:off x="723900" y="762000"/>
            <a:ext cx="10744200" cy="5334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94508545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图像"/>
          <p:cNvSpPr>
            <a:spLocks noGrp="1"/>
          </p:cNvSpPr>
          <p:nvPr>
            <p:ph type="pic" sz="half" idx="13"/>
          </p:nvPr>
        </p:nvSpPr>
        <p:spPr>
          <a:xfrm>
            <a:off x="3260035" y="0"/>
            <a:ext cx="3978967" cy="543339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1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9876720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图像"/>
          <p:cNvSpPr>
            <a:spLocks noGrp="1"/>
          </p:cNvSpPr>
          <p:nvPr>
            <p:ph type="pic" sz="quarter" idx="13"/>
          </p:nvPr>
        </p:nvSpPr>
        <p:spPr>
          <a:xfrm>
            <a:off x="3543320" y="3619496"/>
            <a:ext cx="3662501" cy="2857499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22" name="图像"/>
          <p:cNvSpPr>
            <a:spLocks noGrp="1"/>
          </p:cNvSpPr>
          <p:nvPr>
            <p:ph type="pic" sz="quarter" idx="14"/>
          </p:nvPr>
        </p:nvSpPr>
        <p:spPr>
          <a:xfrm>
            <a:off x="3543320" y="367746"/>
            <a:ext cx="3662501" cy="28575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2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84441130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图像"/>
          <p:cNvSpPr>
            <a:spLocks noGrp="1"/>
          </p:cNvSpPr>
          <p:nvPr>
            <p:ph type="pic" sz="half" idx="13"/>
          </p:nvPr>
        </p:nvSpPr>
        <p:spPr>
          <a:xfrm>
            <a:off x="-2" y="1257631"/>
            <a:ext cx="6096001" cy="434273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3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1945018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图像"/>
          <p:cNvSpPr>
            <a:spLocks noGrp="1"/>
          </p:cNvSpPr>
          <p:nvPr>
            <p:ph type="pic" sz="half" idx="13"/>
          </p:nvPr>
        </p:nvSpPr>
        <p:spPr>
          <a:xfrm>
            <a:off x="2478157" y="-2"/>
            <a:ext cx="4303172" cy="585746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3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40585186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图像"/>
          <p:cNvSpPr>
            <a:spLocks noGrp="1"/>
          </p:cNvSpPr>
          <p:nvPr>
            <p:ph type="pic" sz="quarter" idx="13"/>
          </p:nvPr>
        </p:nvSpPr>
        <p:spPr>
          <a:xfrm>
            <a:off x="4919305" y="2805950"/>
            <a:ext cx="2692400" cy="326023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47" name="图像"/>
          <p:cNvSpPr>
            <a:spLocks noGrp="1"/>
          </p:cNvSpPr>
          <p:nvPr>
            <p:ph type="pic" sz="quarter" idx="14"/>
          </p:nvPr>
        </p:nvSpPr>
        <p:spPr>
          <a:xfrm>
            <a:off x="1091774" y="2805950"/>
            <a:ext cx="3646101" cy="326023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48" name="图像"/>
          <p:cNvSpPr>
            <a:spLocks noGrp="1"/>
          </p:cNvSpPr>
          <p:nvPr>
            <p:ph type="pic" sz="quarter" idx="15"/>
          </p:nvPr>
        </p:nvSpPr>
        <p:spPr>
          <a:xfrm>
            <a:off x="1091773" y="791816"/>
            <a:ext cx="4646419" cy="183125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4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78299132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图像"/>
          <p:cNvSpPr>
            <a:spLocks noGrp="1"/>
          </p:cNvSpPr>
          <p:nvPr>
            <p:ph type="pic" sz="quarter" idx="13"/>
          </p:nvPr>
        </p:nvSpPr>
        <p:spPr>
          <a:xfrm>
            <a:off x="5301217" y="0"/>
            <a:ext cx="2970351" cy="432525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57" name="图像"/>
          <p:cNvSpPr>
            <a:spLocks noGrp="1"/>
          </p:cNvSpPr>
          <p:nvPr>
            <p:ph type="pic" sz="quarter" idx="14"/>
          </p:nvPr>
        </p:nvSpPr>
        <p:spPr>
          <a:xfrm>
            <a:off x="1087338" y="2849151"/>
            <a:ext cx="3536853" cy="4008849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5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27206968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图像"/>
          <p:cNvSpPr>
            <a:spLocks noGrp="1"/>
          </p:cNvSpPr>
          <p:nvPr>
            <p:ph type="pic" sz="half" idx="13"/>
          </p:nvPr>
        </p:nvSpPr>
        <p:spPr>
          <a:xfrm>
            <a:off x="6095998" y="3442251"/>
            <a:ext cx="5722938" cy="3048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66" name="图像"/>
          <p:cNvSpPr>
            <a:spLocks noGrp="1"/>
          </p:cNvSpPr>
          <p:nvPr>
            <p:ph type="pic" sz="half" idx="14"/>
          </p:nvPr>
        </p:nvSpPr>
        <p:spPr>
          <a:xfrm>
            <a:off x="373062" y="380998"/>
            <a:ext cx="5722939" cy="3048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67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3314149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图像"/>
          <p:cNvSpPr>
            <a:spLocks noGrp="1"/>
          </p:cNvSpPr>
          <p:nvPr>
            <p:ph type="pic" sz="half" idx="13"/>
          </p:nvPr>
        </p:nvSpPr>
        <p:spPr>
          <a:xfrm>
            <a:off x="2221165" y="2027582"/>
            <a:ext cx="3874835" cy="483041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7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35704023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图像"/>
          <p:cNvSpPr>
            <a:spLocks noGrp="1"/>
          </p:cNvSpPr>
          <p:nvPr>
            <p:ph type="pic" sz="half" idx="13"/>
          </p:nvPr>
        </p:nvSpPr>
        <p:spPr>
          <a:xfrm>
            <a:off x="2760665" y="703881"/>
            <a:ext cx="3799161" cy="545023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8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6604244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图像"/>
          <p:cNvSpPr>
            <a:spLocks noGrp="1"/>
          </p:cNvSpPr>
          <p:nvPr>
            <p:ph type="pic" sz="half" idx="13"/>
          </p:nvPr>
        </p:nvSpPr>
        <p:spPr>
          <a:xfrm>
            <a:off x="3720331" y="0"/>
            <a:ext cx="3674381" cy="48768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9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787879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图像"/>
          <p:cNvSpPr>
            <a:spLocks noGrp="1"/>
          </p:cNvSpPr>
          <p:nvPr>
            <p:ph type="pic" idx="13"/>
          </p:nvPr>
        </p:nvSpPr>
        <p:spPr>
          <a:xfrm>
            <a:off x="373061" y="380999"/>
            <a:ext cx="11445876" cy="6096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75047824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图像"/>
          <p:cNvSpPr>
            <a:spLocks noGrp="1"/>
          </p:cNvSpPr>
          <p:nvPr>
            <p:ph type="pic" sz="half" idx="13"/>
          </p:nvPr>
        </p:nvSpPr>
        <p:spPr>
          <a:xfrm>
            <a:off x="5863769" y="620484"/>
            <a:ext cx="3947888" cy="561703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9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30173789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图像"/>
          <p:cNvSpPr>
            <a:spLocks noGrp="1"/>
          </p:cNvSpPr>
          <p:nvPr>
            <p:ph type="pic" sz="quarter" idx="13"/>
          </p:nvPr>
        </p:nvSpPr>
        <p:spPr>
          <a:xfrm>
            <a:off x="9289774" y="3283225"/>
            <a:ext cx="2529164" cy="3193775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07" name="图像"/>
          <p:cNvSpPr>
            <a:spLocks noGrp="1"/>
          </p:cNvSpPr>
          <p:nvPr>
            <p:ph type="pic" sz="quarter" idx="14"/>
          </p:nvPr>
        </p:nvSpPr>
        <p:spPr>
          <a:xfrm>
            <a:off x="9289774" y="954153"/>
            <a:ext cx="2529164" cy="205475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08" name="图像"/>
          <p:cNvSpPr>
            <a:spLocks noGrp="1"/>
          </p:cNvSpPr>
          <p:nvPr>
            <p:ph type="pic" sz="quarter" idx="15"/>
          </p:nvPr>
        </p:nvSpPr>
        <p:spPr>
          <a:xfrm>
            <a:off x="6617251" y="954153"/>
            <a:ext cx="2400958" cy="552284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09" name="图像"/>
          <p:cNvSpPr>
            <a:spLocks noGrp="1"/>
          </p:cNvSpPr>
          <p:nvPr>
            <p:ph type="pic" sz="quarter" idx="16"/>
          </p:nvPr>
        </p:nvSpPr>
        <p:spPr>
          <a:xfrm>
            <a:off x="3544851" y="954155"/>
            <a:ext cx="2800833" cy="3644349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10" name="图像"/>
          <p:cNvSpPr>
            <a:spLocks noGrp="1"/>
          </p:cNvSpPr>
          <p:nvPr>
            <p:ph type="pic" sz="quarter" idx="17"/>
          </p:nvPr>
        </p:nvSpPr>
        <p:spPr>
          <a:xfrm>
            <a:off x="3544904" y="4872823"/>
            <a:ext cx="2800782" cy="160417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11" name="图像"/>
          <p:cNvSpPr>
            <a:spLocks noGrp="1"/>
          </p:cNvSpPr>
          <p:nvPr>
            <p:ph type="pic" sz="quarter" idx="18"/>
          </p:nvPr>
        </p:nvSpPr>
        <p:spPr>
          <a:xfrm>
            <a:off x="373062" y="954155"/>
            <a:ext cx="2900225" cy="5522845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1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1724189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图像"/>
          <p:cNvSpPr>
            <a:spLocks noGrp="1"/>
          </p:cNvSpPr>
          <p:nvPr>
            <p:ph type="pic" sz="half" idx="13"/>
          </p:nvPr>
        </p:nvSpPr>
        <p:spPr>
          <a:xfrm>
            <a:off x="1882809" y="385968"/>
            <a:ext cx="8426382" cy="3402498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2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59939763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图像"/>
          <p:cNvSpPr>
            <a:spLocks noGrp="1"/>
          </p:cNvSpPr>
          <p:nvPr>
            <p:ph type="pic" sz="half" idx="13"/>
          </p:nvPr>
        </p:nvSpPr>
        <p:spPr>
          <a:xfrm>
            <a:off x="1563755" y="1"/>
            <a:ext cx="4532245" cy="6183085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37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21866442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图像"/>
          <p:cNvSpPr>
            <a:spLocks noGrp="1"/>
          </p:cNvSpPr>
          <p:nvPr>
            <p:ph type="pic" sz="half" idx="13"/>
          </p:nvPr>
        </p:nvSpPr>
        <p:spPr>
          <a:xfrm>
            <a:off x="6411688" y="378362"/>
            <a:ext cx="4415971" cy="610127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4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0203636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图像"/>
          <p:cNvSpPr>
            <a:spLocks noGrp="1"/>
          </p:cNvSpPr>
          <p:nvPr>
            <p:ph type="pic" idx="13"/>
          </p:nvPr>
        </p:nvSpPr>
        <p:spPr>
          <a:xfrm>
            <a:off x="3258537" y="864704"/>
            <a:ext cx="7248940" cy="512859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5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89525931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图像"/>
          <p:cNvSpPr>
            <a:spLocks noGrp="1"/>
          </p:cNvSpPr>
          <p:nvPr>
            <p:ph type="pic" sz="quarter" idx="13"/>
          </p:nvPr>
        </p:nvSpPr>
        <p:spPr>
          <a:xfrm>
            <a:off x="5396543" y="904459"/>
            <a:ext cx="2756453" cy="504908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61" name="图像"/>
          <p:cNvSpPr>
            <a:spLocks noGrp="1"/>
          </p:cNvSpPr>
          <p:nvPr>
            <p:ph type="pic" sz="quarter" idx="14"/>
          </p:nvPr>
        </p:nvSpPr>
        <p:spPr>
          <a:xfrm>
            <a:off x="8756776" y="904459"/>
            <a:ext cx="2756452" cy="504908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6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42475357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图像"/>
          <p:cNvSpPr>
            <a:spLocks noGrp="1"/>
          </p:cNvSpPr>
          <p:nvPr>
            <p:ph type="pic" sz="half" idx="13"/>
          </p:nvPr>
        </p:nvSpPr>
        <p:spPr>
          <a:xfrm>
            <a:off x="5462518" y="380997"/>
            <a:ext cx="4242959" cy="6096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7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2678930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图像"/>
          <p:cNvSpPr>
            <a:spLocks noGrp="1"/>
          </p:cNvSpPr>
          <p:nvPr>
            <p:ph type="pic" sz="half" idx="13"/>
          </p:nvPr>
        </p:nvSpPr>
        <p:spPr>
          <a:xfrm>
            <a:off x="4333459" y="434007"/>
            <a:ext cx="3525080" cy="5989985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78" name="图像"/>
          <p:cNvSpPr>
            <a:spLocks noGrp="1"/>
          </p:cNvSpPr>
          <p:nvPr>
            <p:ph type="pic" sz="quarter" idx="14"/>
          </p:nvPr>
        </p:nvSpPr>
        <p:spPr>
          <a:xfrm>
            <a:off x="2778979" y="1878495"/>
            <a:ext cx="3108962" cy="310896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7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18247753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图像"/>
          <p:cNvSpPr>
            <a:spLocks noGrp="1"/>
          </p:cNvSpPr>
          <p:nvPr>
            <p:ph type="pic" idx="13"/>
          </p:nvPr>
        </p:nvSpPr>
        <p:spPr>
          <a:xfrm>
            <a:off x="1921566" y="965750"/>
            <a:ext cx="7659756" cy="4926498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87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55687785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图像"/>
          <p:cNvSpPr>
            <a:spLocks noGrp="1"/>
          </p:cNvSpPr>
          <p:nvPr>
            <p:ph type="pic" idx="13"/>
          </p:nvPr>
        </p:nvSpPr>
        <p:spPr>
          <a:xfrm>
            <a:off x="0" y="1"/>
            <a:ext cx="12192000" cy="6858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04872414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图像"/>
          <p:cNvSpPr>
            <a:spLocks noGrp="1"/>
          </p:cNvSpPr>
          <p:nvPr>
            <p:ph type="pic" idx="13"/>
          </p:nvPr>
        </p:nvSpPr>
        <p:spPr>
          <a:xfrm>
            <a:off x="1240534" y="1164533"/>
            <a:ext cx="9710930" cy="3924303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9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89417209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图像"/>
          <p:cNvSpPr>
            <a:spLocks noGrp="1"/>
          </p:cNvSpPr>
          <p:nvPr>
            <p:ph type="pic" sz="quarter" idx="13"/>
          </p:nvPr>
        </p:nvSpPr>
        <p:spPr>
          <a:xfrm>
            <a:off x="6365523" y="2973285"/>
            <a:ext cx="1920241" cy="3364522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52" name="图像"/>
          <p:cNvSpPr>
            <a:spLocks noGrp="1"/>
          </p:cNvSpPr>
          <p:nvPr>
            <p:ph type="pic" sz="quarter" idx="14"/>
          </p:nvPr>
        </p:nvSpPr>
        <p:spPr>
          <a:xfrm>
            <a:off x="3932590" y="2973285"/>
            <a:ext cx="1920241" cy="3364522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5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53456024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图像"/>
          <p:cNvSpPr>
            <a:spLocks noGrp="1"/>
          </p:cNvSpPr>
          <p:nvPr>
            <p:ph type="pic" sz="quarter" idx="13"/>
          </p:nvPr>
        </p:nvSpPr>
        <p:spPr>
          <a:xfrm>
            <a:off x="5056399" y="1467263"/>
            <a:ext cx="3180460" cy="4035048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6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12812096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图像"/>
          <p:cNvSpPr>
            <a:spLocks noGrp="1"/>
          </p:cNvSpPr>
          <p:nvPr>
            <p:ph type="pic" sz="quarter" idx="13"/>
          </p:nvPr>
        </p:nvSpPr>
        <p:spPr>
          <a:xfrm>
            <a:off x="2770276" y="2207140"/>
            <a:ext cx="2124419" cy="261477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6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2751931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图像"/>
          <p:cNvSpPr>
            <a:spLocks noGrp="1"/>
          </p:cNvSpPr>
          <p:nvPr>
            <p:ph type="pic" sz="quarter" idx="13"/>
          </p:nvPr>
        </p:nvSpPr>
        <p:spPr>
          <a:xfrm>
            <a:off x="2117587" y="1746148"/>
            <a:ext cx="4112405" cy="2526042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77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10297546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图像"/>
          <p:cNvSpPr>
            <a:spLocks noGrp="1"/>
          </p:cNvSpPr>
          <p:nvPr>
            <p:ph type="pic" idx="13"/>
          </p:nvPr>
        </p:nvSpPr>
        <p:spPr>
          <a:xfrm>
            <a:off x="0" y="550998"/>
            <a:ext cx="6409665" cy="572949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8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4595240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1B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609600" y="92074"/>
            <a:ext cx="109728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标题文本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52659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9" r:id="rId17"/>
    <p:sldLayoutId id="2147483682" r:id="rId18"/>
    <p:sldLayoutId id="2147483683" r:id="rId19"/>
    <p:sldLayoutId id="2147483685" r:id="rId20"/>
    <p:sldLayoutId id="2147483686" r:id="rId21"/>
    <p:sldLayoutId id="2147483687" r:id="rId22"/>
    <p:sldLayoutId id="2147483688" r:id="rId23"/>
    <p:sldLayoutId id="2147483689" r:id="rId24"/>
    <p:sldLayoutId id="2147483690" r:id="rId25"/>
    <p:sldLayoutId id="2147483691" r:id="rId26"/>
    <p:sldLayoutId id="2147483692" r:id="rId27"/>
    <p:sldLayoutId id="2147483693" r:id="rId28"/>
    <p:sldLayoutId id="2147483694" r:id="rId29"/>
    <p:sldLayoutId id="2147483695" r:id="rId30"/>
    <p:sldLayoutId id="2147483696" r:id="rId31"/>
    <p:sldLayoutId id="2147483697" r:id="rId32"/>
    <p:sldLayoutId id="2147483699" r:id="rId33"/>
    <p:sldLayoutId id="2147483700" r:id="rId34"/>
    <p:sldLayoutId id="2147483701" r:id="rId35"/>
    <p:sldLayoutId id="2147483702" r:id="rId36"/>
    <p:sldLayoutId id="2147483703" r:id="rId37"/>
    <p:sldLayoutId id="2147483704" r:id="rId38"/>
    <p:sldLayoutId id="2147483705" r:id="rId39"/>
    <p:sldLayoutId id="2147483706" r:id="rId40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1E4F51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1E4F51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1E4F51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1E4F51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1E4F51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1E4F51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1E4F51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1E4F51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1E4F51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1E4F51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1E4F51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1E4F51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1E4F51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1E4F51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1E4F51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1E4F51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1E4F51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1E4F51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35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178" algn="r" defTabSz="91435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353" algn="r" defTabSz="91435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531" algn="r" defTabSz="91435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708" algn="r" defTabSz="91435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5886" algn="r" defTabSz="91435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062" algn="r" defTabSz="91435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239" algn="r" defTabSz="91435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417" algn="r" defTabSz="91435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E03D700A-F9DE-F648-B100-17DC81A3B3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95B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35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1E4F5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16" name="图片 15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6C64D9D7-0655-1D48-B564-BC97680FB5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51373" y="-139503"/>
            <a:ext cx="6137784" cy="2937099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pic>
        <p:nvPicPr>
          <p:cNvPr id="12" name="图片占位符 11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FA372812-D4EB-9946-B883-7104B31AC9A5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0534" y="1164533"/>
            <a:ext cx="9710930" cy="3924303"/>
          </a:xfrm>
        </p:spPr>
      </p:pic>
      <p:grpSp>
        <p:nvGrpSpPr>
          <p:cNvPr id="407" name="成组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GrpSpPr/>
          <p:nvPr/>
        </p:nvGrpSpPr>
        <p:grpSpPr>
          <a:xfrm>
            <a:off x="2071846" y="5337413"/>
            <a:ext cx="8048307" cy="1009336"/>
            <a:chOff x="0" y="-229956"/>
            <a:chExt cx="8048305" cy="1009335"/>
          </a:xfrm>
        </p:grpSpPr>
        <p:sp>
          <p:nvSpPr>
            <p:cNvPr id="405" name="Collaboratively administrate empowered markets via plug-and-play networks. Dynamic procrastinate B2C users after installed base interactively coordinate proactive e-commerce via process-centric &quot;outside the box&quot; thinking. Completely pursue scalable customer service."/>
            <p:cNvSpPr txBox="1"/>
            <p:nvPr/>
          </p:nvSpPr>
          <p:spPr>
            <a:xfrm>
              <a:off x="0" y="408124"/>
              <a:ext cx="8048305" cy="3712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ts val="1500"/>
                </a:lnSpc>
                <a:defRPr sz="1000">
                  <a:solidFill>
                    <a:srgbClr val="FFFFFF"/>
                  </a:solidFill>
                  <a:latin typeface="PT Sans"/>
                  <a:ea typeface="PT Sans"/>
                  <a:cs typeface="PT Sans"/>
                  <a:sym typeface="PT Sans"/>
                </a:defRPr>
              </a:lvl1pPr>
            </a:lstStyle>
            <a:p>
              <a:pPr marL="0" marR="0" lvl="0" indent="0" algn="ctr" defTabSz="914353" rtl="0" eaLnBrk="1" fontAlgn="auto" latinLnBrk="0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9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 Light" panose="02000000000000000000" pitchFamily="2" charset="0"/>
                  <a:cs typeface="Poppins Light" panose="02000000000000000000" pitchFamily="2" charset="0"/>
                  <a:sym typeface="PT Sans"/>
                </a:rPr>
                <a:t>Collaboratively administrate empowered markets via plug-and-play networks. Dynamic procrastinate B2C users after installed base interactively coordinate proactive e-commerce via process-centric "outside the box" thinking. Completely pursue scalable customer service.</a:t>
              </a:r>
            </a:p>
          </p:txBody>
        </p:sp>
        <p:sp>
          <p:nvSpPr>
            <p:cNvPr id="406" name="FASHION PRESENTATION"/>
            <p:cNvSpPr txBox="1"/>
            <p:nvPr/>
          </p:nvSpPr>
          <p:spPr>
            <a:xfrm>
              <a:off x="2501120" y="-229956"/>
              <a:ext cx="3073359" cy="5661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1600" b="1">
                  <a:solidFill>
                    <a:srgbClr val="FFFFFF"/>
                  </a:solidFill>
                  <a:latin typeface="PT Sans"/>
                  <a:ea typeface="PT Sans"/>
                  <a:cs typeface="PT Sans"/>
                  <a:sym typeface="PT Sans"/>
                </a:defRPr>
              </a:lvl1pPr>
            </a:lstStyle>
            <a:p>
              <a:pPr marL="0" marR="0" lvl="0" indent="0" algn="ctr" defTabSz="914353" rtl="0" eaLnBrk="1" fontAlgn="auto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" panose="020B0503030101060003" pitchFamily="34" charset="0"/>
                  <a:sym typeface="PT Sans"/>
                </a:rPr>
                <a:t>04/</a:t>
              </a:r>
              <a:r>
                <a:rPr kumimoji="0" lang="en-US" altLang="zh-CN" b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Light" panose="020B0403030101060003" pitchFamily="34" charset="0"/>
                  <a:sym typeface="PT Sans"/>
                </a:rPr>
                <a:t>06</a:t>
              </a:r>
            </a:p>
            <a:p>
              <a:pPr marL="0" marR="0" lvl="0" indent="0" algn="ctr" defTabSz="914353" rtl="0" eaLnBrk="1" fontAlgn="auto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" panose="020B0503030101060003" pitchFamily="34" charset="0"/>
                  <a:sym typeface="PT Sans"/>
                </a:rPr>
                <a:t>Fairy</a:t>
              </a:r>
              <a:r>
                <a:rPr kumimoji="0" lang="zh-CN" altLang="en-US" sz="16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" panose="020B0503030101060003" pitchFamily="34" charset="0"/>
                  <a:sym typeface="PT Sans"/>
                </a:rPr>
                <a:t> </a:t>
              </a:r>
              <a:r>
                <a:rPr kumimoji="0" lang="en-US" altLang="zh-CN" sz="16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" panose="020B0503030101060003" pitchFamily="34" charset="0"/>
                  <a:sym typeface="PT Sans"/>
                </a:rPr>
                <a:t>Vine</a:t>
              </a:r>
              <a:endParaRPr kumimoji="0" sz="16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endParaRPr>
            </a:p>
          </p:txBody>
        </p:sp>
      </p:grpSp>
      <p:sp>
        <p:nvSpPr>
          <p:cNvPr id="408" name="ARADIS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 txBox="1"/>
          <p:nvPr/>
        </p:nvSpPr>
        <p:spPr>
          <a:xfrm>
            <a:off x="3842815" y="621275"/>
            <a:ext cx="4506368" cy="1086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spAutoFit/>
          </a:bodyPr>
          <a:lstStyle>
            <a:lvl1pPr algn="ctr">
              <a:lnSpc>
                <a:spcPts val="9000"/>
              </a:lnSpc>
              <a:defRPr sz="8000" b="1" spc="600">
                <a:solidFill>
                  <a:schemeClr val="accent3"/>
                </a:solidFill>
                <a:latin typeface="Raleway Black"/>
                <a:ea typeface="Raleway Black"/>
                <a:cs typeface="Raleway Black"/>
                <a:sym typeface="Raleway Black"/>
              </a:defRPr>
            </a:lvl1pPr>
          </a:lstStyle>
          <a:p>
            <a:pPr lvl="0" defTabSz="914353" hangingPunct="0">
              <a:defRPr/>
            </a:pPr>
            <a:r>
              <a:rPr lang="en-US" altLang="zh-CN" sz="7200" kern="0" dirty="0">
                <a:solidFill>
                  <a:schemeClr val="bg1"/>
                </a:solidFill>
                <a:latin typeface="Raleway Black" panose="020B0503030101060003" pitchFamily="34" charset="0"/>
                <a:cs typeface="Poppins" panose="02000000000000000000" pitchFamily="2" charset="0"/>
              </a:rPr>
              <a:t>VINE</a:t>
            </a:r>
            <a:endParaRPr kumimoji="0" lang="en-US" sz="7200" u="none" strike="noStrike" kern="0" cap="none" spc="6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aleway Black" panose="020B0503030101060003" pitchFamily="34" charset="0"/>
              <a:cs typeface="Poppins" panose="02000000000000000000" pitchFamily="2" charset="0"/>
              <a:sym typeface="Raleway Black"/>
            </a:endParaRPr>
          </a:p>
        </p:txBody>
      </p:sp>
      <p:sp>
        <p:nvSpPr>
          <p:cNvPr id="409" name="21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 txBox="1"/>
          <p:nvPr/>
        </p:nvSpPr>
        <p:spPr>
          <a:xfrm>
            <a:off x="11465385" y="5982093"/>
            <a:ext cx="376063" cy="307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chemeClr val="accent3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u="none" strike="noStrike" kern="0" cap="none" spc="0" normalizeH="0" baseline="0" noProof="0" dirty="0">
                <a:ln>
                  <a:noFill/>
                </a:ln>
                <a:solidFill>
                  <a:srgbClr val="B74D57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01</a:t>
            </a:r>
            <a:endParaRPr kumimoji="0" sz="2000" u="none" strike="noStrike" kern="0" cap="none" spc="0" normalizeH="0" baseline="0" noProof="0" dirty="0">
              <a:ln>
                <a:noFill/>
              </a:ln>
              <a:solidFill>
                <a:srgbClr val="B74D57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410" name="ISSUE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 txBox="1"/>
          <p:nvPr/>
        </p:nvSpPr>
        <p:spPr>
          <a:xfrm>
            <a:off x="11263046" y="6260137"/>
            <a:ext cx="581246" cy="2975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MIST</a:t>
            </a:r>
            <a:endParaRPr kumimoji="0" sz="16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412" name="矩形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/>
          <p:nvPr/>
        </p:nvSpPr>
        <p:spPr>
          <a:xfrm>
            <a:off x="0" y="3291840"/>
            <a:ext cx="550863" cy="274321"/>
          </a:xfrm>
          <a:prstGeom prst="rect">
            <a:avLst/>
          </a:prstGeom>
          <a:solidFill>
            <a:srgbClr val="EA4A56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6" name="图片 5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1FE22A7A-79D9-7E41-9683-53BD8D9FE9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42070">
            <a:off x="7931904" y="3056017"/>
            <a:ext cx="6990760" cy="2550277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sp>
        <p:nvSpPr>
          <p:cNvPr id="413" name="WWW.ARADIS.COM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 txBox="1"/>
          <p:nvPr/>
        </p:nvSpPr>
        <p:spPr>
          <a:xfrm rot="16200000">
            <a:off x="10416479" y="3352059"/>
            <a:ext cx="2377441" cy="153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defRPr sz="1000" spc="6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lvl="0" defTabSz="914353" hangingPunct="0">
              <a:defRPr/>
            </a:pPr>
            <a:r>
              <a:rPr lang="en" kern="0" dirty="0" err="1">
                <a:latin typeface="Poppins" panose="02000000000000000000" pitchFamily="2" charset="0"/>
                <a:cs typeface="Poppins" panose="02000000000000000000" pitchFamily="2" charset="0"/>
              </a:rPr>
              <a:t>www.pptstore.net</a:t>
            </a:r>
            <a:endParaRPr kumimoji="0" sz="1000" u="none" strike="noStrike" kern="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anose="02000000000000000000" pitchFamily="2" charset="0"/>
              <a:cs typeface="Poppins" panose="02000000000000000000" pitchFamily="2" charset="0"/>
              <a:sym typeface="PT Sans"/>
            </a:endParaRPr>
          </a:p>
        </p:txBody>
      </p:sp>
      <p:pic>
        <p:nvPicPr>
          <p:cNvPr id="20" name="图片 19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78151CAA-6D6B-3D40-BC27-782425400C4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35290">
            <a:off x="-1216905" y="4016508"/>
            <a:ext cx="5240764" cy="1764747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sp>
        <p:nvSpPr>
          <p:cNvPr id="2" name="e7d195523061f1c0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 hidden="1">
            <a:extLst>
              <a:ext uri="{FF2B5EF4-FFF2-40B4-BE49-F238E27FC236}">
                <a16:creationId xmlns:a16="http://schemas.microsoft.com/office/drawing/2014/main" id="{74B69B20-0D56-45CF-9A56-ACF57E990D89}"/>
              </a:ext>
            </a:extLst>
          </p:cNvPr>
          <p:cNvSpPr txBox="1"/>
          <p:nvPr/>
        </p:nvSpPr>
        <p:spPr>
          <a:xfrm>
            <a:off x="-355600" y="1803400"/>
            <a:ext cx="201592" cy="10160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wordArtVert" wrap="square" lIns="45719" tIns="45719" rIns="45719" bIns="45719" numCol="1" spcCol="38100" rtlCol="0" anchor="t">
            <a:spAutoFit/>
          </a:bodyPr>
          <a:lstStyle/>
          <a:p>
            <a:pPr marL="0" marR="0" indent="0" algn="l" defTabSz="91435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00" b="0" i="0" u="none" strike="noStrike" cap="none" spc="0" normalizeH="0" baseline="0">
                <a:ln>
                  <a:noFill/>
                </a:ln>
                <a:solidFill>
                  <a:srgbClr val="1E4F5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e7d195523061f1c01d60fa9f1cfcbfb3d7dea265119d71e15FBB43640B43E9A75E03FE54C774D5D4779ED45933E78901D3CB0E69E39D04A9E1E9B25CF060C4BCA4D072860494D0D8E683C2FE58414E15580587690C0E124B694919C2FB74302D85F27968294346E31A6BB3D63CCCAA249DB8453689BE7DDCD911FFC815ABA6E5724CFC4489500216</a:t>
            </a:r>
            <a:endParaRPr kumimoji="0" lang="zh-CN" altLang="en-US" sz="100" b="0" i="0" u="none" strike="noStrike" cap="none" spc="0" normalizeH="0" baseline="0">
              <a:ln>
                <a:noFill/>
              </a:ln>
              <a:solidFill>
                <a:srgbClr val="1E4F5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63563218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9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62C5AE2C-E42A-0F4D-BB30-406F68E09905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 10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953FE6F4-9C2B-FC4A-A446-E4928686B8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379222">
            <a:off x="-1499282" y="-733343"/>
            <a:ext cx="4749688" cy="5032407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sp>
        <p:nvSpPr>
          <p:cNvPr id="618" name="矩形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/>
          <p:nvPr/>
        </p:nvSpPr>
        <p:spPr>
          <a:xfrm>
            <a:off x="-1" y="1703550"/>
            <a:ext cx="8044071" cy="3450898"/>
          </a:xfrm>
          <a:prstGeom prst="rect">
            <a:avLst/>
          </a:prstGeom>
          <a:solidFill>
            <a:srgbClr val="1C1B1C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619" name="Interactively coordinate proactive e-commerce via process-centric &quot;outside the box&quot; thinking pursue scalable customer service through.…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 txBox="1"/>
          <p:nvPr/>
        </p:nvSpPr>
        <p:spPr>
          <a:xfrm>
            <a:off x="1308100" y="2859547"/>
            <a:ext cx="4337807" cy="11541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r" defTabSz="914353" rtl="0" eaLnBrk="1" fontAlgn="auto" latinLnBrk="0" hangingPunct="0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pPr>
            <a:r>
              <a:rPr kumimoji="0" sz="10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Light" panose="02000000000000000000" pitchFamily="2" charset="0"/>
                <a:cs typeface="Poppins Light" panose="02000000000000000000" pitchFamily="2" charset="0"/>
                <a:sym typeface="PT Sans"/>
              </a:rPr>
              <a:t>Interactively coordinate proactive e-commerce via process-centric "outside the box" thinking pursue scalable customer service through.</a:t>
            </a:r>
          </a:p>
          <a:p>
            <a:pPr marL="0" marR="0" lvl="0" indent="0" algn="r" defTabSz="914353" rtl="0" eaLnBrk="1" fontAlgn="auto" latinLnBrk="0" hangingPunct="0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pPr>
            <a:endParaRPr kumimoji="0" sz="10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 Light" panose="02000000000000000000" pitchFamily="2" charset="0"/>
              <a:cs typeface="Poppins Light" panose="02000000000000000000" pitchFamily="2" charset="0"/>
              <a:sym typeface="PT Sans"/>
            </a:endParaRPr>
          </a:p>
          <a:p>
            <a:pPr marL="0" marR="0" lvl="0" indent="0" algn="r" defTabSz="914353" rtl="0" eaLnBrk="1" fontAlgn="auto" latinLnBrk="0" hangingPunct="0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pPr>
            <a:r>
              <a:rPr kumimoji="0" sz="10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Light" panose="02000000000000000000" pitchFamily="2" charset="0"/>
                <a:cs typeface="Poppins Light" panose="02000000000000000000" pitchFamily="2" charset="0"/>
                <a:sym typeface="PT Sans"/>
              </a:rPr>
              <a:t>Collaboratively administrate empowered markets via plug-and-play networks. Dynamic procrastinate B2C users after installed base benefits dramatic visualize extensible testing procedures.</a:t>
            </a:r>
          </a:p>
        </p:txBody>
      </p:sp>
      <p:grpSp>
        <p:nvGrpSpPr>
          <p:cNvPr id="622" name="成组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GrpSpPr/>
          <p:nvPr/>
        </p:nvGrpSpPr>
        <p:grpSpPr>
          <a:xfrm>
            <a:off x="6546095" y="2876368"/>
            <a:ext cx="2976093" cy="1081105"/>
            <a:chOff x="0" y="0"/>
            <a:chExt cx="2976092" cy="1081104"/>
          </a:xfrm>
        </p:grpSpPr>
        <p:sp>
          <p:nvSpPr>
            <p:cNvPr id="620" name="SPIRIT ON…"/>
            <p:cNvSpPr txBox="1"/>
            <p:nvPr/>
          </p:nvSpPr>
          <p:spPr>
            <a:xfrm>
              <a:off x="0" y="0"/>
              <a:ext cx="2976092" cy="8951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/>
            <a:p>
              <a:pPr marL="0" marR="0" lvl="0" indent="0" algn="l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1">
                  <a:solidFill>
                    <a:srgbClr val="FFFFFF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pPr>
              <a:r>
                <a:rPr kumimoji="0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SPIRIT </a:t>
              </a: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I</a:t>
              </a:r>
              <a:r>
                <a:rPr kumimoji="0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N</a:t>
              </a:r>
            </a:p>
            <a:p>
              <a:pPr marL="0" marR="0" lvl="0" indent="0" algn="l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1">
                  <a:solidFill>
                    <a:srgbClr val="B74D57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FAIRY</a:t>
              </a: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 </a:t>
              </a: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VINE</a:t>
              </a:r>
              <a:endPara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EA4A56"/>
                </a:solidFill>
                <a:effectLst/>
                <a:uLnTx/>
                <a:uFillTx/>
                <a:latin typeface="Raleway Black"/>
                <a:sym typeface="Raleway Black"/>
              </a:endParaRPr>
            </a:p>
          </p:txBody>
        </p:sp>
        <p:sp>
          <p:nvSpPr>
            <p:cNvPr id="621" name="Start From Now And After It"/>
            <p:cNvSpPr txBox="1"/>
            <p:nvPr/>
          </p:nvSpPr>
          <p:spPr>
            <a:xfrm>
              <a:off x="0" y="896438"/>
              <a:ext cx="2976092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2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 panose="02000000000000000000" pitchFamily="2" charset="0"/>
                  <a:cs typeface="Poppins" panose="02000000000000000000" pitchFamily="2" charset="0"/>
                  <a:sym typeface="Helvetica"/>
                </a:rPr>
                <a:t>Start From Now And After It</a:t>
              </a:r>
            </a:p>
          </p:txBody>
        </p:sp>
      </p:grpSp>
      <p:pic>
        <p:nvPicPr>
          <p:cNvPr id="7" name="图片 6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A5963202-704F-C54B-A4B0-EB54A2A057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59056">
            <a:off x="4386082" y="4394801"/>
            <a:ext cx="5166432" cy="1884750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sp>
        <p:nvSpPr>
          <p:cNvPr id="19" name="21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22A1376F-12B8-104E-9159-D1EA301783CE}"/>
              </a:ext>
            </a:extLst>
          </p:cNvPr>
          <p:cNvSpPr txBox="1"/>
          <p:nvPr/>
        </p:nvSpPr>
        <p:spPr>
          <a:xfrm>
            <a:off x="11465385" y="5982093"/>
            <a:ext cx="376063" cy="307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chemeClr val="accent3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kern="0" dirty="0">
                <a:solidFill>
                  <a:srgbClr val="B74D57"/>
                </a:solidFill>
                <a:latin typeface="Raleway" panose="020B0503030101060003" pitchFamily="34" charset="0"/>
              </a:rPr>
              <a:t>10</a:t>
            </a:r>
            <a:endParaRPr kumimoji="0" sz="2000" u="none" strike="noStrike" kern="0" cap="none" spc="0" normalizeH="0" baseline="0" noProof="0" dirty="0">
              <a:ln>
                <a:noFill/>
              </a:ln>
              <a:solidFill>
                <a:srgbClr val="B74D57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20" name="ISSUE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60C4577A-E837-FD4C-A820-E7F3304A8186}"/>
              </a:ext>
            </a:extLst>
          </p:cNvPr>
          <p:cNvSpPr txBox="1"/>
          <p:nvPr/>
        </p:nvSpPr>
        <p:spPr>
          <a:xfrm>
            <a:off x="11263046" y="6260137"/>
            <a:ext cx="581246" cy="2975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MIST</a:t>
            </a:r>
            <a:endParaRPr kumimoji="0" sz="16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21" name="TextBox 2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B93198D7-4AD6-FE4D-A0AA-13EE9C36AAF0}"/>
              </a:ext>
            </a:extLst>
          </p:cNvPr>
          <p:cNvSpPr txBox="1"/>
          <p:nvPr/>
        </p:nvSpPr>
        <p:spPr>
          <a:xfrm>
            <a:off x="10671601" y="347115"/>
            <a:ext cx="1219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1000" b="1" dirty="0">
                <a:solidFill>
                  <a:schemeClr val="bg1"/>
                </a:solidFill>
                <a:latin typeface="Raleway" panose="020B0503030101060003" pitchFamily="34" charset="0"/>
                <a:ea typeface="Source Han Sans CN" panose="020B0500000000000000" pitchFamily="34" charset="-128"/>
              </a:rPr>
              <a:t>FAIRY VINE</a:t>
            </a:r>
            <a:endParaRPr lang="id-ID" sz="1000" b="1" dirty="0">
              <a:solidFill>
                <a:schemeClr val="bg1"/>
              </a:solidFill>
              <a:latin typeface="Raleway" panose="020B0503030101060003" pitchFamily="34" charset="0"/>
              <a:ea typeface="Source Han Sans CN" panose="020B0500000000000000" pitchFamily="34" charset="-128"/>
            </a:endParaRPr>
          </a:p>
        </p:txBody>
      </p:sp>
      <p:sp>
        <p:nvSpPr>
          <p:cNvPr id="2" name="e7d195523061f1c0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 hidden="1">
            <a:extLst>
              <a:ext uri="{FF2B5EF4-FFF2-40B4-BE49-F238E27FC236}">
                <a16:creationId xmlns:a16="http://schemas.microsoft.com/office/drawing/2014/main" id="{C9A95E1A-04E5-4C46-A0D7-1116671D7BC9}"/>
              </a:ext>
            </a:extLst>
          </p:cNvPr>
          <p:cNvSpPr txBox="1"/>
          <p:nvPr/>
        </p:nvSpPr>
        <p:spPr>
          <a:xfrm>
            <a:off x="-355600" y="1803400"/>
            <a:ext cx="201592" cy="10160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wordArtVert" wrap="square" lIns="45719" tIns="45719" rIns="45719" bIns="45719" numCol="1" spcCol="38100" rtlCol="0" anchor="t">
            <a:spAutoFit/>
          </a:bodyPr>
          <a:lstStyle/>
          <a:p>
            <a:pPr marL="0" marR="0" indent="0" algn="l" defTabSz="91435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00" b="0" i="0" u="none" strike="noStrike" cap="none" spc="0" normalizeH="0" baseline="0">
                <a:ln>
                  <a:noFill/>
                </a:ln>
                <a:solidFill>
                  <a:srgbClr val="1E4F5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e7d195523061f1c01d60fa9f1cfcbfb3d7dea265119d71e15FBB43640B43E9A75E03FE54C774D5D4779ED45933E78901D3CB0E69E39D04A9E1E9B25CF060C4BCA4D072860494D0D8E683C2FE58414E15580587690C0E124B694919C2FB74302D85F27968294346E31A6BB3D63CCCAA249DB8453689BE7DDCD911FFC815ABA6E5724CFC4489500216</a:t>
            </a:r>
            <a:endParaRPr kumimoji="0" lang="zh-CN" altLang="en-US" sz="100" b="0" i="0" u="none" strike="noStrike" cap="none" spc="0" normalizeH="0" baseline="0">
              <a:ln>
                <a:noFill/>
              </a:ln>
              <a:solidFill>
                <a:srgbClr val="1E4F5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52511512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9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B5103A37-6A41-CF48-8B03-6D0F4ABED4E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图片 2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3F1955A3-1B53-EC43-9179-F6492A3E25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88476" y="1906960"/>
            <a:ext cx="9943427" cy="3348298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grpSp>
        <p:nvGrpSpPr>
          <p:cNvPr id="762" name="成组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GrpSpPr/>
          <p:nvPr/>
        </p:nvGrpSpPr>
        <p:grpSpPr>
          <a:xfrm>
            <a:off x="1603947" y="888722"/>
            <a:ext cx="2282253" cy="1090624"/>
            <a:chOff x="0" y="0"/>
            <a:chExt cx="2282251" cy="1090623"/>
          </a:xfrm>
        </p:grpSpPr>
        <p:sp>
          <p:nvSpPr>
            <p:cNvPr id="759" name="Visual Merchandiser"/>
            <p:cNvSpPr txBox="1"/>
            <p:nvPr/>
          </p:nvSpPr>
          <p:spPr>
            <a:xfrm>
              <a:off x="3289" y="215443"/>
              <a:ext cx="1890958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 panose="02000000000000000000" pitchFamily="2" charset="0"/>
                  <a:cs typeface="Poppins" panose="02000000000000000000" pitchFamily="2" charset="0"/>
                  <a:sym typeface="Helvetica"/>
                </a:rPr>
                <a:t>Leader</a:t>
              </a:r>
              <a:r>
                <a:rPr kumimoji="0" lang="zh-CN" altLang="en-US" sz="12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 panose="02000000000000000000" pitchFamily="2" charset="0"/>
                  <a:cs typeface="Poppins" panose="02000000000000000000" pitchFamily="2" charset="0"/>
                  <a:sym typeface="Helvetica"/>
                </a:rPr>
                <a:t> </a:t>
              </a:r>
              <a:r>
                <a:rPr kumimoji="0" lang="en-US" altLang="zh-CN" sz="12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 panose="02000000000000000000" pitchFamily="2" charset="0"/>
                  <a:cs typeface="Poppins" panose="02000000000000000000" pitchFamily="2" charset="0"/>
                  <a:sym typeface="Helvetica"/>
                </a:rPr>
                <a:t>of</a:t>
              </a:r>
              <a:r>
                <a:rPr kumimoji="0" lang="zh-CN" altLang="en-US" sz="12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 panose="02000000000000000000" pitchFamily="2" charset="0"/>
                  <a:cs typeface="Poppins" panose="02000000000000000000" pitchFamily="2" charset="0"/>
                  <a:sym typeface="Helvetica"/>
                </a:rPr>
                <a:t> </a:t>
              </a:r>
              <a:r>
                <a:rPr kumimoji="0" lang="en-US" altLang="zh-CN" sz="12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 panose="02000000000000000000" pitchFamily="2" charset="0"/>
                  <a:cs typeface="Poppins" panose="02000000000000000000" pitchFamily="2" charset="0"/>
                  <a:sym typeface="Helvetica"/>
                </a:rPr>
                <a:t>Team</a:t>
              </a:r>
              <a:endParaRPr kumimoji="0" sz="12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anose="02000000000000000000" pitchFamily="2" charset="0"/>
                <a:cs typeface="Poppins" panose="02000000000000000000" pitchFamily="2" charset="0"/>
                <a:sym typeface="Helvetica"/>
              </a:endParaRPr>
            </a:p>
          </p:txBody>
        </p:sp>
        <p:sp>
          <p:nvSpPr>
            <p:cNvPr id="760" name="Predominate extensible testing procedur for reliable good views new normal scalable customer."/>
            <p:cNvSpPr txBox="1"/>
            <p:nvPr/>
          </p:nvSpPr>
          <p:spPr>
            <a:xfrm>
              <a:off x="3289" y="513543"/>
              <a:ext cx="2090037" cy="577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lnSpc>
                  <a:spcPts val="1500"/>
                </a:lnSpc>
                <a:defRPr sz="10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l" defTabSz="914353" rtl="0" eaLnBrk="1" fontAlgn="auto" latinLnBrk="0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9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 Light" panose="02000000000000000000" pitchFamily="2" charset="0"/>
                  <a:cs typeface="Poppins Light" panose="02000000000000000000" pitchFamily="2" charset="0"/>
                  <a:sym typeface="Helvetica"/>
                </a:rPr>
                <a:t>Predominate extensible testing </a:t>
              </a:r>
              <a:r>
                <a:rPr kumimoji="0" sz="90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 Light" panose="02000000000000000000" pitchFamily="2" charset="0"/>
                  <a:cs typeface="Poppins Light" panose="02000000000000000000" pitchFamily="2" charset="0"/>
                  <a:sym typeface="Helvetica"/>
                </a:rPr>
                <a:t>procedur</a:t>
              </a:r>
              <a:r>
                <a:rPr kumimoji="0" sz="9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 Light" panose="02000000000000000000" pitchFamily="2" charset="0"/>
                  <a:cs typeface="Poppins Light" panose="02000000000000000000" pitchFamily="2" charset="0"/>
                  <a:sym typeface="Helvetica"/>
                </a:rPr>
                <a:t> for reliable good views new normal scalable customer.</a:t>
              </a:r>
            </a:p>
          </p:txBody>
        </p:sp>
        <p:sp>
          <p:nvSpPr>
            <p:cNvPr id="761" name="Sasha Bianca Jordan"/>
            <p:cNvSpPr txBox="1"/>
            <p:nvPr/>
          </p:nvSpPr>
          <p:spPr>
            <a:xfrm>
              <a:off x="0" y="0"/>
              <a:ext cx="2282251" cy="2154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4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 SemiBold" panose="02000000000000000000" pitchFamily="2" charset="0"/>
                  <a:cs typeface="Poppins SemiBold" panose="02000000000000000000" pitchFamily="2" charset="0"/>
                  <a:sym typeface="Roboto Bold"/>
                </a:rPr>
                <a:t>Leung</a:t>
              </a:r>
              <a:r>
                <a:rPr kumimoji="0" lang="zh-CN" altLang="en-US" sz="1400" b="1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 SemiBold" panose="02000000000000000000" pitchFamily="2" charset="0"/>
                  <a:cs typeface="Poppins SemiBold" panose="02000000000000000000" pitchFamily="2" charset="0"/>
                  <a:sym typeface="Roboto Bold"/>
                </a:rPr>
                <a:t> </a:t>
              </a:r>
              <a:r>
                <a:rPr kumimoji="0" lang="en-US" altLang="zh-CN" sz="1400" b="1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 SemiBold" panose="02000000000000000000" pitchFamily="2" charset="0"/>
                  <a:cs typeface="Poppins SemiBold" panose="02000000000000000000" pitchFamily="2" charset="0"/>
                  <a:sym typeface="Roboto Bold"/>
                </a:rPr>
                <a:t>Yoyo</a:t>
              </a:r>
              <a:endParaRPr kumimoji="0" sz="1400" b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SemiBold" panose="02000000000000000000" pitchFamily="2" charset="0"/>
                <a:cs typeface="Poppins SemiBold" panose="02000000000000000000" pitchFamily="2" charset="0"/>
                <a:sym typeface="Roboto Bold"/>
              </a:endParaRPr>
            </a:p>
          </p:txBody>
        </p:sp>
      </p:grpSp>
      <p:grpSp>
        <p:nvGrpSpPr>
          <p:cNvPr id="772" name="成组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GrpSpPr/>
          <p:nvPr/>
        </p:nvGrpSpPr>
        <p:grpSpPr>
          <a:xfrm>
            <a:off x="9039358" y="1095327"/>
            <a:ext cx="2435652" cy="2069087"/>
            <a:chOff x="0" y="0"/>
            <a:chExt cx="2435650" cy="2069086"/>
          </a:xfrm>
        </p:grpSpPr>
        <p:sp>
          <p:nvSpPr>
            <p:cNvPr id="763" name="Collaboratively administrate empowered markets via plug-and-play networks. Dynamic procrastinate."/>
            <p:cNvSpPr txBox="1"/>
            <p:nvPr/>
          </p:nvSpPr>
          <p:spPr>
            <a:xfrm>
              <a:off x="0" y="531073"/>
              <a:ext cx="2295457" cy="5611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lnSpc>
                  <a:spcPts val="1500"/>
                </a:lnSpc>
                <a:defRPr sz="10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defTabSz="914353" hangingPunct="0">
                <a:defRPr/>
              </a:pPr>
              <a:r>
                <a:rPr sz="900" kern="0" dirty="0">
                  <a:latin typeface="Poppins Light" panose="02000000000000000000" pitchFamily="2" charset="0"/>
                  <a:cs typeface="Poppins Light" panose="02000000000000000000" pitchFamily="2" charset="0"/>
                </a:rPr>
                <a:t>Collaboratively administrate empowered markets via plug-and-play networks. Dynamic procrastinate.</a:t>
              </a:r>
            </a:p>
          </p:txBody>
        </p:sp>
        <p:sp>
          <p:nvSpPr>
            <p:cNvPr id="764" name="Franca Christy Jordan"/>
            <p:cNvSpPr txBox="1"/>
            <p:nvPr/>
          </p:nvSpPr>
          <p:spPr>
            <a:xfrm>
              <a:off x="0" y="0"/>
              <a:ext cx="2295457" cy="2154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4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defTabSz="914353" hangingPunct="0">
                <a:defRPr/>
              </a:pPr>
              <a:r>
                <a:rPr lang="en-US" altLang="zh-CN" b="1" kern="0" dirty="0">
                  <a:latin typeface="Poppins SemiBold" panose="02000000000000000000" pitchFamily="2" charset="0"/>
                  <a:cs typeface="Poppins SemiBold" panose="02000000000000000000" pitchFamily="2" charset="0"/>
                </a:rPr>
                <a:t>Leung</a:t>
              </a:r>
              <a:r>
                <a:rPr lang="zh-CN" altLang="en-US" b="1" kern="0" dirty="0">
                  <a:latin typeface="Poppins SemiBold" panose="02000000000000000000" pitchFamily="2" charset="0"/>
                  <a:cs typeface="Poppins SemiBold" panose="02000000000000000000" pitchFamily="2" charset="0"/>
                </a:rPr>
                <a:t> </a:t>
              </a:r>
              <a:r>
                <a:rPr lang="en-US" altLang="zh-CN" b="1" kern="0" dirty="0">
                  <a:latin typeface="Poppins SemiBold" panose="02000000000000000000" pitchFamily="2" charset="0"/>
                  <a:cs typeface="Poppins SemiBold" panose="02000000000000000000" pitchFamily="2" charset="0"/>
                </a:rPr>
                <a:t>Yoyo</a:t>
              </a:r>
              <a:r>
                <a:rPr lang="zh-CN" altLang="en-US" b="1" kern="0" dirty="0">
                  <a:latin typeface="Poppins SemiBold" panose="02000000000000000000" pitchFamily="2" charset="0"/>
                  <a:cs typeface="Poppins SemiBold" panose="02000000000000000000" pitchFamily="2" charset="0"/>
                </a:rPr>
                <a:t> </a:t>
              </a:r>
              <a:r>
                <a:rPr lang="en-US" altLang="zh-CN" b="1" kern="0" dirty="0">
                  <a:latin typeface="Poppins SemiBold" panose="02000000000000000000" pitchFamily="2" charset="0"/>
                  <a:cs typeface="Poppins SemiBold" panose="02000000000000000000" pitchFamily="2" charset="0"/>
                </a:rPr>
                <a:t>In</a:t>
              </a:r>
              <a:r>
                <a:rPr lang="zh-CN" altLang="en-US" b="1" kern="0" dirty="0">
                  <a:latin typeface="Poppins SemiBold" panose="02000000000000000000" pitchFamily="2" charset="0"/>
                  <a:cs typeface="Poppins SemiBold" panose="02000000000000000000" pitchFamily="2" charset="0"/>
                </a:rPr>
                <a:t> </a:t>
              </a:r>
              <a:r>
                <a:rPr lang="en-US" altLang="zh-CN" b="1" kern="0" dirty="0">
                  <a:latin typeface="Poppins SemiBold" panose="02000000000000000000" pitchFamily="2" charset="0"/>
                  <a:cs typeface="Poppins SemiBold" panose="02000000000000000000" pitchFamily="2" charset="0"/>
                </a:rPr>
                <a:t>Mist</a:t>
              </a:r>
              <a:endParaRPr b="1" kern="0" dirty="0">
                <a:latin typeface="Poppins SemiBold" panose="02000000000000000000" pitchFamily="2" charset="0"/>
                <a:cs typeface="Poppins SemiBold" panose="02000000000000000000" pitchFamily="2" charset="0"/>
              </a:endParaRPr>
            </a:p>
          </p:txBody>
        </p:sp>
        <p:sp>
          <p:nvSpPr>
            <p:cNvPr id="765" name="Team Work"/>
            <p:cNvSpPr txBox="1"/>
            <p:nvPr/>
          </p:nvSpPr>
          <p:spPr>
            <a:xfrm>
              <a:off x="0" y="1286851"/>
              <a:ext cx="1121766" cy="1692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1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1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 Medium" panose="02000000000000000000" pitchFamily="2" charset="0"/>
                  <a:cs typeface="Poppins Medium" panose="02000000000000000000" pitchFamily="2" charset="0"/>
                  <a:sym typeface="Helvetica"/>
                </a:rPr>
                <a:t>Team Work</a:t>
              </a:r>
            </a:p>
          </p:txBody>
        </p:sp>
        <p:sp>
          <p:nvSpPr>
            <p:cNvPr id="766" name="线条"/>
            <p:cNvSpPr/>
            <p:nvPr/>
          </p:nvSpPr>
          <p:spPr>
            <a:xfrm flipH="1" flipV="1">
              <a:off x="13214" y="1551439"/>
              <a:ext cx="1748523" cy="1"/>
            </a:xfrm>
            <a:prstGeom prst="line">
              <a:avLst/>
            </a:prstGeom>
            <a:noFill/>
            <a:ln w="127000" cap="rnd">
              <a:solidFill>
                <a:srgbClr val="1E4F5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1E4F51"/>
                </a:solidFill>
                <a:effectLst/>
                <a:uLnTx/>
                <a:uFillTx/>
                <a:latin typeface="Calibri"/>
                <a:cs typeface="Calibri"/>
                <a:sym typeface="Calibri"/>
              </a:endParaRPr>
            </a:p>
          </p:txBody>
        </p:sp>
        <p:sp>
          <p:nvSpPr>
            <p:cNvPr id="767" name="95%"/>
            <p:cNvSpPr txBox="1"/>
            <p:nvPr/>
          </p:nvSpPr>
          <p:spPr>
            <a:xfrm>
              <a:off x="1904393" y="1499507"/>
              <a:ext cx="347472" cy="1538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0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000" b="1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 SemiBold" panose="02000000000000000000" pitchFamily="2" charset="0"/>
                  <a:cs typeface="Poppins SemiBold" panose="02000000000000000000" pitchFamily="2" charset="0"/>
                  <a:sym typeface="Helvetica"/>
                </a:rPr>
                <a:t>95%</a:t>
              </a:r>
            </a:p>
          </p:txBody>
        </p:sp>
        <p:sp>
          <p:nvSpPr>
            <p:cNvPr id="768" name="Leaders Team"/>
            <p:cNvSpPr txBox="1"/>
            <p:nvPr/>
          </p:nvSpPr>
          <p:spPr>
            <a:xfrm>
              <a:off x="0" y="1697040"/>
              <a:ext cx="1121766" cy="1692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1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1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 Medium" panose="02000000000000000000" pitchFamily="2" charset="0"/>
                  <a:cs typeface="Poppins Medium" panose="02000000000000000000" pitchFamily="2" charset="0"/>
                  <a:sym typeface="Helvetica"/>
                </a:rPr>
                <a:t>Leaders Team</a:t>
              </a:r>
            </a:p>
          </p:txBody>
        </p:sp>
        <p:sp>
          <p:nvSpPr>
            <p:cNvPr id="769" name="线条"/>
            <p:cNvSpPr/>
            <p:nvPr/>
          </p:nvSpPr>
          <p:spPr>
            <a:xfrm flipH="1" flipV="1">
              <a:off x="13215" y="1961629"/>
              <a:ext cx="1915430" cy="1"/>
            </a:xfrm>
            <a:prstGeom prst="line">
              <a:avLst/>
            </a:prstGeom>
            <a:noFill/>
            <a:ln w="127000" cap="rnd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1E4F51"/>
                </a:solidFill>
                <a:effectLst/>
                <a:uLnTx/>
                <a:uFillTx/>
                <a:latin typeface="Calibri"/>
                <a:cs typeface="Calibri"/>
                <a:sym typeface="Calibri"/>
              </a:endParaRPr>
            </a:p>
          </p:txBody>
        </p:sp>
        <p:sp>
          <p:nvSpPr>
            <p:cNvPr id="770" name="100%"/>
            <p:cNvSpPr txBox="1"/>
            <p:nvPr/>
          </p:nvSpPr>
          <p:spPr>
            <a:xfrm>
              <a:off x="2088177" y="1915198"/>
              <a:ext cx="347473" cy="1538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0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000" b="1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 SemiBold" panose="02000000000000000000" pitchFamily="2" charset="0"/>
                  <a:cs typeface="Poppins SemiBold" panose="02000000000000000000" pitchFamily="2" charset="0"/>
                  <a:sym typeface="Helvetica"/>
                </a:rPr>
                <a:t>100%</a:t>
              </a:r>
            </a:p>
          </p:txBody>
        </p:sp>
        <p:sp>
          <p:nvSpPr>
            <p:cNvPr id="771" name="Visual Merchandiser"/>
            <p:cNvSpPr txBox="1"/>
            <p:nvPr/>
          </p:nvSpPr>
          <p:spPr>
            <a:xfrm>
              <a:off x="3783" y="211642"/>
              <a:ext cx="2033594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defTabSz="914353" hangingPunct="0">
                <a:defRPr/>
              </a:pPr>
              <a:r>
                <a:rPr lang="en-US" altLang="zh-CN" kern="0" dirty="0">
                  <a:latin typeface="Poppins" panose="02000000000000000000" pitchFamily="2" charset="0"/>
                  <a:cs typeface="Poppins" panose="02000000000000000000" pitchFamily="2" charset="0"/>
                </a:rPr>
                <a:t>Core</a:t>
              </a:r>
              <a:r>
                <a:rPr lang="zh-CN" altLang="en-US" kern="0" dirty="0">
                  <a:latin typeface="Poppins" panose="02000000000000000000" pitchFamily="2" charset="0"/>
                  <a:cs typeface="Poppins" panose="02000000000000000000" pitchFamily="2" charset="0"/>
                </a:rPr>
                <a:t> </a:t>
              </a:r>
              <a:r>
                <a:rPr lang="en-US" altLang="zh-CN" kern="0" dirty="0">
                  <a:latin typeface="Poppins" panose="02000000000000000000" pitchFamily="2" charset="0"/>
                  <a:cs typeface="Poppins" panose="02000000000000000000" pitchFamily="2" charset="0"/>
                </a:rPr>
                <a:t>Partner</a:t>
              </a:r>
              <a:endParaRPr kern="0" dirty="0">
                <a:latin typeface="Poppins" panose="02000000000000000000" pitchFamily="2" charset="0"/>
                <a:cs typeface="Poppins" panose="02000000000000000000" pitchFamily="2" charset="0"/>
              </a:endParaRPr>
            </a:p>
          </p:txBody>
        </p:sp>
      </p:grpSp>
      <p:grpSp>
        <p:nvGrpSpPr>
          <p:cNvPr id="775" name="成组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GrpSpPr/>
          <p:nvPr/>
        </p:nvGrpSpPr>
        <p:grpSpPr>
          <a:xfrm>
            <a:off x="6593005" y="5026473"/>
            <a:ext cx="3911894" cy="1082348"/>
            <a:chOff x="0" y="-1243"/>
            <a:chExt cx="3911893" cy="1082347"/>
          </a:xfrm>
        </p:grpSpPr>
        <p:sp>
          <p:nvSpPr>
            <p:cNvPr id="773" name="MEET WITH…"/>
            <p:cNvSpPr txBox="1"/>
            <p:nvPr/>
          </p:nvSpPr>
          <p:spPr>
            <a:xfrm>
              <a:off x="0" y="-1243"/>
              <a:ext cx="3911893" cy="89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/>
            <a:p>
              <a:pPr marL="0" marR="0" lvl="0" indent="0" algn="l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1">
                  <a:solidFill>
                    <a:srgbClr val="FFFFFF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pPr>
              <a:r>
                <a:rPr kumimoji="0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MEET WITH</a:t>
              </a:r>
            </a:p>
            <a:p>
              <a:pPr marL="0" marR="0" lvl="0" indent="0" algn="l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1">
                  <a:solidFill>
                    <a:srgbClr val="B74D57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FAIRY</a:t>
              </a: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 </a:t>
              </a: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VINE</a:t>
              </a: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 </a:t>
              </a: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IN</a:t>
              </a: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 </a:t>
              </a: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MIST</a:t>
              </a:r>
              <a:endPara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EA4A56"/>
                </a:solidFill>
                <a:effectLst/>
                <a:uLnTx/>
                <a:uFillTx/>
                <a:latin typeface="Raleway Black"/>
                <a:sym typeface="Raleway Black"/>
              </a:endParaRPr>
            </a:p>
          </p:txBody>
        </p:sp>
        <p:sp>
          <p:nvSpPr>
            <p:cNvPr id="774" name="Start From Now And After It"/>
            <p:cNvSpPr txBox="1"/>
            <p:nvPr/>
          </p:nvSpPr>
          <p:spPr>
            <a:xfrm>
              <a:off x="0" y="896438"/>
              <a:ext cx="3630184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2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 panose="02000000000000000000" pitchFamily="2" charset="0"/>
                  <a:cs typeface="Poppins" panose="02000000000000000000" pitchFamily="2" charset="0"/>
                  <a:sym typeface="Helvetica"/>
                </a:rPr>
                <a:t>Start From Now And After It</a:t>
              </a:r>
            </a:p>
          </p:txBody>
        </p:sp>
      </p:grpSp>
      <p:sp>
        <p:nvSpPr>
          <p:cNvPr id="22" name="WWW.ARADIS.COM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1CEF559F-5D85-F34D-81C4-5858FACA9F5E}"/>
              </a:ext>
            </a:extLst>
          </p:cNvPr>
          <p:cNvSpPr txBox="1"/>
          <p:nvPr/>
        </p:nvSpPr>
        <p:spPr>
          <a:xfrm rot="16200000">
            <a:off x="-574563" y="4086567"/>
            <a:ext cx="2377441" cy="153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defRPr sz="1000" spc="6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lvl="0" defTabSz="914353" hangingPunct="0">
              <a:defRPr/>
            </a:pPr>
            <a:r>
              <a:rPr lang="en" kern="0" dirty="0" err="1">
                <a:latin typeface="Poppins" panose="02000000000000000000" pitchFamily="2" charset="0"/>
                <a:cs typeface="Poppins" panose="02000000000000000000" pitchFamily="2" charset="0"/>
              </a:rPr>
              <a:t>www.pptstore.net</a:t>
            </a:r>
            <a:endParaRPr kumimoji="0" sz="1000" u="none" strike="noStrike" kern="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anose="02000000000000000000" pitchFamily="2" charset="0"/>
              <a:cs typeface="Poppins" panose="02000000000000000000" pitchFamily="2" charset="0"/>
              <a:sym typeface="PT Sans"/>
            </a:endParaRPr>
          </a:p>
        </p:txBody>
      </p:sp>
      <p:pic>
        <p:nvPicPr>
          <p:cNvPr id="13" name="图片占位符 12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D9FABE4A-33BF-8C4B-84E5-07E278E5E85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7338" y="2974790"/>
            <a:ext cx="3536853" cy="3883210"/>
          </a:xfrm>
        </p:spPr>
      </p:pic>
      <p:sp>
        <p:nvSpPr>
          <p:cNvPr id="24" name="21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B2E9262D-464F-3343-935A-02216AD4A9C0}"/>
              </a:ext>
            </a:extLst>
          </p:cNvPr>
          <p:cNvSpPr txBox="1"/>
          <p:nvPr/>
        </p:nvSpPr>
        <p:spPr>
          <a:xfrm>
            <a:off x="11495843" y="5982093"/>
            <a:ext cx="345605" cy="307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chemeClr val="accent3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kern="0" dirty="0">
                <a:solidFill>
                  <a:srgbClr val="B74D57"/>
                </a:solidFill>
                <a:latin typeface="Raleway" panose="020B0503030101060003" pitchFamily="34" charset="0"/>
              </a:rPr>
              <a:t>11</a:t>
            </a:r>
            <a:endParaRPr kumimoji="0" sz="2000" u="none" strike="noStrike" kern="0" cap="none" spc="0" normalizeH="0" baseline="0" noProof="0" dirty="0">
              <a:ln>
                <a:noFill/>
              </a:ln>
              <a:solidFill>
                <a:srgbClr val="B74D57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25" name="ISSUE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4044B8C1-8D38-2849-8A36-929C3F6A71A2}"/>
              </a:ext>
            </a:extLst>
          </p:cNvPr>
          <p:cNvSpPr txBox="1"/>
          <p:nvPr/>
        </p:nvSpPr>
        <p:spPr>
          <a:xfrm>
            <a:off x="11263046" y="6260137"/>
            <a:ext cx="581246" cy="2975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MIST</a:t>
            </a:r>
            <a:endParaRPr kumimoji="0" sz="16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26" name="TextBox 2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80F6892B-5A2D-A745-964B-2AB1A682ADC5}"/>
              </a:ext>
            </a:extLst>
          </p:cNvPr>
          <p:cNvSpPr txBox="1"/>
          <p:nvPr/>
        </p:nvSpPr>
        <p:spPr>
          <a:xfrm>
            <a:off x="10671601" y="347115"/>
            <a:ext cx="1219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1000" b="1" dirty="0">
                <a:solidFill>
                  <a:schemeClr val="bg1"/>
                </a:solidFill>
                <a:latin typeface="Raleway" panose="020B0503030101060003" pitchFamily="34" charset="0"/>
                <a:ea typeface="Source Han Sans CN" panose="020B0500000000000000" pitchFamily="34" charset="-128"/>
              </a:rPr>
              <a:t>FAIRY VINE</a:t>
            </a:r>
            <a:endParaRPr lang="id-ID" sz="1000" b="1" dirty="0">
              <a:solidFill>
                <a:schemeClr val="bg1"/>
              </a:solidFill>
              <a:latin typeface="Raleway" panose="020B0503030101060003" pitchFamily="34" charset="0"/>
              <a:ea typeface="Source Han Sans CN" panose="020B0500000000000000" pitchFamily="34" charset="-128"/>
            </a:endParaRPr>
          </a:p>
        </p:txBody>
      </p:sp>
      <p:sp>
        <p:nvSpPr>
          <p:cNvPr id="2" name="e7d195523061f1c0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 hidden="1">
            <a:extLst>
              <a:ext uri="{FF2B5EF4-FFF2-40B4-BE49-F238E27FC236}">
                <a16:creationId xmlns:a16="http://schemas.microsoft.com/office/drawing/2014/main" id="{63038D70-E7EC-454C-9960-A12E181299B6}"/>
              </a:ext>
            </a:extLst>
          </p:cNvPr>
          <p:cNvSpPr txBox="1"/>
          <p:nvPr/>
        </p:nvSpPr>
        <p:spPr>
          <a:xfrm>
            <a:off x="-355600" y="1803400"/>
            <a:ext cx="201592" cy="10160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wordArtVert" wrap="square" lIns="45719" tIns="45719" rIns="45719" bIns="45719" numCol="1" spcCol="38100" rtlCol="0" anchor="t">
            <a:spAutoFit/>
          </a:bodyPr>
          <a:lstStyle/>
          <a:p>
            <a:pPr marL="0" marR="0" indent="0" algn="l" defTabSz="91435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00" b="0" i="0" u="none" strike="noStrike" cap="none" spc="0" normalizeH="0" baseline="0">
                <a:ln>
                  <a:noFill/>
                </a:ln>
                <a:solidFill>
                  <a:srgbClr val="1E4F5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e7d195523061f1c01d60fa9f1cfcbfb3d7dea265119d71e15FBB43640B43E9A75E03FE54C774D5D4779ED45933E78901D3CB0E69E39D04A9E1E9B25CF060C4BCA4D072860494D0D8E683C2FE58414E15580587690C0E124B694919C2FB74302D85F27968294346E31A6BB3D63CCCAA249DB8453689BE7DDCD911FFC815ABA6E5724CFC4489500216</a:t>
            </a:r>
            <a:endParaRPr kumimoji="0" lang="zh-CN" altLang="en-US" sz="100" b="0" i="0" u="none" strike="noStrike" cap="none" spc="0" normalizeH="0" baseline="0">
              <a:ln>
                <a:noFill/>
              </a:ln>
              <a:solidFill>
                <a:srgbClr val="1E4F5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34319006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矩形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/>
          <p:nvPr/>
        </p:nvSpPr>
        <p:spPr>
          <a:xfrm>
            <a:off x="-1" y="-2"/>
            <a:ext cx="5374573" cy="6858001"/>
          </a:xfrm>
          <a:prstGeom prst="rect">
            <a:avLst/>
          </a:prstGeom>
          <a:solidFill>
            <a:srgbClr val="FFC95B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710" name="Interactively coordinate proactive…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 txBox="1"/>
          <p:nvPr/>
        </p:nvSpPr>
        <p:spPr>
          <a:xfrm>
            <a:off x="560961" y="2295315"/>
            <a:ext cx="2733568" cy="9618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l" defTabSz="914353" rtl="0" eaLnBrk="1" fontAlgn="auto" latinLnBrk="0" hangingPunct="0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pPr>
            <a:r>
              <a:rPr kumimoji="0" sz="10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Light" panose="02000000000000000000" pitchFamily="2" charset="0"/>
                <a:cs typeface="Poppins Light" panose="02000000000000000000" pitchFamily="2" charset="0"/>
                <a:sym typeface="PT Sans"/>
              </a:rPr>
              <a:t>Interactively coordinate proactive</a:t>
            </a:r>
          </a:p>
          <a:p>
            <a:pPr marL="0" marR="0" lvl="0" indent="0" algn="l" defTabSz="914353" rtl="0" eaLnBrk="1" fontAlgn="auto" latinLnBrk="0" hangingPunct="0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pPr>
            <a:r>
              <a:rPr kumimoji="0" sz="10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Light" panose="02000000000000000000" pitchFamily="2" charset="0"/>
                <a:cs typeface="Poppins Light" panose="02000000000000000000" pitchFamily="2" charset="0"/>
                <a:sym typeface="PT Sans"/>
              </a:rPr>
              <a:t>e-commerce via process-centric "outside the box" thinking. Completely pursue scalable customer service through sustainable potentialities collaboratively.</a:t>
            </a:r>
          </a:p>
        </p:txBody>
      </p:sp>
      <p:sp>
        <p:nvSpPr>
          <p:cNvPr id="711" name="Collaboratively administrate empowered markets via plug-and-play networks. Dynamic procrastinate B2C users after installed base benefits dramatic visualize Bring to the table win-win survival strategies to ensure proactive domination.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 txBox="1"/>
          <p:nvPr/>
        </p:nvSpPr>
        <p:spPr>
          <a:xfrm>
            <a:off x="8148638" y="4576867"/>
            <a:ext cx="3291032" cy="9618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ts val="1500"/>
              </a:lnSpc>
              <a:defRPr sz="10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defTabSz="914353" hangingPunct="0">
              <a:defRPr sz="10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pPr>
            <a:r>
              <a:rPr kern="0" dirty="0">
                <a:latin typeface="Poppins Light" panose="02000000000000000000" pitchFamily="2" charset="0"/>
                <a:cs typeface="Poppins Light" panose="02000000000000000000" pitchFamily="2" charset="0"/>
              </a:rPr>
              <a:t>Collaboratively administrate empowered markets via plug-and-play networks. Dynamic procrastinate B2C users after installed base benefits dramatic visualize Bring to the table win-win survival strategies to ensure proactive domination. </a:t>
            </a:r>
          </a:p>
        </p:txBody>
      </p:sp>
      <p:sp>
        <p:nvSpPr>
          <p:cNvPr id="10" name="21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FA11221C-0C96-5E43-814D-6A2371C6C57B}"/>
              </a:ext>
            </a:extLst>
          </p:cNvPr>
          <p:cNvSpPr txBox="1"/>
          <p:nvPr/>
        </p:nvSpPr>
        <p:spPr>
          <a:xfrm>
            <a:off x="11478209" y="5982093"/>
            <a:ext cx="363239" cy="307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chemeClr val="accent3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kern="0" dirty="0">
                <a:solidFill>
                  <a:srgbClr val="B74D57"/>
                </a:solidFill>
                <a:latin typeface="Raleway" panose="020B0503030101060003" pitchFamily="34" charset="0"/>
              </a:rPr>
              <a:t>12</a:t>
            </a:r>
            <a:endParaRPr kumimoji="0" sz="2000" u="none" strike="noStrike" kern="0" cap="none" spc="0" normalizeH="0" baseline="0" noProof="0" dirty="0">
              <a:ln>
                <a:noFill/>
              </a:ln>
              <a:solidFill>
                <a:srgbClr val="B74D57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11" name="ISSUE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A1905909-122A-7D4B-A481-387393FCC115}"/>
              </a:ext>
            </a:extLst>
          </p:cNvPr>
          <p:cNvSpPr txBox="1"/>
          <p:nvPr/>
        </p:nvSpPr>
        <p:spPr>
          <a:xfrm>
            <a:off x="11263046" y="6260137"/>
            <a:ext cx="581246" cy="2975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MIST</a:t>
            </a:r>
            <a:endParaRPr kumimoji="0" sz="16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12" name="TextBox 2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CDE65C0D-6ED7-EC4E-A9F6-82E3D0703738}"/>
              </a:ext>
            </a:extLst>
          </p:cNvPr>
          <p:cNvSpPr txBox="1"/>
          <p:nvPr/>
        </p:nvSpPr>
        <p:spPr>
          <a:xfrm>
            <a:off x="10671601" y="347115"/>
            <a:ext cx="1219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1000" b="1" dirty="0">
                <a:solidFill>
                  <a:schemeClr val="bg1"/>
                </a:solidFill>
                <a:latin typeface="Raleway" panose="020B0503030101060003" pitchFamily="34" charset="0"/>
                <a:ea typeface="Source Han Sans CN" panose="020B0500000000000000" pitchFamily="34" charset="-128"/>
              </a:rPr>
              <a:t>FAIRY VINE</a:t>
            </a:r>
            <a:endParaRPr lang="id-ID" sz="1000" b="1" dirty="0">
              <a:solidFill>
                <a:schemeClr val="bg1"/>
              </a:solidFill>
              <a:latin typeface="Raleway" panose="020B0503030101060003" pitchFamily="34" charset="0"/>
              <a:ea typeface="Source Han Sans CN" panose="020B0500000000000000" pitchFamily="34" charset="-128"/>
            </a:endParaRPr>
          </a:p>
        </p:txBody>
      </p:sp>
      <p:pic>
        <p:nvPicPr>
          <p:cNvPr id="9" name="图片占位符 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B4CE64A7-A97C-294E-9EC1-031C7EDDF12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714" name="成组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GrpSpPr/>
          <p:nvPr/>
        </p:nvGrpSpPr>
        <p:grpSpPr>
          <a:xfrm>
            <a:off x="6693259" y="1256566"/>
            <a:ext cx="2976093" cy="1246058"/>
            <a:chOff x="0" y="0"/>
            <a:chExt cx="2976092" cy="1246057"/>
          </a:xfrm>
        </p:grpSpPr>
        <p:sp>
          <p:nvSpPr>
            <p:cNvPr id="712" name="SPIRIT ON…"/>
            <p:cNvSpPr txBox="1"/>
            <p:nvPr/>
          </p:nvSpPr>
          <p:spPr>
            <a:xfrm>
              <a:off x="0" y="0"/>
              <a:ext cx="2976092" cy="8951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/>
            <a:p>
              <a:pPr marL="0" marR="0" lvl="0" indent="0" algn="l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1">
                  <a:solidFill>
                    <a:srgbClr val="FFFFFF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pPr>
              <a:r>
                <a:rPr kumimoji="0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SPIRIT </a:t>
              </a: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I</a:t>
              </a:r>
              <a:r>
                <a:rPr kumimoji="0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N</a:t>
              </a:r>
            </a:p>
            <a:p>
              <a:pPr marL="0" marR="0" lvl="0" indent="0" algn="l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1">
                  <a:solidFill>
                    <a:srgbClr val="B74D57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FAIRY</a:t>
              </a: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 </a:t>
              </a: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VINE</a:t>
              </a:r>
              <a:endPara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EA4A56"/>
                </a:solidFill>
                <a:effectLst/>
                <a:uLnTx/>
                <a:uFillTx/>
                <a:latin typeface="Raleway Black"/>
                <a:sym typeface="Raleway Black"/>
              </a:endParaRPr>
            </a:p>
          </p:txBody>
        </p:sp>
        <p:sp>
          <p:nvSpPr>
            <p:cNvPr id="713" name="Start From Now And After It"/>
            <p:cNvSpPr txBox="1"/>
            <p:nvPr/>
          </p:nvSpPr>
          <p:spPr>
            <a:xfrm>
              <a:off x="0" y="1061391"/>
              <a:ext cx="2976092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2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 panose="02000000000000000000" pitchFamily="2" charset="0"/>
                  <a:cs typeface="Poppins" panose="02000000000000000000" pitchFamily="2" charset="0"/>
                  <a:sym typeface="Helvetica"/>
                </a:rPr>
                <a:t>Start From Now And After It</a:t>
              </a:r>
            </a:p>
          </p:txBody>
        </p:sp>
      </p:grpSp>
      <p:pic>
        <p:nvPicPr>
          <p:cNvPr id="16" name="图片占位符 15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4240CCBE-B524-4248-A670-F04A95A5ADF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图片 17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5A8090EA-25C9-3F45-8297-4796752763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2808" y="2203799"/>
            <a:ext cx="5010801" cy="1889788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pic>
        <p:nvPicPr>
          <p:cNvPr id="20" name="图片 19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F1005772-845C-1841-93D1-AD400D3FCF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25711">
            <a:off x="-2316947" y="3222171"/>
            <a:ext cx="5010937" cy="1991526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sp>
        <p:nvSpPr>
          <p:cNvPr id="2" name="e7d195523061f1c0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 hidden="1">
            <a:extLst>
              <a:ext uri="{FF2B5EF4-FFF2-40B4-BE49-F238E27FC236}">
                <a16:creationId xmlns:a16="http://schemas.microsoft.com/office/drawing/2014/main" id="{0F2E0539-AF62-4563-91FA-8E7F313DF68A}"/>
              </a:ext>
            </a:extLst>
          </p:cNvPr>
          <p:cNvSpPr txBox="1"/>
          <p:nvPr/>
        </p:nvSpPr>
        <p:spPr>
          <a:xfrm>
            <a:off x="-355600" y="1803400"/>
            <a:ext cx="201592" cy="10160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wordArtVert" wrap="square" lIns="45719" tIns="45719" rIns="45719" bIns="45719" numCol="1" spcCol="38100" rtlCol="0" anchor="t">
            <a:spAutoFit/>
          </a:bodyPr>
          <a:lstStyle/>
          <a:p>
            <a:pPr marL="0" marR="0" indent="0" algn="l" defTabSz="91435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00" b="0" i="0" u="none" strike="noStrike" cap="none" spc="0" normalizeH="0" baseline="0">
                <a:ln>
                  <a:noFill/>
                </a:ln>
                <a:solidFill>
                  <a:srgbClr val="1E4F5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e7d195523061f1c01d60fa9f1cfcbfb3d7dea265119d71e15FBB43640B43E9A75E03FE54C774D5D4779ED45933E78901D3CB0E69E39D04A9E1E9B25CF060C4BCA4D072860494D0D8E683C2FE58414E15580587690C0E124B694919C2FB74302D85F27968294346E31A6BB3D63CCCAA249DB8453689BE7DDCD911FFC815ABA6E5724CFC4489500216</a:t>
            </a:r>
            <a:endParaRPr kumimoji="0" lang="zh-CN" altLang="en-US" sz="100" b="0" i="0" u="none" strike="noStrike" cap="none" spc="0" normalizeH="0" baseline="0">
              <a:ln>
                <a:noFill/>
              </a:ln>
              <a:solidFill>
                <a:srgbClr val="1E4F5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76476376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1B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矩形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/>
          <p:nvPr/>
        </p:nvSpPr>
        <p:spPr>
          <a:xfrm>
            <a:off x="1" y="1388164"/>
            <a:ext cx="12192001" cy="4081671"/>
          </a:xfrm>
          <a:prstGeom prst="rect">
            <a:avLst/>
          </a:prstGeom>
          <a:solidFill>
            <a:srgbClr val="FFC95B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5" name="图片占位符 4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7B312B24-E7E8-8D4D-AAB6-87DECB4123BE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01" name="形状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/>
          <p:nvPr/>
        </p:nvSpPr>
        <p:spPr>
          <a:xfrm>
            <a:off x="4682583" y="2204206"/>
            <a:ext cx="4400849" cy="2449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198" y="356"/>
                </a:moveTo>
                <a:lnTo>
                  <a:pt x="198" y="21244"/>
                </a:lnTo>
                <a:lnTo>
                  <a:pt x="21402" y="21244"/>
                </a:lnTo>
                <a:lnTo>
                  <a:pt x="21402" y="356"/>
                </a:lnTo>
                <a:close/>
              </a:path>
            </a:pathLst>
          </a:custGeom>
          <a:solidFill>
            <a:srgbClr val="EA4A56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1E4F51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grpSp>
        <p:nvGrpSpPr>
          <p:cNvPr id="604" name="成组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GrpSpPr/>
          <p:nvPr/>
        </p:nvGrpSpPr>
        <p:grpSpPr>
          <a:xfrm>
            <a:off x="5222749" y="2889066"/>
            <a:ext cx="3320512" cy="1081105"/>
            <a:chOff x="0" y="0"/>
            <a:chExt cx="3320511" cy="1081104"/>
          </a:xfrm>
        </p:grpSpPr>
        <p:sp>
          <p:nvSpPr>
            <p:cNvPr id="602" name="THIS IS…"/>
            <p:cNvSpPr txBox="1"/>
            <p:nvPr/>
          </p:nvSpPr>
          <p:spPr>
            <a:xfrm>
              <a:off x="0" y="0"/>
              <a:ext cx="3320511" cy="8951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/>
            <a:p>
              <a:pPr marL="0" marR="0" lvl="0" indent="0" algn="ctr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1">
                  <a:solidFill>
                    <a:srgbClr val="FFFFFF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pPr>
              <a:r>
                <a:rPr kumimoji="0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THIS IS</a:t>
              </a:r>
            </a:p>
            <a:p>
              <a:pPr marL="0" marR="0" lvl="0" indent="0" algn="ctr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1">
                  <a:solidFill>
                    <a:srgbClr val="B74D57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FAIRY</a:t>
              </a: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 </a:t>
              </a: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VINE</a:t>
              </a:r>
              <a:endPara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EA4A56"/>
                </a:solidFill>
                <a:effectLst/>
                <a:uLnTx/>
                <a:uFillTx/>
                <a:latin typeface="Raleway Black"/>
                <a:sym typeface="Raleway Black"/>
              </a:endParaRPr>
            </a:p>
          </p:txBody>
        </p:sp>
        <p:sp>
          <p:nvSpPr>
            <p:cNvPr id="603" name="Start From Now And After It"/>
            <p:cNvSpPr txBox="1"/>
            <p:nvPr/>
          </p:nvSpPr>
          <p:spPr>
            <a:xfrm>
              <a:off x="0" y="896438"/>
              <a:ext cx="3319272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1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ctr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2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 panose="02000000000000000000" pitchFamily="2" charset="0"/>
                  <a:cs typeface="Poppins" panose="02000000000000000000" pitchFamily="2" charset="0"/>
                  <a:sym typeface="Helvetica"/>
                </a:rPr>
                <a:t>Start From Now And After It</a:t>
              </a:r>
            </a:p>
          </p:txBody>
        </p:sp>
      </p:grpSp>
      <p:sp>
        <p:nvSpPr>
          <p:cNvPr id="605" name="Collaboratively administrate empowered markets via plug-and-play networks. Dynamic procrastinate B2C users after installed base.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 txBox="1"/>
          <p:nvPr/>
        </p:nvSpPr>
        <p:spPr>
          <a:xfrm rot="16200000">
            <a:off x="154879" y="3140456"/>
            <a:ext cx="2969449" cy="577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ts val="1500"/>
              </a:lnSpc>
              <a:defRPr sz="1000">
                <a:solidFill>
                  <a:srgbClr val="808080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ctr" defTabSz="914353" rtl="0" eaLnBrk="1" fontAlgn="auto" latinLnBrk="0" hangingPunct="0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Light" panose="02000000000000000000" pitchFamily="2" charset="0"/>
                <a:cs typeface="Poppins Light" panose="02000000000000000000" pitchFamily="2" charset="0"/>
                <a:sym typeface="PT Sans"/>
              </a:rPr>
              <a:t>Collaboratively administrate empowered markets via plug-and-play networks. Dynamic procrastinate B2C users after installed base.</a:t>
            </a:r>
          </a:p>
        </p:txBody>
      </p:sp>
      <p:sp>
        <p:nvSpPr>
          <p:cNvPr id="15" name="WWW.ARADIS.COM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DA6A83BE-7059-9C4E-AAB8-9542EEC22008}"/>
              </a:ext>
            </a:extLst>
          </p:cNvPr>
          <p:cNvSpPr txBox="1"/>
          <p:nvPr/>
        </p:nvSpPr>
        <p:spPr>
          <a:xfrm rot="16200000">
            <a:off x="10375474" y="3259720"/>
            <a:ext cx="2377441" cy="153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defRPr sz="1000" spc="6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lvl="0" defTabSz="914353" hangingPunct="0">
              <a:defRPr/>
            </a:pPr>
            <a:r>
              <a:rPr lang="en" kern="0" dirty="0" err="1">
                <a:latin typeface="Poppins" panose="02000000000000000000" pitchFamily="2" charset="0"/>
                <a:cs typeface="Poppins" panose="02000000000000000000" pitchFamily="2" charset="0"/>
              </a:rPr>
              <a:t>www.pptstore.net</a:t>
            </a:r>
            <a:endParaRPr kumimoji="0" sz="1000" u="none" strike="noStrike" kern="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anose="02000000000000000000" pitchFamily="2" charset="0"/>
              <a:cs typeface="Poppins" panose="02000000000000000000" pitchFamily="2" charset="0"/>
              <a:sym typeface="PT Sans"/>
            </a:endParaRPr>
          </a:p>
        </p:txBody>
      </p:sp>
      <p:pic>
        <p:nvPicPr>
          <p:cNvPr id="7" name="图片 6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8C998997-1D8C-6C4F-986C-5B41873090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0761" y="170719"/>
            <a:ext cx="4861624" cy="1773553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pic>
        <p:nvPicPr>
          <p:cNvPr id="9" name="图片 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9E112306-2523-1B44-8886-7EA2D30C01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5023" y="5132953"/>
            <a:ext cx="6068525" cy="2043483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sp>
        <p:nvSpPr>
          <p:cNvPr id="20" name="21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16A409FF-4A33-0C45-853B-49001B25A646}"/>
              </a:ext>
            </a:extLst>
          </p:cNvPr>
          <p:cNvSpPr txBox="1"/>
          <p:nvPr/>
        </p:nvSpPr>
        <p:spPr>
          <a:xfrm>
            <a:off x="11479813" y="5982093"/>
            <a:ext cx="361635" cy="307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chemeClr val="accent3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kern="0" dirty="0">
                <a:solidFill>
                  <a:srgbClr val="B74D57"/>
                </a:solidFill>
                <a:latin typeface="Raleway" panose="020B0503030101060003" pitchFamily="34" charset="0"/>
              </a:rPr>
              <a:t>13</a:t>
            </a:r>
            <a:endParaRPr kumimoji="0" sz="2000" u="none" strike="noStrike" kern="0" cap="none" spc="0" normalizeH="0" baseline="0" noProof="0" dirty="0">
              <a:ln>
                <a:noFill/>
              </a:ln>
              <a:solidFill>
                <a:srgbClr val="B74D57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21" name="ISSUE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D3BE7EB6-DF36-224A-9814-75C6A2CAC77F}"/>
              </a:ext>
            </a:extLst>
          </p:cNvPr>
          <p:cNvSpPr txBox="1"/>
          <p:nvPr/>
        </p:nvSpPr>
        <p:spPr>
          <a:xfrm>
            <a:off x="11263046" y="6260137"/>
            <a:ext cx="581246" cy="2975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MIST</a:t>
            </a:r>
            <a:endParaRPr kumimoji="0" sz="16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22" name="TextBox 2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28710313-7AE1-8249-AB89-A60C00BBDA5A}"/>
              </a:ext>
            </a:extLst>
          </p:cNvPr>
          <p:cNvSpPr txBox="1"/>
          <p:nvPr/>
        </p:nvSpPr>
        <p:spPr>
          <a:xfrm>
            <a:off x="10671601" y="347115"/>
            <a:ext cx="1219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1000" b="1" dirty="0">
                <a:solidFill>
                  <a:schemeClr val="bg1"/>
                </a:solidFill>
                <a:latin typeface="Raleway" panose="020B0503030101060003" pitchFamily="34" charset="0"/>
                <a:ea typeface="Source Han Sans CN" panose="020B0500000000000000" pitchFamily="34" charset="-128"/>
              </a:rPr>
              <a:t>FAIRY VINE</a:t>
            </a:r>
            <a:endParaRPr lang="id-ID" sz="1000" b="1" dirty="0">
              <a:solidFill>
                <a:schemeClr val="bg1"/>
              </a:solidFill>
              <a:latin typeface="Raleway" panose="020B0503030101060003" pitchFamily="34" charset="0"/>
              <a:ea typeface="Source Han Sans CN" panose="020B0500000000000000" pitchFamily="34" charset="-128"/>
            </a:endParaRPr>
          </a:p>
        </p:txBody>
      </p:sp>
      <p:sp>
        <p:nvSpPr>
          <p:cNvPr id="23" name="文本框 22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03B0A98D-1D3C-DB46-ACAC-B880B38EA31C}"/>
              </a:ext>
            </a:extLst>
          </p:cNvPr>
          <p:cNvSpPr txBox="1"/>
          <p:nvPr/>
        </p:nvSpPr>
        <p:spPr>
          <a:xfrm>
            <a:off x="1792466" y="3079860"/>
            <a:ext cx="1785040" cy="1077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r" defTabSz="91435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aleway Light" panose="020B0403030101060003" pitchFamily="34" charset="0"/>
                <a:ea typeface="+mj-ea"/>
                <a:cs typeface="+mj-cs"/>
                <a:sym typeface="Calibri"/>
              </a:rPr>
              <a:t>2019</a:t>
            </a:r>
          </a:p>
          <a:p>
            <a:pPr marL="0" marR="0" indent="0" algn="r" defTabSz="91435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4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aleway" panose="020B0503030101060003" pitchFamily="34" charset="0"/>
                <a:ea typeface="+mj-ea"/>
                <a:cs typeface="+mj-cs"/>
                <a:sym typeface="Calibri"/>
              </a:rPr>
              <a:t>05</a:t>
            </a:r>
            <a:endParaRPr kumimoji="0" lang="zh-CN" altLang="en-US" sz="4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Raleway" panose="020B0503030101060003" pitchFamily="34" charset="0"/>
              <a:ea typeface="+mj-ea"/>
              <a:cs typeface="+mj-cs"/>
              <a:sym typeface="Calibri"/>
            </a:endParaRPr>
          </a:p>
        </p:txBody>
      </p:sp>
      <p:sp>
        <p:nvSpPr>
          <p:cNvPr id="2" name="e7d195523061f1c0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 hidden="1">
            <a:extLst>
              <a:ext uri="{FF2B5EF4-FFF2-40B4-BE49-F238E27FC236}">
                <a16:creationId xmlns:a16="http://schemas.microsoft.com/office/drawing/2014/main" id="{5F2BD346-54B4-4BB7-94AF-E13C26881843}"/>
              </a:ext>
            </a:extLst>
          </p:cNvPr>
          <p:cNvSpPr txBox="1"/>
          <p:nvPr/>
        </p:nvSpPr>
        <p:spPr>
          <a:xfrm>
            <a:off x="-355600" y="1803400"/>
            <a:ext cx="201592" cy="10160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wordArtVert" wrap="square" lIns="45719" tIns="45719" rIns="45719" bIns="45719" numCol="1" spcCol="38100" rtlCol="0" anchor="t">
            <a:spAutoFit/>
          </a:bodyPr>
          <a:lstStyle/>
          <a:p>
            <a:pPr marL="0" marR="0" indent="0" algn="l" defTabSz="91435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00" b="0" i="0" u="none" strike="noStrike" cap="none" spc="0" normalizeH="0" baseline="0">
                <a:ln>
                  <a:noFill/>
                </a:ln>
                <a:solidFill>
                  <a:srgbClr val="1E4F5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e7d195523061f1c01d60fa9f1cfcbfb3d7dea265119d71e15FBB43640B43E9A75E03FE54C774D5D4779ED45933E78901D3CB0E69E39D04A9E1E9B25CF060C4BCA4D072860494D0D8E683C2FE58414E15580587690C0E124B694919C2FB74302D85F27968294346E31A6BB3D63CCCAA249DB8453689BE7DDCD911FFC815ABA6E5724CFC4489500216</a:t>
            </a:r>
            <a:endParaRPr kumimoji="0" lang="zh-CN" altLang="en-US" sz="100" b="0" i="0" u="none" strike="noStrike" cap="none" spc="0" normalizeH="0" baseline="0">
              <a:ln>
                <a:noFill/>
              </a:ln>
              <a:solidFill>
                <a:srgbClr val="1E4F5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03770726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9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矩形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/>
          <p:nvPr/>
        </p:nvSpPr>
        <p:spPr>
          <a:xfrm>
            <a:off x="-1" y="1444170"/>
            <a:ext cx="8153401" cy="4903622"/>
          </a:xfrm>
          <a:prstGeom prst="rect">
            <a:avLst/>
          </a:prstGeom>
          <a:solidFill>
            <a:srgbClr val="1E4F51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T Sans"/>
              <a:sym typeface="PT Sans"/>
            </a:endParaRPr>
          </a:p>
        </p:txBody>
      </p:sp>
      <p:pic>
        <p:nvPicPr>
          <p:cNvPr id="5" name="图片占位符 4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97E3E8B6-A8A0-E24D-A1F6-4766D6DE23AD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62"/>
          <a:stretch/>
        </p:blipFill>
        <p:spPr>
          <a:xfrm>
            <a:off x="3260035" y="0"/>
            <a:ext cx="3978967" cy="5433391"/>
          </a:xfrm>
        </p:spPr>
      </p:pic>
      <p:grpSp>
        <p:nvGrpSpPr>
          <p:cNvPr id="21" name="成组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DD38F5E3-0504-6345-A65F-1AF5EB182976}"/>
              </a:ext>
            </a:extLst>
          </p:cNvPr>
          <p:cNvGrpSpPr/>
          <p:nvPr/>
        </p:nvGrpSpPr>
        <p:grpSpPr>
          <a:xfrm>
            <a:off x="9039358" y="2924175"/>
            <a:ext cx="2435652" cy="2069087"/>
            <a:chOff x="0" y="0"/>
            <a:chExt cx="2435650" cy="2069086"/>
          </a:xfrm>
        </p:grpSpPr>
        <p:sp>
          <p:nvSpPr>
            <p:cNvPr id="22" name="Collaboratively administrate empowered markets via plug-and-play networks. Dynamic procrastinate.">
              <a:extLst>
                <a:ext uri="{FF2B5EF4-FFF2-40B4-BE49-F238E27FC236}">
                  <a16:creationId xmlns:a16="http://schemas.microsoft.com/office/drawing/2014/main" id="{AF9EEA76-989E-AA4F-A6B9-8825DCF058A6}"/>
                </a:ext>
              </a:extLst>
            </p:cNvPr>
            <p:cNvSpPr txBox="1"/>
            <p:nvPr/>
          </p:nvSpPr>
          <p:spPr>
            <a:xfrm>
              <a:off x="0" y="531073"/>
              <a:ext cx="2295457" cy="5611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lnSpc>
                  <a:spcPts val="1500"/>
                </a:lnSpc>
                <a:defRPr sz="10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defTabSz="914353" hangingPunct="0">
                <a:defRPr/>
              </a:pPr>
              <a:r>
                <a:rPr sz="900" kern="0" dirty="0">
                  <a:latin typeface="Poppins Light" panose="02000000000000000000" pitchFamily="2" charset="0"/>
                  <a:cs typeface="Poppins Light" panose="02000000000000000000" pitchFamily="2" charset="0"/>
                </a:rPr>
                <a:t>Collaboratively administrate empowered markets via plug-and-play networks. Dynamic procrastinate.</a:t>
              </a:r>
            </a:p>
          </p:txBody>
        </p:sp>
        <p:sp>
          <p:nvSpPr>
            <p:cNvPr id="23" name="Franca Christy Jordan">
              <a:extLst>
                <a:ext uri="{FF2B5EF4-FFF2-40B4-BE49-F238E27FC236}">
                  <a16:creationId xmlns:a16="http://schemas.microsoft.com/office/drawing/2014/main" id="{87966FCF-E64F-DF40-BA46-F9B824E02DE1}"/>
                </a:ext>
              </a:extLst>
            </p:cNvPr>
            <p:cNvSpPr txBox="1"/>
            <p:nvPr/>
          </p:nvSpPr>
          <p:spPr>
            <a:xfrm>
              <a:off x="0" y="0"/>
              <a:ext cx="2295457" cy="2154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4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defTabSz="914353" hangingPunct="0">
                <a:defRPr/>
              </a:pPr>
              <a:r>
                <a:rPr lang="en-US" altLang="zh-CN" b="1" kern="0" dirty="0">
                  <a:latin typeface="Poppins SemiBold" panose="02000000000000000000" pitchFamily="2" charset="0"/>
                  <a:cs typeface="Poppins SemiBold" panose="02000000000000000000" pitchFamily="2" charset="0"/>
                </a:rPr>
                <a:t>Leung</a:t>
              </a:r>
              <a:r>
                <a:rPr lang="zh-CN" altLang="en-US" b="1" kern="0" dirty="0">
                  <a:latin typeface="Poppins SemiBold" panose="02000000000000000000" pitchFamily="2" charset="0"/>
                  <a:cs typeface="Poppins SemiBold" panose="02000000000000000000" pitchFamily="2" charset="0"/>
                </a:rPr>
                <a:t> </a:t>
              </a:r>
              <a:r>
                <a:rPr lang="en-US" altLang="zh-CN" b="1" kern="0" dirty="0">
                  <a:latin typeface="Poppins SemiBold" panose="02000000000000000000" pitchFamily="2" charset="0"/>
                  <a:cs typeface="Poppins SemiBold" panose="02000000000000000000" pitchFamily="2" charset="0"/>
                </a:rPr>
                <a:t>Yoyo</a:t>
              </a:r>
              <a:r>
                <a:rPr lang="zh-CN" altLang="en-US" b="1" kern="0" dirty="0">
                  <a:latin typeface="Poppins SemiBold" panose="02000000000000000000" pitchFamily="2" charset="0"/>
                  <a:cs typeface="Poppins SemiBold" panose="02000000000000000000" pitchFamily="2" charset="0"/>
                </a:rPr>
                <a:t> </a:t>
              </a:r>
              <a:r>
                <a:rPr lang="en-US" altLang="zh-CN" b="1" kern="0" dirty="0">
                  <a:latin typeface="Poppins SemiBold" panose="02000000000000000000" pitchFamily="2" charset="0"/>
                  <a:cs typeface="Poppins SemiBold" panose="02000000000000000000" pitchFamily="2" charset="0"/>
                </a:rPr>
                <a:t>In</a:t>
              </a:r>
              <a:r>
                <a:rPr lang="zh-CN" altLang="en-US" b="1" kern="0" dirty="0">
                  <a:latin typeface="Poppins SemiBold" panose="02000000000000000000" pitchFamily="2" charset="0"/>
                  <a:cs typeface="Poppins SemiBold" panose="02000000000000000000" pitchFamily="2" charset="0"/>
                </a:rPr>
                <a:t> </a:t>
              </a:r>
              <a:r>
                <a:rPr lang="en-US" altLang="zh-CN" b="1" kern="0" dirty="0">
                  <a:latin typeface="Poppins SemiBold" panose="02000000000000000000" pitchFamily="2" charset="0"/>
                  <a:cs typeface="Poppins SemiBold" panose="02000000000000000000" pitchFamily="2" charset="0"/>
                </a:rPr>
                <a:t>Mist</a:t>
              </a:r>
              <a:endParaRPr b="1" kern="0" dirty="0">
                <a:latin typeface="Poppins SemiBold" panose="02000000000000000000" pitchFamily="2" charset="0"/>
                <a:cs typeface="Poppins SemiBold" panose="02000000000000000000" pitchFamily="2" charset="0"/>
              </a:endParaRPr>
            </a:p>
          </p:txBody>
        </p:sp>
        <p:sp>
          <p:nvSpPr>
            <p:cNvPr id="24" name="Team Work">
              <a:extLst>
                <a:ext uri="{FF2B5EF4-FFF2-40B4-BE49-F238E27FC236}">
                  <a16:creationId xmlns:a16="http://schemas.microsoft.com/office/drawing/2014/main" id="{582D22BD-7286-E64E-B01A-A522FE4B7707}"/>
                </a:ext>
              </a:extLst>
            </p:cNvPr>
            <p:cNvSpPr txBox="1"/>
            <p:nvPr/>
          </p:nvSpPr>
          <p:spPr>
            <a:xfrm>
              <a:off x="0" y="1286851"/>
              <a:ext cx="1121766" cy="1692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1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1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 Medium" panose="02000000000000000000" pitchFamily="2" charset="0"/>
                  <a:cs typeface="Poppins Medium" panose="02000000000000000000" pitchFamily="2" charset="0"/>
                  <a:sym typeface="Helvetica"/>
                </a:rPr>
                <a:t>Team Work</a:t>
              </a:r>
            </a:p>
          </p:txBody>
        </p:sp>
        <p:sp>
          <p:nvSpPr>
            <p:cNvPr id="25" name="线条">
              <a:extLst>
                <a:ext uri="{FF2B5EF4-FFF2-40B4-BE49-F238E27FC236}">
                  <a16:creationId xmlns:a16="http://schemas.microsoft.com/office/drawing/2014/main" id="{B7DEAD20-AEFF-1B48-8541-08AC3CE443F1}"/>
                </a:ext>
              </a:extLst>
            </p:cNvPr>
            <p:cNvSpPr/>
            <p:nvPr/>
          </p:nvSpPr>
          <p:spPr>
            <a:xfrm flipH="1" flipV="1">
              <a:off x="13214" y="1551439"/>
              <a:ext cx="1748523" cy="1"/>
            </a:xfrm>
            <a:prstGeom prst="line">
              <a:avLst/>
            </a:prstGeom>
            <a:noFill/>
            <a:ln w="127000" cap="rnd">
              <a:solidFill>
                <a:srgbClr val="1E4F5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1E4F51"/>
                </a:solidFill>
                <a:effectLst/>
                <a:uLnTx/>
                <a:uFillTx/>
                <a:latin typeface="Calibri"/>
                <a:cs typeface="Calibri"/>
                <a:sym typeface="Calibri"/>
              </a:endParaRPr>
            </a:p>
          </p:txBody>
        </p:sp>
        <p:sp>
          <p:nvSpPr>
            <p:cNvPr id="26" name="95%">
              <a:extLst>
                <a:ext uri="{FF2B5EF4-FFF2-40B4-BE49-F238E27FC236}">
                  <a16:creationId xmlns:a16="http://schemas.microsoft.com/office/drawing/2014/main" id="{9603A95A-5A63-2A4D-A901-0590AFA633FA}"/>
                </a:ext>
              </a:extLst>
            </p:cNvPr>
            <p:cNvSpPr txBox="1"/>
            <p:nvPr/>
          </p:nvSpPr>
          <p:spPr>
            <a:xfrm>
              <a:off x="1904393" y="1499507"/>
              <a:ext cx="347472" cy="1538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0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000" b="1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 SemiBold" panose="02000000000000000000" pitchFamily="2" charset="0"/>
                  <a:cs typeface="Poppins SemiBold" panose="02000000000000000000" pitchFamily="2" charset="0"/>
                  <a:sym typeface="Helvetica"/>
                </a:rPr>
                <a:t>95%</a:t>
              </a:r>
            </a:p>
          </p:txBody>
        </p:sp>
        <p:sp>
          <p:nvSpPr>
            <p:cNvPr id="27" name="Leaders Team">
              <a:extLst>
                <a:ext uri="{FF2B5EF4-FFF2-40B4-BE49-F238E27FC236}">
                  <a16:creationId xmlns:a16="http://schemas.microsoft.com/office/drawing/2014/main" id="{34F6EF0C-6DC6-7740-A1C6-7C4C78C22180}"/>
                </a:ext>
              </a:extLst>
            </p:cNvPr>
            <p:cNvSpPr txBox="1"/>
            <p:nvPr/>
          </p:nvSpPr>
          <p:spPr>
            <a:xfrm>
              <a:off x="0" y="1697040"/>
              <a:ext cx="1121766" cy="1692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1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1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 Medium" panose="02000000000000000000" pitchFamily="2" charset="0"/>
                  <a:cs typeface="Poppins Medium" panose="02000000000000000000" pitchFamily="2" charset="0"/>
                  <a:sym typeface="Helvetica"/>
                </a:rPr>
                <a:t>Leaders Team</a:t>
              </a:r>
            </a:p>
          </p:txBody>
        </p:sp>
        <p:sp>
          <p:nvSpPr>
            <p:cNvPr id="28" name="线条">
              <a:extLst>
                <a:ext uri="{FF2B5EF4-FFF2-40B4-BE49-F238E27FC236}">
                  <a16:creationId xmlns:a16="http://schemas.microsoft.com/office/drawing/2014/main" id="{C5F7D1CC-5ADF-484A-8CEC-F2826DA9FF75}"/>
                </a:ext>
              </a:extLst>
            </p:cNvPr>
            <p:cNvSpPr/>
            <p:nvPr/>
          </p:nvSpPr>
          <p:spPr>
            <a:xfrm flipH="1" flipV="1">
              <a:off x="13215" y="1961629"/>
              <a:ext cx="1915430" cy="1"/>
            </a:xfrm>
            <a:prstGeom prst="line">
              <a:avLst/>
            </a:prstGeom>
            <a:noFill/>
            <a:ln w="127000" cap="rnd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1E4F51"/>
                </a:solidFill>
                <a:effectLst/>
                <a:uLnTx/>
                <a:uFillTx/>
                <a:latin typeface="Calibri"/>
                <a:cs typeface="Calibri"/>
                <a:sym typeface="Calibri"/>
              </a:endParaRPr>
            </a:p>
          </p:txBody>
        </p:sp>
        <p:sp>
          <p:nvSpPr>
            <p:cNvPr id="29" name="100%">
              <a:extLst>
                <a:ext uri="{FF2B5EF4-FFF2-40B4-BE49-F238E27FC236}">
                  <a16:creationId xmlns:a16="http://schemas.microsoft.com/office/drawing/2014/main" id="{65E1A561-614E-C24E-B27B-C5C82588706F}"/>
                </a:ext>
              </a:extLst>
            </p:cNvPr>
            <p:cNvSpPr txBox="1"/>
            <p:nvPr/>
          </p:nvSpPr>
          <p:spPr>
            <a:xfrm>
              <a:off x="2088177" y="1915198"/>
              <a:ext cx="347473" cy="1538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0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000" b="1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 SemiBold" panose="02000000000000000000" pitchFamily="2" charset="0"/>
                  <a:cs typeface="Poppins SemiBold" panose="02000000000000000000" pitchFamily="2" charset="0"/>
                  <a:sym typeface="Helvetica"/>
                </a:rPr>
                <a:t>100%</a:t>
              </a:r>
            </a:p>
          </p:txBody>
        </p:sp>
        <p:sp>
          <p:nvSpPr>
            <p:cNvPr id="30" name="Visual Merchandiser">
              <a:extLst>
                <a:ext uri="{FF2B5EF4-FFF2-40B4-BE49-F238E27FC236}">
                  <a16:creationId xmlns:a16="http://schemas.microsoft.com/office/drawing/2014/main" id="{9C0AA03A-1390-D746-8F93-21576E53A607}"/>
                </a:ext>
              </a:extLst>
            </p:cNvPr>
            <p:cNvSpPr txBox="1"/>
            <p:nvPr/>
          </p:nvSpPr>
          <p:spPr>
            <a:xfrm>
              <a:off x="3783" y="211642"/>
              <a:ext cx="2033594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defTabSz="914353" hangingPunct="0">
                <a:defRPr/>
              </a:pPr>
              <a:r>
                <a:rPr lang="en-US" altLang="zh-CN" kern="0" dirty="0">
                  <a:latin typeface="Poppins" panose="02000000000000000000" pitchFamily="2" charset="0"/>
                  <a:cs typeface="Poppins" panose="02000000000000000000" pitchFamily="2" charset="0"/>
                </a:rPr>
                <a:t>Core</a:t>
              </a:r>
              <a:r>
                <a:rPr lang="zh-CN" altLang="en-US" kern="0" dirty="0">
                  <a:latin typeface="Poppins" panose="02000000000000000000" pitchFamily="2" charset="0"/>
                  <a:cs typeface="Poppins" panose="02000000000000000000" pitchFamily="2" charset="0"/>
                </a:rPr>
                <a:t> </a:t>
              </a:r>
              <a:r>
                <a:rPr lang="en-US" altLang="zh-CN" kern="0" dirty="0">
                  <a:latin typeface="Poppins" panose="02000000000000000000" pitchFamily="2" charset="0"/>
                  <a:cs typeface="Poppins" panose="02000000000000000000" pitchFamily="2" charset="0"/>
                </a:rPr>
                <a:t>Partner</a:t>
              </a:r>
              <a:endParaRPr kern="0" dirty="0">
                <a:latin typeface="Poppins" panose="02000000000000000000" pitchFamily="2" charset="0"/>
                <a:cs typeface="Poppins" panose="02000000000000000000" pitchFamily="2" charset="0"/>
              </a:endParaRPr>
            </a:p>
          </p:txBody>
        </p:sp>
      </p:grpSp>
      <p:sp>
        <p:nvSpPr>
          <p:cNvPr id="31" name="WWW.ARADIS.COM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76B503CD-420A-BA40-95D7-406E2368905E}"/>
              </a:ext>
            </a:extLst>
          </p:cNvPr>
          <p:cNvSpPr txBox="1"/>
          <p:nvPr/>
        </p:nvSpPr>
        <p:spPr>
          <a:xfrm rot="16200000">
            <a:off x="-588888" y="3311906"/>
            <a:ext cx="2377441" cy="153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defRPr sz="1000" spc="6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lvl="0" defTabSz="914353" hangingPunct="0">
              <a:defRPr/>
            </a:pPr>
            <a:r>
              <a:rPr lang="en" kern="0" dirty="0" err="1">
                <a:latin typeface="Poppins" panose="02000000000000000000" pitchFamily="2" charset="0"/>
                <a:cs typeface="Poppins" panose="02000000000000000000" pitchFamily="2" charset="0"/>
              </a:rPr>
              <a:t>www.pptstore.net</a:t>
            </a:r>
            <a:endParaRPr kumimoji="0" sz="1000" u="none" strike="noStrike" kern="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anose="02000000000000000000" pitchFamily="2" charset="0"/>
              <a:cs typeface="Poppins" panose="02000000000000000000" pitchFamily="2" charset="0"/>
              <a:sym typeface="PT Sans"/>
            </a:endParaRPr>
          </a:p>
        </p:txBody>
      </p:sp>
      <p:sp>
        <p:nvSpPr>
          <p:cNvPr id="32" name="21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FB7DCAE9-5E3A-704E-A429-FDAE8E084EA3}"/>
              </a:ext>
            </a:extLst>
          </p:cNvPr>
          <p:cNvSpPr txBox="1"/>
          <p:nvPr/>
        </p:nvSpPr>
        <p:spPr>
          <a:xfrm>
            <a:off x="11476607" y="5982093"/>
            <a:ext cx="364841" cy="307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chemeClr val="accent3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kern="0" dirty="0">
                <a:solidFill>
                  <a:srgbClr val="B74D57"/>
                </a:solidFill>
                <a:latin typeface="Raleway" panose="020B0503030101060003" pitchFamily="34" charset="0"/>
              </a:rPr>
              <a:t>14</a:t>
            </a:r>
            <a:endParaRPr kumimoji="0" sz="2000" u="none" strike="noStrike" kern="0" cap="none" spc="0" normalizeH="0" baseline="0" noProof="0" dirty="0">
              <a:ln>
                <a:noFill/>
              </a:ln>
              <a:solidFill>
                <a:srgbClr val="B74D57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33" name="ISSUE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E38940DD-7FB6-AA45-99A2-3FFA552F5861}"/>
              </a:ext>
            </a:extLst>
          </p:cNvPr>
          <p:cNvSpPr txBox="1"/>
          <p:nvPr/>
        </p:nvSpPr>
        <p:spPr>
          <a:xfrm>
            <a:off x="11263046" y="6260137"/>
            <a:ext cx="581246" cy="2975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MIST</a:t>
            </a:r>
            <a:endParaRPr kumimoji="0" sz="16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34" name="TextBox 2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0B85BDED-BA6A-FD48-B555-CB33CA97B8C7}"/>
              </a:ext>
            </a:extLst>
          </p:cNvPr>
          <p:cNvSpPr txBox="1"/>
          <p:nvPr/>
        </p:nvSpPr>
        <p:spPr>
          <a:xfrm>
            <a:off x="10671601" y="347115"/>
            <a:ext cx="1219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1000" b="1" dirty="0">
                <a:solidFill>
                  <a:schemeClr val="bg1"/>
                </a:solidFill>
                <a:latin typeface="Raleway" panose="020B0503030101060003" pitchFamily="34" charset="0"/>
                <a:ea typeface="Source Han Sans CN" panose="020B0500000000000000" pitchFamily="34" charset="-128"/>
              </a:rPr>
              <a:t>FAIRY VINE</a:t>
            </a:r>
            <a:endParaRPr lang="id-ID" sz="1000" b="1" dirty="0">
              <a:solidFill>
                <a:schemeClr val="bg1"/>
              </a:solidFill>
              <a:latin typeface="Raleway" panose="020B0503030101060003" pitchFamily="34" charset="0"/>
              <a:ea typeface="Source Han Sans CN" panose="020B0500000000000000" pitchFamily="34" charset="-128"/>
            </a:endParaRPr>
          </a:p>
        </p:txBody>
      </p:sp>
      <p:grpSp>
        <p:nvGrpSpPr>
          <p:cNvPr id="757" name="成组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GrpSpPr/>
          <p:nvPr/>
        </p:nvGrpSpPr>
        <p:grpSpPr>
          <a:xfrm>
            <a:off x="1847850" y="3356050"/>
            <a:ext cx="3220834" cy="1223496"/>
            <a:chOff x="0" y="0"/>
            <a:chExt cx="3220832" cy="1223495"/>
          </a:xfrm>
        </p:grpSpPr>
        <p:sp>
          <p:nvSpPr>
            <p:cNvPr id="755" name="MEET WITH…"/>
            <p:cNvSpPr txBox="1"/>
            <p:nvPr/>
          </p:nvSpPr>
          <p:spPr>
            <a:xfrm>
              <a:off x="0" y="0"/>
              <a:ext cx="3220832" cy="8951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/>
            <a:p>
              <a:pPr marL="0" marR="0" lvl="0" indent="0" algn="l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1">
                  <a:solidFill>
                    <a:srgbClr val="FFFFFF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pPr>
              <a:r>
                <a:rPr kumimoji="0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MEET WITH</a:t>
              </a:r>
            </a:p>
            <a:p>
              <a:pPr marL="0" marR="0" lvl="0" indent="0" algn="l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1">
                  <a:solidFill>
                    <a:srgbClr val="B74D57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FAIRY</a:t>
              </a: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 </a:t>
              </a: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VINE</a:t>
              </a:r>
              <a:endPara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EA4A56"/>
                </a:solidFill>
                <a:effectLst/>
                <a:uLnTx/>
                <a:uFillTx/>
                <a:latin typeface="Raleway Black"/>
                <a:sym typeface="Raleway Black"/>
              </a:endParaRPr>
            </a:p>
          </p:txBody>
        </p:sp>
        <p:sp>
          <p:nvSpPr>
            <p:cNvPr id="756" name="Start From Now And After It"/>
            <p:cNvSpPr txBox="1"/>
            <p:nvPr/>
          </p:nvSpPr>
          <p:spPr>
            <a:xfrm>
              <a:off x="0" y="1038829"/>
              <a:ext cx="3220832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2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 panose="02000000000000000000" pitchFamily="2" charset="0"/>
                  <a:cs typeface="Poppins" panose="02000000000000000000" pitchFamily="2" charset="0"/>
                  <a:sym typeface="Helvetica"/>
                </a:rPr>
                <a:t>Start From Now And After It</a:t>
              </a:r>
            </a:p>
          </p:txBody>
        </p:sp>
      </p:grpSp>
      <p:pic>
        <p:nvPicPr>
          <p:cNvPr id="7" name="图片 6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B446494F-BD86-0C4B-871E-F02466D8C5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57126">
            <a:off x="6233090" y="637104"/>
            <a:ext cx="3694704" cy="1768018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pic>
        <p:nvPicPr>
          <p:cNvPr id="9" name="图片 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15475C80-DD44-5548-8574-3B8A0294FB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276" y="4750931"/>
            <a:ext cx="4095561" cy="1201945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sp>
        <p:nvSpPr>
          <p:cNvPr id="2" name="e7d195523061f1c0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 hidden="1">
            <a:extLst>
              <a:ext uri="{FF2B5EF4-FFF2-40B4-BE49-F238E27FC236}">
                <a16:creationId xmlns:a16="http://schemas.microsoft.com/office/drawing/2014/main" id="{02EA103E-7FEB-4D95-BBF1-49E01A019585}"/>
              </a:ext>
            </a:extLst>
          </p:cNvPr>
          <p:cNvSpPr txBox="1"/>
          <p:nvPr/>
        </p:nvSpPr>
        <p:spPr>
          <a:xfrm>
            <a:off x="-355600" y="1803400"/>
            <a:ext cx="201592" cy="10160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wordArtVert" wrap="square" lIns="45719" tIns="45719" rIns="45719" bIns="45719" numCol="1" spcCol="38100" rtlCol="0" anchor="t">
            <a:spAutoFit/>
          </a:bodyPr>
          <a:lstStyle/>
          <a:p>
            <a:pPr marL="0" marR="0" indent="0" algn="l" defTabSz="91435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00" b="0" i="0" u="none" strike="noStrike" cap="none" spc="0" normalizeH="0" baseline="0">
                <a:ln>
                  <a:noFill/>
                </a:ln>
                <a:solidFill>
                  <a:srgbClr val="1E4F5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e7d195523061f1c01d60fa9f1cfcbfb3d7dea265119d71e15FBB43640B43E9A75E03FE54C774D5D4779ED45933E78901D3CB0E69E39D04A9E1E9B25CF060C4BCA4D072860494D0D8E683C2FE58414E15580587690C0E124B694919C2FB74302D85F27968294346E31A6BB3D63CCCAA249DB8453689BE7DDCD911FFC815ABA6E5724CFC4489500216</a:t>
            </a:r>
            <a:endParaRPr kumimoji="0" lang="zh-CN" altLang="en-US" sz="100" b="0" i="0" u="none" strike="noStrike" cap="none" spc="0" normalizeH="0" baseline="0">
              <a:ln>
                <a:noFill/>
              </a:ln>
              <a:solidFill>
                <a:srgbClr val="1E4F5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01584467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9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B58B5F01-4123-254B-8D9B-32CB255F6D27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1E4F51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T Sans"/>
              <a:sym typeface="PT Sans"/>
            </a:endParaRPr>
          </a:p>
        </p:txBody>
      </p:sp>
      <p:pic>
        <p:nvPicPr>
          <p:cNvPr id="5" name="图片占位符 4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765B978B-8035-7748-B412-8EDA96E07BFB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42" name="形状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/>
          <p:nvPr/>
        </p:nvSpPr>
        <p:spPr>
          <a:xfrm>
            <a:off x="1761744" y="2025394"/>
            <a:ext cx="8668512" cy="28072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158" y="488"/>
                </a:moveTo>
                <a:lnTo>
                  <a:pt x="158" y="21112"/>
                </a:lnTo>
                <a:lnTo>
                  <a:pt x="21442" y="21112"/>
                </a:lnTo>
                <a:lnTo>
                  <a:pt x="21442" y="488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grpSp>
        <p:nvGrpSpPr>
          <p:cNvPr id="845" name="成组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GrpSpPr/>
          <p:nvPr/>
        </p:nvGrpSpPr>
        <p:grpSpPr>
          <a:xfrm>
            <a:off x="3395349" y="3017830"/>
            <a:ext cx="5399027" cy="884377"/>
            <a:chOff x="-753036" y="-1"/>
            <a:chExt cx="5399024" cy="884376"/>
          </a:xfrm>
        </p:grpSpPr>
        <p:sp>
          <p:nvSpPr>
            <p:cNvPr id="843" name="BREAK SLIDE"/>
            <p:cNvSpPr txBox="1"/>
            <p:nvPr/>
          </p:nvSpPr>
          <p:spPr>
            <a:xfrm>
              <a:off x="-753036" y="-1"/>
              <a:ext cx="5399024" cy="6506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lnSpc>
                  <a:spcPts val="5000"/>
                </a:lnSpc>
                <a:defRPr sz="4800" b="1">
                  <a:solidFill>
                    <a:schemeClr val="accent3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lvl1pPr>
            </a:lstStyle>
            <a:p>
              <a:pPr marL="0" marR="0" lvl="0" indent="0" algn="dist" defTabSz="914353" rtl="0" eaLnBrk="1" fontAlgn="auto" latinLnBrk="0" hangingPunct="0">
                <a:lnSpc>
                  <a:spcPts val="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FAIRY</a:t>
              </a:r>
              <a:r>
                <a:rPr kumimoji="0" lang="zh-CN" altLang="en-US" sz="48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 </a:t>
              </a:r>
              <a:r>
                <a:rPr kumimoji="0" lang="en-US" altLang="zh-CN" sz="48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VINE</a:t>
              </a:r>
              <a:endParaRPr kumimoji="0" sz="4800" b="1" i="0" u="none" strike="noStrike" kern="0" cap="none" spc="0" normalizeH="0" baseline="0" noProof="0" dirty="0">
                <a:ln>
                  <a:noFill/>
                </a:ln>
                <a:solidFill>
                  <a:srgbClr val="EA4A56"/>
                </a:solidFill>
                <a:effectLst/>
                <a:uLnTx/>
                <a:uFillTx/>
                <a:latin typeface="Raleway Black"/>
                <a:sym typeface="Raleway Black"/>
              </a:endParaRPr>
            </a:p>
          </p:txBody>
        </p:sp>
        <p:sp>
          <p:nvSpPr>
            <p:cNvPr id="844" name="Start From Now And After It"/>
            <p:cNvSpPr txBox="1"/>
            <p:nvPr/>
          </p:nvSpPr>
          <p:spPr>
            <a:xfrm>
              <a:off x="0" y="699709"/>
              <a:ext cx="3895227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1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ctr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2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 panose="02000000000000000000" pitchFamily="2" charset="0"/>
                  <a:cs typeface="Poppins" panose="02000000000000000000" pitchFamily="2" charset="0"/>
                  <a:sym typeface="Helvetica"/>
                </a:rPr>
                <a:t>Start From Now And After It</a:t>
              </a:r>
            </a:p>
          </p:txBody>
        </p:sp>
      </p:grpSp>
      <p:pic>
        <p:nvPicPr>
          <p:cNvPr id="18" name="图片 17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69F44E74-3D42-E845-8B84-581D0C3F54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844" y="1289911"/>
            <a:ext cx="4321821" cy="1455308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pic>
        <p:nvPicPr>
          <p:cNvPr id="19" name="图片 1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9F7B2D19-930E-6144-9B06-022EE17CB71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7620" y="3750257"/>
            <a:ext cx="5456313" cy="2057811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sp>
        <p:nvSpPr>
          <p:cNvPr id="20" name="WWW.ARADIS.COM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0FDEAF46-DEA3-CC4A-B4CC-36CAACDFF9D3}"/>
              </a:ext>
            </a:extLst>
          </p:cNvPr>
          <p:cNvSpPr txBox="1"/>
          <p:nvPr/>
        </p:nvSpPr>
        <p:spPr>
          <a:xfrm>
            <a:off x="4864300" y="5325802"/>
            <a:ext cx="2479476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r">
              <a:defRPr sz="900" spc="6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lvl="0" algn="ctr" defTabSz="914353" hangingPunct="0">
              <a:defRPr/>
            </a:pPr>
            <a:r>
              <a:rPr lang="en" kern="0" dirty="0" err="1">
                <a:latin typeface="Poppins" panose="02000000000000000000" pitchFamily="2" charset="0"/>
                <a:cs typeface="Poppins" panose="02000000000000000000" pitchFamily="2" charset="0"/>
              </a:rPr>
              <a:t>www.pptstore.net</a:t>
            </a:r>
            <a:endParaRPr lang="en" kern="0" dirty="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2" name="e7d195523061f1c0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 hidden="1">
            <a:extLst>
              <a:ext uri="{FF2B5EF4-FFF2-40B4-BE49-F238E27FC236}">
                <a16:creationId xmlns:a16="http://schemas.microsoft.com/office/drawing/2014/main" id="{986283D3-650D-4A6F-BDE3-87C283F91EC5}"/>
              </a:ext>
            </a:extLst>
          </p:cNvPr>
          <p:cNvSpPr txBox="1"/>
          <p:nvPr/>
        </p:nvSpPr>
        <p:spPr>
          <a:xfrm>
            <a:off x="-355600" y="1803400"/>
            <a:ext cx="201592" cy="10160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wordArtVert" wrap="square" lIns="45719" tIns="45719" rIns="45719" bIns="45719" numCol="1" spcCol="38100" rtlCol="0" anchor="t">
            <a:spAutoFit/>
          </a:bodyPr>
          <a:lstStyle/>
          <a:p>
            <a:pPr marL="0" marR="0" indent="0" algn="l" defTabSz="91435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00" b="0" i="0" u="none" strike="noStrike" cap="none" spc="0" normalizeH="0" baseline="0">
                <a:ln>
                  <a:noFill/>
                </a:ln>
                <a:solidFill>
                  <a:srgbClr val="1E4F5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e7d195523061f1c01d60fa9f1cfcbfb3d7dea265119d71e15FBB43640B43E9A75E03FE54C774D5D4779ED45933E78901D3CB0E69E39D04A9E1E9B25CF060C4BCA4D072860494D0D8E683C2FE58414E15580587690C0E124B694919C2FB74302D85F27968294346E31A6BB3D63CCCAA249DB8453689BE7DDCD911FFC815ABA6E5724CFC4489500216</a:t>
            </a:r>
            <a:endParaRPr kumimoji="0" lang="zh-CN" altLang="en-US" sz="100" b="0" i="0" u="none" strike="noStrike" cap="none" spc="0" normalizeH="0" baseline="0">
              <a:ln>
                <a:noFill/>
              </a:ln>
              <a:solidFill>
                <a:srgbClr val="1E4F5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1367558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639473F6-0F1A-584D-BC51-7D7CF2D28535}"/>
              </a:ext>
            </a:extLst>
          </p:cNvPr>
          <p:cNvSpPr/>
          <p:nvPr/>
        </p:nvSpPr>
        <p:spPr>
          <a:xfrm>
            <a:off x="1" y="-2"/>
            <a:ext cx="12192000" cy="6858002"/>
          </a:xfrm>
          <a:prstGeom prst="rect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89" name="矩形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/>
          <p:nvPr/>
        </p:nvSpPr>
        <p:spPr>
          <a:xfrm>
            <a:off x="0" y="1573976"/>
            <a:ext cx="12192000" cy="5284024"/>
          </a:xfrm>
          <a:prstGeom prst="rect">
            <a:avLst/>
          </a:prstGeom>
          <a:solidFill>
            <a:srgbClr val="FFC95B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90" name="矩形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/>
          <p:nvPr/>
        </p:nvSpPr>
        <p:spPr>
          <a:xfrm>
            <a:off x="-1" y="-1"/>
            <a:ext cx="5459898" cy="3648365"/>
          </a:xfrm>
          <a:prstGeom prst="rect">
            <a:avLst/>
          </a:prstGeom>
          <a:solidFill>
            <a:srgbClr val="F2F2F2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grpSp>
        <p:nvGrpSpPr>
          <p:cNvPr id="595" name="成组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GrpSpPr/>
          <p:nvPr/>
        </p:nvGrpSpPr>
        <p:grpSpPr>
          <a:xfrm>
            <a:off x="1003783" y="2167701"/>
            <a:ext cx="1097668" cy="3291398"/>
            <a:chOff x="-1243" y="-216152"/>
            <a:chExt cx="1097667" cy="3291397"/>
          </a:xfrm>
        </p:grpSpPr>
        <p:sp>
          <p:nvSpPr>
            <p:cNvPr id="593" name="THE CLIENT…"/>
            <p:cNvSpPr txBox="1"/>
            <p:nvPr/>
          </p:nvSpPr>
          <p:spPr>
            <a:xfrm rot="16200000">
              <a:off x="-1191277" y="973882"/>
              <a:ext cx="3277749" cy="89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/>
            <a:p>
              <a:pPr marL="0" marR="0" lvl="0" indent="0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1">
                  <a:solidFill>
                    <a:srgbClr val="262626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FAIRY VINE</a:t>
              </a:r>
            </a:p>
            <a:p>
              <a:pPr marL="0" marR="0" lvl="0" indent="0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1">
                  <a:solidFill>
                    <a:srgbClr val="262626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THE</a:t>
              </a: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 </a:t>
              </a: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CONTENT</a:t>
              </a:r>
              <a:endPara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EA4A56"/>
                </a:solidFill>
                <a:effectLst/>
                <a:uLnTx/>
                <a:uFillTx/>
                <a:latin typeface="Raleway Black"/>
                <a:sym typeface="Raleway Black"/>
              </a:endParaRPr>
            </a:p>
          </p:txBody>
        </p:sp>
        <p:sp>
          <p:nvSpPr>
            <p:cNvPr id="594" name="Start From Now And After It"/>
            <p:cNvSpPr txBox="1"/>
            <p:nvPr/>
          </p:nvSpPr>
          <p:spPr>
            <a:xfrm rot="16200000">
              <a:off x="-418633" y="1560188"/>
              <a:ext cx="2845448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1200">
                  <a:solidFill>
                    <a:srgbClr val="808080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200" u="none" strike="noStrike" kern="0" cap="none" spc="0" normalizeH="0" baseline="0" noProof="0" dirty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Poppins" panose="02000000000000000000" pitchFamily="2" charset="0"/>
                  <a:cs typeface="Poppins" panose="02000000000000000000" pitchFamily="2" charset="0"/>
                  <a:sym typeface="Helvetica"/>
                </a:rPr>
                <a:t>Start From Now And After It</a:t>
              </a:r>
            </a:p>
          </p:txBody>
        </p:sp>
      </p:grpSp>
      <p:sp>
        <p:nvSpPr>
          <p:cNvPr id="18" name="TextBox 2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54504097-47D1-294D-91A2-46C45959CF45}"/>
              </a:ext>
            </a:extLst>
          </p:cNvPr>
          <p:cNvSpPr txBox="1"/>
          <p:nvPr/>
        </p:nvSpPr>
        <p:spPr>
          <a:xfrm>
            <a:off x="7958943" y="2327208"/>
            <a:ext cx="17876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Raleway" panose="020B0503030101060003" pitchFamily="34" charset="0"/>
                <a:ea typeface="Source Han Sans CN" panose="020B0500000000000000" pitchFamily="34" charset="-128"/>
              </a:rPr>
              <a:t>01.</a:t>
            </a:r>
            <a:r>
              <a:rPr lang="zh-CN" altLang="en-US" sz="1600" b="1" dirty="0">
                <a:solidFill>
                  <a:schemeClr val="bg1"/>
                </a:solidFill>
                <a:latin typeface="Raleway" panose="020B0503030101060003" pitchFamily="34" charset="0"/>
                <a:ea typeface="Source Han Sans CN" panose="020B0500000000000000" pitchFamily="34" charset="-128"/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  <a:latin typeface="Raleway" panose="020B0503030101060003" pitchFamily="34" charset="0"/>
                <a:ea typeface="Source Han Sans CN" panose="020B0500000000000000" pitchFamily="34" charset="-128"/>
              </a:rPr>
              <a:t>The</a:t>
            </a:r>
            <a:r>
              <a:rPr lang="zh-CN" altLang="en-US" sz="1600" b="1" dirty="0">
                <a:solidFill>
                  <a:schemeClr val="bg1"/>
                </a:solidFill>
                <a:latin typeface="Raleway" panose="020B0503030101060003" pitchFamily="34" charset="0"/>
                <a:ea typeface="Source Han Sans CN" panose="020B0500000000000000" pitchFamily="34" charset="-128"/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  <a:latin typeface="Raleway" panose="020B0503030101060003" pitchFamily="34" charset="0"/>
                <a:ea typeface="Source Han Sans CN" panose="020B0500000000000000" pitchFamily="34" charset="-128"/>
              </a:rPr>
              <a:t>Rainbow</a:t>
            </a:r>
            <a:endParaRPr lang="id-ID" sz="1600" b="1" dirty="0">
              <a:solidFill>
                <a:schemeClr val="bg1"/>
              </a:solidFill>
              <a:latin typeface="Raleway" panose="020B0503030101060003" pitchFamily="34" charset="0"/>
              <a:ea typeface="Source Han Sans CN" panose="020B0500000000000000" pitchFamily="34" charset="-128"/>
            </a:endParaRPr>
          </a:p>
        </p:txBody>
      </p:sp>
      <p:sp>
        <p:nvSpPr>
          <p:cNvPr id="19" name="Text Placeholder 3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56D1304A-B010-4D4E-8760-56CC2955A59D}"/>
              </a:ext>
            </a:extLst>
          </p:cNvPr>
          <p:cNvSpPr txBox="1">
            <a:spLocks/>
          </p:cNvSpPr>
          <p:nvPr/>
        </p:nvSpPr>
        <p:spPr>
          <a:xfrm>
            <a:off x="8064024" y="2665762"/>
            <a:ext cx="3031784" cy="5678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1000">
                <a:solidFill>
                  <a:schemeClr val="tx1">
                    <a:alpha val="60000"/>
                  </a:schemeClr>
                </a:solidFill>
                <a:latin typeface="Montserrat Light" pitchFamily="2" charset="0"/>
                <a:ea typeface="Titillium" charset="0"/>
                <a:cs typeface="Titillium" charset="0"/>
              </a:defRPr>
            </a:lvl1pPr>
            <a:lvl2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37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3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92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50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40000"/>
              </a:lnSpc>
            </a:pPr>
            <a:r>
              <a:rPr lang="en-US" sz="900" dirty="0">
                <a:solidFill>
                  <a:schemeClr val="bg1"/>
                </a:solidFill>
                <a:latin typeface="Poppins Light" panose="02000000000000000000" pitchFamily="2" charset="0"/>
                <a:cs typeface="Poppins Light" panose="02000000000000000000" pitchFamily="2" charset="0"/>
              </a:rPr>
              <a:t>There are many variations of passages of Lorem Ipsum available, but the majority have suffered alteration in some form. </a:t>
            </a:r>
          </a:p>
        </p:txBody>
      </p:sp>
      <p:sp>
        <p:nvSpPr>
          <p:cNvPr id="20" name="TextBox 2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4B2FF5E9-016E-1D42-AF4E-C4A438607DDB}"/>
              </a:ext>
            </a:extLst>
          </p:cNvPr>
          <p:cNvSpPr txBox="1"/>
          <p:nvPr/>
        </p:nvSpPr>
        <p:spPr>
          <a:xfrm>
            <a:off x="7958943" y="3454169"/>
            <a:ext cx="17091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bg1"/>
                </a:solidFill>
                <a:latin typeface="Raleway" panose="020B0503030101060003" pitchFamily="34" charset="0"/>
                <a:ea typeface="Source Han Sans CN" panose="020B0500000000000000" pitchFamily="34" charset="-128"/>
              </a:defRPr>
            </a:lvl1pPr>
          </a:lstStyle>
          <a:p>
            <a:r>
              <a:rPr lang="en-US" altLang="zh-CN" dirty="0"/>
              <a:t>02</a:t>
            </a:r>
            <a:r>
              <a:rPr lang="en-US" altLang="zh-CN"/>
              <a:t>.</a:t>
            </a:r>
            <a:r>
              <a:rPr lang="zh-CN" altLang="en-US"/>
              <a:t> </a:t>
            </a:r>
            <a:r>
              <a:rPr lang="en-US" altLang="zh-CN"/>
              <a:t>The</a:t>
            </a:r>
            <a:r>
              <a:rPr lang="zh-CN" altLang="en-US"/>
              <a:t> </a:t>
            </a:r>
            <a:r>
              <a:rPr lang="en-US" altLang="zh-CN"/>
              <a:t>Feather</a:t>
            </a:r>
            <a:endParaRPr lang="id-ID" dirty="0"/>
          </a:p>
        </p:txBody>
      </p:sp>
      <p:sp>
        <p:nvSpPr>
          <p:cNvPr id="21" name="Text Placeholder 3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6628E944-523A-3844-BFA6-36F861EDE96C}"/>
              </a:ext>
            </a:extLst>
          </p:cNvPr>
          <p:cNvSpPr txBox="1">
            <a:spLocks/>
          </p:cNvSpPr>
          <p:nvPr/>
        </p:nvSpPr>
        <p:spPr>
          <a:xfrm>
            <a:off x="8064024" y="3792723"/>
            <a:ext cx="2879870" cy="5678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1000">
                <a:solidFill>
                  <a:schemeClr val="tx1">
                    <a:alpha val="60000"/>
                  </a:schemeClr>
                </a:solidFill>
                <a:latin typeface="Montserrat Light" pitchFamily="2" charset="0"/>
                <a:ea typeface="Titillium" charset="0"/>
                <a:cs typeface="Titillium" charset="0"/>
              </a:defRPr>
            </a:lvl1pPr>
            <a:lvl2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37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3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92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50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40000"/>
              </a:lnSpc>
            </a:pPr>
            <a:r>
              <a:rPr lang="en-US" sz="900" dirty="0">
                <a:solidFill>
                  <a:schemeClr val="bg1"/>
                </a:solidFill>
                <a:latin typeface="Poppins Light" panose="02000000000000000000" pitchFamily="2" charset="0"/>
                <a:cs typeface="Poppins Light" panose="02000000000000000000" pitchFamily="2" charset="0"/>
              </a:rPr>
              <a:t>There are many variations of passages of Lorem Ipsum available, but the majority have suffered alteration in some form. </a:t>
            </a:r>
          </a:p>
        </p:txBody>
      </p:sp>
      <p:sp>
        <p:nvSpPr>
          <p:cNvPr id="22" name="TextBox 2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6F6690FF-D7CE-5F47-B63A-24FF1350DE07}"/>
              </a:ext>
            </a:extLst>
          </p:cNvPr>
          <p:cNvSpPr txBox="1"/>
          <p:nvPr/>
        </p:nvSpPr>
        <p:spPr>
          <a:xfrm>
            <a:off x="7958943" y="4581130"/>
            <a:ext cx="16706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bg1"/>
                </a:solidFill>
                <a:latin typeface="Raleway" panose="020B0503030101060003" pitchFamily="34" charset="0"/>
                <a:ea typeface="Source Han Sans CN" panose="020B0500000000000000" pitchFamily="34" charset="-128"/>
              </a:defRPr>
            </a:lvl1pPr>
          </a:lstStyle>
          <a:p>
            <a:r>
              <a:rPr lang="en-US" altLang="zh-CN" dirty="0"/>
              <a:t>03.</a:t>
            </a:r>
            <a:r>
              <a:rPr lang="zh-CN" altLang="en-US" dirty="0"/>
              <a:t> </a:t>
            </a:r>
            <a:r>
              <a:rPr lang="en-US" altLang="zh-CN" dirty="0"/>
              <a:t>The</a:t>
            </a:r>
            <a:r>
              <a:rPr lang="zh-CN" altLang="en-US" dirty="0"/>
              <a:t> </a:t>
            </a:r>
            <a:r>
              <a:rPr lang="en-US" altLang="zh-CN" dirty="0"/>
              <a:t>Garden</a:t>
            </a:r>
            <a:endParaRPr lang="id-ID" dirty="0"/>
          </a:p>
        </p:txBody>
      </p:sp>
      <p:sp>
        <p:nvSpPr>
          <p:cNvPr id="23" name="Text Placeholder 3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891F1547-1660-4C45-9D0A-25641EFD213A}"/>
              </a:ext>
            </a:extLst>
          </p:cNvPr>
          <p:cNvSpPr txBox="1">
            <a:spLocks/>
          </p:cNvSpPr>
          <p:nvPr/>
        </p:nvSpPr>
        <p:spPr>
          <a:xfrm>
            <a:off x="8064024" y="4919684"/>
            <a:ext cx="2861549" cy="5678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1000">
                <a:solidFill>
                  <a:schemeClr val="tx1">
                    <a:alpha val="60000"/>
                  </a:schemeClr>
                </a:solidFill>
                <a:latin typeface="Montserrat Light" pitchFamily="2" charset="0"/>
                <a:ea typeface="Titillium" charset="0"/>
                <a:cs typeface="Titillium" charset="0"/>
              </a:defRPr>
            </a:lvl1pPr>
            <a:lvl2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37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3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92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50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40000"/>
              </a:lnSpc>
            </a:pPr>
            <a:r>
              <a:rPr lang="en-US" sz="900" dirty="0">
                <a:solidFill>
                  <a:schemeClr val="bg1"/>
                </a:solidFill>
                <a:latin typeface="Poppins Light" panose="02000000000000000000" pitchFamily="2" charset="0"/>
                <a:cs typeface="Poppins Light" panose="02000000000000000000" pitchFamily="2" charset="0"/>
              </a:rPr>
              <a:t>There are many variations of passages of Lorem Ipsum available, but the majority have suffered alteration in some form. </a:t>
            </a:r>
          </a:p>
        </p:txBody>
      </p:sp>
      <p:sp>
        <p:nvSpPr>
          <p:cNvPr id="24" name="21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3C59CC94-F183-9348-95A9-5D6E89A8B39D}"/>
              </a:ext>
            </a:extLst>
          </p:cNvPr>
          <p:cNvSpPr txBox="1"/>
          <p:nvPr/>
        </p:nvSpPr>
        <p:spPr>
          <a:xfrm>
            <a:off x="11447751" y="5982093"/>
            <a:ext cx="393697" cy="307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chemeClr val="accent3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u="none" strike="noStrike" kern="0" cap="none" spc="0" normalizeH="0" baseline="0" noProof="0" dirty="0">
                <a:ln>
                  <a:noFill/>
                </a:ln>
                <a:solidFill>
                  <a:srgbClr val="B74D57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02</a:t>
            </a:r>
            <a:endParaRPr kumimoji="0" sz="2000" u="none" strike="noStrike" kern="0" cap="none" spc="0" normalizeH="0" baseline="0" noProof="0" dirty="0">
              <a:ln>
                <a:noFill/>
              </a:ln>
              <a:solidFill>
                <a:srgbClr val="B74D57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25" name="ISSUE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2FC05354-299E-4741-AEC4-072368EC4CF2}"/>
              </a:ext>
            </a:extLst>
          </p:cNvPr>
          <p:cNvSpPr txBox="1"/>
          <p:nvPr/>
        </p:nvSpPr>
        <p:spPr>
          <a:xfrm>
            <a:off x="11263046" y="6260137"/>
            <a:ext cx="581246" cy="2975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MIST</a:t>
            </a:r>
            <a:endParaRPr kumimoji="0" sz="16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26" name="WWW.ARADIS.COM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82B00E9E-028D-324F-86CB-91E9EFF2C767}"/>
              </a:ext>
            </a:extLst>
          </p:cNvPr>
          <p:cNvSpPr txBox="1"/>
          <p:nvPr/>
        </p:nvSpPr>
        <p:spPr>
          <a:xfrm rot="16200000">
            <a:off x="10416479" y="3352059"/>
            <a:ext cx="2377441" cy="153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defRPr sz="1000" spc="6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lvl="0" defTabSz="914353" hangingPunct="0">
              <a:defRPr/>
            </a:pPr>
            <a:r>
              <a:rPr lang="en" kern="0" dirty="0" err="1">
                <a:latin typeface="Poppins" panose="02000000000000000000" pitchFamily="2" charset="0"/>
                <a:cs typeface="Poppins" panose="02000000000000000000" pitchFamily="2" charset="0"/>
              </a:rPr>
              <a:t>www.pptstore.net</a:t>
            </a:r>
            <a:endParaRPr kumimoji="0" sz="1000" u="none" strike="noStrike" kern="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anose="02000000000000000000" pitchFamily="2" charset="0"/>
              <a:cs typeface="Poppins" panose="02000000000000000000" pitchFamily="2" charset="0"/>
              <a:sym typeface="PT Sans"/>
            </a:endParaRPr>
          </a:p>
        </p:txBody>
      </p:sp>
      <p:sp>
        <p:nvSpPr>
          <p:cNvPr id="27" name="TextBox 2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3F51D7CC-B083-3B49-94C5-4394F0140519}"/>
              </a:ext>
            </a:extLst>
          </p:cNvPr>
          <p:cNvSpPr txBox="1"/>
          <p:nvPr/>
        </p:nvSpPr>
        <p:spPr>
          <a:xfrm>
            <a:off x="10671601" y="347115"/>
            <a:ext cx="1219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1000" b="1" dirty="0">
                <a:solidFill>
                  <a:schemeClr val="bg1"/>
                </a:solidFill>
                <a:latin typeface="Raleway" panose="020B0503030101060003" pitchFamily="34" charset="0"/>
                <a:ea typeface="Source Han Sans CN" panose="020B0500000000000000" pitchFamily="34" charset="-128"/>
              </a:rPr>
              <a:t>FAIRY VINE</a:t>
            </a:r>
            <a:endParaRPr lang="id-ID" sz="1000" b="1" dirty="0">
              <a:solidFill>
                <a:schemeClr val="bg1"/>
              </a:solidFill>
              <a:latin typeface="Raleway" panose="020B0503030101060003" pitchFamily="34" charset="0"/>
              <a:ea typeface="Source Han Sans CN" panose="020B0500000000000000" pitchFamily="34" charset="-128"/>
            </a:endParaRPr>
          </a:p>
        </p:txBody>
      </p:sp>
      <p:pic>
        <p:nvPicPr>
          <p:cNvPr id="17" name="图片 16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53EF2A3F-4E7F-D94F-9629-269356FE79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52683">
            <a:off x="1429225" y="-494310"/>
            <a:ext cx="7891945" cy="2976391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pic>
        <p:nvPicPr>
          <p:cNvPr id="6" name="图片占位符 5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C9F354C4-35C1-264B-A797-780FC81DB788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0665" y="847239"/>
            <a:ext cx="3799161" cy="5306878"/>
          </a:xfrm>
        </p:spPr>
      </p:pic>
      <p:pic>
        <p:nvPicPr>
          <p:cNvPr id="29" name="图片 2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43F531B3-A60A-AE40-BE89-14BE66BAE2A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79665">
            <a:off x="909423" y="5322159"/>
            <a:ext cx="7429189" cy="2537542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sp>
        <p:nvSpPr>
          <p:cNvPr id="38" name="矩形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4B18DD60-7D9F-7042-9525-A16E3C1B3A6D}"/>
              </a:ext>
            </a:extLst>
          </p:cNvPr>
          <p:cNvSpPr/>
          <p:nvPr/>
        </p:nvSpPr>
        <p:spPr>
          <a:xfrm>
            <a:off x="0" y="3291840"/>
            <a:ext cx="550863" cy="274321"/>
          </a:xfrm>
          <a:prstGeom prst="rect">
            <a:avLst/>
          </a:prstGeom>
          <a:solidFill>
            <a:srgbClr val="EA4A56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2" name="e7d195523061f1c0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 hidden="1">
            <a:extLst>
              <a:ext uri="{FF2B5EF4-FFF2-40B4-BE49-F238E27FC236}">
                <a16:creationId xmlns:a16="http://schemas.microsoft.com/office/drawing/2014/main" id="{93B9016C-138F-4366-86C6-924628F0D308}"/>
              </a:ext>
            </a:extLst>
          </p:cNvPr>
          <p:cNvSpPr txBox="1"/>
          <p:nvPr/>
        </p:nvSpPr>
        <p:spPr>
          <a:xfrm>
            <a:off x="-355600" y="1803400"/>
            <a:ext cx="201592" cy="10160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wordArtVert" wrap="square" lIns="45719" tIns="45719" rIns="45719" bIns="45719" numCol="1" spcCol="38100" rtlCol="0" anchor="t">
            <a:spAutoFit/>
          </a:bodyPr>
          <a:lstStyle/>
          <a:p>
            <a:pPr marL="0" marR="0" indent="0" algn="l" defTabSz="91435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00" b="0" i="0" u="none" strike="noStrike" cap="none" spc="0" normalizeH="0" baseline="0">
                <a:ln>
                  <a:noFill/>
                </a:ln>
                <a:solidFill>
                  <a:srgbClr val="1E4F5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e7d195523061f1c01d60fa9f1cfcbfb3d7dea265119d71e15FBB43640B43E9A75E03FE54C774D5D4779ED45933E78901D3CB0E69E39D04A9E1E9B25CF060C4BCA4D072860494D0D8E683C2FE58414E15580587690C0E124B694919C2FB74302D85F27968294346E31A6BB3D63CCCAA249DB8453689BE7DDCD911FFC815ABA6E5724CFC4489500216</a:t>
            </a:r>
            <a:endParaRPr kumimoji="0" lang="zh-CN" altLang="en-US" sz="100" b="0" i="0" u="none" strike="noStrike" cap="none" spc="0" normalizeH="0" baseline="0">
              <a:ln>
                <a:noFill/>
              </a:ln>
              <a:solidFill>
                <a:srgbClr val="1E4F5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7794997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1B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矩形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/>
          <p:nvPr/>
        </p:nvSpPr>
        <p:spPr>
          <a:xfrm>
            <a:off x="0" y="0"/>
            <a:ext cx="7837714" cy="6858000"/>
          </a:xfrm>
          <a:prstGeom prst="rect">
            <a:avLst/>
          </a:prstGeom>
          <a:solidFill>
            <a:srgbClr val="FFC95B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5" name="图片占位符 4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23704572-CD28-5147-8B55-4381C78BC11A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453" name="成组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GrpSpPr/>
          <p:nvPr/>
        </p:nvGrpSpPr>
        <p:grpSpPr>
          <a:xfrm>
            <a:off x="8427425" y="1533806"/>
            <a:ext cx="2768462" cy="685063"/>
            <a:chOff x="0" y="0"/>
            <a:chExt cx="2768460" cy="685062"/>
          </a:xfrm>
        </p:grpSpPr>
        <p:sp>
          <p:nvSpPr>
            <p:cNvPr id="451" name="WHO WE ARE"/>
            <p:cNvSpPr txBox="1"/>
            <p:nvPr/>
          </p:nvSpPr>
          <p:spPr>
            <a:xfrm>
              <a:off x="0" y="0"/>
              <a:ext cx="2768460" cy="4506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lnSpc>
                  <a:spcPts val="3500"/>
                </a:lnSpc>
                <a:defRPr sz="3200" b="1">
                  <a:solidFill>
                    <a:schemeClr val="accent3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lvl1pPr>
            </a:lstStyle>
            <a:p>
              <a:pPr marL="0" marR="0" lvl="0" indent="0" algn="l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FAIRY VINE</a:t>
              </a:r>
              <a:endPara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EA4A56"/>
                </a:solidFill>
                <a:effectLst/>
                <a:uLnTx/>
                <a:uFillTx/>
                <a:latin typeface="Raleway Black"/>
                <a:sym typeface="Raleway Black"/>
              </a:endParaRPr>
            </a:p>
          </p:txBody>
        </p:sp>
        <p:sp>
          <p:nvSpPr>
            <p:cNvPr id="452" name="Start From Now And After It"/>
            <p:cNvSpPr txBox="1"/>
            <p:nvPr/>
          </p:nvSpPr>
          <p:spPr>
            <a:xfrm>
              <a:off x="0" y="500396"/>
              <a:ext cx="2768460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2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 panose="02000000000000000000" pitchFamily="2" charset="0"/>
                  <a:cs typeface="Poppins" panose="02000000000000000000" pitchFamily="2" charset="0"/>
                  <a:sym typeface="Helvetica"/>
                </a:rPr>
                <a:t>Start From Now And After It</a:t>
              </a:r>
            </a:p>
          </p:txBody>
        </p:sp>
      </p:grpSp>
      <p:sp>
        <p:nvSpPr>
          <p:cNvPr id="454" name="WWW.ARADIS.COM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 txBox="1"/>
          <p:nvPr/>
        </p:nvSpPr>
        <p:spPr>
          <a:xfrm>
            <a:off x="8912424" y="5235568"/>
            <a:ext cx="2479476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r">
              <a:defRPr sz="900" spc="6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lvl="0" defTabSz="914353" hangingPunct="0">
              <a:defRPr/>
            </a:pPr>
            <a:r>
              <a:rPr lang="en" kern="0" dirty="0" err="1">
                <a:latin typeface="Poppins" panose="02000000000000000000" pitchFamily="2" charset="0"/>
                <a:cs typeface="Poppins" panose="02000000000000000000" pitchFamily="2" charset="0"/>
              </a:rPr>
              <a:t>www.pptstore.net</a:t>
            </a:r>
            <a:endParaRPr lang="en" kern="0" dirty="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448" name="矩形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/>
          <p:nvPr/>
        </p:nvSpPr>
        <p:spPr>
          <a:xfrm>
            <a:off x="1232452" y="1534731"/>
            <a:ext cx="5068484" cy="3802444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449" name="Interactively coordinate proactive e-commerce via process-centric &quot;outside the box&quot; thinking. Completely pursue scalable customer service.…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 txBox="1"/>
          <p:nvPr/>
        </p:nvSpPr>
        <p:spPr>
          <a:xfrm>
            <a:off x="2207859" y="2565588"/>
            <a:ext cx="3117668" cy="19236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numCol="1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Poppins Light" panose="02000000000000000000" pitchFamily="2" charset="0"/>
                <a:cs typeface="Poppins Light" panose="02000000000000000000" pitchFamily="2" charset="0"/>
              </a:rPr>
              <a:t>There are many variations of passages of Lorem Ipsum available, but the majority have suffered alteration in some form. </a:t>
            </a:r>
          </a:p>
          <a:p>
            <a:pPr>
              <a:lnSpc>
                <a:spcPct val="140000"/>
              </a:lnSpc>
            </a:pPr>
            <a:endParaRPr lang="en-US" altLang="zh-CN" sz="1000" dirty="0">
              <a:solidFill>
                <a:schemeClr val="bg1"/>
              </a:solidFill>
              <a:latin typeface="Poppins Light" panose="02000000000000000000" pitchFamily="2" charset="0"/>
              <a:cs typeface="Poppins Light" panose="02000000000000000000" pitchFamily="2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Poppins Light" panose="02000000000000000000" pitchFamily="2" charset="0"/>
                <a:cs typeface="Poppins Light" panose="02000000000000000000" pitchFamily="2" charset="0"/>
              </a:rPr>
              <a:t>There are many variations of passages of Lorem Ipsum available, but the majority have suffered alteration in some form. There are many variations of passages of Lorem Ipsum available.</a:t>
            </a:r>
          </a:p>
          <a:p>
            <a:pPr>
              <a:lnSpc>
                <a:spcPct val="140000"/>
              </a:lnSpc>
            </a:pPr>
            <a:endParaRPr lang="en-US" altLang="zh-CN" sz="1000" dirty="0">
              <a:solidFill>
                <a:schemeClr val="bg1"/>
              </a:solidFill>
              <a:latin typeface="Poppins Light" panose="02000000000000000000" pitchFamily="2" charset="0"/>
              <a:cs typeface="Poppins Light" panose="02000000000000000000" pitchFamily="2" charset="0"/>
            </a:endParaRPr>
          </a:p>
        </p:txBody>
      </p:sp>
      <p:pic>
        <p:nvPicPr>
          <p:cNvPr id="7" name="图片 6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B9D4192F-F2F4-6D42-8639-2C9771A651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27175">
            <a:off x="445217" y="810068"/>
            <a:ext cx="3024855" cy="1447476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pic>
        <p:nvPicPr>
          <p:cNvPr id="13" name="图片 12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D41EE501-0936-9C4A-8344-F4573141F0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7700" y="4350693"/>
            <a:ext cx="4770014" cy="1740134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pic>
        <p:nvPicPr>
          <p:cNvPr id="15" name="图片 14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D06C3CAF-B6F1-AF49-AC1C-56628B58A0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879689">
            <a:off x="-921107" y="4888438"/>
            <a:ext cx="3017503" cy="3197116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sp>
        <p:nvSpPr>
          <p:cNvPr id="25" name="21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19405DB8-6584-C342-9A8A-3CE1EAAF35A1}"/>
              </a:ext>
            </a:extLst>
          </p:cNvPr>
          <p:cNvSpPr txBox="1"/>
          <p:nvPr/>
        </p:nvSpPr>
        <p:spPr>
          <a:xfrm>
            <a:off x="11449355" y="5982093"/>
            <a:ext cx="392093" cy="307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chemeClr val="accent3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u="none" strike="noStrike" kern="0" cap="none" spc="0" normalizeH="0" baseline="0" noProof="0" dirty="0">
                <a:ln>
                  <a:noFill/>
                </a:ln>
                <a:solidFill>
                  <a:srgbClr val="B74D57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03</a:t>
            </a:r>
            <a:endParaRPr kumimoji="0" sz="2000" u="none" strike="noStrike" kern="0" cap="none" spc="0" normalizeH="0" baseline="0" noProof="0" dirty="0">
              <a:ln>
                <a:noFill/>
              </a:ln>
              <a:solidFill>
                <a:srgbClr val="B74D57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26" name="ISSUE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447274C8-BD92-4649-8C11-7E0114955A43}"/>
              </a:ext>
            </a:extLst>
          </p:cNvPr>
          <p:cNvSpPr txBox="1"/>
          <p:nvPr/>
        </p:nvSpPr>
        <p:spPr>
          <a:xfrm>
            <a:off x="11263046" y="6260137"/>
            <a:ext cx="581246" cy="2975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MIST</a:t>
            </a:r>
            <a:endParaRPr kumimoji="0" sz="16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27" name="TextBox 2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B6856873-A9B2-BB4D-B1E1-00CDBE3EC7EA}"/>
              </a:ext>
            </a:extLst>
          </p:cNvPr>
          <p:cNvSpPr txBox="1"/>
          <p:nvPr/>
        </p:nvSpPr>
        <p:spPr>
          <a:xfrm>
            <a:off x="10671601" y="347115"/>
            <a:ext cx="1219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1000" b="1" dirty="0">
                <a:solidFill>
                  <a:schemeClr val="bg1"/>
                </a:solidFill>
                <a:latin typeface="Raleway" panose="020B0503030101060003" pitchFamily="34" charset="0"/>
                <a:ea typeface="Source Han Sans CN" panose="020B0500000000000000" pitchFamily="34" charset="-128"/>
              </a:rPr>
              <a:t>FAIRY VINE</a:t>
            </a:r>
            <a:endParaRPr lang="id-ID" sz="1000" b="1" dirty="0">
              <a:solidFill>
                <a:schemeClr val="bg1"/>
              </a:solidFill>
              <a:latin typeface="Raleway" panose="020B0503030101060003" pitchFamily="34" charset="0"/>
              <a:ea typeface="Source Han Sans CN" panose="020B0500000000000000" pitchFamily="34" charset="-128"/>
            </a:endParaRPr>
          </a:p>
        </p:txBody>
      </p:sp>
      <p:sp>
        <p:nvSpPr>
          <p:cNvPr id="2" name="e7d195523061f1c0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 hidden="1">
            <a:extLst>
              <a:ext uri="{FF2B5EF4-FFF2-40B4-BE49-F238E27FC236}">
                <a16:creationId xmlns:a16="http://schemas.microsoft.com/office/drawing/2014/main" id="{E3FFD556-79F2-444E-85BE-002C62BA89EC}"/>
              </a:ext>
            </a:extLst>
          </p:cNvPr>
          <p:cNvSpPr txBox="1"/>
          <p:nvPr/>
        </p:nvSpPr>
        <p:spPr>
          <a:xfrm>
            <a:off x="-355600" y="1803400"/>
            <a:ext cx="201592" cy="10160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wordArtVert" wrap="square" lIns="45719" tIns="45719" rIns="45719" bIns="45719" numCol="1" spcCol="38100" rtlCol="0" anchor="t">
            <a:spAutoFit/>
          </a:bodyPr>
          <a:lstStyle/>
          <a:p>
            <a:pPr marL="0" marR="0" indent="0" algn="l" defTabSz="91435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00" b="0" i="0" u="none" strike="noStrike" cap="none" spc="0" normalizeH="0" baseline="0">
                <a:ln>
                  <a:noFill/>
                </a:ln>
                <a:solidFill>
                  <a:srgbClr val="1E4F5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e7d195523061f1c01d60fa9f1cfcbfb3d7dea265119d71e15FBB43640B43E9A75E03FE54C774D5D4779ED45933E78901D3CB0E69E39D04A9E1E9B25CF060C4BCA4D072860494D0D8E683C2FE58414E15580587690C0E124B694919C2FB74302D85F27968294346E31A6BB3D63CCCAA249DB8453689BE7DDCD911FFC815ABA6E5724CFC4489500216</a:t>
            </a:r>
            <a:endParaRPr kumimoji="0" lang="zh-CN" altLang="en-US" sz="100" b="0" i="0" u="none" strike="noStrike" cap="none" spc="0" normalizeH="0" baseline="0">
              <a:ln>
                <a:noFill/>
              </a:ln>
              <a:solidFill>
                <a:srgbClr val="1E4F5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4138937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1B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矩形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/>
          <p:nvPr/>
        </p:nvSpPr>
        <p:spPr>
          <a:xfrm flipH="1">
            <a:off x="6096000" y="0"/>
            <a:ext cx="6096000" cy="6858000"/>
          </a:xfrm>
          <a:prstGeom prst="rect">
            <a:avLst/>
          </a:prstGeom>
          <a:solidFill>
            <a:srgbClr val="FFC95B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21" name="图片 20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5F4E6C7D-0A16-3C45-9694-F6E3008B34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60818" flipH="1">
            <a:off x="-2887287" y="120445"/>
            <a:ext cx="9206349" cy="3307781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sp>
        <p:nvSpPr>
          <p:cNvPr id="614" name="Collaboratively administrate empowered markets via plug-and-play networks. Dynamic procrastinate B2C users after installed base benefits dramatic visualize..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 txBox="1"/>
          <p:nvPr/>
        </p:nvSpPr>
        <p:spPr>
          <a:xfrm>
            <a:off x="1288423" y="5508488"/>
            <a:ext cx="3519155" cy="577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r">
              <a:lnSpc>
                <a:spcPts val="1500"/>
              </a:lnSpc>
              <a:defRPr sz="10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dirty="0">
                <a:solidFill>
                  <a:schemeClr val="bg1"/>
                </a:solidFill>
                <a:latin typeface="Poppins Light" panose="02000000000000000000" pitchFamily="2" charset="0"/>
                <a:ea typeface="+mn-ea"/>
                <a:cs typeface="Poppins Light" panose="02000000000000000000" pitchFamily="2" charset="0"/>
              </a:rPr>
              <a:t>Collaboratively administrate empowered markets via plug-and-play networks. Dynamic procrastinate B2C users after installed base benefits dramatic visualize</a:t>
            </a:r>
          </a:p>
        </p:txBody>
      </p:sp>
      <p:sp>
        <p:nvSpPr>
          <p:cNvPr id="615" name="Proactively envisioned multimedia based expertise and cross-media growth strategies. Seamlessly visualize quality intellectual capital without superior.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 txBox="1"/>
          <p:nvPr/>
        </p:nvSpPr>
        <p:spPr>
          <a:xfrm>
            <a:off x="7384422" y="5508488"/>
            <a:ext cx="3519156" cy="577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ts val="1500"/>
              </a:lnSpc>
              <a:defRPr sz="10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l" defTabSz="914353" rtl="0" eaLnBrk="1" fontAlgn="auto" latinLnBrk="0" hangingPunct="0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dirty="0">
                <a:solidFill>
                  <a:schemeClr val="bg1"/>
                </a:solidFill>
                <a:latin typeface="Poppins Light" panose="02000000000000000000" pitchFamily="2" charset="0"/>
                <a:ea typeface="+mn-ea"/>
                <a:cs typeface="Poppins Light" panose="02000000000000000000" pitchFamily="2" charset="0"/>
              </a:rPr>
              <a:t>Proactively envisioned multimedia based expertise and cross-media growth strategies. Seamlessly visualize quality intellectual capital without superior</a:t>
            </a:r>
          </a:p>
        </p:txBody>
      </p:sp>
      <p:sp>
        <p:nvSpPr>
          <p:cNvPr id="10" name="WWW.ARADIS.COM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289919E8-BB70-C844-BFB1-35C9D9D2A9BB}"/>
              </a:ext>
            </a:extLst>
          </p:cNvPr>
          <p:cNvSpPr txBox="1"/>
          <p:nvPr/>
        </p:nvSpPr>
        <p:spPr>
          <a:xfrm rot="16200000">
            <a:off x="9714858" y="2760594"/>
            <a:ext cx="2377441" cy="153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defRPr sz="1000" spc="6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lvl="0" defTabSz="914353" hangingPunct="0">
              <a:defRPr/>
            </a:pPr>
            <a:r>
              <a:rPr lang="en" kern="0" dirty="0" err="1">
                <a:latin typeface="Poppins" panose="02000000000000000000" pitchFamily="2" charset="0"/>
                <a:cs typeface="Poppins" panose="02000000000000000000" pitchFamily="2" charset="0"/>
              </a:rPr>
              <a:t>www.pptstore.net</a:t>
            </a:r>
            <a:endParaRPr kumimoji="0" sz="1000" u="none" strike="noStrike" kern="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anose="02000000000000000000" pitchFamily="2" charset="0"/>
              <a:cs typeface="Poppins" panose="02000000000000000000" pitchFamily="2" charset="0"/>
              <a:sym typeface="PT Sans"/>
            </a:endParaRPr>
          </a:p>
        </p:txBody>
      </p:sp>
      <p:sp>
        <p:nvSpPr>
          <p:cNvPr id="11" name="21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EE148978-879E-D74C-83AC-6B446F579EE2}"/>
              </a:ext>
            </a:extLst>
          </p:cNvPr>
          <p:cNvSpPr txBox="1"/>
          <p:nvPr/>
        </p:nvSpPr>
        <p:spPr>
          <a:xfrm>
            <a:off x="11449355" y="5982093"/>
            <a:ext cx="392093" cy="307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chemeClr val="accent3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u="none" strike="noStrike" kern="0" cap="none" spc="0" normalizeH="0" baseline="0" noProof="0" dirty="0">
                <a:ln>
                  <a:noFill/>
                </a:ln>
                <a:solidFill>
                  <a:srgbClr val="B74D57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03</a:t>
            </a:r>
            <a:endParaRPr kumimoji="0" sz="2000" u="none" strike="noStrike" kern="0" cap="none" spc="0" normalizeH="0" baseline="0" noProof="0" dirty="0">
              <a:ln>
                <a:noFill/>
              </a:ln>
              <a:solidFill>
                <a:srgbClr val="B74D57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12" name="ISSUE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CC8CB5C9-7DE1-A445-8103-FFFF5ECC080A}"/>
              </a:ext>
            </a:extLst>
          </p:cNvPr>
          <p:cNvSpPr txBox="1"/>
          <p:nvPr/>
        </p:nvSpPr>
        <p:spPr>
          <a:xfrm>
            <a:off x="11263046" y="6260137"/>
            <a:ext cx="581246" cy="2975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MIST</a:t>
            </a:r>
            <a:endParaRPr kumimoji="0" sz="16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13" name="TextBox 2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D092A711-1E98-3E4E-BBE2-9CACAFBD6859}"/>
              </a:ext>
            </a:extLst>
          </p:cNvPr>
          <p:cNvSpPr txBox="1"/>
          <p:nvPr/>
        </p:nvSpPr>
        <p:spPr>
          <a:xfrm>
            <a:off x="10671601" y="347115"/>
            <a:ext cx="1219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1000" b="1" dirty="0">
                <a:solidFill>
                  <a:schemeClr val="bg1"/>
                </a:solidFill>
                <a:latin typeface="Raleway" panose="020B0503030101060003" pitchFamily="34" charset="0"/>
                <a:ea typeface="Source Han Sans CN" panose="020B0500000000000000" pitchFamily="34" charset="-128"/>
              </a:rPr>
              <a:t>FAIRY VINE</a:t>
            </a:r>
            <a:endParaRPr lang="id-ID" sz="1000" b="1" dirty="0">
              <a:solidFill>
                <a:schemeClr val="bg1"/>
              </a:solidFill>
              <a:latin typeface="Raleway" panose="020B0503030101060003" pitchFamily="34" charset="0"/>
              <a:ea typeface="Source Han Sans CN" panose="020B0500000000000000" pitchFamily="34" charset="-128"/>
            </a:endParaRPr>
          </a:p>
        </p:txBody>
      </p:sp>
      <p:pic>
        <p:nvPicPr>
          <p:cNvPr id="9" name="图片占位符 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0A956430-F2E1-0F4F-B649-2E393BFBCF0A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612" name="成组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GrpSpPr/>
          <p:nvPr/>
        </p:nvGrpSpPr>
        <p:grpSpPr>
          <a:xfrm>
            <a:off x="7175075" y="2025958"/>
            <a:ext cx="2976093" cy="1193392"/>
            <a:chOff x="0" y="0"/>
            <a:chExt cx="2976092" cy="1193391"/>
          </a:xfrm>
        </p:grpSpPr>
        <p:sp>
          <p:nvSpPr>
            <p:cNvPr id="610" name="SPIRIT ON…"/>
            <p:cNvSpPr txBox="1"/>
            <p:nvPr/>
          </p:nvSpPr>
          <p:spPr>
            <a:xfrm>
              <a:off x="0" y="0"/>
              <a:ext cx="2976092" cy="8951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/>
            <a:p>
              <a:pPr marL="0" marR="0" lvl="0" indent="0" algn="l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1">
                  <a:solidFill>
                    <a:srgbClr val="FFFFFF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MIST OF</a:t>
              </a:r>
              <a:endPara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 Black"/>
                <a:sym typeface="Raleway Black"/>
              </a:endParaRPr>
            </a:p>
            <a:p>
              <a:pPr marL="0" marR="0" lvl="0" indent="0" algn="l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1">
                  <a:solidFill>
                    <a:srgbClr val="B74D57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pPr>
              <a:r>
                <a:rPr lang="en-US" sz="3200" b="1" kern="0" dirty="0">
                  <a:solidFill>
                    <a:srgbClr val="EA4A56"/>
                  </a:solidFill>
                  <a:latin typeface="Raleway Black"/>
                  <a:sym typeface="Raleway Black"/>
                </a:rPr>
                <a:t>FAIRY VINE</a:t>
              </a:r>
              <a:endPara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EA4A56"/>
                </a:solidFill>
                <a:effectLst/>
                <a:uLnTx/>
                <a:uFillTx/>
                <a:latin typeface="Raleway Black"/>
                <a:sym typeface="Raleway Black"/>
              </a:endParaRPr>
            </a:p>
          </p:txBody>
        </p:sp>
        <p:sp>
          <p:nvSpPr>
            <p:cNvPr id="611" name="Start From Now And After It"/>
            <p:cNvSpPr txBox="1"/>
            <p:nvPr/>
          </p:nvSpPr>
          <p:spPr>
            <a:xfrm>
              <a:off x="0" y="1008725"/>
              <a:ext cx="2976092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2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 panose="02000000000000000000" pitchFamily="2" charset="0"/>
                  <a:cs typeface="Poppins" panose="02000000000000000000" pitchFamily="2" charset="0"/>
                  <a:sym typeface="Helvetica"/>
                </a:rPr>
                <a:t>Start From Now And After It</a:t>
              </a:r>
            </a:p>
          </p:txBody>
        </p:sp>
      </p:grpSp>
      <p:pic>
        <p:nvPicPr>
          <p:cNvPr id="17" name="图片 16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7AB57455-6047-F54B-9B5F-B3DD848828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4912">
            <a:off x="4872373" y="3518504"/>
            <a:ext cx="5024098" cy="1691788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sp>
        <p:nvSpPr>
          <p:cNvPr id="2" name="e7d195523061f1c0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 hidden="1">
            <a:extLst>
              <a:ext uri="{FF2B5EF4-FFF2-40B4-BE49-F238E27FC236}">
                <a16:creationId xmlns:a16="http://schemas.microsoft.com/office/drawing/2014/main" id="{CFDC5F34-EA82-4654-9FCA-2CC83605055E}"/>
              </a:ext>
            </a:extLst>
          </p:cNvPr>
          <p:cNvSpPr txBox="1"/>
          <p:nvPr/>
        </p:nvSpPr>
        <p:spPr>
          <a:xfrm>
            <a:off x="-355600" y="1803400"/>
            <a:ext cx="201592" cy="10160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wordArtVert" wrap="square" lIns="45719" tIns="45719" rIns="45719" bIns="45719" numCol="1" spcCol="38100" rtlCol="0" anchor="t">
            <a:spAutoFit/>
          </a:bodyPr>
          <a:lstStyle/>
          <a:p>
            <a:pPr marL="0" marR="0" indent="0" algn="l" defTabSz="91435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00" b="0" i="0" u="none" strike="noStrike" cap="none" spc="0" normalizeH="0" baseline="0">
                <a:ln>
                  <a:noFill/>
                </a:ln>
                <a:solidFill>
                  <a:srgbClr val="1E4F5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e7d195523061f1c01d60fa9f1cfcbfb3d7dea265119d71e15FBB43640B43E9A75E03FE54C774D5D4779ED45933E78901D3CB0E69E39D04A9E1E9B25CF060C4BCA4D072860494D0D8E683C2FE58414E15580587690C0E124B694919C2FB74302D85F27968294346E31A6BB3D63CCCAA249DB8453689BE7DDCD911FFC815ABA6E5724CFC4489500216</a:t>
            </a:r>
            <a:endParaRPr kumimoji="0" lang="zh-CN" altLang="en-US" sz="100" b="0" i="0" u="none" strike="noStrike" cap="none" spc="0" normalizeH="0" baseline="0">
              <a:ln>
                <a:noFill/>
              </a:ln>
              <a:solidFill>
                <a:srgbClr val="1E4F5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641210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矩形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/>
          <p:nvPr/>
        </p:nvSpPr>
        <p:spPr>
          <a:xfrm>
            <a:off x="0" y="-1"/>
            <a:ext cx="9729253" cy="5027249"/>
          </a:xfrm>
          <a:prstGeom prst="rect">
            <a:avLst/>
          </a:prstGeom>
          <a:solidFill>
            <a:srgbClr val="FFC95B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472" name="形状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/>
          <p:nvPr/>
        </p:nvSpPr>
        <p:spPr>
          <a:xfrm>
            <a:off x="1285750" y="5638320"/>
            <a:ext cx="548641" cy="5486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1229" y="1229"/>
                </a:moveTo>
                <a:lnTo>
                  <a:pt x="1229" y="20371"/>
                </a:lnTo>
                <a:lnTo>
                  <a:pt x="20371" y="20371"/>
                </a:lnTo>
                <a:lnTo>
                  <a:pt x="20371" y="1229"/>
                </a:lnTo>
                <a:close/>
              </a:path>
            </a:pathLst>
          </a:custGeom>
          <a:solidFill>
            <a:srgbClr val="1E4F51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T Sans"/>
              <a:sym typeface="PT Sans"/>
            </a:endParaRPr>
          </a:p>
        </p:txBody>
      </p:sp>
      <p:sp>
        <p:nvSpPr>
          <p:cNvPr id="473" name="01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 txBox="1"/>
          <p:nvPr/>
        </p:nvSpPr>
        <p:spPr>
          <a:xfrm>
            <a:off x="1377191" y="5774140"/>
            <a:ext cx="36576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defRPr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01</a:t>
            </a:r>
          </a:p>
        </p:txBody>
      </p:sp>
      <p:sp>
        <p:nvSpPr>
          <p:cNvPr id="474" name="Careful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 txBox="1"/>
          <p:nvPr/>
        </p:nvSpPr>
        <p:spPr>
          <a:xfrm>
            <a:off x="2037852" y="5638320"/>
            <a:ext cx="1754140" cy="220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1400"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l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Fairy Vine</a:t>
            </a:r>
            <a:endParaRPr kumimoji="0" sz="14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475" name="Capitalize on low hanging fruit to identify a ballpark value.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 txBox="1"/>
          <p:nvPr/>
        </p:nvSpPr>
        <p:spPr>
          <a:xfrm>
            <a:off x="2037851" y="5877466"/>
            <a:ext cx="1754140" cy="3712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ts val="1500"/>
              </a:lnSpc>
              <a:defRPr sz="10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l" defTabSz="914353" rtl="0" eaLnBrk="1" fontAlgn="auto" latinLnBrk="0" hangingPunct="0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8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Light" panose="02000000000000000000" pitchFamily="2" charset="0"/>
                <a:cs typeface="Poppins Light" panose="02000000000000000000" pitchFamily="2" charset="0"/>
                <a:sym typeface="PT Sans"/>
              </a:rPr>
              <a:t>Capitalize on low hanging fruit to identify a ballpark value.</a:t>
            </a:r>
          </a:p>
        </p:txBody>
      </p:sp>
      <p:sp>
        <p:nvSpPr>
          <p:cNvPr id="476" name="形状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/>
          <p:nvPr/>
        </p:nvSpPr>
        <p:spPr>
          <a:xfrm>
            <a:off x="4062081" y="5638320"/>
            <a:ext cx="548641" cy="5486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1229" y="1229"/>
                </a:moveTo>
                <a:lnTo>
                  <a:pt x="1229" y="20371"/>
                </a:lnTo>
                <a:lnTo>
                  <a:pt x="20371" y="20371"/>
                </a:lnTo>
                <a:lnTo>
                  <a:pt x="20371" y="1229"/>
                </a:ln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T Sans"/>
              <a:sym typeface="PT Sans"/>
            </a:endParaRPr>
          </a:p>
        </p:txBody>
      </p:sp>
      <p:sp>
        <p:nvSpPr>
          <p:cNvPr id="477" name="02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 txBox="1"/>
          <p:nvPr/>
        </p:nvSpPr>
        <p:spPr>
          <a:xfrm>
            <a:off x="4153520" y="5774140"/>
            <a:ext cx="36576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defRPr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defTabSz="914353" hangingPunct="0">
              <a:defRPr/>
            </a:pPr>
            <a:r>
              <a:rPr kern="0" dirty="0">
                <a:latin typeface="Raleway" panose="020B0503030101060003" pitchFamily="34" charset="0"/>
              </a:rPr>
              <a:t>02</a:t>
            </a:r>
          </a:p>
        </p:txBody>
      </p:sp>
      <p:sp>
        <p:nvSpPr>
          <p:cNvPr id="478" name="Economical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 txBox="1"/>
          <p:nvPr/>
        </p:nvSpPr>
        <p:spPr>
          <a:xfrm>
            <a:off x="4814182" y="5638320"/>
            <a:ext cx="1754139" cy="2201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1400"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l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Fairy Vine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479" name="Capitalize on low hanging fruit to identify a ballpark value.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 txBox="1"/>
          <p:nvPr/>
        </p:nvSpPr>
        <p:spPr>
          <a:xfrm>
            <a:off x="4814182" y="5877466"/>
            <a:ext cx="1754139" cy="3779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ts val="1500"/>
              </a:lnSpc>
              <a:defRPr sz="10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defTabSz="914353" hangingPunct="0">
              <a:defRPr/>
            </a:pPr>
            <a:r>
              <a:rPr sz="800" kern="0" dirty="0">
                <a:latin typeface="Poppins Light" panose="02000000000000000000" pitchFamily="2" charset="0"/>
                <a:cs typeface="Poppins Light" panose="02000000000000000000" pitchFamily="2" charset="0"/>
              </a:rPr>
              <a:t>Capitalize on low hanging fruit to identify a ballpark value.</a:t>
            </a:r>
          </a:p>
        </p:txBody>
      </p:sp>
      <p:grpSp>
        <p:nvGrpSpPr>
          <p:cNvPr id="482" name="成组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GrpSpPr/>
          <p:nvPr/>
        </p:nvGrpSpPr>
        <p:grpSpPr>
          <a:xfrm>
            <a:off x="1285750" y="1808237"/>
            <a:ext cx="5282572" cy="1081105"/>
            <a:chOff x="0" y="0"/>
            <a:chExt cx="5282570" cy="1081104"/>
          </a:xfrm>
        </p:grpSpPr>
        <p:sp>
          <p:nvSpPr>
            <p:cNvPr id="480" name="HOW WE SATISFY YOU…"/>
            <p:cNvSpPr txBox="1"/>
            <p:nvPr/>
          </p:nvSpPr>
          <p:spPr>
            <a:xfrm>
              <a:off x="0" y="0"/>
              <a:ext cx="5282570" cy="8951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/>
            <a:p>
              <a:pPr marL="0" marR="0" lvl="0" indent="0" algn="l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1">
                  <a:solidFill>
                    <a:srgbClr val="FFFFFF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IN THE MIST AREA</a:t>
              </a:r>
              <a:endPara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 Black"/>
                <a:sym typeface="Raleway Black"/>
              </a:endParaRPr>
            </a:p>
            <a:p>
              <a:pPr marL="0" marR="0" lvl="0" indent="0" algn="l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1">
                  <a:solidFill>
                    <a:srgbClr val="B74D57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pPr>
              <a:r>
                <a:rPr lang="en-US" sz="3200" b="1" kern="0" dirty="0">
                  <a:solidFill>
                    <a:srgbClr val="EA4A56"/>
                  </a:solidFill>
                  <a:latin typeface="Raleway Black"/>
                  <a:sym typeface="Raleway Black"/>
                </a:rPr>
                <a:t>FAIRY VINE</a:t>
              </a:r>
              <a:endPara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EA4A56"/>
                </a:solidFill>
                <a:effectLst/>
                <a:uLnTx/>
                <a:uFillTx/>
                <a:latin typeface="Raleway Black"/>
                <a:sym typeface="Raleway Black"/>
              </a:endParaRPr>
            </a:p>
          </p:txBody>
        </p:sp>
        <p:sp>
          <p:nvSpPr>
            <p:cNvPr id="481" name="Start From Now And After It"/>
            <p:cNvSpPr txBox="1"/>
            <p:nvPr/>
          </p:nvSpPr>
          <p:spPr>
            <a:xfrm>
              <a:off x="0" y="896438"/>
              <a:ext cx="5280598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2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 panose="02000000000000000000" pitchFamily="2" charset="0"/>
                  <a:cs typeface="Poppins" panose="02000000000000000000" pitchFamily="2" charset="0"/>
                  <a:sym typeface="Helvetica"/>
                </a:rPr>
                <a:t>Start From Now And After It</a:t>
              </a:r>
            </a:p>
          </p:txBody>
        </p:sp>
      </p:grpSp>
      <p:sp>
        <p:nvSpPr>
          <p:cNvPr id="483" name="Interactively coordinate proactive e-commerce via process-centric &quot;outside the box&quot; thinking pursue scalable customer service through.…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 txBox="1"/>
          <p:nvPr/>
        </p:nvSpPr>
        <p:spPr>
          <a:xfrm>
            <a:off x="1285750" y="3170110"/>
            <a:ext cx="5584950" cy="11541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l" defTabSz="914353" rtl="0" eaLnBrk="1" fontAlgn="auto" latinLnBrk="0" hangingPunct="0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pPr>
            <a:r>
              <a:rPr kumimoji="0" sz="10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Light" panose="02000000000000000000" pitchFamily="2" charset="0"/>
                <a:cs typeface="Poppins Light" panose="02000000000000000000" pitchFamily="2" charset="0"/>
                <a:sym typeface="PT Sans"/>
              </a:rPr>
              <a:t>Interactively coordinate proactive e-commerce via process-centric "outside the box" thinking pursue scalable customer service through.</a:t>
            </a:r>
          </a:p>
          <a:p>
            <a:pPr marL="0" marR="0" lvl="0" indent="0" algn="l" defTabSz="914353" rtl="0" eaLnBrk="1" fontAlgn="auto" latinLnBrk="0" hangingPunct="0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pPr>
            <a:endParaRPr kumimoji="0" sz="10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 Light" panose="02000000000000000000" pitchFamily="2" charset="0"/>
              <a:cs typeface="Poppins Light" panose="02000000000000000000" pitchFamily="2" charset="0"/>
              <a:sym typeface="PT Sans"/>
            </a:endParaRPr>
          </a:p>
          <a:p>
            <a:pPr marL="0" marR="0" lvl="0" indent="0" algn="l" defTabSz="914353" rtl="0" eaLnBrk="1" fontAlgn="auto" latinLnBrk="0" hangingPunct="0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pPr>
            <a:r>
              <a:rPr kumimoji="0" sz="10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Light" panose="02000000000000000000" pitchFamily="2" charset="0"/>
                <a:cs typeface="Poppins Light" panose="02000000000000000000" pitchFamily="2" charset="0"/>
                <a:sym typeface="PT Sans"/>
              </a:rPr>
              <a:t>Collaboratively administrate empowered markets via plug-and-play networks. Dynamic procrastinate B2C users after installed base benefits dramatic visualize extensible testing procedures.</a:t>
            </a:r>
          </a:p>
        </p:txBody>
      </p:sp>
      <p:pic>
        <p:nvPicPr>
          <p:cNvPr id="5" name="图片占位符 4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CA26ECA4-E865-CD44-BA86-F9F79BDC8538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08164" y="585215"/>
            <a:ext cx="3750365" cy="5687568"/>
          </a:xfrm>
        </p:spPr>
      </p:pic>
      <p:pic>
        <p:nvPicPr>
          <p:cNvPr id="7" name="图片 6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351FAAAB-F00F-4744-BBEC-8061D527EB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78486" y="-877858"/>
            <a:ext cx="5791953" cy="2301930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pic>
        <p:nvPicPr>
          <p:cNvPr id="9" name="图片 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E83BDB11-7E15-094A-9493-4D393C67B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1569" y="212328"/>
            <a:ext cx="4540052" cy="1712247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sp>
        <p:nvSpPr>
          <p:cNvPr id="24" name="21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C9C77CDB-F539-A441-BE37-47B804D95595}"/>
              </a:ext>
            </a:extLst>
          </p:cNvPr>
          <p:cNvSpPr txBox="1"/>
          <p:nvPr/>
        </p:nvSpPr>
        <p:spPr>
          <a:xfrm>
            <a:off x="11446149" y="5982093"/>
            <a:ext cx="395299" cy="307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chemeClr val="accent3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u="none" strike="noStrike" kern="0" cap="none" spc="0" normalizeH="0" baseline="0" noProof="0" dirty="0">
                <a:ln>
                  <a:noFill/>
                </a:ln>
                <a:solidFill>
                  <a:srgbClr val="B74D57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04</a:t>
            </a:r>
            <a:endParaRPr kumimoji="0" sz="2000" u="none" strike="noStrike" kern="0" cap="none" spc="0" normalizeH="0" baseline="0" noProof="0" dirty="0">
              <a:ln>
                <a:noFill/>
              </a:ln>
              <a:solidFill>
                <a:srgbClr val="B74D57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25" name="ISSUE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4E0C52D0-07C3-2944-984D-C8FAE14E9606}"/>
              </a:ext>
            </a:extLst>
          </p:cNvPr>
          <p:cNvSpPr txBox="1"/>
          <p:nvPr/>
        </p:nvSpPr>
        <p:spPr>
          <a:xfrm>
            <a:off x="11263046" y="6260137"/>
            <a:ext cx="581246" cy="2975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MIST</a:t>
            </a:r>
            <a:endParaRPr kumimoji="0" sz="16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26" name="TextBox 2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9620D9A0-C7CB-0F4A-85E3-B6001CAA1667}"/>
              </a:ext>
            </a:extLst>
          </p:cNvPr>
          <p:cNvSpPr txBox="1"/>
          <p:nvPr/>
        </p:nvSpPr>
        <p:spPr>
          <a:xfrm>
            <a:off x="10671601" y="347115"/>
            <a:ext cx="1219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1000" b="1" dirty="0">
                <a:solidFill>
                  <a:schemeClr val="bg1"/>
                </a:solidFill>
                <a:latin typeface="Raleway" panose="020B0503030101060003" pitchFamily="34" charset="0"/>
                <a:ea typeface="Source Han Sans CN" panose="020B0500000000000000" pitchFamily="34" charset="-128"/>
              </a:rPr>
              <a:t>FAIRY VINE</a:t>
            </a:r>
            <a:endParaRPr lang="id-ID" sz="1000" b="1" dirty="0">
              <a:solidFill>
                <a:schemeClr val="bg1"/>
              </a:solidFill>
              <a:latin typeface="Raleway" panose="020B0503030101060003" pitchFamily="34" charset="0"/>
              <a:ea typeface="Source Han Sans CN" panose="020B0500000000000000" pitchFamily="34" charset="-128"/>
            </a:endParaRPr>
          </a:p>
        </p:txBody>
      </p:sp>
      <p:sp>
        <p:nvSpPr>
          <p:cNvPr id="2" name="e7d195523061f1c0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 hidden="1">
            <a:extLst>
              <a:ext uri="{FF2B5EF4-FFF2-40B4-BE49-F238E27FC236}">
                <a16:creationId xmlns:a16="http://schemas.microsoft.com/office/drawing/2014/main" id="{DBCA78F3-F9E4-4E38-9806-5430A5E64A2C}"/>
              </a:ext>
            </a:extLst>
          </p:cNvPr>
          <p:cNvSpPr txBox="1"/>
          <p:nvPr/>
        </p:nvSpPr>
        <p:spPr>
          <a:xfrm>
            <a:off x="-355600" y="1803400"/>
            <a:ext cx="201592" cy="10160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wordArtVert" wrap="square" lIns="45719" tIns="45719" rIns="45719" bIns="45719" numCol="1" spcCol="38100" rtlCol="0" anchor="t">
            <a:spAutoFit/>
          </a:bodyPr>
          <a:lstStyle/>
          <a:p>
            <a:pPr marL="0" marR="0" indent="0" algn="l" defTabSz="91435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00" b="0" i="0" u="none" strike="noStrike" cap="none" spc="0" normalizeH="0" baseline="0">
                <a:ln>
                  <a:noFill/>
                </a:ln>
                <a:solidFill>
                  <a:srgbClr val="1E4F5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e7d195523061f1c01d60fa9f1cfcbfb3d7dea265119d71e15FBB43640B43E9A75E03FE54C774D5D4779ED45933E78901D3CB0E69E39D04A9E1E9B25CF060C4BCA4D072860494D0D8E683C2FE58414E15580587690C0E124B694919C2FB74302D85F27968294346E31A6BB3D63CCCAA249DB8453689BE7DDCD911FFC815ABA6E5724CFC4489500216</a:t>
            </a:r>
            <a:endParaRPr kumimoji="0" lang="zh-CN" altLang="en-US" sz="100" b="0" i="0" u="none" strike="noStrike" cap="none" spc="0" normalizeH="0" baseline="0">
              <a:ln>
                <a:noFill/>
              </a:ln>
              <a:solidFill>
                <a:srgbClr val="1E4F5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3392709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9FEB3621-9A21-CE49-8041-A5E04F16F7B2}"/>
              </a:ext>
            </a:extLst>
          </p:cNvPr>
          <p:cNvSpPr/>
          <p:nvPr/>
        </p:nvSpPr>
        <p:spPr>
          <a:xfrm>
            <a:off x="0" y="965200"/>
            <a:ext cx="12192000" cy="5892800"/>
          </a:xfrm>
          <a:prstGeom prst="rect">
            <a:avLst/>
          </a:prstGeom>
          <a:solidFill>
            <a:srgbClr val="FFC95B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8" name="矩形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C218ED6D-C813-CB44-8DC1-D021B0753013}"/>
              </a:ext>
            </a:extLst>
          </p:cNvPr>
          <p:cNvSpPr/>
          <p:nvPr/>
        </p:nvSpPr>
        <p:spPr>
          <a:xfrm>
            <a:off x="550863" y="2972324"/>
            <a:ext cx="4427537" cy="2637905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40" name="图片 39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05836101-AAD1-D84D-B413-131E0699A6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5609" y="3023351"/>
            <a:ext cx="7559648" cy="3487534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sp>
        <p:nvSpPr>
          <p:cNvPr id="3" name="21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4FFE0775-6FDA-7342-8AC4-77F18A3A041C}"/>
              </a:ext>
            </a:extLst>
          </p:cNvPr>
          <p:cNvSpPr txBox="1"/>
          <p:nvPr/>
        </p:nvSpPr>
        <p:spPr>
          <a:xfrm>
            <a:off x="11436531" y="5982093"/>
            <a:ext cx="404917" cy="307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chemeClr val="accent3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u="none" strike="noStrike" kern="0" cap="none" spc="0" normalizeH="0" baseline="0" noProof="0" dirty="0">
                <a:ln>
                  <a:noFill/>
                </a:ln>
                <a:solidFill>
                  <a:srgbClr val="B74D57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06</a:t>
            </a:r>
            <a:endParaRPr kumimoji="0" sz="2000" u="none" strike="noStrike" kern="0" cap="none" spc="0" normalizeH="0" baseline="0" noProof="0" dirty="0">
              <a:ln>
                <a:noFill/>
              </a:ln>
              <a:solidFill>
                <a:srgbClr val="B74D57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4" name="ISSUE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47CC3EC0-90B3-F149-9617-7AFCFF123871}"/>
              </a:ext>
            </a:extLst>
          </p:cNvPr>
          <p:cNvSpPr txBox="1"/>
          <p:nvPr/>
        </p:nvSpPr>
        <p:spPr>
          <a:xfrm>
            <a:off x="11263046" y="6260137"/>
            <a:ext cx="581246" cy="2975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MIST</a:t>
            </a:r>
            <a:endParaRPr kumimoji="0" sz="16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5" name="TextBox 2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31940116-B109-2A44-9D45-0309138C690D}"/>
              </a:ext>
            </a:extLst>
          </p:cNvPr>
          <p:cNvSpPr txBox="1"/>
          <p:nvPr/>
        </p:nvSpPr>
        <p:spPr>
          <a:xfrm>
            <a:off x="10671601" y="347115"/>
            <a:ext cx="1219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1000" b="1" dirty="0">
                <a:solidFill>
                  <a:schemeClr val="bg1"/>
                </a:solidFill>
                <a:latin typeface="Raleway" panose="020B0503030101060003" pitchFamily="34" charset="0"/>
                <a:ea typeface="Source Han Sans CN" panose="020B0500000000000000" pitchFamily="34" charset="-128"/>
              </a:rPr>
              <a:t>FAIRY VINE</a:t>
            </a:r>
            <a:endParaRPr lang="id-ID" sz="1000" b="1" dirty="0">
              <a:solidFill>
                <a:schemeClr val="bg1"/>
              </a:solidFill>
              <a:latin typeface="Raleway" panose="020B0503030101060003" pitchFamily="34" charset="0"/>
              <a:ea typeface="Source Han Sans CN" panose="020B0500000000000000" pitchFamily="34" charset="-128"/>
            </a:endParaRPr>
          </a:p>
        </p:txBody>
      </p:sp>
      <p:grpSp>
        <p:nvGrpSpPr>
          <p:cNvPr id="7" name="成组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8069EC0A-2279-1C47-8854-DD1B033ED3B6}"/>
              </a:ext>
            </a:extLst>
          </p:cNvPr>
          <p:cNvGrpSpPr/>
          <p:nvPr/>
        </p:nvGrpSpPr>
        <p:grpSpPr>
          <a:xfrm>
            <a:off x="3453326" y="1440515"/>
            <a:ext cx="5310747" cy="1159945"/>
            <a:chOff x="12700" y="-1243"/>
            <a:chExt cx="5310745" cy="1159944"/>
          </a:xfrm>
        </p:grpSpPr>
        <p:sp>
          <p:nvSpPr>
            <p:cNvPr id="8" name="SPIRIT ON…">
              <a:extLst>
                <a:ext uri="{FF2B5EF4-FFF2-40B4-BE49-F238E27FC236}">
                  <a16:creationId xmlns:a16="http://schemas.microsoft.com/office/drawing/2014/main" id="{1404612A-C0EB-4A48-A597-C497616367B3}"/>
                </a:ext>
              </a:extLst>
            </p:cNvPr>
            <p:cNvSpPr txBox="1"/>
            <p:nvPr/>
          </p:nvSpPr>
          <p:spPr>
            <a:xfrm>
              <a:off x="12700" y="-1243"/>
              <a:ext cx="5310745" cy="89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/>
            <a:p>
              <a:pPr marL="0" marR="0" lvl="0" indent="0" algn="ctr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1">
                  <a:solidFill>
                    <a:srgbClr val="FFFFFF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THE</a:t>
              </a: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 </a:t>
              </a: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RESTART</a:t>
              </a: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 </a:t>
              </a: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OF</a:t>
              </a: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 </a:t>
              </a: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MIST</a:t>
              </a:r>
            </a:p>
            <a:p>
              <a:pPr marL="0" marR="0" lvl="0" indent="0" algn="ctr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1">
                  <a:solidFill>
                    <a:srgbClr val="FFFFFF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pPr>
              <a:r>
                <a:rPr lang="en-US" sz="3200" b="1" kern="0" dirty="0">
                  <a:solidFill>
                    <a:srgbClr val="EA4A56"/>
                  </a:solidFill>
                  <a:latin typeface="Raleway Black"/>
                  <a:sym typeface="Raleway Black"/>
                </a:rPr>
                <a:t>FAIRY VINE</a:t>
              </a:r>
              <a:endPara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EA4A56"/>
                </a:solidFill>
                <a:effectLst/>
                <a:uLnTx/>
                <a:uFillTx/>
                <a:latin typeface="Raleway Black"/>
                <a:sym typeface="Raleway Black"/>
              </a:endParaRPr>
            </a:p>
          </p:txBody>
        </p:sp>
        <p:sp>
          <p:nvSpPr>
            <p:cNvPr id="9" name="Start From Now And After It">
              <a:extLst>
                <a:ext uri="{FF2B5EF4-FFF2-40B4-BE49-F238E27FC236}">
                  <a16:creationId xmlns:a16="http://schemas.microsoft.com/office/drawing/2014/main" id="{F806E6E2-0C63-E14C-BBE5-6E9D79F3DBB9}"/>
                </a:ext>
              </a:extLst>
            </p:cNvPr>
            <p:cNvSpPr txBox="1"/>
            <p:nvPr/>
          </p:nvSpPr>
          <p:spPr>
            <a:xfrm>
              <a:off x="1180026" y="974035"/>
              <a:ext cx="2976092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ctr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2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 panose="02000000000000000000" pitchFamily="2" charset="0"/>
                  <a:cs typeface="Poppins" panose="02000000000000000000" pitchFamily="2" charset="0"/>
                  <a:sym typeface="Helvetica"/>
                </a:rPr>
                <a:t>Start From Now And After It</a:t>
              </a:r>
            </a:p>
          </p:txBody>
        </p:sp>
      </p:grpSp>
      <p:pic>
        <p:nvPicPr>
          <p:cNvPr id="28" name="图片 27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573FFCB3-1FA1-CE40-82E9-587421E796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47850" y="3429000"/>
            <a:ext cx="1674812" cy="1674812"/>
          </a:xfrm>
          <a:custGeom>
            <a:avLst/>
            <a:gdLst>
              <a:gd name="connsiteX0" fmla="*/ 0 w 1674812"/>
              <a:gd name="connsiteY0" fmla="*/ 0 h 1674812"/>
              <a:gd name="connsiteX1" fmla="*/ 1674812 w 1674812"/>
              <a:gd name="connsiteY1" fmla="*/ 0 h 1674812"/>
              <a:gd name="connsiteX2" fmla="*/ 1674812 w 1674812"/>
              <a:gd name="connsiteY2" fmla="*/ 1674812 h 1674812"/>
              <a:gd name="connsiteX3" fmla="*/ 0 w 1674812"/>
              <a:gd name="connsiteY3" fmla="*/ 1674812 h 1674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812" h="1674812">
                <a:moveTo>
                  <a:pt x="0" y="0"/>
                </a:moveTo>
                <a:lnTo>
                  <a:pt x="1674812" y="0"/>
                </a:lnTo>
                <a:lnTo>
                  <a:pt x="1674812" y="1674812"/>
                </a:lnTo>
                <a:lnTo>
                  <a:pt x="0" y="1674812"/>
                </a:lnTo>
                <a:close/>
              </a:path>
            </a:pathLst>
          </a:custGeom>
        </p:spPr>
      </p:pic>
      <p:pic>
        <p:nvPicPr>
          <p:cNvPr id="31" name="图片 30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3842DBED-490F-664E-9C00-C2627A52E1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21679" y="3429000"/>
            <a:ext cx="1674812" cy="1674812"/>
          </a:xfrm>
          <a:custGeom>
            <a:avLst/>
            <a:gdLst>
              <a:gd name="connsiteX0" fmla="*/ 0 w 1674812"/>
              <a:gd name="connsiteY0" fmla="*/ 0 h 1674812"/>
              <a:gd name="connsiteX1" fmla="*/ 1674812 w 1674812"/>
              <a:gd name="connsiteY1" fmla="*/ 0 h 1674812"/>
              <a:gd name="connsiteX2" fmla="*/ 1674812 w 1674812"/>
              <a:gd name="connsiteY2" fmla="*/ 1674812 h 1674812"/>
              <a:gd name="connsiteX3" fmla="*/ 0 w 1674812"/>
              <a:gd name="connsiteY3" fmla="*/ 1674812 h 1674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812" h="1674812">
                <a:moveTo>
                  <a:pt x="0" y="0"/>
                </a:moveTo>
                <a:lnTo>
                  <a:pt x="1674812" y="0"/>
                </a:lnTo>
                <a:lnTo>
                  <a:pt x="1674812" y="1674812"/>
                </a:lnTo>
                <a:lnTo>
                  <a:pt x="0" y="1674812"/>
                </a:lnTo>
                <a:close/>
              </a:path>
            </a:pathLst>
          </a:custGeom>
        </p:spPr>
      </p:pic>
      <p:pic>
        <p:nvPicPr>
          <p:cNvPr id="34" name="图片 33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B5FAA59C-2FBD-1748-8C9F-A1592D3EEFD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95508" y="3429000"/>
            <a:ext cx="1674812" cy="1674812"/>
          </a:xfrm>
          <a:custGeom>
            <a:avLst/>
            <a:gdLst>
              <a:gd name="connsiteX0" fmla="*/ 0 w 1674812"/>
              <a:gd name="connsiteY0" fmla="*/ 0 h 1674812"/>
              <a:gd name="connsiteX1" fmla="*/ 1674812 w 1674812"/>
              <a:gd name="connsiteY1" fmla="*/ 0 h 1674812"/>
              <a:gd name="connsiteX2" fmla="*/ 1674812 w 1674812"/>
              <a:gd name="connsiteY2" fmla="*/ 1674812 h 1674812"/>
              <a:gd name="connsiteX3" fmla="*/ 0 w 1674812"/>
              <a:gd name="connsiteY3" fmla="*/ 1674812 h 1674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812" h="1674812">
                <a:moveTo>
                  <a:pt x="0" y="0"/>
                </a:moveTo>
                <a:lnTo>
                  <a:pt x="1674812" y="0"/>
                </a:lnTo>
                <a:lnTo>
                  <a:pt x="1674812" y="1674812"/>
                </a:lnTo>
                <a:lnTo>
                  <a:pt x="0" y="1674812"/>
                </a:lnTo>
                <a:close/>
              </a:path>
            </a:pathLst>
          </a:custGeom>
        </p:spPr>
      </p:pic>
      <p:pic>
        <p:nvPicPr>
          <p:cNvPr id="37" name="图片 36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61116785-6A98-5B4B-A819-B9F7A37B348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69338" y="3429000"/>
            <a:ext cx="1674812" cy="1674812"/>
          </a:xfrm>
          <a:custGeom>
            <a:avLst/>
            <a:gdLst>
              <a:gd name="connsiteX0" fmla="*/ 0 w 1674812"/>
              <a:gd name="connsiteY0" fmla="*/ 0 h 1674812"/>
              <a:gd name="connsiteX1" fmla="*/ 1674812 w 1674812"/>
              <a:gd name="connsiteY1" fmla="*/ 0 h 1674812"/>
              <a:gd name="connsiteX2" fmla="*/ 1674812 w 1674812"/>
              <a:gd name="connsiteY2" fmla="*/ 1674812 h 1674812"/>
              <a:gd name="connsiteX3" fmla="*/ 0 w 1674812"/>
              <a:gd name="connsiteY3" fmla="*/ 1674812 h 1674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812" h="1674812">
                <a:moveTo>
                  <a:pt x="0" y="0"/>
                </a:moveTo>
                <a:lnTo>
                  <a:pt x="1674812" y="0"/>
                </a:lnTo>
                <a:lnTo>
                  <a:pt x="1674812" y="1674812"/>
                </a:lnTo>
                <a:lnTo>
                  <a:pt x="0" y="1674812"/>
                </a:lnTo>
                <a:close/>
              </a:path>
            </a:pathLst>
          </a:custGeom>
        </p:spPr>
      </p:pic>
      <p:pic>
        <p:nvPicPr>
          <p:cNvPr id="42" name="图片 41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905AC5CF-6DEA-5246-80CB-4186EF6CBBF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9927952" y="1234791"/>
            <a:ext cx="4883856" cy="1668148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sp>
        <p:nvSpPr>
          <p:cNvPr id="43" name="Careful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FA803C5E-B0C7-5A4F-9E87-BC76FB78B8F5}"/>
              </a:ext>
            </a:extLst>
          </p:cNvPr>
          <p:cNvSpPr txBox="1"/>
          <p:nvPr/>
        </p:nvSpPr>
        <p:spPr>
          <a:xfrm>
            <a:off x="868543" y="4197661"/>
            <a:ext cx="1754140" cy="220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1400"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l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Fairy Vine</a:t>
            </a:r>
            <a:endParaRPr kumimoji="0" sz="14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44" name="Capitalize on low hanging fruit to identify a ballpark value.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E39B8E5E-92AC-9A4B-9F4B-D0EA82969827}"/>
              </a:ext>
            </a:extLst>
          </p:cNvPr>
          <p:cNvSpPr txBox="1"/>
          <p:nvPr/>
        </p:nvSpPr>
        <p:spPr>
          <a:xfrm>
            <a:off x="868542" y="4436807"/>
            <a:ext cx="1754140" cy="3712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ts val="1500"/>
              </a:lnSpc>
              <a:defRPr sz="10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l" defTabSz="914353" rtl="0" eaLnBrk="1" fontAlgn="auto" latinLnBrk="0" hangingPunct="0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8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Light" panose="02000000000000000000" pitchFamily="2" charset="0"/>
                <a:cs typeface="Poppins Light" panose="02000000000000000000" pitchFamily="2" charset="0"/>
                <a:sym typeface="PT Sans"/>
              </a:rPr>
              <a:t>Capitalize on low hanging fruit to identify a ballpark value.</a:t>
            </a:r>
          </a:p>
        </p:txBody>
      </p:sp>
      <p:sp>
        <p:nvSpPr>
          <p:cNvPr id="45" name="Careful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756FA816-C15C-AA4B-98F3-F8976B38C10C}"/>
              </a:ext>
            </a:extLst>
          </p:cNvPr>
          <p:cNvSpPr txBox="1"/>
          <p:nvPr/>
        </p:nvSpPr>
        <p:spPr>
          <a:xfrm>
            <a:off x="4101330" y="4911852"/>
            <a:ext cx="175414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1400"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l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kern="0" dirty="0">
                <a:latin typeface="Raleway" panose="020B0503030101060003" pitchFamily="34" charset="0"/>
              </a:rPr>
              <a:t>02/</a:t>
            </a:r>
            <a:r>
              <a:rPr lang="en-US" altLang="zh-CN" sz="1200" b="0" kern="0" dirty="0">
                <a:latin typeface="Raleway Light" panose="020B0403030101060003" pitchFamily="34" charset="0"/>
              </a:rPr>
              <a:t>04</a:t>
            </a:r>
            <a:endParaRPr kumimoji="0" sz="1200" b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 Light" panose="020B0403030101060003" pitchFamily="34" charset="0"/>
              <a:sym typeface="PT Sans"/>
            </a:endParaRPr>
          </a:p>
        </p:txBody>
      </p:sp>
      <p:sp>
        <p:nvSpPr>
          <p:cNvPr id="46" name="Careful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6C3D3635-0977-7E41-85B4-2A3A650A5EAB}"/>
              </a:ext>
            </a:extLst>
          </p:cNvPr>
          <p:cNvSpPr txBox="1"/>
          <p:nvPr/>
        </p:nvSpPr>
        <p:spPr>
          <a:xfrm>
            <a:off x="6381860" y="4911852"/>
            <a:ext cx="175414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1400"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l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kern="0" dirty="0">
                <a:latin typeface="Raleway" panose="020B0503030101060003" pitchFamily="34" charset="0"/>
              </a:rPr>
              <a:t>03/</a:t>
            </a:r>
            <a:r>
              <a:rPr lang="en-US" altLang="zh-CN" sz="1200" b="0" kern="0" dirty="0">
                <a:latin typeface="Raleway Light" panose="020B0403030101060003" pitchFamily="34" charset="0"/>
              </a:rPr>
              <a:t>04</a:t>
            </a:r>
            <a:endParaRPr kumimoji="0" sz="1200" b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 Light" panose="020B0403030101060003" pitchFamily="34" charset="0"/>
              <a:sym typeface="PT Sans"/>
            </a:endParaRPr>
          </a:p>
        </p:txBody>
      </p:sp>
      <p:sp>
        <p:nvSpPr>
          <p:cNvPr id="47" name="Careful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84B8D2BD-AF7A-1440-9C03-679304A881A3}"/>
              </a:ext>
            </a:extLst>
          </p:cNvPr>
          <p:cNvSpPr txBox="1"/>
          <p:nvPr/>
        </p:nvSpPr>
        <p:spPr>
          <a:xfrm>
            <a:off x="8646193" y="4911852"/>
            <a:ext cx="175414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1400"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l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kern="0" dirty="0">
                <a:latin typeface="Raleway" panose="020B0503030101060003" pitchFamily="34" charset="0"/>
              </a:rPr>
              <a:t>04/</a:t>
            </a:r>
            <a:r>
              <a:rPr lang="en-US" altLang="zh-CN" sz="1200" b="0" kern="0" dirty="0">
                <a:latin typeface="Raleway Light" panose="020B0403030101060003" pitchFamily="34" charset="0"/>
              </a:rPr>
              <a:t>04</a:t>
            </a:r>
            <a:endParaRPr kumimoji="0" sz="1200" b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 Light" panose="020B0403030101060003" pitchFamily="34" charset="0"/>
              <a:sym typeface="PT Sans"/>
            </a:endParaRPr>
          </a:p>
        </p:txBody>
      </p:sp>
      <p:sp>
        <p:nvSpPr>
          <p:cNvPr id="48" name="Careful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7C911722-00FC-B147-9B73-79DB0E972172}"/>
              </a:ext>
            </a:extLst>
          </p:cNvPr>
          <p:cNvSpPr txBox="1"/>
          <p:nvPr/>
        </p:nvSpPr>
        <p:spPr>
          <a:xfrm>
            <a:off x="854307" y="3809326"/>
            <a:ext cx="175414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1400"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l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kern="0" dirty="0">
                <a:latin typeface="Raleway" panose="020B0503030101060003" pitchFamily="34" charset="0"/>
              </a:rPr>
              <a:t>01/</a:t>
            </a:r>
            <a:r>
              <a:rPr lang="en-US" altLang="zh-CN" sz="1200" b="0" kern="0" dirty="0">
                <a:latin typeface="Raleway Light" panose="020B0403030101060003" pitchFamily="34" charset="0"/>
              </a:rPr>
              <a:t>04</a:t>
            </a:r>
            <a:endParaRPr kumimoji="0" sz="1200" b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 Light" panose="020B0403030101060003" pitchFamily="34" charset="0"/>
              <a:sym typeface="PT Sans"/>
            </a:endParaRPr>
          </a:p>
        </p:txBody>
      </p:sp>
      <p:pic>
        <p:nvPicPr>
          <p:cNvPr id="56" name="图片 55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6D44D563-1491-DD4E-8A97-94A22ACC8BF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203" flipH="1">
            <a:off x="-2210916" y="-348473"/>
            <a:ext cx="5020031" cy="2402224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sp>
        <p:nvSpPr>
          <p:cNvPr id="2" name="e7d195523061f1c0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 hidden="1">
            <a:extLst>
              <a:ext uri="{FF2B5EF4-FFF2-40B4-BE49-F238E27FC236}">
                <a16:creationId xmlns:a16="http://schemas.microsoft.com/office/drawing/2014/main" id="{7124CAE8-EB19-4C19-A255-29EA9C536535}"/>
              </a:ext>
            </a:extLst>
          </p:cNvPr>
          <p:cNvSpPr txBox="1"/>
          <p:nvPr/>
        </p:nvSpPr>
        <p:spPr>
          <a:xfrm>
            <a:off x="-355600" y="1803400"/>
            <a:ext cx="201592" cy="10160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wordArtVert" wrap="square" lIns="45719" tIns="45719" rIns="45719" bIns="45719" numCol="1" spcCol="38100" rtlCol="0" anchor="t">
            <a:spAutoFit/>
          </a:bodyPr>
          <a:lstStyle/>
          <a:p>
            <a:pPr marL="0" marR="0" indent="0" algn="l" defTabSz="91435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00" b="0" i="0" u="none" strike="noStrike" cap="none" spc="0" normalizeH="0" baseline="0">
                <a:ln>
                  <a:noFill/>
                </a:ln>
                <a:solidFill>
                  <a:srgbClr val="1E4F5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e7d195523061f1c01d60fa9f1cfcbfb3d7dea265119d71e15FBB43640B43E9A75E03FE54C774D5D4779ED45933E78901D3CB0E69E39D04A9E1E9B25CF060C4BCA4D072860494D0D8E683C2FE58414E15580587690C0E124B694919C2FB74302D85F27968294346E31A6BB3D63CCCAA249DB8453689BE7DDCD911FFC815ABA6E5724CFC4489500216</a:t>
            </a:r>
            <a:endParaRPr kumimoji="0" lang="zh-CN" altLang="en-US" sz="100" b="0" i="0" u="none" strike="noStrike" cap="none" spc="0" normalizeH="0" baseline="0">
              <a:ln>
                <a:noFill/>
              </a:ln>
              <a:solidFill>
                <a:srgbClr val="1E4F5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1919852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9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矩形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1C1B1C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653" name="矩形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/>
          <p:nvPr/>
        </p:nvSpPr>
        <p:spPr>
          <a:xfrm>
            <a:off x="821634" y="450572"/>
            <a:ext cx="5976732" cy="4121427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658" name="Credibly innovate granular internal or &quot;organic&quot; sources whereas high standards in web readiness. Energistically scale future-proof core competencies vis-a-vis impactful experiences. Dramatically synthesize integrated schemas.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 txBox="1"/>
          <p:nvPr/>
        </p:nvSpPr>
        <p:spPr>
          <a:xfrm>
            <a:off x="7318981" y="4914425"/>
            <a:ext cx="3650039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ts val="1500"/>
              </a:lnSpc>
              <a:defRPr sz="10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l" defTabSz="914353" rtl="0" eaLnBrk="1" fontAlgn="auto" latinLnBrk="0" hangingPunct="0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Light" panose="02000000000000000000" pitchFamily="2" charset="0"/>
                <a:cs typeface="Poppins Light" panose="02000000000000000000" pitchFamily="2" charset="0"/>
                <a:sym typeface="PT Sans"/>
              </a:rPr>
              <a:t>Credibly innovate granular internal or "organic" sources whereas high standards in web readiness. </a:t>
            </a:r>
            <a:r>
              <a:rPr kumimoji="0" sz="100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Light" panose="02000000000000000000" pitchFamily="2" charset="0"/>
                <a:cs typeface="Poppins Light" panose="02000000000000000000" pitchFamily="2" charset="0"/>
                <a:sym typeface="PT Sans"/>
              </a:rPr>
              <a:t>Energistically</a:t>
            </a:r>
            <a:r>
              <a:rPr kumimoji="0" sz="10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Light" panose="02000000000000000000" pitchFamily="2" charset="0"/>
                <a:cs typeface="Poppins Light" panose="02000000000000000000" pitchFamily="2" charset="0"/>
                <a:sym typeface="PT Sans"/>
              </a:rPr>
              <a:t> scale future-proof core competencies vis-a-vis impactful experiences. Dramatically synthesize integrated schemas.</a:t>
            </a:r>
          </a:p>
        </p:txBody>
      </p:sp>
      <p:sp>
        <p:nvSpPr>
          <p:cNvPr id="10" name="WWW.ARADIS.COM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BCD824AF-4343-014F-A6AE-54525976B23B}"/>
              </a:ext>
            </a:extLst>
          </p:cNvPr>
          <p:cNvSpPr txBox="1"/>
          <p:nvPr/>
        </p:nvSpPr>
        <p:spPr>
          <a:xfrm>
            <a:off x="8680412" y="1252861"/>
            <a:ext cx="2479476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r">
              <a:defRPr sz="900" spc="6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lvl="0" defTabSz="914353" hangingPunct="0">
              <a:defRPr/>
            </a:pPr>
            <a:r>
              <a:rPr lang="en" kern="0" dirty="0" err="1">
                <a:latin typeface="Poppins" panose="02000000000000000000" pitchFamily="2" charset="0"/>
                <a:cs typeface="Poppins" panose="02000000000000000000" pitchFamily="2" charset="0"/>
              </a:rPr>
              <a:t>www.pptstore.net</a:t>
            </a:r>
            <a:endParaRPr lang="en" kern="0" dirty="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11" name="21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635E71E8-C07B-E441-BB28-E218F02C68C0}"/>
              </a:ext>
            </a:extLst>
          </p:cNvPr>
          <p:cNvSpPr txBox="1"/>
          <p:nvPr/>
        </p:nvSpPr>
        <p:spPr>
          <a:xfrm>
            <a:off x="11447751" y="5982093"/>
            <a:ext cx="393697" cy="307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chemeClr val="accent3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u="none" strike="noStrike" kern="0" cap="none" spc="0" normalizeH="0" baseline="0" noProof="0" dirty="0">
                <a:ln>
                  <a:noFill/>
                </a:ln>
                <a:solidFill>
                  <a:srgbClr val="B74D57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07</a:t>
            </a:r>
            <a:endParaRPr kumimoji="0" sz="2000" u="none" strike="noStrike" kern="0" cap="none" spc="0" normalizeH="0" baseline="0" noProof="0" dirty="0">
              <a:ln>
                <a:noFill/>
              </a:ln>
              <a:solidFill>
                <a:srgbClr val="B74D57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12" name="ISSUE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594E140E-91FB-C749-BC0C-265CB06418D7}"/>
              </a:ext>
            </a:extLst>
          </p:cNvPr>
          <p:cNvSpPr txBox="1"/>
          <p:nvPr/>
        </p:nvSpPr>
        <p:spPr>
          <a:xfrm>
            <a:off x="11263046" y="6260137"/>
            <a:ext cx="581246" cy="2975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MIST</a:t>
            </a:r>
            <a:endParaRPr kumimoji="0" sz="16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13" name="TextBox 2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5F33590D-A44F-9740-B5BD-A341930CFF41}"/>
              </a:ext>
            </a:extLst>
          </p:cNvPr>
          <p:cNvSpPr txBox="1"/>
          <p:nvPr/>
        </p:nvSpPr>
        <p:spPr>
          <a:xfrm>
            <a:off x="10671601" y="347115"/>
            <a:ext cx="1219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1000" b="1" dirty="0">
                <a:solidFill>
                  <a:schemeClr val="bg1"/>
                </a:solidFill>
                <a:latin typeface="Raleway" panose="020B0503030101060003" pitchFamily="34" charset="0"/>
                <a:ea typeface="Source Han Sans CN" panose="020B0500000000000000" pitchFamily="34" charset="-128"/>
              </a:rPr>
              <a:t>FAIRY VINE</a:t>
            </a:r>
            <a:endParaRPr lang="id-ID" sz="1000" b="1" dirty="0">
              <a:solidFill>
                <a:schemeClr val="bg1"/>
              </a:solidFill>
              <a:latin typeface="Raleway" panose="020B0503030101060003" pitchFamily="34" charset="0"/>
              <a:ea typeface="Source Han Sans CN" panose="020B0500000000000000" pitchFamily="34" charset="-128"/>
            </a:endParaRPr>
          </a:p>
        </p:txBody>
      </p:sp>
      <p:pic>
        <p:nvPicPr>
          <p:cNvPr id="5" name="图片占位符 4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B9DE7342-4384-BD41-ACC9-4C8D5088FE4D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657" name="成组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GrpSpPr/>
          <p:nvPr/>
        </p:nvGrpSpPr>
        <p:grpSpPr>
          <a:xfrm>
            <a:off x="5540321" y="2767314"/>
            <a:ext cx="2976093" cy="1185966"/>
            <a:chOff x="0" y="0"/>
            <a:chExt cx="2976092" cy="1185965"/>
          </a:xfrm>
        </p:grpSpPr>
        <p:sp>
          <p:nvSpPr>
            <p:cNvPr id="655" name="SPIRIT ON…"/>
            <p:cNvSpPr txBox="1"/>
            <p:nvPr/>
          </p:nvSpPr>
          <p:spPr>
            <a:xfrm>
              <a:off x="0" y="0"/>
              <a:ext cx="2976092" cy="8951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/>
            <a:p>
              <a:pPr marL="0" marR="0" lvl="0" indent="0" algn="l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1">
                  <a:solidFill>
                    <a:srgbClr val="FFFFFF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pPr>
              <a:r>
                <a:rPr kumimoji="0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SPIRIT </a:t>
              </a: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I</a:t>
              </a:r>
              <a:r>
                <a:rPr kumimoji="0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N</a:t>
              </a:r>
            </a:p>
            <a:p>
              <a:pPr marL="0" marR="0" lvl="0" indent="0" algn="l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1">
                  <a:solidFill>
                    <a:srgbClr val="B74D57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FAIRY</a:t>
              </a:r>
              <a:r>
                <a:rPr lang="zh-CN" altLang="en-US" sz="3200" b="1" kern="0" dirty="0">
                  <a:solidFill>
                    <a:srgbClr val="EA4A56"/>
                  </a:solidFill>
                  <a:latin typeface="Raleway Black"/>
                  <a:sym typeface="Raleway Black"/>
                </a:rPr>
                <a:t> </a:t>
              </a: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VINE</a:t>
              </a:r>
              <a:endPara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EA4A56"/>
                </a:solidFill>
                <a:effectLst/>
                <a:uLnTx/>
                <a:uFillTx/>
                <a:latin typeface="Raleway Black"/>
                <a:sym typeface="Raleway Black"/>
              </a:endParaRPr>
            </a:p>
          </p:txBody>
        </p:sp>
        <p:sp>
          <p:nvSpPr>
            <p:cNvPr id="656" name="Start From Now And After It"/>
            <p:cNvSpPr txBox="1"/>
            <p:nvPr/>
          </p:nvSpPr>
          <p:spPr>
            <a:xfrm>
              <a:off x="0" y="1001299"/>
              <a:ext cx="2976092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2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 panose="02000000000000000000" pitchFamily="2" charset="0"/>
                  <a:cs typeface="Poppins" panose="02000000000000000000" pitchFamily="2" charset="0"/>
                  <a:sym typeface="Helvetica"/>
                </a:rPr>
                <a:t>Start From Now And After It</a:t>
              </a:r>
            </a:p>
          </p:txBody>
        </p:sp>
      </p:grpSp>
      <p:pic>
        <p:nvPicPr>
          <p:cNvPr id="7" name="图片 6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87F3F2E1-0D60-FB4C-AA52-6674B41AF4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86" y="1741400"/>
            <a:ext cx="7457080" cy="2547068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pic>
        <p:nvPicPr>
          <p:cNvPr id="15" name="图片 14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927758AE-BE1E-514F-9C06-6FD17349F3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66739">
            <a:off x="419094" y="106250"/>
            <a:ext cx="4898946" cy="1847603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sp>
        <p:nvSpPr>
          <p:cNvPr id="2" name="e7d195523061f1c0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 hidden="1">
            <a:extLst>
              <a:ext uri="{FF2B5EF4-FFF2-40B4-BE49-F238E27FC236}">
                <a16:creationId xmlns:a16="http://schemas.microsoft.com/office/drawing/2014/main" id="{A0D65D37-6A0E-4F23-ACC5-A25059D0E84B}"/>
              </a:ext>
            </a:extLst>
          </p:cNvPr>
          <p:cNvSpPr txBox="1"/>
          <p:nvPr/>
        </p:nvSpPr>
        <p:spPr>
          <a:xfrm>
            <a:off x="-355600" y="1803400"/>
            <a:ext cx="201592" cy="10160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wordArtVert" wrap="square" lIns="45719" tIns="45719" rIns="45719" bIns="45719" numCol="1" spcCol="38100" rtlCol="0" anchor="t">
            <a:spAutoFit/>
          </a:bodyPr>
          <a:lstStyle/>
          <a:p>
            <a:pPr marL="0" marR="0" indent="0" algn="l" defTabSz="91435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00" b="0" i="0" u="none" strike="noStrike" cap="none" spc="0" normalizeH="0" baseline="0">
                <a:ln>
                  <a:noFill/>
                </a:ln>
                <a:solidFill>
                  <a:srgbClr val="1E4F5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e7d195523061f1c01d60fa9f1cfcbfb3d7dea265119d71e15FBB43640B43E9A75E03FE54C774D5D4779ED45933E78901D3CB0E69E39D04A9E1E9B25CF060C4BCA4D072860494D0D8E683C2FE58414E15580587690C0E124B694919C2FB74302D85F27968294346E31A6BB3D63CCCAA249DB8453689BE7DDCD911FFC815ABA6E5724CFC4489500216</a:t>
            </a:r>
            <a:endParaRPr kumimoji="0" lang="zh-CN" altLang="en-US" sz="100" b="0" i="0" u="none" strike="noStrike" cap="none" spc="0" normalizeH="0" baseline="0">
              <a:ln>
                <a:noFill/>
              </a:ln>
              <a:solidFill>
                <a:srgbClr val="1E4F5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3120984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9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23F21BA4-3F30-C94D-9284-F899C12F80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46116" flipH="1">
            <a:off x="9682991" y="3085402"/>
            <a:ext cx="5720311" cy="2273457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pic>
        <p:nvPicPr>
          <p:cNvPr id="5" name="图片占位符 4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31531213-F7D0-9C4E-9F6B-430C2B2794EA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21566" y="965750"/>
            <a:ext cx="7659756" cy="4926498"/>
          </a:xfrm>
        </p:spPr>
      </p:pic>
      <p:sp>
        <p:nvSpPr>
          <p:cNvPr id="417" name="矩形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/>
          <p:nvPr/>
        </p:nvSpPr>
        <p:spPr>
          <a:xfrm>
            <a:off x="5958838" y="6373367"/>
            <a:ext cx="274321" cy="484633"/>
          </a:xfrm>
          <a:prstGeom prst="rect">
            <a:avLst/>
          </a:prstGeom>
          <a:solidFill>
            <a:srgbClr val="EA4A56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grpSp>
        <p:nvGrpSpPr>
          <p:cNvPr id="420" name="成组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GrpSpPr/>
          <p:nvPr/>
        </p:nvGrpSpPr>
        <p:grpSpPr>
          <a:xfrm>
            <a:off x="10472415" y="1538717"/>
            <a:ext cx="951174" cy="3780565"/>
            <a:chOff x="-8202" y="0"/>
            <a:chExt cx="951173" cy="3780564"/>
          </a:xfrm>
        </p:grpSpPr>
        <p:sp>
          <p:nvSpPr>
            <p:cNvPr id="418" name="Collaboratively administrate empowered markets via plug-and-play networks. Dynamic procrastinate B2C users after installed base."/>
            <p:cNvSpPr txBox="1"/>
            <p:nvPr/>
          </p:nvSpPr>
          <p:spPr>
            <a:xfrm rot="16200000">
              <a:off x="-968891" y="1601740"/>
              <a:ext cx="3246643" cy="577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ts val="1500"/>
                </a:lnSpc>
                <a:defRPr sz="1000">
                  <a:solidFill>
                    <a:srgbClr val="FFFFFF"/>
                  </a:solidFill>
                  <a:latin typeface="PT Sans"/>
                  <a:ea typeface="PT Sans"/>
                  <a:cs typeface="PT Sans"/>
                  <a:sym typeface="PT Sans"/>
                </a:defRPr>
              </a:lvl1pPr>
            </a:lstStyle>
            <a:p>
              <a:pPr marL="0" marR="0" lvl="0" indent="0" algn="ctr" defTabSz="914353" rtl="0" eaLnBrk="1" fontAlgn="auto" latinLnBrk="0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0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 Light" panose="02000000000000000000" pitchFamily="2" charset="0"/>
                  <a:cs typeface="Poppins Light" panose="02000000000000000000" pitchFamily="2" charset="0"/>
                  <a:sym typeface="PT Sans"/>
                </a:rPr>
                <a:t>Collaboratively administrate empowered markets via plug-and-play networks. Dynamic procrastinate B2C users after installed base.</a:t>
              </a:r>
            </a:p>
          </p:txBody>
        </p:sp>
        <p:sp>
          <p:nvSpPr>
            <p:cNvPr id="419" name="FASHION PRESENTATION"/>
            <p:cNvSpPr txBox="1"/>
            <p:nvPr/>
          </p:nvSpPr>
          <p:spPr>
            <a:xfrm rot="16200000">
              <a:off x="-1775373" y="1767171"/>
              <a:ext cx="3780564" cy="2462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1600" b="1">
                  <a:solidFill>
                    <a:srgbClr val="FFFFFF"/>
                  </a:solidFill>
                  <a:latin typeface="PT Sans"/>
                  <a:ea typeface="PT Sans"/>
                  <a:cs typeface="PT Sans"/>
                  <a:sym typeface="PT Sans"/>
                </a:defRPr>
              </a:lvl1pPr>
            </a:lstStyle>
            <a:p>
              <a:pPr marL="0" marR="0" lvl="0" indent="0" algn="ctr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" panose="020B0503030101060003" pitchFamily="34" charset="0"/>
                  <a:sym typeface="PT Sans"/>
                </a:rPr>
                <a:t>FAIRY</a:t>
              </a:r>
              <a:r>
                <a:rPr kumimoji="0" lang="zh-CN" altLang="en-US" sz="16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" panose="020B0503030101060003" pitchFamily="34" charset="0"/>
                  <a:sym typeface="PT Sans"/>
                </a:rPr>
                <a:t> </a:t>
              </a:r>
              <a:r>
                <a:rPr kumimoji="0" lang="en-US" altLang="zh-CN" sz="16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" panose="020B0503030101060003" pitchFamily="34" charset="0"/>
                  <a:sym typeface="PT Sans"/>
                </a:rPr>
                <a:t>VINE</a:t>
              </a:r>
              <a:endParaRPr kumimoji="0" sz="16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endParaRPr>
            </a:p>
          </p:txBody>
        </p:sp>
      </p:grpSp>
      <p:sp>
        <p:nvSpPr>
          <p:cNvPr id="12" name="21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B6CF6148-8AC4-9848-9CB9-0238285743A3}"/>
              </a:ext>
            </a:extLst>
          </p:cNvPr>
          <p:cNvSpPr txBox="1"/>
          <p:nvPr/>
        </p:nvSpPr>
        <p:spPr>
          <a:xfrm>
            <a:off x="11436531" y="5982093"/>
            <a:ext cx="404917" cy="307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chemeClr val="accent3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u="none" strike="noStrike" kern="0" cap="none" spc="0" normalizeH="0" baseline="0" noProof="0" dirty="0">
                <a:ln>
                  <a:noFill/>
                </a:ln>
                <a:solidFill>
                  <a:srgbClr val="B74D57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08</a:t>
            </a:r>
            <a:endParaRPr kumimoji="0" sz="2000" u="none" strike="noStrike" kern="0" cap="none" spc="0" normalizeH="0" baseline="0" noProof="0" dirty="0">
              <a:ln>
                <a:noFill/>
              </a:ln>
              <a:solidFill>
                <a:srgbClr val="B74D57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13" name="ISSUE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049F25F1-18D0-014B-9EA9-59B3476393DF}"/>
              </a:ext>
            </a:extLst>
          </p:cNvPr>
          <p:cNvSpPr txBox="1"/>
          <p:nvPr/>
        </p:nvSpPr>
        <p:spPr>
          <a:xfrm>
            <a:off x="11263046" y="6260137"/>
            <a:ext cx="581246" cy="2975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MIST</a:t>
            </a:r>
            <a:endParaRPr kumimoji="0" sz="16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14" name="TextBox 2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7BEBEC33-CA9A-434E-8F3E-DBB45AD156DE}"/>
              </a:ext>
            </a:extLst>
          </p:cNvPr>
          <p:cNvSpPr txBox="1"/>
          <p:nvPr/>
        </p:nvSpPr>
        <p:spPr>
          <a:xfrm>
            <a:off x="10671601" y="347115"/>
            <a:ext cx="1219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1000" b="1" dirty="0">
                <a:solidFill>
                  <a:schemeClr val="bg1"/>
                </a:solidFill>
                <a:latin typeface="Raleway" panose="020B0503030101060003" pitchFamily="34" charset="0"/>
                <a:ea typeface="Source Han Sans CN" panose="020B0500000000000000" pitchFamily="34" charset="-128"/>
              </a:rPr>
              <a:t>FAIRY VINE</a:t>
            </a:r>
            <a:endParaRPr lang="id-ID" sz="1000" b="1" dirty="0">
              <a:solidFill>
                <a:schemeClr val="bg1"/>
              </a:solidFill>
              <a:latin typeface="Raleway" panose="020B0503030101060003" pitchFamily="34" charset="0"/>
              <a:ea typeface="Source Han Sans CN" panose="020B0500000000000000" pitchFamily="34" charset="-128"/>
            </a:endParaRPr>
          </a:p>
        </p:txBody>
      </p:sp>
      <p:sp>
        <p:nvSpPr>
          <p:cNvPr id="17" name="WWW.ARADIS.COM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CFEC0597-E635-5D45-88FB-F3EC7C06B758}"/>
              </a:ext>
            </a:extLst>
          </p:cNvPr>
          <p:cNvSpPr txBox="1"/>
          <p:nvPr/>
        </p:nvSpPr>
        <p:spPr>
          <a:xfrm>
            <a:off x="4869910" y="404813"/>
            <a:ext cx="2479476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r">
              <a:defRPr sz="900" spc="6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lvl="0" algn="ctr" defTabSz="914353" hangingPunct="0">
              <a:defRPr/>
            </a:pPr>
            <a:r>
              <a:rPr lang="en" kern="0" dirty="0" err="1">
                <a:latin typeface="Poppins" panose="02000000000000000000" pitchFamily="2" charset="0"/>
                <a:cs typeface="Poppins" panose="02000000000000000000" pitchFamily="2" charset="0"/>
              </a:rPr>
              <a:t>www.pptstore.net</a:t>
            </a:r>
            <a:endParaRPr lang="en" kern="0" dirty="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pic>
        <p:nvPicPr>
          <p:cNvPr id="9" name="图片 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BDB4DB57-A9C7-2246-AFE2-0B0B2447CC2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27769" flipH="1">
            <a:off x="-3481853" y="1124797"/>
            <a:ext cx="6963705" cy="2540408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sp>
        <p:nvSpPr>
          <p:cNvPr id="416" name="ARADIS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 txBox="1"/>
          <p:nvPr/>
        </p:nvSpPr>
        <p:spPr>
          <a:xfrm rot="16200000">
            <a:off x="-194585" y="2852929"/>
            <a:ext cx="4232302" cy="1152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spAutoFit/>
          </a:bodyPr>
          <a:lstStyle>
            <a:lvl1pPr algn="ctr">
              <a:lnSpc>
                <a:spcPts val="9000"/>
              </a:lnSpc>
              <a:defRPr sz="8000" b="1" spc="600">
                <a:solidFill>
                  <a:schemeClr val="accent3"/>
                </a:solidFill>
                <a:latin typeface="Raleway Black"/>
                <a:ea typeface="Raleway Black"/>
                <a:cs typeface="Raleway Black"/>
                <a:sym typeface="Raleway Black"/>
              </a:defRPr>
            </a:lvl1pPr>
          </a:lstStyle>
          <a:p>
            <a:pPr marL="0" marR="0" lvl="0" indent="0" algn="ctr" defTabSz="914353" rtl="0" eaLnBrk="1" fontAlgn="auto" latinLnBrk="0" hangingPunct="0">
              <a:lnSpc>
                <a:spcPts val="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aleway Black"/>
                <a:sym typeface="Raleway Black"/>
              </a:rPr>
              <a:t>FAIRY</a:t>
            </a:r>
            <a:endParaRPr kumimoji="0" sz="8000" b="1" i="0" u="none" strike="noStrike" kern="0" cap="none" spc="6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aleway Black"/>
              <a:sym typeface="Raleway Black"/>
            </a:endParaRPr>
          </a:p>
        </p:txBody>
      </p:sp>
      <p:sp>
        <p:nvSpPr>
          <p:cNvPr id="2" name="e7d195523061f1c0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 hidden="1">
            <a:extLst>
              <a:ext uri="{FF2B5EF4-FFF2-40B4-BE49-F238E27FC236}">
                <a16:creationId xmlns:a16="http://schemas.microsoft.com/office/drawing/2014/main" id="{7F32F341-D81E-487D-924E-2CC5CC92C307}"/>
              </a:ext>
            </a:extLst>
          </p:cNvPr>
          <p:cNvSpPr txBox="1"/>
          <p:nvPr/>
        </p:nvSpPr>
        <p:spPr>
          <a:xfrm>
            <a:off x="-355600" y="1803400"/>
            <a:ext cx="201592" cy="10160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wordArtVert" wrap="square" lIns="45719" tIns="45719" rIns="45719" bIns="45719" numCol="1" spcCol="38100" rtlCol="0" anchor="t">
            <a:spAutoFit/>
          </a:bodyPr>
          <a:lstStyle/>
          <a:p>
            <a:pPr marL="0" marR="0" indent="0" algn="l" defTabSz="91435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00" b="0" i="0" u="none" strike="noStrike" cap="none" spc="0" normalizeH="0" baseline="0">
                <a:ln>
                  <a:noFill/>
                </a:ln>
                <a:solidFill>
                  <a:srgbClr val="1E4F5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e7d195523061f1c01d60fa9f1cfcbfb3d7dea265119d71e15FBB43640B43E9A75E03FE54C774D5D4779ED45933E78901D3CB0E69E39D04A9E1E9B25CF060C4BCA4D072860494D0D8E683C2FE58414E15580587690C0E124B694919C2FB74302D85F27968294346E31A6BB3D63CCCAA249DB8453689BE7DDCD911FFC815ABA6E5724CFC4489500216</a:t>
            </a:r>
            <a:endParaRPr kumimoji="0" lang="zh-CN" altLang="en-US" sz="100" b="0" i="0" u="none" strike="noStrike" cap="none" spc="0" normalizeH="0" baseline="0">
              <a:ln>
                <a:noFill/>
              </a:ln>
              <a:solidFill>
                <a:srgbClr val="1E4F5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19190288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矩形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/>
          <p:nvPr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rgbClr val="FFC95B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681" name="矩形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/>
          <p:nvPr/>
        </p:nvSpPr>
        <p:spPr>
          <a:xfrm>
            <a:off x="1298712" y="1047940"/>
            <a:ext cx="10893288" cy="4762118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35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687" name="Interactively coordinate proactive e-commerce via process-centric &quot;outside the box&quot; thinking. Completely pursue scalable customer service through sustainable potentialities collaboratively administrate.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SpPr txBox="1"/>
          <p:nvPr/>
        </p:nvSpPr>
        <p:spPr>
          <a:xfrm>
            <a:off x="8171760" y="2884598"/>
            <a:ext cx="3131221" cy="1538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ts val="1500"/>
              </a:lnSpc>
              <a:defRPr sz="10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l" defTabSz="914353" rtl="0" eaLnBrk="1" fontAlgn="auto" latinLnBrk="0" hangingPunct="0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Light" panose="02000000000000000000" pitchFamily="2" charset="0"/>
                <a:cs typeface="Poppins Light" panose="02000000000000000000" pitchFamily="2" charset="0"/>
                <a:sym typeface="PT Sans"/>
              </a:rPr>
              <a:t>Interactively coordinate proactive e-commerce via process-centric "outside the box" thinking. Completely pursue scalable customer service through sustainable potentialities collaboratively administrate.</a:t>
            </a:r>
            <a:endParaRPr kumimoji="0" lang="en-US" altLang="zh-CN" sz="10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 Light" panose="02000000000000000000" pitchFamily="2" charset="0"/>
              <a:cs typeface="Poppins Light" panose="02000000000000000000" pitchFamily="2" charset="0"/>
              <a:sym typeface="PT Sans"/>
            </a:endParaRPr>
          </a:p>
          <a:p>
            <a:pPr marL="0" marR="0" lvl="0" indent="0" algn="l" defTabSz="914353" rtl="0" eaLnBrk="1" fontAlgn="auto" latinLnBrk="0" hangingPunct="0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kern="0" dirty="0">
              <a:latin typeface="Poppins Light" panose="02000000000000000000" pitchFamily="2" charset="0"/>
              <a:cs typeface="Poppins Light" panose="02000000000000000000" pitchFamily="2" charset="0"/>
            </a:endParaRPr>
          </a:p>
          <a:p>
            <a:pPr lvl="0" defTabSz="914353" hangingPunct="0">
              <a:defRPr/>
            </a:pPr>
            <a:r>
              <a:rPr lang="en" altLang="zh-CN" kern="0" dirty="0">
                <a:latin typeface="Poppins Light" panose="02000000000000000000" pitchFamily="2" charset="0"/>
                <a:cs typeface="Poppins Light" panose="02000000000000000000" pitchFamily="2" charset="0"/>
              </a:rPr>
              <a:t>Interactively coordinate proactive e-commerce via process-centric "outside the box" thinking.</a:t>
            </a:r>
            <a:endParaRPr kumimoji="0" sz="10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 Light" panose="02000000000000000000" pitchFamily="2" charset="0"/>
              <a:cs typeface="Poppins Light" panose="02000000000000000000" pitchFamily="2" charset="0"/>
              <a:sym typeface="PT Sans"/>
            </a:endParaRPr>
          </a:p>
        </p:txBody>
      </p:sp>
      <p:sp>
        <p:nvSpPr>
          <p:cNvPr id="11" name="21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40C5F92A-BF3E-8940-9488-42E544AAD92E}"/>
              </a:ext>
            </a:extLst>
          </p:cNvPr>
          <p:cNvSpPr txBox="1"/>
          <p:nvPr/>
        </p:nvSpPr>
        <p:spPr>
          <a:xfrm>
            <a:off x="11441339" y="5982093"/>
            <a:ext cx="400109" cy="307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chemeClr val="accent3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u="none" strike="noStrike" kern="0" cap="none" spc="0" normalizeH="0" baseline="0" noProof="0" dirty="0">
                <a:ln>
                  <a:noFill/>
                </a:ln>
                <a:solidFill>
                  <a:srgbClr val="B74D57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09</a:t>
            </a:r>
            <a:endParaRPr kumimoji="0" sz="2000" u="none" strike="noStrike" kern="0" cap="none" spc="0" normalizeH="0" baseline="0" noProof="0" dirty="0">
              <a:ln>
                <a:noFill/>
              </a:ln>
              <a:solidFill>
                <a:srgbClr val="B74D57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12" name="ISSUE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9AEFBEA2-A8D9-1042-A693-5780D10BF028}"/>
              </a:ext>
            </a:extLst>
          </p:cNvPr>
          <p:cNvSpPr txBox="1"/>
          <p:nvPr/>
        </p:nvSpPr>
        <p:spPr>
          <a:xfrm>
            <a:off x="11263046" y="6260137"/>
            <a:ext cx="581246" cy="2975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lnSpc>
                <a:spcPts val="1600"/>
              </a:lnSpc>
              <a:defRPr b="1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marL="0" marR="0" lvl="0" indent="0" algn="r" defTabSz="914353" rtl="0" eaLnBrk="1" fontAlgn="auto" latinLnBrk="0" hangingPunc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anose="020B0503030101060003" pitchFamily="34" charset="0"/>
                <a:sym typeface="PT Sans"/>
              </a:rPr>
              <a:t>MIST</a:t>
            </a:r>
            <a:endParaRPr kumimoji="0" sz="16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 panose="020B0503030101060003" pitchFamily="34" charset="0"/>
              <a:sym typeface="PT Sans"/>
            </a:endParaRPr>
          </a:p>
        </p:txBody>
      </p:sp>
      <p:sp>
        <p:nvSpPr>
          <p:cNvPr id="13" name="TextBox 2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520C5619-C35A-324F-976D-6FB586CD4FA4}"/>
              </a:ext>
            </a:extLst>
          </p:cNvPr>
          <p:cNvSpPr txBox="1"/>
          <p:nvPr/>
        </p:nvSpPr>
        <p:spPr>
          <a:xfrm>
            <a:off x="10671601" y="347115"/>
            <a:ext cx="1219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1000" b="1" dirty="0">
                <a:solidFill>
                  <a:schemeClr val="bg1"/>
                </a:solidFill>
                <a:latin typeface="Raleway" panose="020B0503030101060003" pitchFamily="34" charset="0"/>
                <a:ea typeface="Source Han Sans CN" panose="020B0500000000000000" pitchFamily="34" charset="-128"/>
              </a:rPr>
              <a:t>FAIRY VINE</a:t>
            </a:r>
            <a:endParaRPr lang="id-ID" sz="1000" b="1" dirty="0">
              <a:solidFill>
                <a:schemeClr val="bg1"/>
              </a:solidFill>
              <a:latin typeface="Raleway" panose="020B0503030101060003" pitchFamily="34" charset="0"/>
              <a:ea typeface="Source Han Sans CN" panose="020B0500000000000000" pitchFamily="34" charset="-128"/>
            </a:endParaRPr>
          </a:p>
        </p:txBody>
      </p:sp>
      <p:pic>
        <p:nvPicPr>
          <p:cNvPr id="5" name="图片占位符 4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9FAC4525-130B-5746-BF7E-0BAE42E166F7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0331" y="0"/>
            <a:ext cx="3674381" cy="4876800"/>
          </a:xfrm>
        </p:spPr>
      </p:pic>
      <p:grpSp>
        <p:nvGrpSpPr>
          <p:cNvPr id="686" name="成组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/>
          <p:cNvGrpSpPr/>
          <p:nvPr/>
        </p:nvGrpSpPr>
        <p:grpSpPr>
          <a:xfrm>
            <a:off x="2232286" y="2889067"/>
            <a:ext cx="2976094" cy="1143036"/>
            <a:chOff x="0" y="0"/>
            <a:chExt cx="2976092" cy="1143035"/>
          </a:xfrm>
        </p:grpSpPr>
        <p:sp>
          <p:nvSpPr>
            <p:cNvPr id="684" name="SPIRIT ON…"/>
            <p:cNvSpPr txBox="1"/>
            <p:nvPr/>
          </p:nvSpPr>
          <p:spPr>
            <a:xfrm>
              <a:off x="0" y="0"/>
              <a:ext cx="2976092" cy="8951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/>
            <a:p>
              <a:pPr marL="0" marR="0" lvl="0" indent="0" algn="l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1">
                  <a:solidFill>
                    <a:srgbClr val="FFFFFF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pPr>
              <a:r>
                <a:rPr kumimoji="0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SPIRIT </a:t>
              </a: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I</a:t>
              </a:r>
              <a:r>
                <a:rPr kumimoji="0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N</a:t>
              </a:r>
            </a:p>
            <a:p>
              <a:pPr marL="0" marR="0" lvl="0" indent="0" algn="l" defTabSz="914353" rtl="0" eaLnBrk="1" fontAlgn="auto" latinLnBrk="0" hangingPunct="0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1">
                  <a:solidFill>
                    <a:srgbClr val="B74D57"/>
                  </a:solidFill>
                  <a:latin typeface="Raleway Black"/>
                  <a:ea typeface="Raleway Black"/>
                  <a:cs typeface="Raleway Black"/>
                  <a:sym typeface="Raleway Black"/>
                </a:defRPr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FAIRY</a:t>
              </a: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 </a:t>
              </a: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EA4A56"/>
                  </a:solidFill>
                  <a:effectLst/>
                  <a:uLnTx/>
                  <a:uFillTx/>
                  <a:latin typeface="Raleway Black"/>
                  <a:sym typeface="Raleway Black"/>
                </a:rPr>
                <a:t>VINE</a:t>
              </a:r>
              <a:endPara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EA4A56"/>
                </a:solidFill>
                <a:effectLst/>
                <a:uLnTx/>
                <a:uFillTx/>
                <a:latin typeface="Raleway Black"/>
                <a:sym typeface="Raleway Black"/>
              </a:endParaRPr>
            </a:p>
          </p:txBody>
        </p:sp>
        <p:sp>
          <p:nvSpPr>
            <p:cNvPr id="685" name="Start From Now And After It"/>
            <p:cNvSpPr txBox="1"/>
            <p:nvPr/>
          </p:nvSpPr>
          <p:spPr>
            <a:xfrm>
              <a:off x="0" y="927729"/>
              <a:ext cx="2976092" cy="2153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l" defTabSz="914353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sym typeface="Helvetica"/>
                </a:rPr>
                <a:t>Start From Now And After It</a:t>
              </a:r>
            </a:p>
          </p:txBody>
        </p:sp>
      </p:grpSp>
      <p:sp>
        <p:nvSpPr>
          <p:cNvPr id="10" name="WWW.ARADIS.COM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2B29E1EB-EB45-5542-B4CA-33B94747861D}"/>
              </a:ext>
            </a:extLst>
          </p:cNvPr>
          <p:cNvSpPr txBox="1"/>
          <p:nvPr/>
        </p:nvSpPr>
        <p:spPr>
          <a:xfrm rot="16200000">
            <a:off x="-574563" y="3392998"/>
            <a:ext cx="2377441" cy="153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defRPr sz="1000" spc="6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lvl="0" defTabSz="914353" hangingPunct="0">
              <a:defRPr/>
            </a:pPr>
            <a:r>
              <a:rPr lang="en" kern="0" dirty="0" err="1">
                <a:latin typeface="Poppins" panose="02000000000000000000" pitchFamily="2" charset="0"/>
                <a:cs typeface="Poppins" panose="02000000000000000000" pitchFamily="2" charset="0"/>
              </a:rPr>
              <a:t>www.pptstore.net</a:t>
            </a:r>
            <a:endParaRPr kumimoji="0" sz="1000" u="none" strike="noStrike" kern="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anose="02000000000000000000" pitchFamily="2" charset="0"/>
              <a:cs typeface="Poppins" panose="02000000000000000000" pitchFamily="2" charset="0"/>
              <a:sym typeface="PT Sans"/>
            </a:endParaRPr>
          </a:p>
        </p:txBody>
      </p:sp>
      <p:pic>
        <p:nvPicPr>
          <p:cNvPr id="7" name="图片 6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12D7631B-482F-6445-B911-2706CE174E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2574" y="519497"/>
            <a:ext cx="4440714" cy="1495343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pic>
        <p:nvPicPr>
          <p:cNvPr id="9" name="图片 8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AEE9006E-5AC6-DA42-BDE7-0C921B51DF6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708" y="5291081"/>
            <a:ext cx="4860672" cy="1833168"/>
          </a:xfrm>
          <a:prstGeom prst="rect">
            <a:avLst/>
          </a:prstGeom>
          <a:effectLst>
            <a:outerShdw blurRad="508000" dist="63500" dir="2700000" sx="101000" sy="101000" algn="tl" rotWithShape="0">
              <a:prstClr val="black">
                <a:alpha val="35000"/>
              </a:prstClr>
            </a:outerShdw>
          </a:effectLst>
        </p:spPr>
      </p:pic>
      <p:sp>
        <p:nvSpPr>
          <p:cNvPr id="2" name="文本框 1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>
            <a:extLst>
              <a:ext uri="{FF2B5EF4-FFF2-40B4-BE49-F238E27FC236}">
                <a16:creationId xmlns:a16="http://schemas.microsoft.com/office/drawing/2014/main" id="{968DBBA0-DE5B-5547-8E22-78EE5C84C622}"/>
              </a:ext>
            </a:extLst>
          </p:cNvPr>
          <p:cNvSpPr txBox="1"/>
          <p:nvPr/>
        </p:nvSpPr>
        <p:spPr>
          <a:xfrm>
            <a:off x="8102536" y="4583132"/>
            <a:ext cx="1785040" cy="4001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35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aleway" panose="020B0503030101060003" pitchFamily="34" charset="0"/>
                <a:ea typeface="+mj-ea"/>
                <a:cs typeface="+mj-cs"/>
                <a:sym typeface="Calibri"/>
              </a:rPr>
              <a:t>2019.05</a:t>
            </a:r>
            <a:endParaRPr kumimoji="0" lang="zh-CN" altLang="en-US" sz="20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Raleway" panose="020B0503030101060003" pitchFamily="34" charset="0"/>
              <a:ea typeface="+mj-ea"/>
              <a:cs typeface="+mj-cs"/>
              <a:sym typeface="Calibri"/>
            </a:endParaRPr>
          </a:p>
        </p:txBody>
      </p:sp>
      <p:sp>
        <p:nvSpPr>
          <p:cNvPr id="3" name="e7d195523061f1c0" descr="e7d195523061f1c01d60fa9f1cfcbfb3d7dea265119d71e15FBB43640B43E9A75E03FE54C774D5D4779ED45933E78901D3CB0E69E39D04A9E1E9B25CF060C4BCA4D072860494D0D8E683C2FE58414E15580587690C0E124B694919C2FB74302D85F27968294346E31A6BB3D63CCCAA249DB8453689BE7DDCD911FFC815ABA6E5724CFC4489500216" hidden="1">
            <a:extLst>
              <a:ext uri="{FF2B5EF4-FFF2-40B4-BE49-F238E27FC236}">
                <a16:creationId xmlns:a16="http://schemas.microsoft.com/office/drawing/2014/main" id="{EC114CCD-C845-46A5-8369-D52B7443A39B}"/>
              </a:ext>
            </a:extLst>
          </p:cNvPr>
          <p:cNvSpPr txBox="1"/>
          <p:nvPr/>
        </p:nvSpPr>
        <p:spPr>
          <a:xfrm>
            <a:off x="-355600" y="1803400"/>
            <a:ext cx="201592" cy="10160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wordArtVert" wrap="square" lIns="45719" tIns="45719" rIns="45719" bIns="45719" numCol="1" spcCol="38100" rtlCol="0" anchor="t">
            <a:spAutoFit/>
          </a:bodyPr>
          <a:lstStyle/>
          <a:p>
            <a:pPr marL="0" marR="0" indent="0" algn="l" defTabSz="91435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00" b="0" i="0" u="none" strike="noStrike" cap="none" spc="0" normalizeH="0" baseline="0">
                <a:ln>
                  <a:noFill/>
                </a:ln>
                <a:solidFill>
                  <a:srgbClr val="1E4F5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e7d195523061f1c01d60fa9f1cfcbfb3d7dea265119d71e15FBB43640B43E9A75E03FE54C774D5D4779ED45933E78901D3CB0E69E39D04A9E1E9B25CF060C4BCA4D072860494D0D8E683C2FE58414E15580587690C0E124B694919C2FB74302D85F27968294346E31A6BB3D63CCCAA249DB8453689BE7DDCD911FFC815ABA6E5724CFC4489500216</a:t>
            </a:r>
            <a:endParaRPr kumimoji="0" lang="zh-CN" altLang="en-US" sz="100" b="0" i="0" u="none" strike="noStrike" cap="none" spc="0" normalizeH="0" baseline="0">
              <a:ln>
                <a:noFill/>
              </a:ln>
              <a:solidFill>
                <a:srgbClr val="1E4F5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1918428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1E4F51"/>
      </a:dk1>
      <a:lt1>
        <a:srgbClr val="FFFFFF"/>
      </a:lt1>
      <a:dk2>
        <a:srgbClr val="A7A7A7"/>
      </a:dk2>
      <a:lt2>
        <a:srgbClr val="535353"/>
      </a:lt2>
      <a:accent1>
        <a:srgbClr val="B0E0E2"/>
      </a:accent1>
      <a:accent2>
        <a:srgbClr val="E8C6C9"/>
      </a:accent2>
      <a:accent3>
        <a:srgbClr val="B74D57"/>
      </a:accent3>
      <a:accent4>
        <a:srgbClr val="471016"/>
      </a:accent4>
      <a:accent5>
        <a:srgbClr val="1C1C1C"/>
      </a:accent5>
      <a:accent6>
        <a:srgbClr val="4D4D4D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35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1E4F51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35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1E4F51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e7d195523061f1c0 xmlns="http://e7d195523061f1c0/custom/data/def">
  <_7b1dac89e7d195523061f1c0316ecb71 xmlns="">e7d195523061f1c01d60fa9f1cfcbfb3d7dea265119d71e15FBB43640B43E9A75E03FE54C774D5D4779ED45933E78901D3CB0E69E39D04A9E1E9B25CF060C4BCA4D072860494D0D8E683C2FE58414E15580587690C0E124B694919C2FB74302D85F27968294346E31A6BB3D63CCCAA249DB8453689BE7DDCD911FFC815ABA6E5724CFC4489500216</_7b1dac89e7d195523061f1c0316ecb71>
</e7d195523061f1c0>
</file>

<file path=customXml/itemProps1.xml><?xml version="1.0" encoding="utf-8"?>
<ds:datastoreItem xmlns:ds="http://schemas.openxmlformats.org/officeDocument/2006/customXml" ds:itemID="{0A45FACE-7F4D-4689-BCB6-F795FDD767E9}">
  <ds:schemaRefs>
    <ds:schemaRef ds:uri="http://e7d195523061f1c0/custom/data/def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849</TotalTime>
  <Words>1048</Words>
  <Application>Microsoft Office PowerPoint</Application>
  <PresentationFormat>宽屏</PresentationFormat>
  <Paragraphs>203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PT Sans</vt:lpstr>
      <vt:lpstr>Source Han Sans CN</vt:lpstr>
      <vt:lpstr>等线</vt:lpstr>
      <vt:lpstr>Arial</vt:lpstr>
      <vt:lpstr>Calibri</vt:lpstr>
      <vt:lpstr>Helvetica</vt:lpstr>
      <vt:lpstr>Poppins</vt:lpstr>
      <vt:lpstr>Poppins Light</vt:lpstr>
      <vt:lpstr>Poppins Medium</vt:lpstr>
      <vt:lpstr>Poppins SemiBold</vt:lpstr>
      <vt:lpstr>Raleway</vt:lpstr>
      <vt:lpstr>Raleway Black</vt:lpstr>
      <vt:lpstr>Raleway Light</vt:lpstr>
      <vt:lpstr>Roboto Bold</vt:lpstr>
      <vt:lpstr>Titillium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©PPTSTORE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©PPTSTORE</dc:creator>
  <dc:description>©PPTSTORE 版权所有</dc:description>
  <cp:lastModifiedBy>1234567</cp:lastModifiedBy>
  <cp:revision>72</cp:revision>
  <dcterms:created xsi:type="dcterms:W3CDTF">2019-05-05T08:18:28Z</dcterms:created>
  <dcterms:modified xsi:type="dcterms:W3CDTF">2019-05-17T05:23:01Z</dcterms:modified>
</cp:coreProperties>
</file>