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Lst>
  <p:notesMasterIdLst>
    <p:notesMasterId r:id="rId26"/>
  </p:notesMasterIdLst>
  <p:sldIdLst>
    <p:sldId id="256" r:id="rId2"/>
    <p:sldId id="257" r:id="rId3"/>
    <p:sldId id="258" r:id="rId4"/>
    <p:sldId id="263" r:id="rId5"/>
    <p:sldId id="269" r:id="rId6"/>
    <p:sldId id="262" r:id="rId7"/>
    <p:sldId id="268" r:id="rId8"/>
    <p:sldId id="259" r:id="rId9"/>
    <p:sldId id="265" r:id="rId10"/>
    <p:sldId id="270" r:id="rId11"/>
    <p:sldId id="266" r:id="rId12"/>
    <p:sldId id="272" r:id="rId13"/>
    <p:sldId id="260" r:id="rId14"/>
    <p:sldId id="267" r:id="rId15"/>
    <p:sldId id="271" r:id="rId16"/>
    <p:sldId id="273" r:id="rId17"/>
    <p:sldId id="274" r:id="rId18"/>
    <p:sldId id="276" r:id="rId19"/>
    <p:sldId id="261" r:id="rId20"/>
    <p:sldId id="277" r:id="rId21"/>
    <p:sldId id="278" r:id="rId22"/>
    <p:sldId id="264" r:id="rId23"/>
    <p:sldId id="275" r:id="rId24"/>
    <p:sldId id="279"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2B52"/>
    <a:srgbClr val="27F3F1"/>
    <a:srgbClr val="E82586"/>
    <a:srgbClr val="0D0745"/>
    <a:srgbClr val="AF0891"/>
    <a:srgbClr val="A60791"/>
    <a:srgbClr val="DB2F5E"/>
    <a:srgbClr val="BA6D99"/>
    <a:srgbClr val="66198E"/>
    <a:srgbClr val="3914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111" d="100"/>
          <a:sy n="111" d="100"/>
        </p:scale>
        <p:origin x="834" y="120"/>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174180-7EE5-4716-8399-0A5F89263088}" type="datetimeFigureOut">
              <a:rPr lang="zh-CN" altLang="en-US" smtClean="0"/>
              <a:t>2018/5/21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DFC30F-AAC9-42E4-B16B-5DA37E87C5C8}" type="slidenum">
              <a:rPr lang="zh-CN" altLang="en-US" smtClean="0"/>
              <a:t>‹#›</a:t>
            </a:fld>
            <a:endParaRPr lang="zh-CN" altLang="en-US"/>
          </a:p>
        </p:txBody>
      </p:sp>
    </p:spTree>
    <p:extLst>
      <p:ext uri="{BB962C8B-B14F-4D97-AF65-F5344CB8AC3E}">
        <p14:creationId xmlns:p14="http://schemas.microsoft.com/office/powerpoint/2010/main" val="35436021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1</a:t>
            </a:fld>
            <a:endParaRPr lang="zh-CN" altLang="en-US"/>
          </a:p>
        </p:txBody>
      </p:sp>
    </p:spTree>
    <p:extLst>
      <p:ext uri="{BB962C8B-B14F-4D97-AF65-F5344CB8AC3E}">
        <p14:creationId xmlns:p14="http://schemas.microsoft.com/office/powerpoint/2010/main" val="7164805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10</a:t>
            </a:fld>
            <a:endParaRPr lang="zh-CN" altLang="en-US"/>
          </a:p>
        </p:txBody>
      </p:sp>
    </p:spTree>
    <p:extLst>
      <p:ext uri="{BB962C8B-B14F-4D97-AF65-F5344CB8AC3E}">
        <p14:creationId xmlns:p14="http://schemas.microsoft.com/office/powerpoint/2010/main" val="36057878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11</a:t>
            </a:fld>
            <a:endParaRPr lang="zh-CN" altLang="en-US"/>
          </a:p>
        </p:txBody>
      </p:sp>
    </p:spTree>
    <p:extLst>
      <p:ext uri="{BB962C8B-B14F-4D97-AF65-F5344CB8AC3E}">
        <p14:creationId xmlns:p14="http://schemas.microsoft.com/office/powerpoint/2010/main" val="3546598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12</a:t>
            </a:fld>
            <a:endParaRPr lang="zh-CN" altLang="en-US"/>
          </a:p>
        </p:txBody>
      </p:sp>
    </p:spTree>
    <p:extLst>
      <p:ext uri="{BB962C8B-B14F-4D97-AF65-F5344CB8AC3E}">
        <p14:creationId xmlns:p14="http://schemas.microsoft.com/office/powerpoint/2010/main" val="3927256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13</a:t>
            </a:fld>
            <a:endParaRPr lang="zh-CN" altLang="en-US"/>
          </a:p>
        </p:txBody>
      </p:sp>
    </p:spTree>
    <p:extLst>
      <p:ext uri="{BB962C8B-B14F-4D97-AF65-F5344CB8AC3E}">
        <p14:creationId xmlns:p14="http://schemas.microsoft.com/office/powerpoint/2010/main" val="34201749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14</a:t>
            </a:fld>
            <a:endParaRPr lang="zh-CN" altLang="en-US"/>
          </a:p>
        </p:txBody>
      </p:sp>
    </p:spTree>
    <p:extLst>
      <p:ext uri="{BB962C8B-B14F-4D97-AF65-F5344CB8AC3E}">
        <p14:creationId xmlns:p14="http://schemas.microsoft.com/office/powerpoint/2010/main" val="7395515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15</a:t>
            </a:fld>
            <a:endParaRPr lang="zh-CN" altLang="en-US"/>
          </a:p>
        </p:txBody>
      </p:sp>
    </p:spTree>
    <p:extLst>
      <p:ext uri="{BB962C8B-B14F-4D97-AF65-F5344CB8AC3E}">
        <p14:creationId xmlns:p14="http://schemas.microsoft.com/office/powerpoint/2010/main" val="29738583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16</a:t>
            </a:fld>
            <a:endParaRPr lang="zh-CN" altLang="en-US"/>
          </a:p>
        </p:txBody>
      </p:sp>
    </p:spTree>
    <p:extLst>
      <p:ext uri="{BB962C8B-B14F-4D97-AF65-F5344CB8AC3E}">
        <p14:creationId xmlns:p14="http://schemas.microsoft.com/office/powerpoint/2010/main" val="1536826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17</a:t>
            </a:fld>
            <a:endParaRPr lang="zh-CN" altLang="en-US"/>
          </a:p>
        </p:txBody>
      </p:sp>
    </p:spTree>
    <p:extLst>
      <p:ext uri="{BB962C8B-B14F-4D97-AF65-F5344CB8AC3E}">
        <p14:creationId xmlns:p14="http://schemas.microsoft.com/office/powerpoint/2010/main" val="32334134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18</a:t>
            </a:fld>
            <a:endParaRPr lang="zh-CN" altLang="en-US"/>
          </a:p>
        </p:txBody>
      </p:sp>
    </p:spTree>
    <p:extLst>
      <p:ext uri="{BB962C8B-B14F-4D97-AF65-F5344CB8AC3E}">
        <p14:creationId xmlns:p14="http://schemas.microsoft.com/office/powerpoint/2010/main" val="3126534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19</a:t>
            </a:fld>
            <a:endParaRPr lang="zh-CN" altLang="en-US"/>
          </a:p>
        </p:txBody>
      </p:sp>
    </p:spTree>
    <p:extLst>
      <p:ext uri="{BB962C8B-B14F-4D97-AF65-F5344CB8AC3E}">
        <p14:creationId xmlns:p14="http://schemas.microsoft.com/office/powerpoint/2010/main" val="4101892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2</a:t>
            </a:fld>
            <a:endParaRPr lang="zh-CN" altLang="en-US"/>
          </a:p>
        </p:txBody>
      </p:sp>
    </p:spTree>
    <p:extLst>
      <p:ext uri="{BB962C8B-B14F-4D97-AF65-F5344CB8AC3E}">
        <p14:creationId xmlns:p14="http://schemas.microsoft.com/office/powerpoint/2010/main" val="27365510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20</a:t>
            </a:fld>
            <a:endParaRPr lang="zh-CN" altLang="en-US"/>
          </a:p>
        </p:txBody>
      </p:sp>
    </p:spTree>
    <p:extLst>
      <p:ext uri="{BB962C8B-B14F-4D97-AF65-F5344CB8AC3E}">
        <p14:creationId xmlns:p14="http://schemas.microsoft.com/office/powerpoint/2010/main" val="38893408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21</a:t>
            </a:fld>
            <a:endParaRPr lang="zh-CN" altLang="en-US"/>
          </a:p>
        </p:txBody>
      </p:sp>
    </p:spTree>
    <p:extLst>
      <p:ext uri="{BB962C8B-B14F-4D97-AF65-F5344CB8AC3E}">
        <p14:creationId xmlns:p14="http://schemas.microsoft.com/office/powerpoint/2010/main" val="717691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22</a:t>
            </a:fld>
            <a:endParaRPr lang="zh-CN" altLang="en-US"/>
          </a:p>
        </p:txBody>
      </p:sp>
    </p:spTree>
    <p:extLst>
      <p:ext uri="{BB962C8B-B14F-4D97-AF65-F5344CB8AC3E}">
        <p14:creationId xmlns:p14="http://schemas.microsoft.com/office/powerpoint/2010/main" val="9185367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23</a:t>
            </a:fld>
            <a:endParaRPr lang="zh-CN" altLang="en-US"/>
          </a:p>
        </p:txBody>
      </p:sp>
    </p:spTree>
    <p:extLst>
      <p:ext uri="{BB962C8B-B14F-4D97-AF65-F5344CB8AC3E}">
        <p14:creationId xmlns:p14="http://schemas.microsoft.com/office/powerpoint/2010/main" val="26112466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24</a:t>
            </a:fld>
            <a:endParaRPr lang="zh-CN" altLang="en-US"/>
          </a:p>
        </p:txBody>
      </p:sp>
    </p:spTree>
    <p:extLst>
      <p:ext uri="{BB962C8B-B14F-4D97-AF65-F5344CB8AC3E}">
        <p14:creationId xmlns:p14="http://schemas.microsoft.com/office/powerpoint/2010/main" val="3629910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3</a:t>
            </a:fld>
            <a:endParaRPr lang="zh-CN" altLang="en-US"/>
          </a:p>
        </p:txBody>
      </p:sp>
    </p:spTree>
    <p:extLst>
      <p:ext uri="{BB962C8B-B14F-4D97-AF65-F5344CB8AC3E}">
        <p14:creationId xmlns:p14="http://schemas.microsoft.com/office/powerpoint/2010/main" val="2913782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4</a:t>
            </a:fld>
            <a:endParaRPr lang="zh-CN" altLang="en-US"/>
          </a:p>
        </p:txBody>
      </p:sp>
    </p:spTree>
    <p:extLst>
      <p:ext uri="{BB962C8B-B14F-4D97-AF65-F5344CB8AC3E}">
        <p14:creationId xmlns:p14="http://schemas.microsoft.com/office/powerpoint/2010/main" val="36064367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5</a:t>
            </a:fld>
            <a:endParaRPr lang="zh-CN" altLang="en-US"/>
          </a:p>
        </p:txBody>
      </p:sp>
    </p:spTree>
    <p:extLst>
      <p:ext uri="{BB962C8B-B14F-4D97-AF65-F5344CB8AC3E}">
        <p14:creationId xmlns:p14="http://schemas.microsoft.com/office/powerpoint/2010/main" val="745116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6</a:t>
            </a:fld>
            <a:endParaRPr lang="zh-CN" altLang="en-US"/>
          </a:p>
        </p:txBody>
      </p:sp>
    </p:spTree>
    <p:extLst>
      <p:ext uri="{BB962C8B-B14F-4D97-AF65-F5344CB8AC3E}">
        <p14:creationId xmlns:p14="http://schemas.microsoft.com/office/powerpoint/2010/main" val="37809737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7</a:t>
            </a:fld>
            <a:endParaRPr lang="zh-CN" altLang="en-US"/>
          </a:p>
        </p:txBody>
      </p:sp>
    </p:spTree>
    <p:extLst>
      <p:ext uri="{BB962C8B-B14F-4D97-AF65-F5344CB8AC3E}">
        <p14:creationId xmlns:p14="http://schemas.microsoft.com/office/powerpoint/2010/main" val="3817298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8</a:t>
            </a:fld>
            <a:endParaRPr lang="zh-CN" altLang="en-US"/>
          </a:p>
        </p:txBody>
      </p:sp>
    </p:spTree>
    <p:extLst>
      <p:ext uri="{BB962C8B-B14F-4D97-AF65-F5344CB8AC3E}">
        <p14:creationId xmlns:p14="http://schemas.microsoft.com/office/powerpoint/2010/main" val="14261334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DFC30F-AAC9-42E4-B16B-5DA37E87C5C8}" type="slidenum">
              <a:rPr lang="zh-CN" altLang="en-US" smtClean="0"/>
              <a:t>9</a:t>
            </a:fld>
            <a:endParaRPr lang="zh-CN" altLang="en-US"/>
          </a:p>
        </p:txBody>
      </p:sp>
    </p:spTree>
    <p:extLst>
      <p:ext uri="{BB962C8B-B14F-4D97-AF65-F5344CB8AC3E}">
        <p14:creationId xmlns:p14="http://schemas.microsoft.com/office/powerpoint/2010/main" val="4099270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861DD81-30BF-48C4-903B-775012611F8F}" type="datetimeFigureOut">
              <a:rPr lang="zh-CN" altLang="en-US" smtClean="0"/>
              <a:t>2018/5/21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151FE49-34D8-4A39-A5C6-4141C4B707A0}" type="slidenum">
              <a:rPr lang="zh-CN" altLang="en-US" smtClean="0"/>
              <a:t>‹#›</a:t>
            </a:fld>
            <a:endParaRPr lang="zh-CN" altLang="en-US"/>
          </a:p>
        </p:txBody>
      </p:sp>
    </p:spTree>
    <p:extLst>
      <p:ext uri="{BB962C8B-B14F-4D97-AF65-F5344CB8AC3E}">
        <p14:creationId xmlns:p14="http://schemas.microsoft.com/office/powerpoint/2010/main" val="24850506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861DD81-30BF-48C4-903B-775012611F8F}" type="datetimeFigureOut">
              <a:rPr lang="zh-CN" altLang="en-US" smtClean="0"/>
              <a:t>2018/5/21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151FE49-34D8-4A39-A5C6-4141C4B707A0}" type="slidenum">
              <a:rPr lang="zh-CN" altLang="en-US" smtClean="0"/>
              <a:t>‹#›</a:t>
            </a:fld>
            <a:endParaRPr lang="zh-CN" altLang="en-US"/>
          </a:p>
        </p:txBody>
      </p:sp>
    </p:spTree>
    <p:extLst>
      <p:ext uri="{BB962C8B-B14F-4D97-AF65-F5344CB8AC3E}">
        <p14:creationId xmlns:p14="http://schemas.microsoft.com/office/powerpoint/2010/main" val="11706459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861DD81-30BF-48C4-903B-775012611F8F}" type="datetimeFigureOut">
              <a:rPr lang="zh-CN" altLang="en-US" smtClean="0"/>
              <a:t>2018/5/21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151FE49-34D8-4A39-A5C6-4141C4B707A0}" type="slidenum">
              <a:rPr lang="zh-CN" altLang="en-US" smtClean="0"/>
              <a:t>‹#›</a:t>
            </a:fld>
            <a:endParaRPr lang="zh-CN" altLang="en-US"/>
          </a:p>
        </p:txBody>
      </p:sp>
    </p:spTree>
    <p:extLst>
      <p:ext uri="{BB962C8B-B14F-4D97-AF65-F5344CB8AC3E}">
        <p14:creationId xmlns:p14="http://schemas.microsoft.com/office/powerpoint/2010/main" val="2057151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861DD81-30BF-48C4-903B-775012611F8F}" type="datetimeFigureOut">
              <a:rPr lang="zh-CN" altLang="en-US" smtClean="0"/>
              <a:t>2018/5/21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151FE49-34D8-4A39-A5C6-4141C4B707A0}" type="slidenum">
              <a:rPr lang="zh-CN" altLang="en-US" smtClean="0"/>
              <a:t>‹#›</a:t>
            </a:fld>
            <a:endParaRPr lang="zh-CN" altLang="en-US"/>
          </a:p>
        </p:txBody>
      </p:sp>
    </p:spTree>
    <p:extLst>
      <p:ext uri="{BB962C8B-B14F-4D97-AF65-F5344CB8AC3E}">
        <p14:creationId xmlns:p14="http://schemas.microsoft.com/office/powerpoint/2010/main" val="40059305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861DD81-30BF-48C4-903B-775012611F8F}" type="datetimeFigureOut">
              <a:rPr lang="zh-CN" altLang="en-US" smtClean="0"/>
              <a:t>2018/5/21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151FE49-34D8-4A39-A5C6-4141C4B707A0}" type="slidenum">
              <a:rPr lang="zh-CN" altLang="en-US" smtClean="0"/>
              <a:t>‹#›</a:t>
            </a:fld>
            <a:endParaRPr lang="zh-CN" altLang="en-US"/>
          </a:p>
        </p:txBody>
      </p:sp>
    </p:spTree>
    <p:extLst>
      <p:ext uri="{BB962C8B-B14F-4D97-AF65-F5344CB8AC3E}">
        <p14:creationId xmlns:p14="http://schemas.microsoft.com/office/powerpoint/2010/main" val="10129113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861DD81-30BF-48C4-903B-775012611F8F}" type="datetimeFigureOut">
              <a:rPr lang="zh-CN" altLang="en-US" smtClean="0"/>
              <a:t>2018/5/21 Monday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151FE49-34D8-4A39-A5C6-4141C4B707A0}" type="slidenum">
              <a:rPr lang="zh-CN" altLang="en-US" smtClean="0"/>
              <a:t>‹#›</a:t>
            </a:fld>
            <a:endParaRPr lang="zh-CN" altLang="en-US"/>
          </a:p>
        </p:txBody>
      </p:sp>
    </p:spTree>
    <p:extLst>
      <p:ext uri="{BB962C8B-B14F-4D97-AF65-F5344CB8AC3E}">
        <p14:creationId xmlns:p14="http://schemas.microsoft.com/office/powerpoint/2010/main" val="479987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861DD81-30BF-48C4-903B-775012611F8F}" type="datetimeFigureOut">
              <a:rPr lang="zh-CN" altLang="en-US" smtClean="0"/>
              <a:t>2018/5/21 Monday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151FE49-34D8-4A39-A5C6-4141C4B707A0}" type="slidenum">
              <a:rPr lang="zh-CN" altLang="en-US" smtClean="0"/>
              <a:t>‹#›</a:t>
            </a:fld>
            <a:endParaRPr lang="zh-CN" altLang="en-US"/>
          </a:p>
        </p:txBody>
      </p:sp>
    </p:spTree>
    <p:extLst>
      <p:ext uri="{BB962C8B-B14F-4D97-AF65-F5344CB8AC3E}">
        <p14:creationId xmlns:p14="http://schemas.microsoft.com/office/powerpoint/2010/main" val="2740962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861DD81-30BF-48C4-903B-775012611F8F}" type="datetimeFigureOut">
              <a:rPr lang="zh-CN" altLang="en-US" smtClean="0"/>
              <a:t>2018/5/21 Monday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151FE49-34D8-4A39-A5C6-4141C4B707A0}" type="slidenum">
              <a:rPr lang="zh-CN" altLang="en-US" smtClean="0"/>
              <a:t>‹#›</a:t>
            </a:fld>
            <a:endParaRPr lang="zh-CN" altLang="en-US"/>
          </a:p>
        </p:txBody>
      </p:sp>
    </p:spTree>
    <p:extLst>
      <p:ext uri="{BB962C8B-B14F-4D97-AF65-F5344CB8AC3E}">
        <p14:creationId xmlns:p14="http://schemas.microsoft.com/office/powerpoint/2010/main" val="169441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61DD81-30BF-48C4-903B-775012611F8F}" type="datetimeFigureOut">
              <a:rPr lang="zh-CN" altLang="en-US" smtClean="0"/>
              <a:t>2018/5/21 Monday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151FE49-34D8-4A39-A5C6-4141C4B707A0}" type="slidenum">
              <a:rPr lang="zh-CN" altLang="en-US" smtClean="0"/>
              <a:t>‹#›</a:t>
            </a:fld>
            <a:endParaRPr lang="zh-CN" altLang="en-US"/>
          </a:p>
        </p:txBody>
      </p:sp>
    </p:spTree>
    <p:extLst>
      <p:ext uri="{BB962C8B-B14F-4D97-AF65-F5344CB8AC3E}">
        <p14:creationId xmlns:p14="http://schemas.microsoft.com/office/powerpoint/2010/main" val="2906544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3861DD81-30BF-48C4-903B-775012611F8F}" type="datetimeFigureOut">
              <a:rPr lang="zh-CN" altLang="en-US" smtClean="0"/>
              <a:t>2018/5/21 Monday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151FE49-34D8-4A39-A5C6-4141C4B707A0}" type="slidenum">
              <a:rPr lang="zh-CN" altLang="en-US" smtClean="0"/>
              <a:t>‹#›</a:t>
            </a:fld>
            <a:endParaRPr lang="zh-CN" altLang="en-US"/>
          </a:p>
        </p:txBody>
      </p:sp>
    </p:spTree>
    <p:extLst>
      <p:ext uri="{BB962C8B-B14F-4D97-AF65-F5344CB8AC3E}">
        <p14:creationId xmlns:p14="http://schemas.microsoft.com/office/powerpoint/2010/main" val="37876821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3861DD81-30BF-48C4-903B-775012611F8F}" type="datetimeFigureOut">
              <a:rPr lang="zh-CN" altLang="en-US" smtClean="0"/>
              <a:t>2018/5/21 Monday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151FE49-34D8-4A39-A5C6-4141C4B707A0}" type="slidenum">
              <a:rPr lang="zh-CN" altLang="en-US" smtClean="0"/>
              <a:t>‹#›</a:t>
            </a:fld>
            <a:endParaRPr lang="zh-CN" altLang="en-US"/>
          </a:p>
        </p:txBody>
      </p:sp>
    </p:spTree>
    <p:extLst>
      <p:ext uri="{BB962C8B-B14F-4D97-AF65-F5344CB8AC3E}">
        <p14:creationId xmlns:p14="http://schemas.microsoft.com/office/powerpoint/2010/main" val="32349939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61DD81-30BF-48C4-903B-775012611F8F}" type="datetimeFigureOut">
              <a:rPr lang="zh-CN" altLang="en-US" smtClean="0"/>
              <a:t>2018/5/21 Monday</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51FE49-34D8-4A39-A5C6-4141C4B707A0}" type="slidenum">
              <a:rPr lang="zh-CN" altLang="en-US" smtClean="0"/>
              <a:t>‹#›</a:t>
            </a:fld>
            <a:endParaRPr lang="zh-CN" altLang="en-US"/>
          </a:p>
        </p:txBody>
      </p:sp>
    </p:spTree>
    <p:extLst>
      <p:ext uri="{BB962C8B-B14F-4D97-AF65-F5344CB8AC3E}">
        <p14:creationId xmlns:p14="http://schemas.microsoft.com/office/powerpoint/2010/main" val="520588952"/>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1.png"/><Relationship Id="rId7"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microsoft.com/office/2007/relationships/hdphoto" Target="../media/hdphoto1.wdp"/><Relationship Id="rId9"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png"/><Relationship Id="rId7"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A95898"/>
            </a:gs>
            <a:gs pos="90000">
              <a:srgbClr val="020F3F"/>
            </a:gs>
          </a:gsLst>
          <a:lin ang="2700000" scaled="1"/>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5" cstate="print">
            <a:extLst>
              <a:ext uri="{BEBA8EAE-BF5A-486C-A8C5-ECC9F3942E4B}">
                <a14:imgProps xmlns:a14="http://schemas.microsoft.com/office/drawing/2010/main">
                  <a14:imgLayer r:embed="rId6">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4113" y="4627"/>
            <a:ext cx="12183774" cy="6848746"/>
          </a:xfrm>
          <a:prstGeom prst="rect">
            <a:avLst/>
          </a:prstGeom>
        </p:spPr>
      </p:pic>
      <p:sp>
        <p:nvSpPr>
          <p:cNvPr id="9" name="矩形 8"/>
          <p:cNvSpPr/>
          <p:nvPr/>
        </p:nvSpPr>
        <p:spPr>
          <a:xfrm>
            <a:off x="-17002" y="0"/>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219700" y="5141204"/>
            <a:ext cx="1500233" cy="461665"/>
            <a:chOff x="5219700" y="5141204"/>
            <a:chExt cx="1500233" cy="461665"/>
          </a:xfrm>
        </p:grpSpPr>
        <p:sp>
          <p:nvSpPr>
            <p:cNvPr id="18" name="圆角矩形 17"/>
            <p:cNvSpPr/>
            <p:nvPr/>
          </p:nvSpPr>
          <p:spPr>
            <a:xfrm>
              <a:off x="5219700" y="5157723"/>
              <a:ext cx="1500233" cy="42862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61930" y="5141204"/>
              <a:ext cx="1415772" cy="461665"/>
            </a:xfrm>
            <a:prstGeom prst="rect">
              <a:avLst/>
            </a:prstGeom>
          </p:spPr>
          <p:txBody>
            <a:bodyPr wrap="none">
              <a:spAutoFit/>
            </a:bodyPr>
            <a:lstStyle/>
            <a:p>
              <a:pPr algn="ctr"/>
              <a:r>
                <a:rPr lang="zh-CN" altLang="en-US" sz="2400" dirty="0">
                  <a:solidFill>
                    <a:srgbClr val="681C8F"/>
                  </a:solidFill>
                </a:rPr>
                <a:t>输入姓名</a:t>
              </a:r>
            </a:p>
          </p:txBody>
        </p:sp>
      </p:grpSp>
      <p:grpSp>
        <p:nvGrpSpPr>
          <p:cNvPr id="30" name="组合 29"/>
          <p:cNvGrpSpPr/>
          <p:nvPr/>
        </p:nvGrpSpPr>
        <p:grpSpPr>
          <a:xfrm>
            <a:off x="1099080" y="1205262"/>
            <a:ext cx="9993840" cy="2323713"/>
            <a:chOff x="1549532" y="1338678"/>
            <a:chExt cx="9993840" cy="2323713"/>
          </a:xfrm>
        </p:grpSpPr>
        <p:sp>
          <p:nvSpPr>
            <p:cNvPr id="19" name="文本框 18"/>
            <p:cNvSpPr txBox="1"/>
            <p:nvPr/>
          </p:nvSpPr>
          <p:spPr>
            <a:xfrm>
              <a:off x="1549532" y="1338678"/>
              <a:ext cx="9866804" cy="2323713"/>
            </a:xfrm>
            <a:prstGeom prst="rect">
              <a:avLst/>
            </a:prstGeom>
            <a:noFill/>
          </p:spPr>
          <p:txBody>
            <a:bodyPr wrap="none" rtlCol="0">
              <a:spAutoFit/>
            </a:bodyPr>
            <a:lstStyle/>
            <a:p>
              <a:r>
                <a:rPr lang="zh-CN" altLang="en-US" sz="14500" b="1" spc="600" dirty="0">
                  <a:solidFill>
                    <a:srgbClr val="27F3F1"/>
                  </a:solidFill>
                  <a:latin typeface="微软雅黑" panose="020B0503020204020204" pitchFamily="34" charset="-122"/>
                  <a:ea typeface="微软雅黑" panose="020B0503020204020204" pitchFamily="34" charset="-122"/>
                </a:rPr>
                <a:t>新品发布会</a:t>
              </a:r>
            </a:p>
          </p:txBody>
        </p:sp>
        <p:sp>
          <p:nvSpPr>
            <p:cNvPr id="21" name="文本框 20"/>
            <p:cNvSpPr txBox="1"/>
            <p:nvPr/>
          </p:nvSpPr>
          <p:spPr>
            <a:xfrm>
              <a:off x="1676568" y="1338678"/>
              <a:ext cx="9866804" cy="2323713"/>
            </a:xfrm>
            <a:prstGeom prst="rect">
              <a:avLst/>
            </a:prstGeom>
            <a:noFill/>
          </p:spPr>
          <p:txBody>
            <a:bodyPr wrap="none" rtlCol="0">
              <a:spAutoFit/>
            </a:bodyPr>
            <a:lstStyle/>
            <a:p>
              <a:r>
                <a:rPr lang="zh-CN" altLang="en-US" sz="14500" b="1" spc="600" dirty="0">
                  <a:solidFill>
                    <a:srgbClr val="F72B52"/>
                  </a:solidFill>
                  <a:latin typeface="微软雅黑" panose="020B0503020204020204" pitchFamily="34" charset="-122"/>
                  <a:ea typeface="微软雅黑" panose="020B0503020204020204" pitchFamily="34" charset="-122"/>
                </a:rPr>
                <a:t>新品发布会</a:t>
              </a:r>
            </a:p>
          </p:txBody>
        </p:sp>
        <p:sp>
          <p:nvSpPr>
            <p:cNvPr id="4" name="文本框 3"/>
            <p:cNvSpPr txBox="1"/>
            <p:nvPr/>
          </p:nvSpPr>
          <p:spPr>
            <a:xfrm>
              <a:off x="1613050" y="1338678"/>
              <a:ext cx="9866804" cy="2323713"/>
            </a:xfrm>
            <a:prstGeom prst="rect">
              <a:avLst/>
            </a:prstGeom>
            <a:noFill/>
          </p:spPr>
          <p:txBody>
            <a:bodyPr wrap="none" rtlCol="0">
              <a:spAutoFit/>
            </a:bodyPr>
            <a:lstStyle/>
            <a:p>
              <a:r>
                <a:rPr lang="zh-CN" altLang="en-US" sz="14500" b="1" spc="600" dirty="0">
                  <a:solidFill>
                    <a:schemeClr val="bg1"/>
                  </a:solidFill>
                  <a:latin typeface="微软雅黑" panose="020B0503020204020204" pitchFamily="34" charset="-122"/>
                  <a:ea typeface="微软雅黑" panose="020B0503020204020204" pitchFamily="34" charset="-122"/>
                </a:rPr>
                <a:t>新品发布会</a:t>
              </a:r>
            </a:p>
          </p:txBody>
        </p:sp>
      </p:grpSp>
      <p:grpSp>
        <p:nvGrpSpPr>
          <p:cNvPr id="23" name="组合 22"/>
          <p:cNvGrpSpPr/>
          <p:nvPr/>
        </p:nvGrpSpPr>
        <p:grpSpPr>
          <a:xfrm>
            <a:off x="2264057" y="3645461"/>
            <a:ext cx="7663887" cy="457438"/>
            <a:chOff x="2264057" y="3741557"/>
            <a:chExt cx="7663887" cy="457438"/>
          </a:xfrm>
        </p:grpSpPr>
        <p:sp>
          <p:nvSpPr>
            <p:cNvPr id="11" name="圆角矩形 10"/>
            <p:cNvSpPr/>
            <p:nvPr/>
          </p:nvSpPr>
          <p:spPr>
            <a:xfrm>
              <a:off x="2264057" y="3741557"/>
              <a:ext cx="7663887" cy="457438"/>
            </a:xfrm>
            <a:prstGeom prst="roundRect">
              <a:avLst>
                <a:gd name="adj" fmla="val 50000"/>
              </a:avLst>
            </a:prstGeom>
            <a:solidFill>
              <a:srgbClr val="DB2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54"/>
            <p:cNvSpPr txBox="1"/>
            <p:nvPr/>
          </p:nvSpPr>
          <p:spPr>
            <a:xfrm>
              <a:off x="2291299" y="3745787"/>
              <a:ext cx="7609402" cy="361894"/>
            </a:xfrm>
            <a:prstGeom prst="rect">
              <a:avLst/>
            </a:prstGeom>
            <a:noFill/>
          </p:spPr>
          <p:txBody>
            <a:bodyPr wrap="square" rtlCol="0">
              <a:spAutoFit/>
            </a:bodyPr>
            <a:lstStyle/>
            <a:p>
              <a:pPr algn="ctr">
                <a:lnSpc>
                  <a:spcPct val="150000"/>
                </a:lnSpc>
              </a:pPr>
              <a:r>
                <a:rPr lang="zh-CN" altLang="en-US" sz="1300" dirty="0">
                  <a:solidFill>
                    <a:schemeClr val="bg1"/>
                  </a:solidFill>
                  <a:cs typeface="+mn-ea"/>
                  <a:sym typeface="+mn-lt"/>
                </a:rPr>
                <a:t>点击此处替换文本或者复制粘贴您已经打好的文本点击此处替换文本或者复制粘贴您已经打好的文本</a:t>
              </a:r>
            </a:p>
          </p:txBody>
        </p:sp>
      </p:grpSp>
      <p:sp>
        <p:nvSpPr>
          <p:cNvPr id="14" name="等腰三角形 13"/>
          <p:cNvSpPr/>
          <p:nvPr/>
        </p:nvSpPr>
        <p:spPr>
          <a:xfrm rot="2317915">
            <a:off x="800464" y="3380587"/>
            <a:ext cx="576120" cy="203382"/>
          </a:xfrm>
          <a:prstGeom prst="triangle">
            <a:avLst>
              <a:gd name="adj" fmla="val 59583"/>
            </a:avLst>
          </a:prstGeom>
          <a:gradFill flip="none" rotWithShape="1">
            <a:gsLst>
              <a:gs pos="0">
                <a:srgbClr val="AF0891"/>
              </a:gs>
              <a:gs pos="87000">
                <a:srgbClr val="E82586"/>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6758000">
            <a:off x="10947327" y="1267258"/>
            <a:ext cx="576120" cy="616612"/>
          </a:xfrm>
          <a:prstGeom prst="triangle">
            <a:avLst>
              <a:gd name="adj" fmla="val 89449"/>
            </a:avLst>
          </a:prstGeom>
          <a:gradFill flip="none" rotWithShape="1">
            <a:gsLst>
              <a:gs pos="0">
                <a:srgbClr val="AF0891"/>
              </a:gs>
              <a:gs pos="87000">
                <a:srgbClr val="E82586"/>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Epic Score - Liberator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66800" y="-781050"/>
            <a:ext cx="609600" cy="609600"/>
          </a:xfrm>
          <a:prstGeom prst="rect">
            <a:avLst/>
          </a:prstGeom>
        </p:spPr>
      </p:pic>
    </p:spTree>
    <p:extLst>
      <p:ext uri="{BB962C8B-B14F-4D97-AF65-F5344CB8AC3E}">
        <p14:creationId xmlns:p14="http://schemas.microsoft.com/office/powerpoint/2010/main" val="3588013727"/>
      </p:ext>
    </p:extLst>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500" fill="hold"/>
                                        <p:tgtEl>
                                          <p:spTgt spid="23"/>
                                        </p:tgtEl>
                                        <p:attrNameLst>
                                          <p:attrName>ppt_x</p:attrName>
                                        </p:attrNameLst>
                                      </p:cBhvr>
                                      <p:tavLst>
                                        <p:tav tm="0">
                                          <p:val>
                                            <p:strVal val="#ppt_x"/>
                                          </p:val>
                                        </p:tav>
                                        <p:tav tm="100000">
                                          <p:val>
                                            <p:strVal val="#ppt_x"/>
                                          </p:val>
                                        </p:tav>
                                      </p:tavLst>
                                    </p:anim>
                                    <p:anim calcmode="lin" valueType="num">
                                      <p:cBhvr additive="base">
                                        <p:cTn id="11" dur="500" fill="hold"/>
                                        <p:tgtEl>
                                          <p:spTgt spid="2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4"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7" repeatCount="indefinite" fill="hold" display="0">
                  <p:stCondLst>
                    <p:cond delay="indefinite"/>
                  </p:stCondLst>
                  <p:endCondLst>
                    <p:cond evt="onStopAudio" delay="0">
                      <p:tgtEl>
                        <p:sldTgt/>
                      </p:tgtEl>
                    </p:cond>
                  </p:endCondLst>
                </p:cTn>
                <p:tgtEl>
                  <p:spTgt spid="31"/>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7002" y="0"/>
            <a:ext cx="12226005" cy="6858000"/>
            <a:chOff x="-42231" y="0"/>
            <a:chExt cx="12226005" cy="6858000"/>
          </a:xfrm>
        </p:grpSpPr>
        <p:pic>
          <p:nvPicPr>
            <p:cNvPr id="11" name="图片 10"/>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0" y="4627"/>
              <a:ext cx="12183774" cy="6848746"/>
            </a:xfrm>
            <a:prstGeom prst="rect">
              <a:avLst/>
            </a:prstGeom>
          </p:spPr>
        </p:pic>
        <p:sp>
          <p:nvSpPr>
            <p:cNvPr id="12" name="矩形 11"/>
            <p:cNvSpPr/>
            <p:nvPr/>
          </p:nvSpPr>
          <p:spPr>
            <a:xfrm>
              <a:off x="-42231" y="0"/>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rcRect l="6735" t="8793" r="60089" b="6879"/>
          <a:stretch>
            <a:fillRect/>
          </a:stretch>
        </p:blipFill>
        <p:spPr>
          <a:xfrm>
            <a:off x="9734875" y="2145977"/>
            <a:ext cx="2151050" cy="3645542"/>
          </a:xfrm>
          <a:prstGeom prst="rect">
            <a:avLst/>
          </a:prstGeom>
          <a:ln>
            <a:noFill/>
          </a:ln>
          <a:effectLst>
            <a:outerShdw blurRad="292100" dist="139700" dir="2700000" algn="tl" rotWithShape="0">
              <a:srgbClr val="333333">
                <a:alpha val="65000"/>
              </a:srgbClr>
            </a:outerShdw>
          </a:effectLst>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rcRect l="60195" t="6497" r="8152" b="13048"/>
          <a:stretch>
            <a:fillRect/>
          </a:stretch>
        </p:blipFill>
        <p:spPr>
          <a:xfrm>
            <a:off x="7517158" y="1973034"/>
            <a:ext cx="2355140" cy="3991429"/>
          </a:xfrm>
          <a:prstGeom prst="rect">
            <a:avLst/>
          </a:prstGeom>
          <a:ln>
            <a:noFill/>
          </a:ln>
          <a:effectLst>
            <a:outerShdw blurRad="292100" dist="139700" dir="2700000" algn="tl" rotWithShape="0">
              <a:srgbClr val="333333">
                <a:alpha val="65000"/>
              </a:srgbClr>
            </a:outerShdw>
          </a:effectLst>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rcRect l="6735" t="8793" r="60089" b="6879"/>
          <a:stretch>
            <a:fillRect/>
          </a:stretch>
        </p:blipFill>
        <p:spPr>
          <a:xfrm>
            <a:off x="373161" y="2145977"/>
            <a:ext cx="2151050" cy="3645542"/>
          </a:xfrm>
          <a:prstGeom prst="rect">
            <a:avLst/>
          </a:prstGeom>
          <a:ln>
            <a:noFill/>
          </a:ln>
          <a:effectLst>
            <a:outerShdw blurRad="292100" dist="139700" dir="2700000" algn="tl" rotWithShape="0">
              <a:srgbClr val="333333">
                <a:alpha val="65000"/>
              </a:srgbClr>
            </a:outerShdw>
          </a:effectLst>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rcRect l="60195" t="6497" r="8152" b="13048"/>
          <a:stretch>
            <a:fillRect/>
          </a:stretch>
        </p:blipFill>
        <p:spPr>
          <a:xfrm>
            <a:off x="2426709" y="1973034"/>
            <a:ext cx="2355140" cy="3991429"/>
          </a:xfrm>
          <a:prstGeom prst="rect">
            <a:avLst/>
          </a:prstGeom>
          <a:ln>
            <a:noFill/>
          </a:ln>
          <a:effectLst>
            <a:outerShdw blurRad="292100" dist="139700" dir="2700000" algn="tl" rotWithShape="0">
              <a:srgbClr val="333333">
                <a:alpha val="65000"/>
              </a:srgbClr>
            </a:outerShdw>
          </a:effectLst>
        </p:spPr>
      </p:pic>
      <p:sp>
        <p:nvSpPr>
          <p:cNvPr id="9" name="文本框 8"/>
          <p:cNvSpPr txBox="1"/>
          <p:nvPr/>
        </p:nvSpPr>
        <p:spPr>
          <a:xfrm>
            <a:off x="4793447" y="631062"/>
            <a:ext cx="2605107" cy="523220"/>
          </a:xfrm>
          <a:prstGeom prst="rect">
            <a:avLst/>
          </a:prstGeom>
          <a:noFill/>
        </p:spPr>
        <p:txBody>
          <a:bodyPr wrap="square" rtlCol="0">
            <a:spAutoFit/>
          </a:bodyPr>
          <a:lstStyle/>
          <a:p>
            <a:pPr algn="ctr"/>
            <a:r>
              <a:rPr lang="zh-CN" altLang="en-US" sz="2800" b="1" dirty="0">
                <a:solidFill>
                  <a:schemeClr val="bg1"/>
                </a:solidFill>
                <a:cs typeface="+mn-ea"/>
                <a:sym typeface="+mn-lt"/>
              </a:rPr>
              <a:t>输入关键词</a:t>
            </a:r>
          </a:p>
        </p:txBody>
      </p:sp>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rcRect l="6574" t="1650" r="55563" b="2110"/>
          <a:stretch>
            <a:fillRect/>
          </a:stretch>
        </p:blipFill>
        <p:spPr>
          <a:xfrm>
            <a:off x="4781849" y="1552120"/>
            <a:ext cx="2851861" cy="483325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89492800"/>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7002" y="0"/>
            <a:ext cx="12226005" cy="6858000"/>
            <a:chOff x="-42231" y="0"/>
            <a:chExt cx="12226005" cy="6858000"/>
          </a:xfrm>
        </p:grpSpPr>
        <p:pic>
          <p:nvPicPr>
            <p:cNvPr id="21" name="图片 20"/>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0" y="4627"/>
              <a:ext cx="12183774" cy="6848746"/>
            </a:xfrm>
            <a:prstGeom prst="rect">
              <a:avLst/>
            </a:prstGeom>
          </p:spPr>
        </p:pic>
        <p:sp>
          <p:nvSpPr>
            <p:cNvPr id="22" name="矩形 21"/>
            <p:cNvSpPr/>
            <p:nvPr/>
          </p:nvSpPr>
          <p:spPr>
            <a:xfrm>
              <a:off x="-42231" y="0"/>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p:cNvSpPr txBox="1"/>
          <p:nvPr/>
        </p:nvSpPr>
        <p:spPr>
          <a:xfrm>
            <a:off x="4793447" y="631062"/>
            <a:ext cx="2605107" cy="523220"/>
          </a:xfrm>
          <a:prstGeom prst="rect">
            <a:avLst/>
          </a:prstGeom>
          <a:noFill/>
        </p:spPr>
        <p:txBody>
          <a:bodyPr wrap="square" rtlCol="0">
            <a:spAutoFit/>
          </a:bodyPr>
          <a:lstStyle/>
          <a:p>
            <a:pPr algn="ctr"/>
            <a:r>
              <a:rPr lang="zh-CN" altLang="en-US" sz="2800" b="1" dirty="0">
                <a:solidFill>
                  <a:schemeClr val="bg1"/>
                </a:solidFill>
                <a:cs typeface="+mn-ea"/>
                <a:sym typeface="+mn-lt"/>
              </a:rPr>
              <a:t>输入关键词</a:t>
            </a:r>
          </a:p>
        </p:txBody>
      </p:sp>
      <p:sp>
        <p:nvSpPr>
          <p:cNvPr id="34" name="TextBox 54"/>
          <p:cNvSpPr txBox="1"/>
          <p:nvPr/>
        </p:nvSpPr>
        <p:spPr>
          <a:xfrm>
            <a:off x="1587076" y="2401110"/>
            <a:ext cx="4813723" cy="923330"/>
          </a:xfrm>
          <a:prstGeom prst="rect">
            <a:avLst/>
          </a:prstGeom>
          <a:noFill/>
        </p:spPr>
        <p:txBody>
          <a:bodyPr wrap="square" rtlCol="0">
            <a:spAutoFit/>
          </a:bodyPr>
          <a:lstStyle/>
          <a:p>
            <a:pPr>
              <a:lnSpc>
                <a:spcPct val="150000"/>
              </a:lnSpc>
            </a:pPr>
            <a:r>
              <a:rPr lang="zh-CN" altLang="en-US" sz="1200" dirty="0">
                <a:solidFill>
                  <a:schemeClr val="bg1"/>
                </a:solidFill>
                <a:cs typeface="+mn-ea"/>
                <a:sym typeface="+mn-lt"/>
              </a:rPr>
              <a:t>点击此处替换文本或者复制粘贴您已经打好的文本点击此处替换文本或者复制粘贴您已经打好的文本</a:t>
            </a:r>
          </a:p>
          <a:p>
            <a:pPr>
              <a:lnSpc>
                <a:spcPct val="150000"/>
              </a:lnSpc>
            </a:pPr>
            <a:endParaRPr lang="zh-CN" altLang="en-US" sz="1200" dirty="0">
              <a:solidFill>
                <a:schemeClr val="bg1"/>
              </a:solidFill>
              <a:cs typeface="+mn-ea"/>
              <a:sym typeface="+mn-lt"/>
            </a:endParaRPr>
          </a:p>
        </p:txBody>
      </p:sp>
      <p:sp>
        <p:nvSpPr>
          <p:cNvPr id="35" name="文本框 34"/>
          <p:cNvSpPr txBox="1"/>
          <p:nvPr/>
        </p:nvSpPr>
        <p:spPr>
          <a:xfrm>
            <a:off x="1587077" y="2069878"/>
            <a:ext cx="2605107" cy="400110"/>
          </a:xfrm>
          <a:prstGeom prst="rect">
            <a:avLst/>
          </a:prstGeom>
          <a:noFill/>
        </p:spPr>
        <p:txBody>
          <a:bodyPr wrap="square" rtlCol="0">
            <a:spAutoFit/>
          </a:bodyPr>
          <a:lstStyle/>
          <a:p>
            <a:r>
              <a:rPr lang="zh-CN" altLang="en-US" sz="2000" b="1" dirty="0">
                <a:solidFill>
                  <a:schemeClr val="bg1"/>
                </a:solidFill>
                <a:cs typeface="+mn-ea"/>
                <a:sym typeface="+mn-lt"/>
              </a:rPr>
              <a:t>输入关键词</a:t>
            </a:r>
          </a:p>
        </p:txBody>
      </p:sp>
      <p:sp>
        <p:nvSpPr>
          <p:cNvPr id="36" name="TextBox 54"/>
          <p:cNvSpPr txBox="1"/>
          <p:nvPr/>
        </p:nvSpPr>
        <p:spPr>
          <a:xfrm>
            <a:off x="1587076" y="3655672"/>
            <a:ext cx="4813723" cy="923330"/>
          </a:xfrm>
          <a:prstGeom prst="rect">
            <a:avLst/>
          </a:prstGeom>
          <a:noFill/>
        </p:spPr>
        <p:txBody>
          <a:bodyPr wrap="square" rtlCol="0">
            <a:spAutoFit/>
          </a:bodyPr>
          <a:lstStyle/>
          <a:p>
            <a:pPr>
              <a:lnSpc>
                <a:spcPct val="150000"/>
              </a:lnSpc>
            </a:pPr>
            <a:r>
              <a:rPr lang="zh-CN" altLang="en-US" sz="1200" dirty="0">
                <a:solidFill>
                  <a:schemeClr val="bg1"/>
                </a:solidFill>
                <a:cs typeface="+mn-ea"/>
                <a:sym typeface="+mn-lt"/>
              </a:rPr>
              <a:t>点击此处替换文本或者复制粘贴您已经打好的文本点击此处替换文本或者复制粘贴您已经打好的文本</a:t>
            </a:r>
          </a:p>
          <a:p>
            <a:pPr>
              <a:lnSpc>
                <a:spcPct val="150000"/>
              </a:lnSpc>
            </a:pPr>
            <a:endParaRPr lang="zh-CN" altLang="en-US" sz="1200" dirty="0">
              <a:solidFill>
                <a:schemeClr val="bg1"/>
              </a:solidFill>
              <a:cs typeface="+mn-ea"/>
              <a:sym typeface="+mn-lt"/>
            </a:endParaRPr>
          </a:p>
        </p:txBody>
      </p:sp>
      <p:sp>
        <p:nvSpPr>
          <p:cNvPr id="37" name="文本框 36"/>
          <p:cNvSpPr txBox="1"/>
          <p:nvPr/>
        </p:nvSpPr>
        <p:spPr>
          <a:xfrm>
            <a:off x="1587077" y="3324440"/>
            <a:ext cx="2605107" cy="400110"/>
          </a:xfrm>
          <a:prstGeom prst="rect">
            <a:avLst/>
          </a:prstGeom>
          <a:noFill/>
        </p:spPr>
        <p:txBody>
          <a:bodyPr wrap="square" rtlCol="0">
            <a:spAutoFit/>
          </a:bodyPr>
          <a:lstStyle/>
          <a:p>
            <a:r>
              <a:rPr lang="zh-CN" altLang="en-US" sz="2000" b="1" dirty="0">
                <a:solidFill>
                  <a:schemeClr val="bg1"/>
                </a:solidFill>
                <a:cs typeface="+mn-ea"/>
                <a:sym typeface="+mn-lt"/>
              </a:rPr>
              <a:t>输入关键词</a:t>
            </a:r>
          </a:p>
        </p:txBody>
      </p:sp>
      <p:sp>
        <p:nvSpPr>
          <p:cNvPr id="38" name="TextBox 54"/>
          <p:cNvSpPr txBox="1"/>
          <p:nvPr/>
        </p:nvSpPr>
        <p:spPr>
          <a:xfrm>
            <a:off x="1587076" y="4910234"/>
            <a:ext cx="4813723" cy="923330"/>
          </a:xfrm>
          <a:prstGeom prst="rect">
            <a:avLst/>
          </a:prstGeom>
          <a:noFill/>
        </p:spPr>
        <p:txBody>
          <a:bodyPr wrap="square" rtlCol="0">
            <a:spAutoFit/>
          </a:bodyPr>
          <a:lstStyle/>
          <a:p>
            <a:pPr>
              <a:lnSpc>
                <a:spcPct val="150000"/>
              </a:lnSpc>
            </a:pPr>
            <a:r>
              <a:rPr lang="zh-CN" altLang="en-US" sz="1200" dirty="0">
                <a:solidFill>
                  <a:schemeClr val="bg1"/>
                </a:solidFill>
                <a:cs typeface="+mn-ea"/>
                <a:sym typeface="+mn-lt"/>
              </a:rPr>
              <a:t>点击此处替换文本或者复制粘贴您已经打好的文本点击此处替换文本或者复制粘贴您已经打好的文本</a:t>
            </a:r>
          </a:p>
          <a:p>
            <a:pPr>
              <a:lnSpc>
                <a:spcPct val="150000"/>
              </a:lnSpc>
            </a:pPr>
            <a:endParaRPr lang="zh-CN" altLang="en-US" sz="1200" dirty="0">
              <a:solidFill>
                <a:schemeClr val="bg1"/>
              </a:solidFill>
              <a:cs typeface="+mn-ea"/>
              <a:sym typeface="+mn-lt"/>
            </a:endParaRPr>
          </a:p>
        </p:txBody>
      </p:sp>
      <p:sp>
        <p:nvSpPr>
          <p:cNvPr id="39" name="文本框 38"/>
          <p:cNvSpPr txBox="1"/>
          <p:nvPr/>
        </p:nvSpPr>
        <p:spPr>
          <a:xfrm>
            <a:off x="1587077" y="4579002"/>
            <a:ext cx="2605107" cy="400110"/>
          </a:xfrm>
          <a:prstGeom prst="rect">
            <a:avLst/>
          </a:prstGeom>
          <a:noFill/>
        </p:spPr>
        <p:txBody>
          <a:bodyPr wrap="square" rtlCol="0">
            <a:spAutoFit/>
          </a:bodyPr>
          <a:lstStyle/>
          <a:p>
            <a:r>
              <a:rPr lang="zh-CN" altLang="en-US" sz="2000" b="1" dirty="0">
                <a:solidFill>
                  <a:schemeClr val="bg1"/>
                </a:solidFill>
                <a:cs typeface="+mn-ea"/>
                <a:sym typeface="+mn-lt"/>
              </a:rPr>
              <a:t>输入关键词</a:t>
            </a:r>
          </a:p>
        </p:txBody>
      </p:sp>
      <p:grpSp>
        <p:nvGrpSpPr>
          <p:cNvPr id="2" name="组合 1"/>
          <p:cNvGrpSpPr/>
          <p:nvPr/>
        </p:nvGrpSpPr>
        <p:grpSpPr>
          <a:xfrm>
            <a:off x="1234846" y="2163055"/>
            <a:ext cx="213756" cy="2732405"/>
            <a:chOff x="1234846" y="2163055"/>
            <a:chExt cx="213756" cy="2732405"/>
          </a:xfrm>
          <a:solidFill>
            <a:schemeClr val="bg1"/>
          </a:solidFill>
        </p:grpSpPr>
        <p:sp>
          <p:nvSpPr>
            <p:cNvPr id="40" name="椭圆 39"/>
            <p:cNvSpPr/>
            <p:nvPr/>
          </p:nvSpPr>
          <p:spPr>
            <a:xfrm>
              <a:off x="1234846" y="2163055"/>
              <a:ext cx="213756" cy="2137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234846" y="3417617"/>
              <a:ext cx="213756" cy="2137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234846" y="4681704"/>
              <a:ext cx="213756" cy="2137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7651619" y="1925071"/>
            <a:ext cx="3771899" cy="3771899"/>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450495" y="1937457"/>
            <a:ext cx="3771899" cy="3771899"/>
          </a:xfrm>
          <a:prstGeom prst="ellipse">
            <a:avLst/>
          </a:prstGeom>
          <a:solidFill>
            <a:srgbClr val="27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7543800" y="1917701"/>
            <a:ext cx="3771899" cy="3771899"/>
            <a:chOff x="2360742" y="1957014"/>
            <a:chExt cx="1405715" cy="1405715"/>
          </a:xfrm>
        </p:grpSpPr>
        <p:sp>
          <p:nvSpPr>
            <p:cNvPr id="3" name="椭圆 2"/>
            <p:cNvSpPr/>
            <p:nvPr/>
          </p:nvSpPr>
          <p:spPr>
            <a:xfrm>
              <a:off x="2360742" y="1957014"/>
              <a:ext cx="1405715" cy="14057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492012" y="2088284"/>
              <a:ext cx="1143175" cy="1143175"/>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684612" y="2280885"/>
              <a:ext cx="757976" cy="757976"/>
            </a:xfrm>
            <a:prstGeom prst="ellipse">
              <a:avLst/>
            </a:prstGeom>
            <a:solidFill>
              <a:srgbClr val="E825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802657" y="2398929"/>
              <a:ext cx="521884" cy="5218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972721" y="2568993"/>
              <a:ext cx="181756" cy="181756"/>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35989122"/>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0-#ppt_w/2"/>
                                          </p:val>
                                        </p:tav>
                                        <p:tav tm="100000">
                                          <p:val>
                                            <p:strVal val="#ppt_x"/>
                                          </p:val>
                                        </p:tav>
                                      </p:tavLst>
                                    </p:anim>
                                    <p:anim calcmode="lin" valueType="num">
                                      <p:cBhvr additive="base">
                                        <p:cTn id="13" dur="500" fill="hold"/>
                                        <p:tgtEl>
                                          <p:spTgt spid="3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0-#ppt_w/2"/>
                                          </p:val>
                                        </p:tav>
                                        <p:tav tm="100000">
                                          <p:val>
                                            <p:strVal val="#ppt_x"/>
                                          </p:val>
                                        </p:tav>
                                      </p:tavLst>
                                    </p:anim>
                                    <p:anim calcmode="lin" valueType="num">
                                      <p:cBhvr additive="base">
                                        <p:cTn id="18" dur="500" fill="hold"/>
                                        <p:tgtEl>
                                          <p:spTgt spid="3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0-#ppt_w/2"/>
                                          </p:val>
                                        </p:tav>
                                        <p:tav tm="100000">
                                          <p:val>
                                            <p:strVal val="#ppt_x"/>
                                          </p:val>
                                        </p:tav>
                                      </p:tavLst>
                                    </p:anim>
                                    <p:anim calcmode="lin" valueType="num">
                                      <p:cBhvr additive="base">
                                        <p:cTn id="23" dur="500" fill="hold"/>
                                        <p:tgtEl>
                                          <p:spTgt spid="3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0-#ppt_w/2"/>
                                          </p:val>
                                        </p:tav>
                                        <p:tav tm="100000">
                                          <p:val>
                                            <p:strVal val="#ppt_x"/>
                                          </p:val>
                                        </p:tav>
                                      </p:tavLst>
                                    </p:anim>
                                    <p:anim calcmode="lin" valueType="num">
                                      <p:cBhvr additive="base">
                                        <p:cTn id="33" dur="500" fill="hold"/>
                                        <p:tgtEl>
                                          <p:spTgt spid="39"/>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0-#ppt_w/2"/>
                                          </p:val>
                                        </p:tav>
                                        <p:tav tm="100000">
                                          <p:val>
                                            <p:strVal val="#ppt_x"/>
                                          </p:val>
                                        </p:tav>
                                      </p:tavLst>
                                    </p:anim>
                                    <p:anim calcmode="lin" valueType="num">
                                      <p:cBhvr additive="base">
                                        <p:cTn id="38"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P spid="3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A95898"/>
            </a:gs>
            <a:gs pos="100000">
              <a:srgbClr val="020F3F"/>
            </a:gs>
          </a:gsLst>
          <a:lin ang="2700000" scaled="1"/>
          <a:tileRect/>
        </a:gradFill>
        <a:effectLst/>
      </p:bgPr>
    </p:bg>
    <p:spTree>
      <p:nvGrpSpPr>
        <p:cNvPr id="1" name=""/>
        <p:cNvGrpSpPr/>
        <p:nvPr/>
      </p:nvGrpSpPr>
      <p:grpSpPr>
        <a:xfrm>
          <a:off x="0" y="0"/>
          <a:ext cx="0" cy="0"/>
          <a:chOff x="0" y="0"/>
          <a:chExt cx="0" cy="0"/>
        </a:xfrm>
      </p:grpSpPr>
      <p:grpSp>
        <p:nvGrpSpPr>
          <p:cNvPr id="35" name="组合 34"/>
          <p:cNvGrpSpPr/>
          <p:nvPr/>
        </p:nvGrpSpPr>
        <p:grpSpPr>
          <a:xfrm>
            <a:off x="-17002" y="0"/>
            <a:ext cx="12226005" cy="6858000"/>
            <a:chOff x="-42231" y="0"/>
            <a:chExt cx="12226005" cy="6858000"/>
          </a:xfrm>
        </p:grpSpPr>
        <p:pic>
          <p:nvPicPr>
            <p:cNvPr id="36" name="图片 35"/>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0" y="4627"/>
              <a:ext cx="12183774" cy="6848746"/>
            </a:xfrm>
            <a:prstGeom prst="rect">
              <a:avLst/>
            </a:prstGeom>
          </p:spPr>
        </p:pic>
        <p:sp>
          <p:nvSpPr>
            <p:cNvPr id="37" name="矩形 36"/>
            <p:cNvSpPr/>
            <p:nvPr/>
          </p:nvSpPr>
          <p:spPr>
            <a:xfrm>
              <a:off x="-42231" y="0"/>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6" name="直接连接符 15"/>
          <p:cNvCxnSpPr/>
          <p:nvPr/>
        </p:nvCxnSpPr>
        <p:spPr>
          <a:xfrm flipV="1">
            <a:off x="3719707" y="2685143"/>
            <a:ext cx="0" cy="186310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6591656" y="2685143"/>
            <a:ext cx="0" cy="186310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919346" y="2685143"/>
            <a:ext cx="0" cy="186310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54"/>
          <p:cNvSpPr txBox="1"/>
          <p:nvPr/>
        </p:nvSpPr>
        <p:spPr>
          <a:xfrm>
            <a:off x="976911" y="2857762"/>
            <a:ext cx="1925946" cy="600164"/>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点击此处替换文本或者复制粘贴您已经打好的文本</a:t>
            </a:r>
          </a:p>
        </p:txBody>
      </p:sp>
      <p:sp>
        <p:nvSpPr>
          <p:cNvPr id="11" name="文本框 10"/>
          <p:cNvSpPr txBox="1"/>
          <p:nvPr/>
        </p:nvSpPr>
        <p:spPr>
          <a:xfrm>
            <a:off x="976911" y="2575067"/>
            <a:ext cx="2605107" cy="369332"/>
          </a:xfrm>
          <a:prstGeom prst="rect">
            <a:avLst/>
          </a:prstGeom>
          <a:noFill/>
        </p:spPr>
        <p:txBody>
          <a:bodyPr wrap="square" rtlCol="0">
            <a:spAutoFit/>
          </a:bodyPr>
          <a:lstStyle/>
          <a:p>
            <a:r>
              <a:rPr lang="zh-CN" altLang="en-US" b="1" dirty="0">
                <a:solidFill>
                  <a:schemeClr val="bg1"/>
                </a:solidFill>
                <a:cs typeface="+mn-ea"/>
                <a:sym typeface="+mn-lt"/>
              </a:rPr>
              <a:t>输入关键词</a:t>
            </a:r>
          </a:p>
        </p:txBody>
      </p:sp>
      <p:sp>
        <p:nvSpPr>
          <p:cNvPr id="17" name="TextBox 54"/>
          <p:cNvSpPr txBox="1"/>
          <p:nvPr/>
        </p:nvSpPr>
        <p:spPr>
          <a:xfrm>
            <a:off x="3777272" y="2857762"/>
            <a:ext cx="1925946" cy="600164"/>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点击此处替换文本或者复制粘贴您已经打好的文本</a:t>
            </a:r>
          </a:p>
        </p:txBody>
      </p:sp>
      <p:sp>
        <p:nvSpPr>
          <p:cNvPr id="18" name="文本框 17"/>
          <p:cNvSpPr txBox="1"/>
          <p:nvPr/>
        </p:nvSpPr>
        <p:spPr>
          <a:xfrm>
            <a:off x="3777272" y="2575067"/>
            <a:ext cx="2605107" cy="369332"/>
          </a:xfrm>
          <a:prstGeom prst="rect">
            <a:avLst/>
          </a:prstGeom>
          <a:noFill/>
        </p:spPr>
        <p:txBody>
          <a:bodyPr wrap="square" rtlCol="0">
            <a:spAutoFit/>
          </a:bodyPr>
          <a:lstStyle/>
          <a:p>
            <a:r>
              <a:rPr lang="zh-CN" altLang="en-US" b="1" dirty="0">
                <a:solidFill>
                  <a:schemeClr val="bg1"/>
                </a:solidFill>
                <a:cs typeface="+mn-ea"/>
                <a:sym typeface="+mn-lt"/>
              </a:rPr>
              <a:t>输入关键词</a:t>
            </a:r>
          </a:p>
        </p:txBody>
      </p:sp>
      <p:sp>
        <p:nvSpPr>
          <p:cNvPr id="20" name="TextBox 54"/>
          <p:cNvSpPr txBox="1"/>
          <p:nvPr/>
        </p:nvSpPr>
        <p:spPr>
          <a:xfrm>
            <a:off x="6649221" y="2857762"/>
            <a:ext cx="1925946" cy="600164"/>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点击此处替换文本或者复制粘贴您已经打好的文本</a:t>
            </a:r>
          </a:p>
        </p:txBody>
      </p:sp>
      <p:sp>
        <p:nvSpPr>
          <p:cNvPr id="21" name="文本框 20"/>
          <p:cNvSpPr txBox="1"/>
          <p:nvPr/>
        </p:nvSpPr>
        <p:spPr>
          <a:xfrm>
            <a:off x="6649221" y="2575067"/>
            <a:ext cx="2605107" cy="369332"/>
          </a:xfrm>
          <a:prstGeom prst="rect">
            <a:avLst/>
          </a:prstGeom>
          <a:noFill/>
        </p:spPr>
        <p:txBody>
          <a:bodyPr wrap="square" rtlCol="0">
            <a:spAutoFit/>
          </a:bodyPr>
          <a:lstStyle/>
          <a:p>
            <a:r>
              <a:rPr lang="zh-CN" altLang="en-US" b="1" dirty="0">
                <a:solidFill>
                  <a:schemeClr val="bg1"/>
                </a:solidFill>
                <a:cs typeface="+mn-ea"/>
                <a:sym typeface="+mn-lt"/>
              </a:rPr>
              <a:t>输入关键词</a:t>
            </a:r>
          </a:p>
        </p:txBody>
      </p:sp>
      <p:cxnSp>
        <p:nvCxnSpPr>
          <p:cNvPr id="22" name="直接连接符 21"/>
          <p:cNvCxnSpPr/>
          <p:nvPr/>
        </p:nvCxnSpPr>
        <p:spPr>
          <a:xfrm flipV="1">
            <a:off x="9529328" y="2685143"/>
            <a:ext cx="0" cy="186310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54"/>
          <p:cNvSpPr txBox="1"/>
          <p:nvPr/>
        </p:nvSpPr>
        <p:spPr>
          <a:xfrm>
            <a:off x="9586893" y="2857762"/>
            <a:ext cx="1925946" cy="600164"/>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点击此处替换文本或者复制粘贴您已经打好的文本</a:t>
            </a:r>
          </a:p>
        </p:txBody>
      </p:sp>
      <p:sp>
        <p:nvSpPr>
          <p:cNvPr id="24" name="文本框 23"/>
          <p:cNvSpPr txBox="1"/>
          <p:nvPr/>
        </p:nvSpPr>
        <p:spPr>
          <a:xfrm>
            <a:off x="9586893" y="2575067"/>
            <a:ext cx="2605107" cy="369332"/>
          </a:xfrm>
          <a:prstGeom prst="rect">
            <a:avLst/>
          </a:prstGeom>
          <a:noFill/>
        </p:spPr>
        <p:txBody>
          <a:bodyPr wrap="square" rtlCol="0">
            <a:spAutoFit/>
          </a:bodyPr>
          <a:lstStyle/>
          <a:p>
            <a:r>
              <a:rPr lang="zh-CN" altLang="en-US" b="1" dirty="0">
                <a:solidFill>
                  <a:schemeClr val="bg1"/>
                </a:solidFill>
                <a:cs typeface="+mn-ea"/>
                <a:sym typeface="+mn-lt"/>
              </a:rPr>
              <a:t>输入关键词</a:t>
            </a:r>
          </a:p>
        </p:txBody>
      </p:sp>
      <p:sp>
        <p:nvSpPr>
          <p:cNvPr id="28" name="文本框 27"/>
          <p:cNvSpPr txBox="1"/>
          <p:nvPr/>
        </p:nvSpPr>
        <p:spPr>
          <a:xfrm>
            <a:off x="-162822" y="4847543"/>
            <a:ext cx="2605107" cy="369332"/>
          </a:xfrm>
          <a:prstGeom prst="rect">
            <a:avLst/>
          </a:prstGeom>
          <a:noFill/>
        </p:spPr>
        <p:txBody>
          <a:bodyPr wrap="square" rtlCol="0">
            <a:spAutoFit/>
          </a:bodyPr>
          <a:lstStyle/>
          <a:p>
            <a:pPr algn="ctr"/>
            <a:r>
              <a:rPr lang="zh-CN" altLang="en-US" b="1" dirty="0">
                <a:solidFill>
                  <a:schemeClr val="bg1"/>
                </a:solidFill>
                <a:cs typeface="+mn-ea"/>
                <a:sym typeface="+mn-lt"/>
              </a:rPr>
              <a:t>输入关键词</a:t>
            </a:r>
          </a:p>
        </p:txBody>
      </p:sp>
      <p:sp>
        <p:nvSpPr>
          <p:cNvPr id="29" name="文本框 28"/>
          <p:cNvSpPr txBox="1"/>
          <p:nvPr/>
        </p:nvSpPr>
        <p:spPr>
          <a:xfrm>
            <a:off x="2433817" y="4847543"/>
            <a:ext cx="2605107" cy="369332"/>
          </a:xfrm>
          <a:prstGeom prst="rect">
            <a:avLst/>
          </a:prstGeom>
          <a:noFill/>
        </p:spPr>
        <p:txBody>
          <a:bodyPr wrap="square" rtlCol="0">
            <a:spAutoFit/>
          </a:bodyPr>
          <a:lstStyle/>
          <a:p>
            <a:pPr algn="ctr"/>
            <a:r>
              <a:rPr lang="zh-CN" altLang="en-US" b="1" dirty="0">
                <a:solidFill>
                  <a:schemeClr val="bg1"/>
                </a:solidFill>
                <a:cs typeface="+mn-ea"/>
                <a:sym typeface="+mn-lt"/>
              </a:rPr>
              <a:t>输入关键词</a:t>
            </a:r>
          </a:p>
        </p:txBody>
      </p:sp>
      <p:sp>
        <p:nvSpPr>
          <p:cNvPr id="30" name="文本框 29"/>
          <p:cNvSpPr txBox="1"/>
          <p:nvPr/>
        </p:nvSpPr>
        <p:spPr>
          <a:xfrm>
            <a:off x="5950106" y="4847543"/>
            <a:ext cx="2605107" cy="369332"/>
          </a:xfrm>
          <a:prstGeom prst="rect">
            <a:avLst/>
          </a:prstGeom>
          <a:noFill/>
        </p:spPr>
        <p:txBody>
          <a:bodyPr wrap="square" rtlCol="0">
            <a:spAutoFit/>
          </a:bodyPr>
          <a:lstStyle/>
          <a:p>
            <a:pPr algn="ctr"/>
            <a:r>
              <a:rPr lang="zh-CN" altLang="en-US" b="1" dirty="0">
                <a:solidFill>
                  <a:schemeClr val="bg1"/>
                </a:solidFill>
                <a:cs typeface="+mn-ea"/>
                <a:sym typeface="+mn-lt"/>
              </a:rPr>
              <a:t>输入关键词</a:t>
            </a:r>
          </a:p>
        </p:txBody>
      </p:sp>
      <p:sp>
        <p:nvSpPr>
          <p:cNvPr id="31" name="文本框 30"/>
          <p:cNvSpPr txBox="1"/>
          <p:nvPr/>
        </p:nvSpPr>
        <p:spPr>
          <a:xfrm>
            <a:off x="9254328" y="4847543"/>
            <a:ext cx="2605107" cy="369332"/>
          </a:xfrm>
          <a:prstGeom prst="rect">
            <a:avLst/>
          </a:prstGeom>
          <a:noFill/>
        </p:spPr>
        <p:txBody>
          <a:bodyPr wrap="square" rtlCol="0">
            <a:spAutoFit/>
          </a:bodyPr>
          <a:lstStyle/>
          <a:p>
            <a:pPr algn="ctr"/>
            <a:r>
              <a:rPr lang="zh-CN" altLang="en-US" b="1" dirty="0">
                <a:solidFill>
                  <a:schemeClr val="bg1"/>
                </a:solidFill>
                <a:cs typeface="+mn-ea"/>
                <a:sym typeface="+mn-lt"/>
              </a:rPr>
              <a:t>输入关键词</a:t>
            </a:r>
          </a:p>
        </p:txBody>
      </p:sp>
      <p:sp>
        <p:nvSpPr>
          <p:cNvPr id="38" name="文本框 37"/>
          <p:cNvSpPr txBox="1"/>
          <p:nvPr/>
        </p:nvSpPr>
        <p:spPr>
          <a:xfrm>
            <a:off x="4793447" y="631062"/>
            <a:ext cx="2605107" cy="523220"/>
          </a:xfrm>
          <a:prstGeom prst="rect">
            <a:avLst/>
          </a:prstGeom>
          <a:noFill/>
        </p:spPr>
        <p:txBody>
          <a:bodyPr wrap="square" rtlCol="0">
            <a:spAutoFit/>
          </a:bodyPr>
          <a:lstStyle/>
          <a:p>
            <a:pPr algn="ctr"/>
            <a:r>
              <a:rPr lang="zh-CN" altLang="en-US" sz="2800" b="1" dirty="0">
                <a:solidFill>
                  <a:schemeClr val="bg1"/>
                </a:solidFill>
                <a:cs typeface="+mn-ea"/>
                <a:sym typeface="+mn-lt"/>
              </a:rPr>
              <a:t>输入关键词</a:t>
            </a:r>
          </a:p>
        </p:txBody>
      </p:sp>
      <p:sp>
        <p:nvSpPr>
          <p:cNvPr id="39" name="矩形 38"/>
          <p:cNvSpPr/>
          <p:nvPr/>
        </p:nvSpPr>
        <p:spPr>
          <a:xfrm>
            <a:off x="5627213" y="1217023"/>
            <a:ext cx="93757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23123" y="4461868"/>
            <a:ext cx="12192000" cy="223157"/>
            <a:chOff x="0" y="3586843"/>
            <a:chExt cx="11106150" cy="165100"/>
          </a:xfrm>
          <a:solidFill>
            <a:srgbClr val="F72B52"/>
          </a:solidFill>
        </p:grpSpPr>
        <p:sp>
          <p:nvSpPr>
            <p:cNvPr id="41" name="五边形 40"/>
            <p:cNvSpPr/>
            <p:nvPr/>
          </p:nvSpPr>
          <p:spPr>
            <a:xfrm>
              <a:off x="7793264" y="3586843"/>
              <a:ext cx="3312886" cy="165100"/>
            </a:xfrm>
            <a:prstGeom prst="homePlate">
              <a:avLst/>
            </a:prstGeom>
            <a:grpFill/>
            <a:ln>
              <a:solidFill>
                <a:srgbClr val="F72B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边形 41"/>
            <p:cNvSpPr/>
            <p:nvPr/>
          </p:nvSpPr>
          <p:spPr>
            <a:xfrm>
              <a:off x="4775200" y="3586843"/>
              <a:ext cx="3381828" cy="165100"/>
            </a:xfrm>
            <a:prstGeom prst="homePlate">
              <a:avLst/>
            </a:prstGeom>
            <a:grpFill/>
            <a:ln>
              <a:solidFill>
                <a:srgbClr val="F72B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五边形 42"/>
            <p:cNvSpPr/>
            <p:nvPr/>
          </p:nvSpPr>
          <p:spPr>
            <a:xfrm>
              <a:off x="1712686" y="3586843"/>
              <a:ext cx="3381828" cy="165100"/>
            </a:xfrm>
            <a:prstGeom prst="homePlate">
              <a:avLst/>
            </a:prstGeom>
            <a:grpFill/>
            <a:ln>
              <a:solidFill>
                <a:srgbClr val="F72B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五边形 43"/>
            <p:cNvSpPr/>
            <p:nvPr/>
          </p:nvSpPr>
          <p:spPr>
            <a:xfrm>
              <a:off x="0" y="3586843"/>
              <a:ext cx="2076450" cy="165100"/>
            </a:xfrm>
            <a:prstGeom prst="homePlate">
              <a:avLst/>
            </a:prstGeom>
            <a:grpFill/>
            <a:ln>
              <a:solidFill>
                <a:srgbClr val="F72B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35822" y="4475260"/>
            <a:ext cx="12192000" cy="223157"/>
            <a:chOff x="0" y="3586843"/>
            <a:chExt cx="11106150" cy="165100"/>
          </a:xfrm>
          <a:solidFill>
            <a:srgbClr val="27F3F1"/>
          </a:solidFill>
        </p:grpSpPr>
        <p:sp>
          <p:nvSpPr>
            <p:cNvPr id="46" name="五边形 45"/>
            <p:cNvSpPr/>
            <p:nvPr/>
          </p:nvSpPr>
          <p:spPr>
            <a:xfrm>
              <a:off x="7793264" y="3586843"/>
              <a:ext cx="3312886" cy="16510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五边形 46"/>
            <p:cNvSpPr/>
            <p:nvPr/>
          </p:nvSpPr>
          <p:spPr>
            <a:xfrm>
              <a:off x="4775200" y="3586843"/>
              <a:ext cx="3381828" cy="16510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五边形 47"/>
            <p:cNvSpPr/>
            <p:nvPr/>
          </p:nvSpPr>
          <p:spPr>
            <a:xfrm>
              <a:off x="1712686" y="3586843"/>
              <a:ext cx="3381828" cy="16510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五边形 48"/>
            <p:cNvSpPr/>
            <p:nvPr/>
          </p:nvSpPr>
          <p:spPr>
            <a:xfrm>
              <a:off x="0" y="3586843"/>
              <a:ext cx="2076450" cy="16510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0" y="4456792"/>
            <a:ext cx="12192000" cy="223157"/>
            <a:chOff x="0" y="3586843"/>
            <a:chExt cx="11106150" cy="165100"/>
          </a:xfrm>
          <a:solidFill>
            <a:schemeClr val="bg1"/>
          </a:solidFill>
        </p:grpSpPr>
        <p:sp>
          <p:nvSpPr>
            <p:cNvPr id="6" name="五边形 5"/>
            <p:cNvSpPr/>
            <p:nvPr/>
          </p:nvSpPr>
          <p:spPr>
            <a:xfrm>
              <a:off x="7793264" y="3586843"/>
              <a:ext cx="3312886" cy="165100"/>
            </a:xfrm>
            <a:prstGeom prst="homePlate">
              <a:avLst/>
            </a:prstGeom>
            <a:grpFill/>
            <a:ln>
              <a:solidFill>
                <a:srgbClr val="F72B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五边形 4"/>
            <p:cNvSpPr/>
            <p:nvPr/>
          </p:nvSpPr>
          <p:spPr>
            <a:xfrm>
              <a:off x="4775200" y="3586843"/>
              <a:ext cx="3381828" cy="165100"/>
            </a:xfrm>
            <a:prstGeom prst="homePlate">
              <a:avLst/>
            </a:prstGeom>
            <a:grpFill/>
            <a:ln>
              <a:solidFill>
                <a:srgbClr val="F72B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边形 3"/>
            <p:cNvSpPr/>
            <p:nvPr/>
          </p:nvSpPr>
          <p:spPr>
            <a:xfrm>
              <a:off x="1712686" y="3586843"/>
              <a:ext cx="3381828" cy="165100"/>
            </a:xfrm>
            <a:prstGeom prst="homePlate">
              <a:avLst/>
            </a:prstGeom>
            <a:grpFill/>
            <a:ln>
              <a:solidFill>
                <a:srgbClr val="F72B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五边形 2"/>
            <p:cNvSpPr/>
            <p:nvPr/>
          </p:nvSpPr>
          <p:spPr>
            <a:xfrm>
              <a:off x="0" y="3586843"/>
              <a:ext cx="2076450" cy="165100"/>
            </a:xfrm>
            <a:prstGeom prst="homePlate">
              <a:avLst/>
            </a:prstGeom>
            <a:grpFill/>
            <a:ln>
              <a:solidFill>
                <a:srgbClr val="F72B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66497630"/>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0-#ppt_w/2"/>
                                          </p:val>
                                        </p:tav>
                                        <p:tav tm="100000">
                                          <p:val>
                                            <p:strVal val="#ppt_x"/>
                                          </p:val>
                                        </p:tav>
                                      </p:tavLst>
                                    </p:anim>
                                    <p:anim calcmode="lin" valueType="num">
                                      <p:cBhvr additive="base">
                                        <p:cTn id="23" dur="500" fill="hold"/>
                                        <p:tgtEl>
                                          <p:spTgt spid="1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0-#ppt_w/2"/>
                                          </p:val>
                                        </p:tav>
                                        <p:tav tm="100000">
                                          <p:val>
                                            <p:strVal val="#ppt_x"/>
                                          </p:val>
                                        </p:tav>
                                      </p:tavLst>
                                    </p:anim>
                                    <p:anim calcmode="lin" valueType="num">
                                      <p:cBhvr additive="base">
                                        <p:cTn id="33" dur="500" fill="hold"/>
                                        <p:tgtEl>
                                          <p:spTgt spid="20"/>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0-#ppt_w/2"/>
                                          </p:val>
                                        </p:tav>
                                        <p:tav tm="100000">
                                          <p:val>
                                            <p:strVal val="#ppt_x"/>
                                          </p:val>
                                        </p:tav>
                                      </p:tavLst>
                                    </p:anim>
                                    <p:anim calcmode="lin" valueType="num">
                                      <p:cBhvr additive="base">
                                        <p:cTn id="38" dur="500" fill="hold"/>
                                        <p:tgtEl>
                                          <p:spTgt spid="24"/>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fill="hold"/>
                                        <p:tgtEl>
                                          <p:spTgt spid="23"/>
                                        </p:tgtEl>
                                        <p:attrNameLst>
                                          <p:attrName>ppt_x</p:attrName>
                                        </p:attrNameLst>
                                      </p:cBhvr>
                                      <p:tavLst>
                                        <p:tav tm="0">
                                          <p:val>
                                            <p:strVal val="0-#ppt_w/2"/>
                                          </p:val>
                                        </p:tav>
                                        <p:tav tm="100000">
                                          <p:val>
                                            <p:strVal val="#ppt_x"/>
                                          </p:val>
                                        </p:tav>
                                      </p:tavLst>
                                    </p:anim>
                                    <p:anim calcmode="lin" valueType="num">
                                      <p:cBhvr additive="base">
                                        <p:cTn id="43" dur="500" fill="hold"/>
                                        <p:tgtEl>
                                          <p:spTgt spid="23"/>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0-#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0-#ppt_w/2"/>
                                          </p:val>
                                        </p:tav>
                                        <p:tav tm="100000">
                                          <p:val>
                                            <p:strVal val="#ppt_x"/>
                                          </p:val>
                                        </p:tav>
                                      </p:tavLst>
                                    </p:anim>
                                    <p:anim calcmode="lin" valueType="num">
                                      <p:cBhvr additive="base">
                                        <p:cTn id="53" dur="500" fill="hold"/>
                                        <p:tgtEl>
                                          <p:spTgt spid="29"/>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0-#ppt_w/2"/>
                                          </p:val>
                                        </p:tav>
                                        <p:tav tm="100000">
                                          <p:val>
                                            <p:strVal val="#ppt_x"/>
                                          </p:val>
                                        </p:tav>
                                      </p:tavLst>
                                    </p:anim>
                                    <p:anim calcmode="lin" valueType="num">
                                      <p:cBhvr additive="base">
                                        <p:cTn id="58" dur="500" fill="hold"/>
                                        <p:tgtEl>
                                          <p:spTgt spid="30"/>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fill="hold"/>
                                        <p:tgtEl>
                                          <p:spTgt spid="31"/>
                                        </p:tgtEl>
                                        <p:attrNameLst>
                                          <p:attrName>ppt_x</p:attrName>
                                        </p:attrNameLst>
                                      </p:cBhvr>
                                      <p:tavLst>
                                        <p:tav tm="0">
                                          <p:val>
                                            <p:strVal val="0-#ppt_w/2"/>
                                          </p:val>
                                        </p:tav>
                                        <p:tav tm="100000">
                                          <p:val>
                                            <p:strVal val="#ppt_x"/>
                                          </p:val>
                                        </p:tav>
                                      </p:tavLst>
                                    </p:anim>
                                    <p:anim calcmode="lin" valueType="num">
                                      <p:cBhvr additive="base">
                                        <p:cTn id="63" dur="500" fill="hold"/>
                                        <p:tgtEl>
                                          <p:spTgt spid="31"/>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grpId="0" nodeType="after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500" fill="hold"/>
                                        <p:tgtEl>
                                          <p:spTgt spid="38"/>
                                        </p:tgtEl>
                                        <p:attrNameLst>
                                          <p:attrName>ppt_x</p:attrName>
                                        </p:attrNameLst>
                                      </p:cBhvr>
                                      <p:tavLst>
                                        <p:tav tm="0">
                                          <p:val>
                                            <p:strVal val="0-#ppt_w/2"/>
                                          </p:val>
                                        </p:tav>
                                        <p:tav tm="100000">
                                          <p:val>
                                            <p:strVal val="#ppt_x"/>
                                          </p:val>
                                        </p:tav>
                                      </p:tavLst>
                                    </p:anim>
                                    <p:anim calcmode="lin" valueType="num">
                                      <p:cBhvr additive="base">
                                        <p:cTn id="68"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7" grpId="0"/>
      <p:bldP spid="18" grpId="0"/>
      <p:bldP spid="20" grpId="0"/>
      <p:bldP spid="21" grpId="0"/>
      <p:bldP spid="23" grpId="0"/>
      <p:bldP spid="24" grpId="0"/>
      <p:bldP spid="28" grpId="0"/>
      <p:bldP spid="29" grpId="0"/>
      <p:bldP spid="30" grpId="0"/>
      <p:bldP spid="31"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4047186" y="1583904"/>
            <a:ext cx="4097628" cy="3492676"/>
            <a:chOff x="4047186" y="1583904"/>
            <a:chExt cx="4097628" cy="3492676"/>
          </a:xfrm>
        </p:grpSpPr>
        <p:pic>
          <p:nvPicPr>
            <p:cNvPr id="28" name="图片 27"/>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l="36242" t="4186" r="18490" b="27867"/>
            <a:stretch/>
          </p:blipFill>
          <p:spPr>
            <a:xfrm>
              <a:off x="4714678" y="2020466"/>
              <a:ext cx="2533650" cy="2533650"/>
            </a:xfrm>
            <a:custGeom>
              <a:avLst/>
              <a:gdLst>
                <a:gd name="connsiteX0" fmla="*/ 1266825 w 2533650"/>
                <a:gd name="connsiteY0" fmla="*/ 0 h 2533650"/>
                <a:gd name="connsiteX1" fmla="*/ 2533650 w 2533650"/>
                <a:gd name="connsiteY1" fmla="*/ 1266825 h 2533650"/>
                <a:gd name="connsiteX2" fmla="*/ 1266825 w 2533650"/>
                <a:gd name="connsiteY2" fmla="*/ 2533650 h 2533650"/>
                <a:gd name="connsiteX3" fmla="*/ 0 w 2533650"/>
                <a:gd name="connsiteY3" fmla="*/ 1266825 h 2533650"/>
                <a:gd name="connsiteX4" fmla="*/ 1266825 w 2533650"/>
                <a:gd name="connsiteY4" fmla="*/ 0 h 2533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3650" h="2533650">
                  <a:moveTo>
                    <a:pt x="1266825" y="0"/>
                  </a:moveTo>
                  <a:cubicBezTo>
                    <a:pt x="1966473" y="0"/>
                    <a:pt x="2533650" y="567177"/>
                    <a:pt x="2533650" y="1266825"/>
                  </a:cubicBezTo>
                  <a:cubicBezTo>
                    <a:pt x="2533650" y="1966473"/>
                    <a:pt x="1966473" y="2533650"/>
                    <a:pt x="1266825" y="2533650"/>
                  </a:cubicBezTo>
                  <a:cubicBezTo>
                    <a:pt x="567177" y="2533650"/>
                    <a:pt x="0" y="1966473"/>
                    <a:pt x="0" y="1266825"/>
                  </a:cubicBezTo>
                  <a:cubicBezTo>
                    <a:pt x="0" y="567177"/>
                    <a:pt x="567177" y="0"/>
                    <a:pt x="1266825" y="0"/>
                  </a:cubicBezTo>
                  <a:close/>
                </a:path>
              </a:pathLst>
            </a:custGeom>
          </p:spPr>
        </p:pic>
        <p:sp>
          <p:nvSpPr>
            <p:cNvPr id="29" name="椭圆 28"/>
            <p:cNvSpPr/>
            <p:nvPr/>
          </p:nvSpPr>
          <p:spPr>
            <a:xfrm>
              <a:off x="4493231" y="1799019"/>
              <a:ext cx="2976544" cy="2976544"/>
            </a:xfrm>
            <a:prstGeom prst="ellipse">
              <a:avLst/>
            </a:prstGeom>
            <a:noFill/>
            <a:ln>
              <a:solidFill>
                <a:srgbClr val="66198E">
                  <a:alpha val="3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278116" y="1583904"/>
              <a:ext cx="3406775" cy="3406775"/>
            </a:xfrm>
            <a:prstGeom prst="ellipse">
              <a:avLst/>
            </a:prstGeom>
            <a:noFill/>
            <a:ln>
              <a:solidFill>
                <a:srgbClr val="66198E">
                  <a:alpha val="3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731485" y="1680739"/>
              <a:ext cx="246743" cy="246743"/>
            </a:xfrm>
            <a:prstGeom prst="ellipse">
              <a:avLst/>
            </a:prstGeom>
            <a:solidFill>
              <a:srgbClr val="E82586">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913571" y="4277046"/>
              <a:ext cx="174171" cy="174171"/>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330181" y="3938559"/>
              <a:ext cx="338487" cy="338487"/>
            </a:xfrm>
            <a:prstGeom prst="ellipse">
              <a:avLst/>
            </a:prstGeom>
            <a:solidFill>
              <a:srgbClr val="E82586">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467935" y="2206658"/>
              <a:ext cx="234795" cy="234795"/>
            </a:xfrm>
            <a:prstGeom prst="ellipse">
              <a:avLst/>
            </a:prstGeom>
            <a:solidFill>
              <a:srgbClr val="E82586">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155258" y="4670173"/>
              <a:ext cx="135840" cy="135840"/>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8014186" y="3000408"/>
              <a:ext cx="130628" cy="130628"/>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4047186" y="4738093"/>
              <a:ext cx="338487" cy="338487"/>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25536" y="2020466"/>
              <a:ext cx="2534328" cy="2534328"/>
            </a:xfrm>
            <a:prstGeom prst="ellipse">
              <a:avLst/>
            </a:prstGeom>
            <a:solidFill>
              <a:srgbClr val="0D0745">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5358376" y="2627313"/>
            <a:ext cx="1390124" cy="1446550"/>
          </a:xfrm>
          <a:prstGeom prst="rect">
            <a:avLst/>
          </a:prstGeom>
          <a:noFill/>
        </p:spPr>
        <p:txBody>
          <a:bodyPr wrap="none" rtlCol="0">
            <a:spAutoFit/>
          </a:bodyPr>
          <a:lstStyle>
            <a:defPPr>
              <a:defRPr lang="zh-CN"/>
            </a:defPPr>
            <a:lvl1pPr>
              <a:defRPr sz="4400" b="1" spc="300">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F72B52"/>
                </a:solidFill>
              </a:rPr>
              <a:t>市场</a:t>
            </a:r>
            <a:endParaRPr lang="en-US" altLang="zh-CN" dirty="0">
              <a:solidFill>
                <a:srgbClr val="F72B52"/>
              </a:solidFill>
            </a:endParaRPr>
          </a:p>
          <a:p>
            <a:r>
              <a:rPr lang="zh-CN" altLang="en-US" dirty="0">
                <a:solidFill>
                  <a:srgbClr val="F72B52"/>
                </a:solidFill>
              </a:rPr>
              <a:t>分析</a:t>
            </a:r>
          </a:p>
        </p:txBody>
      </p:sp>
      <p:sp>
        <p:nvSpPr>
          <p:cNvPr id="27" name="文本框 26"/>
          <p:cNvSpPr txBox="1"/>
          <p:nvPr/>
        </p:nvSpPr>
        <p:spPr>
          <a:xfrm>
            <a:off x="5320276" y="2627313"/>
            <a:ext cx="1390124" cy="1446550"/>
          </a:xfrm>
          <a:prstGeom prst="rect">
            <a:avLst/>
          </a:prstGeom>
          <a:noFill/>
        </p:spPr>
        <p:txBody>
          <a:bodyPr wrap="none" rtlCol="0">
            <a:spAutoFit/>
          </a:bodyPr>
          <a:lstStyle>
            <a:defPPr>
              <a:defRPr lang="zh-CN"/>
            </a:defPPr>
            <a:lvl1pPr>
              <a:defRPr sz="4400" b="1" spc="300">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27F3F1"/>
                </a:solidFill>
              </a:rPr>
              <a:t>市场</a:t>
            </a:r>
            <a:endParaRPr lang="en-US" altLang="zh-CN" dirty="0">
              <a:solidFill>
                <a:srgbClr val="27F3F1"/>
              </a:solidFill>
            </a:endParaRPr>
          </a:p>
          <a:p>
            <a:r>
              <a:rPr lang="zh-CN" altLang="en-US" dirty="0">
                <a:solidFill>
                  <a:srgbClr val="27F3F1"/>
                </a:solidFill>
              </a:rPr>
              <a:t>分析</a:t>
            </a:r>
          </a:p>
        </p:txBody>
      </p:sp>
      <p:sp>
        <p:nvSpPr>
          <p:cNvPr id="14" name="文本框 13"/>
          <p:cNvSpPr txBox="1"/>
          <p:nvPr/>
        </p:nvSpPr>
        <p:spPr>
          <a:xfrm>
            <a:off x="5339326" y="2620963"/>
            <a:ext cx="1390124" cy="1446550"/>
          </a:xfrm>
          <a:prstGeom prst="rect">
            <a:avLst/>
          </a:prstGeom>
          <a:noFill/>
        </p:spPr>
        <p:txBody>
          <a:bodyPr wrap="none" rtlCol="0">
            <a:spAutoFit/>
          </a:bodyPr>
          <a:lstStyle>
            <a:defPPr>
              <a:defRPr lang="zh-CN"/>
            </a:defPPr>
            <a:lvl1pPr>
              <a:defRPr sz="4400" b="1" spc="300">
                <a:solidFill>
                  <a:schemeClr val="bg1"/>
                </a:solidFill>
                <a:latin typeface="微软雅黑" panose="020B0503020204020204" pitchFamily="34" charset="-122"/>
                <a:ea typeface="微软雅黑" panose="020B0503020204020204" pitchFamily="34" charset="-122"/>
              </a:defRPr>
            </a:lvl1pPr>
          </a:lstStyle>
          <a:p>
            <a:r>
              <a:rPr lang="zh-CN" altLang="en-US" dirty="0"/>
              <a:t>市场</a:t>
            </a:r>
            <a:endParaRPr lang="en-US" altLang="zh-CN" dirty="0"/>
          </a:p>
          <a:p>
            <a:r>
              <a:rPr lang="zh-CN" altLang="en-US" dirty="0"/>
              <a:t>分析</a:t>
            </a:r>
          </a:p>
        </p:txBody>
      </p:sp>
    </p:spTree>
    <p:extLst>
      <p:ext uri="{BB962C8B-B14F-4D97-AF65-F5344CB8AC3E}">
        <p14:creationId xmlns:p14="http://schemas.microsoft.com/office/powerpoint/2010/main" val="2786620070"/>
      </p:ext>
    </p:extLst>
  </p:cSld>
  <p:clrMapOvr>
    <a:masterClrMapping/>
  </p:clrMapOvr>
  <p:transition spd="slow" advClick="0" advTm="2000">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7002" y="0"/>
            <a:ext cx="12226005" cy="6858000"/>
            <a:chOff x="-42231" y="0"/>
            <a:chExt cx="12226005" cy="6858000"/>
          </a:xfrm>
        </p:grpSpPr>
        <p:pic>
          <p:nvPicPr>
            <p:cNvPr id="41" name="图片 40"/>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0" y="4627"/>
              <a:ext cx="12183774" cy="6848746"/>
            </a:xfrm>
            <a:prstGeom prst="rect">
              <a:avLst/>
            </a:prstGeom>
          </p:spPr>
        </p:pic>
        <p:sp>
          <p:nvSpPr>
            <p:cNvPr id="42" name="矩形 41"/>
            <p:cNvSpPr/>
            <p:nvPr/>
          </p:nvSpPr>
          <p:spPr>
            <a:xfrm>
              <a:off x="-42231" y="0"/>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54"/>
          <p:cNvSpPr txBox="1"/>
          <p:nvPr/>
        </p:nvSpPr>
        <p:spPr>
          <a:xfrm>
            <a:off x="7511779" y="1939942"/>
            <a:ext cx="3867422" cy="574260"/>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点击此处替换文本或者复制粘贴您已经打好的文本点击此处替换文本或者复制粘贴您已经打好的文本</a:t>
            </a:r>
          </a:p>
        </p:txBody>
      </p:sp>
      <p:sp>
        <p:nvSpPr>
          <p:cNvPr id="30" name="文本框 29"/>
          <p:cNvSpPr txBox="1"/>
          <p:nvPr/>
        </p:nvSpPr>
        <p:spPr>
          <a:xfrm>
            <a:off x="7511779" y="1652252"/>
            <a:ext cx="2605107" cy="400110"/>
          </a:xfrm>
          <a:prstGeom prst="rect">
            <a:avLst/>
          </a:prstGeom>
          <a:noFill/>
        </p:spPr>
        <p:txBody>
          <a:bodyPr wrap="square" rtlCol="0">
            <a:spAutoFit/>
          </a:bodyPr>
          <a:lstStyle/>
          <a:p>
            <a:r>
              <a:rPr lang="zh-CN" altLang="en-US" sz="2000" b="1" dirty="0">
                <a:solidFill>
                  <a:schemeClr val="bg1"/>
                </a:solidFill>
                <a:cs typeface="+mn-ea"/>
                <a:sym typeface="+mn-lt"/>
              </a:rPr>
              <a:t>输入关键词</a:t>
            </a:r>
          </a:p>
        </p:txBody>
      </p:sp>
      <p:sp>
        <p:nvSpPr>
          <p:cNvPr id="32" name="TextBox 54"/>
          <p:cNvSpPr txBox="1"/>
          <p:nvPr/>
        </p:nvSpPr>
        <p:spPr>
          <a:xfrm>
            <a:off x="7511779" y="3044199"/>
            <a:ext cx="3867422" cy="574260"/>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点击此处替换文本或者复制粘贴您已经打好的文本点击此处替换文本或者复制粘贴您已经打好的文本</a:t>
            </a:r>
          </a:p>
        </p:txBody>
      </p:sp>
      <p:sp>
        <p:nvSpPr>
          <p:cNvPr id="33" name="文本框 32"/>
          <p:cNvSpPr txBox="1"/>
          <p:nvPr/>
        </p:nvSpPr>
        <p:spPr>
          <a:xfrm>
            <a:off x="7511779" y="2756509"/>
            <a:ext cx="2605107" cy="400110"/>
          </a:xfrm>
          <a:prstGeom prst="rect">
            <a:avLst/>
          </a:prstGeom>
          <a:noFill/>
        </p:spPr>
        <p:txBody>
          <a:bodyPr wrap="square" rtlCol="0">
            <a:spAutoFit/>
          </a:bodyPr>
          <a:lstStyle/>
          <a:p>
            <a:r>
              <a:rPr lang="zh-CN" altLang="en-US" sz="2000" b="1" dirty="0">
                <a:solidFill>
                  <a:schemeClr val="bg1"/>
                </a:solidFill>
                <a:cs typeface="+mn-ea"/>
                <a:sym typeface="+mn-lt"/>
              </a:rPr>
              <a:t>输入关键词</a:t>
            </a:r>
          </a:p>
        </p:txBody>
      </p:sp>
      <p:sp>
        <p:nvSpPr>
          <p:cNvPr id="35" name="TextBox 54"/>
          <p:cNvSpPr txBox="1"/>
          <p:nvPr/>
        </p:nvSpPr>
        <p:spPr>
          <a:xfrm>
            <a:off x="7511779" y="4148456"/>
            <a:ext cx="3867422" cy="574260"/>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点击此处替换文本或者复制粘贴您已经打好的文本点击此处替换文本或者复制粘贴您已经打好的文本</a:t>
            </a:r>
          </a:p>
        </p:txBody>
      </p:sp>
      <p:sp>
        <p:nvSpPr>
          <p:cNvPr id="36" name="文本框 35"/>
          <p:cNvSpPr txBox="1"/>
          <p:nvPr/>
        </p:nvSpPr>
        <p:spPr>
          <a:xfrm>
            <a:off x="7511779" y="3860766"/>
            <a:ext cx="2605107" cy="400110"/>
          </a:xfrm>
          <a:prstGeom prst="rect">
            <a:avLst/>
          </a:prstGeom>
          <a:noFill/>
        </p:spPr>
        <p:txBody>
          <a:bodyPr wrap="square" rtlCol="0">
            <a:spAutoFit/>
          </a:bodyPr>
          <a:lstStyle/>
          <a:p>
            <a:r>
              <a:rPr lang="zh-CN" altLang="en-US" sz="2000" b="1" dirty="0">
                <a:solidFill>
                  <a:schemeClr val="bg1"/>
                </a:solidFill>
                <a:cs typeface="+mn-ea"/>
                <a:sym typeface="+mn-lt"/>
              </a:rPr>
              <a:t>输入关键词</a:t>
            </a:r>
          </a:p>
        </p:txBody>
      </p:sp>
      <p:sp>
        <p:nvSpPr>
          <p:cNvPr id="38" name="TextBox 54"/>
          <p:cNvSpPr txBox="1"/>
          <p:nvPr/>
        </p:nvSpPr>
        <p:spPr>
          <a:xfrm>
            <a:off x="7511779" y="5252713"/>
            <a:ext cx="3867422" cy="574260"/>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点击此处替换文本或者复制粘贴您已经打好的文本点击此处替换文本或者复制粘贴您已经打好的文本</a:t>
            </a:r>
          </a:p>
        </p:txBody>
      </p:sp>
      <p:sp>
        <p:nvSpPr>
          <p:cNvPr id="39" name="文本框 38"/>
          <p:cNvSpPr txBox="1"/>
          <p:nvPr/>
        </p:nvSpPr>
        <p:spPr>
          <a:xfrm>
            <a:off x="7511779" y="4965023"/>
            <a:ext cx="2605107" cy="400110"/>
          </a:xfrm>
          <a:prstGeom prst="rect">
            <a:avLst/>
          </a:prstGeom>
          <a:noFill/>
        </p:spPr>
        <p:txBody>
          <a:bodyPr wrap="square" rtlCol="0">
            <a:spAutoFit/>
          </a:bodyPr>
          <a:lstStyle/>
          <a:p>
            <a:r>
              <a:rPr lang="zh-CN" altLang="en-US" sz="2000" b="1" dirty="0">
                <a:solidFill>
                  <a:schemeClr val="bg1"/>
                </a:solidFill>
                <a:cs typeface="+mn-ea"/>
                <a:sym typeface="+mn-lt"/>
              </a:rPr>
              <a:t>输入关键词</a:t>
            </a:r>
          </a:p>
        </p:txBody>
      </p:sp>
      <p:grpSp>
        <p:nvGrpSpPr>
          <p:cNvPr id="43" name="组合 42"/>
          <p:cNvGrpSpPr/>
          <p:nvPr/>
        </p:nvGrpSpPr>
        <p:grpSpPr>
          <a:xfrm>
            <a:off x="7005418" y="1717873"/>
            <a:ext cx="437275" cy="3750046"/>
            <a:chOff x="6972906" y="1713501"/>
            <a:chExt cx="437275" cy="3750046"/>
          </a:xfrm>
          <a:solidFill>
            <a:srgbClr val="F72B52"/>
          </a:solidFill>
        </p:grpSpPr>
        <p:sp>
          <p:nvSpPr>
            <p:cNvPr id="44" name="Freeform 45"/>
            <p:cNvSpPr>
              <a:spLocks noEditPoints="1"/>
            </p:cNvSpPr>
            <p:nvPr/>
          </p:nvSpPr>
          <p:spPr bwMode="auto">
            <a:xfrm>
              <a:off x="6972906" y="1713501"/>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p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45"/>
            <p:cNvSpPr>
              <a:spLocks noEditPoints="1"/>
            </p:cNvSpPr>
            <p:nvPr/>
          </p:nvSpPr>
          <p:spPr bwMode="auto">
            <a:xfrm>
              <a:off x="6972906" y="2817758"/>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p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a:spLocks noEditPoints="1"/>
            </p:cNvSpPr>
            <p:nvPr/>
          </p:nvSpPr>
          <p:spPr bwMode="auto">
            <a:xfrm>
              <a:off x="6972906" y="3922015"/>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p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5"/>
            <p:cNvSpPr>
              <a:spLocks noEditPoints="1"/>
            </p:cNvSpPr>
            <p:nvPr/>
          </p:nvSpPr>
          <p:spPr bwMode="auto">
            <a:xfrm>
              <a:off x="6972906" y="5026272"/>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p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组合 47"/>
          <p:cNvGrpSpPr/>
          <p:nvPr/>
        </p:nvGrpSpPr>
        <p:grpSpPr>
          <a:xfrm>
            <a:off x="6932632" y="1717873"/>
            <a:ext cx="437275" cy="3750046"/>
            <a:chOff x="6972906" y="1713501"/>
            <a:chExt cx="437275" cy="3750046"/>
          </a:xfrm>
          <a:solidFill>
            <a:srgbClr val="27F3F1"/>
          </a:solidFill>
        </p:grpSpPr>
        <p:sp>
          <p:nvSpPr>
            <p:cNvPr id="49" name="Freeform 45"/>
            <p:cNvSpPr>
              <a:spLocks noEditPoints="1"/>
            </p:cNvSpPr>
            <p:nvPr/>
          </p:nvSpPr>
          <p:spPr bwMode="auto">
            <a:xfrm>
              <a:off x="6972906" y="1713501"/>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p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45"/>
            <p:cNvSpPr>
              <a:spLocks noEditPoints="1"/>
            </p:cNvSpPr>
            <p:nvPr/>
          </p:nvSpPr>
          <p:spPr bwMode="auto">
            <a:xfrm>
              <a:off x="6972906" y="2817758"/>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p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45"/>
            <p:cNvSpPr>
              <a:spLocks noEditPoints="1"/>
            </p:cNvSpPr>
            <p:nvPr/>
          </p:nvSpPr>
          <p:spPr bwMode="auto">
            <a:xfrm>
              <a:off x="6972906" y="3922015"/>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p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45"/>
            <p:cNvSpPr>
              <a:spLocks noEditPoints="1"/>
            </p:cNvSpPr>
            <p:nvPr/>
          </p:nvSpPr>
          <p:spPr bwMode="auto">
            <a:xfrm>
              <a:off x="6972906" y="5026272"/>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p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组合 2"/>
          <p:cNvGrpSpPr/>
          <p:nvPr/>
        </p:nvGrpSpPr>
        <p:grpSpPr>
          <a:xfrm>
            <a:off x="6972906" y="1713501"/>
            <a:ext cx="437275" cy="3750046"/>
            <a:chOff x="6972906" y="1713501"/>
            <a:chExt cx="437275" cy="3750046"/>
          </a:xfrm>
        </p:grpSpPr>
        <p:sp>
          <p:nvSpPr>
            <p:cNvPr id="2" name="Freeform 45"/>
            <p:cNvSpPr>
              <a:spLocks noEditPoints="1"/>
            </p:cNvSpPr>
            <p:nvPr/>
          </p:nvSpPr>
          <p:spPr bwMode="auto">
            <a:xfrm>
              <a:off x="6972906" y="1713501"/>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45"/>
            <p:cNvSpPr>
              <a:spLocks noEditPoints="1"/>
            </p:cNvSpPr>
            <p:nvPr/>
          </p:nvSpPr>
          <p:spPr bwMode="auto">
            <a:xfrm>
              <a:off x="6972906" y="2817758"/>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45"/>
            <p:cNvSpPr>
              <a:spLocks noEditPoints="1"/>
            </p:cNvSpPr>
            <p:nvPr/>
          </p:nvSpPr>
          <p:spPr bwMode="auto">
            <a:xfrm>
              <a:off x="6972906" y="3922015"/>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45"/>
            <p:cNvSpPr>
              <a:spLocks noEditPoints="1"/>
            </p:cNvSpPr>
            <p:nvPr/>
          </p:nvSpPr>
          <p:spPr bwMode="auto">
            <a:xfrm>
              <a:off x="6972906" y="5026272"/>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组合 52"/>
          <p:cNvGrpSpPr/>
          <p:nvPr/>
        </p:nvGrpSpPr>
        <p:grpSpPr>
          <a:xfrm>
            <a:off x="942845" y="1929046"/>
            <a:ext cx="5464255" cy="3484972"/>
            <a:chOff x="872294" y="1905389"/>
            <a:chExt cx="5464255" cy="3484972"/>
          </a:xfrm>
          <a:solidFill>
            <a:srgbClr val="F72B52"/>
          </a:solidFill>
        </p:grpSpPr>
        <p:grpSp>
          <p:nvGrpSpPr>
            <p:cNvPr id="54" name="组合 53"/>
            <p:cNvGrpSpPr/>
            <p:nvPr/>
          </p:nvGrpSpPr>
          <p:grpSpPr>
            <a:xfrm>
              <a:off x="2211107" y="4064683"/>
              <a:ext cx="1537598" cy="1325678"/>
              <a:chOff x="7410347" y="3625343"/>
              <a:chExt cx="1537599" cy="1325679"/>
            </a:xfrm>
            <a:grpFill/>
          </p:grpSpPr>
          <p:sp>
            <p:nvSpPr>
              <p:cNvPr id="73" name="任意多边形 72"/>
              <p:cNvSpPr/>
              <p:nvPr/>
            </p:nvSpPr>
            <p:spPr>
              <a:xfrm>
                <a:off x="7410347" y="3625343"/>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74" name="六边形 73"/>
              <p:cNvSpPr/>
              <p:nvPr/>
            </p:nvSpPr>
            <p:spPr>
              <a:xfrm>
                <a:off x="7450291" y="4210603"/>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nvGrpSpPr>
            <p:cNvPr id="55" name="组合 54"/>
            <p:cNvGrpSpPr/>
            <p:nvPr/>
          </p:nvGrpSpPr>
          <p:grpSpPr>
            <a:xfrm>
              <a:off x="2210205" y="2599956"/>
              <a:ext cx="1537598" cy="1325678"/>
              <a:chOff x="8720316" y="2897533"/>
              <a:chExt cx="1537599" cy="1325679"/>
            </a:xfrm>
            <a:grpFill/>
          </p:grpSpPr>
          <p:sp>
            <p:nvSpPr>
              <p:cNvPr id="71" name="任意多边形 70"/>
              <p:cNvSpPr/>
              <p:nvPr/>
            </p:nvSpPr>
            <p:spPr>
              <a:xfrm>
                <a:off x="8720316" y="2897533"/>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72" name="六边形 71"/>
              <p:cNvSpPr/>
              <p:nvPr/>
            </p:nvSpPr>
            <p:spPr>
              <a:xfrm>
                <a:off x="9771465" y="4046688"/>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nvGrpSpPr>
            <p:cNvPr id="56" name="组合 55"/>
            <p:cNvGrpSpPr/>
            <p:nvPr/>
          </p:nvGrpSpPr>
          <p:grpSpPr>
            <a:xfrm>
              <a:off x="3515604" y="3324266"/>
              <a:ext cx="1537598" cy="1325678"/>
              <a:chOff x="2460976" y="1033091"/>
              <a:chExt cx="1537599" cy="1325679"/>
            </a:xfrm>
            <a:grpFill/>
          </p:grpSpPr>
          <p:sp>
            <p:nvSpPr>
              <p:cNvPr id="69" name="任意多边形 68"/>
              <p:cNvSpPr/>
              <p:nvPr/>
            </p:nvSpPr>
            <p:spPr>
              <a:xfrm>
                <a:off x="2460976" y="1033091"/>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70" name="六边形 69"/>
              <p:cNvSpPr/>
              <p:nvPr/>
            </p:nvSpPr>
            <p:spPr>
              <a:xfrm>
                <a:off x="3416284" y="1048036"/>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nvGrpSpPr>
            <p:cNvPr id="57" name="组合 56"/>
            <p:cNvGrpSpPr/>
            <p:nvPr/>
          </p:nvGrpSpPr>
          <p:grpSpPr>
            <a:xfrm>
              <a:off x="904806" y="1905389"/>
              <a:ext cx="1537598" cy="1325678"/>
              <a:chOff x="8720316" y="2897533"/>
              <a:chExt cx="1537599" cy="1325679"/>
            </a:xfrm>
            <a:grpFill/>
          </p:grpSpPr>
          <p:sp>
            <p:nvSpPr>
              <p:cNvPr id="67" name="任意多边形 66"/>
              <p:cNvSpPr/>
              <p:nvPr/>
            </p:nvSpPr>
            <p:spPr>
              <a:xfrm>
                <a:off x="8720316" y="2897533"/>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68" name="六边形 67"/>
              <p:cNvSpPr/>
              <p:nvPr/>
            </p:nvSpPr>
            <p:spPr>
              <a:xfrm>
                <a:off x="9771465" y="4046688"/>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nvGrpSpPr>
            <p:cNvPr id="58" name="组合 57"/>
            <p:cNvGrpSpPr/>
            <p:nvPr/>
          </p:nvGrpSpPr>
          <p:grpSpPr>
            <a:xfrm>
              <a:off x="4798951" y="2661427"/>
              <a:ext cx="1537598" cy="1325678"/>
              <a:chOff x="8720316" y="2897533"/>
              <a:chExt cx="1537599" cy="1325679"/>
            </a:xfrm>
            <a:grpFill/>
          </p:grpSpPr>
          <p:sp>
            <p:nvSpPr>
              <p:cNvPr id="65" name="任意多边形 64"/>
              <p:cNvSpPr/>
              <p:nvPr/>
            </p:nvSpPr>
            <p:spPr>
              <a:xfrm>
                <a:off x="8720316" y="2897533"/>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66" name="六边形 65"/>
              <p:cNvSpPr/>
              <p:nvPr/>
            </p:nvSpPr>
            <p:spPr>
              <a:xfrm>
                <a:off x="9771465" y="4046688"/>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nvGrpSpPr>
            <p:cNvPr id="59" name="组合 58"/>
            <p:cNvGrpSpPr/>
            <p:nvPr/>
          </p:nvGrpSpPr>
          <p:grpSpPr>
            <a:xfrm>
              <a:off x="872294" y="3348750"/>
              <a:ext cx="1537598" cy="1325678"/>
              <a:chOff x="8720316" y="2897533"/>
              <a:chExt cx="1537599" cy="1325679"/>
            </a:xfrm>
            <a:grpFill/>
          </p:grpSpPr>
          <p:sp>
            <p:nvSpPr>
              <p:cNvPr id="63" name="任意多边形 62"/>
              <p:cNvSpPr/>
              <p:nvPr/>
            </p:nvSpPr>
            <p:spPr>
              <a:xfrm>
                <a:off x="8720316" y="2897533"/>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64" name="六边形 63"/>
              <p:cNvSpPr/>
              <p:nvPr/>
            </p:nvSpPr>
            <p:spPr>
              <a:xfrm>
                <a:off x="9771465" y="4046688"/>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nvGrpSpPr>
            <p:cNvPr id="60" name="组合 59"/>
            <p:cNvGrpSpPr/>
            <p:nvPr/>
          </p:nvGrpSpPr>
          <p:grpSpPr>
            <a:xfrm>
              <a:off x="3548116" y="1909575"/>
              <a:ext cx="1537598" cy="1325678"/>
              <a:chOff x="8720316" y="2897533"/>
              <a:chExt cx="1537599" cy="1325679"/>
            </a:xfrm>
            <a:grpFill/>
          </p:grpSpPr>
          <p:sp>
            <p:nvSpPr>
              <p:cNvPr id="61" name="任意多边形 60"/>
              <p:cNvSpPr/>
              <p:nvPr/>
            </p:nvSpPr>
            <p:spPr>
              <a:xfrm>
                <a:off x="8720316" y="2897533"/>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62" name="六边形 61"/>
              <p:cNvSpPr/>
              <p:nvPr/>
            </p:nvSpPr>
            <p:spPr>
              <a:xfrm>
                <a:off x="9771465" y="4046688"/>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grpSp>
        <p:nvGrpSpPr>
          <p:cNvPr id="75" name="组合 74"/>
          <p:cNvGrpSpPr/>
          <p:nvPr/>
        </p:nvGrpSpPr>
        <p:grpSpPr>
          <a:xfrm>
            <a:off x="804508" y="1928194"/>
            <a:ext cx="5464255" cy="3484972"/>
            <a:chOff x="872294" y="1905389"/>
            <a:chExt cx="5464255" cy="3484972"/>
          </a:xfrm>
          <a:solidFill>
            <a:srgbClr val="27F3F1"/>
          </a:solidFill>
        </p:grpSpPr>
        <p:grpSp>
          <p:nvGrpSpPr>
            <p:cNvPr id="76" name="组合 75"/>
            <p:cNvGrpSpPr/>
            <p:nvPr/>
          </p:nvGrpSpPr>
          <p:grpSpPr>
            <a:xfrm>
              <a:off x="2211107" y="4064683"/>
              <a:ext cx="1537598" cy="1325678"/>
              <a:chOff x="7410347" y="3625343"/>
              <a:chExt cx="1537599" cy="1325679"/>
            </a:xfrm>
            <a:grpFill/>
          </p:grpSpPr>
          <p:sp>
            <p:nvSpPr>
              <p:cNvPr id="95" name="任意多边形 94"/>
              <p:cNvSpPr/>
              <p:nvPr/>
            </p:nvSpPr>
            <p:spPr>
              <a:xfrm>
                <a:off x="7410347" y="3625343"/>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96" name="六边形 95"/>
              <p:cNvSpPr/>
              <p:nvPr/>
            </p:nvSpPr>
            <p:spPr>
              <a:xfrm>
                <a:off x="7450291" y="4210603"/>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nvGrpSpPr>
            <p:cNvPr id="77" name="组合 76"/>
            <p:cNvGrpSpPr/>
            <p:nvPr/>
          </p:nvGrpSpPr>
          <p:grpSpPr>
            <a:xfrm>
              <a:off x="2210205" y="2599956"/>
              <a:ext cx="1537598" cy="1325678"/>
              <a:chOff x="8720316" y="2897533"/>
              <a:chExt cx="1537599" cy="1325679"/>
            </a:xfrm>
            <a:grpFill/>
          </p:grpSpPr>
          <p:sp>
            <p:nvSpPr>
              <p:cNvPr id="93" name="任意多边形 92"/>
              <p:cNvSpPr/>
              <p:nvPr/>
            </p:nvSpPr>
            <p:spPr>
              <a:xfrm>
                <a:off x="8720316" y="2897533"/>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94" name="六边形 93"/>
              <p:cNvSpPr/>
              <p:nvPr/>
            </p:nvSpPr>
            <p:spPr>
              <a:xfrm>
                <a:off x="9771465" y="4046688"/>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nvGrpSpPr>
            <p:cNvPr id="78" name="组合 77"/>
            <p:cNvGrpSpPr/>
            <p:nvPr/>
          </p:nvGrpSpPr>
          <p:grpSpPr>
            <a:xfrm>
              <a:off x="3515604" y="3324266"/>
              <a:ext cx="1537598" cy="1325678"/>
              <a:chOff x="2460976" y="1033091"/>
              <a:chExt cx="1537599" cy="1325679"/>
            </a:xfrm>
            <a:grpFill/>
          </p:grpSpPr>
          <p:sp>
            <p:nvSpPr>
              <p:cNvPr id="91" name="任意多边形 90"/>
              <p:cNvSpPr/>
              <p:nvPr/>
            </p:nvSpPr>
            <p:spPr>
              <a:xfrm>
                <a:off x="2460976" y="1033091"/>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92" name="六边形 91"/>
              <p:cNvSpPr/>
              <p:nvPr/>
            </p:nvSpPr>
            <p:spPr>
              <a:xfrm>
                <a:off x="3416284" y="1048036"/>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nvGrpSpPr>
            <p:cNvPr id="79" name="组合 78"/>
            <p:cNvGrpSpPr/>
            <p:nvPr/>
          </p:nvGrpSpPr>
          <p:grpSpPr>
            <a:xfrm>
              <a:off x="904806" y="1905389"/>
              <a:ext cx="1537598" cy="1325678"/>
              <a:chOff x="8720316" y="2897533"/>
              <a:chExt cx="1537599" cy="1325679"/>
            </a:xfrm>
            <a:grpFill/>
          </p:grpSpPr>
          <p:sp>
            <p:nvSpPr>
              <p:cNvPr id="89" name="任意多边形 88"/>
              <p:cNvSpPr/>
              <p:nvPr/>
            </p:nvSpPr>
            <p:spPr>
              <a:xfrm>
                <a:off x="8720316" y="2897533"/>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90" name="六边形 89"/>
              <p:cNvSpPr/>
              <p:nvPr/>
            </p:nvSpPr>
            <p:spPr>
              <a:xfrm>
                <a:off x="9771465" y="4046688"/>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nvGrpSpPr>
            <p:cNvPr id="80" name="组合 79"/>
            <p:cNvGrpSpPr/>
            <p:nvPr/>
          </p:nvGrpSpPr>
          <p:grpSpPr>
            <a:xfrm>
              <a:off x="4798951" y="2661427"/>
              <a:ext cx="1537598" cy="1325678"/>
              <a:chOff x="8720316" y="2897533"/>
              <a:chExt cx="1537599" cy="1325679"/>
            </a:xfrm>
            <a:grpFill/>
          </p:grpSpPr>
          <p:sp>
            <p:nvSpPr>
              <p:cNvPr id="87" name="任意多边形 86"/>
              <p:cNvSpPr/>
              <p:nvPr/>
            </p:nvSpPr>
            <p:spPr>
              <a:xfrm>
                <a:off x="8720316" y="2897533"/>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88" name="六边形 87"/>
              <p:cNvSpPr/>
              <p:nvPr/>
            </p:nvSpPr>
            <p:spPr>
              <a:xfrm>
                <a:off x="9771465" y="4046688"/>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nvGrpSpPr>
            <p:cNvPr id="81" name="组合 80"/>
            <p:cNvGrpSpPr/>
            <p:nvPr/>
          </p:nvGrpSpPr>
          <p:grpSpPr>
            <a:xfrm>
              <a:off x="872294" y="3348750"/>
              <a:ext cx="1537598" cy="1325678"/>
              <a:chOff x="8720316" y="2897533"/>
              <a:chExt cx="1537599" cy="1325679"/>
            </a:xfrm>
            <a:grpFill/>
          </p:grpSpPr>
          <p:sp>
            <p:nvSpPr>
              <p:cNvPr id="85" name="任意多边形 84"/>
              <p:cNvSpPr/>
              <p:nvPr/>
            </p:nvSpPr>
            <p:spPr>
              <a:xfrm>
                <a:off x="8720316" y="2897533"/>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86" name="六边形 85"/>
              <p:cNvSpPr/>
              <p:nvPr/>
            </p:nvSpPr>
            <p:spPr>
              <a:xfrm>
                <a:off x="9771465" y="4046688"/>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nvGrpSpPr>
            <p:cNvPr id="82" name="组合 81"/>
            <p:cNvGrpSpPr/>
            <p:nvPr/>
          </p:nvGrpSpPr>
          <p:grpSpPr>
            <a:xfrm>
              <a:off x="3548116" y="1909575"/>
              <a:ext cx="1537598" cy="1325678"/>
              <a:chOff x="8720316" y="2897533"/>
              <a:chExt cx="1537599" cy="1325679"/>
            </a:xfrm>
            <a:grpFill/>
          </p:grpSpPr>
          <p:sp>
            <p:nvSpPr>
              <p:cNvPr id="83" name="任意多边形 82"/>
              <p:cNvSpPr/>
              <p:nvPr/>
            </p:nvSpPr>
            <p:spPr>
              <a:xfrm>
                <a:off x="8720316" y="2897533"/>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84" name="六边形 83"/>
              <p:cNvSpPr/>
              <p:nvPr/>
            </p:nvSpPr>
            <p:spPr>
              <a:xfrm>
                <a:off x="9771465" y="4046688"/>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grpSp>
        <p:nvGrpSpPr>
          <p:cNvPr id="14" name="组合 13"/>
          <p:cNvGrpSpPr/>
          <p:nvPr/>
        </p:nvGrpSpPr>
        <p:grpSpPr>
          <a:xfrm>
            <a:off x="872294" y="1905389"/>
            <a:ext cx="5464255" cy="3484972"/>
            <a:chOff x="872294" y="1905389"/>
            <a:chExt cx="5464255" cy="3484972"/>
          </a:xfrm>
          <a:solidFill>
            <a:schemeClr val="bg1"/>
          </a:solidFill>
        </p:grpSpPr>
        <p:grpSp>
          <p:nvGrpSpPr>
            <p:cNvPr id="4" name="组合 3"/>
            <p:cNvGrpSpPr/>
            <p:nvPr/>
          </p:nvGrpSpPr>
          <p:grpSpPr>
            <a:xfrm>
              <a:off x="2211107" y="4064683"/>
              <a:ext cx="1537598" cy="1325678"/>
              <a:chOff x="7410347" y="3625343"/>
              <a:chExt cx="1537599" cy="1325679"/>
            </a:xfrm>
            <a:grpFill/>
          </p:grpSpPr>
          <p:sp>
            <p:nvSpPr>
              <p:cNvPr id="5" name="任意多边形 4"/>
              <p:cNvSpPr/>
              <p:nvPr/>
            </p:nvSpPr>
            <p:spPr>
              <a:xfrm>
                <a:off x="7410347" y="3625343"/>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6" name="六边形 5"/>
              <p:cNvSpPr/>
              <p:nvPr/>
            </p:nvSpPr>
            <p:spPr>
              <a:xfrm>
                <a:off x="7450291" y="4210603"/>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nvGrpSpPr>
            <p:cNvPr id="7" name="组合 6"/>
            <p:cNvGrpSpPr/>
            <p:nvPr/>
          </p:nvGrpSpPr>
          <p:grpSpPr>
            <a:xfrm>
              <a:off x="2210205" y="2599956"/>
              <a:ext cx="1537598" cy="1325678"/>
              <a:chOff x="8720316" y="2897533"/>
              <a:chExt cx="1537599" cy="1325679"/>
            </a:xfrm>
            <a:grpFill/>
          </p:grpSpPr>
          <p:sp>
            <p:nvSpPr>
              <p:cNvPr id="8" name="任意多边形 7"/>
              <p:cNvSpPr/>
              <p:nvPr/>
            </p:nvSpPr>
            <p:spPr>
              <a:xfrm>
                <a:off x="8720316" y="2897533"/>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9" name="六边形 8"/>
              <p:cNvSpPr/>
              <p:nvPr/>
            </p:nvSpPr>
            <p:spPr>
              <a:xfrm>
                <a:off x="9771465" y="4046688"/>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nvGrpSpPr>
            <p:cNvPr id="10" name="组合 9"/>
            <p:cNvGrpSpPr/>
            <p:nvPr/>
          </p:nvGrpSpPr>
          <p:grpSpPr>
            <a:xfrm>
              <a:off x="3515604" y="3324266"/>
              <a:ext cx="1537598" cy="1325678"/>
              <a:chOff x="2460976" y="1033091"/>
              <a:chExt cx="1537599" cy="1325679"/>
            </a:xfrm>
            <a:grpFill/>
          </p:grpSpPr>
          <p:sp>
            <p:nvSpPr>
              <p:cNvPr id="11" name="任意多边形 10"/>
              <p:cNvSpPr/>
              <p:nvPr/>
            </p:nvSpPr>
            <p:spPr>
              <a:xfrm>
                <a:off x="2460976" y="1033091"/>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12" name="六边形 11"/>
              <p:cNvSpPr/>
              <p:nvPr/>
            </p:nvSpPr>
            <p:spPr>
              <a:xfrm>
                <a:off x="3416284" y="1048036"/>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nvGrpSpPr>
            <p:cNvPr id="17" name="组合 16"/>
            <p:cNvGrpSpPr/>
            <p:nvPr/>
          </p:nvGrpSpPr>
          <p:grpSpPr>
            <a:xfrm>
              <a:off x="904806" y="1905389"/>
              <a:ext cx="1537598" cy="1325678"/>
              <a:chOff x="8720316" y="2897533"/>
              <a:chExt cx="1537599" cy="1325679"/>
            </a:xfrm>
            <a:grpFill/>
          </p:grpSpPr>
          <p:sp>
            <p:nvSpPr>
              <p:cNvPr id="18" name="任意多边形 17"/>
              <p:cNvSpPr/>
              <p:nvPr/>
            </p:nvSpPr>
            <p:spPr>
              <a:xfrm>
                <a:off x="8720316" y="2897533"/>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19" name="六边形 18"/>
              <p:cNvSpPr/>
              <p:nvPr/>
            </p:nvSpPr>
            <p:spPr>
              <a:xfrm>
                <a:off x="9771465" y="4046688"/>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nvGrpSpPr>
            <p:cNvPr id="20" name="组合 19"/>
            <p:cNvGrpSpPr/>
            <p:nvPr/>
          </p:nvGrpSpPr>
          <p:grpSpPr>
            <a:xfrm>
              <a:off x="4798951" y="2661427"/>
              <a:ext cx="1537598" cy="1325678"/>
              <a:chOff x="8720316" y="2897533"/>
              <a:chExt cx="1537599" cy="1325679"/>
            </a:xfrm>
            <a:grpFill/>
          </p:grpSpPr>
          <p:sp>
            <p:nvSpPr>
              <p:cNvPr id="21" name="任意多边形 20"/>
              <p:cNvSpPr/>
              <p:nvPr/>
            </p:nvSpPr>
            <p:spPr>
              <a:xfrm>
                <a:off x="8720316" y="2897533"/>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22" name="六边形 21"/>
              <p:cNvSpPr/>
              <p:nvPr/>
            </p:nvSpPr>
            <p:spPr>
              <a:xfrm>
                <a:off x="9771465" y="4046688"/>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nvGrpSpPr>
            <p:cNvPr id="23" name="组合 22"/>
            <p:cNvGrpSpPr/>
            <p:nvPr/>
          </p:nvGrpSpPr>
          <p:grpSpPr>
            <a:xfrm>
              <a:off x="872294" y="3348750"/>
              <a:ext cx="1537598" cy="1325678"/>
              <a:chOff x="8720316" y="2897533"/>
              <a:chExt cx="1537599" cy="1325679"/>
            </a:xfrm>
            <a:grpFill/>
          </p:grpSpPr>
          <p:sp>
            <p:nvSpPr>
              <p:cNvPr id="24" name="任意多边形 23"/>
              <p:cNvSpPr/>
              <p:nvPr/>
            </p:nvSpPr>
            <p:spPr>
              <a:xfrm>
                <a:off x="8720316" y="2897533"/>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25" name="六边形 24"/>
              <p:cNvSpPr/>
              <p:nvPr/>
            </p:nvSpPr>
            <p:spPr>
              <a:xfrm>
                <a:off x="9771465" y="4046688"/>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nvGrpSpPr>
            <p:cNvPr id="26" name="组合 25"/>
            <p:cNvGrpSpPr/>
            <p:nvPr/>
          </p:nvGrpSpPr>
          <p:grpSpPr>
            <a:xfrm>
              <a:off x="3548116" y="1909575"/>
              <a:ext cx="1537598" cy="1325678"/>
              <a:chOff x="8720316" y="2897533"/>
              <a:chExt cx="1537599" cy="1325679"/>
            </a:xfrm>
            <a:grpFill/>
          </p:grpSpPr>
          <p:sp>
            <p:nvSpPr>
              <p:cNvPr id="27" name="任意多边形 26"/>
              <p:cNvSpPr/>
              <p:nvPr/>
            </p:nvSpPr>
            <p:spPr>
              <a:xfrm>
                <a:off x="8720316" y="2897533"/>
                <a:ext cx="1537599" cy="1325679"/>
              </a:xfrm>
              <a:custGeom>
                <a:avLst/>
                <a:gdLst>
                  <a:gd name="connsiteX0" fmla="*/ 0 w 1537599"/>
                  <a:gd name="connsiteY0" fmla="*/ 662840 h 1325679"/>
                  <a:gd name="connsiteX1" fmla="*/ 331420 w 1537599"/>
                  <a:gd name="connsiteY1" fmla="*/ 0 h 1325679"/>
                  <a:gd name="connsiteX2" fmla="*/ 1206179 w 1537599"/>
                  <a:gd name="connsiteY2" fmla="*/ 0 h 1325679"/>
                  <a:gd name="connsiteX3" fmla="*/ 1537599 w 1537599"/>
                  <a:gd name="connsiteY3" fmla="*/ 662840 h 1325679"/>
                  <a:gd name="connsiteX4" fmla="*/ 1206179 w 1537599"/>
                  <a:gd name="connsiteY4" fmla="*/ 1325679 h 1325679"/>
                  <a:gd name="connsiteX5" fmla="*/ 331420 w 1537599"/>
                  <a:gd name="connsiteY5" fmla="*/ 1325679 h 1325679"/>
                  <a:gd name="connsiteX6" fmla="*/ 0 w 1537599"/>
                  <a:gd name="connsiteY6" fmla="*/ 662840 h 1325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99" h="1325679">
                    <a:moveTo>
                      <a:pt x="0" y="662840"/>
                    </a:moveTo>
                    <a:lnTo>
                      <a:pt x="331420" y="0"/>
                    </a:lnTo>
                    <a:lnTo>
                      <a:pt x="1206179" y="0"/>
                    </a:lnTo>
                    <a:lnTo>
                      <a:pt x="1537599" y="662840"/>
                    </a:lnTo>
                    <a:lnTo>
                      <a:pt x="1206179" y="1325679"/>
                    </a:lnTo>
                    <a:lnTo>
                      <a:pt x="331420" y="1325679"/>
                    </a:lnTo>
                    <a:lnTo>
                      <a:pt x="0" y="662840"/>
                    </a:lnTo>
                    <a:close/>
                  </a:path>
                </a:pathLst>
              </a:cu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8606" tIns="251440" rIns="238606" bIns="251440" numCol="1" spcCol="1270" anchor="ctr" anchorCtr="0">
                <a:noAutofit/>
              </a:bodyPr>
              <a:lstStyle/>
              <a:p>
                <a:pPr algn="ctr" defTabSz="1600260">
                  <a:lnSpc>
                    <a:spcPct val="90000"/>
                  </a:lnSpc>
                  <a:spcBef>
                    <a:spcPct val="0"/>
                  </a:spcBef>
                  <a:spcAft>
                    <a:spcPct val="35000"/>
                  </a:spcAft>
                </a:pPr>
                <a:endParaRPr lang="zh-CN" altLang="en-US" sz="3600"/>
              </a:p>
            </p:txBody>
          </p:sp>
          <p:sp>
            <p:nvSpPr>
              <p:cNvPr id="28" name="六边形 27"/>
              <p:cNvSpPr/>
              <p:nvPr/>
            </p:nvSpPr>
            <p:spPr>
              <a:xfrm>
                <a:off x="9771465" y="4046688"/>
                <a:ext cx="180025" cy="155158"/>
              </a:xfrm>
              <a:prstGeom prst="hexagon">
                <a:avLst>
                  <a:gd name="adj" fmla="val 25000"/>
                  <a:gd name="vf" fmla="val 115470"/>
                </a:avLst>
              </a:prstGeom>
              <a:grpFill/>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p>
            </p:txBody>
          </p:sp>
        </p:grpSp>
      </p:grpSp>
      <p:sp>
        <p:nvSpPr>
          <p:cNvPr id="97" name="Freeform 82"/>
          <p:cNvSpPr>
            <a:spLocks/>
          </p:cNvSpPr>
          <p:nvPr/>
        </p:nvSpPr>
        <p:spPr bwMode="auto">
          <a:xfrm>
            <a:off x="4087982" y="3741895"/>
            <a:ext cx="342900" cy="347663"/>
          </a:xfrm>
          <a:custGeom>
            <a:avLst/>
            <a:gdLst>
              <a:gd name="T0" fmla="*/ 250407 w 152"/>
              <a:gd name="T1" fmla="*/ 153514 h 154"/>
              <a:gd name="T2" fmla="*/ 250407 w 152"/>
              <a:gd name="T3" fmla="*/ 76757 h 154"/>
              <a:gd name="T4" fmla="*/ 324853 w 152"/>
              <a:gd name="T5" fmla="*/ 83529 h 154"/>
              <a:gd name="T6" fmla="*/ 324853 w 152"/>
              <a:gd name="T7" fmla="*/ 20318 h 154"/>
              <a:gd name="T8" fmla="*/ 236872 w 152"/>
              <a:gd name="T9" fmla="*/ 20318 h 154"/>
              <a:gd name="T10" fmla="*/ 236872 w 152"/>
              <a:gd name="T11" fmla="*/ 20318 h 154"/>
              <a:gd name="T12" fmla="*/ 236872 w 152"/>
              <a:gd name="T13" fmla="*/ 20318 h 154"/>
              <a:gd name="T14" fmla="*/ 236872 w 152"/>
              <a:gd name="T15" fmla="*/ 144483 h 154"/>
              <a:gd name="T16" fmla="*/ 171450 w 152"/>
              <a:gd name="T17" fmla="*/ 101590 h 154"/>
              <a:gd name="T18" fmla="*/ 0 w 152"/>
              <a:gd name="T19" fmla="*/ 212210 h 154"/>
              <a:gd name="T20" fmla="*/ 40607 w 152"/>
              <a:gd name="T21" fmla="*/ 212210 h 154"/>
              <a:gd name="T22" fmla="*/ 40607 w 152"/>
              <a:gd name="T23" fmla="*/ 347663 h 154"/>
              <a:gd name="T24" fmla="*/ 137611 w 152"/>
              <a:gd name="T25" fmla="*/ 347663 h 154"/>
              <a:gd name="T26" fmla="*/ 137611 w 152"/>
              <a:gd name="T27" fmla="*/ 255103 h 154"/>
              <a:gd name="T28" fmla="*/ 205289 w 152"/>
              <a:gd name="T29" fmla="*/ 255103 h 154"/>
              <a:gd name="T30" fmla="*/ 205289 w 152"/>
              <a:gd name="T31" fmla="*/ 345405 h 154"/>
              <a:gd name="T32" fmla="*/ 302293 w 152"/>
              <a:gd name="T33" fmla="*/ 345405 h 154"/>
              <a:gd name="T34" fmla="*/ 302293 w 152"/>
              <a:gd name="T35" fmla="*/ 212210 h 154"/>
              <a:gd name="T36" fmla="*/ 342900 w 152"/>
              <a:gd name="T37" fmla="*/ 212210 h 154"/>
              <a:gd name="T38" fmla="*/ 250407 w 152"/>
              <a:gd name="T39" fmla="*/ 153514 h 15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2" h="154">
                <a:moveTo>
                  <a:pt x="111" y="68"/>
                </a:moveTo>
                <a:cubicBezTo>
                  <a:pt x="111" y="34"/>
                  <a:pt x="111" y="34"/>
                  <a:pt x="111" y="34"/>
                </a:cubicBezTo>
                <a:cubicBezTo>
                  <a:pt x="122" y="33"/>
                  <a:pt x="133" y="44"/>
                  <a:pt x="144" y="37"/>
                </a:cubicBezTo>
                <a:cubicBezTo>
                  <a:pt x="144" y="9"/>
                  <a:pt x="144" y="9"/>
                  <a:pt x="144" y="9"/>
                </a:cubicBezTo>
                <a:cubicBezTo>
                  <a:pt x="131" y="17"/>
                  <a:pt x="118" y="0"/>
                  <a:pt x="105" y="9"/>
                </a:cubicBezTo>
                <a:cubicBezTo>
                  <a:pt x="105" y="9"/>
                  <a:pt x="105" y="9"/>
                  <a:pt x="105" y="9"/>
                </a:cubicBezTo>
                <a:cubicBezTo>
                  <a:pt x="105" y="9"/>
                  <a:pt x="105" y="9"/>
                  <a:pt x="105" y="9"/>
                </a:cubicBezTo>
                <a:cubicBezTo>
                  <a:pt x="105" y="64"/>
                  <a:pt x="105" y="64"/>
                  <a:pt x="105" y="64"/>
                </a:cubicBezTo>
                <a:cubicBezTo>
                  <a:pt x="76" y="45"/>
                  <a:pt x="76" y="45"/>
                  <a:pt x="76" y="45"/>
                </a:cubicBezTo>
                <a:cubicBezTo>
                  <a:pt x="0" y="94"/>
                  <a:pt x="0" y="94"/>
                  <a:pt x="0" y="94"/>
                </a:cubicBezTo>
                <a:cubicBezTo>
                  <a:pt x="18" y="94"/>
                  <a:pt x="18" y="94"/>
                  <a:pt x="18" y="94"/>
                </a:cubicBezTo>
                <a:cubicBezTo>
                  <a:pt x="18" y="154"/>
                  <a:pt x="18" y="154"/>
                  <a:pt x="18" y="154"/>
                </a:cubicBezTo>
                <a:cubicBezTo>
                  <a:pt x="61" y="154"/>
                  <a:pt x="61" y="154"/>
                  <a:pt x="61" y="154"/>
                </a:cubicBezTo>
                <a:cubicBezTo>
                  <a:pt x="61" y="113"/>
                  <a:pt x="61" y="113"/>
                  <a:pt x="61" y="113"/>
                </a:cubicBezTo>
                <a:cubicBezTo>
                  <a:pt x="91" y="113"/>
                  <a:pt x="91" y="113"/>
                  <a:pt x="91" y="113"/>
                </a:cubicBezTo>
                <a:cubicBezTo>
                  <a:pt x="91" y="153"/>
                  <a:pt x="91" y="153"/>
                  <a:pt x="91" y="153"/>
                </a:cubicBezTo>
                <a:cubicBezTo>
                  <a:pt x="134" y="153"/>
                  <a:pt x="134" y="153"/>
                  <a:pt x="134" y="153"/>
                </a:cubicBezTo>
                <a:cubicBezTo>
                  <a:pt x="134" y="94"/>
                  <a:pt x="134" y="94"/>
                  <a:pt x="134" y="94"/>
                </a:cubicBezTo>
                <a:cubicBezTo>
                  <a:pt x="152" y="94"/>
                  <a:pt x="152" y="94"/>
                  <a:pt x="152" y="94"/>
                </a:cubicBezTo>
                <a:lnTo>
                  <a:pt x="111" y="68"/>
                </a:lnTo>
                <a:close/>
              </a:path>
            </a:pathLst>
          </a:custGeom>
          <a:solidFill>
            <a:srgbClr val="F72B52"/>
          </a:solidFill>
          <a:ln>
            <a:noFill/>
          </a:ln>
          <a:extLst/>
        </p:spPr>
        <p:txBody>
          <a:bodyPr/>
          <a:lstStyle/>
          <a:p>
            <a:endParaRPr lang="zh-CN" altLang="en-US" dirty="0"/>
          </a:p>
        </p:txBody>
      </p:sp>
      <p:sp>
        <p:nvSpPr>
          <p:cNvPr id="98" name="Freeform 108"/>
          <p:cNvSpPr>
            <a:spLocks noEditPoints="1"/>
          </p:cNvSpPr>
          <p:nvPr/>
        </p:nvSpPr>
        <p:spPr bwMode="auto">
          <a:xfrm>
            <a:off x="1399105" y="3856689"/>
            <a:ext cx="374650" cy="352425"/>
          </a:xfrm>
          <a:custGeom>
            <a:avLst/>
            <a:gdLst>
              <a:gd name="T0" fmla="*/ 320484 w 166"/>
              <a:gd name="T1" fmla="*/ 223654 h 156"/>
              <a:gd name="T2" fmla="*/ 331768 w 166"/>
              <a:gd name="T3" fmla="*/ 54219 h 156"/>
              <a:gd name="T4" fmla="*/ 160242 w 166"/>
              <a:gd name="T5" fmla="*/ 42924 h 156"/>
              <a:gd name="T6" fmla="*/ 146700 w 166"/>
              <a:gd name="T7" fmla="*/ 207840 h 156"/>
              <a:gd name="T8" fmla="*/ 117360 w 166"/>
              <a:gd name="T9" fmla="*/ 232691 h 156"/>
              <a:gd name="T10" fmla="*/ 106076 w 166"/>
              <a:gd name="T11" fmla="*/ 221395 h 156"/>
              <a:gd name="T12" fmla="*/ 0 w 166"/>
              <a:gd name="T13" fmla="*/ 316279 h 156"/>
              <a:gd name="T14" fmla="*/ 31597 w 166"/>
              <a:gd name="T15" fmla="*/ 352425 h 156"/>
              <a:gd name="T16" fmla="*/ 137673 w 166"/>
              <a:gd name="T17" fmla="*/ 257541 h 156"/>
              <a:gd name="T18" fmla="*/ 128645 w 166"/>
              <a:gd name="T19" fmla="*/ 246246 h 156"/>
              <a:gd name="T20" fmla="*/ 157985 w 166"/>
              <a:gd name="T21" fmla="*/ 219136 h 156"/>
              <a:gd name="T22" fmla="*/ 320484 w 166"/>
              <a:gd name="T23" fmla="*/ 223654 h 156"/>
              <a:gd name="T24" fmla="*/ 169270 w 166"/>
              <a:gd name="T25" fmla="*/ 51960 h 156"/>
              <a:gd name="T26" fmla="*/ 322741 w 166"/>
              <a:gd name="T27" fmla="*/ 60997 h 156"/>
              <a:gd name="T28" fmla="*/ 313713 w 166"/>
              <a:gd name="T29" fmla="*/ 214618 h 156"/>
              <a:gd name="T30" fmla="*/ 160242 w 166"/>
              <a:gd name="T31" fmla="*/ 205581 h 156"/>
              <a:gd name="T32" fmla="*/ 169270 w 166"/>
              <a:gd name="T33" fmla="*/ 51960 h 15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6" h="156">
                <a:moveTo>
                  <a:pt x="142" y="99"/>
                </a:moveTo>
                <a:cubicBezTo>
                  <a:pt x="165" y="80"/>
                  <a:pt x="166" y="46"/>
                  <a:pt x="147" y="24"/>
                </a:cubicBezTo>
                <a:cubicBezTo>
                  <a:pt x="127" y="2"/>
                  <a:pt x="93" y="0"/>
                  <a:pt x="71" y="19"/>
                </a:cubicBezTo>
                <a:cubicBezTo>
                  <a:pt x="50" y="38"/>
                  <a:pt x="48" y="70"/>
                  <a:pt x="65" y="92"/>
                </a:cubicBezTo>
                <a:cubicBezTo>
                  <a:pt x="52" y="103"/>
                  <a:pt x="52" y="103"/>
                  <a:pt x="52" y="103"/>
                </a:cubicBezTo>
                <a:cubicBezTo>
                  <a:pt x="47" y="98"/>
                  <a:pt x="47" y="98"/>
                  <a:pt x="47" y="98"/>
                </a:cubicBezTo>
                <a:cubicBezTo>
                  <a:pt x="0" y="140"/>
                  <a:pt x="0" y="140"/>
                  <a:pt x="0" y="140"/>
                </a:cubicBezTo>
                <a:cubicBezTo>
                  <a:pt x="14" y="156"/>
                  <a:pt x="14" y="156"/>
                  <a:pt x="14" y="156"/>
                </a:cubicBezTo>
                <a:cubicBezTo>
                  <a:pt x="61" y="114"/>
                  <a:pt x="61" y="114"/>
                  <a:pt x="61" y="114"/>
                </a:cubicBezTo>
                <a:cubicBezTo>
                  <a:pt x="57" y="109"/>
                  <a:pt x="57" y="109"/>
                  <a:pt x="57" y="109"/>
                </a:cubicBezTo>
                <a:cubicBezTo>
                  <a:pt x="70" y="97"/>
                  <a:pt x="70" y="97"/>
                  <a:pt x="70" y="97"/>
                </a:cubicBezTo>
                <a:cubicBezTo>
                  <a:pt x="89" y="117"/>
                  <a:pt x="121" y="118"/>
                  <a:pt x="142" y="99"/>
                </a:cubicBezTo>
                <a:close/>
                <a:moveTo>
                  <a:pt x="75" y="23"/>
                </a:moveTo>
                <a:cubicBezTo>
                  <a:pt x="95" y="5"/>
                  <a:pt x="125" y="7"/>
                  <a:pt x="143" y="27"/>
                </a:cubicBezTo>
                <a:cubicBezTo>
                  <a:pt x="161" y="47"/>
                  <a:pt x="159" y="78"/>
                  <a:pt x="139" y="95"/>
                </a:cubicBezTo>
                <a:cubicBezTo>
                  <a:pt x="119" y="113"/>
                  <a:pt x="88" y="111"/>
                  <a:pt x="71" y="91"/>
                </a:cubicBezTo>
                <a:cubicBezTo>
                  <a:pt x="53" y="71"/>
                  <a:pt x="55" y="41"/>
                  <a:pt x="75" y="23"/>
                </a:cubicBezTo>
                <a:close/>
              </a:path>
            </a:pathLst>
          </a:custGeom>
          <a:solidFill>
            <a:srgbClr val="F72B52"/>
          </a:solidFill>
          <a:ln>
            <a:noFill/>
          </a:ln>
          <a:extLst/>
        </p:spPr>
        <p:txBody>
          <a:bodyPr/>
          <a:lstStyle/>
          <a:p>
            <a:endParaRPr lang="zh-CN" altLang="en-US"/>
          </a:p>
        </p:txBody>
      </p:sp>
      <p:grpSp>
        <p:nvGrpSpPr>
          <p:cNvPr id="99" name="组合 98"/>
          <p:cNvGrpSpPr/>
          <p:nvPr/>
        </p:nvGrpSpPr>
        <p:grpSpPr>
          <a:xfrm>
            <a:off x="2795479" y="4599140"/>
            <a:ext cx="341313" cy="244475"/>
            <a:chOff x="9397206" y="4831557"/>
            <a:chExt cx="341313" cy="244475"/>
          </a:xfrm>
          <a:solidFill>
            <a:srgbClr val="F72B52"/>
          </a:solidFill>
        </p:grpSpPr>
        <p:sp>
          <p:nvSpPr>
            <p:cNvPr id="100" name="Freeform 293"/>
            <p:cNvSpPr>
              <a:spLocks/>
            </p:cNvSpPr>
            <p:nvPr/>
          </p:nvSpPr>
          <p:spPr bwMode="auto">
            <a:xfrm>
              <a:off x="9397206" y="4917282"/>
              <a:ext cx="341313" cy="158750"/>
            </a:xfrm>
            <a:custGeom>
              <a:avLst/>
              <a:gdLst>
                <a:gd name="T0" fmla="*/ 280283 w 151"/>
                <a:gd name="T1" fmla="*/ 0 h 70"/>
                <a:gd name="T2" fmla="*/ 11302 w 151"/>
                <a:gd name="T3" fmla="*/ 0 h 70"/>
                <a:gd name="T4" fmla="*/ 2260 w 151"/>
                <a:gd name="T5" fmla="*/ 11339 h 70"/>
                <a:gd name="T6" fmla="*/ 47467 w 151"/>
                <a:gd name="T7" fmla="*/ 147411 h 70"/>
                <a:gd name="T8" fmla="*/ 63290 w 151"/>
                <a:gd name="T9" fmla="*/ 158750 h 70"/>
                <a:gd name="T10" fmla="*/ 330010 w 151"/>
                <a:gd name="T11" fmla="*/ 158750 h 70"/>
                <a:gd name="T12" fmla="*/ 341312 w 151"/>
                <a:gd name="T13" fmla="*/ 147411 h 70"/>
                <a:gd name="T14" fmla="*/ 296105 w 151"/>
                <a:gd name="T15" fmla="*/ 11339 h 70"/>
                <a:gd name="T16" fmla="*/ 280283 w 151"/>
                <a:gd name="T17" fmla="*/ 0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1" h="70">
                  <a:moveTo>
                    <a:pt x="124" y="0"/>
                  </a:moveTo>
                  <a:cubicBezTo>
                    <a:pt x="5" y="0"/>
                    <a:pt x="5" y="0"/>
                    <a:pt x="5" y="0"/>
                  </a:cubicBezTo>
                  <a:cubicBezTo>
                    <a:pt x="2" y="0"/>
                    <a:pt x="0" y="2"/>
                    <a:pt x="1" y="5"/>
                  </a:cubicBezTo>
                  <a:cubicBezTo>
                    <a:pt x="21" y="65"/>
                    <a:pt x="21" y="65"/>
                    <a:pt x="21" y="65"/>
                  </a:cubicBezTo>
                  <a:cubicBezTo>
                    <a:pt x="21" y="68"/>
                    <a:pt x="25" y="70"/>
                    <a:pt x="28" y="70"/>
                  </a:cubicBezTo>
                  <a:cubicBezTo>
                    <a:pt x="146" y="70"/>
                    <a:pt x="146" y="70"/>
                    <a:pt x="146" y="70"/>
                  </a:cubicBezTo>
                  <a:cubicBezTo>
                    <a:pt x="149" y="70"/>
                    <a:pt x="151" y="68"/>
                    <a:pt x="151" y="65"/>
                  </a:cubicBezTo>
                  <a:cubicBezTo>
                    <a:pt x="131" y="5"/>
                    <a:pt x="131" y="5"/>
                    <a:pt x="131" y="5"/>
                  </a:cubicBezTo>
                  <a:cubicBezTo>
                    <a:pt x="130" y="2"/>
                    <a:pt x="127" y="0"/>
                    <a:pt x="1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 name="Freeform 294"/>
            <p:cNvSpPr>
              <a:spLocks/>
            </p:cNvSpPr>
            <p:nvPr/>
          </p:nvSpPr>
          <p:spPr bwMode="auto">
            <a:xfrm>
              <a:off x="9444831" y="4831557"/>
              <a:ext cx="293688" cy="193675"/>
            </a:xfrm>
            <a:custGeom>
              <a:avLst/>
              <a:gdLst>
                <a:gd name="T0" fmla="*/ 248504 w 130"/>
                <a:gd name="T1" fmla="*/ 76569 h 86"/>
                <a:gd name="T2" fmla="*/ 259800 w 130"/>
                <a:gd name="T3" fmla="*/ 92333 h 86"/>
                <a:gd name="T4" fmla="*/ 293687 w 130"/>
                <a:gd name="T5" fmla="*/ 193675 h 86"/>
                <a:gd name="T6" fmla="*/ 293687 w 130"/>
                <a:gd name="T7" fmla="*/ 31528 h 86"/>
                <a:gd name="T8" fmla="*/ 273355 w 130"/>
                <a:gd name="T9" fmla="*/ 0 h 86"/>
                <a:gd name="T10" fmla="*/ 203322 w 130"/>
                <a:gd name="T11" fmla="*/ 0 h 86"/>
                <a:gd name="T12" fmla="*/ 176212 w 130"/>
                <a:gd name="T13" fmla="*/ 45041 h 86"/>
                <a:gd name="T14" fmla="*/ 13555 w 130"/>
                <a:gd name="T15" fmla="*/ 45041 h 86"/>
                <a:gd name="T16" fmla="*/ 0 w 130"/>
                <a:gd name="T17" fmla="*/ 58553 h 86"/>
                <a:gd name="T18" fmla="*/ 0 w 130"/>
                <a:gd name="T19" fmla="*/ 72065 h 86"/>
                <a:gd name="T20" fmla="*/ 232690 w 130"/>
                <a:gd name="T21" fmla="*/ 72065 h 86"/>
                <a:gd name="T22" fmla="*/ 248504 w 130"/>
                <a:gd name="T23" fmla="*/ 76569 h 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0" h="86">
                  <a:moveTo>
                    <a:pt x="110" y="34"/>
                  </a:moveTo>
                  <a:cubicBezTo>
                    <a:pt x="112" y="36"/>
                    <a:pt x="114" y="38"/>
                    <a:pt x="115" y="41"/>
                  </a:cubicBezTo>
                  <a:cubicBezTo>
                    <a:pt x="130" y="86"/>
                    <a:pt x="130" y="86"/>
                    <a:pt x="130" y="86"/>
                  </a:cubicBezTo>
                  <a:cubicBezTo>
                    <a:pt x="130" y="14"/>
                    <a:pt x="130" y="14"/>
                    <a:pt x="130" y="14"/>
                  </a:cubicBezTo>
                  <a:cubicBezTo>
                    <a:pt x="130" y="14"/>
                    <a:pt x="130" y="0"/>
                    <a:pt x="121" y="0"/>
                  </a:cubicBezTo>
                  <a:cubicBezTo>
                    <a:pt x="90" y="0"/>
                    <a:pt x="90" y="0"/>
                    <a:pt x="90" y="0"/>
                  </a:cubicBezTo>
                  <a:cubicBezTo>
                    <a:pt x="83" y="0"/>
                    <a:pt x="80" y="11"/>
                    <a:pt x="78" y="20"/>
                  </a:cubicBezTo>
                  <a:cubicBezTo>
                    <a:pt x="6" y="20"/>
                    <a:pt x="6" y="20"/>
                    <a:pt x="6" y="20"/>
                  </a:cubicBezTo>
                  <a:cubicBezTo>
                    <a:pt x="3" y="20"/>
                    <a:pt x="0" y="22"/>
                    <a:pt x="0" y="26"/>
                  </a:cubicBezTo>
                  <a:cubicBezTo>
                    <a:pt x="0" y="32"/>
                    <a:pt x="0" y="32"/>
                    <a:pt x="0" y="32"/>
                  </a:cubicBezTo>
                  <a:cubicBezTo>
                    <a:pt x="103" y="32"/>
                    <a:pt x="103" y="32"/>
                    <a:pt x="103" y="32"/>
                  </a:cubicBezTo>
                  <a:cubicBezTo>
                    <a:pt x="105" y="32"/>
                    <a:pt x="108" y="33"/>
                    <a:pt x="11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7" name="组合 106"/>
          <p:cNvGrpSpPr/>
          <p:nvPr/>
        </p:nvGrpSpPr>
        <p:grpSpPr>
          <a:xfrm>
            <a:off x="5371757" y="3186947"/>
            <a:ext cx="374650" cy="274637"/>
            <a:chOff x="4907756" y="2983707"/>
            <a:chExt cx="374650" cy="274637"/>
          </a:xfrm>
          <a:solidFill>
            <a:srgbClr val="F72B52"/>
          </a:solidFill>
        </p:grpSpPr>
        <p:sp>
          <p:nvSpPr>
            <p:cNvPr id="108" name="Oval 97"/>
            <p:cNvSpPr>
              <a:spLocks noChangeArrowheads="1"/>
            </p:cNvSpPr>
            <p:nvPr/>
          </p:nvSpPr>
          <p:spPr bwMode="auto">
            <a:xfrm>
              <a:off x="4928394" y="3012282"/>
              <a:ext cx="92075" cy="952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eaLnBrk="1" hangingPunct="1"/>
              <a:endParaRPr lang="zh-CN" altLang="en-US" sz="1800">
                <a:solidFill>
                  <a:schemeClr val="accent2"/>
                </a:solidFill>
              </a:endParaRPr>
            </a:p>
          </p:txBody>
        </p:sp>
        <p:sp>
          <p:nvSpPr>
            <p:cNvPr id="109" name="Freeform 98"/>
            <p:cNvSpPr>
              <a:spLocks noEditPoints="1"/>
            </p:cNvSpPr>
            <p:nvPr/>
          </p:nvSpPr>
          <p:spPr bwMode="auto">
            <a:xfrm>
              <a:off x="5064919" y="2983707"/>
              <a:ext cx="217487" cy="274637"/>
            </a:xfrm>
            <a:custGeom>
              <a:avLst/>
              <a:gdLst>
                <a:gd name="T0" fmla="*/ 0 w 137"/>
                <a:gd name="T1" fmla="*/ 0 h 173"/>
                <a:gd name="T2" fmla="*/ 0 w 137"/>
                <a:gd name="T3" fmla="*/ 274638 h 173"/>
                <a:gd name="T4" fmla="*/ 217487 w 137"/>
                <a:gd name="T5" fmla="*/ 274638 h 173"/>
                <a:gd name="T6" fmla="*/ 217487 w 137"/>
                <a:gd name="T7" fmla="*/ 0 h 173"/>
                <a:gd name="T8" fmla="*/ 0 w 137"/>
                <a:gd name="T9" fmla="*/ 0 h 173"/>
                <a:gd name="T10" fmla="*/ 198437 w 137"/>
                <a:gd name="T11" fmla="*/ 246063 h 173"/>
                <a:gd name="T12" fmla="*/ 19050 w 137"/>
                <a:gd name="T13" fmla="*/ 246063 h 173"/>
                <a:gd name="T14" fmla="*/ 19050 w 137"/>
                <a:gd name="T15" fmla="*/ 215900 h 173"/>
                <a:gd name="T16" fmla="*/ 198437 w 137"/>
                <a:gd name="T17" fmla="*/ 215900 h 173"/>
                <a:gd name="T18" fmla="*/ 198437 w 137"/>
                <a:gd name="T19" fmla="*/ 246063 h 173"/>
                <a:gd name="T20" fmla="*/ 198437 w 137"/>
                <a:gd name="T21" fmla="*/ 184150 h 173"/>
                <a:gd name="T22" fmla="*/ 19050 w 137"/>
                <a:gd name="T23" fmla="*/ 184150 h 173"/>
                <a:gd name="T24" fmla="*/ 19050 w 137"/>
                <a:gd name="T25" fmla="*/ 152400 h 173"/>
                <a:gd name="T26" fmla="*/ 198437 w 137"/>
                <a:gd name="T27" fmla="*/ 152400 h 173"/>
                <a:gd name="T28" fmla="*/ 198437 w 137"/>
                <a:gd name="T29" fmla="*/ 184150 h 173"/>
                <a:gd name="T30" fmla="*/ 198437 w 137"/>
                <a:gd name="T31" fmla="*/ 120650 h 173"/>
                <a:gd name="T32" fmla="*/ 19050 w 137"/>
                <a:gd name="T33" fmla="*/ 120650 h 173"/>
                <a:gd name="T34" fmla="*/ 19050 w 137"/>
                <a:gd name="T35" fmla="*/ 88900 h 173"/>
                <a:gd name="T36" fmla="*/ 198437 w 137"/>
                <a:gd name="T37" fmla="*/ 88900 h 173"/>
                <a:gd name="T38" fmla="*/ 198437 w 137"/>
                <a:gd name="T39" fmla="*/ 120650 h 173"/>
                <a:gd name="T40" fmla="*/ 198437 w 137"/>
                <a:gd name="T41" fmla="*/ 57150 h 173"/>
                <a:gd name="T42" fmla="*/ 19050 w 137"/>
                <a:gd name="T43" fmla="*/ 57150 h 173"/>
                <a:gd name="T44" fmla="*/ 19050 w 137"/>
                <a:gd name="T45" fmla="*/ 28575 h 173"/>
                <a:gd name="T46" fmla="*/ 198437 w 137"/>
                <a:gd name="T47" fmla="*/ 28575 h 173"/>
                <a:gd name="T48" fmla="*/ 198437 w 137"/>
                <a:gd name="T49" fmla="*/ 57150 h 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7" h="173">
                  <a:moveTo>
                    <a:pt x="0" y="0"/>
                  </a:moveTo>
                  <a:lnTo>
                    <a:pt x="0" y="173"/>
                  </a:lnTo>
                  <a:lnTo>
                    <a:pt x="137" y="173"/>
                  </a:lnTo>
                  <a:lnTo>
                    <a:pt x="137" y="0"/>
                  </a:lnTo>
                  <a:lnTo>
                    <a:pt x="0" y="0"/>
                  </a:lnTo>
                  <a:close/>
                  <a:moveTo>
                    <a:pt x="125" y="155"/>
                  </a:moveTo>
                  <a:lnTo>
                    <a:pt x="12" y="155"/>
                  </a:lnTo>
                  <a:lnTo>
                    <a:pt x="12" y="136"/>
                  </a:lnTo>
                  <a:lnTo>
                    <a:pt x="125" y="136"/>
                  </a:lnTo>
                  <a:lnTo>
                    <a:pt x="125" y="155"/>
                  </a:lnTo>
                  <a:close/>
                  <a:moveTo>
                    <a:pt x="125" y="116"/>
                  </a:moveTo>
                  <a:lnTo>
                    <a:pt x="12" y="116"/>
                  </a:lnTo>
                  <a:lnTo>
                    <a:pt x="12" y="96"/>
                  </a:lnTo>
                  <a:lnTo>
                    <a:pt x="125" y="96"/>
                  </a:lnTo>
                  <a:lnTo>
                    <a:pt x="125" y="116"/>
                  </a:lnTo>
                  <a:close/>
                  <a:moveTo>
                    <a:pt x="125" y="76"/>
                  </a:moveTo>
                  <a:lnTo>
                    <a:pt x="12" y="76"/>
                  </a:lnTo>
                  <a:lnTo>
                    <a:pt x="12" y="56"/>
                  </a:lnTo>
                  <a:lnTo>
                    <a:pt x="125" y="56"/>
                  </a:lnTo>
                  <a:lnTo>
                    <a:pt x="125" y="76"/>
                  </a:lnTo>
                  <a:close/>
                  <a:moveTo>
                    <a:pt x="125" y="36"/>
                  </a:moveTo>
                  <a:lnTo>
                    <a:pt x="12" y="36"/>
                  </a:lnTo>
                  <a:lnTo>
                    <a:pt x="12" y="18"/>
                  </a:lnTo>
                  <a:lnTo>
                    <a:pt x="125" y="18"/>
                  </a:lnTo>
                  <a:lnTo>
                    <a:pt x="125"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 name="Freeform 99"/>
            <p:cNvSpPr>
              <a:spLocks/>
            </p:cNvSpPr>
            <p:nvPr/>
          </p:nvSpPr>
          <p:spPr bwMode="auto">
            <a:xfrm>
              <a:off x="4907756" y="3120232"/>
              <a:ext cx="133350" cy="115887"/>
            </a:xfrm>
            <a:custGeom>
              <a:avLst/>
              <a:gdLst>
                <a:gd name="T0" fmla="*/ 133350 w 59"/>
                <a:gd name="T1" fmla="*/ 115888 h 51"/>
                <a:gd name="T2" fmla="*/ 133350 w 59"/>
                <a:gd name="T3" fmla="*/ 65897 h 51"/>
                <a:gd name="T4" fmla="*/ 65545 w 59"/>
                <a:gd name="T5" fmla="*/ 0 h 51"/>
                <a:gd name="T6" fmla="*/ 0 w 59"/>
                <a:gd name="T7" fmla="*/ 65897 h 51"/>
                <a:gd name="T8" fmla="*/ 0 w 59"/>
                <a:gd name="T9" fmla="*/ 115888 h 51"/>
                <a:gd name="T10" fmla="*/ 133350 w 59"/>
                <a:gd name="T11" fmla="*/ 115888 h 5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9" h="51">
                  <a:moveTo>
                    <a:pt x="59" y="51"/>
                  </a:moveTo>
                  <a:cubicBezTo>
                    <a:pt x="59" y="29"/>
                    <a:pt x="59" y="29"/>
                    <a:pt x="59" y="29"/>
                  </a:cubicBezTo>
                  <a:cubicBezTo>
                    <a:pt x="59" y="13"/>
                    <a:pt x="45" y="0"/>
                    <a:pt x="29" y="0"/>
                  </a:cubicBezTo>
                  <a:cubicBezTo>
                    <a:pt x="13" y="0"/>
                    <a:pt x="0" y="13"/>
                    <a:pt x="0" y="29"/>
                  </a:cubicBezTo>
                  <a:cubicBezTo>
                    <a:pt x="0" y="51"/>
                    <a:pt x="0" y="51"/>
                    <a:pt x="0" y="51"/>
                  </a:cubicBezTo>
                  <a:lnTo>
                    <a:pt x="59"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1" name="组合 110"/>
          <p:cNvGrpSpPr/>
          <p:nvPr/>
        </p:nvGrpSpPr>
        <p:grpSpPr>
          <a:xfrm>
            <a:off x="4132449" y="2443219"/>
            <a:ext cx="352425" cy="311150"/>
            <a:chOff x="5541169" y="2937669"/>
            <a:chExt cx="352425" cy="311150"/>
          </a:xfrm>
          <a:solidFill>
            <a:srgbClr val="F72B52"/>
          </a:solidFill>
        </p:grpSpPr>
        <p:sp>
          <p:nvSpPr>
            <p:cNvPr id="112" name="Oval 100"/>
            <p:cNvSpPr>
              <a:spLocks noChangeArrowheads="1"/>
            </p:cNvSpPr>
            <p:nvPr/>
          </p:nvSpPr>
          <p:spPr bwMode="auto">
            <a:xfrm>
              <a:off x="5558631" y="3040857"/>
              <a:ext cx="85725" cy="841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eaLnBrk="1" hangingPunct="1"/>
              <a:endParaRPr lang="zh-CN" altLang="en-US" sz="1800">
                <a:solidFill>
                  <a:schemeClr val="accent2"/>
                </a:solidFill>
              </a:endParaRPr>
            </a:p>
          </p:txBody>
        </p:sp>
        <p:sp>
          <p:nvSpPr>
            <p:cNvPr id="113" name="Freeform 101"/>
            <p:cNvSpPr>
              <a:spLocks/>
            </p:cNvSpPr>
            <p:nvPr/>
          </p:nvSpPr>
          <p:spPr bwMode="auto">
            <a:xfrm>
              <a:off x="5541169" y="3139282"/>
              <a:ext cx="119062" cy="109537"/>
            </a:xfrm>
            <a:custGeom>
              <a:avLst/>
              <a:gdLst>
                <a:gd name="T0" fmla="*/ 60654 w 53"/>
                <a:gd name="T1" fmla="*/ 0 h 49"/>
                <a:gd name="T2" fmla="*/ 0 w 53"/>
                <a:gd name="T3" fmla="*/ 58122 h 49"/>
                <a:gd name="T4" fmla="*/ 0 w 53"/>
                <a:gd name="T5" fmla="*/ 109538 h 49"/>
                <a:gd name="T6" fmla="*/ 119062 w 53"/>
                <a:gd name="T7" fmla="*/ 109538 h 49"/>
                <a:gd name="T8" fmla="*/ 119062 w 53"/>
                <a:gd name="T9" fmla="*/ 58122 h 49"/>
                <a:gd name="T10" fmla="*/ 60654 w 53"/>
                <a:gd name="T11" fmla="*/ 0 h 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 h="49">
                  <a:moveTo>
                    <a:pt x="27" y="0"/>
                  </a:moveTo>
                  <a:cubicBezTo>
                    <a:pt x="12" y="0"/>
                    <a:pt x="0" y="12"/>
                    <a:pt x="0" y="26"/>
                  </a:cubicBezTo>
                  <a:cubicBezTo>
                    <a:pt x="0" y="49"/>
                    <a:pt x="0" y="49"/>
                    <a:pt x="0" y="49"/>
                  </a:cubicBezTo>
                  <a:cubicBezTo>
                    <a:pt x="53" y="49"/>
                    <a:pt x="53" y="49"/>
                    <a:pt x="53" y="49"/>
                  </a:cubicBezTo>
                  <a:cubicBezTo>
                    <a:pt x="53" y="26"/>
                    <a:pt x="53" y="26"/>
                    <a:pt x="53" y="26"/>
                  </a:cubicBezTo>
                  <a:cubicBezTo>
                    <a:pt x="53" y="12"/>
                    <a:pt x="41"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Oval 102"/>
            <p:cNvSpPr>
              <a:spLocks noChangeArrowheads="1"/>
            </p:cNvSpPr>
            <p:nvPr/>
          </p:nvSpPr>
          <p:spPr bwMode="auto">
            <a:xfrm>
              <a:off x="5788819" y="3040857"/>
              <a:ext cx="85725" cy="841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eaLnBrk="1" hangingPunct="1"/>
              <a:endParaRPr lang="zh-CN" altLang="en-US" sz="1800">
                <a:solidFill>
                  <a:schemeClr val="accent2"/>
                </a:solidFill>
              </a:endParaRPr>
            </a:p>
          </p:txBody>
        </p:sp>
        <p:sp>
          <p:nvSpPr>
            <p:cNvPr id="115" name="Freeform 103"/>
            <p:cNvSpPr>
              <a:spLocks/>
            </p:cNvSpPr>
            <p:nvPr/>
          </p:nvSpPr>
          <p:spPr bwMode="auto">
            <a:xfrm>
              <a:off x="5772944" y="3139282"/>
              <a:ext cx="120650" cy="109537"/>
            </a:xfrm>
            <a:custGeom>
              <a:avLst/>
              <a:gdLst>
                <a:gd name="T0" fmla="*/ 59187 w 53"/>
                <a:gd name="T1" fmla="*/ 0 h 49"/>
                <a:gd name="T2" fmla="*/ 0 w 53"/>
                <a:gd name="T3" fmla="*/ 58122 h 49"/>
                <a:gd name="T4" fmla="*/ 0 w 53"/>
                <a:gd name="T5" fmla="*/ 109538 h 49"/>
                <a:gd name="T6" fmla="*/ 120650 w 53"/>
                <a:gd name="T7" fmla="*/ 109538 h 49"/>
                <a:gd name="T8" fmla="*/ 120650 w 53"/>
                <a:gd name="T9" fmla="*/ 58122 h 49"/>
                <a:gd name="T10" fmla="*/ 59187 w 53"/>
                <a:gd name="T11" fmla="*/ 0 h 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 h="49">
                  <a:moveTo>
                    <a:pt x="26" y="0"/>
                  </a:moveTo>
                  <a:cubicBezTo>
                    <a:pt x="12" y="0"/>
                    <a:pt x="0" y="12"/>
                    <a:pt x="0" y="26"/>
                  </a:cubicBezTo>
                  <a:cubicBezTo>
                    <a:pt x="0" y="49"/>
                    <a:pt x="0" y="49"/>
                    <a:pt x="0" y="49"/>
                  </a:cubicBezTo>
                  <a:cubicBezTo>
                    <a:pt x="53" y="49"/>
                    <a:pt x="53" y="49"/>
                    <a:pt x="53" y="49"/>
                  </a:cubicBezTo>
                  <a:cubicBezTo>
                    <a:pt x="53" y="26"/>
                    <a:pt x="53" y="26"/>
                    <a:pt x="53" y="26"/>
                  </a:cubicBezTo>
                  <a:cubicBezTo>
                    <a:pt x="53" y="12"/>
                    <a:pt x="41"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 name="Oval 104"/>
            <p:cNvSpPr>
              <a:spLocks noChangeArrowheads="1"/>
            </p:cNvSpPr>
            <p:nvPr/>
          </p:nvSpPr>
          <p:spPr bwMode="auto">
            <a:xfrm>
              <a:off x="5674519" y="2937669"/>
              <a:ext cx="85725"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eaLnBrk="1" hangingPunct="1"/>
              <a:endParaRPr lang="zh-CN" altLang="en-US" sz="1800">
                <a:solidFill>
                  <a:schemeClr val="accent2"/>
                </a:solidFill>
              </a:endParaRPr>
            </a:p>
          </p:txBody>
        </p:sp>
        <p:sp>
          <p:nvSpPr>
            <p:cNvPr id="117" name="Freeform 105"/>
            <p:cNvSpPr>
              <a:spLocks/>
            </p:cNvSpPr>
            <p:nvPr/>
          </p:nvSpPr>
          <p:spPr bwMode="auto">
            <a:xfrm>
              <a:off x="5657056" y="3034507"/>
              <a:ext cx="120650" cy="111125"/>
            </a:xfrm>
            <a:custGeom>
              <a:avLst/>
              <a:gdLst>
                <a:gd name="T0" fmla="*/ 120650 w 54"/>
                <a:gd name="T1" fmla="*/ 61232 h 49"/>
                <a:gd name="T2" fmla="*/ 60325 w 54"/>
                <a:gd name="T3" fmla="*/ 0 h 49"/>
                <a:gd name="T4" fmla="*/ 0 w 54"/>
                <a:gd name="T5" fmla="*/ 61232 h 49"/>
                <a:gd name="T6" fmla="*/ 0 w 54"/>
                <a:gd name="T7" fmla="*/ 111125 h 49"/>
                <a:gd name="T8" fmla="*/ 120650 w 54"/>
                <a:gd name="T9" fmla="*/ 111125 h 49"/>
                <a:gd name="T10" fmla="*/ 120650 w 54"/>
                <a:gd name="T11" fmla="*/ 61232 h 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49">
                  <a:moveTo>
                    <a:pt x="54" y="27"/>
                  </a:moveTo>
                  <a:cubicBezTo>
                    <a:pt x="54" y="12"/>
                    <a:pt x="42" y="0"/>
                    <a:pt x="27" y="0"/>
                  </a:cubicBezTo>
                  <a:cubicBezTo>
                    <a:pt x="12" y="0"/>
                    <a:pt x="0" y="12"/>
                    <a:pt x="0" y="27"/>
                  </a:cubicBezTo>
                  <a:cubicBezTo>
                    <a:pt x="0" y="49"/>
                    <a:pt x="0" y="49"/>
                    <a:pt x="0" y="49"/>
                  </a:cubicBezTo>
                  <a:cubicBezTo>
                    <a:pt x="54" y="49"/>
                    <a:pt x="54" y="49"/>
                    <a:pt x="54" y="49"/>
                  </a:cubicBezTo>
                  <a:lnTo>
                    <a:pt x="54"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8" name="组合 117"/>
          <p:cNvGrpSpPr/>
          <p:nvPr/>
        </p:nvGrpSpPr>
        <p:grpSpPr>
          <a:xfrm>
            <a:off x="2812011" y="3102031"/>
            <a:ext cx="360362" cy="379412"/>
            <a:chOff x="3029744" y="4799807"/>
            <a:chExt cx="360362" cy="379412"/>
          </a:xfrm>
          <a:solidFill>
            <a:srgbClr val="F72B52"/>
          </a:solidFill>
        </p:grpSpPr>
        <p:sp>
          <p:nvSpPr>
            <p:cNvPr id="119" name="Freeform 262"/>
            <p:cNvSpPr>
              <a:spLocks/>
            </p:cNvSpPr>
            <p:nvPr/>
          </p:nvSpPr>
          <p:spPr bwMode="auto">
            <a:xfrm>
              <a:off x="3091656" y="4799807"/>
              <a:ext cx="234950" cy="139700"/>
            </a:xfrm>
            <a:custGeom>
              <a:avLst/>
              <a:gdLst>
                <a:gd name="T0" fmla="*/ 234950 w 104"/>
                <a:gd name="T1" fmla="*/ 121674 h 62"/>
                <a:gd name="T2" fmla="*/ 164917 w 104"/>
                <a:gd name="T3" fmla="*/ 47318 h 62"/>
                <a:gd name="T4" fmla="*/ 164917 w 104"/>
                <a:gd name="T5" fmla="*/ 47318 h 62"/>
                <a:gd name="T6" fmla="*/ 119734 w 104"/>
                <a:gd name="T7" fmla="*/ 0 h 62"/>
                <a:gd name="T8" fmla="*/ 72292 w 104"/>
                <a:gd name="T9" fmla="*/ 47318 h 62"/>
                <a:gd name="T10" fmla="*/ 0 w 104"/>
                <a:gd name="T11" fmla="*/ 121674 h 62"/>
                <a:gd name="T12" fmla="*/ 0 w 104"/>
                <a:gd name="T13" fmla="*/ 139700 h 62"/>
                <a:gd name="T14" fmla="*/ 234950 w 104"/>
                <a:gd name="T15" fmla="*/ 139700 h 62"/>
                <a:gd name="T16" fmla="*/ 234950 w 104"/>
                <a:gd name="T17" fmla="*/ 121674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4" h="62">
                  <a:moveTo>
                    <a:pt x="104" y="54"/>
                  </a:moveTo>
                  <a:cubicBezTo>
                    <a:pt x="104" y="36"/>
                    <a:pt x="87" y="26"/>
                    <a:pt x="73" y="21"/>
                  </a:cubicBezTo>
                  <a:cubicBezTo>
                    <a:pt x="73" y="21"/>
                    <a:pt x="73" y="21"/>
                    <a:pt x="73" y="21"/>
                  </a:cubicBezTo>
                  <a:cubicBezTo>
                    <a:pt x="73" y="10"/>
                    <a:pt x="64" y="0"/>
                    <a:pt x="53" y="0"/>
                  </a:cubicBezTo>
                  <a:cubicBezTo>
                    <a:pt x="41" y="0"/>
                    <a:pt x="32" y="9"/>
                    <a:pt x="32" y="21"/>
                  </a:cubicBezTo>
                  <a:cubicBezTo>
                    <a:pt x="18" y="26"/>
                    <a:pt x="0" y="35"/>
                    <a:pt x="0" y="54"/>
                  </a:cubicBezTo>
                  <a:cubicBezTo>
                    <a:pt x="0" y="57"/>
                    <a:pt x="0" y="60"/>
                    <a:pt x="0" y="62"/>
                  </a:cubicBezTo>
                  <a:cubicBezTo>
                    <a:pt x="104" y="62"/>
                    <a:pt x="104" y="62"/>
                    <a:pt x="104" y="62"/>
                  </a:cubicBezTo>
                  <a:cubicBezTo>
                    <a:pt x="104" y="60"/>
                    <a:pt x="104" y="57"/>
                    <a:pt x="10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 name="Freeform 263"/>
            <p:cNvSpPr>
              <a:spLocks/>
            </p:cNvSpPr>
            <p:nvPr/>
          </p:nvSpPr>
          <p:spPr bwMode="auto">
            <a:xfrm>
              <a:off x="3029744" y="5017294"/>
              <a:ext cx="360362" cy="161925"/>
            </a:xfrm>
            <a:custGeom>
              <a:avLst/>
              <a:gdLst>
                <a:gd name="T0" fmla="*/ 346848 w 160"/>
                <a:gd name="T1" fmla="*/ 92207 h 72"/>
                <a:gd name="T2" fmla="*/ 297299 w 160"/>
                <a:gd name="T3" fmla="*/ 31485 h 72"/>
                <a:gd name="T4" fmla="*/ 297299 w 160"/>
                <a:gd name="T5" fmla="*/ 0 h 72"/>
                <a:gd name="T6" fmla="*/ 63063 w 160"/>
                <a:gd name="T7" fmla="*/ 0 h 72"/>
                <a:gd name="T8" fmla="*/ 63063 w 160"/>
                <a:gd name="T9" fmla="*/ 31485 h 72"/>
                <a:gd name="T10" fmla="*/ 13514 w 160"/>
                <a:gd name="T11" fmla="*/ 92207 h 72"/>
                <a:gd name="T12" fmla="*/ 0 w 160"/>
                <a:gd name="T13" fmla="*/ 105701 h 72"/>
                <a:gd name="T14" fmla="*/ 13514 w 160"/>
                <a:gd name="T15" fmla="*/ 116946 h 72"/>
                <a:gd name="T16" fmla="*/ 114865 w 160"/>
                <a:gd name="T17" fmla="*/ 116946 h 72"/>
                <a:gd name="T18" fmla="*/ 180181 w 160"/>
                <a:gd name="T19" fmla="*/ 161925 h 72"/>
                <a:gd name="T20" fmla="*/ 245497 w 160"/>
                <a:gd name="T21" fmla="*/ 116946 h 72"/>
                <a:gd name="T22" fmla="*/ 346848 w 160"/>
                <a:gd name="T23" fmla="*/ 116946 h 72"/>
                <a:gd name="T24" fmla="*/ 360362 w 160"/>
                <a:gd name="T25" fmla="*/ 105701 h 72"/>
                <a:gd name="T26" fmla="*/ 346848 w 160"/>
                <a:gd name="T27" fmla="*/ 92207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72">
                  <a:moveTo>
                    <a:pt x="154" y="41"/>
                  </a:moveTo>
                  <a:cubicBezTo>
                    <a:pt x="135" y="34"/>
                    <a:pt x="132" y="14"/>
                    <a:pt x="132" y="14"/>
                  </a:cubicBezTo>
                  <a:cubicBezTo>
                    <a:pt x="132" y="14"/>
                    <a:pt x="132" y="9"/>
                    <a:pt x="132" y="0"/>
                  </a:cubicBezTo>
                  <a:cubicBezTo>
                    <a:pt x="28" y="0"/>
                    <a:pt x="28" y="0"/>
                    <a:pt x="28" y="0"/>
                  </a:cubicBezTo>
                  <a:cubicBezTo>
                    <a:pt x="28" y="9"/>
                    <a:pt x="28" y="14"/>
                    <a:pt x="28" y="14"/>
                  </a:cubicBezTo>
                  <a:cubicBezTo>
                    <a:pt x="28" y="14"/>
                    <a:pt x="25" y="34"/>
                    <a:pt x="6" y="41"/>
                  </a:cubicBezTo>
                  <a:cubicBezTo>
                    <a:pt x="6" y="41"/>
                    <a:pt x="0" y="42"/>
                    <a:pt x="0" y="47"/>
                  </a:cubicBezTo>
                  <a:cubicBezTo>
                    <a:pt x="0" y="53"/>
                    <a:pt x="6" y="52"/>
                    <a:pt x="6" y="52"/>
                  </a:cubicBezTo>
                  <a:cubicBezTo>
                    <a:pt x="51" y="52"/>
                    <a:pt x="51" y="52"/>
                    <a:pt x="51" y="52"/>
                  </a:cubicBezTo>
                  <a:cubicBezTo>
                    <a:pt x="56" y="64"/>
                    <a:pt x="67" y="72"/>
                    <a:pt x="80" y="72"/>
                  </a:cubicBezTo>
                  <a:cubicBezTo>
                    <a:pt x="93" y="72"/>
                    <a:pt x="104" y="64"/>
                    <a:pt x="109" y="52"/>
                  </a:cubicBezTo>
                  <a:cubicBezTo>
                    <a:pt x="154" y="52"/>
                    <a:pt x="154" y="52"/>
                    <a:pt x="154" y="52"/>
                  </a:cubicBezTo>
                  <a:cubicBezTo>
                    <a:pt x="154" y="52"/>
                    <a:pt x="160" y="53"/>
                    <a:pt x="160" y="47"/>
                  </a:cubicBezTo>
                  <a:cubicBezTo>
                    <a:pt x="160" y="42"/>
                    <a:pt x="154" y="41"/>
                    <a:pt x="15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 name="Freeform 264"/>
            <p:cNvSpPr>
              <a:spLocks/>
            </p:cNvSpPr>
            <p:nvPr/>
          </p:nvSpPr>
          <p:spPr bwMode="auto">
            <a:xfrm>
              <a:off x="3091656" y="4953794"/>
              <a:ext cx="234950" cy="52388"/>
            </a:xfrm>
            <a:custGeom>
              <a:avLst/>
              <a:gdLst>
                <a:gd name="T0" fmla="*/ 234950 w 104"/>
                <a:gd name="T1" fmla="*/ 0 h 23"/>
                <a:gd name="T2" fmla="*/ 0 w 104"/>
                <a:gd name="T3" fmla="*/ 0 h 23"/>
                <a:gd name="T4" fmla="*/ 0 w 104"/>
                <a:gd name="T5" fmla="*/ 52388 h 23"/>
                <a:gd name="T6" fmla="*/ 234950 w 104"/>
                <a:gd name="T7" fmla="*/ 52388 h 23"/>
                <a:gd name="T8" fmla="*/ 234950 w 104"/>
                <a:gd name="T9" fmla="*/ 0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23">
                  <a:moveTo>
                    <a:pt x="104" y="0"/>
                  </a:moveTo>
                  <a:cubicBezTo>
                    <a:pt x="0" y="0"/>
                    <a:pt x="0" y="0"/>
                    <a:pt x="0" y="0"/>
                  </a:cubicBezTo>
                  <a:cubicBezTo>
                    <a:pt x="0" y="9"/>
                    <a:pt x="0" y="17"/>
                    <a:pt x="0" y="23"/>
                  </a:cubicBezTo>
                  <a:cubicBezTo>
                    <a:pt x="104" y="23"/>
                    <a:pt x="104" y="23"/>
                    <a:pt x="104" y="23"/>
                  </a:cubicBezTo>
                  <a:cubicBezTo>
                    <a:pt x="104" y="17"/>
                    <a:pt x="104" y="9"/>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2" name="组合 121"/>
          <p:cNvGrpSpPr/>
          <p:nvPr/>
        </p:nvGrpSpPr>
        <p:grpSpPr>
          <a:xfrm>
            <a:off x="1542738" y="2481262"/>
            <a:ext cx="279400" cy="242887"/>
            <a:chOff x="7481094" y="2990057"/>
            <a:chExt cx="279400" cy="242887"/>
          </a:xfrm>
          <a:solidFill>
            <a:srgbClr val="F72B52"/>
          </a:solidFill>
        </p:grpSpPr>
        <p:sp>
          <p:nvSpPr>
            <p:cNvPr id="123" name="Freeform 118"/>
            <p:cNvSpPr>
              <a:spLocks/>
            </p:cNvSpPr>
            <p:nvPr/>
          </p:nvSpPr>
          <p:spPr bwMode="auto">
            <a:xfrm>
              <a:off x="7481094" y="2990057"/>
              <a:ext cx="161925" cy="242887"/>
            </a:xfrm>
            <a:custGeom>
              <a:avLst/>
              <a:gdLst>
                <a:gd name="T0" fmla="*/ 161925 w 102"/>
                <a:gd name="T1" fmla="*/ 0 h 153"/>
                <a:gd name="T2" fmla="*/ 60325 w 102"/>
                <a:gd name="T3" fmla="*/ 58738 h 153"/>
                <a:gd name="T4" fmla="*/ 0 w 102"/>
                <a:gd name="T5" fmla="*/ 58738 h 153"/>
                <a:gd name="T6" fmla="*/ 0 w 102"/>
                <a:gd name="T7" fmla="*/ 184150 h 153"/>
                <a:gd name="T8" fmla="*/ 60325 w 102"/>
                <a:gd name="T9" fmla="*/ 184150 h 153"/>
                <a:gd name="T10" fmla="*/ 161925 w 102"/>
                <a:gd name="T11" fmla="*/ 242888 h 153"/>
                <a:gd name="T12" fmla="*/ 161925 w 102"/>
                <a:gd name="T13" fmla="*/ 0 h 1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2" h="153">
                  <a:moveTo>
                    <a:pt x="102" y="0"/>
                  </a:moveTo>
                  <a:lnTo>
                    <a:pt x="38" y="37"/>
                  </a:lnTo>
                  <a:lnTo>
                    <a:pt x="0" y="37"/>
                  </a:lnTo>
                  <a:lnTo>
                    <a:pt x="0" y="116"/>
                  </a:lnTo>
                  <a:lnTo>
                    <a:pt x="38" y="116"/>
                  </a:lnTo>
                  <a:lnTo>
                    <a:pt x="102" y="153"/>
                  </a:lnTo>
                  <a:lnTo>
                    <a:pt x="10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 name="Rectangle 119"/>
            <p:cNvSpPr>
              <a:spLocks noChangeArrowheads="1"/>
            </p:cNvSpPr>
            <p:nvPr/>
          </p:nvSpPr>
          <p:spPr bwMode="auto">
            <a:xfrm>
              <a:off x="7668419" y="3050382"/>
              <a:ext cx="17462" cy="1222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eaLnBrk="1" hangingPunct="1"/>
              <a:endParaRPr lang="zh-CN" altLang="en-US" sz="1800">
                <a:solidFill>
                  <a:schemeClr val="accent2"/>
                </a:solidFill>
              </a:endParaRPr>
            </a:p>
          </p:txBody>
        </p:sp>
        <p:sp>
          <p:nvSpPr>
            <p:cNvPr id="125" name="Rectangle 120"/>
            <p:cNvSpPr>
              <a:spLocks noChangeArrowheads="1"/>
            </p:cNvSpPr>
            <p:nvPr/>
          </p:nvSpPr>
          <p:spPr bwMode="auto">
            <a:xfrm>
              <a:off x="7706519" y="3034507"/>
              <a:ext cx="17462" cy="1539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eaLnBrk="1" hangingPunct="1"/>
              <a:endParaRPr lang="zh-CN" altLang="en-US" sz="1800">
                <a:solidFill>
                  <a:schemeClr val="accent2"/>
                </a:solidFill>
              </a:endParaRPr>
            </a:p>
          </p:txBody>
        </p:sp>
        <p:sp>
          <p:nvSpPr>
            <p:cNvPr id="126" name="Rectangle 121"/>
            <p:cNvSpPr>
              <a:spLocks noChangeArrowheads="1"/>
            </p:cNvSpPr>
            <p:nvPr/>
          </p:nvSpPr>
          <p:spPr bwMode="auto">
            <a:xfrm>
              <a:off x="7743031" y="3018632"/>
              <a:ext cx="17463" cy="1857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eaLnBrk="1" hangingPunct="1"/>
              <a:endParaRPr lang="zh-CN" altLang="en-US" sz="1800">
                <a:solidFill>
                  <a:schemeClr val="accent2"/>
                </a:solidFill>
              </a:endParaRPr>
            </a:p>
          </p:txBody>
        </p:sp>
      </p:grpSp>
    </p:spTree>
    <p:extLst>
      <p:ext uri="{BB962C8B-B14F-4D97-AF65-F5344CB8AC3E}">
        <p14:creationId xmlns:p14="http://schemas.microsoft.com/office/powerpoint/2010/main" val="425321156"/>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0-#ppt_w/2"/>
                                          </p:val>
                                        </p:tav>
                                        <p:tav tm="100000">
                                          <p:val>
                                            <p:strVal val="#ppt_x"/>
                                          </p:val>
                                        </p:tav>
                                      </p:tavLst>
                                    </p:anim>
                                    <p:anim calcmode="lin" valueType="num">
                                      <p:cBhvr additive="base">
                                        <p:cTn id="13" dur="50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0-#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0-#ppt_w/2"/>
                                          </p:val>
                                        </p:tav>
                                        <p:tav tm="100000">
                                          <p:val>
                                            <p:strVal val="#ppt_x"/>
                                          </p:val>
                                        </p:tav>
                                      </p:tavLst>
                                    </p:anim>
                                    <p:anim calcmode="lin" valueType="num">
                                      <p:cBhvr additive="base">
                                        <p:cTn id="33" dur="500" fill="hold"/>
                                        <p:tgtEl>
                                          <p:spTgt spid="3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0-#ppt_w/2"/>
                                          </p:val>
                                        </p:tav>
                                        <p:tav tm="100000">
                                          <p:val>
                                            <p:strVal val="#ppt_x"/>
                                          </p:val>
                                        </p:tav>
                                      </p:tavLst>
                                    </p:anim>
                                    <p:anim calcmode="lin" valueType="num">
                                      <p:cBhvr additive="base">
                                        <p:cTn id="38" dur="500" fill="hold"/>
                                        <p:tgtEl>
                                          <p:spTgt spid="39"/>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0-#ppt_w/2"/>
                                          </p:val>
                                        </p:tav>
                                        <p:tav tm="100000">
                                          <p:val>
                                            <p:strVal val="#ppt_x"/>
                                          </p:val>
                                        </p:tav>
                                      </p:tavLst>
                                    </p:anim>
                                    <p:anim calcmode="lin" valueType="num">
                                      <p:cBhvr additive="base">
                                        <p:cTn id="43"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3" grpId="0"/>
      <p:bldP spid="35" grpId="0"/>
      <p:bldP spid="36" grpId="0"/>
      <p:bldP spid="38" grpId="0"/>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7002" y="0"/>
            <a:ext cx="12226005" cy="6858000"/>
            <a:chOff x="-42231" y="0"/>
            <a:chExt cx="12226005" cy="6858000"/>
          </a:xfrm>
        </p:grpSpPr>
        <p:pic>
          <p:nvPicPr>
            <p:cNvPr id="47" name="图片 46"/>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0" y="4627"/>
              <a:ext cx="12183774" cy="6848746"/>
            </a:xfrm>
            <a:prstGeom prst="rect">
              <a:avLst/>
            </a:prstGeom>
          </p:spPr>
        </p:pic>
        <p:sp>
          <p:nvSpPr>
            <p:cNvPr id="48" name="矩形 47"/>
            <p:cNvSpPr/>
            <p:nvPr/>
          </p:nvSpPr>
          <p:spPr>
            <a:xfrm>
              <a:off x="-42231" y="0"/>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0"/>
          <p:cNvSpPr txBox="1"/>
          <p:nvPr/>
        </p:nvSpPr>
        <p:spPr>
          <a:xfrm>
            <a:off x="4793447" y="631062"/>
            <a:ext cx="2605107" cy="523220"/>
          </a:xfrm>
          <a:prstGeom prst="rect">
            <a:avLst/>
          </a:prstGeom>
          <a:noFill/>
        </p:spPr>
        <p:txBody>
          <a:bodyPr wrap="square" rtlCol="0">
            <a:spAutoFit/>
          </a:bodyPr>
          <a:lstStyle/>
          <a:p>
            <a:pPr algn="ctr"/>
            <a:r>
              <a:rPr lang="zh-CN" altLang="en-US" sz="2800" b="1" dirty="0">
                <a:solidFill>
                  <a:schemeClr val="bg1"/>
                </a:solidFill>
                <a:cs typeface="+mn-ea"/>
                <a:sym typeface="+mn-lt"/>
              </a:rPr>
              <a:t>输入关键词</a:t>
            </a:r>
          </a:p>
        </p:txBody>
      </p:sp>
      <p:sp>
        <p:nvSpPr>
          <p:cNvPr id="32" name="矩形 31"/>
          <p:cNvSpPr/>
          <p:nvPr/>
        </p:nvSpPr>
        <p:spPr>
          <a:xfrm>
            <a:off x="5627213" y="1217023"/>
            <a:ext cx="93757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796142" y="2255157"/>
            <a:ext cx="1155700" cy="115570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500921" y="2255157"/>
            <a:ext cx="1155700" cy="115570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952428" y="2255157"/>
            <a:ext cx="1155700" cy="115570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9357645" y="2255157"/>
            <a:ext cx="1155700" cy="115570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54"/>
          <p:cNvSpPr txBox="1"/>
          <p:nvPr/>
        </p:nvSpPr>
        <p:spPr>
          <a:xfrm>
            <a:off x="1347495" y="4086606"/>
            <a:ext cx="2138763" cy="1477328"/>
          </a:xfrm>
          <a:prstGeom prst="rect">
            <a:avLst/>
          </a:prstGeom>
          <a:noFill/>
        </p:spPr>
        <p:txBody>
          <a:bodyPr wrap="square" rtlCol="0">
            <a:spAutoFit/>
          </a:bodyPr>
          <a:lstStyle/>
          <a:p>
            <a:pPr algn="ctr">
              <a:lnSpc>
                <a:spcPct val="150000"/>
              </a:lnSpc>
            </a:pPr>
            <a:r>
              <a:rPr lang="zh-CN" altLang="en-US" sz="1200" dirty="0">
                <a:solidFill>
                  <a:schemeClr val="bg1"/>
                </a:solidFill>
                <a:cs typeface="+mn-ea"/>
                <a:sym typeface="+mn-lt"/>
              </a:rPr>
              <a:t>点击此处替换文本或者复制粘贴您已经打好的文本点击此处替换文本或者复制粘贴您已经打好的文本</a:t>
            </a:r>
          </a:p>
          <a:p>
            <a:pPr algn="ctr">
              <a:lnSpc>
                <a:spcPct val="150000"/>
              </a:lnSpc>
            </a:pPr>
            <a:endParaRPr lang="zh-CN" altLang="en-US" sz="1200" dirty="0">
              <a:solidFill>
                <a:schemeClr val="bg1"/>
              </a:solidFill>
              <a:cs typeface="+mn-ea"/>
              <a:sym typeface="+mn-lt"/>
            </a:endParaRPr>
          </a:p>
        </p:txBody>
      </p:sp>
      <p:sp>
        <p:nvSpPr>
          <p:cNvPr id="39" name="文本框 38"/>
          <p:cNvSpPr txBox="1"/>
          <p:nvPr/>
        </p:nvSpPr>
        <p:spPr>
          <a:xfrm>
            <a:off x="1114323" y="3686496"/>
            <a:ext cx="2605107" cy="400110"/>
          </a:xfrm>
          <a:prstGeom prst="rect">
            <a:avLst/>
          </a:prstGeom>
          <a:noFill/>
        </p:spPr>
        <p:txBody>
          <a:bodyPr wrap="square" rtlCol="0">
            <a:spAutoFit/>
          </a:bodyPr>
          <a:lstStyle/>
          <a:p>
            <a:pPr algn="ctr"/>
            <a:r>
              <a:rPr lang="zh-CN" altLang="en-US" sz="2000" b="1" dirty="0">
                <a:solidFill>
                  <a:schemeClr val="bg1"/>
                </a:solidFill>
                <a:cs typeface="+mn-ea"/>
                <a:sym typeface="+mn-lt"/>
              </a:rPr>
              <a:t>输入关键词</a:t>
            </a:r>
          </a:p>
        </p:txBody>
      </p:sp>
      <p:sp>
        <p:nvSpPr>
          <p:cNvPr id="40" name="TextBox 54"/>
          <p:cNvSpPr txBox="1"/>
          <p:nvPr/>
        </p:nvSpPr>
        <p:spPr>
          <a:xfrm>
            <a:off x="3952602" y="4086606"/>
            <a:ext cx="2138763" cy="1477328"/>
          </a:xfrm>
          <a:prstGeom prst="rect">
            <a:avLst/>
          </a:prstGeom>
          <a:noFill/>
        </p:spPr>
        <p:txBody>
          <a:bodyPr wrap="square" rtlCol="0">
            <a:spAutoFit/>
          </a:bodyPr>
          <a:lstStyle/>
          <a:p>
            <a:pPr algn="ctr">
              <a:lnSpc>
                <a:spcPct val="150000"/>
              </a:lnSpc>
            </a:pPr>
            <a:r>
              <a:rPr lang="zh-CN" altLang="en-US" sz="1200" dirty="0">
                <a:solidFill>
                  <a:schemeClr val="bg1"/>
                </a:solidFill>
                <a:cs typeface="+mn-ea"/>
                <a:sym typeface="+mn-lt"/>
              </a:rPr>
              <a:t>点击此处替换文本或者复制粘贴您已经打好的文本点击此处替换文本或者复制粘贴您已经打好的文本</a:t>
            </a:r>
          </a:p>
          <a:p>
            <a:pPr algn="ctr">
              <a:lnSpc>
                <a:spcPct val="150000"/>
              </a:lnSpc>
            </a:pPr>
            <a:endParaRPr lang="zh-CN" altLang="en-US" sz="1200" dirty="0">
              <a:solidFill>
                <a:schemeClr val="bg1"/>
              </a:solidFill>
              <a:cs typeface="+mn-ea"/>
              <a:sym typeface="+mn-lt"/>
            </a:endParaRPr>
          </a:p>
        </p:txBody>
      </p:sp>
      <p:sp>
        <p:nvSpPr>
          <p:cNvPr id="41" name="文本框 40"/>
          <p:cNvSpPr txBox="1"/>
          <p:nvPr/>
        </p:nvSpPr>
        <p:spPr>
          <a:xfrm>
            <a:off x="3719430" y="3686496"/>
            <a:ext cx="2605107" cy="400110"/>
          </a:xfrm>
          <a:prstGeom prst="rect">
            <a:avLst/>
          </a:prstGeom>
          <a:noFill/>
        </p:spPr>
        <p:txBody>
          <a:bodyPr wrap="square" rtlCol="0">
            <a:spAutoFit/>
          </a:bodyPr>
          <a:lstStyle/>
          <a:p>
            <a:pPr algn="ctr"/>
            <a:r>
              <a:rPr lang="zh-CN" altLang="en-US" sz="2000" b="1" dirty="0">
                <a:solidFill>
                  <a:schemeClr val="bg1"/>
                </a:solidFill>
                <a:cs typeface="+mn-ea"/>
                <a:sym typeface="+mn-lt"/>
              </a:rPr>
              <a:t>输入关键词</a:t>
            </a:r>
          </a:p>
        </p:txBody>
      </p:sp>
      <p:sp>
        <p:nvSpPr>
          <p:cNvPr id="42" name="TextBox 54"/>
          <p:cNvSpPr txBox="1"/>
          <p:nvPr/>
        </p:nvSpPr>
        <p:spPr>
          <a:xfrm>
            <a:off x="6428242" y="4086606"/>
            <a:ext cx="2138763" cy="1477328"/>
          </a:xfrm>
          <a:prstGeom prst="rect">
            <a:avLst/>
          </a:prstGeom>
          <a:noFill/>
        </p:spPr>
        <p:txBody>
          <a:bodyPr wrap="square" rtlCol="0">
            <a:spAutoFit/>
          </a:bodyPr>
          <a:lstStyle/>
          <a:p>
            <a:pPr algn="ctr">
              <a:lnSpc>
                <a:spcPct val="150000"/>
              </a:lnSpc>
            </a:pPr>
            <a:r>
              <a:rPr lang="zh-CN" altLang="en-US" sz="1200" dirty="0">
                <a:solidFill>
                  <a:schemeClr val="bg1"/>
                </a:solidFill>
                <a:cs typeface="+mn-ea"/>
                <a:sym typeface="+mn-lt"/>
              </a:rPr>
              <a:t>点击此处替换文本或者复制粘贴您已经打好的文本点击此处替换文本或者复制粘贴您已经打好的文本</a:t>
            </a:r>
          </a:p>
          <a:p>
            <a:pPr algn="ctr">
              <a:lnSpc>
                <a:spcPct val="150000"/>
              </a:lnSpc>
            </a:pPr>
            <a:endParaRPr lang="zh-CN" altLang="en-US" sz="1200" dirty="0">
              <a:solidFill>
                <a:schemeClr val="bg1"/>
              </a:solidFill>
              <a:cs typeface="+mn-ea"/>
              <a:sym typeface="+mn-lt"/>
            </a:endParaRPr>
          </a:p>
        </p:txBody>
      </p:sp>
      <p:sp>
        <p:nvSpPr>
          <p:cNvPr id="43" name="文本框 42"/>
          <p:cNvSpPr txBox="1"/>
          <p:nvPr/>
        </p:nvSpPr>
        <p:spPr>
          <a:xfrm>
            <a:off x="6195070" y="3686496"/>
            <a:ext cx="2605107" cy="400110"/>
          </a:xfrm>
          <a:prstGeom prst="rect">
            <a:avLst/>
          </a:prstGeom>
          <a:noFill/>
        </p:spPr>
        <p:txBody>
          <a:bodyPr wrap="square" rtlCol="0">
            <a:spAutoFit/>
          </a:bodyPr>
          <a:lstStyle/>
          <a:p>
            <a:pPr algn="ctr"/>
            <a:r>
              <a:rPr lang="zh-CN" altLang="en-US" sz="2000" b="1" dirty="0">
                <a:solidFill>
                  <a:schemeClr val="bg1"/>
                </a:solidFill>
                <a:cs typeface="+mn-ea"/>
                <a:sym typeface="+mn-lt"/>
              </a:rPr>
              <a:t>输入关键词</a:t>
            </a:r>
          </a:p>
        </p:txBody>
      </p:sp>
      <p:sp>
        <p:nvSpPr>
          <p:cNvPr id="44" name="TextBox 54"/>
          <p:cNvSpPr txBox="1"/>
          <p:nvPr/>
        </p:nvSpPr>
        <p:spPr>
          <a:xfrm>
            <a:off x="8827510" y="4086606"/>
            <a:ext cx="2138763" cy="1477328"/>
          </a:xfrm>
          <a:prstGeom prst="rect">
            <a:avLst/>
          </a:prstGeom>
          <a:noFill/>
        </p:spPr>
        <p:txBody>
          <a:bodyPr wrap="square" rtlCol="0">
            <a:spAutoFit/>
          </a:bodyPr>
          <a:lstStyle/>
          <a:p>
            <a:pPr algn="ctr">
              <a:lnSpc>
                <a:spcPct val="150000"/>
              </a:lnSpc>
            </a:pPr>
            <a:r>
              <a:rPr lang="zh-CN" altLang="en-US" sz="1200" dirty="0">
                <a:solidFill>
                  <a:schemeClr val="bg1"/>
                </a:solidFill>
                <a:cs typeface="+mn-ea"/>
                <a:sym typeface="+mn-lt"/>
              </a:rPr>
              <a:t>点击此处替换文本或者复制粘贴您已经打好的文本点击此处替换文本或者复制粘贴您已经打好的文本</a:t>
            </a:r>
          </a:p>
          <a:p>
            <a:pPr algn="ctr">
              <a:lnSpc>
                <a:spcPct val="150000"/>
              </a:lnSpc>
            </a:pPr>
            <a:endParaRPr lang="zh-CN" altLang="en-US" sz="1200" dirty="0">
              <a:solidFill>
                <a:schemeClr val="bg1"/>
              </a:solidFill>
              <a:cs typeface="+mn-ea"/>
              <a:sym typeface="+mn-lt"/>
            </a:endParaRPr>
          </a:p>
        </p:txBody>
      </p:sp>
      <p:sp>
        <p:nvSpPr>
          <p:cNvPr id="45" name="文本框 44"/>
          <p:cNvSpPr txBox="1"/>
          <p:nvPr/>
        </p:nvSpPr>
        <p:spPr>
          <a:xfrm>
            <a:off x="8594338" y="3686496"/>
            <a:ext cx="2605107" cy="400110"/>
          </a:xfrm>
          <a:prstGeom prst="rect">
            <a:avLst/>
          </a:prstGeom>
          <a:noFill/>
        </p:spPr>
        <p:txBody>
          <a:bodyPr wrap="square" rtlCol="0">
            <a:spAutoFit/>
          </a:bodyPr>
          <a:lstStyle/>
          <a:p>
            <a:pPr algn="ctr"/>
            <a:r>
              <a:rPr lang="zh-CN" altLang="en-US" sz="2000" b="1" dirty="0">
                <a:solidFill>
                  <a:schemeClr val="bg1"/>
                </a:solidFill>
                <a:cs typeface="+mn-ea"/>
                <a:sym typeface="+mn-lt"/>
              </a:rPr>
              <a:t>输入关键词</a:t>
            </a:r>
          </a:p>
        </p:txBody>
      </p:sp>
      <p:grpSp>
        <p:nvGrpSpPr>
          <p:cNvPr id="49" name="组合 48"/>
          <p:cNvGrpSpPr/>
          <p:nvPr/>
        </p:nvGrpSpPr>
        <p:grpSpPr>
          <a:xfrm>
            <a:off x="2132174" y="2546715"/>
            <a:ext cx="8125792" cy="577678"/>
            <a:chOff x="2100622" y="2537356"/>
            <a:chExt cx="8125792" cy="577678"/>
          </a:xfrm>
          <a:solidFill>
            <a:srgbClr val="F72B52"/>
          </a:solidFill>
        </p:grpSpPr>
        <p:grpSp>
          <p:nvGrpSpPr>
            <p:cNvPr id="50" name="组合 49"/>
            <p:cNvGrpSpPr/>
            <p:nvPr/>
          </p:nvGrpSpPr>
          <p:grpSpPr>
            <a:xfrm>
              <a:off x="7192309" y="2625615"/>
              <a:ext cx="580962" cy="401160"/>
              <a:chOff x="5174606" y="2435101"/>
              <a:chExt cx="1000370" cy="690765"/>
            </a:xfrm>
            <a:grpFill/>
          </p:grpSpPr>
          <p:sp>
            <p:nvSpPr>
              <p:cNvPr id="74" name="Freeform 6"/>
              <p:cNvSpPr>
                <a:spLocks/>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75" name="Freeform 7"/>
              <p:cNvSpPr>
                <a:spLocks/>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76" name="Freeform 8"/>
              <p:cNvSpPr>
                <a:spLocks/>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77" name="Freeform 9"/>
              <p:cNvSpPr>
                <a:spLocks/>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51" name="组合 50"/>
            <p:cNvGrpSpPr/>
            <p:nvPr/>
          </p:nvGrpSpPr>
          <p:grpSpPr>
            <a:xfrm>
              <a:off x="2100622" y="2548710"/>
              <a:ext cx="635276" cy="554970"/>
              <a:chOff x="882603" y="2302677"/>
              <a:chExt cx="1093895" cy="955612"/>
            </a:xfrm>
            <a:grpFill/>
          </p:grpSpPr>
          <p:sp>
            <p:nvSpPr>
              <p:cNvPr id="66" name="Freeform 14"/>
              <p:cNvSpPr>
                <a:spLocks/>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7" name="Freeform 15"/>
              <p:cNvSpPr>
                <a:spLocks/>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8" name="Freeform 16"/>
              <p:cNvSpPr>
                <a:spLocks/>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9" name="Freeform 17"/>
              <p:cNvSpPr>
                <a:spLocks/>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70" name="Freeform 18"/>
              <p:cNvSpPr>
                <a:spLocks/>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71" name="Freeform 19"/>
              <p:cNvSpPr>
                <a:spLocks/>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72" name="Freeform 20"/>
              <p:cNvSpPr>
                <a:spLocks/>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73" name="Freeform 21"/>
              <p:cNvSpPr>
                <a:spLocks/>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52" name="组合 51"/>
            <p:cNvGrpSpPr/>
            <p:nvPr/>
          </p:nvGrpSpPr>
          <p:grpSpPr>
            <a:xfrm>
              <a:off x="4683402" y="2547805"/>
              <a:ext cx="713803" cy="556780"/>
              <a:chOff x="2855366" y="2301118"/>
              <a:chExt cx="1229112" cy="958730"/>
            </a:xfrm>
            <a:grpFill/>
          </p:grpSpPr>
          <p:sp>
            <p:nvSpPr>
              <p:cNvPr id="64" name="Freeform 26"/>
              <p:cNvSpPr>
                <a:spLocks/>
              </p:cNvSpPr>
              <p:nvPr/>
            </p:nvSpPr>
            <p:spPr bwMode="auto">
              <a:xfrm>
                <a:off x="2855366" y="2531318"/>
                <a:ext cx="807015" cy="728530"/>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5" name="Freeform 27"/>
              <p:cNvSpPr>
                <a:spLocks/>
              </p:cNvSpPr>
              <p:nvPr/>
            </p:nvSpPr>
            <p:spPr bwMode="auto">
              <a:xfrm>
                <a:off x="3237656" y="2301118"/>
                <a:ext cx="846822" cy="731909"/>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53" name="组合 52"/>
            <p:cNvGrpSpPr/>
            <p:nvPr/>
          </p:nvGrpSpPr>
          <p:grpSpPr>
            <a:xfrm>
              <a:off x="9644576" y="2537356"/>
              <a:ext cx="581838" cy="577678"/>
              <a:chOff x="7367401" y="2282771"/>
              <a:chExt cx="1001878" cy="994714"/>
            </a:xfrm>
            <a:grpFill/>
          </p:grpSpPr>
          <p:sp>
            <p:nvSpPr>
              <p:cNvPr id="54" name="Freeform 32"/>
              <p:cNvSpPr>
                <a:spLocks/>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5" name="Freeform 33"/>
              <p:cNvSpPr>
                <a:spLocks/>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6" name="Freeform 34"/>
              <p:cNvSpPr>
                <a:spLocks/>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7" name="Freeform 35"/>
              <p:cNvSpPr>
                <a:spLocks/>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8" name="Freeform 36"/>
              <p:cNvSpPr>
                <a:spLocks/>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9" name="Freeform 37"/>
              <p:cNvSpPr>
                <a:spLocks/>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0" name="Freeform 38"/>
              <p:cNvSpPr>
                <a:spLocks/>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1" name="Freeform 39"/>
              <p:cNvSpPr>
                <a:spLocks/>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2" name="Freeform 40"/>
              <p:cNvSpPr>
                <a:spLocks/>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3" name="Freeform 41"/>
              <p:cNvSpPr>
                <a:spLocks/>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grpSp>
        <p:nvGrpSpPr>
          <p:cNvPr id="78" name="组合 77"/>
          <p:cNvGrpSpPr/>
          <p:nvPr/>
        </p:nvGrpSpPr>
        <p:grpSpPr>
          <a:xfrm>
            <a:off x="2065785" y="2539086"/>
            <a:ext cx="8125792" cy="577678"/>
            <a:chOff x="2100622" y="2537356"/>
            <a:chExt cx="8125792" cy="577678"/>
          </a:xfrm>
          <a:solidFill>
            <a:srgbClr val="27F3F1"/>
          </a:solidFill>
        </p:grpSpPr>
        <p:grpSp>
          <p:nvGrpSpPr>
            <p:cNvPr id="79" name="组合 78"/>
            <p:cNvGrpSpPr/>
            <p:nvPr/>
          </p:nvGrpSpPr>
          <p:grpSpPr>
            <a:xfrm>
              <a:off x="7192309" y="2625615"/>
              <a:ext cx="580962" cy="401160"/>
              <a:chOff x="5174606" y="2435101"/>
              <a:chExt cx="1000370" cy="690765"/>
            </a:xfrm>
            <a:grpFill/>
          </p:grpSpPr>
          <p:sp>
            <p:nvSpPr>
              <p:cNvPr id="103" name="Freeform 6"/>
              <p:cNvSpPr>
                <a:spLocks/>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04" name="Freeform 7"/>
              <p:cNvSpPr>
                <a:spLocks/>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05" name="Freeform 8"/>
              <p:cNvSpPr>
                <a:spLocks/>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06" name="Freeform 9"/>
              <p:cNvSpPr>
                <a:spLocks/>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80" name="组合 79"/>
            <p:cNvGrpSpPr/>
            <p:nvPr/>
          </p:nvGrpSpPr>
          <p:grpSpPr>
            <a:xfrm>
              <a:off x="2100622" y="2548710"/>
              <a:ext cx="635276" cy="554970"/>
              <a:chOff x="882603" y="2302677"/>
              <a:chExt cx="1093895" cy="955612"/>
            </a:xfrm>
            <a:grpFill/>
          </p:grpSpPr>
          <p:sp>
            <p:nvSpPr>
              <p:cNvPr id="95" name="Freeform 14"/>
              <p:cNvSpPr>
                <a:spLocks/>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96" name="Freeform 15"/>
              <p:cNvSpPr>
                <a:spLocks/>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97" name="Freeform 16"/>
              <p:cNvSpPr>
                <a:spLocks/>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98" name="Freeform 17"/>
              <p:cNvSpPr>
                <a:spLocks/>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99" name="Freeform 18"/>
              <p:cNvSpPr>
                <a:spLocks/>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00" name="Freeform 19"/>
              <p:cNvSpPr>
                <a:spLocks/>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01" name="Freeform 20"/>
              <p:cNvSpPr>
                <a:spLocks/>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02" name="Freeform 21"/>
              <p:cNvSpPr>
                <a:spLocks/>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81" name="组合 80"/>
            <p:cNvGrpSpPr/>
            <p:nvPr/>
          </p:nvGrpSpPr>
          <p:grpSpPr>
            <a:xfrm>
              <a:off x="4683402" y="2547805"/>
              <a:ext cx="713803" cy="556780"/>
              <a:chOff x="2855366" y="2301118"/>
              <a:chExt cx="1229112" cy="958730"/>
            </a:xfrm>
            <a:grpFill/>
          </p:grpSpPr>
          <p:sp>
            <p:nvSpPr>
              <p:cNvPr id="93" name="Freeform 26"/>
              <p:cNvSpPr>
                <a:spLocks/>
              </p:cNvSpPr>
              <p:nvPr/>
            </p:nvSpPr>
            <p:spPr bwMode="auto">
              <a:xfrm>
                <a:off x="2855366" y="2531318"/>
                <a:ext cx="807015" cy="728530"/>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94" name="Freeform 27"/>
              <p:cNvSpPr>
                <a:spLocks/>
              </p:cNvSpPr>
              <p:nvPr/>
            </p:nvSpPr>
            <p:spPr bwMode="auto">
              <a:xfrm>
                <a:off x="3237656" y="2301118"/>
                <a:ext cx="846822" cy="731909"/>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82" name="组合 81"/>
            <p:cNvGrpSpPr/>
            <p:nvPr/>
          </p:nvGrpSpPr>
          <p:grpSpPr>
            <a:xfrm>
              <a:off x="9644576" y="2537356"/>
              <a:ext cx="581838" cy="577678"/>
              <a:chOff x="7367401" y="2282771"/>
              <a:chExt cx="1001878" cy="994714"/>
            </a:xfrm>
            <a:grpFill/>
          </p:grpSpPr>
          <p:sp>
            <p:nvSpPr>
              <p:cNvPr id="83" name="Freeform 32"/>
              <p:cNvSpPr>
                <a:spLocks/>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84" name="Freeform 33"/>
              <p:cNvSpPr>
                <a:spLocks/>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85" name="Freeform 34"/>
              <p:cNvSpPr>
                <a:spLocks/>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86" name="Freeform 35"/>
              <p:cNvSpPr>
                <a:spLocks/>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87" name="Freeform 36"/>
              <p:cNvSpPr>
                <a:spLocks/>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88" name="Freeform 37"/>
              <p:cNvSpPr>
                <a:spLocks/>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89" name="Freeform 38"/>
              <p:cNvSpPr>
                <a:spLocks/>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90" name="Freeform 39"/>
              <p:cNvSpPr>
                <a:spLocks/>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91" name="Freeform 40"/>
              <p:cNvSpPr>
                <a:spLocks/>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92" name="Freeform 41"/>
              <p:cNvSpPr>
                <a:spLocks/>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grpSp>
        <p:nvGrpSpPr>
          <p:cNvPr id="33" name="组合 32"/>
          <p:cNvGrpSpPr/>
          <p:nvPr/>
        </p:nvGrpSpPr>
        <p:grpSpPr>
          <a:xfrm>
            <a:off x="2100622" y="2537356"/>
            <a:ext cx="8125792" cy="577678"/>
            <a:chOff x="2100622" y="2537356"/>
            <a:chExt cx="8125792" cy="577678"/>
          </a:xfrm>
        </p:grpSpPr>
        <p:grpSp>
          <p:nvGrpSpPr>
            <p:cNvPr id="2" name="组合 1"/>
            <p:cNvGrpSpPr/>
            <p:nvPr/>
          </p:nvGrpSpPr>
          <p:grpSpPr>
            <a:xfrm>
              <a:off x="7192309" y="2625615"/>
              <a:ext cx="580962" cy="401160"/>
              <a:chOff x="5174606" y="2435101"/>
              <a:chExt cx="1000370" cy="690765"/>
            </a:xfrm>
            <a:solidFill>
              <a:schemeClr val="bg1"/>
            </a:solidFill>
          </p:grpSpPr>
          <p:sp>
            <p:nvSpPr>
              <p:cNvPr id="3" name="Freeform 6"/>
              <p:cNvSpPr>
                <a:spLocks/>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 name="Freeform 7"/>
              <p:cNvSpPr>
                <a:spLocks/>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 name="Freeform 8"/>
              <p:cNvSpPr>
                <a:spLocks/>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 name="Freeform 9"/>
              <p:cNvSpPr>
                <a:spLocks/>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7" name="组合 6"/>
            <p:cNvGrpSpPr/>
            <p:nvPr/>
          </p:nvGrpSpPr>
          <p:grpSpPr>
            <a:xfrm>
              <a:off x="2100622" y="2548710"/>
              <a:ext cx="635276" cy="554970"/>
              <a:chOff x="882603" y="2302677"/>
              <a:chExt cx="1093895" cy="955612"/>
            </a:xfrm>
            <a:solidFill>
              <a:schemeClr val="bg1"/>
            </a:solidFill>
          </p:grpSpPr>
          <p:sp>
            <p:nvSpPr>
              <p:cNvPr id="8" name="Freeform 14"/>
              <p:cNvSpPr>
                <a:spLocks/>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9" name="Freeform 15"/>
              <p:cNvSpPr>
                <a:spLocks/>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0" name="Freeform 16"/>
              <p:cNvSpPr>
                <a:spLocks/>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1" name="Freeform 17"/>
              <p:cNvSpPr>
                <a:spLocks/>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2" name="Freeform 18"/>
              <p:cNvSpPr>
                <a:spLocks/>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3" name="Freeform 19"/>
              <p:cNvSpPr>
                <a:spLocks/>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4" name="Freeform 20"/>
              <p:cNvSpPr>
                <a:spLocks/>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5" name="Freeform 21"/>
              <p:cNvSpPr>
                <a:spLocks/>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16" name="组合 15"/>
            <p:cNvGrpSpPr/>
            <p:nvPr/>
          </p:nvGrpSpPr>
          <p:grpSpPr>
            <a:xfrm>
              <a:off x="4683402" y="2547805"/>
              <a:ext cx="713803" cy="556780"/>
              <a:chOff x="2855366" y="2301118"/>
              <a:chExt cx="1229112" cy="958730"/>
            </a:xfrm>
            <a:solidFill>
              <a:schemeClr val="bg1"/>
            </a:solidFill>
          </p:grpSpPr>
          <p:sp>
            <p:nvSpPr>
              <p:cNvPr id="17" name="Freeform 26"/>
              <p:cNvSpPr>
                <a:spLocks/>
              </p:cNvSpPr>
              <p:nvPr/>
            </p:nvSpPr>
            <p:spPr bwMode="auto">
              <a:xfrm>
                <a:off x="2855366" y="2531318"/>
                <a:ext cx="807015" cy="728530"/>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8" name="Freeform 27"/>
              <p:cNvSpPr>
                <a:spLocks/>
              </p:cNvSpPr>
              <p:nvPr/>
            </p:nvSpPr>
            <p:spPr bwMode="auto">
              <a:xfrm>
                <a:off x="3237656" y="2301118"/>
                <a:ext cx="846822" cy="731909"/>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19" name="组合 18"/>
            <p:cNvGrpSpPr/>
            <p:nvPr/>
          </p:nvGrpSpPr>
          <p:grpSpPr>
            <a:xfrm>
              <a:off x="9644576" y="2537356"/>
              <a:ext cx="581838" cy="577678"/>
              <a:chOff x="7367401" y="2282771"/>
              <a:chExt cx="1001878" cy="994714"/>
            </a:xfrm>
            <a:solidFill>
              <a:schemeClr val="bg1"/>
            </a:solidFill>
          </p:grpSpPr>
          <p:sp>
            <p:nvSpPr>
              <p:cNvPr id="20" name="Freeform 32"/>
              <p:cNvSpPr>
                <a:spLocks/>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1" name="Freeform 33"/>
              <p:cNvSpPr>
                <a:spLocks/>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2" name="Freeform 34"/>
              <p:cNvSpPr>
                <a:spLocks/>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3" name="Freeform 35"/>
              <p:cNvSpPr>
                <a:spLocks/>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4" name="Freeform 36"/>
              <p:cNvSpPr>
                <a:spLocks/>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5" name="Freeform 37"/>
              <p:cNvSpPr>
                <a:spLocks/>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6" name="Freeform 38"/>
              <p:cNvSpPr>
                <a:spLocks/>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7" name="Freeform 39"/>
              <p:cNvSpPr>
                <a:spLocks/>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8" name="Freeform 40"/>
              <p:cNvSpPr>
                <a:spLocks/>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9" name="Freeform 41"/>
              <p:cNvSpPr>
                <a:spLocks/>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spTree>
    <p:extLst>
      <p:ext uri="{BB962C8B-B14F-4D97-AF65-F5344CB8AC3E}">
        <p14:creationId xmlns:p14="http://schemas.microsoft.com/office/powerpoint/2010/main" val="2458873529"/>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0-#ppt_w/2"/>
                                          </p:val>
                                        </p:tav>
                                        <p:tav tm="100000">
                                          <p:val>
                                            <p:strVal val="#ppt_x"/>
                                          </p:val>
                                        </p:tav>
                                      </p:tavLst>
                                    </p:anim>
                                    <p:anim calcmode="lin" valueType="num">
                                      <p:cBhvr additive="base">
                                        <p:cTn id="13" dur="500" fill="hold"/>
                                        <p:tgtEl>
                                          <p:spTgt spid="3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0-#ppt_w/2"/>
                                          </p:val>
                                        </p:tav>
                                        <p:tav tm="100000">
                                          <p:val>
                                            <p:strVal val="#ppt_x"/>
                                          </p:val>
                                        </p:tav>
                                      </p:tavLst>
                                    </p:anim>
                                    <p:anim calcmode="lin" valueType="num">
                                      <p:cBhvr additive="base">
                                        <p:cTn id="18" dur="500" fill="hold"/>
                                        <p:tgtEl>
                                          <p:spTgt spid="3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fill="hold"/>
                                        <p:tgtEl>
                                          <p:spTgt spid="41"/>
                                        </p:tgtEl>
                                        <p:attrNameLst>
                                          <p:attrName>ppt_x</p:attrName>
                                        </p:attrNameLst>
                                      </p:cBhvr>
                                      <p:tavLst>
                                        <p:tav tm="0">
                                          <p:val>
                                            <p:strVal val="0-#ppt_w/2"/>
                                          </p:val>
                                        </p:tav>
                                        <p:tav tm="100000">
                                          <p:val>
                                            <p:strVal val="#ppt_x"/>
                                          </p:val>
                                        </p:tav>
                                      </p:tavLst>
                                    </p:anim>
                                    <p:anim calcmode="lin" valueType="num">
                                      <p:cBhvr additive="base">
                                        <p:cTn id="23" dur="500" fill="hold"/>
                                        <p:tgtEl>
                                          <p:spTgt spid="4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0-#ppt_w/2"/>
                                          </p:val>
                                        </p:tav>
                                        <p:tav tm="100000">
                                          <p:val>
                                            <p:strVal val="#ppt_x"/>
                                          </p:val>
                                        </p:tav>
                                      </p:tavLst>
                                    </p:anim>
                                    <p:anim calcmode="lin" valueType="num">
                                      <p:cBhvr additive="base">
                                        <p:cTn id="28" dur="500" fill="hold"/>
                                        <p:tgtEl>
                                          <p:spTgt spid="4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additive="base">
                                        <p:cTn id="32" dur="500" fill="hold"/>
                                        <p:tgtEl>
                                          <p:spTgt spid="43"/>
                                        </p:tgtEl>
                                        <p:attrNameLst>
                                          <p:attrName>ppt_x</p:attrName>
                                        </p:attrNameLst>
                                      </p:cBhvr>
                                      <p:tavLst>
                                        <p:tav tm="0">
                                          <p:val>
                                            <p:strVal val="0-#ppt_w/2"/>
                                          </p:val>
                                        </p:tav>
                                        <p:tav tm="100000">
                                          <p:val>
                                            <p:strVal val="#ppt_x"/>
                                          </p:val>
                                        </p:tav>
                                      </p:tavLst>
                                    </p:anim>
                                    <p:anim calcmode="lin" valueType="num">
                                      <p:cBhvr additive="base">
                                        <p:cTn id="33" dur="500" fill="hold"/>
                                        <p:tgtEl>
                                          <p:spTgt spid="4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0-#ppt_w/2"/>
                                          </p:val>
                                        </p:tav>
                                        <p:tav tm="100000">
                                          <p:val>
                                            <p:strVal val="#ppt_x"/>
                                          </p:val>
                                        </p:tav>
                                      </p:tavLst>
                                    </p:anim>
                                    <p:anim calcmode="lin" valueType="num">
                                      <p:cBhvr additive="base">
                                        <p:cTn id="38" dur="500" fill="hold"/>
                                        <p:tgtEl>
                                          <p:spTgt spid="42"/>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500" fill="hold"/>
                                        <p:tgtEl>
                                          <p:spTgt spid="45"/>
                                        </p:tgtEl>
                                        <p:attrNameLst>
                                          <p:attrName>ppt_x</p:attrName>
                                        </p:attrNameLst>
                                      </p:cBhvr>
                                      <p:tavLst>
                                        <p:tav tm="0">
                                          <p:val>
                                            <p:strVal val="0-#ppt_w/2"/>
                                          </p:val>
                                        </p:tav>
                                        <p:tav tm="100000">
                                          <p:val>
                                            <p:strVal val="#ppt_x"/>
                                          </p:val>
                                        </p:tav>
                                      </p:tavLst>
                                    </p:anim>
                                    <p:anim calcmode="lin" valueType="num">
                                      <p:cBhvr additive="base">
                                        <p:cTn id="43" dur="500" fill="hold"/>
                                        <p:tgtEl>
                                          <p:spTgt spid="45"/>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0-#ppt_w/2"/>
                                          </p:val>
                                        </p:tav>
                                        <p:tav tm="100000">
                                          <p:val>
                                            <p:strVal val="#ppt_x"/>
                                          </p:val>
                                        </p:tav>
                                      </p:tavLst>
                                    </p:anim>
                                    <p:anim calcmode="lin" valueType="num">
                                      <p:cBhvr additive="base">
                                        <p:cTn id="48"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8" grpId="0"/>
      <p:bldP spid="39" grpId="0"/>
      <p:bldP spid="40" grpId="0"/>
      <p:bldP spid="41" grpId="0"/>
      <p:bldP spid="42" grpId="0"/>
      <p:bldP spid="43" grpId="0"/>
      <p:bldP spid="44" grpId="0"/>
      <p:bldP spid="4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7002" y="0"/>
            <a:ext cx="12226005" cy="6858000"/>
            <a:chOff x="-42231" y="0"/>
            <a:chExt cx="12226005" cy="6858000"/>
          </a:xfrm>
        </p:grpSpPr>
        <p:pic>
          <p:nvPicPr>
            <p:cNvPr id="24" name="图片 23"/>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0" y="4627"/>
              <a:ext cx="12183774" cy="6848746"/>
            </a:xfrm>
            <a:prstGeom prst="rect">
              <a:avLst/>
            </a:prstGeom>
          </p:spPr>
        </p:pic>
        <p:sp>
          <p:nvSpPr>
            <p:cNvPr id="25" name="矩形 24"/>
            <p:cNvSpPr/>
            <p:nvPr/>
          </p:nvSpPr>
          <p:spPr>
            <a:xfrm>
              <a:off x="-42231" y="0"/>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899626" y="3450660"/>
            <a:ext cx="2046514" cy="522514"/>
          </a:xfrm>
          <a:prstGeom prst="rect">
            <a:avLst/>
          </a:prstGeom>
          <a:noFill/>
          <a:ln w="28575">
            <a:solidFill>
              <a:srgbClr val="F72B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97895" y="3450660"/>
            <a:ext cx="2046514" cy="522514"/>
          </a:xfrm>
          <a:prstGeom prst="rect">
            <a:avLst/>
          </a:prstGeom>
          <a:noFill/>
          <a:ln w="28575">
            <a:solidFill>
              <a:srgbClr val="F72B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496164" y="3450660"/>
            <a:ext cx="2046514" cy="522514"/>
          </a:xfrm>
          <a:prstGeom prst="rect">
            <a:avLst/>
          </a:prstGeom>
          <a:noFill/>
          <a:ln w="28575">
            <a:solidFill>
              <a:srgbClr val="F72B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294433" y="3450660"/>
            <a:ext cx="2046514" cy="522514"/>
          </a:xfrm>
          <a:prstGeom prst="rect">
            <a:avLst/>
          </a:prstGeom>
          <a:noFill/>
          <a:ln w="28575">
            <a:solidFill>
              <a:srgbClr val="F72B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4"/>
          <p:cNvSpPr txBox="1"/>
          <p:nvPr/>
        </p:nvSpPr>
        <p:spPr>
          <a:xfrm>
            <a:off x="1779872" y="1245127"/>
            <a:ext cx="8632256" cy="574260"/>
          </a:xfrm>
          <a:prstGeom prst="rect">
            <a:avLst/>
          </a:prstGeom>
          <a:noFill/>
        </p:spPr>
        <p:txBody>
          <a:bodyPr wrap="square" rtlCol="0">
            <a:spAutoFit/>
          </a:bodyPr>
          <a:lstStyle/>
          <a:p>
            <a:pPr algn="ctr">
              <a:lnSpc>
                <a:spcPct val="150000"/>
              </a:lnSpc>
            </a:pPr>
            <a:r>
              <a:rPr lang="zh-CN" altLang="en-US" sz="1100" dirty="0">
                <a:solidFill>
                  <a:schemeClr val="bg1"/>
                </a:solidFill>
                <a:cs typeface="+mn-ea"/>
                <a:sym typeface="+mn-lt"/>
              </a:rPr>
              <a:t>点击此处替换文本或者复制粘贴您已经打好的文本点击此处替换文本或者复制粘贴您已经打好的文本点击此处替换文本或者复制粘贴您已经打好的文本点击此处替换文本或者复制粘贴您已经打好的文本</a:t>
            </a:r>
          </a:p>
        </p:txBody>
      </p:sp>
      <p:sp>
        <p:nvSpPr>
          <p:cNvPr id="13" name="文本框 12"/>
          <p:cNvSpPr txBox="1"/>
          <p:nvPr/>
        </p:nvSpPr>
        <p:spPr>
          <a:xfrm>
            <a:off x="4793447" y="783462"/>
            <a:ext cx="2605107" cy="461665"/>
          </a:xfrm>
          <a:prstGeom prst="rect">
            <a:avLst/>
          </a:prstGeom>
          <a:noFill/>
        </p:spPr>
        <p:txBody>
          <a:bodyPr wrap="square" rtlCol="0">
            <a:spAutoFit/>
          </a:bodyPr>
          <a:lstStyle/>
          <a:p>
            <a:pPr algn="ctr"/>
            <a:r>
              <a:rPr lang="zh-CN" altLang="en-US" sz="2400" b="1" dirty="0">
                <a:solidFill>
                  <a:schemeClr val="bg1"/>
                </a:solidFill>
                <a:cs typeface="+mn-ea"/>
                <a:sym typeface="+mn-lt"/>
              </a:rPr>
              <a:t>输入关键词</a:t>
            </a:r>
          </a:p>
        </p:txBody>
      </p:sp>
      <p:sp>
        <p:nvSpPr>
          <p:cNvPr id="14" name="文本框 13"/>
          <p:cNvSpPr txBox="1"/>
          <p:nvPr/>
        </p:nvSpPr>
        <p:spPr>
          <a:xfrm>
            <a:off x="650637" y="3511862"/>
            <a:ext cx="2605107" cy="400110"/>
          </a:xfrm>
          <a:prstGeom prst="rect">
            <a:avLst/>
          </a:prstGeom>
          <a:noFill/>
        </p:spPr>
        <p:txBody>
          <a:bodyPr wrap="square" rtlCol="0">
            <a:spAutoFit/>
          </a:bodyPr>
          <a:lstStyle/>
          <a:p>
            <a:pPr algn="ctr"/>
            <a:r>
              <a:rPr lang="zh-CN" altLang="en-US" sz="2000" b="1" dirty="0">
                <a:solidFill>
                  <a:schemeClr val="bg1"/>
                </a:solidFill>
                <a:cs typeface="+mn-ea"/>
                <a:sym typeface="+mn-lt"/>
              </a:rPr>
              <a:t>输入关键词</a:t>
            </a:r>
          </a:p>
        </p:txBody>
      </p:sp>
      <p:sp>
        <p:nvSpPr>
          <p:cNvPr id="15" name="文本框 14"/>
          <p:cNvSpPr txBox="1"/>
          <p:nvPr/>
        </p:nvSpPr>
        <p:spPr>
          <a:xfrm>
            <a:off x="3418598" y="3511862"/>
            <a:ext cx="2605107" cy="400110"/>
          </a:xfrm>
          <a:prstGeom prst="rect">
            <a:avLst/>
          </a:prstGeom>
          <a:noFill/>
        </p:spPr>
        <p:txBody>
          <a:bodyPr wrap="square" rtlCol="0">
            <a:spAutoFit/>
          </a:bodyPr>
          <a:lstStyle/>
          <a:p>
            <a:pPr algn="ctr"/>
            <a:r>
              <a:rPr lang="zh-CN" altLang="en-US" sz="2000" b="1" dirty="0">
                <a:solidFill>
                  <a:schemeClr val="bg1"/>
                </a:solidFill>
                <a:cs typeface="+mn-ea"/>
                <a:sym typeface="+mn-lt"/>
              </a:rPr>
              <a:t>输入关键词</a:t>
            </a:r>
          </a:p>
        </p:txBody>
      </p:sp>
      <p:sp>
        <p:nvSpPr>
          <p:cNvPr id="16" name="文本框 15"/>
          <p:cNvSpPr txBox="1"/>
          <p:nvPr/>
        </p:nvSpPr>
        <p:spPr>
          <a:xfrm>
            <a:off x="6216867" y="3511862"/>
            <a:ext cx="2605107" cy="400110"/>
          </a:xfrm>
          <a:prstGeom prst="rect">
            <a:avLst/>
          </a:prstGeom>
          <a:noFill/>
        </p:spPr>
        <p:txBody>
          <a:bodyPr wrap="square" rtlCol="0">
            <a:spAutoFit/>
          </a:bodyPr>
          <a:lstStyle/>
          <a:p>
            <a:pPr algn="ctr"/>
            <a:r>
              <a:rPr lang="zh-CN" altLang="en-US" sz="2000" b="1" dirty="0">
                <a:solidFill>
                  <a:schemeClr val="bg1"/>
                </a:solidFill>
                <a:cs typeface="+mn-ea"/>
                <a:sym typeface="+mn-lt"/>
              </a:rPr>
              <a:t>输入关键词</a:t>
            </a:r>
          </a:p>
        </p:txBody>
      </p:sp>
      <p:sp>
        <p:nvSpPr>
          <p:cNvPr id="17" name="文本框 16"/>
          <p:cNvSpPr txBox="1"/>
          <p:nvPr/>
        </p:nvSpPr>
        <p:spPr>
          <a:xfrm>
            <a:off x="8986108" y="3511862"/>
            <a:ext cx="2605107" cy="400110"/>
          </a:xfrm>
          <a:prstGeom prst="rect">
            <a:avLst/>
          </a:prstGeom>
          <a:noFill/>
        </p:spPr>
        <p:txBody>
          <a:bodyPr wrap="square" rtlCol="0">
            <a:spAutoFit/>
          </a:bodyPr>
          <a:lstStyle/>
          <a:p>
            <a:pPr algn="ctr"/>
            <a:r>
              <a:rPr lang="zh-CN" altLang="en-US" sz="2000" b="1" dirty="0">
                <a:solidFill>
                  <a:schemeClr val="bg1"/>
                </a:solidFill>
                <a:cs typeface="+mn-ea"/>
                <a:sym typeface="+mn-lt"/>
              </a:rPr>
              <a:t>输入关键词</a:t>
            </a:r>
          </a:p>
        </p:txBody>
      </p:sp>
      <p:sp>
        <p:nvSpPr>
          <p:cNvPr id="18" name="TextBox 54"/>
          <p:cNvSpPr txBox="1"/>
          <p:nvPr/>
        </p:nvSpPr>
        <p:spPr>
          <a:xfrm>
            <a:off x="821891" y="4101504"/>
            <a:ext cx="2138763" cy="1477328"/>
          </a:xfrm>
          <a:prstGeom prst="rect">
            <a:avLst/>
          </a:prstGeom>
          <a:noFill/>
        </p:spPr>
        <p:txBody>
          <a:bodyPr wrap="square" rtlCol="0">
            <a:spAutoFit/>
          </a:bodyPr>
          <a:lstStyle/>
          <a:p>
            <a:pPr algn="ctr">
              <a:lnSpc>
                <a:spcPct val="150000"/>
              </a:lnSpc>
            </a:pPr>
            <a:r>
              <a:rPr lang="zh-CN" altLang="en-US" sz="1200" dirty="0">
                <a:solidFill>
                  <a:schemeClr val="bg1"/>
                </a:solidFill>
                <a:cs typeface="+mn-ea"/>
                <a:sym typeface="+mn-lt"/>
              </a:rPr>
              <a:t>点击此处替换文本或者复制粘贴您已经打好的文本点击此处替换文本或者复制粘贴您已经打好的文本</a:t>
            </a:r>
          </a:p>
          <a:p>
            <a:pPr algn="ctr">
              <a:lnSpc>
                <a:spcPct val="150000"/>
              </a:lnSpc>
            </a:pPr>
            <a:endParaRPr lang="zh-CN" altLang="en-US" sz="1200" dirty="0">
              <a:solidFill>
                <a:schemeClr val="bg1"/>
              </a:solidFill>
              <a:cs typeface="+mn-ea"/>
              <a:sym typeface="+mn-lt"/>
            </a:endParaRPr>
          </a:p>
        </p:txBody>
      </p:sp>
      <p:sp>
        <p:nvSpPr>
          <p:cNvPr id="20" name="TextBox 54"/>
          <p:cNvSpPr txBox="1"/>
          <p:nvPr/>
        </p:nvSpPr>
        <p:spPr>
          <a:xfrm>
            <a:off x="3605646" y="4101504"/>
            <a:ext cx="2138763" cy="1477328"/>
          </a:xfrm>
          <a:prstGeom prst="rect">
            <a:avLst/>
          </a:prstGeom>
          <a:noFill/>
        </p:spPr>
        <p:txBody>
          <a:bodyPr wrap="square" rtlCol="0">
            <a:spAutoFit/>
          </a:bodyPr>
          <a:lstStyle/>
          <a:p>
            <a:pPr algn="ctr">
              <a:lnSpc>
                <a:spcPct val="150000"/>
              </a:lnSpc>
            </a:pPr>
            <a:r>
              <a:rPr lang="zh-CN" altLang="en-US" sz="1200" dirty="0">
                <a:solidFill>
                  <a:schemeClr val="bg1"/>
                </a:solidFill>
                <a:cs typeface="+mn-ea"/>
                <a:sym typeface="+mn-lt"/>
              </a:rPr>
              <a:t>点击此处替换文本或者复制粘贴您已经打好的文本点击此处替换文本或者复制粘贴您已经打好的文本</a:t>
            </a:r>
          </a:p>
          <a:p>
            <a:pPr algn="ctr">
              <a:lnSpc>
                <a:spcPct val="150000"/>
              </a:lnSpc>
            </a:pPr>
            <a:endParaRPr lang="zh-CN" altLang="en-US" sz="1200" dirty="0">
              <a:solidFill>
                <a:schemeClr val="bg1"/>
              </a:solidFill>
              <a:cs typeface="+mn-ea"/>
              <a:sym typeface="+mn-lt"/>
            </a:endParaRPr>
          </a:p>
        </p:txBody>
      </p:sp>
      <p:sp>
        <p:nvSpPr>
          <p:cNvPr id="21" name="TextBox 54"/>
          <p:cNvSpPr txBox="1"/>
          <p:nvPr/>
        </p:nvSpPr>
        <p:spPr>
          <a:xfrm>
            <a:off x="6389401" y="4101504"/>
            <a:ext cx="2138763" cy="1477328"/>
          </a:xfrm>
          <a:prstGeom prst="rect">
            <a:avLst/>
          </a:prstGeom>
          <a:noFill/>
        </p:spPr>
        <p:txBody>
          <a:bodyPr wrap="square" rtlCol="0">
            <a:spAutoFit/>
          </a:bodyPr>
          <a:lstStyle/>
          <a:p>
            <a:pPr algn="ctr">
              <a:lnSpc>
                <a:spcPct val="150000"/>
              </a:lnSpc>
            </a:pPr>
            <a:r>
              <a:rPr lang="zh-CN" altLang="en-US" sz="1200" dirty="0">
                <a:solidFill>
                  <a:schemeClr val="bg1"/>
                </a:solidFill>
                <a:cs typeface="+mn-ea"/>
                <a:sym typeface="+mn-lt"/>
              </a:rPr>
              <a:t>点击此处替换文本或者复制粘贴您已经打好的文本点击此处替换文本或者复制粘贴您已经打好的文本</a:t>
            </a:r>
          </a:p>
          <a:p>
            <a:pPr algn="ctr">
              <a:lnSpc>
                <a:spcPct val="150000"/>
              </a:lnSpc>
            </a:pPr>
            <a:endParaRPr lang="zh-CN" altLang="en-US" sz="1200" dirty="0">
              <a:solidFill>
                <a:schemeClr val="bg1"/>
              </a:solidFill>
              <a:cs typeface="+mn-ea"/>
              <a:sym typeface="+mn-lt"/>
            </a:endParaRPr>
          </a:p>
        </p:txBody>
      </p:sp>
      <p:sp>
        <p:nvSpPr>
          <p:cNvPr id="22" name="TextBox 54"/>
          <p:cNvSpPr txBox="1"/>
          <p:nvPr/>
        </p:nvSpPr>
        <p:spPr>
          <a:xfrm>
            <a:off x="9173156" y="4101504"/>
            <a:ext cx="2138763" cy="1477328"/>
          </a:xfrm>
          <a:prstGeom prst="rect">
            <a:avLst/>
          </a:prstGeom>
          <a:noFill/>
        </p:spPr>
        <p:txBody>
          <a:bodyPr wrap="square" rtlCol="0">
            <a:spAutoFit/>
          </a:bodyPr>
          <a:lstStyle/>
          <a:p>
            <a:pPr algn="ctr">
              <a:lnSpc>
                <a:spcPct val="150000"/>
              </a:lnSpc>
            </a:pPr>
            <a:r>
              <a:rPr lang="zh-CN" altLang="en-US" sz="1200" dirty="0">
                <a:solidFill>
                  <a:schemeClr val="bg1"/>
                </a:solidFill>
                <a:cs typeface="+mn-ea"/>
                <a:sym typeface="+mn-lt"/>
              </a:rPr>
              <a:t>点击此处替换文本或者复制粘贴您已经打好的文本点击此处替换文本或者复制粘贴您已经打好的文本</a:t>
            </a:r>
          </a:p>
          <a:p>
            <a:pPr algn="ctr">
              <a:lnSpc>
                <a:spcPct val="150000"/>
              </a:lnSpc>
            </a:pPr>
            <a:endParaRPr lang="zh-CN" altLang="en-US" sz="1200" dirty="0">
              <a:solidFill>
                <a:schemeClr val="bg1"/>
              </a:solidFill>
              <a:cs typeface="+mn-ea"/>
              <a:sym typeface="+mn-lt"/>
            </a:endParaRPr>
          </a:p>
        </p:txBody>
      </p:sp>
      <p:grpSp>
        <p:nvGrpSpPr>
          <p:cNvPr id="26" name="组合 25"/>
          <p:cNvGrpSpPr/>
          <p:nvPr/>
        </p:nvGrpSpPr>
        <p:grpSpPr>
          <a:xfrm>
            <a:off x="1619317" y="2637789"/>
            <a:ext cx="8935728" cy="623376"/>
            <a:chOff x="1582997" y="2631095"/>
            <a:chExt cx="8935728" cy="623376"/>
          </a:xfrm>
          <a:solidFill>
            <a:srgbClr val="F72B52"/>
          </a:solidFill>
        </p:grpSpPr>
        <p:sp>
          <p:nvSpPr>
            <p:cNvPr id="27" name="KSO_Shape"/>
            <p:cNvSpPr>
              <a:spLocks/>
            </p:cNvSpPr>
            <p:nvPr/>
          </p:nvSpPr>
          <p:spPr bwMode="auto">
            <a:xfrm>
              <a:off x="1582997" y="2741951"/>
              <a:ext cx="679772" cy="46677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grp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sp>
          <p:nvSpPr>
            <p:cNvPr id="28" name="KSO_Shape"/>
            <p:cNvSpPr>
              <a:spLocks/>
            </p:cNvSpPr>
            <p:nvPr/>
          </p:nvSpPr>
          <p:spPr bwMode="auto">
            <a:xfrm>
              <a:off x="4438248" y="2760968"/>
              <a:ext cx="565808" cy="48187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grp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sp>
          <p:nvSpPr>
            <p:cNvPr id="29" name="KSO_Shape"/>
            <p:cNvSpPr>
              <a:spLocks/>
            </p:cNvSpPr>
            <p:nvPr/>
          </p:nvSpPr>
          <p:spPr bwMode="auto">
            <a:xfrm>
              <a:off x="7179535" y="2672727"/>
              <a:ext cx="587621" cy="58174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grp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sp>
          <p:nvSpPr>
            <p:cNvPr id="30" name="KSO_Shape"/>
            <p:cNvSpPr>
              <a:spLocks/>
            </p:cNvSpPr>
            <p:nvPr/>
          </p:nvSpPr>
          <p:spPr bwMode="auto">
            <a:xfrm>
              <a:off x="9942636" y="2631095"/>
              <a:ext cx="576089" cy="553046"/>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grp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31" name="组合 30"/>
          <p:cNvGrpSpPr/>
          <p:nvPr/>
        </p:nvGrpSpPr>
        <p:grpSpPr>
          <a:xfrm>
            <a:off x="1546260" y="2627434"/>
            <a:ext cx="8935728" cy="623376"/>
            <a:chOff x="1582997" y="2631095"/>
            <a:chExt cx="8935728" cy="623376"/>
          </a:xfrm>
          <a:solidFill>
            <a:srgbClr val="27F3F1"/>
          </a:solidFill>
        </p:grpSpPr>
        <p:sp>
          <p:nvSpPr>
            <p:cNvPr id="32" name="KSO_Shape"/>
            <p:cNvSpPr>
              <a:spLocks/>
            </p:cNvSpPr>
            <p:nvPr/>
          </p:nvSpPr>
          <p:spPr bwMode="auto">
            <a:xfrm>
              <a:off x="1582997" y="2741951"/>
              <a:ext cx="679772" cy="46677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grp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sp>
          <p:nvSpPr>
            <p:cNvPr id="33" name="KSO_Shape"/>
            <p:cNvSpPr>
              <a:spLocks/>
            </p:cNvSpPr>
            <p:nvPr/>
          </p:nvSpPr>
          <p:spPr bwMode="auto">
            <a:xfrm>
              <a:off x="4438248" y="2760968"/>
              <a:ext cx="565808" cy="48187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grp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sp>
          <p:nvSpPr>
            <p:cNvPr id="34" name="KSO_Shape"/>
            <p:cNvSpPr>
              <a:spLocks/>
            </p:cNvSpPr>
            <p:nvPr/>
          </p:nvSpPr>
          <p:spPr bwMode="auto">
            <a:xfrm>
              <a:off x="7179535" y="2672727"/>
              <a:ext cx="587621" cy="58174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grp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sp>
          <p:nvSpPr>
            <p:cNvPr id="35" name="KSO_Shape"/>
            <p:cNvSpPr>
              <a:spLocks/>
            </p:cNvSpPr>
            <p:nvPr/>
          </p:nvSpPr>
          <p:spPr bwMode="auto">
            <a:xfrm>
              <a:off x="9942636" y="2631095"/>
              <a:ext cx="576089" cy="553046"/>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grp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2" name="组合 1"/>
          <p:cNvGrpSpPr/>
          <p:nvPr/>
        </p:nvGrpSpPr>
        <p:grpSpPr>
          <a:xfrm>
            <a:off x="1582997" y="2616581"/>
            <a:ext cx="8935728" cy="623376"/>
            <a:chOff x="1582997" y="2631095"/>
            <a:chExt cx="8935728" cy="623376"/>
          </a:xfrm>
        </p:grpSpPr>
        <p:sp>
          <p:nvSpPr>
            <p:cNvPr id="3" name="KSO_Shape"/>
            <p:cNvSpPr>
              <a:spLocks/>
            </p:cNvSpPr>
            <p:nvPr/>
          </p:nvSpPr>
          <p:spPr bwMode="auto">
            <a:xfrm>
              <a:off x="1582997" y="2741951"/>
              <a:ext cx="679772" cy="46677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sp>
          <p:nvSpPr>
            <p:cNvPr id="4" name="KSO_Shape"/>
            <p:cNvSpPr>
              <a:spLocks/>
            </p:cNvSpPr>
            <p:nvPr/>
          </p:nvSpPr>
          <p:spPr bwMode="auto">
            <a:xfrm>
              <a:off x="4438248" y="2760968"/>
              <a:ext cx="565808" cy="48187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sp>
          <p:nvSpPr>
            <p:cNvPr id="5" name="KSO_Shape"/>
            <p:cNvSpPr>
              <a:spLocks/>
            </p:cNvSpPr>
            <p:nvPr/>
          </p:nvSpPr>
          <p:spPr bwMode="auto">
            <a:xfrm>
              <a:off x="7179535" y="2672727"/>
              <a:ext cx="587621" cy="58174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sp>
          <p:nvSpPr>
            <p:cNvPr id="6" name="KSO_Shape"/>
            <p:cNvSpPr>
              <a:spLocks/>
            </p:cNvSpPr>
            <p:nvPr/>
          </p:nvSpPr>
          <p:spPr bwMode="auto">
            <a:xfrm>
              <a:off x="9942636" y="2631095"/>
              <a:ext cx="576089" cy="553046"/>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grpSp>
    </p:spTree>
    <p:extLst>
      <p:ext uri="{BB962C8B-B14F-4D97-AF65-F5344CB8AC3E}">
        <p14:creationId xmlns:p14="http://schemas.microsoft.com/office/powerpoint/2010/main" val="931834131"/>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0-#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0-#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0-#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0-#ppt_w/2"/>
                                          </p:val>
                                        </p:tav>
                                        <p:tav tm="100000">
                                          <p:val>
                                            <p:strVal val="#ppt_x"/>
                                          </p:val>
                                        </p:tav>
                                      </p:tavLst>
                                    </p:anim>
                                    <p:anim calcmode="lin" valueType="num">
                                      <p:cBhvr additive="base">
                                        <p:cTn id="43" dur="500" fill="hold"/>
                                        <p:tgtEl>
                                          <p:spTgt spid="20"/>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0-#ppt_w/2"/>
                                          </p:val>
                                        </p:tav>
                                        <p:tav tm="100000">
                                          <p:val>
                                            <p:strVal val="#ppt_x"/>
                                          </p:val>
                                        </p:tav>
                                      </p:tavLst>
                                    </p:anim>
                                    <p:anim calcmode="lin" valueType="num">
                                      <p:cBhvr additive="base">
                                        <p:cTn id="48" dur="500" fill="hold"/>
                                        <p:tgtEl>
                                          <p:spTgt spid="21"/>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0-#ppt_w/2"/>
                                          </p:val>
                                        </p:tav>
                                        <p:tav tm="100000">
                                          <p:val>
                                            <p:strVal val="#ppt_x"/>
                                          </p:val>
                                        </p:tav>
                                      </p:tavLst>
                                    </p:anim>
                                    <p:anim calcmode="lin" valueType="num">
                                      <p:cBhvr additive="base">
                                        <p:cTn id="5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20"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7002" y="0"/>
            <a:ext cx="12226005" cy="6858000"/>
            <a:chOff x="-42231" y="0"/>
            <a:chExt cx="12226005" cy="6858000"/>
          </a:xfrm>
        </p:grpSpPr>
        <p:pic>
          <p:nvPicPr>
            <p:cNvPr id="21" name="图片 20"/>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0" y="4627"/>
              <a:ext cx="12183774" cy="6848746"/>
            </a:xfrm>
            <a:prstGeom prst="rect">
              <a:avLst/>
            </a:prstGeom>
          </p:spPr>
        </p:pic>
        <p:sp>
          <p:nvSpPr>
            <p:cNvPr id="22" name="矩形 21"/>
            <p:cNvSpPr/>
            <p:nvPr/>
          </p:nvSpPr>
          <p:spPr>
            <a:xfrm>
              <a:off x="-42231" y="0"/>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54"/>
          <p:cNvSpPr txBox="1"/>
          <p:nvPr/>
        </p:nvSpPr>
        <p:spPr>
          <a:xfrm>
            <a:off x="4712206" y="1209156"/>
            <a:ext cx="2664806" cy="574260"/>
          </a:xfrm>
          <a:prstGeom prst="rect">
            <a:avLst/>
          </a:prstGeom>
          <a:noFill/>
        </p:spPr>
        <p:txBody>
          <a:bodyPr wrap="square" rtlCol="0">
            <a:spAutoFit/>
          </a:bodyPr>
          <a:lstStyle/>
          <a:p>
            <a:pPr algn="ctr">
              <a:lnSpc>
                <a:spcPct val="150000"/>
              </a:lnSpc>
            </a:pPr>
            <a:r>
              <a:rPr lang="zh-CN" altLang="en-US" sz="1100" dirty="0">
                <a:solidFill>
                  <a:schemeClr val="bg1"/>
                </a:solidFill>
                <a:cs typeface="+mn-ea"/>
                <a:sym typeface="+mn-lt"/>
              </a:rPr>
              <a:t>点击此处替换文本或者复制粘贴您已经打好的文本</a:t>
            </a:r>
          </a:p>
        </p:txBody>
      </p:sp>
      <p:sp>
        <p:nvSpPr>
          <p:cNvPr id="13" name="文本框 12"/>
          <p:cNvSpPr txBox="1"/>
          <p:nvPr/>
        </p:nvSpPr>
        <p:spPr>
          <a:xfrm>
            <a:off x="4742056" y="906952"/>
            <a:ext cx="2605107" cy="369332"/>
          </a:xfrm>
          <a:prstGeom prst="rect">
            <a:avLst/>
          </a:prstGeom>
          <a:noFill/>
        </p:spPr>
        <p:txBody>
          <a:bodyPr wrap="square" rtlCol="0">
            <a:spAutoFit/>
          </a:bodyPr>
          <a:lstStyle/>
          <a:p>
            <a:pPr algn="ctr"/>
            <a:r>
              <a:rPr lang="zh-CN" altLang="en-US" b="1" dirty="0">
                <a:solidFill>
                  <a:schemeClr val="bg1"/>
                </a:solidFill>
                <a:cs typeface="+mn-ea"/>
                <a:sym typeface="+mn-lt"/>
              </a:rPr>
              <a:t>输入关键词</a:t>
            </a:r>
          </a:p>
        </p:txBody>
      </p:sp>
      <p:sp>
        <p:nvSpPr>
          <p:cNvPr id="14" name="TextBox 54"/>
          <p:cNvSpPr txBox="1"/>
          <p:nvPr/>
        </p:nvSpPr>
        <p:spPr>
          <a:xfrm>
            <a:off x="4712206" y="5655598"/>
            <a:ext cx="2664806" cy="600164"/>
          </a:xfrm>
          <a:prstGeom prst="rect">
            <a:avLst/>
          </a:prstGeom>
          <a:noFill/>
        </p:spPr>
        <p:txBody>
          <a:bodyPr wrap="square" rtlCol="0">
            <a:spAutoFit/>
          </a:bodyPr>
          <a:lstStyle/>
          <a:p>
            <a:pPr algn="ctr">
              <a:lnSpc>
                <a:spcPct val="150000"/>
              </a:lnSpc>
            </a:pPr>
            <a:r>
              <a:rPr lang="zh-CN" altLang="en-US" sz="1100" dirty="0">
                <a:solidFill>
                  <a:schemeClr val="bg1"/>
                </a:solidFill>
                <a:cs typeface="+mn-ea"/>
                <a:sym typeface="+mn-lt"/>
              </a:rPr>
              <a:t>点击此处替换文本或者复制粘贴您已经打好的文本</a:t>
            </a:r>
          </a:p>
        </p:txBody>
      </p:sp>
      <p:sp>
        <p:nvSpPr>
          <p:cNvPr id="15" name="文本框 14"/>
          <p:cNvSpPr txBox="1"/>
          <p:nvPr/>
        </p:nvSpPr>
        <p:spPr>
          <a:xfrm>
            <a:off x="4742056" y="5353394"/>
            <a:ext cx="2605107" cy="369332"/>
          </a:xfrm>
          <a:prstGeom prst="rect">
            <a:avLst/>
          </a:prstGeom>
          <a:noFill/>
        </p:spPr>
        <p:txBody>
          <a:bodyPr wrap="square" rtlCol="0">
            <a:spAutoFit/>
          </a:bodyPr>
          <a:lstStyle/>
          <a:p>
            <a:pPr algn="ctr"/>
            <a:r>
              <a:rPr lang="zh-CN" altLang="en-US" b="1" dirty="0">
                <a:solidFill>
                  <a:schemeClr val="bg1"/>
                </a:solidFill>
                <a:cs typeface="+mn-ea"/>
                <a:sym typeface="+mn-lt"/>
              </a:rPr>
              <a:t>输入关键词</a:t>
            </a:r>
          </a:p>
        </p:txBody>
      </p:sp>
      <p:sp>
        <p:nvSpPr>
          <p:cNvPr id="16" name="TextBox 54"/>
          <p:cNvSpPr txBox="1"/>
          <p:nvPr/>
        </p:nvSpPr>
        <p:spPr>
          <a:xfrm>
            <a:off x="1219151" y="3386299"/>
            <a:ext cx="2664806" cy="600164"/>
          </a:xfrm>
          <a:prstGeom prst="rect">
            <a:avLst/>
          </a:prstGeom>
          <a:noFill/>
        </p:spPr>
        <p:txBody>
          <a:bodyPr wrap="square" rtlCol="0">
            <a:spAutoFit/>
          </a:bodyPr>
          <a:lstStyle/>
          <a:p>
            <a:pPr algn="ctr">
              <a:lnSpc>
                <a:spcPct val="150000"/>
              </a:lnSpc>
            </a:pPr>
            <a:r>
              <a:rPr lang="zh-CN" altLang="en-US" sz="1100" dirty="0">
                <a:solidFill>
                  <a:schemeClr val="bg1"/>
                </a:solidFill>
                <a:cs typeface="+mn-ea"/>
                <a:sym typeface="+mn-lt"/>
              </a:rPr>
              <a:t>点击此处替换文本或者复制粘贴您已经打好的文本</a:t>
            </a:r>
          </a:p>
        </p:txBody>
      </p:sp>
      <p:sp>
        <p:nvSpPr>
          <p:cNvPr id="17" name="文本框 16"/>
          <p:cNvSpPr txBox="1"/>
          <p:nvPr/>
        </p:nvSpPr>
        <p:spPr>
          <a:xfrm>
            <a:off x="1249001" y="3084095"/>
            <a:ext cx="2605107" cy="369332"/>
          </a:xfrm>
          <a:prstGeom prst="rect">
            <a:avLst/>
          </a:prstGeom>
          <a:noFill/>
        </p:spPr>
        <p:txBody>
          <a:bodyPr wrap="square" rtlCol="0">
            <a:spAutoFit/>
          </a:bodyPr>
          <a:lstStyle/>
          <a:p>
            <a:pPr algn="ctr"/>
            <a:r>
              <a:rPr lang="zh-CN" altLang="en-US" b="1" dirty="0">
                <a:solidFill>
                  <a:schemeClr val="bg1"/>
                </a:solidFill>
                <a:cs typeface="+mn-ea"/>
                <a:sym typeface="+mn-lt"/>
              </a:rPr>
              <a:t>输入关键词</a:t>
            </a:r>
          </a:p>
        </p:txBody>
      </p:sp>
      <p:sp>
        <p:nvSpPr>
          <p:cNvPr id="18" name="TextBox 54"/>
          <p:cNvSpPr txBox="1"/>
          <p:nvPr/>
        </p:nvSpPr>
        <p:spPr>
          <a:xfrm>
            <a:off x="8219738" y="3386299"/>
            <a:ext cx="2664806" cy="574260"/>
          </a:xfrm>
          <a:prstGeom prst="rect">
            <a:avLst/>
          </a:prstGeom>
          <a:noFill/>
        </p:spPr>
        <p:txBody>
          <a:bodyPr wrap="square" rtlCol="0">
            <a:spAutoFit/>
          </a:bodyPr>
          <a:lstStyle/>
          <a:p>
            <a:pPr algn="ctr">
              <a:lnSpc>
                <a:spcPct val="150000"/>
              </a:lnSpc>
            </a:pPr>
            <a:r>
              <a:rPr lang="zh-CN" altLang="en-US" sz="1100" dirty="0">
                <a:solidFill>
                  <a:schemeClr val="bg1"/>
                </a:solidFill>
                <a:cs typeface="+mn-ea"/>
                <a:sym typeface="+mn-lt"/>
              </a:rPr>
              <a:t>点击此处替换文本或者复制粘贴您已经打好的文本</a:t>
            </a:r>
          </a:p>
        </p:txBody>
      </p:sp>
      <p:sp>
        <p:nvSpPr>
          <p:cNvPr id="19" name="文本框 18"/>
          <p:cNvSpPr txBox="1"/>
          <p:nvPr/>
        </p:nvSpPr>
        <p:spPr>
          <a:xfrm>
            <a:off x="8249588" y="3084095"/>
            <a:ext cx="2605107" cy="369332"/>
          </a:xfrm>
          <a:prstGeom prst="rect">
            <a:avLst/>
          </a:prstGeom>
          <a:noFill/>
        </p:spPr>
        <p:txBody>
          <a:bodyPr wrap="square" rtlCol="0">
            <a:spAutoFit/>
          </a:bodyPr>
          <a:lstStyle/>
          <a:p>
            <a:pPr algn="ctr"/>
            <a:r>
              <a:rPr lang="zh-CN" altLang="en-US" b="1" dirty="0">
                <a:solidFill>
                  <a:schemeClr val="bg1"/>
                </a:solidFill>
                <a:cs typeface="+mn-ea"/>
                <a:sym typeface="+mn-lt"/>
              </a:rPr>
              <a:t>输入关键词</a:t>
            </a:r>
          </a:p>
        </p:txBody>
      </p:sp>
      <p:grpSp>
        <p:nvGrpSpPr>
          <p:cNvPr id="23" name="组合 22"/>
          <p:cNvGrpSpPr/>
          <p:nvPr/>
        </p:nvGrpSpPr>
        <p:grpSpPr>
          <a:xfrm>
            <a:off x="4196478" y="1924391"/>
            <a:ext cx="3907364" cy="3390647"/>
            <a:chOff x="2025956" y="1831146"/>
            <a:chExt cx="3711124" cy="3220358"/>
          </a:xfrm>
          <a:solidFill>
            <a:srgbClr val="F72B52"/>
          </a:solidFill>
        </p:grpSpPr>
        <p:grpSp>
          <p:nvGrpSpPr>
            <p:cNvPr id="24" name="组合 23"/>
            <p:cNvGrpSpPr/>
            <p:nvPr/>
          </p:nvGrpSpPr>
          <p:grpSpPr>
            <a:xfrm>
              <a:off x="3101440" y="1831146"/>
              <a:ext cx="1564174" cy="3220358"/>
              <a:chOff x="3101440" y="1831146"/>
              <a:chExt cx="1564174" cy="3220358"/>
            </a:xfrm>
            <a:grpFill/>
          </p:grpSpPr>
          <p:sp>
            <p:nvSpPr>
              <p:cNvPr id="27" name="心形 26"/>
              <p:cNvSpPr/>
              <p:nvPr/>
            </p:nvSpPr>
            <p:spPr>
              <a:xfrm rot="16200000">
                <a:off x="3078437" y="1854149"/>
                <a:ext cx="1610179" cy="1564174"/>
              </a:xfrm>
              <a:prstGeom prst="heart">
                <a:avLst/>
              </a:pr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心形 27"/>
              <p:cNvSpPr/>
              <p:nvPr/>
            </p:nvSpPr>
            <p:spPr>
              <a:xfrm rot="5400000" flipH="1">
                <a:off x="3078437" y="3464328"/>
                <a:ext cx="1610179" cy="1564174"/>
              </a:xfrm>
              <a:prstGeom prst="heart">
                <a:avLst/>
              </a:pr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心形 24"/>
            <p:cNvSpPr/>
            <p:nvPr/>
          </p:nvSpPr>
          <p:spPr>
            <a:xfrm rot="10800000" flipH="1">
              <a:off x="2025956" y="2659237"/>
              <a:ext cx="1610179" cy="1564174"/>
            </a:xfrm>
            <a:prstGeom prst="heart">
              <a:avLst/>
            </a:pr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心形 25"/>
            <p:cNvSpPr/>
            <p:nvPr/>
          </p:nvSpPr>
          <p:spPr>
            <a:xfrm>
              <a:off x="4126901" y="2659237"/>
              <a:ext cx="1610179" cy="1564174"/>
            </a:xfrm>
            <a:prstGeom prst="heart">
              <a:avLst/>
            </a:pr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4070472" y="1909378"/>
            <a:ext cx="3907364" cy="3390647"/>
            <a:chOff x="2025956" y="1831146"/>
            <a:chExt cx="3711124" cy="3220358"/>
          </a:xfrm>
          <a:solidFill>
            <a:srgbClr val="27F3F1"/>
          </a:solidFill>
        </p:grpSpPr>
        <p:grpSp>
          <p:nvGrpSpPr>
            <p:cNvPr id="30" name="组合 29"/>
            <p:cNvGrpSpPr/>
            <p:nvPr/>
          </p:nvGrpSpPr>
          <p:grpSpPr>
            <a:xfrm>
              <a:off x="3101440" y="1831146"/>
              <a:ext cx="1564174" cy="3220358"/>
              <a:chOff x="3101440" y="1831146"/>
              <a:chExt cx="1564174" cy="3220358"/>
            </a:xfrm>
            <a:grpFill/>
          </p:grpSpPr>
          <p:sp>
            <p:nvSpPr>
              <p:cNvPr id="33" name="心形 32"/>
              <p:cNvSpPr/>
              <p:nvPr/>
            </p:nvSpPr>
            <p:spPr>
              <a:xfrm rot="16200000">
                <a:off x="3078437" y="1854149"/>
                <a:ext cx="1610179" cy="1564174"/>
              </a:xfrm>
              <a:prstGeom prst="heart">
                <a:avLst/>
              </a:pr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心形 33"/>
              <p:cNvSpPr/>
              <p:nvPr/>
            </p:nvSpPr>
            <p:spPr>
              <a:xfrm rot="5400000" flipH="1">
                <a:off x="3078437" y="3464328"/>
                <a:ext cx="1610179" cy="1564174"/>
              </a:xfrm>
              <a:prstGeom prst="heart">
                <a:avLst/>
              </a:pr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心形 30"/>
            <p:cNvSpPr/>
            <p:nvPr/>
          </p:nvSpPr>
          <p:spPr>
            <a:xfrm rot="10800000" flipH="1">
              <a:off x="2025956" y="2659237"/>
              <a:ext cx="1610179" cy="1564174"/>
            </a:xfrm>
            <a:prstGeom prst="heart">
              <a:avLst/>
            </a:pr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心形 31"/>
            <p:cNvSpPr/>
            <p:nvPr/>
          </p:nvSpPr>
          <p:spPr>
            <a:xfrm>
              <a:off x="4126901" y="2659237"/>
              <a:ext cx="1610179" cy="1564174"/>
            </a:xfrm>
            <a:prstGeom prst="heart">
              <a:avLst/>
            </a:pr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4142318" y="1886034"/>
            <a:ext cx="3907364" cy="3390647"/>
            <a:chOff x="2025956" y="1831146"/>
            <a:chExt cx="3711124" cy="3220358"/>
          </a:xfrm>
          <a:solidFill>
            <a:schemeClr val="bg1"/>
          </a:solidFill>
        </p:grpSpPr>
        <p:grpSp>
          <p:nvGrpSpPr>
            <p:cNvPr id="7" name="组合 6"/>
            <p:cNvGrpSpPr/>
            <p:nvPr/>
          </p:nvGrpSpPr>
          <p:grpSpPr>
            <a:xfrm>
              <a:off x="3101440" y="1831146"/>
              <a:ext cx="1564174" cy="3220358"/>
              <a:chOff x="3101440" y="1831146"/>
              <a:chExt cx="1564174" cy="3220358"/>
            </a:xfrm>
            <a:grpFill/>
          </p:grpSpPr>
          <p:sp>
            <p:nvSpPr>
              <p:cNvPr id="3" name="心形 2"/>
              <p:cNvSpPr/>
              <p:nvPr/>
            </p:nvSpPr>
            <p:spPr>
              <a:xfrm rot="16200000">
                <a:off x="3078437" y="1854149"/>
                <a:ext cx="1610179" cy="1564174"/>
              </a:xfrm>
              <a:prstGeom prst="heart">
                <a:avLst/>
              </a:pr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心形 5"/>
              <p:cNvSpPr/>
              <p:nvPr/>
            </p:nvSpPr>
            <p:spPr>
              <a:xfrm rot="5400000" flipH="1">
                <a:off x="3078437" y="3464328"/>
                <a:ext cx="1610179" cy="1564174"/>
              </a:xfrm>
              <a:prstGeom prst="heart">
                <a:avLst/>
              </a:pr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心形 8"/>
            <p:cNvSpPr/>
            <p:nvPr/>
          </p:nvSpPr>
          <p:spPr>
            <a:xfrm rot="10800000" flipH="1">
              <a:off x="2025956" y="2659237"/>
              <a:ext cx="1610179" cy="1564174"/>
            </a:xfrm>
            <a:prstGeom prst="heart">
              <a:avLst/>
            </a:pr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心形 9"/>
            <p:cNvSpPr/>
            <p:nvPr/>
          </p:nvSpPr>
          <p:spPr>
            <a:xfrm>
              <a:off x="4126901" y="2659237"/>
              <a:ext cx="1610179" cy="1564174"/>
            </a:xfrm>
            <a:prstGeom prst="heart">
              <a:avLst/>
            </a:pr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05082523"/>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0-#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0-#ppt_w/2"/>
                                          </p:val>
                                        </p:tav>
                                        <p:tav tm="100000">
                                          <p:val>
                                            <p:strVal val="#ppt_x"/>
                                          </p:val>
                                        </p:tav>
                                      </p:tavLst>
                                    </p:anim>
                                    <p:anim calcmode="lin" valueType="num">
                                      <p:cBhvr additive="base">
                                        <p:cTn id="38" dur="500" fill="hold"/>
                                        <p:tgtEl>
                                          <p:spTgt spid="19"/>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0-#ppt_w/2"/>
                                          </p:val>
                                        </p:tav>
                                        <p:tav tm="100000">
                                          <p:val>
                                            <p:strVal val="#ppt_x"/>
                                          </p:val>
                                        </p:tav>
                                      </p:tavLst>
                                    </p:anim>
                                    <p:anim calcmode="lin" valueType="num">
                                      <p:cBhvr additive="base">
                                        <p:cTn id="43"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7002" y="0"/>
            <a:ext cx="12226005" cy="6858000"/>
            <a:chOff x="-42231" y="0"/>
            <a:chExt cx="12226005" cy="6858000"/>
          </a:xfrm>
        </p:grpSpPr>
        <p:pic>
          <p:nvPicPr>
            <p:cNvPr id="32" name="图片 31"/>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0" y="4627"/>
              <a:ext cx="12183774" cy="6848746"/>
            </a:xfrm>
            <a:prstGeom prst="rect">
              <a:avLst/>
            </a:prstGeom>
          </p:spPr>
        </p:pic>
        <p:sp>
          <p:nvSpPr>
            <p:cNvPr id="33" name="矩形 32"/>
            <p:cNvSpPr/>
            <p:nvPr/>
          </p:nvSpPr>
          <p:spPr>
            <a:xfrm>
              <a:off x="-42231" y="0"/>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Box 54"/>
          <p:cNvSpPr txBox="1"/>
          <p:nvPr/>
        </p:nvSpPr>
        <p:spPr>
          <a:xfrm>
            <a:off x="2494941" y="1866077"/>
            <a:ext cx="2778813" cy="646331"/>
          </a:xfrm>
          <a:prstGeom prst="rect">
            <a:avLst/>
          </a:prstGeom>
          <a:noFill/>
        </p:spPr>
        <p:txBody>
          <a:bodyPr wrap="square" rtlCol="0">
            <a:spAutoFit/>
          </a:bodyPr>
          <a:lstStyle/>
          <a:p>
            <a:pPr>
              <a:lnSpc>
                <a:spcPct val="150000"/>
              </a:lnSpc>
            </a:pPr>
            <a:r>
              <a:rPr lang="zh-CN" altLang="en-US" sz="1200" dirty="0">
                <a:solidFill>
                  <a:schemeClr val="bg1"/>
                </a:solidFill>
                <a:cs typeface="+mn-ea"/>
                <a:sym typeface="+mn-lt"/>
              </a:rPr>
              <a:t>点击此处替换文本或者复制粘贴您已经打好的文本</a:t>
            </a:r>
          </a:p>
        </p:txBody>
      </p:sp>
      <p:sp>
        <p:nvSpPr>
          <p:cNvPr id="7" name="文本框 6"/>
          <p:cNvSpPr txBox="1"/>
          <p:nvPr/>
        </p:nvSpPr>
        <p:spPr>
          <a:xfrm>
            <a:off x="1904313" y="1595036"/>
            <a:ext cx="2605107" cy="400110"/>
          </a:xfrm>
          <a:prstGeom prst="rect">
            <a:avLst/>
          </a:prstGeom>
          <a:noFill/>
        </p:spPr>
        <p:txBody>
          <a:bodyPr wrap="square" rtlCol="0">
            <a:spAutoFit/>
          </a:bodyPr>
          <a:lstStyle/>
          <a:p>
            <a:pPr algn="ctr"/>
            <a:r>
              <a:rPr lang="zh-CN" altLang="en-US" sz="2000" b="1" dirty="0">
                <a:solidFill>
                  <a:schemeClr val="bg1"/>
                </a:solidFill>
                <a:cs typeface="+mn-ea"/>
                <a:sym typeface="+mn-lt"/>
              </a:rPr>
              <a:t>输入关键词</a:t>
            </a:r>
          </a:p>
        </p:txBody>
      </p:sp>
      <p:sp>
        <p:nvSpPr>
          <p:cNvPr id="8" name="TextBox 54"/>
          <p:cNvSpPr txBox="1"/>
          <p:nvPr/>
        </p:nvSpPr>
        <p:spPr>
          <a:xfrm>
            <a:off x="1037466" y="4566015"/>
            <a:ext cx="2835668" cy="646331"/>
          </a:xfrm>
          <a:prstGeom prst="rect">
            <a:avLst/>
          </a:prstGeom>
          <a:noFill/>
        </p:spPr>
        <p:txBody>
          <a:bodyPr wrap="square" rtlCol="0">
            <a:spAutoFit/>
          </a:bodyPr>
          <a:lstStyle/>
          <a:p>
            <a:pPr>
              <a:lnSpc>
                <a:spcPct val="150000"/>
              </a:lnSpc>
            </a:pPr>
            <a:r>
              <a:rPr lang="zh-CN" altLang="en-US" sz="1200" dirty="0">
                <a:solidFill>
                  <a:schemeClr val="bg1"/>
                </a:solidFill>
                <a:cs typeface="+mn-ea"/>
                <a:sym typeface="+mn-lt"/>
              </a:rPr>
              <a:t>点击此处替换文本或者复制粘贴您已经打好的文本</a:t>
            </a:r>
          </a:p>
        </p:txBody>
      </p:sp>
      <p:sp>
        <p:nvSpPr>
          <p:cNvPr id="9" name="文本框 8"/>
          <p:cNvSpPr txBox="1"/>
          <p:nvPr/>
        </p:nvSpPr>
        <p:spPr>
          <a:xfrm>
            <a:off x="318589" y="4294055"/>
            <a:ext cx="2888278" cy="400110"/>
          </a:xfrm>
          <a:prstGeom prst="rect">
            <a:avLst/>
          </a:prstGeom>
          <a:noFill/>
        </p:spPr>
        <p:txBody>
          <a:bodyPr wrap="square" rtlCol="0">
            <a:spAutoFit/>
          </a:bodyPr>
          <a:lstStyle/>
          <a:p>
            <a:pPr algn="ctr"/>
            <a:r>
              <a:rPr lang="zh-CN" altLang="en-US" sz="2000" b="1" dirty="0">
                <a:solidFill>
                  <a:schemeClr val="bg1"/>
                </a:solidFill>
                <a:cs typeface="+mn-ea"/>
                <a:sym typeface="+mn-lt"/>
              </a:rPr>
              <a:t>输入关键词</a:t>
            </a:r>
          </a:p>
        </p:txBody>
      </p:sp>
      <p:sp>
        <p:nvSpPr>
          <p:cNvPr id="10" name="TextBox 54"/>
          <p:cNvSpPr txBox="1"/>
          <p:nvPr/>
        </p:nvSpPr>
        <p:spPr>
          <a:xfrm>
            <a:off x="8412224" y="4588581"/>
            <a:ext cx="2821833" cy="646331"/>
          </a:xfrm>
          <a:prstGeom prst="rect">
            <a:avLst/>
          </a:prstGeom>
          <a:noFill/>
        </p:spPr>
        <p:txBody>
          <a:bodyPr wrap="square" rtlCol="0">
            <a:spAutoFit/>
          </a:bodyPr>
          <a:lstStyle/>
          <a:p>
            <a:pPr>
              <a:lnSpc>
                <a:spcPct val="150000"/>
              </a:lnSpc>
            </a:pPr>
            <a:r>
              <a:rPr lang="zh-CN" altLang="en-US" sz="1200" dirty="0">
                <a:solidFill>
                  <a:schemeClr val="bg1"/>
                </a:solidFill>
                <a:cs typeface="+mn-ea"/>
                <a:sym typeface="+mn-lt"/>
              </a:rPr>
              <a:t>点击此处替换文本或者复制粘贴您已经打好的文本</a:t>
            </a:r>
          </a:p>
        </p:txBody>
      </p:sp>
      <p:sp>
        <p:nvSpPr>
          <p:cNvPr id="11" name="文本框 10"/>
          <p:cNvSpPr txBox="1"/>
          <p:nvPr/>
        </p:nvSpPr>
        <p:spPr>
          <a:xfrm>
            <a:off x="7653194" y="4294055"/>
            <a:ext cx="2874186" cy="400110"/>
          </a:xfrm>
          <a:prstGeom prst="rect">
            <a:avLst/>
          </a:prstGeom>
          <a:noFill/>
        </p:spPr>
        <p:txBody>
          <a:bodyPr wrap="square" rtlCol="0">
            <a:spAutoFit/>
          </a:bodyPr>
          <a:lstStyle/>
          <a:p>
            <a:pPr algn="ctr"/>
            <a:r>
              <a:rPr lang="zh-CN" altLang="en-US" sz="2000" b="1" dirty="0">
                <a:solidFill>
                  <a:schemeClr val="bg1"/>
                </a:solidFill>
                <a:cs typeface="+mn-ea"/>
                <a:sym typeface="+mn-lt"/>
              </a:rPr>
              <a:t>输入关键词</a:t>
            </a:r>
          </a:p>
        </p:txBody>
      </p:sp>
      <p:grpSp>
        <p:nvGrpSpPr>
          <p:cNvPr id="43" name="组合 42"/>
          <p:cNvGrpSpPr/>
          <p:nvPr/>
        </p:nvGrpSpPr>
        <p:grpSpPr>
          <a:xfrm>
            <a:off x="3975910" y="1804858"/>
            <a:ext cx="4240180" cy="3228950"/>
            <a:chOff x="3955376" y="2084926"/>
            <a:chExt cx="4240180" cy="3228950"/>
          </a:xfrm>
        </p:grpSpPr>
        <p:grpSp>
          <p:nvGrpSpPr>
            <p:cNvPr id="35" name="组合 34"/>
            <p:cNvGrpSpPr/>
            <p:nvPr/>
          </p:nvGrpSpPr>
          <p:grpSpPr>
            <a:xfrm>
              <a:off x="4082831" y="2106311"/>
              <a:ext cx="4112725" cy="3150746"/>
              <a:chOff x="1674737" y="-1136316"/>
              <a:chExt cx="8915630" cy="6830237"/>
            </a:xfrm>
            <a:solidFill>
              <a:srgbClr val="F72B52"/>
            </a:solidFill>
          </p:grpSpPr>
          <p:sp>
            <p:nvSpPr>
              <p:cNvPr id="36" name="矩形 2"/>
              <p:cNvSpPr>
                <a:spLocks noChangeArrowheads="1"/>
              </p:cNvSpPr>
              <p:nvPr/>
            </p:nvSpPr>
            <p:spPr bwMode="auto">
              <a:xfrm rot="12344990">
                <a:off x="5189692" y="3388871"/>
                <a:ext cx="5400675" cy="2305050"/>
              </a:xfrm>
              <a:custGeom>
                <a:avLst/>
                <a:gdLst>
                  <a:gd name="T0" fmla="*/ 0 w 7590151"/>
                  <a:gd name="T1" fmla="*/ 0 h 3240360"/>
                  <a:gd name="T2" fmla="*/ 7590151 w 7590151"/>
                  <a:gd name="T3" fmla="*/ 3240360 h 3240360"/>
                </a:gdLst>
                <a:ahLst/>
                <a:cxnLst/>
                <a:rect l="T0" t="T1" r="T2" b="T3"/>
                <a:pathLst>
                  <a:path w="7590151" h="3240360">
                    <a:moveTo>
                      <a:pt x="1620180" y="0"/>
                    </a:moveTo>
                    <a:cubicBezTo>
                      <a:pt x="2278948" y="0"/>
                      <a:pt x="2845888" y="393168"/>
                      <a:pt x="3097941" y="958193"/>
                    </a:cubicBezTo>
                    <a:lnTo>
                      <a:pt x="3098072" y="958193"/>
                    </a:lnTo>
                    <a:cubicBezTo>
                      <a:pt x="3396017" y="1214402"/>
                      <a:pt x="3933309" y="1384501"/>
                      <a:pt x="4546440" y="1384501"/>
                    </a:cubicBezTo>
                    <a:cubicBezTo>
                      <a:pt x="5102087" y="1384501"/>
                      <a:pt x="5595448" y="1244803"/>
                      <a:pt x="5903768" y="1026403"/>
                    </a:cubicBezTo>
                    <a:cubicBezTo>
                      <a:pt x="6082157" y="862178"/>
                      <a:pt x="6320464" y="762555"/>
                      <a:pt x="6582039" y="762555"/>
                    </a:cubicBezTo>
                    <a:cubicBezTo>
                      <a:pt x="7138804" y="762555"/>
                      <a:pt x="7590151" y="1213902"/>
                      <a:pt x="7590151" y="1770667"/>
                    </a:cubicBezTo>
                    <a:cubicBezTo>
                      <a:pt x="7590151" y="2327432"/>
                      <a:pt x="7138804" y="2778779"/>
                      <a:pt x="6582039" y="2778779"/>
                    </a:cubicBezTo>
                    <a:cubicBezTo>
                      <a:pt x="6378610" y="2778779"/>
                      <a:pt x="6189255" y="2718524"/>
                      <a:pt x="6031180" y="2614377"/>
                    </a:cubicBezTo>
                    <a:lnTo>
                      <a:pt x="6025214" y="2614377"/>
                    </a:lnTo>
                    <a:lnTo>
                      <a:pt x="6018143" y="2606422"/>
                    </a:lnTo>
                    <a:cubicBezTo>
                      <a:pt x="5945686" y="2557456"/>
                      <a:pt x="5879947" y="2499306"/>
                      <a:pt x="5823306" y="2433018"/>
                    </a:cubicBezTo>
                    <a:cubicBezTo>
                      <a:pt x="5515437" y="2211718"/>
                      <a:pt x="5018750" y="2069853"/>
                      <a:pt x="4458811" y="2069853"/>
                    </a:cubicBezTo>
                    <a:cubicBezTo>
                      <a:pt x="3782126" y="2069853"/>
                      <a:pt x="3197817" y="2277043"/>
                      <a:pt x="2925134" y="2577557"/>
                    </a:cubicBezTo>
                    <a:cubicBezTo>
                      <a:pt x="2631694" y="2979912"/>
                      <a:pt x="2156352" y="3240360"/>
                      <a:pt x="1620180" y="3240360"/>
                    </a:cubicBezTo>
                    <a:cubicBezTo>
                      <a:pt x="725379" y="3240360"/>
                      <a:pt x="0" y="2514981"/>
                      <a:pt x="0" y="1620180"/>
                    </a:cubicBezTo>
                    <a:cubicBezTo>
                      <a:pt x="0" y="725379"/>
                      <a:pt x="725379" y="0"/>
                      <a:pt x="1620180" y="0"/>
                    </a:cubicBezTo>
                    <a:close/>
                  </a:path>
                </a:pathLst>
              </a:custGeom>
              <a:grp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sp>
            <p:nvSpPr>
              <p:cNvPr id="37" name="矩形 2"/>
              <p:cNvSpPr>
                <a:spLocks noChangeArrowheads="1"/>
              </p:cNvSpPr>
              <p:nvPr/>
            </p:nvSpPr>
            <p:spPr bwMode="auto">
              <a:xfrm rot="19810341">
                <a:off x="1674737" y="3323623"/>
                <a:ext cx="5400675" cy="2305050"/>
              </a:xfrm>
              <a:custGeom>
                <a:avLst/>
                <a:gdLst>
                  <a:gd name="T0" fmla="*/ 0 w 7590151"/>
                  <a:gd name="T1" fmla="*/ 0 h 3240360"/>
                  <a:gd name="T2" fmla="*/ 7590151 w 7590151"/>
                  <a:gd name="T3" fmla="*/ 3240360 h 3240360"/>
                </a:gdLst>
                <a:ahLst/>
                <a:cxnLst/>
                <a:rect l="T0" t="T1" r="T2" b="T3"/>
                <a:pathLst>
                  <a:path w="7590151" h="3240360">
                    <a:moveTo>
                      <a:pt x="1620180" y="0"/>
                    </a:moveTo>
                    <a:cubicBezTo>
                      <a:pt x="2278948" y="0"/>
                      <a:pt x="2845888" y="393168"/>
                      <a:pt x="3097941" y="958193"/>
                    </a:cubicBezTo>
                    <a:lnTo>
                      <a:pt x="3098072" y="958193"/>
                    </a:lnTo>
                    <a:cubicBezTo>
                      <a:pt x="3396017" y="1214402"/>
                      <a:pt x="3933309" y="1384501"/>
                      <a:pt x="4546440" y="1384501"/>
                    </a:cubicBezTo>
                    <a:cubicBezTo>
                      <a:pt x="5102087" y="1384501"/>
                      <a:pt x="5595448" y="1244803"/>
                      <a:pt x="5903768" y="1026403"/>
                    </a:cubicBezTo>
                    <a:cubicBezTo>
                      <a:pt x="6082157" y="862178"/>
                      <a:pt x="6320464" y="762555"/>
                      <a:pt x="6582039" y="762555"/>
                    </a:cubicBezTo>
                    <a:cubicBezTo>
                      <a:pt x="7138804" y="762555"/>
                      <a:pt x="7590151" y="1213902"/>
                      <a:pt x="7590151" y="1770667"/>
                    </a:cubicBezTo>
                    <a:cubicBezTo>
                      <a:pt x="7590151" y="2327432"/>
                      <a:pt x="7138804" y="2778779"/>
                      <a:pt x="6582039" y="2778779"/>
                    </a:cubicBezTo>
                    <a:cubicBezTo>
                      <a:pt x="6378610" y="2778779"/>
                      <a:pt x="6189255" y="2718524"/>
                      <a:pt x="6031180" y="2614377"/>
                    </a:cubicBezTo>
                    <a:lnTo>
                      <a:pt x="6025214" y="2614377"/>
                    </a:lnTo>
                    <a:lnTo>
                      <a:pt x="6018143" y="2606422"/>
                    </a:lnTo>
                    <a:cubicBezTo>
                      <a:pt x="5945686" y="2557456"/>
                      <a:pt x="5879947" y="2499306"/>
                      <a:pt x="5823306" y="2433018"/>
                    </a:cubicBezTo>
                    <a:cubicBezTo>
                      <a:pt x="5515437" y="2211718"/>
                      <a:pt x="5018750" y="2069853"/>
                      <a:pt x="4458811" y="2069853"/>
                    </a:cubicBezTo>
                    <a:cubicBezTo>
                      <a:pt x="3782126" y="2069853"/>
                      <a:pt x="3197817" y="2277043"/>
                      <a:pt x="2925134" y="2577557"/>
                    </a:cubicBezTo>
                    <a:cubicBezTo>
                      <a:pt x="2631694" y="2979912"/>
                      <a:pt x="2156352" y="3240360"/>
                      <a:pt x="1620180" y="3240360"/>
                    </a:cubicBezTo>
                    <a:cubicBezTo>
                      <a:pt x="725379" y="3240360"/>
                      <a:pt x="0" y="2514981"/>
                      <a:pt x="0" y="1620180"/>
                    </a:cubicBezTo>
                    <a:cubicBezTo>
                      <a:pt x="0" y="725379"/>
                      <a:pt x="725379" y="0"/>
                      <a:pt x="1620180" y="0"/>
                    </a:cubicBezTo>
                    <a:close/>
                  </a:path>
                </a:pathLst>
              </a:custGeom>
              <a:grp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sp>
            <p:nvSpPr>
              <p:cNvPr id="38" name="矩形 2"/>
              <p:cNvSpPr>
                <a:spLocks noChangeArrowheads="1"/>
              </p:cNvSpPr>
              <p:nvPr/>
            </p:nvSpPr>
            <p:spPr bwMode="auto">
              <a:xfrm rot="5400000">
                <a:off x="3553230" y="411496"/>
                <a:ext cx="5400674" cy="2305050"/>
              </a:xfrm>
              <a:custGeom>
                <a:avLst/>
                <a:gdLst>
                  <a:gd name="T0" fmla="*/ 0 w 7590151"/>
                  <a:gd name="T1" fmla="*/ 0 h 3240360"/>
                  <a:gd name="T2" fmla="*/ 7590151 w 7590151"/>
                  <a:gd name="T3" fmla="*/ 3240360 h 3240360"/>
                </a:gdLst>
                <a:ahLst/>
                <a:cxnLst/>
                <a:rect l="T0" t="T1" r="T2" b="T3"/>
                <a:pathLst>
                  <a:path w="7590151" h="3240360">
                    <a:moveTo>
                      <a:pt x="1620180" y="0"/>
                    </a:moveTo>
                    <a:cubicBezTo>
                      <a:pt x="2278948" y="0"/>
                      <a:pt x="2845888" y="393168"/>
                      <a:pt x="3097941" y="958193"/>
                    </a:cubicBezTo>
                    <a:lnTo>
                      <a:pt x="3098072" y="958193"/>
                    </a:lnTo>
                    <a:cubicBezTo>
                      <a:pt x="3396017" y="1214402"/>
                      <a:pt x="3933309" y="1384501"/>
                      <a:pt x="4546440" y="1384501"/>
                    </a:cubicBezTo>
                    <a:cubicBezTo>
                      <a:pt x="5102087" y="1384501"/>
                      <a:pt x="5595448" y="1244803"/>
                      <a:pt x="5903768" y="1026403"/>
                    </a:cubicBezTo>
                    <a:cubicBezTo>
                      <a:pt x="6082157" y="862178"/>
                      <a:pt x="6320464" y="762555"/>
                      <a:pt x="6582039" y="762555"/>
                    </a:cubicBezTo>
                    <a:cubicBezTo>
                      <a:pt x="7138804" y="762555"/>
                      <a:pt x="7590151" y="1213902"/>
                      <a:pt x="7590151" y="1770667"/>
                    </a:cubicBezTo>
                    <a:cubicBezTo>
                      <a:pt x="7590151" y="2327432"/>
                      <a:pt x="7138804" y="2778779"/>
                      <a:pt x="6582039" y="2778779"/>
                    </a:cubicBezTo>
                    <a:cubicBezTo>
                      <a:pt x="6378610" y="2778779"/>
                      <a:pt x="6189255" y="2718524"/>
                      <a:pt x="6031180" y="2614377"/>
                    </a:cubicBezTo>
                    <a:lnTo>
                      <a:pt x="6025214" y="2614377"/>
                    </a:lnTo>
                    <a:lnTo>
                      <a:pt x="6018143" y="2606422"/>
                    </a:lnTo>
                    <a:cubicBezTo>
                      <a:pt x="5945686" y="2557456"/>
                      <a:pt x="5879947" y="2499306"/>
                      <a:pt x="5823306" y="2433018"/>
                    </a:cubicBezTo>
                    <a:cubicBezTo>
                      <a:pt x="5515437" y="2211718"/>
                      <a:pt x="5018750" y="2069853"/>
                      <a:pt x="4458811" y="2069853"/>
                    </a:cubicBezTo>
                    <a:cubicBezTo>
                      <a:pt x="3782126" y="2069853"/>
                      <a:pt x="3197817" y="2277043"/>
                      <a:pt x="2925134" y="2577557"/>
                    </a:cubicBezTo>
                    <a:cubicBezTo>
                      <a:pt x="2631694" y="2979912"/>
                      <a:pt x="2156352" y="3240360"/>
                      <a:pt x="1620180" y="3240360"/>
                    </a:cubicBezTo>
                    <a:cubicBezTo>
                      <a:pt x="725379" y="3240360"/>
                      <a:pt x="0" y="2514981"/>
                      <a:pt x="0" y="1620180"/>
                    </a:cubicBezTo>
                    <a:cubicBezTo>
                      <a:pt x="0" y="725379"/>
                      <a:pt x="725379" y="0"/>
                      <a:pt x="1620180" y="0"/>
                    </a:cubicBezTo>
                    <a:close/>
                  </a:path>
                </a:pathLst>
              </a:custGeom>
              <a:grp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grpSp>
        <p:grpSp>
          <p:nvGrpSpPr>
            <p:cNvPr id="39" name="组合 38"/>
            <p:cNvGrpSpPr/>
            <p:nvPr/>
          </p:nvGrpSpPr>
          <p:grpSpPr>
            <a:xfrm>
              <a:off x="3955376" y="2106311"/>
              <a:ext cx="4112725" cy="3150746"/>
              <a:chOff x="1674737" y="-1136316"/>
              <a:chExt cx="8915630" cy="6830237"/>
            </a:xfrm>
            <a:solidFill>
              <a:srgbClr val="27F3F1"/>
            </a:solidFill>
          </p:grpSpPr>
          <p:sp>
            <p:nvSpPr>
              <p:cNvPr id="40" name="矩形 2"/>
              <p:cNvSpPr>
                <a:spLocks noChangeArrowheads="1"/>
              </p:cNvSpPr>
              <p:nvPr/>
            </p:nvSpPr>
            <p:spPr bwMode="auto">
              <a:xfrm rot="12344990">
                <a:off x="5189692" y="3388871"/>
                <a:ext cx="5400675" cy="2305050"/>
              </a:xfrm>
              <a:custGeom>
                <a:avLst/>
                <a:gdLst>
                  <a:gd name="T0" fmla="*/ 0 w 7590151"/>
                  <a:gd name="T1" fmla="*/ 0 h 3240360"/>
                  <a:gd name="T2" fmla="*/ 7590151 w 7590151"/>
                  <a:gd name="T3" fmla="*/ 3240360 h 3240360"/>
                </a:gdLst>
                <a:ahLst/>
                <a:cxnLst/>
                <a:rect l="T0" t="T1" r="T2" b="T3"/>
                <a:pathLst>
                  <a:path w="7590151" h="3240360">
                    <a:moveTo>
                      <a:pt x="1620180" y="0"/>
                    </a:moveTo>
                    <a:cubicBezTo>
                      <a:pt x="2278948" y="0"/>
                      <a:pt x="2845888" y="393168"/>
                      <a:pt x="3097941" y="958193"/>
                    </a:cubicBezTo>
                    <a:lnTo>
                      <a:pt x="3098072" y="958193"/>
                    </a:lnTo>
                    <a:cubicBezTo>
                      <a:pt x="3396017" y="1214402"/>
                      <a:pt x="3933309" y="1384501"/>
                      <a:pt x="4546440" y="1384501"/>
                    </a:cubicBezTo>
                    <a:cubicBezTo>
                      <a:pt x="5102087" y="1384501"/>
                      <a:pt x="5595448" y="1244803"/>
                      <a:pt x="5903768" y="1026403"/>
                    </a:cubicBezTo>
                    <a:cubicBezTo>
                      <a:pt x="6082157" y="862178"/>
                      <a:pt x="6320464" y="762555"/>
                      <a:pt x="6582039" y="762555"/>
                    </a:cubicBezTo>
                    <a:cubicBezTo>
                      <a:pt x="7138804" y="762555"/>
                      <a:pt x="7590151" y="1213902"/>
                      <a:pt x="7590151" y="1770667"/>
                    </a:cubicBezTo>
                    <a:cubicBezTo>
                      <a:pt x="7590151" y="2327432"/>
                      <a:pt x="7138804" y="2778779"/>
                      <a:pt x="6582039" y="2778779"/>
                    </a:cubicBezTo>
                    <a:cubicBezTo>
                      <a:pt x="6378610" y="2778779"/>
                      <a:pt x="6189255" y="2718524"/>
                      <a:pt x="6031180" y="2614377"/>
                    </a:cubicBezTo>
                    <a:lnTo>
                      <a:pt x="6025214" y="2614377"/>
                    </a:lnTo>
                    <a:lnTo>
                      <a:pt x="6018143" y="2606422"/>
                    </a:lnTo>
                    <a:cubicBezTo>
                      <a:pt x="5945686" y="2557456"/>
                      <a:pt x="5879947" y="2499306"/>
                      <a:pt x="5823306" y="2433018"/>
                    </a:cubicBezTo>
                    <a:cubicBezTo>
                      <a:pt x="5515437" y="2211718"/>
                      <a:pt x="5018750" y="2069853"/>
                      <a:pt x="4458811" y="2069853"/>
                    </a:cubicBezTo>
                    <a:cubicBezTo>
                      <a:pt x="3782126" y="2069853"/>
                      <a:pt x="3197817" y="2277043"/>
                      <a:pt x="2925134" y="2577557"/>
                    </a:cubicBezTo>
                    <a:cubicBezTo>
                      <a:pt x="2631694" y="2979912"/>
                      <a:pt x="2156352" y="3240360"/>
                      <a:pt x="1620180" y="3240360"/>
                    </a:cubicBezTo>
                    <a:cubicBezTo>
                      <a:pt x="725379" y="3240360"/>
                      <a:pt x="0" y="2514981"/>
                      <a:pt x="0" y="1620180"/>
                    </a:cubicBezTo>
                    <a:cubicBezTo>
                      <a:pt x="0" y="725379"/>
                      <a:pt x="725379" y="0"/>
                      <a:pt x="1620180" y="0"/>
                    </a:cubicBezTo>
                    <a:close/>
                  </a:path>
                </a:pathLst>
              </a:custGeom>
              <a:grp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sp>
            <p:nvSpPr>
              <p:cNvPr id="41" name="矩形 2"/>
              <p:cNvSpPr>
                <a:spLocks noChangeArrowheads="1"/>
              </p:cNvSpPr>
              <p:nvPr/>
            </p:nvSpPr>
            <p:spPr bwMode="auto">
              <a:xfrm rot="19810341">
                <a:off x="1674737" y="3323623"/>
                <a:ext cx="5400675" cy="2305050"/>
              </a:xfrm>
              <a:custGeom>
                <a:avLst/>
                <a:gdLst>
                  <a:gd name="T0" fmla="*/ 0 w 7590151"/>
                  <a:gd name="T1" fmla="*/ 0 h 3240360"/>
                  <a:gd name="T2" fmla="*/ 7590151 w 7590151"/>
                  <a:gd name="T3" fmla="*/ 3240360 h 3240360"/>
                </a:gdLst>
                <a:ahLst/>
                <a:cxnLst/>
                <a:rect l="T0" t="T1" r="T2" b="T3"/>
                <a:pathLst>
                  <a:path w="7590151" h="3240360">
                    <a:moveTo>
                      <a:pt x="1620180" y="0"/>
                    </a:moveTo>
                    <a:cubicBezTo>
                      <a:pt x="2278948" y="0"/>
                      <a:pt x="2845888" y="393168"/>
                      <a:pt x="3097941" y="958193"/>
                    </a:cubicBezTo>
                    <a:lnTo>
                      <a:pt x="3098072" y="958193"/>
                    </a:lnTo>
                    <a:cubicBezTo>
                      <a:pt x="3396017" y="1214402"/>
                      <a:pt x="3933309" y="1384501"/>
                      <a:pt x="4546440" y="1384501"/>
                    </a:cubicBezTo>
                    <a:cubicBezTo>
                      <a:pt x="5102087" y="1384501"/>
                      <a:pt x="5595448" y="1244803"/>
                      <a:pt x="5903768" y="1026403"/>
                    </a:cubicBezTo>
                    <a:cubicBezTo>
                      <a:pt x="6082157" y="862178"/>
                      <a:pt x="6320464" y="762555"/>
                      <a:pt x="6582039" y="762555"/>
                    </a:cubicBezTo>
                    <a:cubicBezTo>
                      <a:pt x="7138804" y="762555"/>
                      <a:pt x="7590151" y="1213902"/>
                      <a:pt x="7590151" y="1770667"/>
                    </a:cubicBezTo>
                    <a:cubicBezTo>
                      <a:pt x="7590151" y="2327432"/>
                      <a:pt x="7138804" y="2778779"/>
                      <a:pt x="6582039" y="2778779"/>
                    </a:cubicBezTo>
                    <a:cubicBezTo>
                      <a:pt x="6378610" y="2778779"/>
                      <a:pt x="6189255" y="2718524"/>
                      <a:pt x="6031180" y="2614377"/>
                    </a:cubicBezTo>
                    <a:lnTo>
                      <a:pt x="6025214" y="2614377"/>
                    </a:lnTo>
                    <a:lnTo>
                      <a:pt x="6018143" y="2606422"/>
                    </a:lnTo>
                    <a:cubicBezTo>
                      <a:pt x="5945686" y="2557456"/>
                      <a:pt x="5879947" y="2499306"/>
                      <a:pt x="5823306" y="2433018"/>
                    </a:cubicBezTo>
                    <a:cubicBezTo>
                      <a:pt x="5515437" y="2211718"/>
                      <a:pt x="5018750" y="2069853"/>
                      <a:pt x="4458811" y="2069853"/>
                    </a:cubicBezTo>
                    <a:cubicBezTo>
                      <a:pt x="3782126" y="2069853"/>
                      <a:pt x="3197817" y="2277043"/>
                      <a:pt x="2925134" y="2577557"/>
                    </a:cubicBezTo>
                    <a:cubicBezTo>
                      <a:pt x="2631694" y="2979912"/>
                      <a:pt x="2156352" y="3240360"/>
                      <a:pt x="1620180" y="3240360"/>
                    </a:cubicBezTo>
                    <a:cubicBezTo>
                      <a:pt x="725379" y="3240360"/>
                      <a:pt x="0" y="2514981"/>
                      <a:pt x="0" y="1620180"/>
                    </a:cubicBezTo>
                    <a:cubicBezTo>
                      <a:pt x="0" y="725379"/>
                      <a:pt x="725379" y="0"/>
                      <a:pt x="1620180" y="0"/>
                    </a:cubicBezTo>
                    <a:close/>
                  </a:path>
                </a:pathLst>
              </a:custGeom>
              <a:grp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sp>
            <p:nvSpPr>
              <p:cNvPr id="42" name="矩形 2"/>
              <p:cNvSpPr>
                <a:spLocks noChangeArrowheads="1"/>
              </p:cNvSpPr>
              <p:nvPr/>
            </p:nvSpPr>
            <p:spPr bwMode="auto">
              <a:xfrm rot="5400000">
                <a:off x="3553230" y="411496"/>
                <a:ext cx="5400674" cy="2305050"/>
              </a:xfrm>
              <a:custGeom>
                <a:avLst/>
                <a:gdLst>
                  <a:gd name="T0" fmla="*/ 0 w 7590151"/>
                  <a:gd name="T1" fmla="*/ 0 h 3240360"/>
                  <a:gd name="T2" fmla="*/ 7590151 w 7590151"/>
                  <a:gd name="T3" fmla="*/ 3240360 h 3240360"/>
                </a:gdLst>
                <a:ahLst/>
                <a:cxnLst/>
                <a:rect l="T0" t="T1" r="T2" b="T3"/>
                <a:pathLst>
                  <a:path w="7590151" h="3240360">
                    <a:moveTo>
                      <a:pt x="1620180" y="0"/>
                    </a:moveTo>
                    <a:cubicBezTo>
                      <a:pt x="2278948" y="0"/>
                      <a:pt x="2845888" y="393168"/>
                      <a:pt x="3097941" y="958193"/>
                    </a:cubicBezTo>
                    <a:lnTo>
                      <a:pt x="3098072" y="958193"/>
                    </a:lnTo>
                    <a:cubicBezTo>
                      <a:pt x="3396017" y="1214402"/>
                      <a:pt x="3933309" y="1384501"/>
                      <a:pt x="4546440" y="1384501"/>
                    </a:cubicBezTo>
                    <a:cubicBezTo>
                      <a:pt x="5102087" y="1384501"/>
                      <a:pt x="5595448" y="1244803"/>
                      <a:pt x="5903768" y="1026403"/>
                    </a:cubicBezTo>
                    <a:cubicBezTo>
                      <a:pt x="6082157" y="862178"/>
                      <a:pt x="6320464" y="762555"/>
                      <a:pt x="6582039" y="762555"/>
                    </a:cubicBezTo>
                    <a:cubicBezTo>
                      <a:pt x="7138804" y="762555"/>
                      <a:pt x="7590151" y="1213902"/>
                      <a:pt x="7590151" y="1770667"/>
                    </a:cubicBezTo>
                    <a:cubicBezTo>
                      <a:pt x="7590151" y="2327432"/>
                      <a:pt x="7138804" y="2778779"/>
                      <a:pt x="6582039" y="2778779"/>
                    </a:cubicBezTo>
                    <a:cubicBezTo>
                      <a:pt x="6378610" y="2778779"/>
                      <a:pt x="6189255" y="2718524"/>
                      <a:pt x="6031180" y="2614377"/>
                    </a:cubicBezTo>
                    <a:lnTo>
                      <a:pt x="6025214" y="2614377"/>
                    </a:lnTo>
                    <a:lnTo>
                      <a:pt x="6018143" y="2606422"/>
                    </a:lnTo>
                    <a:cubicBezTo>
                      <a:pt x="5945686" y="2557456"/>
                      <a:pt x="5879947" y="2499306"/>
                      <a:pt x="5823306" y="2433018"/>
                    </a:cubicBezTo>
                    <a:cubicBezTo>
                      <a:pt x="5515437" y="2211718"/>
                      <a:pt x="5018750" y="2069853"/>
                      <a:pt x="4458811" y="2069853"/>
                    </a:cubicBezTo>
                    <a:cubicBezTo>
                      <a:pt x="3782126" y="2069853"/>
                      <a:pt x="3197817" y="2277043"/>
                      <a:pt x="2925134" y="2577557"/>
                    </a:cubicBezTo>
                    <a:cubicBezTo>
                      <a:pt x="2631694" y="2979912"/>
                      <a:pt x="2156352" y="3240360"/>
                      <a:pt x="1620180" y="3240360"/>
                    </a:cubicBezTo>
                    <a:cubicBezTo>
                      <a:pt x="725379" y="3240360"/>
                      <a:pt x="0" y="2514981"/>
                      <a:pt x="0" y="1620180"/>
                    </a:cubicBezTo>
                    <a:cubicBezTo>
                      <a:pt x="0" y="725379"/>
                      <a:pt x="725379" y="0"/>
                      <a:pt x="1620180" y="0"/>
                    </a:cubicBezTo>
                    <a:close/>
                  </a:path>
                </a:pathLst>
              </a:custGeom>
              <a:grp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grpSp>
        <p:grpSp>
          <p:nvGrpSpPr>
            <p:cNvPr id="5" name="组合 4"/>
            <p:cNvGrpSpPr/>
            <p:nvPr/>
          </p:nvGrpSpPr>
          <p:grpSpPr>
            <a:xfrm>
              <a:off x="4039638" y="2084926"/>
              <a:ext cx="4112725" cy="3150746"/>
              <a:chOff x="1674737" y="-1136316"/>
              <a:chExt cx="8915630" cy="6830237"/>
            </a:xfrm>
            <a:solidFill>
              <a:schemeClr val="bg1"/>
            </a:solidFill>
          </p:grpSpPr>
          <p:sp>
            <p:nvSpPr>
              <p:cNvPr id="2" name="矩形 2"/>
              <p:cNvSpPr>
                <a:spLocks noChangeArrowheads="1"/>
              </p:cNvSpPr>
              <p:nvPr/>
            </p:nvSpPr>
            <p:spPr bwMode="auto">
              <a:xfrm rot="12344990">
                <a:off x="5189692" y="3388871"/>
                <a:ext cx="5400675" cy="2305050"/>
              </a:xfrm>
              <a:custGeom>
                <a:avLst/>
                <a:gdLst>
                  <a:gd name="T0" fmla="*/ 0 w 7590151"/>
                  <a:gd name="T1" fmla="*/ 0 h 3240360"/>
                  <a:gd name="T2" fmla="*/ 7590151 w 7590151"/>
                  <a:gd name="T3" fmla="*/ 3240360 h 3240360"/>
                </a:gdLst>
                <a:ahLst/>
                <a:cxnLst/>
                <a:rect l="T0" t="T1" r="T2" b="T3"/>
                <a:pathLst>
                  <a:path w="7590151" h="3240360">
                    <a:moveTo>
                      <a:pt x="1620180" y="0"/>
                    </a:moveTo>
                    <a:cubicBezTo>
                      <a:pt x="2278948" y="0"/>
                      <a:pt x="2845888" y="393168"/>
                      <a:pt x="3097941" y="958193"/>
                    </a:cubicBezTo>
                    <a:lnTo>
                      <a:pt x="3098072" y="958193"/>
                    </a:lnTo>
                    <a:cubicBezTo>
                      <a:pt x="3396017" y="1214402"/>
                      <a:pt x="3933309" y="1384501"/>
                      <a:pt x="4546440" y="1384501"/>
                    </a:cubicBezTo>
                    <a:cubicBezTo>
                      <a:pt x="5102087" y="1384501"/>
                      <a:pt x="5595448" y="1244803"/>
                      <a:pt x="5903768" y="1026403"/>
                    </a:cubicBezTo>
                    <a:cubicBezTo>
                      <a:pt x="6082157" y="862178"/>
                      <a:pt x="6320464" y="762555"/>
                      <a:pt x="6582039" y="762555"/>
                    </a:cubicBezTo>
                    <a:cubicBezTo>
                      <a:pt x="7138804" y="762555"/>
                      <a:pt x="7590151" y="1213902"/>
                      <a:pt x="7590151" y="1770667"/>
                    </a:cubicBezTo>
                    <a:cubicBezTo>
                      <a:pt x="7590151" y="2327432"/>
                      <a:pt x="7138804" y="2778779"/>
                      <a:pt x="6582039" y="2778779"/>
                    </a:cubicBezTo>
                    <a:cubicBezTo>
                      <a:pt x="6378610" y="2778779"/>
                      <a:pt x="6189255" y="2718524"/>
                      <a:pt x="6031180" y="2614377"/>
                    </a:cubicBezTo>
                    <a:lnTo>
                      <a:pt x="6025214" y="2614377"/>
                    </a:lnTo>
                    <a:lnTo>
                      <a:pt x="6018143" y="2606422"/>
                    </a:lnTo>
                    <a:cubicBezTo>
                      <a:pt x="5945686" y="2557456"/>
                      <a:pt x="5879947" y="2499306"/>
                      <a:pt x="5823306" y="2433018"/>
                    </a:cubicBezTo>
                    <a:cubicBezTo>
                      <a:pt x="5515437" y="2211718"/>
                      <a:pt x="5018750" y="2069853"/>
                      <a:pt x="4458811" y="2069853"/>
                    </a:cubicBezTo>
                    <a:cubicBezTo>
                      <a:pt x="3782126" y="2069853"/>
                      <a:pt x="3197817" y="2277043"/>
                      <a:pt x="2925134" y="2577557"/>
                    </a:cubicBezTo>
                    <a:cubicBezTo>
                      <a:pt x="2631694" y="2979912"/>
                      <a:pt x="2156352" y="3240360"/>
                      <a:pt x="1620180" y="3240360"/>
                    </a:cubicBezTo>
                    <a:cubicBezTo>
                      <a:pt x="725379" y="3240360"/>
                      <a:pt x="0" y="2514981"/>
                      <a:pt x="0" y="1620180"/>
                    </a:cubicBezTo>
                    <a:cubicBezTo>
                      <a:pt x="0" y="725379"/>
                      <a:pt x="725379" y="0"/>
                      <a:pt x="1620180" y="0"/>
                    </a:cubicBezTo>
                    <a:close/>
                  </a:path>
                </a:pathLst>
              </a:custGeom>
              <a:grp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sp>
            <p:nvSpPr>
              <p:cNvPr id="3" name="矩形 2"/>
              <p:cNvSpPr>
                <a:spLocks noChangeArrowheads="1"/>
              </p:cNvSpPr>
              <p:nvPr/>
            </p:nvSpPr>
            <p:spPr bwMode="auto">
              <a:xfrm rot="19810341">
                <a:off x="1674737" y="3323623"/>
                <a:ext cx="5400675" cy="2305050"/>
              </a:xfrm>
              <a:custGeom>
                <a:avLst/>
                <a:gdLst>
                  <a:gd name="T0" fmla="*/ 0 w 7590151"/>
                  <a:gd name="T1" fmla="*/ 0 h 3240360"/>
                  <a:gd name="T2" fmla="*/ 7590151 w 7590151"/>
                  <a:gd name="T3" fmla="*/ 3240360 h 3240360"/>
                </a:gdLst>
                <a:ahLst/>
                <a:cxnLst/>
                <a:rect l="T0" t="T1" r="T2" b="T3"/>
                <a:pathLst>
                  <a:path w="7590151" h="3240360">
                    <a:moveTo>
                      <a:pt x="1620180" y="0"/>
                    </a:moveTo>
                    <a:cubicBezTo>
                      <a:pt x="2278948" y="0"/>
                      <a:pt x="2845888" y="393168"/>
                      <a:pt x="3097941" y="958193"/>
                    </a:cubicBezTo>
                    <a:lnTo>
                      <a:pt x="3098072" y="958193"/>
                    </a:lnTo>
                    <a:cubicBezTo>
                      <a:pt x="3396017" y="1214402"/>
                      <a:pt x="3933309" y="1384501"/>
                      <a:pt x="4546440" y="1384501"/>
                    </a:cubicBezTo>
                    <a:cubicBezTo>
                      <a:pt x="5102087" y="1384501"/>
                      <a:pt x="5595448" y="1244803"/>
                      <a:pt x="5903768" y="1026403"/>
                    </a:cubicBezTo>
                    <a:cubicBezTo>
                      <a:pt x="6082157" y="862178"/>
                      <a:pt x="6320464" y="762555"/>
                      <a:pt x="6582039" y="762555"/>
                    </a:cubicBezTo>
                    <a:cubicBezTo>
                      <a:pt x="7138804" y="762555"/>
                      <a:pt x="7590151" y="1213902"/>
                      <a:pt x="7590151" y="1770667"/>
                    </a:cubicBezTo>
                    <a:cubicBezTo>
                      <a:pt x="7590151" y="2327432"/>
                      <a:pt x="7138804" y="2778779"/>
                      <a:pt x="6582039" y="2778779"/>
                    </a:cubicBezTo>
                    <a:cubicBezTo>
                      <a:pt x="6378610" y="2778779"/>
                      <a:pt x="6189255" y="2718524"/>
                      <a:pt x="6031180" y="2614377"/>
                    </a:cubicBezTo>
                    <a:lnTo>
                      <a:pt x="6025214" y="2614377"/>
                    </a:lnTo>
                    <a:lnTo>
                      <a:pt x="6018143" y="2606422"/>
                    </a:lnTo>
                    <a:cubicBezTo>
                      <a:pt x="5945686" y="2557456"/>
                      <a:pt x="5879947" y="2499306"/>
                      <a:pt x="5823306" y="2433018"/>
                    </a:cubicBezTo>
                    <a:cubicBezTo>
                      <a:pt x="5515437" y="2211718"/>
                      <a:pt x="5018750" y="2069853"/>
                      <a:pt x="4458811" y="2069853"/>
                    </a:cubicBezTo>
                    <a:cubicBezTo>
                      <a:pt x="3782126" y="2069853"/>
                      <a:pt x="3197817" y="2277043"/>
                      <a:pt x="2925134" y="2577557"/>
                    </a:cubicBezTo>
                    <a:cubicBezTo>
                      <a:pt x="2631694" y="2979912"/>
                      <a:pt x="2156352" y="3240360"/>
                      <a:pt x="1620180" y="3240360"/>
                    </a:cubicBezTo>
                    <a:cubicBezTo>
                      <a:pt x="725379" y="3240360"/>
                      <a:pt x="0" y="2514981"/>
                      <a:pt x="0" y="1620180"/>
                    </a:cubicBezTo>
                    <a:cubicBezTo>
                      <a:pt x="0" y="725379"/>
                      <a:pt x="725379" y="0"/>
                      <a:pt x="1620180" y="0"/>
                    </a:cubicBezTo>
                    <a:close/>
                  </a:path>
                </a:pathLst>
              </a:custGeom>
              <a:grp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sp>
            <p:nvSpPr>
              <p:cNvPr id="4" name="矩形 2"/>
              <p:cNvSpPr>
                <a:spLocks noChangeArrowheads="1"/>
              </p:cNvSpPr>
              <p:nvPr/>
            </p:nvSpPr>
            <p:spPr bwMode="auto">
              <a:xfrm rot="5400000">
                <a:off x="3553230" y="411496"/>
                <a:ext cx="5400674" cy="2305050"/>
              </a:xfrm>
              <a:custGeom>
                <a:avLst/>
                <a:gdLst>
                  <a:gd name="T0" fmla="*/ 0 w 7590151"/>
                  <a:gd name="T1" fmla="*/ 0 h 3240360"/>
                  <a:gd name="T2" fmla="*/ 7590151 w 7590151"/>
                  <a:gd name="T3" fmla="*/ 3240360 h 3240360"/>
                </a:gdLst>
                <a:ahLst/>
                <a:cxnLst/>
                <a:rect l="T0" t="T1" r="T2" b="T3"/>
                <a:pathLst>
                  <a:path w="7590151" h="3240360">
                    <a:moveTo>
                      <a:pt x="1620180" y="0"/>
                    </a:moveTo>
                    <a:cubicBezTo>
                      <a:pt x="2278948" y="0"/>
                      <a:pt x="2845888" y="393168"/>
                      <a:pt x="3097941" y="958193"/>
                    </a:cubicBezTo>
                    <a:lnTo>
                      <a:pt x="3098072" y="958193"/>
                    </a:lnTo>
                    <a:cubicBezTo>
                      <a:pt x="3396017" y="1214402"/>
                      <a:pt x="3933309" y="1384501"/>
                      <a:pt x="4546440" y="1384501"/>
                    </a:cubicBezTo>
                    <a:cubicBezTo>
                      <a:pt x="5102087" y="1384501"/>
                      <a:pt x="5595448" y="1244803"/>
                      <a:pt x="5903768" y="1026403"/>
                    </a:cubicBezTo>
                    <a:cubicBezTo>
                      <a:pt x="6082157" y="862178"/>
                      <a:pt x="6320464" y="762555"/>
                      <a:pt x="6582039" y="762555"/>
                    </a:cubicBezTo>
                    <a:cubicBezTo>
                      <a:pt x="7138804" y="762555"/>
                      <a:pt x="7590151" y="1213902"/>
                      <a:pt x="7590151" y="1770667"/>
                    </a:cubicBezTo>
                    <a:cubicBezTo>
                      <a:pt x="7590151" y="2327432"/>
                      <a:pt x="7138804" y="2778779"/>
                      <a:pt x="6582039" y="2778779"/>
                    </a:cubicBezTo>
                    <a:cubicBezTo>
                      <a:pt x="6378610" y="2778779"/>
                      <a:pt x="6189255" y="2718524"/>
                      <a:pt x="6031180" y="2614377"/>
                    </a:cubicBezTo>
                    <a:lnTo>
                      <a:pt x="6025214" y="2614377"/>
                    </a:lnTo>
                    <a:lnTo>
                      <a:pt x="6018143" y="2606422"/>
                    </a:lnTo>
                    <a:cubicBezTo>
                      <a:pt x="5945686" y="2557456"/>
                      <a:pt x="5879947" y="2499306"/>
                      <a:pt x="5823306" y="2433018"/>
                    </a:cubicBezTo>
                    <a:cubicBezTo>
                      <a:pt x="5515437" y="2211718"/>
                      <a:pt x="5018750" y="2069853"/>
                      <a:pt x="4458811" y="2069853"/>
                    </a:cubicBezTo>
                    <a:cubicBezTo>
                      <a:pt x="3782126" y="2069853"/>
                      <a:pt x="3197817" y="2277043"/>
                      <a:pt x="2925134" y="2577557"/>
                    </a:cubicBezTo>
                    <a:cubicBezTo>
                      <a:pt x="2631694" y="2979912"/>
                      <a:pt x="2156352" y="3240360"/>
                      <a:pt x="1620180" y="3240360"/>
                    </a:cubicBezTo>
                    <a:cubicBezTo>
                      <a:pt x="725379" y="3240360"/>
                      <a:pt x="0" y="2514981"/>
                      <a:pt x="0" y="1620180"/>
                    </a:cubicBezTo>
                    <a:cubicBezTo>
                      <a:pt x="0" y="725379"/>
                      <a:pt x="725379" y="0"/>
                      <a:pt x="1620180" y="0"/>
                    </a:cubicBezTo>
                    <a:close/>
                  </a:path>
                </a:pathLst>
              </a:custGeom>
              <a:grp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b="1" i="1">
                  <a:solidFill>
                    <a:srgbClr val="FFFFFF"/>
                  </a:solidFill>
                  <a:latin typeface="Calibri" panose="020F0502020204030204" pitchFamily="34" charset="0"/>
                  <a:sym typeface="微软雅黑" panose="020B0503020204020204" pitchFamily="34" charset="-122"/>
                </a:endParaRPr>
              </a:p>
            </p:txBody>
          </p:sp>
        </p:grpSp>
        <p:grpSp>
          <p:nvGrpSpPr>
            <p:cNvPr id="12" name="组合 11"/>
            <p:cNvGrpSpPr/>
            <p:nvPr/>
          </p:nvGrpSpPr>
          <p:grpSpPr>
            <a:xfrm>
              <a:off x="5880902" y="2445302"/>
              <a:ext cx="541842" cy="374147"/>
              <a:chOff x="5174606" y="2435101"/>
              <a:chExt cx="1000370" cy="690765"/>
            </a:xfrm>
            <a:solidFill>
              <a:srgbClr val="F72B52"/>
            </a:solidFill>
          </p:grpSpPr>
          <p:sp>
            <p:nvSpPr>
              <p:cNvPr id="13" name="Freeform 6"/>
              <p:cNvSpPr>
                <a:spLocks/>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4" name="Freeform 7"/>
              <p:cNvSpPr>
                <a:spLocks/>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5" name="Freeform 8"/>
              <p:cNvSpPr>
                <a:spLocks/>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6" name="Freeform 9"/>
              <p:cNvSpPr>
                <a:spLocks/>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17" name="组合 16"/>
            <p:cNvGrpSpPr/>
            <p:nvPr/>
          </p:nvGrpSpPr>
          <p:grpSpPr>
            <a:xfrm>
              <a:off x="7250941" y="4821309"/>
              <a:ext cx="587338" cy="458135"/>
              <a:chOff x="2855366" y="2301118"/>
              <a:chExt cx="1229112" cy="958730"/>
            </a:xfrm>
            <a:solidFill>
              <a:srgbClr val="F72B52"/>
            </a:solidFill>
          </p:grpSpPr>
          <p:sp>
            <p:nvSpPr>
              <p:cNvPr id="18" name="Freeform 26"/>
              <p:cNvSpPr>
                <a:spLocks/>
              </p:cNvSpPr>
              <p:nvPr/>
            </p:nvSpPr>
            <p:spPr bwMode="auto">
              <a:xfrm>
                <a:off x="2855366" y="2531318"/>
                <a:ext cx="807015" cy="728530"/>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19" name="Freeform 27"/>
              <p:cNvSpPr>
                <a:spLocks/>
              </p:cNvSpPr>
              <p:nvPr/>
            </p:nvSpPr>
            <p:spPr bwMode="auto">
              <a:xfrm>
                <a:off x="3237656" y="2301118"/>
                <a:ext cx="846822" cy="731909"/>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20" name="组合 19"/>
            <p:cNvGrpSpPr/>
            <p:nvPr/>
          </p:nvGrpSpPr>
          <p:grpSpPr>
            <a:xfrm>
              <a:off x="4375900" y="4775097"/>
              <a:ext cx="542659" cy="538779"/>
              <a:chOff x="7367401" y="2282771"/>
              <a:chExt cx="1001878" cy="994714"/>
            </a:xfrm>
            <a:solidFill>
              <a:srgbClr val="F72B52"/>
            </a:solidFill>
          </p:grpSpPr>
          <p:sp>
            <p:nvSpPr>
              <p:cNvPr id="21" name="Freeform 32"/>
              <p:cNvSpPr>
                <a:spLocks/>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2" name="Freeform 33"/>
              <p:cNvSpPr>
                <a:spLocks/>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3" name="Freeform 34"/>
              <p:cNvSpPr>
                <a:spLocks/>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4" name="Freeform 35"/>
              <p:cNvSpPr>
                <a:spLocks/>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5" name="Freeform 36"/>
              <p:cNvSpPr>
                <a:spLocks/>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6" name="Freeform 37"/>
              <p:cNvSpPr>
                <a:spLocks/>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7" name="Freeform 38"/>
              <p:cNvSpPr>
                <a:spLocks/>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8" name="Freeform 39"/>
              <p:cNvSpPr>
                <a:spLocks/>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29" name="Freeform 40"/>
              <p:cNvSpPr>
                <a:spLocks/>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0" name="Freeform 41"/>
              <p:cNvSpPr>
                <a:spLocks/>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spTree>
    <p:extLst>
      <p:ext uri="{BB962C8B-B14F-4D97-AF65-F5344CB8AC3E}">
        <p14:creationId xmlns:p14="http://schemas.microsoft.com/office/powerpoint/2010/main" val="362468805"/>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4047186" y="1583904"/>
            <a:ext cx="4097628" cy="3492676"/>
            <a:chOff x="4047186" y="1583904"/>
            <a:chExt cx="4097628" cy="3492676"/>
          </a:xfrm>
        </p:grpSpPr>
        <p:pic>
          <p:nvPicPr>
            <p:cNvPr id="28" name="图片 27"/>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l="36242" t="4186" r="18490" b="27867"/>
            <a:stretch/>
          </p:blipFill>
          <p:spPr>
            <a:xfrm>
              <a:off x="4714678" y="2020466"/>
              <a:ext cx="2533650" cy="2533650"/>
            </a:xfrm>
            <a:custGeom>
              <a:avLst/>
              <a:gdLst>
                <a:gd name="connsiteX0" fmla="*/ 1266825 w 2533650"/>
                <a:gd name="connsiteY0" fmla="*/ 0 h 2533650"/>
                <a:gd name="connsiteX1" fmla="*/ 2533650 w 2533650"/>
                <a:gd name="connsiteY1" fmla="*/ 1266825 h 2533650"/>
                <a:gd name="connsiteX2" fmla="*/ 1266825 w 2533650"/>
                <a:gd name="connsiteY2" fmla="*/ 2533650 h 2533650"/>
                <a:gd name="connsiteX3" fmla="*/ 0 w 2533650"/>
                <a:gd name="connsiteY3" fmla="*/ 1266825 h 2533650"/>
                <a:gd name="connsiteX4" fmla="*/ 1266825 w 2533650"/>
                <a:gd name="connsiteY4" fmla="*/ 0 h 2533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3650" h="2533650">
                  <a:moveTo>
                    <a:pt x="1266825" y="0"/>
                  </a:moveTo>
                  <a:cubicBezTo>
                    <a:pt x="1966473" y="0"/>
                    <a:pt x="2533650" y="567177"/>
                    <a:pt x="2533650" y="1266825"/>
                  </a:cubicBezTo>
                  <a:cubicBezTo>
                    <a:pt x="2533650" y="1966473"/>
                    <a:pt x="1966473" y="2533650"/>
                    <a:pt x="1266825" y="2533650"/>
                  </a:cubicBezTo>
                  <a:cubicBezTo>
                    <a:pt x="567177" y="2533650"/>
                    <a:pt x="0" y="1966473"/>
                    <a:pt x="0" y="1266825"/>
                  </a:cubicBezTo>
                  <a:cubicBezTo>
                    <a:pt x="0" y="567177"/>
                    <a:pt x="567177" y="0"/>
                    <a:pt x="1266825" y="0"/>
                  </a:cubicBezTo>
                  <a:close/>
                </a:path>
              </a:pathLst>
            </a:custGeom>
          </p:spPr>
        </p:pic>
        <p:sp>
          <p:nvSpPr>
            <p:cNvPr id="29" name="椭圆 28"/>
            <p:cNvSpPr/>
            <p:nvPr/>
          </p:nvSpPr>
          <p:spPr>
            <a:xfrm>
              <a:off x="4493231" y="1799019"/>
              <a:ext cx="2976544" cy="2976544"/>
            </a:xfrm>
            <a:prstGeom prst="ellipse">
              <a:avLst/>
            </a:prstGeom>
            <a:noFill/>
            <a:ln>
              <a:solidFill>
                <a:srgbClr val="66198E">
                  <a:alpha val="3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278116" y="1583904"/>
              <a:ext cx="3406775" cy="3406775"/>
            </a:xfrm>
            <a:prstGeom prst="ellipse">
              <a:avLst/>
            </a:prstGeom>
            <a:noFill/>
            <a:ln>
              <a:solidFill>
                <a:srgbClr val="66198E">
                  <a:alpha val="3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731485" y="1680739"/>
              <a:ext cx="246743" cy="246743"/>
            </a:xfrm>
            <a:prstGeom prst="ellipse">
              <a:avLst/>
            </a:prstGeom>
            <a:solidFill>
              <a:srgbClr val="E82586">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913571" y="4277046"/>
              <a:ext cx="174171" cy="174171"/>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330181" y="3938559"/>
              <a:ext cx="338487" cy="338487"/>
            </a:xfrm>
            <a:prstGeom prst="ellipse">
              <a:avLst/>
            </a:prstGeom>
            <a:solidFill>
              <a:srgbClr val="E82586">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467935" y="2206658"/>
              <a:ext cx="234795" cy="234795"/>
            </a:xfrm>
            <a:prstGeom prst="ellipse">
              <a:avLst/>
            </a:prstGeom>
            <a:solidFill>
              <a:srgbClr val="E82586">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155258" y="4670173"/>
              <a:ext cx="135840" cy="135840"/>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8014186" y="3000408"/>
              <a:ext cx="130628" cy="130628"/>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4047186" y="4738093"/>
              <a:ext cx="338487" cy="338487"/>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25536" y="2020466"/>
              <a:ext cx="2534328" cy="2534328"/>
            </a:xfrm>
            <a:prstGeom prst="ellipse">
              <a:avLst/>
            </a:prstGeom>
            <a:solidFill>
              <a:srgbClr val="0D0745">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5316466" y="2605838"/>
            <a:ext cx="1390124" cy="1446550"/>
          </a:xfrm>
          <a:prstGeom prst="rect">
            <a:avLst/>
          </a:prstGeom>
          <a:noFill/>
        </p:spPr>
        <p:txBody>
          <a:bodyPr wrap="none" rtlCol="0">
            <a:spAutoFit/>
          </a:bodyPr>
          <a:lstStyle>
            <a:defPPr>
              <a:defRPr lang="zh-CN"/>
            </a:defPPr>
            <a:lvl1pPr>
              <a:defRPr sz="4400" b="1" spc="300">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27F3F1"/>
                </a:solidFill>
              </a:rPr>
              <a:t>前景</a:t>
            </a:r>
            <a:endParaRPr lang="en-US" altLang="zh-CN" dirty="0">
              <a:solidFill>
                <a:srgbClr val="27F3F1"/>
              </a:solidFill>
            </a:endParaRPr>
          </a:p>
          <a:p>
            <a:r>
              <a:rPr lang="zh-CN" altLang="en-US" dirty="0">
                <a:solidFill>
                  <a:srgbClr val="27F3F1"/>
                </a:solidFill>
              </a:rPr>
              <a:t>展望</a:t>
            </a:r>
          </a:p>
        </p:txBody>
      </p:sp>
      <p:sp>
        <p:nvSpPr>
          <p:cNvPr id="27" name="文本框 26"/>
          <p:cNvSpPr txBox="1"/>
          <p:nvPr/>
        </p:nvSpPr>
        <p:spPr>
          <a:xfrm>
            <a:off x="5362186" y="2605838"/>
            <a:ext cx="1390124" cy="1446550"/>
          </a:xfrm>
          <a:prstGeom prst="rect">
            <a:avLst/>
          </a:prstGeom>
          <a:noFill/>
        </p:spPr>
        <p:txBody>
          <a:bodyPr wrap="none" rtlCol="0">
            <a:spAutoFit/>
          </a:bodyPr>
          <a:lstStyle>
            <a:defPPr>
              <a:defRPr lang="zh-CN"/>
            </a:defPPr>
            <a:lvl1pPr>
              <a:defRPr sz="4400" b="1" spc="300">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F72B52"/>
                </a:solidFill>
              </a:rPr>
              <a:t>前景</a:t>
            </a:r>
            <a:endParaRPr lang="en-US" altLang="zh-CN" dirty="0">
              <a:solidFill>
                <a:srgbClr val="F72B52"/>
              </a:solidFill>
            </a:endParaRPr>
          </a:p>
          <a:p>
            <a:r>
              <a:rPr lang="zh-CN" altLang="en-US" dirty="0">
                <a:solidFill>
                  <a:srgbClr val="F72B52"/>
                </a:solidFill>
              </a:rPr>
              <a:t>展望</a:t>
            </a:r>
          </a:p>
        </p:txBody>
      </p:sp>
      <p:sp>
        <p:nvSpPr>
          <p:cNvPr id="14" name="文本框 13"/>
          <p:cNvSpPr txBox="1"/>
          <p:nvPr/>
        </p:nvSpPr>
        <p:spPr>
          <a:xfrm>
            <a:off x="5339326" y="2598218"/>
            <a:ext cx="1390124" cy="1446550"/>
          </a:xfrm>
          <a:prstGeom prst="rect">
            <a:avLst/>
          </a:prstGeom>
          <a:noFill/>
        </p:spPr>
        <p:txBody>
          <a:bodyPr wrap="none" rtlCol="0">
            <a:spAutoFit/>
          </a:bodyPr>
          <a:lstStyle>
            <a:defPPr>
              <a:defRPr lang="zh-CN"/>
            </a:defPPr>
            <a:lvl1pPr>
              <a:defRPr sz="4400" b="1" spc="300">
                <a:solidFill>
                  <a:schemeClr val="bg1"/>
                </a:solidFill>
                <a:latin typeface="微软雅黑" panose="020B0503020204020204" pitchFamily="34" charset="-122"/>
                <a:ea typeface="微软雅黑" panose="020B0503020204020204" pitchFamily="34" charset="-122"/>
              </a:defRPr>
            </a:lvl1pPr>
          </a:lstStyle>
          <a:p>
            <a:r>
              <a:rPr lang="zh-CN" altLang="en-US" dirty="0"/>
              <a:t>前景</a:t>
            </a:r>
            <a:endParaRPr lang="en-US" altLang="zh-CN" dirty="0"/>
          </a:p>
          <a:p>
            <a:r>
              <a:rPr lang="zh-CN" altLang="en-US" dirty="0"/>
              <a:t>展望</a:t>
            </a:r>
          </a:p>
        </p:txBody>
      </p:sp>
    </p:spTree>
    <p:extLst>
      <p:ext uri="{BB962C8B-B14F-4D97-AF65-F5344CB8AC3E}">
        <p14:creationId xmlns:p14="http://schemas.microsoft.com/office/powerpoint/2010/main" val="1578974334"/>
      </p:ext>
    </p:extLst>
  </p:cSld>
  <p:clrMapOvr>
    <a:masterClrMapping/>
  </p:clrMapOvr>
  <p:transition spd="slow" advClick="0" advTm="2000">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A95898"/>
            </a:gs>
            <a:gs pos="90000">
              <a:srgbClr val="020F3F"/>
            </a:gs>
          </a:gsLst>
          <a:lin ang="2700000" scaled="1"/>
        </a:gradFill>
        <a:effectLst/>
      </p:bgPr>
    </p:bg>
    <p:spTree>
      <p:nvGrpSpPr>
        <p:cNvPr id="1" name=""/>
        <p:cNvGrpSpPr/>
        <p:nvPr/>
      </p:nvGrpSpPr>
      <p:grpSpPr>
        <a:xfrm>
          <a:off x="0" y="0"/>
          <a:ext cx="0" cy="0"/>
          <a:chOff x="0" y="0"/>
          <a:chExt cx="0" cy="0"/>
        </a:xfrm>
      </p:grpSpPr>
      <p:grpSp>
        <p:nvGrpSpPr>
          <p:cNvPr id="2" name="组合 1"/>
          <p:cNvGrpSpPr/>
          <p:nvPr/>
        </p:nvGrpSpPr>
        <p:grpSpPr>
          <a:xfrm>
            <a:off x="-17002" y="0"/>
            <a:ext cx="12226005" cy="6858000"/>
            <a:chOff x="-42231" y="188694"/>
            <a:chExt cx="12226005" cy="6858000"/>
          </a:xfrm>
        </p:grpSpPr>
        <p:pic>
          <p:nvPicPr>
            <p:cNvPr id="25" name="图片 24"/>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21116" y="193321"/>
              <a:ext cx="12183774" cy="6848746"/>
            </a:xfrm>
            <a:prstGeom prst="rect">
              <a:avLst/>
            </a:prstGeom>
          </p:spPr>
        </p:pic>
        <p:sp>
          <p:nvSpPr>
            <p:cNvPr id="26" name="矩形 25"/>
            <p:cNvSpPr/>
            <p:nvPr/>
          </p:nvSpPr>
          <p:spPr>
            <a:xfrm>
              <a:off x="-42231" y="188694"/>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7757314" y="1816036"/>
            <a:ext cx="1826141"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关于我们</a:t>
            </a:r>
          </a:p>
        </p:txBody>
      </p:sp>
      <p:sp>
        <p:nvSpPr>
          <p:cNvPr id="4" name="文本框 3"/>
          <p:cNvSpPr txBox="1"/>
          <p:nvPr/>
        </p:nvSpPr>
        <p:spPr>
          <a:xfrm>
            <a:off x="7757314" y="2776355"/>
            <a:ext cx="1826141"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产品介绍</a:t>
            </a:r>
          </a:p>
        </p:txBody>
      </p:sp>
      <p:sp>
        <p:nvSpPr>
          <p:cNvPr id="5" name="文本框 4"/>
          <p:cNvSpPr txBox="1"/>
          <p:nvPr/>
        </p:nvSpPr>
        <p:spPr>
          <a:xfrm>
            <a:off x="7757314" y="3736674"/>
            <a:ext cx="1826141"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市场分析</a:t>
            </a:r>
          </a:p>
        </p:txBody>
      </p:sp>
      <p:sp>
        <p:nvSpPr>
          <p:cNvPr id="6" name="文本框 5"/>
          <p:cNvSpPr txBox="1"/>
          <p:nvPr/>
        </p:nvSpPr>
        <p:spPr>
          <a:xfrm>
            <a:off x="7757314" y="4696992"/>
            <a:ext cx="1826141"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前景展望</a:t>
            </a:r>
          </a:p>
        </p:txBody>
      </p:sp>
      <p:sp>
        <p:nvSpPr>
          <p:cNvPr id="8" name="椭圆 7"/>
          <p:cNvSpPr/>
          <p:nvPr/>
        </p:nvSpPr>
        <p:spPr>
          <a:xfrm>
            <a:off x="2192577" y="2201408"/>
            <a:ext cx="2533650" cy="2533650"/>
          </a:xfrm>
          <a:prstGeom prst="ellipse">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971130" y="1979961"/>
            <a:ext cx="2976544" cy="2976544"/>
          </a:xfrm>
          <a:prstGeom prst="ellipse">
            <a:avLst/>
          </a:prstGeom>
          <a:noFill/>
          <a:ln>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756015" y="1764846"/>
            <a:ext cx="3406775" cy="3406775"/>
          </a:xfrm>
          <a:prstGeom prst="ellipse">
            <a:avLst/>
          </a:prstGeom>
          <a:noFill/>
          <a:ln>
            <a:solidFill>
              <a:schemeClr val="bg1">
                <a:alpha val="3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209384" y="1861681"/>
            <a:ext cx="246743" cy="246743"/>
          </a:xfrm>
          <a:prstGeom prst="ellipse">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391470" y="4457988"/>
            <a:ext cx="174171" cy="1741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808080" y="4119501"/>
            <a:ext cx="338487" cy="338487"/>
          </a:xfrm>
          <a:prstGeom prst="ellipse">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945834" y="2387600"/>
            <a:ext cx="234795" cy="234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633157" y="4851115"/>
            <a:ext cx="135840" cy="1358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492085" y="3181350"/>
            <a:ext cx="130628" cy="1306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525085" y="4919035"/>
            <a:ext cx="338487" cy="338487"/>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627108" y="3705033"/>
            <a:ext cx="1688283" cy="461665"/>
          </a:xfrm>
          <a:prstGeom prst="rect">
            <a:avLst/>
          </a:prstGeom>
          <a:noFill/>
        </p:spPr>
        <p:txBody>
          <a:bodyPr wrap="none" rtlCol="0">
            <a:spAutoFit/>
          </a:bodyPr>
          <a:lstStyle/>
          <a:p>
            <a:r>
              <a:rPr lang="en-US" altLang="zh-CN" sz="2400" dirty="0">
                <a:solidFill>
                  <a:srgbClr val="F72B52"/>
                </a:solidFill>
              </a:rPr>
              <a:t>CONTENTS</a:t>
            </a:r>
            <a:endParaRPr lang="zh-CN" altLang="en-US" sz="2400" dirty="0">
              <a:solidFill>
                <a:srgbClr val="F72B52"/>
              </a:solidFill>
            </a:endParaRPr>
          </a:p>
        </p:txBody>
      </p:sp>
      <p:sp>
        <p:nvSpPr>
          <p:cNvPr id="21" name="文本框 20"/>
          <p:cNvSpPr txBox="1"/>
          <p:nvPr/>
        </p:nvSpPr>
        <p:spPr>
          <a:xfrm>
            <a:off x="6833611" y="1733772"/>
            <a:ext cx="752129" cy="738664"/>
          </a:xfrm>
          <a:prstGeom prst="rect">
            <a:avLst/>
          </a:prstGeom>
          <a:noFill/>
        </p:spPr>
        <p:txBody>
          <a:bodyPr wrap="none" rtlCol="0">
            <a:spAutoFit/>
          </a:bodyPr>
          <a:lstStyle/>
          <a:p>
            <a:r>
              <a:rPr lang="en-US" altLang="zh-CN" sz="4200" dirty="0">
                <a:solidFill>
                  <a:schemeClr val="bg1"/>
                </a:solidFill>
              </a:rPr>
              <a:t>01</a:t>
            </a:r>
            <a:endParaRPr lang="zh-CN" altLang="en-US" sz="4200" dirty="0">
              <a:solidFill>
                <a:schemeClr val="bg1"/>
              </a:solidFill>
            </a:endParaRPr>
          </a:p>
        </p:txBody>
      </p:sp>
      <p:sp>
        <p:nvSpPr>
          <p:cNvPr id="22" name="文本框 21"/>
          <p:cNvSpPr txBox="1"/>
          <p:nvPr/>
        </p:nvSpPr>
        <p:spPr>
          <a:xfrm>
            <a:off x="6833611" y="2719034"/>
            <a:ext cx="752129" cy="738664"/>
          </a:xfrm>
          <a:prstGeom prst="rect">
            <a:avLst/>
          </a:prstGeom>
          <a:noFill/>
        </p:spPr>
        <p:txBody>
          <a:bodyPr wrap="none" rtlCol="0">
            <a:spAutoFit/>
          </a:bodyPr>
          <a:lstStyle/>
          <a:p>
            <a:r>
              <a:rPr lang="en-US" altLang="zh-CN" sz="4200" dirty="0">
                <a:solidFill>
                  <a:schemeClr val="bg1"/>
                </a:solidFill>
              </a:rPr>
              <a:t>02</a:t>
            </a:r>
            <a:endParaRPr lang="zh-CN" altLang="en-US" sz="4200" dirty="0">
              <a:solidFill>
                <a:schemeClr val="bg1"/>
              </a:solidFill>
            </a:endParaRPr>
          </a:p>
        </p:txBody>
      </p:sp>
      <p:sp>
        <p:nvSpPr>
          <p:cNvPr id="23" name="文本框 22"/>
          <p:cNvSpPr txBox="1"/>
          <p:nvPr/>
        </p:nvSpPr>
        <p:spPr>
          <a:xfrm>
            <a:off x="6833611" y="3657185"/>
            <a:ext cx="752129" cy="738664"/>
          </a:xfrm>
          <a:prstGeom prst="rect">
            <a:avLst/>
          </a:prstGeom>
          <a:noFill/>
        </p:spPr>
        <p:txBody>
          <a:bodyPr wrap="none" rtlCol="0">
            <a:spAutoFit/>
          </a:bodyPr>
          <a:lstStyle/>
          <a:p>
            <a:r>
              <a:rPr lang="en-US" altLang="zh-CN" sz="4200" dirty="0">
                <a:solidFill>
                  <a:schemeClr val="bg1"/>
                </a:solidFill>
              </a:rPr>
              <a:t>03</a:t>
            </a:r>
            <a:endParaRPr lang="zh-CN" altLang="en-US" sz="4200" dirty="0">
              <a:solidFill>
                <a:schemeClr val="bg1"/>
              </a:solidFill>
            </a:endParaRPr>
          </a:p>
        </p:txBody>
      </p:sp>
      <p:sp>
        <p:nvSpPr>
          <p:cNvPr id="24" name="文本框 23"/>
          <p:cNvSpPr txBox="1"/>
          <p:nvPr/>
        </p:nvSpPr>
        <p:spPr>
          <a:xfrm>
            <a:off x="6833611" y="4620047"/>
            <a:ext cx="752129" cy="738664"/>
          </a:xfrm>
          <a:prstGeom prst="rect">
            <a:avLst/>
          </a:prstGeom>
          <a:noFill/>
        </p:spPr>
        <p:txBody>
          <a:bodyPr wrap="none" rtlCol="0">
            <a:spAutoFit/>
          </a:bodyPr>
          <a:lstStyle/>
          <a:p>
            <a:r>
              <a:rPr lang="en-US" altLang="zh-CN" sz="4200" dirty="0">
                <a:solidFill>
                  <a:schemeClr val="bg1"/>
                </a:solidFill>
              </a:rPr>
              <a:t>04</a:t>
            </a:r>
            <a:endParaRPr lang="zh-CN" altLang="en-US" sz="4200" dirty="0">
              <a:solidFill>
                <a:schemeClr val="bg1"/>
              </a:solidFill>
            </a:endParaRPr>
          </a:p>
        </p:txBody>
      </p:sp>
      <p:sp>
        <p:nvSpPr>
          <p:cNvPr id="27" name="文本框 26"/>
          <p:cNvSpPr txBox="1"/>
          <p:nvPr/>
        </p:nvSpPr>
        <p:spPr>
          <a:xfrm>
            <a:off x="2444197" y="2599171"/>
            <a:ext cx="1952779" cy="1015663"/>
          </a:xfrm>
          <a:prstGeom prst="rect">
            <a:avLst/>
          </a:prstGeom>
          <a:noFill/>
        </p:spPr>
        <p:txBody>
          <a:bodyPr wrap="none" rtlCol="0">
            <a:spAutoFit/>
          </a:bodyPr>
          <a:lstStyle/>
          <a:p>
            <a:r>
              <a:rPr lang="zh-CN" altLang="en-US" sz="6000" b="1" dirty="0">
                <a:solidFill>
                  <a:srgbClr val="27F3F1"/>
                </a:solidFill>
                <a:latin typeface="微软雅黑" panose="020B0503020204020204" pitchFamily="34" charset="-122"/>
                <a:ea typeface="微软雅黑" panose="020B0503020204020204" pitchFamily="34" charset="-122"/>
              </a:rPr>
              <a:t>目 录</a:t>
            </a:r>
          </a:p>
        </p:txBody>
      </p:sp>
      <p:sp>
        <p:nvSpPr>
          <p:cNvPr id="28" name="文本框 27"/>
          <p:cNvSpPr txBox="1"/>
          <p:nvPr/>
        </p:nvSpPr>
        <p:spPr>
          <a:xfrm>
            <a:off x="2520397" y="2599171"/>
            <a:ext cx="1952779" cy="1015663"/>
          </a:xfrm>
          <a:prstGeom prst="rect">
            <a:avLst/>
          </a:prstGeom>
          <a:noFill/>
        </p:spPr>
        <p:txBody>
          <a:bodyPr wrap="none" rtlCol="0">
            <a:spAutoFit/>
          </a:bodyPr>
          <a:lstStyle/>
          <a:p>
            <a:r>
              <a:rPr lang="zh-CN" altLang="en-US" sz="6000" b="1" dirty="0">
                <a:solidFill>
                  <a:srgbClr val="F72B52"/>
                </a:solidFill>
                <a:latin typeface="微软雅黑" panose="020B0503020204020204" pitchFamily="34" charset="-122"/>
                <a:ea typeface="微软雅黑" panose="020B0503020204020204" pitchFamily="34" charset="-122"/>
              </a:rPr>
              <a:t>目 录</a:t>
            </a:r>
          </a:p>
        </p:txBody>
      </p:sp>
      <p:sp>
        <p:nvSpPr>
          <p:cNvPr id="19" name="文本框 18"/>
          <p:cNvSpPr txBox="1"/>
          <p:nvPr/>
        </p:nvSpPr>
        <p:spPr>
          <a:xfrm>
            <a:off x="2482297" y="2586471"/>
            <a:ext cx="1952779" cy="1015663"/>
          </a:xfrm>
          <a:prstGeom prst="rect">
            <a:avLst/>
          </a:prstGeom>
          <a:noFill/>
        </p:spPr>
        <p:txBody>
          <a:bodyPr wrap="none" rtlCol="0">
            <a:spAutoFit/>
          </a:bodyPr>
          <a:lstStyle/>
          <a:p>
            <a:r>
              <a:rPr lang="zh-CN" altLang="en-US" sz="6000" b="1" dirty="0">
                <a:solidFill>
                  <a:schemeClr val="bg1"/>
                </a:solidFill>
                <a:latin typeface="微软雅黑" panose="020B0503020204020204" pitchFamily="34" charset="-122"/>
                <a:ea typeface="微软雅黑" panose="020B0503020204020204" pitchFamily="34" charset="-122"/>
              </a:rPr>
              <a:t>目 录</a:t>
            </a:r>
          </a:p>
        </p:txBody>
      </p:sp>
      <p:cxnSp>
        <p:nvCxnSpPr>
          <p:cNvPr id="11" name="直接连接符 10"/>
          <p:cNvCxnSpPr/>
          <p:nvPr/>
        </p:nvCxnSpPr>
        <p:spPr>
          <a:xfrm>
            <a:off x="6607279" y="2472436"/>
            <a:ext cx="33773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607279" y="3457698"/>
            <a:ext cx="33773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607279" y="4321449"/>
            <a:ext cx="33773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607279" y="5314639"/>
            <a:ext cx="33773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5631106"/>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2231" y="0"/>
            <a:ext cx="12226005" cy="6858000"/>
            <a:chOff x="-42231" y="0"/>
            <a:chExt cx="12226005" cy="6858000"/>
          </a:xfrm>
        </p:grpSpPr>
        <p:pic>
          <p:nvPicPr>
            <p:cNvPr id="20" name="图片 19"/>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0" y="4627"/>
              <a:ext cx="12183774" cy="6848746"/>
            </a:xfrm>
            <a:prstGeom prst="rect">
              <a:avLst/>
            </a:prstGeom>
          </p:spPr>
        </p:pic>
        <p:sp>
          <p:nvSpPr>
            <p:cNvPr id="21" name="矩形 20"/>
            <p:cNvSpPr/>
            <p:nvPr/>
          </p:nvSpPr>
          <p:spPr>
            <a:xfrm>
              <a:off x="-42231" y="0"/>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4"/>
          <p:cNvSpPr txBox="1"/>
          <p:nvPr/>
        </p:nvSpPr>
        <p:spPr>
          <a:xfrm>
            <a:off x="1422343" y="4461678"/>
            <a:ext cx="2138763" cy="1477328"/>
          </a:xfrm>
          <a:prstGeom prst="rect">
            <a:avLst/>
          </a:prstGeom>
          <a:noFill/>
        </p:spPr>
        <p:txBody>
          <a:bodyPr wrap="square" rtlCol="0">
            <a:spAutoFit/>
          </a:bodyPr>
          <a:lstStyle/>
          <a:p>
            <a:pPr algn="ctr">
              <a:lnSpc>
                <a:spcPct val="150000"/>
              </a:lnSpc>
            </a:pPr>
            <a:r>
              <a:rPr lang="zh-CN" altLang="en-US" sz="1200" dirty="0">
                <a:solidFill>
                  <a:schemeClr val="bg1"/>
                </a:solidFill>
                <a:cs typeface="+mn-ea"/>
                <a:sym typeface="+mn-lt"/>
              </a:rPr>
              <a:t>点击此处替换文本或者复制粘贴您已经打好的文本点击此处替换文本或者复制粘贴您已经打好的文本</a:t>
            </a:r>
          </a:p>
          <a:p>
            <a:pPr algn="ctr">
              <a:lnSpc>
                <a:spcPct val="150000"/>
              </a:lnSpc>
            </a:pPr>
            <a:endParaRPr lang="zh-CN" altLang="en-US" sz="1200" dirty="0">
              <a:solidFill>
                <a:schemeClr val="bg1"/>
              </a:solidFill>
              <a:cs typeface="+mn-ea"/>
              <a:sym typeface="+mn-lt"/>
            </a:endParaRPr>
          </a:p>
        </p:txBody>
      </p:sp>
      <p:sp>
        <p:nvSpPr>
          <p:cNvPr id="58" name="TextBox 54"/>
          <p:cNvSpPr txBox="1"/>
          <p:nvPr/>
        </p:nvSpPr>
        <p:spPr>
          <a:xfrm>
            <a:off x="3867442" y="4461678"/>
            <a:ext cx="2138763" cy="1477328"/>
          </a:xfrm>
          <a:prstGeom prst="rect">
            <a:avLst/>
          </a:prstGeom>
          <a:noFill/>
        </p:spPr>
        <p:txBody>
          <a:bodyPr wrap="square" rtlCol="0">
            <a:spAutoFit/>
          </a:bodyPr>
          <a:lstStyle/>
          <a:p>
            <a:pPr algn="ctr">
              <a:lnSpc>
                <a:spcPct val="150000"/>
              </a:lnSpc>
            </a:pPr>
            <a:r>
              <a:rPr lang="zh-CN" altLang="en-US" sz="1200" dirty="0">
                <a:solidFill>
                  <a:schemeClr val="bg1"/>
                </a:solidFill>
                <a:cs typeface="+mn-ea"/>
                <a:sym typeface="+mn-lt"/>
              </a:rPr>
              <a:t>点击此处替换文本或者复制粘贴您已经打好的文本点击此处替换文本或者复制粘贴您已经打好的文本</a:t>
            </a:r>
          </a:p>
          <a:p>
            <a:pPr algn="ctr">
              <a:lnSpc>
                <a:spcPct val="150000"/>
              </a:lnSpc>
            </a:pPr>
            <a:endParaRPr lang="zh-CN" altLang="en-US" sz="1200" dirty="0">
              <a:solidFill>
                <a:schemeClr val="bg1"/>
              </a:solidFill>
              <a:cs typeface="+mn-ea"/>
              <a:sym typeface="+mn-lt"/>
            </a:endParaRPr>
          </a:p>
        </p:txBody>
      </p:sp>
      <p:sp>
        <p:nvSpPr>
          <p:cNvPr id="60" name="TextBox 54"/>
          <p:cNvSpPr txBox="1"/>
          <p:nvPr/>
        </p:nvSpPr>
        <p:spPr>
          <a:xfrm>
            <a:off x="6312541" y="4461678"/>
            <a:ext cx="2138763" cy="1477328"/>
          </a:xfrm>
          <a:prstGeom prst="rect">
            <a:avLst/>
          </a:prstGeom>
          <a:noFill/>
        </p:spPr>
        <p:txBody>
          <a:bodyPr wrap="square" rtlCol="0">
            <a:spAutoFit/>
          </a:bodyPr>
          <a:lstStyle/>
          <a:p>
            <a:pPr algn="ctr">
              <a:lnSpc>
                <a:spcPct val="150000"/>
              </a:lnSpc>
            </a:pPr>
            <a:r>
              <a:rPr lang="zh-CN" altLang="en-US" sz="1200" dirty="0">
                <a:solidFill>
                  <a:schemeClr val="bg1"/>
                </a:solidFill>
                <a:cs typeface="+mn-ea"/>
                <a:sym typeface="+mn-lt"/>
              </a:rPr>
              <a:t>点击此处替换文本或者复制粘贴您已经打好的文本点击此处替换文本或者复制粘贴您已经打好的文本</a:t>
            </a:r>
          </a:p>
          <a:p>
            <a:pPr algn="ctr">
              <a:lnSpc>
                <a:spcPct val="150000"/>
              </a:lnSpc>
            </a:pPr>
            <a:endParaRPr lang="zh-CN" altLang="en-US" sz="1200" dirty="0">
              <a:solidFill>
                <a:schemeClr val="bg1"/>
              </a:solidFill>
              <a:cs typeface="+mn-ea"/>
              <a:sym typeface="+mn-lt"/>
            </a:endParaRPr>
          </a:p>
        </p:txBody>
      </p:sp>
      <p:sp>
        <p:nvSpPr>
          <p:cNvPr id="62" name="TextBox 54"/>
          <p:cNvSpPr txBox="1"/>
          <p:nvPr/>
        </p:nvSpPr>
        <p:spPr>
          <a:xfrm>
            <a:off x="8757640" y="4461678"/>
            <a:ext cx="2138763" cy="1477328"/>
          </a:xfrm>
          <a:prstGeom prst="rect">
            <a:avLst/>
          </a:prstGeom>
          <a:noFill/>
        </p:spPr>
        <p:txBody>
          <a:bodyPr wrap="square" rtlCol="0">
            <a:spAutoFit/>
          </a:bodyPr>
          <a:lstStyle/>
          <a:p>
            <a:pPr algn="ctr">
              <a:lnSpc>
                <a:spcPct val="150000"/>
              </a:lnSpc>
            </a:pPr>
            <a:r>
              <a:rPr lang="zh-CN" altLang="en-US" sz="1200" dirty="0">
                <a:solidFill>
                  <a:schemeClr val="bg1"/>
                </a:solidFill>
                <a:cs typeface="+mn-ea"/>
                <a:sym typeface="+mn-lt"/>
              </a:rPr>
              <a:t>点击此处替换文本或者复制粘贴您已经打好的文本点击此处替换文本或者复制粘贴您已经打好的文本</a:t>
            </a:r>
          </a:p>
          <a:p>
            <a:pPr algn="ctr">
              <a:lnSpc>
                <a:spcPct val="150000"/>
              </a:lnSpc>
            </a:pPr>
            <a:endParaRPr lang="zh-CN" altLang="en-US" sz="1200" dirty="0">
              <a:solidFill>
                <a:schemeClr val="bg1"/>
              </a:solidFill>
              <a:cs typeface="+mn-ea"/>
              <a:sym typeface="+mn-lt"/>
            </a:endParaRPr>
          </a:p>
        </p:txBody>
      </p:sp>
      <p:sp>
        <p:nvSpPr>
          <p:cNvPr id="63" name="文本框 62"/>
          <p:cNvSpPr txBox="1"/>
          <p:nvPr/>
        </p:nvSpPr>
        <p:spPr>
          <a:xfrm>
            <a:off x="4793447" y="631062"/>
            <a:ext cx="2605107" cy="523220"/>
          </a:xfrm>
          <a:prstGeom prst="rect">
            <a:avLst/>
          </a:prstGeom>
          <a:noFill/>
        </p:spPr>
        <p:txBody>
          <a:bodyPr wrap="square" rtlCol="0">
            <a:spAutoFit/>
          </a:bodyPr>
          <a:lstStyle/>
          <a:p>
            <a:pPr algn="ctr"/>
            <a:r>
              <a:rPr lang="zh-CN" altLang="en-US" sz="2800" b="1" dirty="0">
                <a:solidFill>
                  <a:schemeClr val="bg1"/>
                </a:solidFill>
                <a:cs typeface="+mn-ea"/>
                <a:sym typeface="+mn-lt"/>
              </a:rPr>
              <a:t>输入关键词</a:t>
            </a:r>
          </a:p>
        </p:txBody>
      </p:sp>
      <p:sp>
        <p:nvSpPr>
          <p:cNvPr id="64" name="矩形 63"/>
          <p:cNvSpPr/>
          <p:nvPr/>
        </p:nvSpPr>
        <p:spPr>
          <a:xfrm>
            <a:off x="5638800" y="1183310"/>
            <a:ext cx="91440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3" name="组合 22"/>
          <p:cNvGrpSpPr/>
          <p:nvPr/>
        </p:nvGrpSpPr>
        <p:grpSpPr>
          <a:xfrm>
            <a:off x="1134640" y="1764520"/>
            <a:ext cx="9761763" cy="2533650"/>
            <a:chOff x="1224899" y="1748322"/>
            <a:chExt cx="9761763" cy="2533650"/>
          </a:xfrm>
          <a:solidFill>
            <a:srgbClr val="27F3F1"/>
          </a:solidFill>
        </p:grpSpPr>
        <p:sp>
          <p:nvSpPr>
            <p:cNvPr id="24" name="椭圆 23"/>
            <p:cNvSpPr/>
            <p:nvPr/>
          </p:nvSpPr>
          <p:spPr>
            <a:xfrm>
              <a:off x="1224899" y="1748322"/>
              <a:ext cx="2533650" cy="2533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634270" y="1748322"/>
              <a:ext cx="2533650" cy="2533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043641" y="1748322"/>
              <a:ext cx="2533650" cy="2533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8453012" y="1748322"/>
              <a:ext cx="2533650" cy="2533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1287038" y="1780717"/>
            <a:ext cx="9761763" cy="2533650"/>
            <a:chOff x="1224899" y="1748322"/>
            <a:chExt cx="9761763" cy="2533650"/>
          </a:xfrm>
          <a:solidFill>
            <a:srgbClr val="F72B52"/>
          </a:solidFill>
        </p:grpSpPr>
        <p:sp>
          <p:nvSpPr>
            <p:cNvPr id="29" name="椭圆 28"/>
            <p:cNvSpPr/>
            <p:nvPr/>
          </p:nvSpPr>
          <p:spPr>
            <a:xfrm>
              <a:off x="1224899" y="1748322"/>
              <a:ext cx="2533650" cy="2533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3634270" y="1748322"/>
              <a:ext cx="2533650" cy="2533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043641" y="1748322"/>
              <a:ext cx="2533650" cy="2533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453012" y="1748322"/>
              <a:ext cx="2533650" cy="2533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224899" y="1748322"/>
            <a:ext cx="9761763" cy="2533650"/>
            <a:chOff x="1224899" y="1748322"/>
            <a:chExt cx="9761763" cy="2533650"/>
          </a:xfrm>
        </p:grpSpPr>
        <p:sp>
          <p:nvSpPr>
            <p:cNvPr id="48" name="椭圆 47"/>
            <p:cNvSpPr/>
            <p:nvPr/>
          </p:nvSpPr>
          <p:spPr>
            <a:xfrm>
              <a:off x="1224899" y="1748322"/>
              <a:ext cx="2533650" cy="25336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634270" y="1748322"/>
              <a:ext cx="2533650" cy="25336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6043641" y="1748322"/>
              <a:ext cx="2533650" cy="25336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8453012" y="1748322"/>
              <a:ext cx="2533650" cy="25336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燕尾形 51"/>
          <p:cNvSpPr/>
          <p:nvPr/>
        </p:nvSpPr>
        <p:spPr>
          <a:xfrm>
            <a:off x="3386620" y="2806700"/>
            <a:ext cx="495300" cy="495300"/>
          </a:xfrm>
          <a:prstGeom prst="chevron">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燕尾形 52"/>
          <p:cNvSpPr/>
          <p:nvPr/>
        </p:nvSpPr>
        <p:spPr>
          <a:xfrm>
            <a:off x="5795991" y="2806700"/>
            <a:ext cx="495300" cy="495300"/>
          </a:xfrm>
          <a:prstGeom prst="chevron">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燕尾形 53"/>
          <p:cNvSpPr/>
          <p:nvPr/>
        </p:nvSpPr>
        <p:spPr>
          <a:xfrm>
            <a:off x="8205362" y="2806700"/>
            <a:ext cx="495300" cy="495300"/>
          </a:xfrm>
          <a:prstGeom prst="chevron">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文本框 54"/>
          <p:cNvSpPr txBox="1"/>
          <p:nvPr/>
        </p:nvSpPr>
        <p:spPr>
          <a:xfrm>
            <a:off x="1189171" y="2449193"/>
            <a:ext cx="2605107" cy="954107"/>
          </a:xfrm>
          <a:prstGeom prst="rect">
            <a:avLst/>
          </a:prstGeom>
          <a:noFill/>
        </p:spPr>
        <p:txBody>
          <a:bodyPr wrap="square" rtlCol="0">
            <a:spAutoFit/>
          </a:bodyPr>
          <a:lstStyle/>
          <a:p>
            <a:pPr algn="ctr"/>
            <a:r>
              <a:rPr lang="zh-CN" altLang="en-US" sz="2800" b="1" dirty="0">
                <a:solidFill>
                  <a:srgbClr val="F72B52"/>
                </a:solidFill>
                <a:cs typeface="+mn-ea"/>
                <a:sym typeface="+mn-lt"/>
              </a:rPr>
              <a:t>输入</a:t>
            </a:r>
            <a:endParaRPr lang="en-US" altLang="zh-CN" sz="2800" b="1" dirty="0">
              <a:solidFill>
                <a:srgbClr val="F72B52"/>
              </a:solidFill>
              <a:cs typeface="+mn-ea"/>
              <a:sym typeface="+mn-lt"/>
            </a:endParaRPr>
          </a:p>
          <a:p>
            <a:pPr algn="ctr"/>
            <a:r>
              <a:rPr lang="zh-CN" altLang="en-US" sz="2800" b="1" dirty="0">
                <a:solidFill>
                  <a:srgbClr val="F72B52"/>
                </a:solidFill>
                <a:cs typeface="+mn-ea"/>
                <a:sym typeface="+mn-lt"/>
              </a:rPr>
              <a:t>关键词</a:t>
            </a:r>
          </a:p>
        </p:txBody>
      </p:sp>
      <p:sp>
        <p:nvSpPr>
          <p:cNvPr id="57" name="文本框 56"/>
          <p:cNvSpPr txBox="1"/>
          <p:nvPr/>
        </p:nvSpPr>
        <p:spPr>
          <a:xfrm>
            <a:off x="3634270" y="2449193"/>
            <a:ext cx="2605107" cy="954107"/>
          </a:xfrm>
          <a:prstGeom prst="rect">
            <a:avLst/>
          </a:prstGeom>
          <a:noFill/>
        </p:spPr>
        <p:txBody>
          <a:bodyPr wrap="square" rtlCol="0">
            <a:spAutoFit/>
          </a:bodyPr>
          <a:lstStyle/>
          <a:p>
            <a:pPr algn="ctr"/>
            <a:r>
              <a:rPr lang="zh-CN" altLang="en-US" sz="2800" b="1" dirty="0">
                <a:solidFill>
                  <a:srgbClr val="F72B52"/>
                </a:solidFill>
                <a:cs typeface="+mn-ea"/>
                <a:sym typeface="+mn-lt"/>
              </a:rPr>
              <a:t>输入</a:t>
            </a:r>
            <a:endParaRPr lang="en-US" altLang="zh-CN" sz="2800" b="1" dirty="0">
              <a:solidFill>
                <a:srgbClr val="F72B52"/>
              </a:solidFill>
              <a:cs typeface="+mn-ea"/>
              <a:sym typeface="+mn-lt"/>
            </a:endParaRPr>
          </a:p>
          <a:p>
            <a:pPr algn="ctr"/>
            <a:r>
              <a:rPr lang="zh-CN" altLang="en-US" sz="2800" b="1" dirty="0">
                <a:solidFill>
                  <a:srgbClr val="F72B52"/>
                </a:solidFill>
                <a:cs typeface="+mn-ea"/>
                <a:sym typeface="+mn-lt"/>
              </a:rPr>
              <a:t>关键词</a:t>
            </a:r>
          </a:p>
        </p:txBody>
      </p:sp>
      <p:sp>
        <p:nvSpPr>
          <p:cNvPr id="59" name="文本框 58"/>
          <p:cNvSpPr txBox="1"/>
          <p:nvPr/>
        </p:nvSpPr>
        <p:spPr>
          <a:xfrm>
            <a:off x="6079369" y="2449193"/>
            <a:ext cx="2605107" cy="954107"/>
          </a:xfrm>
          <a:prstGeom prst="rect">
            <a:avLst/>
          </a:prstGeom>
          <a:noFill/>
        </p:spPr>
        <p:txBody>
          <a:bodyPr wrap="square" rtlCol="0">
            <a:spAutoFit/>
          </a:bodyPr>
          <a:lstStyle/>
          <a:p>
            <a:pPr algn="ctr"/>
            <a:r>
              <a:rPr lang="zh-CN" altLang="en-US" sz="2800" b="1" dirty="0">
                <a:solidFill>
                  <a:srgbClr val="F72B52"/>
                </a:solidFill>
                <a:cs typeface="+mn-ea"/>
                <a:sym typeface="+mn-lt"/>
              </a:rPr>
              <a:t>输入</a:t>
            </a:r>
            <a:endParaRPr lang="en-US" altLang="zh-CN" sz="2800" b="1" dirty="0">
              <a:solidFill>
                <a:srgbClr val="F72B52"/>
              </a:solidFill>
              <a:cs typeface="+mn-ea"/>
              <a:sym typeface="+mn-lt"/>
            </a:endParaRPr>
          </a:p>
          <a:p>
            <a:pPr algn="ctr"/>
            <a:r>
              <a:rPr lang="zh-CN" altLang="en-US" sz="2800" b="1" dirty="0">
                <a:solidFill>
                  <a:srgbClr val="F72B52"/>
                </a:solidFill>
                <a:cs typeface="+mn-ea"/>
                <a:sym typeface="+mn-lt"/>
              </a:rPr>
              <a:t>关键词</a:t>
            </a:r>
          </a:p>
        </p:txBody>
      </p:sp>
      <p:sp>
        <p:nvSpPr>
          <p:cNvPr id="61" name="文本框 60"/>
          <p:cNvSpPr txBox="1"/>
          <p:nvPr/>
        </p:nvSpPr>
        <p:spPr>
          <a:xfrm>
            <a:off x="8524468" y="2449193"/>
            <a:ext cx="2605107" cy="954107"/>
          </a:xfrm>
          <a:prstGeom prst="rect">
            <a:avLst/>
          </a:prstGeom>
          <a:noFill/>
        </p:spPr>
        <p:txBody>
          <a:bodyPr wrap="square" rtlCol="0">
            <a:spAutoFit/>
          </a:bodyPr>
          <a:lstStyle/>
          <a:p>
            <a:pPr algn="ctr"/>
            <a:r>
              <a:rPr lang="zh-CN" altLang="en-US" sz="2800" b="1" dirty="0">
                <a:solidFill>
                  <a:srgbClr val="F72B52"/>
                </a:solidFill>
                <a:cs typeface="+mn-ea"/>
                <a:sym typeface="+mn-lt"/>
              </a:rPr>
              <a:t>输入</a:t>
            </a:r>
            <a:endParaRPr lang="en-US" altLang="zh-CN" sz="2800" b="1" dirty="0">
              <a:solidFill>
                <a:srgbClr val="F72B52"/>
              </a:solidFill>
              <a:cs typeface="+mn-ea"/>
              <a:sym typeface="+mn-lt"/>
            </a:endParaRPr>
          </a:p>
          <a:p>
            <a:pPr algn="ctr"/>
            <a:r>
              <a:rPr lang="zh-CN" altLang="en-US" sz="2800" b="1" dirty="0">
                <a:solidFill>
                  <a:srgbClr val="F72B52"/>
                </a:solidFill>
                <a:cs typeface="+mn-ea"/>
                <a:sym typeface="+mn-lt"/>
              </a:rPr>
              <a:t>关键词</a:t>
            </a:r>
          </a:p>
        </p:txBody>
      </p:sp>
    </p:spTree>
    <p:extLst>
      <p:ext uri="{BB962C8B-B14F-4D97-AF65-F5344CB8AC3E}">
        <p14:creationId xmlns:p14="http://schemas.microsoft.com/office/powerpoint/2010/main" val="1313177227"/>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500" fill="hold"/>
                                        <p:tgtEl>
                                          <p:spTgt spid="56"/>
                                        </p:tgtEl>
                                        <p:attrNameLst>
                                          <p:attrName>ppt_x</p:attrName>
                                        </p:attrNameLst>
                                      </p:cBhvr>
                                      <p:tavLst>
                                        <p:tav tm="0">
                                          <p:val>
                                            <p:strVal val="0-#ppt_w/2"/>
                                          </p:val>
                                        </p:tav>
                                        <p:tav tm="100000">
                                          <p:val>
                                            <p:strVal val="#ppt_x"/>
                                          </p:val>
                                        </p:tav>
                                      </p:tavLst>
                                    </p:anim>
                                    <p:anim calcmode="lin" valueType="num">
                                      <p:cBhvr additive="base">
                                        <p:cTn id="13" dur="500" fill="hold"/>
                                        <p:tgtEl>
                                          <p:spTgt spid="5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500" fill="hold"/>
                                        <p:tgtEl>
                                          <p:spTgt spid="57"/>
                                        </p:tgtEl>
                                        <p:attrNameLst>
                                          <p:attrName>ppt_x</p:attrName>
                                        </p:attrNameLst>
                                      </p:cBhvr>
                                      <p:tavLst>
                                        <p:tav tm="0">
                                          <p:val>
                                            <p:strVal val="0-#ppt_w/2"/>
                                          </p:val>
                                        </p:tav>
                                        <p:tav tm="100000">
                                          <p:val>
                                            <p:strVal val="#ppt_x"/>
                                          </p:val>
                                        </p:tav>
                                      </p:tavLst>
                                    </p:anim>
                                    <p:anim calcmode="lin" valueType="num">
                                      <p:cBhvr additive="base">
                                        <p:cTn id="18" dur="500" fill="hold"/>
                                        <p:tgtEl>
                                          <p:spTgt spid="5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500" fill="hold"/>
                                        <p:tgtEl>
                                          <p:spTgt spid="58"/>
                                        </p:tgtEl>
                                        <p:attrNameLst>
                                          <p:attrName>ppt_x</p:attrName>
                                        </p:attrNameLst>
                                      </p:cBhvr>
                                      <p:tavLst>
                                        <p:tav tm="0">
                                          <p:val>
                                            <p:strVal val="0-#ppt_w/2"/>
                                          </p:val>
                                        </p:tav>
                                        <p:tav tm="100000">
                                          <p:val>
                                            <p:strVal val="#ppt_x"/>
                                          </p:val>
                                        </p:tav>
                                      </p:tavLst>
                                    </p:anim>
                                    <p:anim calcmode="lin" valueType="num">
                                      <p:cBhvr additive="base">
                                        <p:cTn id="23" dur="500" fill="hold"/>
                                        <p:tgtEl>
                                          <p:spTgt spid="5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additive="base">
                                        <p:cTn id="27" dur="500" fill="hold"/>
                                        <p:tgtEl>
                                          <p:spTgt spid="59"/>
                                        </p:tgtEl>
                                        <p:attrNameLst>
                                          <p:attrName>ppt_x</p:attrName>
                                        </p:attrNameLst>
                                      </p:cBhvr>
                                      <p:tavLst>
                                        <p:tav tm="0">
                                          <p:val>
                                            <p:strVal val="0-#ppt_w/2"/>
                                          </p:val>
                                        </p:tav>
                                        <p:tav tm="100000">
                                          <p:val>
                                            <p:strVal val="#ppt_x"/>
                                          </p:val>
                                        </p:tav>
                                      </p:tavLst>
                                    </p:anim>
                                    <p:anim calcmode="lin" valueType="num">
                                      <p:cBhvr additive="base">
                                        <p:cTn id="28" dur="500" fill="hold"/>
                                        <p:tgtEl>
                                          <p:spTgt spid="5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fill="hold"/>
                                        <p:tgtEl>
                                          <p:spTgt spid="60"/>
                                        </p:tgtEl>
                                        <p:attrNameLst>
                                          <p:attrName>ppt_x</p:attrName>
                                        </p:attrNameLst>
                                      </p:cBhvr>
                                      <p:tavLst>
                                        <p:tav tm="0">
                                          <p:val>
                                            <p:strVal val="0-#ppt_w/2"/>
                                          </p:val>
                                        </p:tav>
                                        <p:tav tm="100000">
                                          <p:val>
                                            <p:strVal val="#ppt_x"/>
                                          </p:val>
                                        </p:tav>
                                      </p:tavLst>
                                    </p:anim>
                                    <p:anim calcmode="lin" valueType="num">
                                      <p:cBhvr additive="base">
                                        <p:cTn id="33" dur="500" fill="hold"/>
                                        <p:tgtEl>
                                          <p:spTgt spid="60"/>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0-#ppt_w/2"/>
                                          </p:val>
                                        </p:tav>
                                        <p:tav tm="100000">
                                          <p:val>
                                            <p:strVal val="#ppt_x"/>
                                          </p:val>
                                        </p:tav>
                                      </p:tavLst>
                                    </p:anim>
                                    <p:anim calcmode="lin" valueType="num">
                                      <p:cBhvr additive="base">
                                        <p:cTn id="38" dur="500" fill="hold"/>
                                        <p:tgtEl>
                                          <p:spTgt spid="61"/>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 calcmode="lin" valueType="num">
                                      <p:cBhvr additive="base">
                                        <p:cTn id="42" dur="500" fill="hold"/>
                                        <p:tgtEl>
                                          <p:spTgt spid="62"/>
                                        </p:tgtEl>
                                        <p:attrNameLst>
                                          <p:attrName>ppt_x</p:attrName>
                                        </p:attrNameLst>
                                      </p:cBhvr>
                                      <p:tavLst>
                                        <p:tav tm="0">
                                          <p:val>
                                            <p:strVal val="0-#ppt_w/2"/>
                                          </p:val>
                                        </p:tav>
                                        <p:tav tm="100000">
                                          <p:val>
                                            <p:strVal val="#ppt_x"/>
                                          </p:val>
                                        </p:tav>
                                      </p:tavLst>
                                    </p:anim>
                                    <p:anim calcmode="lin" valueType="num">
                                      <p:cBhvr additive="base">
                                        <p:cTn id="43" dur="500" fill="hold"/>
                                        <p:tgtEl>
                                          <p:spTgt spid="62"/>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63"/>
                                        </p:tgtEl>
                                        <p:attrNameLst>
                                          <p:attrName>style.visibility</p:attrName>
                                        </p:attrNameLst>
                                      </p:cBhvr>
                                      <p:to>
                                        <p:strVal val="visible"/>
                                      </p:to>
                                    </p:set>
                                    <p:anim calcmode="lin" valueType="num">
                                      <p:cBhvr additive="base">
                                        <p:cTn id="47" dur="500" fill="hold"/>
                                        <p:tgtEl>
                                          <p:spTgt spid="63"/>
                                        </p:tgtEl>
                                        <p:attrNameLst>
                                          <p:attrName>ppt_x</p:attrName>
                                        </p:attrNameLst>
                                      </p:cBhvr>
                                      <p:tavLst>
                                        <p:tav tm="0">
                                          <p:val>
                                            <p:strVal val="0-#ppt_w/2"/>
                                          </p:val>
                                        </p:tav>
                                        <p:tav tm="100000">
                                          <p:val>
                                            <p:strVal val="#ppt_x"/>
                                          </p:val>
                                        </p:tav>
                                      </p:tavLst>
                                    </p:anim>
                                    <p:anim calcmode="lin" valueType="num">
                                      <p:cBhvr additive="base">
                                        <p:cTn id="48"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8" grpId="0"/>
      <p:bldP spid="60" grpId="0"/>
      <p:bldP spid="62" grpId="0"/>
      <p:bldP spid="63" grpId="0"/>
      <p:bldP spid="55" grpId="0"/>
      <p:bldP spid="57" grpId="0"/>
      <p:bldP spid="59" grpId="0"/>
      <p:bldP spid="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2231" y="0"/>
            <a:ext cx="12226005" cy="6858000"/>
            <a:chOff x="-42231" y="0"/>
            <a:chExt cx="12226005" cy="6858000"/>
          </a:xfrm>
        </p:grpSpPr>
        <p:pic>
          <p:nvPicPr>
            <p:cNvPr id="17" name="图片 16"/>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0" y="4627"/>
              <a:ext cx="12183774" cy="6848746"/>
            </a:xfrm>
            <a:prstGeom prst="rect">
              <a:avLst/>
            </a:prstGeom>
          </p:spPr>
        </p:pic>
        <p:sp>
          <p:nvSpPr>
            <p:cNvPr id="18" name="矩形 17"/>
            <p:cNvSpPr/>
            <p:nvPr/>
          </p:nvSpPr>
          <p:spPr>
            <a:xfrm>
              <a:off x="-42231" y="0"/>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54"/>
          <p:cNvSpPr txBox="1"/>
          <p:nvPr/>
        </p:nvSpPr>
        <p:spPr>
          <a:xfrm>
            <a:off x="4765021" y="1351327"/>
            <a:ext cx="2557655" cy="618183"/>
          </a:xfrm>
          <a:prstGeom prst="rect">
            <a:avLst/>
          </a:prstGeom>
          <a:noFill/>
        </p:spPr>
        <p:txBody>
          <a:bodyPr wrap="square" rtlCol="0">
            <a:spAutoFit/>
          </a:bodyPr>
          <a:lstStyle/>
          <a:p>
            <a:pPr algn="ctr">
              <a:lnSpc>
                <a:spcPct val="150000"/>
              </a:lnSpc>
            </a:pPr>
            <a:r>
              <a:rPr lang="zh-CN" altLang="en-US" sz="1200" dirty="0">
                <a:solidFill>
                  <a:schemeClr val="bg1"/>
                </a:solidFill>
                <a:cs typeface="+mn-ea"/>
                <a:sym typeface="+mn-lt"/>
              </a:rPr>
              <a:t>点击此处替换文本或者复制粘贴您已经打好的文本</a:t>
            </a:r>
          </a:p>
        </p:txBody>
      </p:sp>
      <p:sp>
        <p:nvSpPr>
          <p:cNvPr id="9" name="文本框 8"/>
          <p:cNvSpPr txBox="1"/>
          <p:nvPr/>
        </p:nvSpPr>
        <p:spPr>
          <a:xfrm>
            <a:off x="4741295" y="1060505"/>
            <a:ext cx="2605107" cy="400110"/>
          </a:xfrm>
          <a:prstGeom prst="rect">
            <a:avLst/>
          </a:prstGeom>
          <a:noFill/>
        </p:spPr>
        <p:txBody>
          <a:bodyPr wrap="square" rtlCol="0">
            <a:spAutoFit/>
          </a:bodyPr>
          <a:lstStyle/>
          <a:p>
            <a:pPr algn="ctr"/>
            <a:r>
              <a:rPr lang="zh-CN" altLang="en-US" sz="2000" b="1" dirty="0">
                <a:solidFill>
                  <a:schemeClr val="bg1"/>
                </a:solidFill>
                <a:cs typeface="+mn-ea"/>
                <a:sym typeface="+mn-lt"/>
              </a:rPr>
              <a:t>输入关键词</a:t>
            </a:r>
          </a:p>
        </p:txBody>
      </p:sp>
      <p:sp>
        <p:nvSpPr>
          <p:cNvPr id="10" name="TextBox 54"/>
          <p:cNvSpPr txBox="1"/>
          <p:nvPr/>
        </p:nvSpPr>
        <p:spPr>
          <a:xfrm>
            <a:off x="4765021" y="5386563"/>
            <a:ext cx="2557655" cy="646331"/>
          </a:xfrm>
          <a:prstGeom prst="rect">
            <a:avLst/>
          </a:prstGeom>
          <a:noFill/>
        </p:spPr>
        <p:txBody>
          <a:bodyPr wrap="square" rtlCol="0">
            <a:spAutoFit/>
          </a:bodyPr>
          <a:lstStyle/>
          <a:p>
            <a:pPr algn="ctr">
              <a:lnSpc>
                <a:spcPct val="150000"/>
              </a:lnSpc>
            </a:pPr>
            <a:r>
              <a:rPr lang="zh-CN" altLang="en-US" sz="1200" dirty="0">
                <a:solidFill>
                  <a:schemeClr val="bg1"/>
                </a:solidFill>
                <a:cs typeface="+mn-ea"/>
                <a:sym typeface="+mn-lt"/>
              </a:rPr>
              <a:t>点击此处替换文本或者复制粘贴您已经打好的文本</a:t>
            </a:r>
          </a:p>
        </p:txBody>
      </p:sp>
      <p:sp>
        <p:nvSpPr>
          <p:cNvPr id="11" name="文本框 10"/>
          <p:cNvSpPr txBox="1"/>
          <p:nvPr/>
        </p:nvSpPr>
        <p:spPr>
          <a:xfrm>
            <a:off x="4741295" y="5095741"/>
            <a:ext cx="2605107" cy="400110"/>
          </a:xfrm>
          <a:prstGeom prst="rect">
            <a:avLst/>
          </a:prstGeom>
          <a:noFill/>
        </p:spPr>
        <p:txBody>
          <a:bodyPr wrap="square" rtlCol="0">
            <a:spAutoFit/>
          </a:bodyPr>
          <a:lstStyle/>
          <a:p>
            <a:pPr algn="ctr"/>
            <a:r>
              <a:rPr lang="zh-CN" altLang="en-US" sz="2000" b="1" dirty="0">
                <a:solidFill>
                  <a:schemeClr val="bg1"/>
                </a:solidFill>
                <a:cs typeface="+mn-ea"/>
                <a:sym typeface="+mn-lt"/>
              </a:rPr>
              <a:t>输入关键词</a:t>
            </a:r>
          </a:p>
        </p:txBody>
      </p:sp>
      <p:sp>
        <p:nvSpPr>
          <p:cNvPr id="12" name="TextBox 54"/>
          <p:cNvSpPr txBox="1"/>
          <p:nvPr/>
        </p:nvSpPr>
        <p:spPr>
          <a:xfrm>
            <a:off x="1340281" y="3296374"/>
            <a:ext cx="2791320" cy="646331"/>
          </a:xfrm>
          <a:prstGeom prst="rect">
            <a:avLst/>
          </a:prstGeom>
          <a:noFill/>
        </p:spPr>
        <p:txBody>
          <a:bodyPr wrap="square" rtlCol="0">
            <a:spAutoFit/>
          </a:bodyPr>
          <a:lstStyle/>
          <a:p>
            <a:pPr>
              <a:lnSpc>
                <a:spcPct val="150000"/>
              </a:lnSpc>
            </a:pPr>
            <a:r>
              <a:rPr lang="zh-CN" altLang="en-US" sz="1200" dirty="0">
                <a:solidFill>
                  <a:schemeClr val="bg1"/>
                </a:solidFill>
                <a:cs typeface="+mn-ea"/>
                <a:sym typeface="+mn-lt"/>
              </a:rPr>
              <a:t>点击此处替换文本或者复制粘贴您已经打好的文本</a:t>
            </a:r>
          </a:p>
        </p:txBody>
      </p:sp>
      <p:sp>
        <p:nvSpPr>
          <p:cNvPr id="13" name="文本框 12"/>
          <p:cNvSpPr txBox="1"/>
          <p:nvPr/>
        </p:nvSpPr>
        <p:spPr>
          <a:xfrm>
            <a:off x="756473" y="2964416"/>
            <a:ext cx="2605107" cy="400110"/>
          </a:xfrm>
          <a:prstGeom prst="rect">
            <a:avLst/>
          </a:prstGeom>
          <a:noFill/>
        </p:spPr>
        <p:txBody>
          <a:bodyPr wrap="square" rtlCol="0">
            <a:spAutoFit/>
          </a:bodyPr>
          <a:lstStyle/>
          <a:p>
            <a:pPr algn="ctr"/>
            <a:r>
              <a:rPr lang="zh-CN" altLang="en-US" sz="2000" b="1" dirty="0">
                <a:solidFill>
                  <a:schemeClr val="bg1"/>
                </a:solidFill>
                <a:cs typeface="+mn-ea"/>
                <a:sym typeface="+mn-lt"/>
              </a:rPr>
              <a:t>输入关键词</a:t>
            </a:r>
          </a:p>
        </p:txBody>
      </p:sp>
      <p:sp>
        <p:nvSpPr>
          <p:cNvPr id="14" name="TextBox 54"/>
          <p:cNvSpPr txBox="1"/>
          <p:nvPr/>
        </p:nvSpPr>
        <p:spPr>
          <a:xfrm>
            <a:off x="8244656" y="3294623"/>
            <a:ext cx="2791320" cy="646331"/>
          </a:xfrm>
          <a:prstGeom prst="rect">
            <a:avLst/>
          </a:prstGeom>
          <a:noFill/>
        </p:spPr>
        <p:txBody>
          <a:bodyPr wrap="square" rtlCol="0">
            <a:spAutoFit/>
          </a:bodyPr>
          <a:lstStyle/>
          <a:p>
            <a:pPr>
              <a:lnSpc>
                <a:spcPct val="150000"/>
              </a:lnSpc>
            </a:pPr>
            <a:r>
              <a:rPr lang="zh-CN" altLang="en-US" sz="1200" dirty="0">
                <a:solidFill>
                  <a:schemeClr val="bg1"/>
                </a:solidFill>
                <a:cs typeface="+mn-ea"/>
                <a:sym typeface="+mn-lt"/>
              </a:rPr>
              <a:t>点击此处替换文本或者复制粘贴您已经打好的文本</a:t>
            </a:r>
          </a:p>
        </p:txBody>
      </p:sp>
      <p:sp>
        <p:nvSpPr>
          <p:cNvPr id="15" name="文本框 14"/>
          <p:cNvSpPr txBox="1"/>
          <p:nvPr/>
        </p:nvSpPr>
        <p:spPr>
          <a:xfrm>
            <a:off x="7660848" y="2962665"/>
            <a:ext cx="2605107" cy="400110"/>
          </a:xfrm>
          <a:prstGeom prst="rect">
            <a:avLst/>
          </a:prstGeom>
          <a:noFill/>
        </p:spPr>
        <p:txBody>
          <a:bodyPr wrap="square" rtlCol="0">
            <a:spAutoFit/>
          </a:bodyPr>
          <a:lstStyle/>
          <a:p>
            <a:pPr algn="ctr"/>
            <a:r>
              <a:rPr lang="zh-CN" altLang="en-US" sz="2000" b="1" dirty="0">
                <a:solidFill>
                  <a:schemeClr val="bg1"/>
                </a:solidFill>
                <a:cs typeface="+mn-ea"/>
                <a:sym typeface="+mn-lt"/>
              </a:rPr>
              <a:t>输入关键词</a:t>
            </a:r>
          </a:p>
        </p:txBody>
      </p:sp>
      <p:grpSp>
        <p:nvGrpSpPr>
          <p:cNvPr id="20" name="组合 19"/>
          <p:cNvGrpSpPr/>
          <p:nvPr/>
        </p:nvGrpSpPr>
        <p:grpSpPr>
          <a:xfrm>
            <a:off x="4593597" y="2136827"/>
            <a:ext cx="2883512" cy="2802696"/>
            <a:chOff x="4212347" y="1826448"/>
            <a:chExt cx="3767307" cy="3661721"/>
          </a:xfrm>
          <a:solidFill>
            <a:srgbClr val="27F3F1"/>
          </a:solidFill>
        </p:grpSpPr>
        <p:grpSp>
          <p:nvGrpSpPr>
            <p:cNvPr id="21" name="组合 20"/>
            <p:cNvGrpSpPr/>
            <p:nvPr/>
          </p:nvGrpSpPr>
          <p:grpSpPr>
            <a:xfrm>
              <a:off x="4212347" y="1826448"/>
              <a:ext cx="3767307" cy="3661721"/>
              <a:chOff x="4278246" y="1826448"/>
              <a:chExt cx="3767307" cy="3661721"/>
            </a:xfrm>
            <a:grpFill/>
          </p:grpSpPr>
          <p:sp>
            <p:nvSpPr>
              <p:cNvPr id="23" name="椭圆 1"/>
              <p:cNvSpPr>
                <a:spLocks noChangeArrowheads="1"/>
              </p:cNvSpPr>
              <p:nvPr/>
            </p:nvSpPr>
            <p:spPr bwMode="auto">
              <a:xfrm rot="17573611" flipH="1">
                <a:off x="4157596" y="2859043"/>
                <a:ext cx="1647825" cy="1406525"/>
              </a:xfrm>
              <a:custGeom>
                <a:avLst/>
                <a:gdLst>
                  <a:gd name="T0" fmla="*/ 0 w 1648346"/>
                  <a:gd name="T1" fmla="*/ 0 h 1406481"/>
                  <a:gd name="T2" fmla="*/ 1648346 w 1648346"/>
                  <a:gd name="T3" fmla="*/ 1406481 h 1406481"/>
                </a:gdLst>
                <a:ahLst/>
                <a:cxnLst/>
                <a:rect l="T0" t="T1" r="T2" b="T3"/>
                <a:pathLst>
                  <a:path w="1648346" h="1406481">
                    <a:moveTo>
                      <a:pt x="1190885" y="297539"/>
                    </a:moveTo>
                    <a:lnTo>
                      <a:pt x="1262207" y="128642"/>
                    </a:lnTo>
                    <a:cubicBezTo>
                      <a:pt x="1494448" y="274720"/>
                      <a:pt x="1648346" y="533434"/>
                      <a:pt x="1648346" y="828092"/>
                    </a:cubicBezTo>
                    <a:cubicBezTo>
                      <a:pt x="1648346" y="1053437"/>
                      <a:pt x="1558336" y="1257758"/>
                      <a:pt x="1411711" y="1406481"/>
                    </a:cubicBezTo>
                    <a:lnTo>
                      <a:pt x="1249550" y="1310242"/>
                    </a:lnTo>
                    <a:cubicBezTo>
                      <a:pt x="1384431" y="1193418"/>
                      <a:pt x="1468326" y="1020552"/>
                      <a:pt x="1468326" y="828092"/>
                    </a:cubicBezTo>
                    <a:cubicBezTo>
                      <a:pt x="1468326" y="608232"/>
                      <a:pt x="1358843" y="413943"/>
                      <a:pt x="1190885" y="297539"/>
                    </a:cubicBezTo>
                    <a:close/>
                    <a:moveTo>
                      <a:pt x="82460" y="452469"/>
                    </a:moveTo>
                    <a:cubicBezTo>
                      <a:pt x="219012" y="183895"/>
                      <a:pt x="498157" y="0"/>
                      <a:pt x="820254" y="0"/>
                    </a:cubicBezTo>
                    <a:cubicBezTo>
                      <a:pt x="918633" y="0"/>
                      <a:pt x="1013005" y="17155"/>
                      <a:pt x="1100209" y="49566"/>
                    </a:cubicBezTo>
                    <a:lnTo>
                      <a:pt x="1029281" y="217529"/>
                    </a:lnTo>
                    <a:cubicBezTo>
                      <a:pt x="964370" y="192251"/>
                      <a:pt x="893741" y="180020"/>
                      <a:pt x="820254" y="180020"/>
                    </a:cubicBezTo>
                    <a:cubicBezTo>
                      <a:pt x="499245" y="180020"/>
                      <a:pt x="232748" y="413413"/>
                      <a:pt x="183071" y="720080"/>
                    </a:cubicBezTo>
                    <a:lnTo>
                      <a:pt x="0" y="720080"/>
                    </a:lnTo>
                    <a:cubicBezTo>
                      <a:pt x="6516" y="669284"/>
                      <a:pt x="17647" y="619937"/>
                      <a:pt x="32958" y="572468"/>
                    </a:cubicBezTo>
                    <a:cubicBezTo>
                      <a:pt x="46355" y="530933"/>
                      <a:pt x="62952" y="490837"/>
                      <a:pt x="82460" y="452469"/>
                    </a:cubicBezTo>
                    <a:close/>
                  </a:path>
                </a:pathLst>
              </a:custGeom>
              <a:grp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24" name="椭圆 1"/>
              <p:cNvSpPr>
                <a:spLocks noChangeArrowheads="1"/>
              </p:cNvSpPr>
              <p:nvPr/>
            </p:nvSpPr>
            <p:spPr bwMode="auto">
              <a:xfrm rot="12401888" flipH="1">
                <a:off x="5285837" y="4081644"/>
                <a:ext cx="1647825" cy="1406525"/>
              </a:xfrm>
              <a:custGeom>
                <a:avLst/>
                <a:gdLst>
                  <a:gd name="T0" fmla="*/ 0 w 1648346"/>
                  <a:gd name="T1" fmla="*/ 0 h 1406481"/>
                  <a:gd name="T2" fmla="*/ 1648346 w 1648346"/>
                  <a:gd name="T3" fmla="*/ 1406481 h 1406481"/>
                </a:gdLst>
                <a:ahLst/>
                <a:cxnLst/>
                <a:rect l="T0" t="T1" r="T2" b="T3"/>
                <a:pathLst>
                  <a:path w="1648346" h="1406481">
                    <a:moveTo>
                      <a:pt x="1190885" y="297539"/>
                    </a:moveTo>
                    <a:lnTo>
                      <a:pt x="1262207" y="128642"/>
                    </a:lnTo>
                    <a:cubicBezTo>
                      <a:pt x="1494448" y="274720"/>
                      <a:pt x="1648346" y="533434"/>
                      <a:pt x="1648346" y="828092"/>
                    </a:cubicBezTo>
                    <a:cubicBezTo>
                      <a:pt x="1648346" y="1053437"/>
                      <a:pt x="1558336" y="1257758"/>
                      <a:pt x="1411711" y="1406481"/>
                    </a:cubicBezTo>
                    <a:lnTo>
                      <a:pt x="1249550" y="1310242"/>
                    </a:lnTo>
                    <a:cubicBezTo>
                      <a:pt x="1384431" y="1193418"/>
                      <a:pt x="1468326" y="1020552"/>
                      <a:pt x="1468326" y="828092"/>
                    </a:cubicBezTo>
                    <a:cubicBezTo>
                      <a:pt x="1468326" y="608232"/>
                      <a:pt x="1358843" y="413943"/>
                      <a:pt x="1190885" y="297539"/>
                    </a:cubicBezTo>
                    <a:close/>
                    <a:moveTo>
                      <a:pt x="82460" y="452469"/>
                    </a:moveTo>
                    <a:cubicBezTo>
                      <a:pt x="219012" y="183895"/>
                      <a:pt x="498157" y="0"/>
                      <a:pt x="820254" y="0"/>
                    </a:cubicBezTo>
                    <a:cubicBezTo>
                      <a:pt x="918633" y="0"/>
                      <a:pt x="1013005" y="17155"/>
                      <a:pt x="1100209" y="49566"/>
                    </a:cubicBezTo>
                    <a:lnTo>
                      <a:pt x="1029281" y="217529"/>
                    </a:lnTo>
                    <a:cubicBezTo>
                      <a:pt x="964370" y="192251"/>
                      <a:pt x="893741" y="180020"/>
                      <a:pt x="820254" y="180020"/>
                    </a:cubicBezTo>
                    <a:cubicBezTo>
                      <a:pt x="499245" y="180020"/>
                      <a:pt x="232748" y="413413"/>
                      <a:pt x="183071" y="720080"/>
                    </a:cubicBezTo>
                    <a:lnTo>
                      <a:pt x="0" y="720080"/>
                    </a:lnTo>
                    <a:cubicBezTo>
                      <a:pt x="6516" y="669284"/>
                      <a:pt x="17647" y="619937"/>
                      <a:pt x="32958" y="572468"/>
                    </a:cubicBezTo>
                    <a:cubicBezTo>
                      <a:pt x="46355" y="530933"/>
                      <a:pt x="62952" y="490837"/>
                      <a:pt x="82460" y="452469"/>
                    </a:cubicBezTo>
                    <a:close/>
                  </a:path>
                </a:pathLst>
              </a:custGeom>
              <a:grp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25" name="椭圆 1"/>
              <p:cNvSpPr>
                <a:spLocks noChangeArrowheads="1"/>
              </p:cNvSpPr>
              <p:nvPr/>
            </p:nvSpPr>
            <p:spPr bwMode="auto">
              <a:xfrm rot="9198112" flipH="1" flipV="1">
                <a:off x="5285836" y="1826448"/>
                <a:ext cx="1647825" cy="1406525"/>
              </a:xfrm>
              <a:custGeom>
                <a:avLst/>
                <a:gdLst>
                  <a:gd name="T0" fmla="*/ 0 w 1648346"/>
                  <a:gd name="T1" fmla="*/ 0 h 1406481"/>
                  <a:gd name="T2" fmla="*/ 1648346 w 1648346"/>
                  <a:gd name="T3" fmla="*/ 1406481 h 1406481"/>
                </a:gdLst>
                <a:ahLst/>
                <a:cxnLst/>
                <a:rect l="T0" t="T1" r="T2" b="T3"/>
                <a:pathLst>
                  <a:path w="1648346" h="1406481">
                    <a:moveTo>
                      <a:pt x="1190885" y="297539"/>
                    </a:moveTo>
                    <a:lnTo>
                      <a:pt x="1262207" y="128642"/>
                    </a:lnTo>
                    <a:cubicBezTo>
                      <a:pt x="1494448" y="274720"/>
                      <a:pt x="1648346" y="533434"/>
                      <a:pt x="1648346" y="828092"/>
                    </a:cubicBezTo>
                    <a:cubicBezTo>
                      <a:pt x="1648346" y="1053437"/>
                      <a:pt x="1558336" y="1257758"/>
                      <a:pt x="1411711" y="1406481"/>
                    </a:cubicBezTo>
                    <a:lnTo>
                      <a:pt x="1249550" y="1310242"/>
                    </a:lnTo>
                    <a:cubicBezTo>
                      <a:pt x="1384431" y="1193418"/>
                      <a:pt x="1468326" y="1020552"/>
                      <a:pt x="1468326" y="828092"/>
                    </a:cubicBezTo>
                    <a:cubicBezTo>
                      <a:pt x="1468326" y="608232"/>
                      <a:pt x="1358843" y="413943"/>
                      <a:pt x="1190885" y="297539"/>
                    </a:cubicBezTo>
                    <a:close/>
                    <a:moveTo>
                      <a:pt x="82460" y="452469"/>
                    </a:moveTo>
                    <a:cubicBezTo>
                      <a:pt x="219012" y="183895"/>
                      <a:pt x="498157" y="0"/>
                      <a:pt x="820254" y="0"/>
                    </a:cubicBezTo>
                    <a:cubicBezTo>
                      <a:pt x="918633" y="0"/>
                      <a:pt x="1013005" y="17155"/>
                      <a:pt x="1100209" y="49566"/>
                    </a:cubicBezTo>
                    <a:lnTo>
                      <a:pt x="1029281" y="217529"/>
                    </a:lnTo>
                    <a:cubicBezTo>
                      <a:pt x="964370" y="192251"/>
                      <a:pt x="893741" y="180020"/>
                      <a:pt x="820254" y="180020"/>
                    </a:cubicBezTo>
                    <a:cubicBezTo>
                      <a:pt x="499245" y="180020"/>
                      <a:pt x="232748" y="413413"/>
                      <a:pt x="183071" y="720080"/>
                    </a:cubicBezTo>
                    <a:lnTo>
                      <a:pt x="0" y="720080"/>
                    </a:lnTo>
                    <a:cubicBezTo>
                      <a:pt x="6516" y="669284"/>
                      <a:pt x="17647" y="619937"/>
                      <a:pt x="32958" y="572468"/>
                    </a:cubicBezTo>
                    <a:cubicBezTo>
                      <a:pt x="46355" y="530933"/>
                      <a:pt x="62952" y="490837"/>
                      <a:pt x="82460" y="452469"/>
                    </a:cubicBezTo>
                    <a:close/>
                  </a:path>
                </a:pathLst>
              </a:custGeom>
              <a:grp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26" name="椭圆 1"/>
              <p:cNvSpPr>
                <a:spLocks noChangeArrowheads="1"/>
              </p:cNvSpPr>
              <p:nvPr/>
            </p:nvSpPr>
            <p:spPr bwMode="auto">
              <a:xfrm rot="4026389">
                <a:off x="6518378" y="2859043"/>
                <a:ext cx="1647825" cy="1406525"/>
              </a:xfrm>
              <a:custGeom>
                <a:avLst/>
                <a:gdLst>
                  <a:gd name="T0" fmla="*/ 0 w 1648346"/>
                  <a:gd name="T1" fmla="*/ 0 h 1406481"/>
                  <a:gd name="T2" fmla="*/ 1648346 w 1648346"/>
                  <a:gd name="T3" fmla="*/ 1406481 h 1406481"/>
                </a:gdLst>
                <a:ahLst/>
                <a:cxnLst/>
                <a:rect l="T0" t="T1" r="T2" b="T3"/>
                <a:pathLst>
                  <a:path w="1648346" h="1406481">
                    <a:moveTo>
                      <a:pt x="1190885" y="297539"/>
                    </a:moveTo>
                    <a:lnTo>
                      <a:pt x="1262207" y="128642"/>
                    </a:lnTo>
                    <a:cubicBezTo>
                      <a:pt x="1494448" y="274720"/>
                      <a:pt x="1648346" y="533434"/>
                      <a:pt x="1648346" y="828092"/>
                    </a:cubicBezTo>
                    <a:cubicBezTo>
                      <a:pt x="1648346" y="1053437"/>
                      <a:pt x="1558336" y="1257758"/>
                      <a:pt x="1411711" y="1406481"/>
                    </a:cubicBezTo>
                    <a:lnTo>
                      <a:pt x="1249550" y="1310242"/>
                    </a:lnTo>
                    <a:cubicBezTo>
                      <a:pt x="1384431" y="1193418"/>
                      <a:pt x="1468326" y="1020552"/>
                      <a:pt x="1468326" y="828092"/>
                    </a:cubicBezTo>
                    <a:cubicBezTo>
                      <a:pt x="1468326" y="608232"/>
                      <a:pt x="1358843" y="413943"/>
                      <a:pt x="1190885" y="297539"/>
                    </a:cubicBezTo>
                    <a:close/>
                    <a:moveTo>
                      <a:pt x="82460" y="452469"/>
                    </a:moveTo>
                    <a:cubicBezTo>
                      <a:pt x="219012" y="183895"/>
                      <a:pt x="498157" y="0"/>
                      <a:pt x="820254" y="0"/>
                    </a:cubicBezTo>
                    <a:cubicBezTo>
                      <a:pt x="918633" y="0"/>
                      <a:pt x="1013005" y="17155"/>
                      <a:pt x="1100209" y="49566"/>
                    </a:cubicBezTo>
                    <a:lnTo>
                      <a:pt x="1029281" y="217529"/>
                    </a:lnTo>
                    <a:cubicBezTo>
                      <a:pt x="964370" y="192251"/>
                      <a:pt x="893741" y="180020"/>
                      <a:pt x="820254" y="180020"/>
                    </a:cubicBezTo>
                    <a:cubicBezTo>
                      <a:pt x="499245" y="180020"/>
                      <a:pt x="232748" y="413413"/>
                      <a:pt x="183071" y="720080"/>
                    </a:cubicBezTo>
                    <a:lnTo>
                      <a:pt x="0" y="720080"/>
                    </a:lnTo>
                    <a:cubicBezTo>
                      <a:pt x="6516" y="669284"/>
                      <a:pt x="17647" y="619937"/>
                      <a:pt x="32958" y="572468"/>
                    </a:cubicBezTo>
                    <a:cubicBezTo>
                      <a:pt x="46355" y="530933"/>
                      <a:pt x="62952" y="490837"/>
                      <a:pt x="82460" y="452469"/>
                    </a:cubicBezTo>
                    <a:close/>
                  </a:path>
                </a:pathLst>
              </a:custGeom>
              <a:grp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sp>
          <p:nvSpPr>
            <p:cNvPr id="22" name="KSO_Shape"/>
            <p:cNvSpPr>
              <a:spLocks/>
            </p:cNvSpPr>
            <p:nvPr/>
          </p:nvSpPr>
          <p:spPr bwMode="auto">
            <a:xfrm>
              <a:off x="5703962" y="3294783"/>
              <a:ext cx="900037" cy="618023"/>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grp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27" name="组合 26"/>
          <p:cNvGrpSpPr/>
          <p:nvPr/>
        </p:nvGrpSpPr>
        <p:grpSpPr>
          <a:xfrm>
            <a:off x="4683751" y="2146404"/>
            <a:ext cx="2883512" cy="2802696"/>
            <a:chOff x="4212347" y="1826448"/>
            <a:chExt cx="3767307" cy="3661721"/>
          </a:xfrm>
          <a:solidFill>
            <a:srgbClr val="F72B52"/>
          </a:solidFill>
        </p:grpSpPr>
        <p:grpSp>
          <p:nvGrpSpPr>
            <p:cNvPr id="28" name="组合 27"/>
            <p:cNvGrpSpPr/>
            <p:nvPr/>
          </p:nvGrpSpPr>
          <p:grpSpPr>
            <a:xfrm>
              <a:off x="4212347" y="1826448"/>
              <a:ext cx="3767307" cy="3661721"/>
              <a:chOff x="4278246" y="1826448"/>
              <a:chExt cx="3767307" cy="3661721"/>
            </a:xfrm>
            <a:grpFill/>
          </p:grpSpPr>
          <p:sp>
            <p:nvSpPr>
              <p:cNvPr id="30" name="椭圆 1"/>
              <p:cNvSpPr>
                <a:spLocks noChangeArrowheads="1"/>
              </p:cNvSpPr>
              <p:nvPr/>
            </p:nvSpPr>
            <p:spPr bwMode="auto">
              <a:xfrm rot="17573611" flipH="1">
                <a:off x="4157596" y="2859043"/>
                <a:ext cx="1647825" cy="1406525"/>
              </a:xfrm>
              <a:custGeom>
                <a:avLst/>
                <a:gdLst>
                  <a:gd name="T0" fmla="*/ 0 w 1648346"/>
                  <a:gd name="T1" fmla="*/ 0 h 1406481"/>
                  <a:gd name="T2" fmla="*/ 1648346 w 1648346"/>
                  <a:gd name="T3" fmla="*/ 1406481 h 1406481"/>
                </a:gdLst>
                <a:ahLst/>
                <a:cxnLst/>
                <a:rect l="T0" t="T1" r="T2" b="T3"/>
                <a:pathLst>
                  <a:path w="1648346" h="1406481">
                    <a:moveTo>
                      <a:pt x="1190885" y="297539"/>
                    </a:moveTo>
                    <a:lnTo>
                      <a:pt x="1262207" y="128642"/>
                    </a:lnTo>
                    <a:cubicBezTo>
                      <a:pt x="1494448" y="274720"/>
                      <a:pt x="1648346" y="533434"/>
                      <a:pt x="1648346" y="828092"/>
                    </a:cubicBezTo>
                    <a:cubicBezTo>
                      <a:pt x="1648346" y="1053437"/>
                      <a:pt x="1558336" y="1257758"/>
                      <a:pt x="1411711" y="1406481"/>
                    </a:cubicBezTo>
                    <a:lnTo>
                      <a:pt x="1249550" y="1310242"/>
                    </a:lnTo>
                    <a:cubicBezTo>
                      <a:pt x="1384431" y="1193418"/>
                      <a:pt x="1468326" y="1020552"/>
                      <a:pt x="1468326" y="828092"/>
                    </a:cubicBezTo>
                    <a:cubicBezTo>
                      <a:pt x="1468326" y="608232"/>
                      <a:pt x="1358843" y="413943"/>
                      <a:pt x="1190885" y="297539"/>
                    </a:cubicBezTo>
                    <a:close/>
                    <a:moveTo>
                      <a:pt x="82460" y="452469"/>
                    </a:moveTo>
                    <a:cubicBezTo>
                      <a:pt x="219012" y="183895"/>
                      <a:pt x="498157" y="0"/>
                      <a:pt x="820254" y="0"/>
                    </a:cubicBezTo>
                    <a:cubicBezTo>
                      <a:pt x="918633" y="0"/>
                      <a:pt x="1013005" y="17155"/>
                      <a:pt x="1100209" y="49566"/>
                    </a:cubicBezTo>
                    <a:lnTo>
                      <a:pt x="1029281" y="217529"/>
                    </a:lnTo>
                    <a:cubicBezTo>
                      <a:pt x="964370" y="192251"/>
                      <a:pt x="893741" y="180020"/>
                      <a:pt x="820254" y="180020"/>
                    </a:cubicBezTo>
                    <a:cubicBezTo>
                      <a:pt x="499245" y="180020"/>
                      <a:pt x="232748" y="413413"/>
                      <a:pt x="183071" y="720080"/>
                    </a:cubicBezTo>
                    <a:lnTo>
                      <a:pt x="0" y="720080"/>
                    </a:lnTo>
                    <a:cubicBezTo>
                      <a:pt x="6516" y="669284"/>
                      <a:pt x="17647" y="619937"/>
                      <a:pt x="32958" y="572468"/>
                    </a:cubicBezTo>
                    <a:cubicBezTo>
                      <a:pt x="46355" y="530933"/>
                      <a:pt x="62952" y="490837"/>
                      <a:pt x="82460" y="452469"/>
                    </a:cubicBezTo>
                    <a:close/>
                  </a:path>
                </a:pathLst>
              </a:custGeom>
              <a:grp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31" name="椭圆 1"/>
              <p:cNvSpPr>
                <a:spLocks noChangeArrowheads="1"/>
              </p:cNvSpPr>
              <p:nvPr/>
            </p:nvSpPr>
            <p:spPr bwMode="auto">
              <a:xfrm rot="12401888" flipH="1">
                <a:off x="5285837" y="4081644"/>
                <a:ext cx="1647825" cy="1406525"/>
              </a:xfrm>
              <a:custGeom>
                <a:avLst/>
                <a:gdLst>
                  <a:gd name="T0" fmla="*/ 0 w 1648346"/>
                  <a:gd name="T1" fmla="*/ 0 h 1406481"/>
                  <a:gd name="T2" fmla="*/ 1648346 w 1648346"/>
                  <a:gd name="T3" fmla="*/ 1406481 h 1406481"/>
                </a:gdLst>
                <a:ahLst/>
                <a:cxnLst/>
                <a:rect l="T0" t="T1" r="T2" b="T3"/>
                <a:pathLst>
                  <a:path w="1648346" h="1406481">
                    <a:moveTo>
                      <a:pt x="1190885" y="297539"/>
                    </a:moveTo>
                    <a:lnTo>
                      <a:pt x="1262207" y="128642"/>
                    </a:lnTo>
                    <a:cubicBezTo>
                      <a:pt x="1494448" y="274720"/>
                      <a:pt x="1648346" y="533434"/>
                      <a:pt x="1648346" y="828092"/>
                    </a:cubicBezTo>
                    <a:cubicBezTo>
                      <a:pt x="1648346" y="1053437"/>
                      <a:pt x="1558336" y="1257758"/>
                      <a:pt x="1411711" y="1406481"/>
                    </a:cubicBezTo>
                    <a:lnTo>
                      <a:pt x="1249550" y="1310242"/>
                    </a:lnTo>
                    <a:cubicBezTo>
                      <a:pt x="1384431" y="1193418"/>
                      <a:pt x="1468326" y="1020552"/>
                      <a:pt x="1468326" y="828092"/>
                    </a:cubicBezTo>
                    <a:cubicBezTo>
                      <a:pt x="1468326" y="608232"/>
                      <a:pt x="1358843" y="413943"/>
                      <a:pt x="1190885" y="297539"/>
                    </a:cubicBezTo>
                    <a:close/>
                    <a:moveTo>
                      <a:pt x="82460" y="452469"/>
                    </a:moveTo>
                    <a:cubicBezTo>
                      <a:pt x="219012" y="183895"/>
                      <a:pt x="498157" y="0"/>
                      <a:pt x="820254" y="0"/>
                    </a:cubicBezTo>
                    <a:cubicBezTo>
                      <a:pt x="918633" y="0"/>
                      <a:pt x="1013005" y="17155"/>
                      <a:pt x="1100209" y="49566"/>
                    </a:cubicBezTo>
                    <a:lnTo>
                      <a:pt x="1029281" y="217529"/>
                    </a:lnTo>
                    <a:cubicBezTo>
                      <a:pt x="964370" y="192251"/>
                      <a:pt x="893741" y="180020"/>
                      <a:pt x="820254" y="180020"/>
                    </a:cubicBezTo>
                    <a:cubicBezTo>
                      <a:pt x="499245" y="180020"/>
                      <a:pt x="232748" y="413413"/>
                      <a:pt x="183071" y="720080"/>
                    </a:cubicBezTo>
                    <a:lnTo>
                      <a:pt x="0" y="720080"/>
                    </a:lnTo>
                    <a:cubicBezTo>
                      <a:pt x="6516" y="669284"/>
                      <a:pt x="17647" y="619937"/>
                      <a:pt x="32958" y="572468"/>
                    </a:cubicBezTo>
                    <a:cubicBezTo>
                      <a:pt x="46355" y="530933"/>
                      <a:pt x="62952" y="490837"/>
                      <a:pt x="82460" y="452469"/>
                    </a:cubicBezTo>
                    <a:close/>
                  </a:path>
                </a:pathLst>
              </a:custGeom>
              <a:grp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32" name="椭圆 1"/>
              <p:cNvSpPr>
                <a:spLocks noChangeArrowheads="1"/>
              </p:cNvSpPr>
              <p:nvPr/>
            </p:nvSpPr>
            <p:spPr bwMode="auto">
              <a:xfrm rot="9198112" flipH="1" flipV="1">
                <a:off x="5285836" y="1826448"/>
                <a:ext cx="1647825" cy="1406525"/>
              </a:xfrm>
              <a:custGeom>
                <a:avLst/>
                <a:gdLst>
                  <a:gd name="T0" fmla="*/ 0 w 1648346"/>
                  <a:gd name="T1" fmla="*/ 0 h 1406481"/>
                  <a:gd name="T2" fmla="*/ 1648346 w 1648346"/>
                  <a:gd name="T3" fmla="*/ 1406481 h 1406481"/>
                </a:gdLst>
                <a:ahLst/>
                <a:cxnLst/>
                <a:rect l="T0" t="T1" r="T2" b="T3"/>
                <a:pathLst>
                  <a:path w="1648346" h="1406481">
                    <a:moveTo>
                      <a:pt x="1190885" y="297539"/>
                    </a:moveTo>
                    <a:lnTo>
                      <a:pt x="1262207" y="128642"/>
                    </a:lnTo>
                    <a:cubicBezTo>
                      <a:pt x="1494448" y="274720"/>
                      <a:pt x="1648346" y="533434"/>
                      <a:pt x="1648346" y="828092"/>
                    </a:cubicBezTo>
                    <a:cubicBezTo>
                      <a:pt x="1648346" y="1053437"/>
                      <a:pt x="1558336" y="1257758"/>
                      <a:pt x="1411711" y="1406481"/>
                    </a:cubicBezTo>
                    <a:lnTo>
                      <a:pt x="1249550" y="1310242"/>
                    </a:lnTo>
                    <a:cubicBezTo>
                      <a:pt x="1384431" y="1193418"/>
                      <a:pt x="1468326" y="1020552"/>
                      <a:pt x="1468326" y="828092"/>
                    </a:cubicBezTo>
                    <a:cubicBezTo>
                      <a:pt x="1468326" y="608232"/>
                      <a:pt x="1358843" y="413943"/>
                      <a:pt x="1190885" y="297539"/>
                    </a:cubicBezTo>
                    <a:close/>
                    <a:moveTo>
                      <a:pt x="82460" y="452469"/>
                    </a:moveTo>
                    <a:cubicBezTo>
                      <a:pt x="219012" y="183895"/>
                      <a:pt x="498157" y="0"/>
                      <a:pt x="820254" y="0"/>
                    </a:cubicBezTo>
                    <a:cubicBezTo>
                      <a:pt x="918633" y="0"/>
                      <a:pt x="1013005" y="17155"/>
                      <a:pt x="1100209" y="49566"/>
                    </a:cubicBezTo>
                    <a:lnTo>
                      <a:pt x="1029281" y="217529"/>
                    </a:lnTo>
                    <a:cubicBezTo>
                      <a:pt x="964370" y="192251"/>
                      <a:pt x="893741" y="180020"/>
                      <a:pt x="820254" y="180020"/>
                    </a:cubicBezTo>
                    <a:cubicBezTo>
                      <a:pt x="499245" y="180020"/>
                      <a:pt x="232748" y="413413"/>
                      <a:pt x="183071" y="720080"/>
                    </a:cubicBezTo>
                    <a:lnTo>
                      <a:pt x="0" y="720080"/>
                    </a:lnTo>
                    <a:cubicBezTo>
                      <a:pt x="6516" y="669284"/>
                      <a:pt x="17647" y="619937"/>
                      <a:pt x="32958" y="572468"/>
                    </a:cubicBezTo>
                    <a:cubicBezTo>
                      <a:pt x="46355" y="530933"/>
                      <a:pt x="62952" y="490837"/>
                      <a:pt x="82460" y="452469"/>
                    </a:cubicBezTo>
                    <a:close/>
                  </a:path>
                </a:pathLst>
              </a:custGeom>
              <a:grp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33" name="椭圆 1"/>
              <p:cNvSpPr>
                <a:spLocks noChangeArrowheads="1"/>
              </p:cNvSpPr>
              <p:nvPr/>
            </p:nvSpPr>
            <p:spPr bwMode="auto">
              <a:xfrm rot="4026389">
                <a:off x="6518378" y="2859043"/>
                <a:ext cx="1647825" cy="1406525"/>
              </a:xfrm>
              <a:custGeom>
                <a:avLst/>
                <a:gdLst>
                  <a:gd name="T0" fmla="*/ 0 w 1648346"/>
                  <a:gd name="T1" fmla="*/ 0 h 1406481"/>
                  <a:gd name="T2" fmla="*/ 1648346 w 1648346"/>
                  <a:gd name="T3" fmla="*/ 1406481 h 1406481"/>
                </a:gdLst>
                <a:ahLst/>
                <a:cxnLst/>
                <a:rect l="T0" t="T1" r="T2" b="T3"/>
                <a:pathLst>
                  <a:path w="1648346" h="1406481">
                    <a:moveTo>
                      <a:pt x="1190885" y="297539"/>
                    </a:moveTo>
                    <a:lnTo>
                      <a:pt x="1262207" y="128642"/>
                    </a:lnTo>
                    <a:cubicBezTo>
                      <a:pt x="1494448" y="274720"/>
                      <a:pt x="1648346" y="533434"/>
                      <a:pt x="1648346" y="828092"/>
                    </a:cubicBezTo>
                    <a:cubicBezTo>
                      <a:pt x="1648346" y="1053437"/>
                      <a:pt x="1558336" y="1257758"/>
                      <a:pt x="1411711" y="1406481"/>
                    </a:cubicBezTo>
                    <a:lnTo>
                      <a:pt x="1249550" y="1310242"/>
                    </a:lnTo>
                    <a:cubicBezTo>
                      <a:pt x="1384431" y="1193418"/>
                      <a:pt x="1468326" y="1020552"/>
                      <a:pt x="1468326" y="828092"/>
                    </a:cubicBezTo>
                    <a:cubicBezTo>
                      <a:pt x="1468326" y="608232"/>
                      <a:pt x="1358843" y="413943"/>
                      <a:pt x="1190885" y="297539"/>
                    </a:cubicBezTo>
                    <a:close/>
                    <a:moveTo>
                      <a:pt x="82460" y="452469"/>
                    </a:moveTo>
                    <a:cubicBezTo>
                      <a:pt x="219012" y="183895"/>
                      <a:pt x="498157" y="0"/>
                      <a:pt x="820254" y="0"/>
                    </a:cubicBezTo>
                    <a:cubicBezTo>
                      <a:pt x="918633" y="0"/>
                      <a:pt x="1013005" y="17155"/>
                      <a:pt x="1100209" y="49566"/>
                    </a:cubicBezTo>
                    <a:lnTo>
                      <a:pt x="1029281" y="217529"/>
                    </a:lnTo>
                    <a:cubicBezTo>
                      <a:pt x="964370" y="192251"/>
                      <a:pt x="893741" y="180020"/>
                      <a:pt x="820254" y="180020"/>
                    </a:cubicBezTo>
                    <a:cubicBezTo>
                      <a:pt x="499245" y="180020"/>
                      <a:pt x="232748" y="413413"/>
                      <a:pt x="183071" y="720080"/>
                    </a:cubicBezTo>
                    <a:lnTo>
                      <a:pt x="0" y="720080"/>
                    </a:lnTo>
                    <a:cubicBezTo>
                      <a:pt x="6516" y="669284"/>
                      <a:pt x="17647" y="619937"/>
                      <a:pt x="32958" y="572468"/>
                    </a:cubicBezTo>
                    <a:cubicBezTo>
                      <a:pt x="46355" y="530933"/>
                      <a:pt x="62952" y="490837"/>
                      <a:pt x="82460" y="452469"/>
                    </a:cubicBezTo>
                    <a:close/>
                  </a:path>
                </a:pathLst>
              </a:custGeom>
              <a:grp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sp>
          <p:nvSpPr>
            <p:cNvPr id="29" name="KSO_Shape"/>
            <p:cNvSpPr>
              <a:spLocks/>
            </p:cNvSpPr>
            <p:nvPr/>
          </p:nvSpPr>
          <p:spPr bwMode="auto">
            <a:xfrm>
              <a:off x="5703962" y="3294783"/>
              <a:ext cx="900037" cy="618023"/>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grp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19" name="组合 18"/>
          <p:cNvGrpSpPr/>
          <p:nvPr/>
        </p:nvGrpSpPr>
        <p:grpSpPr>
          <a:xfrm>
            <a:off x="4654244" y="2136983"/>
            <a:ext cx="2883512" cy="2802696"/>
            <a:chOff x="4212347" y="1826448"/>
            <a:chExt cx="3767307" cy="3661721"/>
          </a:xfrm>
          <a:solidFill>
            <a:schemeClr val="bg1"/>
          </a:solidFill>
        </p:grpSpPr>
        <p:grpSp>
          <p:nvGrpSpPr>
            <p:cNvPr id="6" name="组合 5"/>
            <p:cNvGrpSpPr/>
            <p:nvPr/>
          </p:nvGrpSpPr>
          <p:grpSpPr>
            <a:xfrm>
              <a:off x="4212347" y="1826448"/>
              <a:ext cx="3767307" cy="3661721"/>
              <a:chOff x="4278246" y="1826448"/>
              <a:chExt cx="3767307" cy="3661721"/>
            </a:xfrm>
            <a:grpFill/>
          </p:grpSpPr>
          <p:sp>
            <p:nvSpPr>
              <p:cNvPr id="2" name="椭圆 1"/>
              <p:cNvSpPr>
                <a:spLocks noChangeArrowheads="1"/>
              </p:cNvSpPr>
              <p:nvPr/>
            </p:nvSpPr>
            <p:spPr bwMode="auto">
              <a:xfrm rot="17573611" flipH="1">
                <a:off x="4157596" y="2859043"/>
                <a:ext cx="1647825" cy="1406525"/>
              </a:xfrm>
              <a:custGeom>
                <a:avLst/>
                <a:gdLst>
                  <a:gd name="T0" fmla="*/ 0 w 1648346"/>
                  <a:gd name="T1" fmla="*/ 0 h 1406481"/>
                  <a:gd name="T2" fmla="*/ 1648346 w 1648346"/>
                  <a:gd name="T3" fmla="*/ 1406481 h 1406481"/>
                </a:gdLst>
                <a:ahLst/>
                <a:cxnLst/>
                <a:rect l="T0" t="T1" r="T2" b="T3"/>
                <a:pathLst>
                  <a:path w="1648346" h="1406481">
                    <a:moveTo>
                      <a:pt x="1190885" y="297539"/>
                    </a:moveTo>
                    <a:lnTo>
                      <a:pt x="1262207" y="128642"/>
                    </a:lnTo>
                    <a:cubicBezTo>
                      <a:pt x="1494448" y="274720"/>
                      <a:pt x="1648346" y="533434"/>
                      <a:pt x="1648346" y="828092"/>
                    </a:cubicBezTo>
                    <a:cubicBezTo>
                      <a:pt x="1648346" y="1053437"/>
                      <a:pt x="1558336" y="1257758"/>
                      <a:pt x="1411711" y="1406481"/>
                    </a:cubicBezTo>
                    <a:lnTo>
                      <a:pt x="1249550" y="1310242"/>
                    </a:lnTo>
                    <a:cubicBezTo>
                      <a:pt x="1384431" y="1193418"/>
                      <a:pt x="1468326" y="1020552"/>
                      <a:pt x="1468326" y="828092"/>
                    </a:cubicBezTo>
                    <a:cubicBezTo>
                      <a:pt x="1468326" y="608232"/>
                      <a:pt x="1358843" y="413943"/>
                      <a:pt x="1190885" y="297539"/>
                    </a:cubicBezTo>
                    <a:close/>
                    <a:moveTo>
                      <a:pt x="82460" y="452469"/>
                    </a:moveTo>
                    <a:cubicBezTo>
                      <a:pt x="219012" y="183895"/>
                      <a:pt x="498157" y="0"/>
                      <a:pt x="820254" y="0"/>
                    </a:cubicBezTo>
                    <a:cubicBezTo>
                      <a:pt x="918633" y="0"/>
                      <a:pt x="1013005" y="17155"/>
                      <a:pt x="1100209" y="49566"/>
                    </a:cubicBezTo>
                    <a:lnTo>
                      <a:pt x="1029281" y="217529"/>
                    </a:lnTo>
                    <a:cubicBezTo>
                      <a:pt x="964370" y="192251"/>
                      <a:pt x="893741" y="180020"/>
                      <a:pt x="820254" y="180020"/>
                    </a:cubicBezTo>
                    <a:cubicBezTo>
                      <a:pt x="499245" y="180020"/>
                      <a:pt x="232748" y="413413"/>
                      <a:pt x="183071" y="720080"/>
                    </a:cubicBezTo>
                    <a:lnTo>
                      <a:pt x="0" y="720080"/>
                    </a:lnTo>
                    <a:cubicBezTo>
                      <a:pt x="6516" y="669284"/>
                      <a:pt x="17647" y="619937"/>
                      <a:pt x="32958" y="572468"/>
                    </a:cubicBezTo>
                    <a:cubicBezTo>
                      <a:pt x="46355" y="530933"/>
                      <a:pt x="62952" y="490837"/>
                      <a:pt x="82460" y="452469"/>
                    </a:cubicBezTo>
                    <a:close/>
                  </a:path>
                </a:pathLst>
              </a:custGeom>
              <a:grp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3" name="椭圆 1"/>
              <p:cNvSpPr>
                <a:spLocks noChangeArrowheads="1"/>
              </p:cNvSpPr>
              <p:nvPr/>
            </p:nvSpPr>
            <p:spPr bwMode="auto">
              <a:xfrm rot="12401888" flipH="1">
                <a:off x="5285837" y="4081644"/>
                <a:ext cx="1647825" cy="1406525"/>
              </a:xfrm>
              <a:custGeom>
                <a:avLst/>
                <a:gdLst>
                  <a:gd name="T0" fmla="*/ 0 w 1648346"/>
                  <a:gd name="T1" fmla="*/ 0 h 1406481"/>
                  <a:gd name="T2" fmla="*/ 1648346 w 1648346"/>
                  <a:gd name="T3" fmla="*/ 1406481 h 1406481"/>
                </a:gdLst>
                <a:ahLst/>
                <a:cxnLst/>
                <a:rect l="T0" t="T1" r="T2" b="T3"/>
                <a:pathLst>
                  <a:path w="1648346" h="1406481">
                    <a:moveTo>
                      <a:pt x="1190885" y="297539"/>
                    </a:moveTo>
                    <a:lnTo>
                      <a:pt x="1262207" y="128642"/>
                    </a:lnTo>
                    <a:cubicBezTo>
                      <a:pt x="1494448" y="274720"/>
                      <a:pt x="1648346" y="533434"/>
                      <a:pt x="1648346" y="828092"/>
                    </a:cubicBezTo>
                    <a:cubicBezTo>
                      <a:pt x="1648346" y="1053437"/>
                      <a:pt x="1558336" y="1257758"/>
                      <a:pt x="1411711" y="1406481"/>
                    </a:cubicBezTo>
                    <a:lnTo>
                      <a:pt x="1249550" y="1310242"/>
                    </a:lnTo>
                    <a:cubicBezTo>
                      <a:pt x="1384431" y="1193418"/>
                      <a:pt x="1468326" y="1020552"/>
                      <a:pt x="1468326" y="828092"/>
                    </a:cubicBezTo>
                    <a:cubicBezTo>
                      <a:pt x="1468326" y="608232"/>
                      <a:pt x="1358843" y="413943"/>
                      <a:pt x="1190885" y="297539"/>
                    </a:cubicBezTo>
                    <a:close/>
                    <a:moveTo>
                      <a:pt x="82460" y="452469"/>
                    </a:moveTo>
                    <a:cubicBezTo>
                      <a:pt x="219012" y="183895"/>
                      <a:pt x="498157" y="0"/>
                      <a:pt x="820254" y="0"/>
                    </a:cubicBezTo>
                    <a:cubicBezTo>
                      <a:pt x="918633" y="0"/>
                      <a:pt x="1013005" y="17155"/>
                      <a:pt x="1100209" y="49566"/>
                    </a:cubicBezTo>
                    <a:lnTo>
                      <a:pt x="1029281" y="217529"/>
                    </a:lnTo>
                    <a:cubicBezTo>
                      <a:pt x="964370" y="192251"/>
                      <a:pt x="893741" y="180020"/>
                      <a:pt x="820254" y="180020"/>
                    </a:cubicBezTo>
                    <a:cubicBezTo>
                      <a:pt x="499245" y="180020"/>
                      <a:pt x="232748" y="413413"/>
                      <a:pt x="183071" y="720080"/>
                    </a:cubicBezTo>
                    <a:lnTo>
                      <a:pt x="0" y="720080"/>
                    </a:lnTo>
                    <a:cubicBezTo>
                      <a:pt x="6516" y="669284"/>
                      <a:pt x="17647" y="619937"/>
                      <a:pt x="32958" y="572468"/>
                    </a:cubicBezTo>
                    <a:cubicBezTo>
                      <a:pt x="46355" y="530933"/>
                      <a:pt x="62952" y="490837"/>
                      <a:pt x="82460" y="452469"/>
                    </a:cubicBezTo>
                    <a:close/>
                  </a:path>
                </a:pathLst>
              </a:custGeom>
              <a:grp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4" name="椭圆 1"/>
              <p:cNvSpPr>
                <a:spLocks noChangeArrowheads="1"/>
              </p:cNvSpPr>
              <p:nvPr/>
            </p:nvSpPr>
            <p:spPr bwMode="auto">
              <a:xfrm rot="9198112" flipH="1" flipV="1">
                <a:off x="5285836" y="1826448"/>
                <a:ext cx="1647825" cy="1406525"/>
              </a:xfrm>
              <a:custGeom>
                <a:avLst/>
                <a:gdLst>
                  <a:gd name="T0" fmla="*/ 0 w 1648346"/>
                  <a:gd name="T1" fmla="*/ 0 h 1406481"/>
                  <a:gd name="T2" fmla="*/ 1648346 w 1648346"/>
                  <a:gd name="T3" fmla="*/ 1406481 h 1406481"/>
                </a:gdLst>
                <a:ahLst/>
                <a:cxnLst/>
                <a:rect l="T0" t="T1" r="T2" b="T3"/>
                <a:pathLst>
                  <a:path w="1648346" h="1406481">
                    <a:moveTo>
                      <a:pt x="1190885" y="297539"/>
                    </a:moveTo>
                    <a:lnTo>
                      <a:pt x="1262207" y="128642"/>
                    </a:lnTo>
                    <a:cubicBezTo>
                      <a:pt x="1494448" y="274720"/>
                      <a:pt x="1648346" y="533434"/>
                      <a:pt x="1648346" y="828092"/>
                    </a:cubicBezTo>
                    <a:cubicBezTo>
                      <a:pt x="1648346" y="1053437"/>
                      <a:pt x="1558336" y="1257758"/>
                      <a:pt x="1411711" y="1406481"/>
                    </a:cubicBezTo>
                    <a:lnTo>
                      <a:pt x="1249550" y="1310242"/>
                    </a:lnTo>
                    <a:cubicBezTo>
                      <a:pt x="1384431" y="1193418"/>
                      <a:pt x="1468326" y="1020552"/>
                      <a:pt x="1468326" y="828092"/>
                    </a:cubicBezTo>
                    <a:cubicBezTo>
                      <a:pt x="1468326" y="608232"/>
                      <a:pt x="1358843" y="413943"/>
                      <a:pt x="1190885" y="297539"/>
                    </a:cubicBezTo>
                    <a:close/>
                    <a:moveTo>
                      <a:pt x="82460" y="452469"/>
                    </a:moveTo>
                    <a:cubicBezTo>
                      <a:pt x="219012" y="183895"/>
                      <a:pt x="498157" y="0"/>
                      <a:pt x="820254" y="0"/>
                    </a:cubicBezTo>
                    <a:cubicBezTo>
                      <a:pt x="918633" y="0"/>
                      <a:pt x="1013005" y="17155"/>
                      <a:pt x="1100209" y="49566"/>
                    </a:cubicBezTo>
                    <a:lnTo>
                      <a:pt x="1029281" y="217529"/>
                    </a:lnTo>
                    <a:cubicBezTo>
                      <a:pt x="964370" y="192251"/>
                      <a:pt x="893741" y="180020"/>
                      <a:pt x="820254" y="180020"/>
                    </a:cubicBezTo>
                    <a:cubicBezTo>
                      <a:pt x="499245" y="180020"/>
                      <a:pt x="232748" y="413413"/>
                      <a:pt x="183071" y="720080"/>
                    </a:cubicBezTo>
                    <a:lnTo>
                      <a:pt x="0" y="720080"/>
                    </a:lnTo>
                    <a:cubicBezTo>
                      <a:pt x="6516" y="669284"/>
                      <a:pt x="17647" y="619937"/>
                      <a:pt x="32958" y="572468"/>
                    </a:cubicBezTo>
                    <a:cubicBezTo>
                      <a:pt x="46355" y="530933"/>
                      <a:pt x="62952" y="490837"/>
                      <a:pt x="82460" y="452469"/>
                    </a:cubicBezTo>
                    <a:close/>
                  </a:path>
                </a:pathLst>
              </a:custGeom>
              <a:grp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sp>
            <p:nvSpPr>
              <p:cNvPr id="5" name="椭圆 1"/>
              <p:cNvSpPr>
                <a:spLocks noChangeArrowheads="1"/>
              </p:cNvSpPr>
              <p:nvPr/>
            </p:nvSpPr>
            <p:spPr bwMode="auto">
              <a:xfrm rot="4026389">
                <a:off x="6518378" y="2859043"/>
                <a:ext cx="1647825" cy="1406525"/>
              </a:xfrm>
              <a:custGeom>
                <a:avLst/>
                <a:gdLst>
                  <a:gd name="T0" fmla="*/ 0 w 1648346"/>
                  <a:gd name="T1" fmla="*/ 0 h 1406481"/>
                  <a:gd name="T2" fmla="*/ 1648346 w 1648346"/>
                  <a:gd name="T3" fmla="*/ 1406481 h 1406481"/>
                </a:gdLst>
                <a:ahLst/>
                <a:cxnLst/>
                <a:rect l="T0" t="T1" r="T2" b="T3"/>
                <a:pathLst>
                  <a:path w="1648346" h="1406481">
                    <a:moveTo>
                      <a:pt x="1190885" y="297539"/>
                    </a:moveTo>
                    <a:lnTo>
                      <a:pt x="1262207" y="128642"/>
                    </a:lnTo>
                    <a:cubicBezTo>
                      <a:pt x="1494448" y="274720"/>
                      <a:pt x="1648346" y="533434"/>
                      <a:pt x="1648346" y="828092"/>
                    </a:cubicBezTo>
                    <a:cubicBezTo>
                      <a:pt x="1648346" y="1053437"/>
                      <a:pt x="1558336" y="1257758"/>
                      <a:pt x="1411711" y="1406481"/>
                    </a:cubicBezTo>
                    <a:lnTo>
                      <a:pt x="1249550" y="1310242"/>
                    </a:lnTo>
                    <a:cubicBezTo>
                      <a:pt x="1384431" y="1193418"/>
                      <a:pt x="1468326" y="1020552"/>
                      <a:pt x="1468326" y="828092"/>
                    </a:cubicBezTo>
                    <a:cubicBezTo>
                      <a:pt x="1468326" y="608232"/>
                      <a:pt x="1358843" y="413943"/>
                      <a:pt x="1190885" y="297539"/>
                    </a:cubicBezTo>
                    <a:close/>
                    <a:moveTo>
                      <a:pt x="82460" y="452469"/>
                    </a:moveTo>
                    <a:cubicBezTo>
                      <a:pt x="219012" y="183895"/>
                      <a:pt x="498157" y="0"/>
                      <a:pt x="820254" y="0"/>
                    </a:cubicBezTo>
                    <a:cubicBezTo>
                      <a:pt x="918633" y="0"/>
                      <a:pt x="1013005" y="17155"/>
                      <a:pt x="1100209" y="49566"/>
                    </a:cubicBezTo>
                    <a:lnTo>
                      <a:pt x="1029281" y="217529"/>
                    </a:lnTo>
                    <a:cubicBezTo>
                      <a:pt x="964370" y="192251"/>
                      <a:pt x="893741" y="180020"/>
                      <a:pt x="820254" y="180020"/>
                    </a:cubicBezTo>
                    <a:cubicBezTo>
                      <a:pt x="499245" y="180020"/>
                      <a:pt x="232748" y="413413"/>
                      <a:pt x="183071" y="720080"/>
                    </a:cubicBezTo>
                    <a:lnTo>
                      <a:pt x="0" y="720080"/>
                    </a:lnTo>
                    <a:cubicBezTo>
                      <a:pt x="6516" y="669284"/>
                      <a:pt x="17647" y="619937"/>
                      <a:pt x="32958" y="572468"/>
                    </a:cubicBezTo>
                    <a:cubicBezTo>
                      <a:pt x="46355" y="530933"/>
                      <a:pt x="62952" y="490837"/>
                      <a:pt x="82460" y="452469"/>
                    </a:cubicBezTo>
                    <a:close/>
                  </a:path>
                </a:pathLst>
              </a:custGeom>
              <a:grp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宋体" panose="02010600030101010101" pitchFamily="2" charset="-122"/>
                </a:endParaRPr>
              </a:p>
            </p:txBody>
          </p:sp>
        </p:grpSp>
        <p:sp>
          <p:nvSpPr>
            <p:cNvPr id="7" name="KSO_Shape"/>
            <p:cNvSpPr>
              <a:spLocks/>
            </p:cNvSpPr>
            <p:nvPr/>
          </p:nvSpPr>
          <p:spPr bwMode="auto">
            <a:xfrm>
              <a:off x="5703962" y="3294783"/>
              <a:ext cx="900037" cy="618023"/>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grp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grpSp>
    </p:spTree>
    <p:extLst>
      <p:ext uri="{BB962C8B-B14F-4D97-AF65-F5344CB8AC3E}">
        <p14:creationId xmlns:p14="http://schemas.microsoft.com/office/powerpoint/2010/main" val="859991729"/>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0-#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0-#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0-#ppt_w/2"/>
                                          </p:val>
                                        </p:tav>
                                        <p:tav tm="100000">
                                          <p:val>
                                            <p:strVal val="#ppt_x"/>
                                          </p:val>
                                        </p:tav>
                                      </p:tavLst>
                                    </p:anim>
                                    <p:anim calcmode="lin" valueType="num">
                                      <p:cBhvr additive="base">
                                        <p:cTn id="38" dur="500" fill="hold"/>
                                        <p:tgtEl>
                                          <p:spTgt spid="1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0-#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42231" y="0"/>
            <a:ext cx="12226005" cy="6858000"/>
            <a:chOff x="-42231" y="0"/>
            <a:chExt cx="12226005" cy="6858000"/>
          </a:xfrm>
        </p:grpSpPr>
        <p:pic>
          <p:nvPicPr>
            <p:cNvPr id="21" name="图片 20"/>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0" y="4627"/>
              <a:ext cx="12183774" cy="6848746"/>
            </a:xfrm>
            <a:prstGeom prst="rect">
              <a:avLst/>
            </a:prstGeom>
          </p:spPr>
        </p:pic>
        <p:sp>
          <p:nvSpPr>
            <p:cNvPr id="22" name="矩形 21"/>
            <p:cNvSpPr/>
            <p:nvPr/>
          </p:nvSpPr>
          <p:spPr>
            <a:xfrm>
              <a:off x="-42231" y="0"/>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4793447" y="783462"/>
            <a:ext cx="2605107" cy="523220"/>
          </a:xfrm>
          <a:prstGeom prst="rect">
            <a:avLst/>
          </a:prstGeom>
          <a:noFill/>
        </p:spPr>
        <p:txBody>
          <a:bodyPr wrap="square" rtlCol="0">
            <a:spAutoFit/>
          </a:bodyPr>
          <a:lstStyle/>
          <a:p>
            <a:pPr algn="ctr"/>
            <a:r>
              <a:rPr lang="zh-CN" altLang="en-US" sz="2800" b="1" dirty="0">
                <a:solidFill>
                  <a:srgbClr val="F72B52"/>
                </a:solidFill>
                <a:cs typeface="+mn-ea"/>
                <a:sym typeface="+mn-lt"/>
              </a:rPr>
              <a:t>输入关键词</a:t>
            </a:r>
          </a:p>
        </p:txBody>
      </p:sp>
      <p:sp>
        <p:nvSpPr>
          <p:cNvPr id="4" name="矩形 3"/>
          <p:cNvSpPr/>
          <p:nvPr/>
        </p:nvSpPr>
        <p:spPr>
          <a:xfrm>
            <a:off x="5627213" y="1543595"/>
            <a:ext cx="937575" cy="45719"/>
          </a:xfrm>
          <a:prstGeom prst="rect">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grayscl/>
            <a:extLst>
              <a:ext uri="{28A0092B-C50C-407E-A947-70E740481C1C}">
                <a14:useLocalDpi xmlns:a14="http://schemas.microsoft.com/office/drawing/2010/main" val="0"/>
              </a:ext>
            </a:extLst>
          </a:blip>
          <a:srcRect t="2018" b="2018"/>
          <a:stretch>
            <a:fillRect/>
          </a:stretch>
        </p:blipFill>
        <p:spPr>
          <a:xfrm>
            <a:off x="4288971" y="2114367"/>
            <a:ext cx="3614057" cy="2312137"/>
          </a:xfrm>
          <a:prstGeom prst="rect">
            <a:avLst/>
          </a:prstGeom>
        </p:spPr>
      </p:pic>
      <p:pic>
        <p:nvPicPr>
          <p:cNvPr id="9" name="图片 8"/>
          <p:cNvPicPr>
            <a:picLocks noChangeAspect="1"/>
          </p:cNvPicPr>
          <p:nvPr/>
        </p:nvPicPr>
        <p:blipFill>
          <a:blip r:embed="rId6" cstate="print">
            <a:grayscl/>
            <a:extLst>
              <a:ext uri="{28A0092B-C50C-407E-A947-70E740481C1C}">
                <a14:useLocalDpi xmlns:a14="http://schemas.microsoft.com/office/drawing/2010/main" val="0"/>
              </a:ext>
            </a:extLst>
          </a:blip>
          <a:srcRect t="2018" b="2018"/>
          <a:stretch>
            <a:fillRect/>
          </a:stretch>
        </p:blipFill>
        <p:spPr>
          <a:xfrm>
            <a:off x="8106281" y="2114367"/>
            <a:ext cx="3614057" cy="2312137"/>
          </a:xfrm>
          <a:prstGeom prst="rect">
            <a:avLst/>
          </a:prstGeom>
        </p:spPr>
      </p:pic>
      <p:pic>
        <p:nvPicPr>
          <p:cNvPr id="10" name="图片 9"/>
          <p:cNvPicPr>
            <a:picLocks noChangeAspect="1"/>
          </p:cNvPicPr>
          <p:nvPr/>
        </p:nvPicPr>
        <p:blipFill>
          <a:blip r:embed="rId7" cstate="print">
            <a:grayscl/>
            <a:extLst>
              <a:ext uri="{28A0092B-C50C-407E-A947-70E740481C1C}">
                <a14:useLocalDpi xmlns:a14="http://schemas.microsoft.com/office/drawing/2010/main" val="0"/>
              </a:ext>
            </a:extLst>
          </a:blip>
          <a:srcRect t="2018" b="2018"/>
          <a:stretch>
            <a:fillRect/>
          </a:stretch>
        </p:blipFill>
        <p:spPr>
          <a:xfrm>
            <a:off x="471660" y="2114367"/>
            <a:ext cx="3614057" cy="2312137"/>
          </a:xfrm>
          <a:prstGeom prst="rect">
            <a:avLst/>
          </a:prstGeom>
        </p:spPr>
      </p:pic>
      <p:sp>
        <p:nvSpPr>
          <p:cNvPr id="11" name="矩形 10"/>
          <p:cNvSpPr/>
          <p:nvPr/>
        </p:nvSpPr>
        <p:spPr>
          <a:xfrm>
            <a:off x="471660" y="3996872"/>
            <a:ext cx="3614057" cy="435429"/>
          </a:xfrm>
          <a:prstGeom prst="rect">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88970" y="3984172"/>
            <a:ext cx="3614057" cy="435429"/>
          </a:xfrm>
          <a:prstGeom prst="rect">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106281" y="3984172"/>
            <a:ext cx="3614057" cy="435429"/>
          </a:xfrm>
          <a:prstGeom prst="rect">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54"/>
          <p:cNvSpPr txBox="1"/>
          <p:nvPr/>
        </p:nvSpPr>
        <p:spPr>
          <a:xfrm>
            <a:off x="730159" y="4887276"/>
            <a:ext cx="3041742" cy="738664"/>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点击此处替换文本或者复制粘贴您已经打好的文本</a:t>
            </a:r>
          </a:p>
        </p:txBody>
      </p:sp>
      <p:sp>
        <p:nvSpPr>
          <p:cNvPr id="15" name="文本框 14"/>
          <p:cNvSpPr txBox="1"/>
          <p:nvPr/>
        </p:nvSpPr>
        <p:spPr>
          <a:xfrm>
            <a:off x="948477" y="4588222"/>
            <a:ext cx="2605107" cy="461665"/>
          </a:xfrm>
          <a:prstGeom prst="rect">
            <a:avLst/>
          </a:prstGeom>
          <a:noFill/>
        </p:spPr>
        <p:txBody>
          <a:bodyPr wrap="square" rtlCol="0">
            <a:spAutoFit/>
          </a:bodyPr>
          <a:lstStyle/>
          <a:p>
            <a:pPr algn="ctr"/>
            <a:r>
              <a:rPr lang="zh-CN" altLang="en-US" sz="2400" b="1" dirty="0">
                <a:solidFill>
                  <a:schemeClr val="bg1"/>
                </a:solidFill>
                <a:cs typeface="+mn-ea"/>
                <a:sym typeface="+mn-lt"/>
              </a:rPr>
              <a:t>输入关键词</a:t>
            </a:r>
          </a:p>
        </p:txBody>
      </p:sp>
      <p:sp>
        <p:nvSpPr>
          <p:cNvPr id="16" name="TextBox 54"/>
          <p:cNvSpPr txBox="1"/>
          <p:nvPr/>
        </p:nvSpPr>
        <p:spPr>
          <a:xfrm>
            <a:off x="4575129" y="4887276"/>
            <a:ext cx="3041742" cy="738664"/>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点击此处替换文本或者复制粘贴您已经打好的文本</a:t>
            </a:r>
          </a:p>
        </p:txBody>
      </p:sp>
      <p:sp>
        <p:nvSpPr>
          <p:cNvPr id="17" name="文本框 16"/>
          <p:cNvSpPr txBox="1"/>
          <p:nvPr/>
        </p:nvSpPr>
        <p:spPr>
          <a:xfrm>
            <a:off x="4793447" y="4588222"/>
            <a:ext cx="2605107" cy="461665"/>
          </a:xfrm>
          <a:prstGeom prst="rect">
            <a:avLst/>
          </a:prstGeom>
          <a:noFill/>
        </p:spPr>
        <p:txBody>
          <a:bodyPr wrap="square" rtlCol="0">
            <a:spAutoFit/>
          </a:bodyPr>
          <a:lstStyle/>
          <a:p>
            <a:pPr algn="ctr"/>
            <a:r>
              <a:rPr lang="zh-CN" altLang="en-US" sz="2400" b="1" dirty="0">
                <a:solidFill>
                  <a:schemeClr val="bg1"/>
                </a:solidFill>
                <a:cs typeface="+mn-ea"/>
                <a:sym typeface="+mn-lt"/>
              </a:rPr>
              <a:t>输入关键词</a:t>
            </a:r>
          </a:p>
        </p:txBody>
      </p:sp>
      <p:sp>
        <p:nvSpPr>
          <p:cNvPr id="18" name="TextBox 54"/>
          <p:cNvSpPr txBox="1"/>
          <p:nvPr/>
        </p:nvSpPr>
        <p:spPr>
          <a:xfrm>
            <a:off x="8420099" y="4887276"/>
            <a:ext cx="3041742" cy="738664"/>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点击此处替换文本或者复制粘贴您已经打好的文本</a:t>
            </a:r>
          </a:p>
        </p:txBody>
      </p:sp>
      <p:sp>
        <p:nvSpPr>
          <p:cNvPr id="19" name="文本框 18"/>
          <p:cNvSpPr txBox="1"/>
          <p:nvPr/>
        </p:nvSpPr>
        <p:spPr>
          <a:xfrm>
            <a:off x="8638417" y="4588222"/>
            <a:ext cx="2605107" cy="461665"/>
          </a:xfrm>
          <a:prstGeom prst="rect">
            <a:avLst/>
          </a:prstGeom>
          <a:noFill/>
        </p:spPr>
        <p:txBody>
          <a:bodyPr wrap="square" rtlCol="0">
            <a:spAutoFit/>
          </a:bodyPr>
          <a:lstStyle/>
          <a:p>
            <a:pPr algn="ctr"/>
            <a:r>
              <a:rPr lang="zh-CN" altLang="en-US" sz="2400" b="1" dirty="0">
                <a:solidFill>
                  <a:schemeClr val="bg1"/>
                </a:solidFill>
                <a:cs typeface="+mn-ea"/>
                <a:sym typeface="+mn-lt"/>
              </a:rPr>
              <a:t>输入关键词</a:t>
            </a:r>
          </a:p>
        </p:txBody>
      </p:sp>
    </p:spTree>
    <p:extLst>
      <p:ext uri="{BB962C8B-B14F-4D97-AF65-F5344CB8AC3E}">
        <p14:creationId xmlns:p14="http://schemas.microsoft.com/office/powerpoint/2010/main" val="4067256708"/>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0-#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0-#ppt_w/2"/>
                                          </p:val>
                                        </p:tav>
                                        <p:tav tm="100000">
                                          <p:val>
                                            <p:strVal val="#ppt_x"/>
                                          </p:val>
                                        </p:tav>
                                      </p:tavLst>
                                    </p:anim>
                                    <p:anim calcmode="lin" valueType="num">
                                      <p:cBhvr additive="base">
                                        <p:cTn id="23" dur="500" fill="hold"/>
                                        <p:tgtEl>
                                          <p:spTgt spid="1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0-#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P spid="15" grpId="0"/>
      <p:bldP spid="16" grpId="0"/>
      <p:bldP spid="17" grpId="0"/>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2231" y="0"/>
            <a:ext cx="12226005" cy="6858000"/>
            <a:chOff x="-42231" y="0"/>
            <a:chExt cx="12226005" cy="685800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0" y="4627"/>
              <a:ext cx="12183774" cy="6848746"/>
            </a:xfrm>
            <a:prstGeom prst="rect">
              <a:avLst/>
            </a:prstGeom>
          </p:spPr>
        </p:pic>
        <p:sp>
          <p:nvSpPr>
            <p:cNvPr id="26" name="矩形 25"/>
            <p:cNvSpPr/>
            <p:nvPr/>
          </p:nvSpPr>
          <p:spPr>
            <a:xfrm>
              <a:off x="-42231" y="0"/>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625600" y="1928207"/>
            <a:ext cx="7326541" cy="2843447"/>
            <a:chOff x="4475512" y="1899178"/>
            <a:chExt cx="4227165" cy="2843447"/>
          </a:xfrm>
        </p:grpSpPr>
        <p:sp>
          <p:nvSpPr>
            <p:cNvPr id="3" name="直接连接符​​ 6"/>
            <p:cNvSpPr>
              <a:spLocks noChangeShapeType="1"/>
            </p:cNvSpPr>
            <p:nvPr/>
          </p:nvSpPr>
          <p:spPr bwMode="auto">
            <a:xfrm flipV="1">
              <a:off x="4845052" y="1899178"/>
              <a:ext cx="3043238" cy="3175"/>
            </a:xfrm>
            <a:prstGeom prst="line">
              <a:avLst/>
            </a:prstGeom>
            <a:noFill/>
            <a:ln w="57150" cap="flat" cmpd="sng">
              <a:solidFill>
                <a:srgbClr val="F72B5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直接连接符​​ 10"/>
            <p:cNvSpPr>
              <a:spLocks noChangeShapeType="1"/>
            </p:cNvSpPr>
            <p:nvPr/>
          </p:nvSpPr>
          <p:spPr bwMode="auto">
            <a:xfrm>
              <a:off x="4475512" y="3259139"/>
              <a:ext cx="4227165" cy="20637"/>
            </a:xfrm>
            <a:prstGeom prst="line">
              <a:avLst/>
            </a:prstGeom>
            <a:noFill/>
            <a:ln w="57150" cap="flat" cmpd="sng">
              <a:solidFill>
                <a:srgbClr val="F72B5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直接连接符​​ 14"/>
            <p:cNvSpPr>
              <a:spLocks noChangeShapeType="1"/>
            </p:cNvSpPr>
            <p:nvPr/>
          </p:nvSpPr>
          <p:spPr bwMode="auto">
            <a:xfrm flipV="1">
              <a:off x="4848227" y="4739450"/>
              <a:ext cx="3044825" cy="3175"/>
            </a:xfrm>
            <a:prstGeom prst="line">
              <a:avLst/>
            </a:prstGeom>
            <a:noFill/>
            <a:ln w="57150" cap="flat" cmpd="sng">
              <a:solidFill>
                <a:srgbClr val="F72B52"/>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 name="组合 3"/>
          <p:cNvGrpSpPr/>
          <p:nvPr/>
        </p:nvGrpSpPr>
        <p:grpSpPr>
          <a:xfrm>
            <a:off x="8138030" y="1378404"/>
            <a:ext cx="2460348" cy="4808538"/>
            <a:chOff x="8326716" y="1349375"/>
            <a:chExt cx="2460348" cy="4808538"/>
          </a:xfrm>
        </p:grpSpPr>
        <p:sp>
          <p:nvSpPr>
            <p:cNvPr id="10" name="六边形 12"/>
            <p:cNvSpPr>
              <a:spLocks noChangeArrowheads="1"/>
            </p:cNvSpPr>
            <p:nvPr/>
          </p:nvSpPr>
          <p:spPr bwMode="auto">
            <a:xfrm rot="16200000">
              <a:off x="8194814" y="1481277"/>
              <a:ext cx="1909763" cy="1645960"/>
            </a:xfrm>
            <a:prstGeom prst="hexagon">
              <a:avLst>
                <a:gd name="adj" fmla="val 28039"/>
                <a:gd name="vf" fmla="val 115470"/>
              </a:avLst>
            </a:prstGeom>
            <a:solidFill>
              <a:srgbClr val="F72B52"/>
            </a:solidFill>
            <a:ln>
              <a:noFill/>
            </a:ln>
          </p:spPr>
          <p:txBody>
            <a:bodyPr anchor="ctr"/>
            <a:lstStyle/>
            <a:p>
              <a:pPr algn="ctr"/>
              <a:endParaRPr lang="zh-CN" altLang="zh-CN">
                <a:solidFill>
                  <a:srgbClr val="FFFFFF"/>
                </a:solidFill>
                <a:latin typeface="微软雅黑" panose="020B0503020204020204" pitchFamily="34" charset="-122"/>
                <a:sym typeface="微软雅黑" panose="020B0503020204020204" pitchFamily="34" charset="-122"/>
              </a:endParaRPr>
            </a:p>
          </p:txBody>
        </p:sp>
        <p:sp>
          <p:nvSpPr>
            <p:cNvPr id="24" name="六边形 27"/>
            <p:cNvSpPr>
              <a:spLocks noChangeArrowheads="1"/>
            </p:cNvSpPr>
            <p:nvPr/>
          </p:nvSpPr>
          <p:spPr bwMode="auto">
            <a:xfrm rot="16200000">
              <a:off x="9009063" y="2932113"/>
              <a:ext cx="1909763" cy="1646238"/>
            </a:xfrm>
            <a:prstGeom prst="hexagon">
              <a:avLst>
                <a:gd name="adj" fmla="val 28040"/>
                <a:gd name="vf" fmla="val 115470"/>
              </a:avLst>
            </a:prstGeom>
            <a:solidFill>
              <a:srgbClr val="F72B52"/>
            </a:solidFill>
            <a:ln>
              <a:noFill/>
            </a:ln>
          </p:spPr>
          <p:txBody>
            <a:bodyPr anchor="ctr"/>
            <a:lstStyle/>
            <a:p>
              <a:pPr algn="ctr"/>
              <a:endParaRPr lang="zh-CN" altLang="zh-CN">
                <a:solidFill>
                  <a:srgbClr val="FFFFFF"/>
                </a:solidFill>
              </a:endParaRPr>
            </a:p>
          </p:txBody>
        </p:sp>
        <p:sp>
          <p:nvSpPr>
            <p:cNvPr id="38" name="六边形 42"/>
            <p:cNvSpPr>
              <a:spLocks noChangeArrowheads="1"/>
            </p:cNvSpPr>
            <p:nvPr/>
          </p:nvSpPr>
          <p:spPr bwMode="auto">
            <a:xfrm rot="16200000">
              <a:off x="8199438" y="4379913"/>
              <a:ext cx="1909763" cy="1646238"/>
            </a:xfrm>
            <a:prstGeom prst="hexagon">
              <a:avLst>
                <a:gd name="adj" fmla="val 28040"/>
                <a:gd name="vf" fmla="val 115470"/>
              </a:avLst>
            </a:prstGeom>
            <a:solidFill>
              <a:srgbClr val="F72B52"/>
            </a:solidFill>
            <a:ln>
              <a:noFill/>
            </a:ln>
          </p:spPr>
          <p:txBody>
            <a:bodyPr anchor="ctr"/>
            <a:lstStyle/>
            <a:p>
              <a:pPr algn="ctr"/>
              <a:endParaRPr lang="zh-CN" altLang="zh-CN">
                <a:solidFill>
                  <a:srgbClr val="FFFFFF"/>
                </a:solidFill>
              </a:endParaRPr>
            </a:p>
          </p:txBody>
        </p:sp>
      </p:grpSp>
      <p:sp>
        <p:nvSpPr>
          <p:cNvPr id="43" name="TextBox 54"/>
          <p:cNvSpPr txBox="1"/>
          <p:nvPr/>
        </p:nvSpPr>
        <p:spPr>
          <a:xfrm>
            <a:off x="2168646" y="1939617"/>
            <a:ext cx="4280974" cy="600164"/>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点击此处替换文本或者复制粘贴您已经打好的文本点击此处替换文本或者复制粘贴您已经打好的文本</a:t>
            </a:r>
          </a:p>
        </p:txBody>
      </p:sp>
      <p:sp>
        <p:nvSpPr>
          <p:cNvPr id="44" name="文本框 43"/>
          <p:cNvSpPr txBox="1"/>
          <p:nvPr/>
        </p:nvSpPr>
        <p:spPr>
          <a:xfrm>
            <a:off x="2197674" y="1500230"/>
            <a:ext cx="2605107" cy="400110"/>
          </a:xfrm>
          <a:prstGeom prst="rect">
            <a:avLst/>
          </a:prstGeom>
          <a:noFill/>
        </p:spPr>
        <p:txBody>
          <a:bodyPr wrap="square" rtlCol="0">
            <a:spAutoFit/>
          </a:bodyPr>
          <a:lstStyle/>
          <a:p>
            <a:r>
              <a:rPr lang="zh-CN" altLang="en-US" sz="2000" b="1" dirty="0">
                <a:solidFill>
                  <a:schemeClr val="bg1"/>
                </a:solidFill>
                <a:cs typeface="+mn-ea"/>
                <a:sym typeface="+mn-lt"/>
              </a:rPr>
              <a:t>输入关键词</a:t>
            </a:r>
          </a:p>
        </p:txBody>
      </p:sp>
      <p:sp>
        <p:nvSpPr>
          <p:cNvPr id="45" name="TextBox 54"/>
          <p:cNvSpPr txBox="1"/>
          <p:nvPr/>
        </p:nvSpPr>
        <p:spPr>
          <a:xfrm>
            <a:off x="1518722" y="3284582"/>
            <a:ext cx="4257781" cy="600164"/>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点击此处替换文本或者复制粘贴您已经打好的文本点击此处替换文本或者复制粘贴您已经打好的文本</a:t>
            </a:r>
          </a:p>
        </p:txBody>
      </p:sp>
      <p:sp>
        <p:nvSpPr>
          <p:cNvPr id="46" name="文本框 45"/>
          <p:cNvSpPr txBox="1"/>
          <p:nvPr/>
        </p:nvSpPr>
        <p:spPr>
          <a:xfrm>
            <a:off x="1530597" y="2832400"/>
            <a:ext cx="2605107" cy="400110"/>
          </a:xfrm>
          <a:prstGeom prst="rect">
            <a:avLst/>
          </a:prstGeom>
          <a:noFill/>
        </p:spPr>
        <p:txBody>
          <a:bodyPr wrap="square" rtlCol="0">
            <a:spAutoFit/>
          </a:bodyPr>
          <a:lstStyle/>
          <a:p>
            <a:r>
              <a:rPr lang="zh-CN" altLang="en-US" sz="2000" b="1" dirty="0">
                <a:solidFill>
                  <a:schemeClr val="bg1"/>
                </a:solidFill>
                <a:cs typeface="+mn-ea"/>
                <a:sym typeface="+mn-lt"/>
              </a:rPr>
              <a:t>输入关键词</a:t>
            </a:r>
          </a:p>
        </p:txBody>
      </p:sp>
      <p:grpSp>
        <p:nvGrpSpPr>
          <p:cNvPr id="32" name="组合 31"/>
          <p:cNvGrpSpPr/>
          <p:nvPr/>
        </p:nvGrpSpPr>
        <p:grpSpPr>
          <a:xfrm>
            <a:off x="7991124" y="1367292"/>
            <a:ext cx="2460348" cy="4808538"/>
            <a:chOff x="8326716" y="1349375"/>
            <a:chExt cx="2460348" cy="4808538"/>
          </a:xfrm>
          <a:solidFill>
            <a:srgbClr val="27F3F1"/>
          </a:solidFill>
        </p:grpSpPr>
        <p:sp>
          <p:nvSpPr>
            <p:cNvPr id="33" name="六边形 12"/>
            <p:cNvSpPr>
              <a:spLocks noChangeArrowheads="1"/>
            </p:cNvSpPr>
            <p:nvPr/>
          </p:nvSpPr>
          <p:spPr bwMode="auto">
            <a:xfrm rot="16200000">
              <a:off x="8194814" y="1481277"/>
              <a:ext cx="1909763" cy="1645960"/>
            </a:xfrm>
            <a:prstGeom prst="hexagon">
              <a:avLst>
                <a:gd name="adj" fmla="val 28039"/>
                <a:gd name="vf" fmla="val 115470"/>
              </a:avLst>
            </a:prstGeom>
            <a:grpFill/>
            <a:ln>
              <a:noFill/>
            </a:ln>
          </p:spPr>
          <p:txBody>
            <a:bodyPr anchor="ctr"/>
            <a:lstStyle/>
            <a:p>
              <a:pPr algn="ctr"/>
              <a:endParaRPr lang="zh-CN" altLang="zh-CN">
                <a:solidFill>
                  <a:srgbClr val="FFFFFF"/>
                </a:solidFill>
                <a:latin typeface="微软雅黑" panose="020B0503020204020204" pitchFamily="34" charset="-122"/>
                <a:sym typeface="微软雅黑" panose="020B0503020204020204" pitchFamily="34" charset="-122"/>
              </a:endParaRPr>
            </a:p>
          </p:txBody>
        </p:sp>
        <p:sp>
          <p:nvSpPr>
            <p:cNvPr id="34" name="六边形 27"/>
            <p:cNvSpPr>
              <a:spLocks noChangeArrowheads="1"/>
            </p:cNvSpPr>
            <p:nvPr/>
          </p:nvSpPr>
          <p:spPr bwMode="auto">
            <a:xfrm rot="16200000">
              <a:off x="9009063" y="2932113"/>
              <a:ext cx="1909763" cy="1646238"/>
            </a:xfrm>
            <a:prstGeom prst="hexagon">
              <a:avLst>
                <a:gd name="adj" fmla="val 28040"/>
                <a:gd name="vf" fmla="val 115470"/>
              </a:avLst>
            </a:prstGeom>
            <a:grpFill/>
            <a:ln>
              <a:noFill/>
            </a:ln>
          </p:spPr>
          <p:txBody>
            <a:bodyPr anchor="ctr"/>
            <a:lstStyle/>
            <a:p>
              <a:pPr algn="ctr"/>
              <a:endParaRPr lang="zh-CN" altLang="zh-CN">
                <a:solidFill>
                  <a:srgbClr val="FFFFFF"/>
                </a:solidFill>
              </a:endParaRPr>
            </a:p>
          </p:txBody>
        </p:sp>
        <p:sp>
          <p:nvSpPr>
            <p:cNvPr id="35" name="六边形 42"/>
            <p:cNvSpPr>
              <a:spLocks noChangeArrowheads="1"/>
            </p:cNvSpPr>
            <p:nvPr/>
          </p:nvSpPr>
          <p:spPr bwMode="auto">
            <a:xfrm rot="16200000">
              <a:off x="8199438" y="4379913"/>
              <a:ext cx="1909763" cy="1646238"/>
            </a:xfrm>
            <a:prstGeom prst="hexagon">
              <a:avLst>
                <a:gd name="adj" fmla="val 28040"/>
                <a:gd name="vf" fmla="val 115470"/>
              </a:avLst>
            </a:prstGeom>
            <a:grpFill/>
            <a:ln>
              <a:noFill/>
            </a:ln>
          </p:spPr>
          <p:txBody>
            <a:bodyPr anchor="ctr"/>
            <a:lstStyle/>
            <a:p>
              <a:pPr algn="ctr"/>
              <a:endParaRPr lang="zh-CN" altLang="zh-CN">
                <a:solidFill>
                  <a:srgbClr val="FFFFFF"/>
                </a:solidFill>
              </a:endParaRPr>
            </a:p>
          </p:txBody>
        </p:sp>
      </p:grpSp>
      <p:grpSp>
        <p:nvGrpSpPr>
          <p:cNvPr id="28" name="组合 27"/>
          <p:cNvGrpSpPr/>
          <p:nvPr/>
        </p:nvGrpSpPr>
        <p:grpSpPr>
          <a:xfrm>
            <a:off x="8063556" y="1365704"/>
            <a:ext cx="2460348" cy="4808538"/>
            <a:chOff x="8326716" y="1349375"/>
            <a:chExt cx="2460348" cy="4808538"/>
          </a:xfrm>
          <a:solidFill>
            <a:schemeClr val="bg1"/>
          </a:solidFill>
        </p:grpSpPr>
        <p:sp>
          <p:nvSpPr>
            <p:cNvPr id="29" name="六边形 12"/>
            <p:cNvSpPr>
              <a:spLocks noChangeArrowheads="1"/>
            </p:cNvSpPr>
            <p:nvPr/>
          </p:nvSpPr>
          <p:spPr bwMode="auto">
            <a:xfrm rot="16200000">
              <a:off x="8194814" y="1481277"/>
              <a:ext cx="1909763" cy="1645960"/>
            </a:xfrm>
            <a:prstGeom prst="hexagon">
              <a:avLst>
                <a:gd name="adj" fmla="val 28039"/>
                <a:gd name="vf" fmla="val 115470"/>
              </a:avLst>
            </a:prstGeom>
            <a:grpFill/>
            <a:ln>
              <a:noFill/>
            </a:ln>
          </p:spPr>
          <p:txBody>
            <a:bodyPr anchor="ctr"/>
            <a:lstStyle/>
            <a:p>
              <a:pPr algn="ctr"/>
              <a:endParaRPr lang="zh-CN" altLang="zh-CN">
                <a:solidFill>
                  <a:srgbClr val="FFFFFF"/>
                </a:solidFill>
                <a:latin typeface="微软雅黑" panose="020B0503020204020204" pitchFamily="34" charset="-122"/>
                <a:sym typeface="微软雅黑" panose="020B0503020204020204" pitchFamily="34" charset="-122"/>
              </a:endParaRPr>
            </a:p>
          </p:txBody>
        </p:sp>
        <p:sp>
          <p:nvSpPr>
            <p:cNvPr id="30" name="六边形 27"/>
            <p:cNvSpPr>
              <a:spLocks noChangeArrowheads="1"/>
            </p:cNvSpPr>
            <p:nvPr/>
          </p:nvSpPr>
          <p:spPr bwMode="auto">
            <a:xfrm rot="16200000">
              <a:off x="9009063" y="2932113"/>
              <a:ext cx="1909763" cy="1646238"/>
            </a:xfrm>
            <a:prstGeom prst="hexagon">
              <a:avLst>
                <a:gd name="adj" fmla="val 28040"/>
                <a:gd name="vf" fmla="val 115470"/>
              </a:avLst>
            </a:prstGeom>
            <a:grpFill/>
            <a:ln>
              <a:noFill/>
            </a:ln>
          </p:spPr>
          <p:txBody>
            <a:bodyPr anchor="ctr"/>
            <a:lstStyle/>
            <a:p>
              <a:pPr algn="ctr"/>
              <a:endParaRPr lang="zh-CN" altLang="zh-CN">
                <a:solidFill>
                  <a:srgbClr val="FFFFFF"/>
                </a:solidFill>
              </a:endParaRPr>
            </a:p>
          </p:txBody>
        </p:sp>
        <p:sp>
          <p:nvSpPr>
            <p:cNvPr id="31" name="六边形 42"/>
            <p:cNvSpPr>
              <a:spLocks noChangeArrowheads="1"/>
            </p:cNvSpPr>
            <p:nvPr/>
          </p:nvSpPr>
          <p:spPr bwMode="auto">
            <a:xfrm rot="16200000">
              <a:off x="8199438" y="4379913"/>
              <a:ext cx="1909763" cy="1646238"/>
            </a:xfrm>
            <a:prstGeom prst="hexagon">
              <a:avLst>
                <a:gd name="adj" fmla="val 28040"/>
                <a:gd name="vf" fmla="val 115470"/>
              </a:avLst>
            </a:prstGeom>
            <a:grpFill/>
            <a:ln>
              <a:noFill/>
            </a:ln>
          </p:spPr>
          <p:txBody>
            <a:bodyPr anchor="ctr"/>
            <a:lstStyle/>
            <a:p>
              <a:pPr algn="ctr"/>
              <a:endParaRPr lang="zh-CN" altLang="zh-CN">
                <a:solidFill>
                  <a:srgbClr val="FFFFFF"/>
                </a:solidFill>
              </a:endParaRPr>
            </a:p>
          </p:txBody>
        </p:sp>
      </p:grpSp>
      <p:grpSp>
        <p:nvGrpSpPr>
          <p:cNvPr id="5" name="组合 4"/>
          <p:cNvGrpSpPr/>
          <p:nvPr/>
        </p:nvGrpSpPr>
        <p:grpSpPr>
          <a:xfrm>
            <a:off x="8150678" y="1603389"/>
            <a:ext cx="2296031" cy="4382319"/>
            <a:chOff x="8408483" y="1562869"/>
            <a:chExt cx="2296031" cy="4382319"/>
          </a:xfrm>
        </p:grpSpPr>
        <p:sp>
          <p:nvSpPr>
            <p:cNvPr id="39" name="椭圆​​ 36"/>
            <p:cNvSpPr>
              <a:spLocks noChangeArrowheads="1"/>
            </p:cNvSpPr>
            <p:nvPr/>
          </p:nvSpPr>
          <p:spPr bwMode="auto">
            <a:xfrm rot="16200000">
              <a:off x="8412163" y="4462463"/>
              <a:ext cx="1484313" cy="1481138"/>
            </a:xfrm>
            <a:prstGeom prst="ellipse">
              <a:avLst/>
            </a:prstGeom>
            <a:solidFill>
              <a:schemeClr val="bg1"/>
            </a:solidFill>
            <a:ln w="28575" cap="flat" cmpd="sng">
              <a:solidFill>
                <a:schemeClr val="tx1">
                  <a:lumMod val="65000"/>
                  <a:lumOff val="35000"/>
                </a:schemeClr>
              </a:solidFill>
              <a:bevel/>
              <a:headEnd/>
              <a:tailEnd/>
            </a:ln>
          </p:spPr>
          <p:txBody>
            <a:bodyPr anchor="ctr"/>
            <a:lstStyle/>
            <a:p>
              <a:pPr algn="ctr"/>
              <a:endParaRPr lang="zh-CN" altLang="zh-CN">
                <a:solidFill>
                  <a:srgbClr val="FFFFFF"/>
                </a:solidFill>
              </a:endParaRPr>
            </a:p>
          </p:txBody>
        </p:sp>
        <p:sp>
          <p:nvSpPr>
            <p:cNvPr id="51" name="文本框 50"/>
            <p:cNvSpPr txBox="1"/>
            <p:nvPr/>
          </p:nvSpPr>
          <p:spPr>
            <a:xfrm>
              <a:off x="8818320" y="4849089"/>
              <a:ext cx="726481" cy="707886"/>
            </a:xfrm>
            <a:prstGeom prst="rect">
              <a:avLst/>
            </a:prstGeom>
            <a:noFill/>
          </p:spPr>
          <p:txBody>
            <a:bodyPr wrap="none" rtlCol="0">
              <a:spAutoFit/>
            </a:bodyPr>
            <a:lstStyle/>
            <a:p>
              <a:r>
                <a:rPr lang="en-US" altLang="zh-CN" sz="4000" dirty="0">
                  <a:solidFill>
                    <a:schemeClr val="tx1">
                      <a:lumMod val="65000"/>
                      <a:lumOff val="35000"/>
                    </a:schemeClr>
                  </a:solidFill>
                </a:rPr>
                <a:t>03</a:t>
              </a:r>
              <a:endParaRPr lang="zh-CN" altLang="en-US" sz="4000" dirty="0">
                <a:solidFill>
                  <a:schemeClr val="tx1">
                    <a:lumMod val="65000"/>
                    <a:lumOff val="35000"/>
                  </a:schemeClr>
                </a:solidFill>
              </a:endParaRPr>
            </a:p>
          </p:txBody>
        </p:sp>
        <p:sp>
          <p:nvSpPr>
            <p:cNvPr id="11" name="椭圆​​ 40"/>
            <p:cNvSpPr>
              <a:spLocks noChangeArrowheads="1"/>
            </p:cNvSpPr>
            <p:nvPr/>
          </p:nvSpPr>
          <p:spPr bwMode="auto">
            <a:xfrm rot="16200000">
              <a:off x="8408308" y="1563044"/>
              <a:ext cx="1482775" cy="1482426"/>
            </a:xfrm>
            <a:prstGeom prst="ellipse">
              <a:avLst/>
            </a:prstGeom>
            <a:solidFill>
              <a:schemeClr val="bg1"/>
            </a:solidFill>
            <a:ln w="28575" cmpd="sng">
              <a:solidFill>
                <a:schemeClr val="tx1">
                  <a:lumMod val="65000"/>
                  <a:lumOff val="35000"/>
                </a:schemeClr>
              </a:solidFill>
              <a:bevel/>
              <a:headEnd/>
              <a:tailEnd/>
            </a:ln>
          </p:spPr>
          <p:txBody>
            <a:bodyPr anchor="ctr"/>
            <a:lstStyle/>
            <a:p>
              <a:pPr algn="ctr"/>
              <a:endParaRPr lang="zh-CN" altLang="zh-CN">
                <a:solidFill>
                  <a:srgbClr val="FFFFFF"/>
                </a:solidFill>
                <a:latin typeface="微软雅黑" panose="020B0503020204020204" pitchFamily="34" charset="-122"/>
                <a:sym typeface="微软雅黑" panose="020B0503020204020204" pitchFamily="34" charset="-122"/>
              </a:endParaRPr>
            </a:p>
          </p:txBody>
        </p:sp>
        <p:sp>
          <p:nvSpPr>
            <p:cNvPr id="25" name="椭圆​​ 38"/>
            <p:cNvSpPr>
              <a:spLocks noChangeArrowheads="1"/>
            </p:cNvSpPr>
            <p:nvPr/>
          </p:nvSpPr>
          <p:spPr bwMode="auto">
            <a:xfrm rot="16200000">
              <a:off x="9221788" y="3014663"/>
              <a:ext cx="1484313" cy="1481138"/>
            </a:xfrm>
            <a:prstGeom prst="ellipse">
              <a:avLst/>
            </a:prstGeom>
            <a:solidFill>
              <a:schemeClr val="bg1"/>
            </a:solidFill>
            <a:ln w="28575" cap="flat" cmpd="sng">
              <a:solidFill>
                <a:schemeClr val="tx1">
                  <a:lumMod val="65000"/>
                  <a:lumOff val="35000"/>
                </a:schemeClr>
              </a:solidFill>
              <a:bevel/>
              <a:headEnd/>
              <a:tailEnd/>
            </a:ln>
          </p:spPr>
          <p:txBody>
            <a:bodyPr anchor="ctr"/>
            <a:lstStyle/>
            <a:p>
              <a:pPr algn="ctr"/>
              <a:endParaRPr lang="zh-CN" altLang="zh-CN">
                <a:solidFill>
                  <a:srgbClr val="FFFFFF"/>
                </a:solidFill>
              </a:endParaRPr>
            </a:p>
          </p:txBody>
        </p:sp>
        <p:sp>
          <p:nvSpPr>
            <p:cNvPr id="49" name="文本框 48"/>
            <p:cNvSpPr txBox="1"/>
            <p:nvPr/>
          </p:nvSpPr>
          <p:spPr>
            <a:xfrm>
              <a:off x="8777584" y="1946597"/>
              <a:ext cx="726481" cy="707886"/>
            </a:xfrm>
            <a:prstGeom prst="rect">
              <a:avLst/>
            </a:prstGeom>
            <a:noFill/>
          </p:spPr>
          <p:txBody>
            <a:bodyPr wrap="none" rtlCol="0">
              <a:spAutoFit/>
            </a:bodyPr>
            <a:lstStyle/>
            <a:p>
              <a:r>
                <a:rPr lang="en-US" altLang="zh-CN" sz="4000" dirty="0">
                  <a:solidFill>
                    <a:schemeClr val="tx1">
                      <a:lumMod val="65000"/>
                      <a:lumOff val="35000"/>
                    </a:schemeClr>
                  </a:solidFill>
                </a:rPr>
                <a:t>01</a:t>
              </a:r>
              <a:endParaRPr lang="zh-CN" altLang="en-US" sz="4000" dirty="0">
                <a:solidFill>
                  <a:schemeClr val="tx1">
                    <a:lumMod val="65000"/>
                    <a:lumOff val="35000"/>
                  </a:schemeClr>
                </a:solidFill>
              </a:endParaRPr>
            </a:p>
          </p:txBody>
        </p:sp>
        <p:sp>
          <p:nvSpPr>
            <p:cNvPr id="50" name="文本框 49"/>
            <p:cNvSpPr txBox="1"/>
            <p:nvPr/>
          </p:nvSpPr>
          <p:spPr>
            <a:xfrm>
              <a:off x="9600703" y="3410020"/>
              <a:ext cx="726481" cy="707886"/>
            </a:xfrm>
            <a:prstGeom prst="rect">
              <a:avLst/>
            </a:prstGeom>
            <a:noFill/>
          </p:spPr>
          <p:txBody>
            <a:bodyPr wrap="none" rtlCol="0">
              <a:spAutoFit/>
            </a:bodyPr>
            <a:lstStyle/>
            <a:p>
              <a:r>
                <a:rPr lang="en-US" altLang="zh-CN" sz="4000" dirty="0">
                  <a:solidFill>
                    <a:schemeClr val="tx1">
                      <a:lumMod val="65000"/>
                      <a:lumOff val="35000"/>
                    </a:schemeClr>
                  </a:solidFill>
                </a:rPr>
                <a:t>02</a:t>
              </a:r>
              <a:endParaRPr lang="zh-CN" altLang="en-US" sz="4000" dirty="0">
                <a:solidFill>
                  <a:schemeClr val="tx1">
                    <a:lumMod val="65000"/>
                    <a:lumOff val="35000"/>
                  </a:schemeClr>
                </a:solidFill>
              </a:endParaRPr>
            </a:p>
          </p:txBody>
        </p:sp>
      </p:grpSp>
      <p:sp>
        <p:nvSpPr>
          <p:cNvPr id="36" name="TextBox 54"/>
          <p:cNvSpPr txBox="1"/>
          <p:nvPr/>
        </p:nvSpPr>
        <p:spPr>
          <a:xfrm>
            <a:off x="2147467" y="4791215"/>
            <a:ext cx="4257781" cy="600164"/>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点击此处替换文本或者复制粘贴您已经打好的文本点击此处替换文本或者复制粘贴您已经打好的文本</a:t>
            </a:r>
          </a:p>
        </p:txBody>
      </p:sp>
      <p:sp>
        <p:nvSpPr>
          <p:cNvPr id="37" name="文本框 36"/>
          <p:cNvSpPr txBox="1"/>
          <p:nvPr/>
        </p:nvSpPr>
        <p:spPr>
          <a:xfrm>
            <a:off x="2159342" y="4339033"/>
            <a:ext cx="2605107" cy="400110"/>
          </a:xfrm>
          <a:prstGeom prst="rect">
            <a:avLst/>
          </a:prstGeom>
          <a:noFill/>
        </p:spPr>
        <p:txBody>
          <a:bodyPr wrap="square" rtlCol="0">
            <a:spAutoFit/>
          </a:bodyPr>
          <a:lstStyle/>
          <a:p>
            <a:r>
              <a:rPr lang="zh-CN" altLang="en-US" sz="2000" b="1" dirty="0">
                <a:solidFill>
                  <a:schemeClr val="bg1"/>
                </a:solidFill>
                <a:cs typeface="+mn-ea"/>
                <a:sym typeface="+mn-lt"/>
              </a:rPr>
              <a:t>输入关键词</a:t>
            </a:r>
          </a:p>
        </p:txBody>
      </p:sp>
    </p:spTree>
    <p:extLst>
      <p:ext uri="{BB962C8B-B14F-4D97-AF65-F5344CB8AC3E}">
        <p14:creationId xmlns:p14="http://schemas.microsoft.com/office/powerpoint/2010/main" val="2366248957"/>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500" fill="hold"/>
                                        <p:tgtEl>
                                          <p:spTgt spid="43"/>
                                        </p:tgtEl>
                                        <p:attrNameLst>
                                          <p:attrName>ppt_x</p:attrName>
                                        </p:attrNameLst>
                                      </p:cBhvr>
                                      <p:tavLst>
                                        <p:tav tm="0">
                                          <p:val>
                                            <p:strVal val="0-#ppt_w/2"/>
                                          </p:val>
                                        </p:tav>
                                        <p:tav tm="100000">
                                          <p:val>
                                            <p:strVal val="#ppt_x"/>
                                          </p:val>
                                        </p:tav>
                                      </p:tavLst>
                                    </p:anim>
                                    <p:anim calcmode="lin" valueType="num">
                                      <p:cBhvr additive="base">
                                        <p:cTn id="13" dur="500" fill="hold"/>
                                        <p:tgtEl>
                                          <p:spTgt spid="4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0-#ppt_w/2"/>
                                          </p:val>
                                        </p:tav>
                                        <p:tav tm="100000">
                                          <p:val>
                                            <p:strVal val="#ppt_x"/>
                                          </p:val>
                                        </p:tav>
                                      </p:tavLst>
                                    </p:anim>
                                    <p:anim calcmode="lin" valueType="num">
                                      <p:cBhvr additive="base">
                                        <p:cTn id="18" dur="500" fill="hold"/>
                                        <p:tgtEl>
                                          <p:spTgt spid="4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0-#ppt_w/2"/>
                                          </p:val>
                                        </p:tav>
                                        <p:tav tm="100000">
                                          <p:val>
                                            <p:strVal val="#ppt_x"/>
                                          </p:val>
                                        </p:tav>
                                      </p:tavLst>
                                    </p:anim>
                                    <p:anim calcmode="lin" valueType="num">
                                      <p:cBhvr additive="base">
                                        <p:cTn id="23" dur="500" fill="hold"/>
                                        <p:tgtEl>
                                          <p:spTgt spid="4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500" fill="hold"/>
                                        <p:tgtEl>
                                          <p:spTgt spid="37"/>
                                        </p:tgtEl>
                                        <p:attrNameLst>
                                          <p:attrName>ppt_x</p:attrName>
                                        </p:attrNameLst>
                                      </p:cBhvr>
                                      <p:tavLst>
                                        <p:tav tm="0">
                                          <p:val>
                                            <p:strVal val="0-#ppt_w/2"/>
                                          </p:val>
                                        </p:tav>
                                        <p:tav tm="100000">
                                          <p:val>
                                            <p:strVal val="#ppt_x"/>
                                          </p:val>
                                        </p:tav>
                                      </p:tavLst>
                                    </p:anim>
                                    <p:anim calcmode="lin" valueType="num">
                                      <p:cBhvr additive="base">
                                        <p:cTn id="28" dur="500" fill="hold"/>
                                        <p:tgtEl>
                                          <p:spTgt spid="3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fill="hold"/>
                                        <p:tgtEl>
                                          <p:spTgt spid="36"/>
                                        </p:tgtEl>
                                        <p:attrNameLst>
                                          <p:attrName>ppt_x</p:attrName>
                                        </p:attrNameLst>
                                      </p:cBhvr>
                                      <p:tavLst>
                                        <p:tav tm="0">
                                          <p:val>
                                            <p:strVal val="0-#ppt_w/2"/>
                                          </p:val>
                                        </p:tav>
                                        <p:tav tm="100000">
                                          <p:val>
                                            <p:strVal val="#ppt_x"/>
                                          </p:val>
                                        </p:tav>
                                      </p:tavLst>
                                    </p:anim>
                                    <p:anim calcmode="lin" valueType="num">
                                      <p:cBhvr additive="base">
                                        <p:cTn id="33"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36" grpId="0"/>
      <p:bldP spid="37"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rgbClr val="A95898"/>
            </a:gs>
            <a:gs pos="90000">
              <a:srgbClr val="020F3F"/>
            </a:gs>
          </a:gsLst>
          <a:lin ang="2700000" scaled="1"/>
        </a:gradFill>
        <a:effectLst/>
      </p:bgPr>
    </p:bg>
    <p:spTree>
      <p:nvGrpSpPr>
        <p:cNvPr id="1" name=""/>
        <p:cNvGrpSpPr/>
        <p:nvPr/>
      </p:nvGrpSpPr>
      <p:grpSpPr>
        <a:xfrm>
          <a:off x="0" y="0"/>
          <a:ext cx="0" cy="0"/>
          <a:chOff x="0" y="0"/>
          <a:chExt cx="0" cy="0"/>
        </a:xfrm>
      </p:grpSpPr>
      <p:grpSp>
        <p:nvGrpSpPr>
          <p:cNvPr id="27" name="组合 26"/>
          <p:cNvGrpSpPr/>
          <p:nvPr/>
        </p:nvGrpSpPr>
        <p:grpSpPr>
          <a:xfrm>
            <a:off x="-42231" y="0"/>
            <a:ext cx="12226005" cy="6858000"/>
            <a:chOff x="-42231" y="0"/>
            <a:chExt cx="12226005" cy="6858000"/>
          </a:xfrm>
        </p:grpSpPr>
        <p:pic>
          <p:nvPicPr>
            <p:cNvPr id="13" name="图片 12"/>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0" y="4627"/>
              <a:ext cx="12183774" cy="6848746"/>
            </a:xfrm>
            <a:prstGeom prst="rect">
              <a:avLst/>
            </a:prstGeom>
          </p:spPr>
        </p:pic>
        <p:sp>
          <p:nvSpPr>
            <p:cNvPr id="14" name="矩形 13"/>
            <p:cNvSpPr/>
            <p:nvPr/>
          </p:nvSpPr>
          <p:spPr>
            <a:xfrm>
              <a:off x="-42231" y="0"/>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219700" y="5141204"/>
            <a:ext cx="1500233" cy="461665"/>
            <a:chOff x="5219700" y="5141204"/>
            <a:chExt cx="1500233" cy="461665"/>
          </a:xfrm>
        </p:grpSpPr>
        <p:sp>
          <p:nvSpPr>
            <p:cNvPr id="16" name="圆角矩形 15"/>
            <p:cNvSpPr/>
            <p:nvPr/>
          </p:nvSpPr>
          <p:spPr>
            <a:xfrm>
              <a:off x="5219700" y="5157723"/>
              <a:ext cx="1500233" cy="42862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261930" y="5141204"/>
              <a:ext cx="1415772" cy="461665"/>
            </a:xfrm>
            <a:prstGeom prst="rect">
              <a:avLst/>
            </a:prstGeom>
          </p:spPr>
          <p:txBody>
            <a:bodyPr wrap="none">
              <a:spAutoFit/>
            </a:bodyPr>
            <a:lstStyle/>
            <a:p>
              <a:pPr algn="ctr"/>
              <a:r>
                <a:rPr lang="zh-CN" altLang="en-US" sz="2400" dirty="0">
                  <a:solidFill>
                    <a:srgbClr val="681C8F"/>
                  </a:solidFill>
                </a:rPr>
                <a:t>输入姓名</a:t>
              </a:r>
            </a:p>
          </p:txBody>
        </p:sp>
      </p:grpSp>
      <p:grpSp>
        <p:nvGrpSpPr>
          <p:cNvPr id="18" name="组合 17"/>
          <p:cNvGrpSpPr/>
          <p:nvPr/>
        </p:nvGrpSpPr>
        <p:grpSpPr>
          <a:xfrm>
            <a:off x="1528703" y="1142184"/>
            <a:ext cx="9134594" cy="2659578"/>
            <a:chOff x="1524590" y="1281974"/>
            <a:chExt cx="9134594" cy="2659578"/>
          </a:xfrm>
        </p:grpSpPr>
        <p:sp>
          <p:nvSpPr>
            <p:cNvPr id="19" name="文本框 18"/>
            <p:cNvSpPr txBox="1"/>
            <p:nvPr/>
          </p:nvSpPr>
          <p:spPr>
            <a:xfrm>
              <a:off x="1524590" y="1294674"/>
              <a:ext cx="9007594" cy="2646878"/>
            </a:xfrm>
            <a:prstGeom prst="rect">
              <a:avLst/>
            </a:prstGeom>
            <a:noFill/>
          </p:spPr>
          <p:txBody>
            <a:bodyPr wrap="none" rtlCol="0">
              <a:spAutoFit/>
            </a:bodyPr>
            <a:lstStyle/>
            <a:p>
              <a:r>
                <a:rPr lang="zh-CN" altLang="en-US" sz="16600" b="1" spc="600" dirty="0">
                  <a:solidFill>
                    <a:srgbClr val="27F3F1"/>
                  </a:solidFill>
                  <a:latin typeface="微软雅黑" panose="020B0503020204020204" pitchFamily="34" charset="-122"/>
                  <a:ea typeface="微软雅黑" panose="020B0503020204020204" pitchFamily="34" charset="-122"/>
                </a:rPr>
                <a:t>感谢聆听</a:t>
              </a:r>
            </a:p>
          </p:txBody>
        </p:sp>
        <p:sp>
          <p:nvSpPr>
            <p:cNvPr id="20" name="文本框 19"/>
            <p:cNvSpPr txBox="1"/>
            <p:nvPr/>
          </p:nvSpPr>
          <p:spPr>
            <a:xfrm>
              <a:off x="1651590" y="1294674"/>
              <a:ext cx="9007594" cy="2646878"/>
            </a:xfrm>
            <a:prstGeom prst="rect">
              <a:avLst/>
            </a:prstGeom>
            <a:noFill/>
          </p:spPr>
          <p:txBody>
            <a:bodyPr wrap="none" rtlCol="0">
              <a:spAutoFit/>
            </a:bodyPr>
            <a:lstStyle/>
            <a:p>
              <a:r>
                <a:rPr lang="zh-CN" altLang="en-US" sz="16600" b="1" spc="600" dirty="0">
                  <a:solidFill>
                    <a:srgbClr val="F72B52"/>
                  </a:solidFill>
                  <a:latin typeface="微软雅黑" panose="020B0503020204020204" pitchFamily="34" charset="-122"/>
                  <a:ea typeface="微软雅黑" panose="020B0503020204020204" pitchFamily="34" charset="-122"/>
                </a:rPr>
                <a:t>感谢聆听</a:t>
              </a:r>
            </a:p>
          </p:txBody>
        </p:sp>
        <p:sp>
          <p:nvSpPr>
            <p:cNvPr id="21" name="文本框 20"/>
            <p:cNvSpPr txBox="1"/>
            <p:nvPr/>
          </p:nvSpPr>
          <p:spPr>
            <a:xfrm>
              <a:off x="1588090" y="1281974"/>
              <a:ext cx="9007594" cy="2646878"/>
            </a:xfrm>
            <a:prstGeom prst="rect">
              <a:avLst/>
            </a:prstGeom>
            <a:noFill/>
          </p:spPr>
          <p:txBody>
            <a:bodyPr wrap="none" rtlCol="0">
              <a:spAutoFit/>
            </a:bodyPr>
            <a:lstStyle/>
            <a:p>
              <a:r>
                <a:rPr lang="zh-CN" altLang="en-US" sz="16600" b="1" spc="600" dirty="0">
                  <a:solidFill>
                    <a:schemeClr val="bg1"/>
                  </a:solidFill>
                  <a:latin typeface="微软雅黑" panose="020B0503020204020204" pitchFamily="34" charset="-122"/>
                  <a:ea typeface="微软雅黑" panose="020B0503020204020204" pitchFamily="34" charset="-122"/>
                </a:rPr>
                <a:t>感谢聆听</a:t>
              </a:r>
            </a:p>
          </p:txBody>
        </p:sp>
      </p:grpSp>
      <p:grpSp>
        <p:nvGrpSpPr>
          <p:cNvPr id="22" name="组合 21"/>
          <p:cNvGrpSpPr/>
          <p:nvPr/>
        </p:nvGrpSpPr>
        <p:grpSpPr>
          <a:xfrm>
            <a:off x="2264057" y="3741557"/>
            <a:ext cx="7663887" cy="457438"/>
            <a:chOff x="2264057" y="3741557"/>
            <a:chExt cx="7663887" cy="457438"/>
          </a:xfrm>
        </p:grpSpPr>
        <p:sp>
          <p:nvSpPr>
            <p:cNvPr id="23" name="圆角矩形 22"/>
            <p:cNvSpPr/>
            <p:nvPr/>
          </p:nvSpPr>
          <p:spPr>
            <a:xfrm>
              <a:off x="2264057" y="3741557"/>
              <a:ext cx="7663887" cy="457438"/>
            </a:xfrm>
            <a:prstGeom prst="roundRect">
              <a:avLst>
                <a:gd name="adj" fmla="val 50000"/>
              </a:avLst>
            </a:prstGeom>
            <a:solidFill>
              <a:srgbClr val="DB2F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54"/>
            <p:cNvSpPr txBox="1"/>
            <p:nvPr/>
          </p:nvSpPr>
          <p:spPr>
            <a:xfrm>
              <a:off x="2291299" y="3745787"/>
              <a:ext cx="7609402" cy="361894"/>
            </a:xfrm>
            <a:prstGeom prst="rect">
              <a:avLst/>
            </a:prstGeom>
            <a:noFill/>
          </p:spPr>
          <p:txBody>
            <a:bodyPr wrap="square" rtlCol="0">
              <a:spAutoFit/>
            </a:bodyPr>
            <a:lstStyle/>
            <a:p>
              <a:pPr algn="ctr">
                <a:lnSpc>
                  <a:spcPct val="150000"/>
                </a:lnSpc>
              </a:pPr>
              <a:r>
                <a:rPr lang="zh-CN" altLang="en-US" sz="1300" dirty="0">
                  <a:solidFill>
                    <a:schemeClr val="bg1"/>
                  </a:solidFill>
                  <a:cs typeface="+mn-ea"/>
                  <a:sym typeface="+mn-lt"/>
                </a:rPr>
                <a:t>点击此处替换文本或者复制粘贴您已经打好的文本点击此处替换文本或者复制粘贴您已经打好的文本</a:t>
              </a:r>
            </a:p>
          </p:txBody>
        </p:sp>
      </p:grpSp>
      <p:sp>
        <p:nvSpPr>
          <p:cNvPr id="25" name="等腰三角形 24"/>
          <p:cNvSpPr/>
          <p:nvPr/>
        </p:nvSpPr>
        <p:spPr>
          <a:xfrm rot="2317915">
            <a:off x="972960" y="3165906"/>
            <a:ext cx="576120" cy="203382"/>
          </a:xfrm>
          <a:prstGeom prst="triangle">
            <a:avLst>
              <a:gd name="adj" fmla="val 59583"/>
            </a:avLst>
          </a:prstGeom>
          <a:gradFill flip="none" rotWithShape="1">
            <a:gsLst>
              <a:gs pos="0">
                <a:srgbClr val="AF0891"/>
              </a:gs>
              <a:gs pos="87000">
                <a:srgbClr val="E82586"/>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6758000">
            <a:off x="10947327" y="1267258"/>
            <a:ext cx="576120" cy="616612"/>
          </a:xfrm>
          <a:prstGeom prst="triangle">
            <a:avLst>
              <a:gd name="adj" fmla="val 89449"/>
            </a:avLst>
          </a:prstGeom>
          <a:gradFill flip="none" rotWithShape="1">
            <a:gsLst>
              <a:gs pos="0">
                <a:srgbClr val="AF0891"/>
              </a:gs>
              <a:gs pos="87000">
                <a:srgbClr val="E82586"/>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0505631"/>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ppt_x"/>
                                          </p:val>
                                        </p:tav>
                                        <p:tav tm="100000">
                                          <p:val>
                                            <p:strVal val="#ppt_x"/>
                                          </p:val>
                                        </p:tav>
                                      </p:tavLst>
                                    </p:anim>
                                    <p:anim calcmode="lin" valueType="num">
                                      <p:cBhvr additive="base">
                                        <p:cTn id="13" dur="500" fill="hold"/>
                                        <p:tgtEl>
                                          <p:spTgt spid="2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l="36242" t="4186" r="18490" b="27867"/>
          <a:stretch/>
        </p:blipFill>
        <p:spPr>
          <a:xfrm>
            <a:off x="4714678" y="2020466"/>
            <a:ext cx="2533650" cy="2533650"/>
          </a:xfrm>
          <a:custGeom>
            <a:avLst/>
            <a:gdLst>
              <a:gd name="connsiteX0" fmla="*/ 1266825 w 2533650"/>
              <a:gd name="connsiteY0" fmla="*/ 0 h 2533650"/>
              <a:gd name="connsiteX1" fmla="*/ 2533650 w 2533650"/>
              <a:gd name="connsiteY1" fmla="*/ 1266825 h 2533650"/>
              <a:gd name="connsiteX2" fmla="*/ 1266825 w 2533650"/>
              <a:gd name="connsiteY2" fmla="*/ 2533650 h 2533650"/>
              <a:gd name="connsiteX3" fmla="*/ 0 w 2533650"/>
              <a:gd name="connsiteY3" fmla="*/ 1266825 h 2533650"/>
              <a:gd name="connsiteX4" fmla="*/ 1266825 w 2533650"/>
              <a:gd name="connsiteY4" fmla="*/ 0 h 2533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3650" h="2533650">
                <a:moveTo>
                  <a:pt x="1266825" y="0"/>
                </a:moveTo>
                <a:cubicBezTo>
                  <a:pt x="1966473" y="0"/>
                  <a:pt x="2533650" y="567177"/>
                  <a:pt x="2533650" y="1266825"/>
                </a:cubicBezTo>
                <a:cubicBezTo>
                  <a:pt x="2533650" y="1966473"/>
                  <a:pt x="1966473" y="2533650"/>
                  <a:pt x="1266825" y="2533650"/>
                </a:cubicBezTo>
                <a:cubicBezTo>
                  <a:pt x="567177" y="2533650"/>
                  <a:pt x="0" y="1966473"/>
                  <a:pt x="0" y="1266825"/>
                </a:cubicBezTo>
                <a:cubicBezTo>
                  <a:pt x="0" y="567177"/>
                  <a:pt x="567177" y="0"/>
                  <a:pt x="1266825" y="0"/>
                </a:cubicBezTo>
                <a:close/>
              </a:path>
            </a:pathLst>
          </a:custGeom>
        </p:spPr>
      </p:pic>
      <p:sp>
        <p:nvSpPr>
          <p:cNvPr id="15" name="椭圆 14"/>
          <p:cNvSpPr/>
          <p:nvPr/>
        </p:nvSpPr>
        <p:spPr>
          <a:xfrm>
            <a:off x="4493231" y="1799019"/>
            <a:ext cx="2976544" cy="2976544"/>
          </a:xfrm>
          <a:prstGeom prst="ellipse">
            <a:avLst/>
          </a:prstGeom>
          <a:noFill/>
          <a:ln>
            <a:solidFill>
              <a:srgbClr val="66198E">
                <a:alpha val="3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278116" y="1583904"/>
            <a:ext cx="3406775" cy="3406775"/>
          </a:xfrm>
          <a:prstGeom prst="ellipse">
            <a:avLst/>
          </a:prstGeom>
          <a:noFill/>
          <a:ln>
            <a:solidFill>
              <a:srgbClr val="66198E">
                <a:alpha val="3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731485" y="1680739"/>
            <a:ext cx="246743" cy="246743"/>
          </a:xfrm>
          <a:prstGeom prst="ellipse">
            <a:avLst/>
          </a:prstGeom>
          <a:solidFill>
            <a:srgbClr val="E82586">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913571" y="4277046"/>
            <a:ext cx="174171" cy="174171"/>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7330181" y="3938559"/>
            <a:ext cx="338487" cy="338487"/>
          </a:xfrm>
          <a:prstGeom prst="ellipse">
            <a:avLst/>
          </a:prstGeom>
          <a:solidFill>
            <a:srgbClr val="E82586">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467935" y="2206658"/>
            <a:ext cx="234795" cy="234795"/>
          </a:xfrm>
          <a:prstGeom prst="ellipse">
            <a:avLst/>
          </a:prstGeom>
          <a:solidFill>
            <a:srgbClr val="E82586">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155258" y="4670173"/>
            <a:ext cx="135840" cy="135840"/>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8014186" y="3000408"/>
            <a:ext cx="130628" cy="130628"/>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047186" y="4738093"/>
            <a:ext cx="338487" cy="338487"/>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4725536" y="2020466"/>
            <a:ext cx="2534328" cy="2534328"/>
          </a:xfrm>
          <a:prstGeom prst="ellipse">
            <a:avLst/>
          </a:prstGeom>
          <a:solidFill>
            <a:srgbClr val="0D0745">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5310881" y="2499469"/>
            <a:ext cx="1390124" cy="1446550"/>
          </a:xfrm>
          <a:prstGeom prst="rect">
            <a:avLst/>
          </a:prstGeom>
          <a:noFill/>
        </p:spPr>
        <p:txBody>
          <a:bodyPr wrap="none" rtlCol="0">
            <a:spAutoFit/>
          </a:bodyPr>
          <a:lstStyle/>
          <a:p>
            <a:r>
              <a:rPr lang="zh-CN" altLang="en-US" sz="4400" b="1" spc="300" dirty="0">
                <a:solidFill>
                  <a:srgbClr val="27F3F1"/>
                </a:solidFill>
                <a:latin typeface="微软雅黑" panose="020B0503020204020204" pitchFamily="34" charset="-122"/>
                <a:ea typeface="微软雅黑" panose="020B0503020204020204" pitchFamily="34" charset="-122"/>
              </a:rPr>
              <a:t>关于</a:t>
            </a:r>
            <a:endParaRPr lang="en-US" altLang="zh-CN" sz="4400" b="1" spc="300" dirty="0">
              <a:solidFill>
                <a:srgbClr val="27F3F1"/>
              </a:solidFill>
              <a:latin typeface="微软雅黑" panose="020B0503020204020204" pitchFamily="34" charset="-122"/>
              <a:ea typeface="微软雅黑" panose="020B0503020204020204" pitchFamily="34" charset="-122"/>
            </a:endParaRPr>
          </a:p>
          <a:p>
            <a:r>
              <a:rPr lang="zh-CN" altLang="en-US" sz="4400" b="1" spc="300" dirty="0">
                <a:solidFill>
                  <a:srgbClr val="27F3F1"/>
                </a:solidFill>
                <a:latin typeface="微软雅黑" panose="020B0503020204020204" pitchFamily="34" charset="-122"/>
                <a:ea typeface="微软雅黑" panose="020B0503020204020204" pitchFamily="34" charset="-122"/>
              </a:rPr>
              <a:t>我们</a:t>
            </a:r>
          </a:p>
        </p:txBody>
      </p:sp>
      <p:sp>
        <p:nvSpPr>
          <p:cNvPr id="30" name="文本框 29"/>
          <p:cNvSpPr txBox="1"/>
          <p:nvPr/>
        </p:nvSpPr>
        <p:spPr>
          <a:xfrm>
            <a:off x="5371841" y="2499469"/>
            <a:ext cx="1390124" cy="1446550"/>
          </a:xfrm>
          <a:prstGeom prst="rect">
            <a:avLst/>
          </a:prstGeom>
          <a:noFill/>
        </p:spPr>
        <p:txBody>
          <a:bodyPr wrap="none" rtlCol="0">
            <a:spAutoFit/>
          </a:bodyPr>
          <a:lstStyle/>
          <a:p>
            <a:r>
              <a:rPr lang="zh-CN" altLang="en-US" sz="4400" b="1" spc="300" dirty="0">
                <a:solidFill>
                  <a:srgbClr val="F72B52"/>
                </a:solidFill>
                <a:latin typeface="微软雅黑" panose="020B0503020204020204" pitchFamily="34" charset="-122"/>
                <a:ea typeface="微软雅黑" panose="020B0503020204020204" pitchFamily="34" charset="-122"/>
              </a:rPr>
              <a:t>关于</a:t>
            </a:r>
            <a:endParaRPr lang="en-US" altLang="zh-CN" sz="4400" b="1" spc="300" dirty="0">
              <a:solidFill>
                <a:srgbClr val="F72B52"/>
              </a:solidFill>
              <a:latin typeface="微软雅黑" panose="020B0503020204020204" pitchFamily="34" charset="-122"/>
              <a:ea typeface="微软雅黑" panose="020B0503020204020204" pitchFamily="34" charset="-122"/>
            </a:endParaRPr>
          </a:p>
          <a:p>
            <a:r>
              <a:rPr lang="zh-CN" altLang="en-US" sz="4400" b="1" spc="300" dirty="0">
                <a:solidFill>
                  <a:srgbClr val="F72B52"/>
                </a:solidFill>
                <a:latin typeface="微软雅黑" panose="020B0503020204020204" pitchFamily="34" charset="-122"/>
                <a:ea typeface="微软雅黑" panose="020B0503020204020204" pitchFamily="34" charset="-122"/>
              </a:rPr>
              <a:t>我们</a:t>
            </a:r>
          </a:p>
        </p:txBody>
      </p:sp>
      <p:sp>
        <p:nvSpPr>
          <p:cNvPr id="25" name="文本框 24"/>
          <p:cNvSpPr txBox="1"/>
          <p:nvPr/>
        </p:nvSpPr>
        <p:spPr>
          <a:xfrm>
            <a:off x="5341361" y="2491849"/>
            <a:ext cx="1390124" cy="1446550"/>
          </a:xfrm>
          <a:prstGeom prst="rect">
            <a:avLst/>
          </a:prstGeom>
          <a:noFill/>
        </p:spPr>
        <p:txBody>
          <a:bodyPr wrap="none" rtlCol="0">
            <a:spAutoFit/>
          </a:bodyPr>
          <a:lstStyle/>
          <a:p>
            <a:r>
              <a:rPr lang="zh-CN" altLang="en-US" sz="4400" b="1" spc="300" dirty="0">
                <a:solidFill>
                  <a:schemeClr val="bg1"/>
                </a:solidFill>
                <a:latin typeface="微软雅黑" panose="020B0503020204020204" pitchFamily="34" charset="-122"/>
                <a:ea typeface="微软雅黑" panose="020B0503020204020204" pitchFamily="34" charset="-122"/>
              </a:rPr>
              <a:t>关于</a:t>
            </a:r>
            <a:endParaRPr lang="en-US" altLang="zh-CN" sz="4400" b="1" spc="300" dirty="0">
              <a:solidFill>
                <a:schemeClr val="bg1"/>
              </a:solidFill>
              <a:latin typeface="微软雅黑" panose="020B0503020204020204" pitchFamily="34" charset="-122"/>
              <a:ea typeface="微软雅黑" panose="020B0503020204020204" pitchFamily="34" charset="-122"/>
            </a:endParaRPr>
          </a:p>
          <a:p>
            <a:r>
              <a:rPr lang="zh-CN" altLang="en-US" sz="4400" b="1" spc="300" dirty="0">
                <a:solidFill>
                  <a:schemeClr val="bg1"/>
                </a:solidFill>
                <a:latin typeface="微软雅黑" panose="020B0503020204020204" pitchFamily="34" charset="-122"/>
                <a:ea typeface="微软雅黑" panose="020B0503020204020204" pitchFamily="34" charset="-122"/>
              </a:rPr>
              <a:t>我们</a:t>
            </a:r>
          </a:p>
        </p:txBody>
      </p:sp>
    </p:spTree>
    <p:extLst>
      <p:ext uri="{BB962C8B-B14F-4D97-AF65-F5344CB8AC3E}">
        <p14:creationId xmlns:p14="http://schemas.microsoft.com/office/powerpoint/2010/main" val="892904388"/>
      </p:ext>
    </p:extLst>
  </p:cSld>
  <p:clrMapOvr>
    <a:masterClrMapping/>
  </p:clrMapOvr>
  <p:transition spd="slow" advClick="0" advTm="2000">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7002" y="0"/>
            <a:ext cx="12226005" cy="6858000"/>
            <a:chOff x="-42231" y="0"/>
            <a:chExt cx="12226005" cy="6858000"/>
          </a:xfrm>
        </p:grpSpPr>
        <p:pic>
          <p:nvPicPr>
            <p:cNvPr id="37" name="图片 36"/>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0" y="4627"/>
              <a:ext cx="12183774" cy="6848746"/>
            </a:xfrm>
            <a:prstGeom prst="rect">
              <a:avLst/>
            </a:prstGeom>
          </p:spPr>
        </p:pic>
        <p:sp>
          <p:nvSpPr>
            <p:cNvPr id="38" name="矩形 37"/>
            <p:cNvSpPr/>
            <p:nvPr/>
          </p:nvSpPr>
          <p:spPr>
            <a:xfrm>
              <a:off x="-42231" y="0"/>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190500" y="175617"/>
            <a:ext cx="3937000" cy="3253383"/>
          </a:xfrm>
          <a:prstGeom prst="rect">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8064500" y="175617"/>
            <a:ext cx="3937000" cy="3253383"/>
          </a:xfrm>
          <a:prstGeom prst="rect">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27500" y="3429000"/>
            <a:ext cx="3937000" cy="3253383"/>
          </a:xfrm>
          <a:prstGeom prst="rect">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54"/>
          <p:cNvSpPr txBox="1"/>
          <p:nvPr/>
        </p:nvSpPr>
        <p:spPr>
          <a:xfrm>
            <a:off x="642237" y="1713033"/>
            <a:ext cx="3033527" cy="1029000"/>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点击此处替换文本或者复制粘贴您已经打好的文本点击此处替换文本或者复制粘贴您已经打好的文本</a:t>
            </a:r>
          </a:p>
        </p:txBody>
      </p:sp>
      <p:sp>
        <p:nvSpPr>
          <p:cNvPr id="14" name="文本框 13"/>
          <p:cNvSpPr txBox="1"/>
          <p:nvPr/>
        </p:nvSpPr>
        <p:spPr>
          <a:xfrm>
            <a:off x="856447" y="1279088"/>
            <a:ext cx="2605107" cy="523220"/>
          </a:xfrm>
          <a:prstGeom prst="rect">
            <a:avLst/>
          </a:prstGeom>
          <a:noFill/>
        </p:spPr>
        <p:txBody>
          <a:bodyPr wrap="square" rtlCol="0">
            <a:spAutoFit/>
          </a:bodyPr>
          <a:lstStyle/>
          <a:p>
            <a:pPr algn="ctr"/>
            <a:r>
              <a:rPr lang="zh-CN" altLang="en-US" sz="2800" b="1" dirty="0">
                <a:solidFill>
                  <a:schemeClr val="bg1"/>
                </a:solidFill>
                <a:cs typeface="+mn-ea"/>
                <a:sym typeface="+mn-lt"/>
              </a:rPr>
              <a:t>输入关键词</a:t>
            </a:r>
          </a:p>
        </p:txBody>
      </p:sp>
      <p:pic>
        <p:nvPicPr>
          <p:cNvPr id="22" name="图片 21"/>
          <p:cNvPicPr>
            <a:picLocks noChangeAspect="1"/>
          </p:cNvPicPr>
          <p:nvPr/>
        </p:nvPicPr>
        <p:blipFill>
          <a:blip r:embed="rId5" cstate="print">
            <a:grayscl/>
            <a:extLst>
              <a:ext uri="{28A0092B-C50C-407E-A947-70E740481C1C}">
                <a14:useLocalDpi xmlns:a14="http://schemas.microsoft.com/office/drawing/2010/main" val="0"/>
              </a:ext>
            </a:extLst>
          </a:blip>
          <a:srcRect l="9662" r="9662"/>
          <a:stretch>
            <a:fillRect/>
          </a:stretch>
        </p:blipFill>
        <p:spPr>
          <a:xfrm>
            <a:off x="8064500" y="3415276"/>
            <a:ext cx="3937000" cy="3253383"/>
          </a:xfrm>
          <a:prstGeom prst="rect">
            <a:avLst/>
          </a:prstGeom>
        </p:spPr>
      </p:pic>
      <p:pic>
        <p:nvPicPr>
          <p:cNvPr id="23" name="图片 22"/>
          <p:cNvPicPr>
            <a:picLocks noChangeAspect="1"/>
          </p:cNvPicPr>
          <p:nvPr/>
        </p:nvPicPr>
        <p:blipFill>
          <a:blip r:embed="rId6" cstate="print">
            <a:grayscl/>
            <a:extLst>
              <a:ext uri="{28A0092B-C50C-407E-A947-70E740481C1C}">
                <a14:useLocalDpi xmlns:a14="http://schemas.microsoft.com/office/drawing/2010/main" val="0"/>
              </a:ext>
            </a:extLst>
          </a:blip>
          <a:srcRect l="9662" r="9662"/>
          <a:stretch>
            <a:fillRect/>
          </a:stretch>
        </p:blipFill>
        <p:spPr>
          <a:xfrm>
            <a:off x="190499" y="3428999"/>
            <a:ext cx="3937000" cy="3253383"/>
          </a:xfrm>
          <a:prstGeom prst="rect">
            <a:avLst/>
          </a:prstGeom>
        </p:spPr>
      </p:pic>
      <p:pic>
        <p:nvPicPr>
          <p:cNvPr id="24" name="图片 23"/>
          <p:cNvPicPr>
            <a:picLocks noChangeAspect="1"/>
          </p:cNvPicPr>
          <p:nvPr/>
        </p:nvPicPr>
        <p:blipFill>
          <a:blip r:embed="rId7" cstate="print">
            <a:grayscl/>
            <a:extLst>
              <a:ext uri="{28A0092B-C50C-407E-A947-70E740481C1C}">
                <a14:useLocalDpi xmlns:a14="http://schemas.microsoft.com/office/drawing/2010/main" val="0"/>
              </a:ext>
            </a:extLst>
          </a:blip>
          <a:srcRect l="9638" r="9638"/>
          <a:stretch>
            <a:fillRect/>
          </a:stretch>
        </p:blipFill>
        <p:spPr>
          <a:xfrm>
            <a:off x="4127499" y="175617"/>
            <a:ext cx="3937000" cy="3253383"/>
          </a:xfrm>
          <a:prstGeom prst="rect">
            <a:avLst/>
          </a:prstGeom>
        </p:spPr>
      </p:pic>
      <p:sp>
        <p:nvSpPr>
          <p:cNvPr id="25" name="Freeform 17"/>
          <p:cNvSpPr>
            <a:spLocks noEditPoints="1"/>
          </p:cNvSpPr>
          <p:nvPr/>
        </p:nvSpPr>
        <p:spPr bwMode="auto">
          <a:xfrm>
            <a:off x="2049461" y="670467"/>
            <a:ext cx="219075" cy="355600"/>
          </a:xfrm>
          <a:custGeom>
            <a:avLst/>
            <a:gdLst>
              <a:gd name="T0" fmla="*/ 218439 w 96"/>
              <a:gd name="T1" fmla="*/ 109118 h 156"/>
              <a:gd name="T2" fmla="*/ 109220 w 96"/>
              <a:gd name="T3" fmla="*/ 0 h 156"/>
              <a:gd name="T4" fmla="*/ 0 w 96"/>
              <a:gd name="T5" fmla="*/ 109118 h 156"/>
              <a:gd name="T6" fmla="*/ 13652 w 96"/>
              <a:gd name="T7" fmla="*/ 163677 h 156"/>
              <a:gd name="T8" fmla="*/ 13652 w 96"/>
              <a:gd name="T9" fmla="*/ 163677 h 156"/>
              <a:gd name="T10" fmla="*/ 109220 w 96"/>
              <a:gd name="T11" fmla="*/ 354633 h 156"/>
              <a:gd name="T12" fmla="*/ 204787 w 96"/>
              <a:gd name="T13" fmla="*/ 163677 h 156"/>
              <a:gd name="T14" fmla="*/ 204787 w 96"/>
              <a:gd name="T15" fmla="*/ 163677 h 156"/>
              <a:gd name="T16" fmla="*/ 218439 w 96"/>
              <a:gd name="T17" fmla="*/ 109118 h 156"/>
              <a:gd name="T18" fmla="*/ 109220 w 96"/>
              <a:gd name="T19" fmla="*/ 163677 h 156"/>
              <a:gd name="T20" fmla="*/ 54610 w 96"/>
              <a:gd name="T21" fmla="*/ 109118 h 156"/>
              <a:gd name="T22" fmla="*/ 109220 w 96"/>
              <a:gd name="T23" fmla="*/ 54559 h 156"/>
              <a:gd name="T24" fmla="*/ 163829 w 96"/>
              <a:gd name="T25" fmla="*/ 109118 h 156"/>
              <a:gd name="T26" fmla="*/ 109220 w 96"/>
              <a:gd name="T27" fmla="*/ 163677 h 1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chemeClr val="bg1"/>
          </a:solidFill>
          <a:ln>
            <a:noFill/>
          </a:ln>
          <a:extLst/>
        </p:spPr>
        <p:txBody>
          <a:bodyPr/>
          <a:lstStyle/>
          <a:p>
            <a:endParaRPr lang="zh-CN" altLang="en-US"/>
          </a:p>
        </p:txBody>
      </p:sp>
      <p:sp>
        <p:nvSpPr>
          <p:cNvPr id="26" name="Freeform 28"/>
          <p:cNvSpPr>
            <a:spLocks noEditPoints="1"/>
          </p:cNvSpPr>
          <p:nvPr/>
        </p:nvSpPr>
        <p:spPr bwMode="auto">
          <a:xfrm>
            <a:off x="5931692" y="4027488"/>
            <a:ext cx="328612" cy="327025"/>
          </a:xfrm>
          <a:custGeom>
            <a:avLst/>
            <a:gdLst>
              <a:gd name="T0" fmla="*/ 301531 w 144"/>
              <a:gd name="T1" fmla="*/ 138252 h 144"/>
              <a:gd name="T2" fmla="*/ 276403 w 144"/>
              <a:gd name="T3" fmla="*/ 104255 h 144"/>
              <a:gd name="T4" fmla="*/ 290109 w 144"/>
              <a:gd name="T5" fmla="*/ 74792 h 144"/>
              <a:gd name="T6" fmla="*/ 271835 w 144"/>
              <a:gd name="T7" fmla="*/ 38529 h 144"/>
              <a:gd name="T8" fmla="*/ 242139 w 144"/>
              <a:gd name="T9" fmla="*/ 49861 h 144"/>
              <a:gd name="T10" fmla="*/ 201021 w 144"/>
              <a:gd name="T11" fmla="*/ 43062 h 144"/>
              <a:gd name="T12" fmla="*/ 189599 w 144"/>
              <a:gd name="T13" fmla="*/ 13599 h 144"/>
              <a:gd name="T14" fmla="*/ 150766 w 144"/>
              <a:gd name="T15" fmla="*/ 0 h 144"/>
              <a:gd name="T16" fmla="*/ 139344 w 144"/>
              <a:gd name="T17" fmla="*/ 27197 h 144"/>
              <a:gd name="T18" fmla="*/ 105079 w 144"/>
              <a:gd name="T19" fmla="*/ 52128 h 144"/>
              <a:gd name="T20" fmla="*/ 75383 w 144"/>
              <a:gd name="T21" fmla="*/ 38529 h 144"/>
              <a:gd name="T22" fmla="*/ 38834 w 144"/>
              <a:gd name="T23" fmla="*/ 56661 h 144"/>
              <a:gd name="T24" fmla="*/ 50255 w 144"/>
              <a:gd name="T25" fmla="*/ 86124 h 144"/>
              <a:gd name="T26" fmla="*/ 43402 w 144"/>
              <a:gd name="T27" fmla="*/ 126920 h 144"/>
              <a:gd name="T28" fmla="*/ 13706 w 144"/>
              <a:gd name="T29" fmla="*/ 138252 h 144"/>
              <a:gd name="T30" fmla="*/ 0 w 144"/>
              <a:gd name="T31" fmla="*/ 176781 h 144"/>
              <a:gd name="T32" fmla="*/ 27412 w 144"/>
              <a:gd name="T33" fmla="*/ 188113 h 144"/>
              <a:gd name="T34" fmla="*/ 52540 w 144"/>
              <a:gd name="T35" fmla="*/ 222110 h 144"/>
              <a:gd name="T36" fmla="*/ 38834 w 144"/>
              <a:gd name="T37" fmla="*/ 251573 h 144"/>
              <a:gd name="T38" fmla="*/ 57108 w 144"/>
              <a:gd name="T39" fmla="*/ 287836 h 144"/>
              <a:gd name="T40" fmla="*/ 86804 w 144"/>
              <a:gd name="T41" fmla="*/ 276504 h 144"/>
              <a:gd name="T42" fmla="*/ 127922 w 144"/>
              <a:gd name="T43" fmla="*/ 283303 h 144"/>
              <a:gd name="T44" fmla="*/ 139344 w 144"/>
              <a:gd name="T45" fmla="*/ 312766 h 144"/>
              <a:gd name="T46" fmla="*/ 178177 w 144"/>
              <a:gd name="T47" fmla="*/ 326365 h 144"/>
              <a:gd name="T48" fmla="*/ 189599 w 144"/>
              <a:gd name="T49" fmla="*/ 299168 h 144"/>
              <a:gd name="T50" fmla="*/ 223864 w 144"/>
              <a:gd name="T51" fmla="*/ 274237 h 144"/>
              <a:gd name="T52" fmla="*/ 253560 w 144"/>
              <a:gd name="T53" fmla="*/ 287836 h 144"/>
              <a:gd name="T54" fmla="*/ 290109 w 144"/>
              <a:gd name="T55" fmla="*/ 269704 h 144"/>
              <a:gd name="T56" fmla="*/ 278688 w 144"/>
              <a:gd name="T57" fmla="*/ 240241 h 144"/>
              <a:gd name="T58" fmla="*/ 285541 w 144"/>
              <a:gd name="T59" fmla="*/ 199445 h 144"/>
              <a:gd name="T60" fmla="*/ 315237 w 144"/>
              <a:gd name="T61" fmla="*/ 188113 h 144"/>
              <a:gd name="T62" fmla="*/ 328943 w 144"/>
              <a:gd name="T63" fmla="*/ 149584 h 144"/>
              <a:gd name="T64" fmla="*/ 228433 w 144"/>
              <a:gd name="T65" fmla="*/ 163183 h 144"/>
              <a:gd name="T66" fmla="*/ 100510 w 144"/>
              <a:gd name="T67" fmla="*/ 163183 h 144"/>
              <a:gd name="T68" fmla="*/ 228433 w 144"/>
              <a:gd name="T69" fmla="*/ 163183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a:extLst/>
        </p:spPr>
        <p:txBody>
          <a:bodyPr/>
          <a:lstStyle/>
          <a:p>
            <a:endParaRPr lang="zh-CN" altLang="en-US"/>
          </a:p>
        </p:txBody>
      </p:sp>
      <p:sp>
        <p:nvSpPr>
          <p:cNvPr id="27" name="Freeform 31"/>
          <p:cNvSpPr>
            <a:spLocks/>
          </p:cNvSpPr>
          <p:nvPr/>
        </p:nvSpPr>
        <p:spPr bwMode="auto">
          <a:xfrm>
            <a:off x="9843294" y="700629"/>
            <a:ext cx="328613" cy="325438"/>
          </a:xfrm>
          <a:custGeom>
            <a:avLst/>
            <a:gdLst>
              <a:gd name="T0" fmla="*/ 164472 w 144"/>
              <a:gd name="T1" fmla="*/ 81591 h 144"/>
              <a:gd name="T2" fmla="*/ 0 w 144"/>
              <a:gd name="T3" fmla="*/ 138252 h 144"/>
              <a:gd name="T4" fmla="*/ 95942 w 144"/>
              <a:gd name="T5" fmla="*/ 271971 h 144"/>
              <a:gd name="T6" fmla="*/ 164472 w 144"/>
              <a:gd name="T7" fmla="*/ 326365 h 144"/>
              <a:gd name="T8" fmla="*/ 233001 w 144"/>
              <a:gd name="T9" fmla="*/ 271971 h 144"/>
              <a:gd name="T10" fmla="*/ 328943 w 144"/>
              <a:gd name="T11" fmla="*/ 135985 h 144"/>
              <a:gd name="T12" fmla="*/ 164472 w 144"/>
              <a:gd name="T13" fmla="*/ 81591 h 1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 h="144">
                <a:moveTo>
                  <a:pt x="72" y="36"/>
                </a:moveTo>
                <a:cubicBezTo>
                  <a:pt x="48" y="0"/>
                  <a:pt x="0" y="21"/>
                  <a:pt x="0" y="61"/>
                </a:cubicBezTo>
                <a:cubicBezTo>
                  <a:pt x="0" y="87"/>
                  <a:pt x="24" y="106"/>
                  <a:pt x="42" y="120"/>
                </a:cubicBezTo>
                <a:cubicBezTo>
                  <a:pt x="61" y="135"/>
                  <a:pt x="66" y="138"/>
                  <a:pt x="72" y="144"/>
                </a:cubicBezTo>
                <a:cubicBezTo>
                  <a:pt x="78" y="138"/>
                  <a:pt x="83" y="135"/>
                  <a:pt x="102" y="120"/>
                </a:cubicBezTo>
                <a:cubicBezTo>
                  <a:pt x="120" y="106"/>
                  <a:pt x="144" y="87"/>
                  <a:pt x="144" y="60"/>
                </a:cubicBezTo>
                <a:cubicBezTo>
                  <a:pt x="144" y="21"/>
                  <a:pt x="96" y="0"/>
                  <a:pt x="72" y="36"/>
                </a:cubicBezTo>
              </a:path>
            </a:pathLst>
          </a:custGeom>
          <a:solidFill>
            <a:schemeClr val="bg1"/>
          </a:solidFill>
          <a:ln>
            <a:noFill/>
          </a:ln>
          <a:extLst/>
        </p:spPr>
        <p:txBody>
          <a:bodyPr/>
          <a:lstStyle/>
          <a:p>
            <a:endParaRPr lang="zh-CN" altLang="en-US"/>
          </a:p>
        </p:txBody>
      </p:sp>
      <p:sp>
        <p:nvSpPr>
          <p:cNvPr id="28" name="TextBox 54"/>
          <p:cNvSpPr txBox="1"/>
          <p:nvPr/>
        </p:nvSpPr>
        <p:spPr>
          <a:xfrm>
            <a:off x="8490837" y="1713033"/>
            <a:ext cx="3033527" cy="1029000"/>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点击此处替换文本或者复制粘贴您已经打好的文本点击此处替换文本或者复制粘贴您已经打好的文本</a:t>
            </a:r>
          </a:p>
        </p:txBody>
      </p:sp>
      <p:sp>
        <p:nvSpPr>
          <p:cNvPr id="29" name="文本框 28"/>
          <p:cNvSpPr txBox="1"/>
          <p:nvPr/>
        </p:nvSpPr>
        <p:spPr>
          <a:xfrm>
            <a:off x="8705047" y="1279088"/>
            <a:ext cx="2605107" cy="523220"/>
          </a:xfrm>
          <a:prstGeom prst="rect">
            <a:avLst/>
          </a:prstGeom>
          <a:noFill/>
        </p:spPr>
        <p:txBody>
          <a:bodyPr wrap="square" rtlCol="0">
            <a:spAutoFit/>
          </a:bodyPr>
          <a:lstStyle/>
          <a:p>
            <a:pPr algn="ctr"/>
            <a:r>
              <a:rPr lang="zh-CN" altLang="en-US" sz="2800" b="1" dirty="0">
                <a:solidFill>
                  <a:schemeClr val="bg1"/>
                </a:solidFill>
                <a:cs typeface="+mn-ea"/>
                <a:sym typeface="+mn-lt"/>
              </a:rPr>
              <a:t>输入关键词</a:t>
            </a:r>
          </a:p>
        </p:txBody>
      </p:sp>
      <p:sp>
        <p:nvSpPr>
          <p:cNvPr id="30" name="TextBox 54"/>
          <p:cNvSpPr txBox="1"/>
          <p:nvPr/>
        </p:nvSpPr>
        <p:spPr>
          <a:xfrm>
            <a:off x="4579235" y="4959310"/>
            <a:ext cx="3033527" cy="1029000"/>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点击此处替换文本或者复制粘贴您已经打好的文本点击此处替换文本或者复制粘贴您已经打好的文本</a:t>
            </a:r>
          </a:p>
        </p:txBody>
      </p:sp>
      <p:sp>
        <p:nvSpPr>
          <p:cNvPr id="31" name="文本框 30"/>
          <p:cNvSpPr txBox="1"/>
          <p:nvPr/>
        </p:nvSpPr>
        <p:spPr>
          <a:xfrm>
            <a:off x="4793445" y="4525365"/>
            <a:ext cx="2605107" cy="523220"/>
          </a:xfrm>
          <a:prstGeom prst="rect">
            <a:avLst/>
          </a:prstGeom>
          <a:noFill/>
        </p:spPr>
        <p:txBody>
          <a:bodyPr wrap="square" rtlCol="0">
            <a:spAutoFit/>
          </a:bodyPr>
          <a:lstStyle/>
          <a:p>
            <a:pPr algn="ctr"/>
            <a:r>
              <a:rPr lang="zh-CN" altLang="en-US" sz="2800" b="1" dirty="0">
                <a:solidFill>
                  <a:schemeClr val="bg1"/>
                </a:solidFill>
                <a:cs typeface="+mn-ea"/>
                <a:sym typeface="+mn-lt"/>
              </a:rPr>
              <a:t>输入关键词</a:t>
            </a:r>
          </a:p>
        </p:txBody>
      </p:sp>
    </p:spTree>
    <p:extLst>
      <p:ext uri="{BB962C8B-B14F-4D97-AF65-F5344CB8AC3E}">
        <p14:creationId xmlns:p14="http://schemas.microsoft.com/office/powerpoint/2010/main" val="2767758699"/>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0-#ppt_w/2"/>
                                          </p:val>
                                        </p:tav>
                                        <p:tav tm="100000">
                                          <p:val>
                                            <p:strVal val="#ppt_x"/>
                                          </p:val>
                                        </p:tav>
                                      </p:tavLst>
                                    </p:anim>
                                    <p:anim calcmode="lin" valueType="num">
                                      <p:cBhvr additive="base">
                                        <p:cTn id="18" dur="500" fill="hold"/>
                                        <p:tgtEl>
                                          <p:spTgt spid="2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0-#ppt_w/2"/>
                                          </p:val>
                                        </p:tav>
                                        <p:tav tm="100000">
                                          <p:val>
                                            <p:strVal val="#ppt_x"/>
                                          </p:val>
                                        </p:tav>
                                      </p:tavLst>
                                    </p:anim>
                                    <p:anim calcmode="lin" valueType="num">
                                      <p:cBhvr additive="base">
                                        <p:cTn id="23" dur="500" fill="hold"/>
                                        <p:tgtEl>
                                          <p:spTgt spid="2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0-#ppt_w/2"/>
                                          </p:val>
                                        </p:tav>
                                        <p:tav tm="100000">
                                          <p:val>
                                            <p:strVal val="#ppt_x"/>
                                          </p:val>
                                        </p:tav>
                                      </p:tavLst>
                                    </p:anim>
                                    <p:anim calcmode="lin" valueType="num">
                                      <p:cBhvr additive="base">
                                        <p:cTn id="33"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8" grpId="0"/>
      <p:bldP spid="29" grpId="0"/>
      <p:bldP spid="30"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7002" y="0"/>
            <a:ext cx="12226005" cy="6858000"/>
            <a:chOff x="-42231" y="0"/>
            <a:chExt cx="12226005" cy="6858000"/>
          </a:xfrm>
        </p:grpSpPr>
        <p:pic>
          <p:nvPicPr>
            <p:cNvPr id="8" name="图片 7"/>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0" y="4627"/>
              <a:ext cx="12183774" cy="6848746"/>
            </a:xfrm>
            <a:prstGeom prst="rect">
              <a:avLst/>
            </a:prstGeom>
          </p:spPr>
        </p:pic>
        <p:sp>
          <p:nvSpPr>
            <p:cNvPr id="9" name="矩形 8"/>
            <p:cNvSpPr/>
            <p:nvPr/>
          </p:nvSpPr>
          <p:spPr>
            <a:xfrm>
              <a:off x="-42231" y="0"/>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extBox 54"/>
          <p:cNvSpPr txBox="1"/>
          <p:nvPr/>
        </p:nvSpPr>
        <p:spPr>
          <a:xfrm>
            <a:off x="1041907" y="2739035"/>
            <a:ext cx="3575886" cy="1569660"/>
          </a:xfrm>
          <a:prstGeom prst="rect">
            <a:avLst/>
          </a:prstGeom>
          <a:noFill/>
        </p:spPr>
        <p:txBody>
          <a:bodyPr wrap="square" rtlCol="0">
            <a:spAutoFit/>
          </a:bodyPr>
          <a:lstStyle/>
          <a:p>
            <a:pPr>
              <a:lnSpc>
                <a:spcPct val="150000"/>
              </a:lnSpc>
            </a:pPr>
            <a:r>
              <a:rPr lang="zh-CN" altLang="en-US" sz="1600" dirty="0">
                <a:solidFill>
                  <a:schemeClr val="bg1"/>
                </a:solidFill>
                <a:cs typeface="+mn-ea"/>
                <a:sym typeface="+mn-lt"/>
              </a:rPr>
              <a:t>点击此处替换文本或者复制粘贴您已经打好的文本点击此处替换文本或者复制粘贴您已经打好的文本</a:t>
            </a:r>
          </a:p>
          <a:p>
            <a:pPr>
              <a:lnSpc>
                <a:spcPct val="150000"/>
              </a:lnSpc>
            </a:pPr>
            <a:endParaRPr lang="zh-CN" altLang="en-US" sz="1600" dirty="0">
              <a:solidFill>
                <a:schemeClr val="bg1"/>
              </a:solidFill>
              <a:cs typeface="+mn-ea"/>
              <a:sym typeface="+mn-lt"/>
            </a:endParaRPr>
          </a:p>
        </p:txBody>
      </p:sp>
      <p:sp>
        <p:nvSpPr>
          <p:cNvPr id="3" name="文本框 2"/>
          <p:cNvSpPr txBox="1"/>
          <p:nvPr/>
        </p:nvSpPr>
        <p:spPr>
          <a:xfrm>
            <a:off x="729522" y="2215815"/>
            <a:ext cx="2605107" cy="523220"/>
          </a:xfrm>
          <a:prstGeom prst="rect">
            <a:avLst/>
          </a:prstGeom>
          <a:noFill/>
        </p:spPr>
        <p:txBody>
          <a:bodyPr wrap="square" rtlCol="0">
            <a:spAutoFit/>
          </a:bodyPr>
          <a:lstStyle/>
          <a:p>
            <a:pPr algn="ctr"/>
            <a:r>
              <a:rPr lang="zh-CN" altLang="en-US" sz="2800" b="1" dirty="0">
                <a:solidFill>
                  <a:schemeClr val="bg1"/>
                </a:solidFill>
                <a:cs typeface="+mn-ea"/>
                <a:sym typeface="+mn-lt"/>
              </a:rPr>
              <a:t>输入关键词</a:t>
            </a:r>
          </a:p>
        </p:txBody>
      </p:sp>
      <p:sp>
        <p:nvSpPr>
          <p:cNvPr id="4" name="Freeform 381"/>
          <p:cNvSpPr>
            <a:spLocks noEditPoints="1"/>
          </p:cNvSpPr>
          <p:nvPr/>
        </p:nvSpPr>
        <p:spPr bwMode="auto">
          <a:xfrm flipH="1">
            <a:off x="5586221" y="1839655"/>
            <a:ext cx="5916506" cy="3263383"/>
          </a:xfrm>
          <a:custGeom>
            <a:avLst/>
            <a:gdLst>
              <a:gd name="T0" fmla="*/ 132 w 167"/>
              <a:gd name="T1" fmla="*/ 64 h 82"/>
              <a:gd name="T2" fmla="*/ 135 w 167"/>
              <a:gd name="T3" fmla="*/ 68 h 82"/>
              <a:gd name="T4" fmla="*/ 119 w 167"/>
              <a:gd name="T5" fmla="*/ 65 h 82"/>
              <a:gd name="T6" fmla="*/ 115 w 167"/>
              <a:gd name="T7" fmla="*/ 68 h 82"/>
              <a:gd name="T8" fmla="*/ 70 w 167"/>
              <a:gd name="T9" fmla="*/ 73 h 82"/>
              <a:gd name="T10" fmla="*/ 107 w 167"/>
              <a:gd name="T11" fmla="*/ 66 h 82"/>
              <a:gd name="T12" fmla="*/ 111 w 167"/>
              <a:gd name="T13" fmla="*/ 62 h 82"/>
              <a:gd name="T14" fmla="*/ 117 w 167"/>
              <a:gd name="T15" fmla="*/ 60 h 82"/>
              <a:gd name="T16" fmla="*/ 84 w 167"/>
              <a:gd name="T17" fmla="*/ 59 h 82"/>
              <a:gd name="T18" fmla="*/ 43 w 167"/>
              <a:gd name="T19" fmla="*/ 68 h 82"/>
              <a:gd name="T20" fmla="*/ 45 w 167"/>
              <a:gd name="T21" fmla="*/ 70 h 82"/>
              <a:gd name="T22" fmla="*/ 49 w 167"/>
              <a:gd name="T23" fmla="*/ 71 h 82"/>
              <a:gd name="T24" fmla="*/ 26 w 167"/>
              <a:gd name="T25" fmla="*/ 75 h 82"/>
              <a:gd name="T26" fmla="*/ 29 w 167"/>
              <a:gd name="T27" fmla="*/ 71 h 82"/>
              <a:gd name="T28" fmla="*/ 32 w 167"/>
              <a:gd name="T29" fmla="*/ 62 h 82"/>
              <a:gd name="T30" fmla="*/ 12 w 167"/>
              <a:gd name="T31" fmla="*/ 61 h 82"/>
              <a:gd name="T32" fmla="*/ 8 w 167"/>
              <a:gd name="T33" fmla="*/ 57 h 82"/>
              <a:gd name="T34" fmla="*/ 0 w 167"/>
              <a:gd name="T35" fmla="*/ 53 h 82"/>
              <a:gd name="T36" fmla="*/ 16 w 167"/>
              <a:gd name="T37" fmla="*/ 43 h 82"/>
              <a:gd name="T38" fmla="*/ 17 w 167"/>
              <a:gd name="T39" fmla="*/ 40 h 82"/>
              <a:gd name="T40" fmla="*/ 24 w 167"/>
              <a:gd name="T41" fmla="*/ 28 h 82"/>
              <a:gd name="T42" fmla="*/ 68 w 167"/>
              <a:gd name="T43" fmla="*/ 5 h 82"/>
              <a:gd name="T44" fmla="*/ 86 w 167"/>
              <a:gd name="T45" fmla="*/ 2 h 82"/>
              <a:gd name="T46" fmla="*/ 120 w 167"/>
              <a:gd name="T47" fmla="*/ 1 h 82"/>
              <a:gd name="T48" fmla="*/ 133 w 167"/>
              <a:gd name="T49" fmla="*/ 29 h 82"/>
              <a:gd name="T50" fmla="*/ 143 w 167"/>
              <a:gd name="T51" fmla="*/ 38 h 82"/>
              <a:gd name="T52" fmla="*/ 154 w 167"/>
              <a:gd name="T53" fmla="*/ 36 h 82"/>
              <a:gd name="T54" fmla="*/ 158 w 167"/>
              <a:gd name="T55" fmla="*/ 28 h 82"/>
              <a:gd name="T56" fmla="*/ 158 w 167"/>
              <a:gd name="T57" fmla="*/ 48 h 82"/>
              <a:gd name="T58" fmla="*/ 148 w 167"/>
              <a:gd name="T59" fmla="*/ 44 h 82"/>
              <a:gd name="T60" fmla="*/ 142 w 167"/>
              <a:gd name="T61" fmla="*/ 42 h 82"/>
              <a:gd name="T62" fmla="*/ 146 w 167"/>
              <a:gd name="T63" fmla="*/ 53 h 82"/>
              <a:gd name="T64" fmla="*/ 143 w 167"/>
              <a:gd name="T65" fmla="*/ 63 h 82"/>
              <a:gd name="T66" fmla="*/ 124 w 167"/>
              <a:gd name="T67" fmla="*/ 58 h 82"/>
              <a:gd name="T68" fmla="*/ 126 w 167"/>
              <a:gd name="T69" fmla="*/ 64 h 82"/>
              <a:gd name="T70" fmla="*/ 67 w 167"/>
              <a:gd name="T71" fmla="*/ 6 h 82"/>
              <a:gd name="T72" fmla="*/ 54 w 167"/>
              <a:gd name="T73" fmla="*/ 17 h 82"/>
              <a:gd name="T74" fmla="*/ 54 w 167"/>
              <a:gd name="T75" fmla="*/ 37 h 82"/>
              <a:gd name="T76" fmla="*/ 39 w 167"/>
              <a:gd name="T77" fmla="*/ 17 h 82"/>
              <a:gd name="T78" fmla="*/ 28 w 167"/>
              <a:gd name="T79" fmla="*/ 26 h 82"/>
              <a:gd name="T80" fmla="*/ 46 w 167"/>
              <a:gd name="T81" fmla="*/ 27 h 82"/>
              <a:gd name="T82" fmla="*/ 55 w 167"/>
              <a:gd name="T83" fmla="*/ 27 h 82"/>
              <a:gd name="T84" fmla="*/ 100 w 167"/>
              <a:gd name="T85" fmla="*/ 14 h 82"/>
              <a:gd name="T86" fmla="*/ 92 w 167"/>
              <a:gd name="T87" fmla="*/ 17 h 82"/>
              <a:gd name="T88" fmla="*/ 108 w 167"/>
              <a:gd name="T89" fmla="*/ 16 h 82"/>
              <a:gd name="T90" fmla="*/ 57 w 167"/>
              <a:gd name="T91" fmla="*/ 41 h 82"/>
              <a:gd name="T92" fmla="*/ 132 w 167"/>
              <a:gd name="T93" fmla="*/ 51 h 82"/>
              <a:gd name="T94" fmla="*/ 11 w 167"/>
              <a:gd name="T95" fmla="*/ 53 h 82"/>
              <a:gd name="T96" fmla="*/ 94 w 167"/>
              <a:gd name="T97" fmla="*/ 16 h 82"/>
              <a:gd name="T98" fmla="*/ 135 w 167"/>
              <a:gd name="T99" fmla="*/ 38 h 82"/>
              <a:gd name="T100" fmla="*/ 20 w 167"/>
              <a:gd name="T101" fmla="*/ 37 h 82"/>
              <a:gd name="T102" fmla="*/ 121 w 167"/>
              <a:gd name="T103" fmla="*/ 18 h 82"/>
              <a:gd name="T104" fmla="*/ 69 w 167"/>
              <a:gd name="T105" fmla="*/ 5 h 82"/>
              <a:gd name="T106" fmla="*/ 30 w 167"/>
              <a:gd name="T107" fmla="*/ 77 h 82"/>
              <a:gd name="T108" fmla="*/ 25 w 167"/>
              <a:gd name="T109" fmla="*/ 33 h 82"/>
              <a:gd name="T110" fmla="*/ 18 w 167"/>
              <a:gd name="T111" fmla="*/ 41 h 82"/>
              <a:gd name="T112" fmla="*/ 138 w 167"/>
              <a:gd name="T113" fmla="*/ 68 h 82"/>
              <a:gd name="T114" fmla="*/ 131 w 167"/>
              <a:gd name="T115" fmla="*/ 23 h 82"/>
              <a:gd name="T116" fmla="*/ 50 w 167"/>
              <a:gd name="T117" fmla="*/ 18 h 82"/>
              <a:gd name="T118" fmla="*/ 117 w 167"/>
              <a:gd name="T119" fmla="*/ 1 h 82"/>
              <a:gd name="T120" fmla="*/ 19 w 167"/>
              <a:gd name="T121" fmla="*/ 43 h 82"/>
              <a:gd name="T122" fmla="*/ 107 w 167"/>
              <a:gd name="T123" fmla="*/ 65 h 82"/>
              <a:gd name="T124" fmla="*/ 137 w 167"/>
              <a:gd name="T125" fmla="*/ 6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7" h="82">
                <a:moveTo>
                  <a:pt x="140" y="66"/>
                </a:moveTo>
                <a:cubicBezTo>
                  <a:pt x="140" y="65"/>
                  <a:pt x="141" y="65"/>
                  <a:pt x="140" y="65"/>
                </a:cubicBezTo>
                <a:cubicBezTo>
                  <a:pt x="140" y="65"/>
                  <a:pt x="140" y="64"/>
                  <a:pt x="139" y="64"/>
                </a:cubicBezTo>
                <a:cubicBezTo>
                  <a:pt x="139" y="64"/>
                  <a:pt x="138" y="64"/>
                  <a:pt x="138" y="64"/>
                </a:cubicBezTo>
                <a:cubicBezTo>
                  <a:pt x="138" y="64"/>
                  <a:pt x="138" y="64"/>
                  <a:pt x="137" y="64"/>
                </a:cubicBezTo>
                <a:cubicBezTo>
                  <a:pt x="137" y="64"/>
                  <a:pt x="137" y="64"/>
                  <a:pt x="137" y="64"/>
                </a:cubicBezTo>
                <a:cubicBezTo>
                  <a:pt x="138" y="64"/>
                  <a:pt x="138" y="64"/>
                  <a:pt x="138" y="64"/>
                </a:cubicBezTo>
                <a:cubicBezTo>
                  <a:pt x="138" y="64"/>
                  <a:pt x="138" y="64"/>
                  <a:pt x="138" y="64"/>
                </a:cubicBezTo>
                <a:cubicBezTo>
                  <a:pt x="139" y="64"/>
                  <a:pt x="139" y="65"/>
                  <a:pt x="140" y="65"/>
                </a:cubicBezTo>
                <a:cubicBezTo>
                  <a:pt x="140" y="65"/>
                  <a:pt x="140" y="65"/>
                  <a:pt x="140" y="65"/>
                </a:cubicBezTo>
                <a:cubicBezTo>
                  <a:pt x="139" y="66"/>
                  <a:pt x="139" y="66"/>
                  <a:pt x="138" y="65"/>
                </a:cubicBezTo>
                <a:cubicBezTo>
                  <a:pt x="138" y="65"/>
                  <a:pt x="137" y="65"/>
                  <a:pt x="137" y="64"/>
                </a:cubicBezTo>
                <a:cubicBezTo>
                  <a:pt x="136" y="64"/>
                  <a:pt x="136" y="64"/>
                  <a:pt x="136" y="64"/>
                </a:cubicBezTo>
                <a:cubicBezTo>
                  <a:pt x="136" y="64"/>
                  <a:pt x="136" y="64"/>
                  <a:pt x="136" y="64"/>
                </a:cubicBezTo>
                <a:cubicBezTo>
                  <a:pt x="136" y="64"/>
                  <a:pt x="136" y="64"/>
                  <a:pt x="136" y="64"/>
                </a:cubicBezTo>
                <a:cubicBezTo>
                  <a:pt x="136" y="64"/>
                  <a:pt x="136" y="64"/>
                  <a:pt x="136" y="64"/>
                </a:cubicBezTo>
                <a:cubicBezTo>
                  <a:pt x="137" y="65"/>
                  <a:pt x="138" y="66"/>
                  <a:pt x="139" y="67"/>
                </a:cubicBezTo>
                <a:cubicBezTo>
                  <a:pt x="140" y="67"/>
                  <a:pt x="140" y="67"/>
                  <a:pt x="140" y="67"/>
                </a:cubicBezTo>
                <a:cubicBezTo>
                  <a:pt x="139" y="68"/>
                  <a:pt x="139" y="67"/>
                  <a:pt x="139" y="67"/>
                </a:cubicBezTo>
                <a:cubicBezTo>
                  <a:pt x="138" y="67"/>
                  <a:pt x="136" y="65"/>
                  <a:pt x="135" y="65"/>
                </a:cubicBezTo>
                <a:cubicBezTo>
                  <a:pt x="134" y="64"/>
                  <a:pt x="133" y="64"/>
                  <a:pt x="132" y="64"/>
                </a:cubicBezTo>
                <a:cubicBezTo>
                  <a:pt x="132" y="64"/>
                  <a:pt x="132" y="64"/>
                  <a:pt x="132" y="64"/>
                </a:cubicBezTo>
                <a:cubicBezTo>
                  <a:pt x="131" y="64"/>
                  <a:pt x="132" y="64"/>
                  <a:pt x="132" y="64"/>
                </a:cubicBezTo>
                <a:cubicBezTo>
                  <a:pt x="132" y="64"/>
                  <a:pt x="132" y="64"/>
                  <a:pt x="133" y="65"/>
                </a:cubicBezTo>
                <a:cubicBezTo>
                  <a:pt x="133" y="65"/>
                  <a:pt x="134" y="65"/>
                  <a:pt x="134" y="65"/>
                </a:cubicBezTo>
                <a:cubicBezTo>
                  <a:pt x="134" y="66"/>
                  <a:pt x="135" y="66"/>
                  <a:pt x="135" y="66"/>
                </a:cubicBezTo>
                <a:cubicBezTo>
                  <a:pt x="135" y="66"/>
                  <a:pt x="135" y="66"/>
                  <a:pt x="135" y="66"/>
                </a:cubicBezTo>
                <a:cubicBezTo>
                  <a:pt x="136" y="65"/>
                  <a:pt x="136" y="66"/>
                  <a:pt x="136" y="66"/>
                </a:cubicBezTo>
                <a:cubicBezTo>
                  <a:pt x="137" y="66"/>
                  <a:pt x="137" y="66"/>
                  <a:pt x="137" y="66"/>
                </a:cubicBezTo>
                <a:cubicBezTo>
                  <a:pt x="137" y="66"/>
                  <a:pt x="136" y="67"/>
                  <a:pt x="137" y="67"/>
                </a:cubicBezTo>
                <a:cubicBezTo>
                  <a:pt x="137" y="67"/>
                  <a:pt x="137" y="67"/>
                  <a:pt x="138" y="67"/>
                </a:cubicBezTo>
                <a:cubicBezTo>
                  <a:pt x="138" y="67"/>
                  <a:pt x="138" y="67"/>
                  <a:pt x="138" y="67"/>
                </a:cubicBezTo>
                <a:cubicBezTo>
                  <a:pt x="139" y="67"/>
                  <a:pt x="139" y="68"/>
                  <a:pt x="139" y="68"/>
                </a:cubicBezTo>
                <a:cubicBezTo>
                  <a:pt x="139" y="68"/>
                  <a:pt x="139" y="68"/>
                  <a:pt x="138" y="68"/>
                </a:cubicBezTo>
                <a:cubicBezTo>
                  <a:pt x="138" y="68"/>
                  <a:pt x="138" y="68"/>
                  <a:pt x="138" y="68"/>
                </a:cubicBezTo>
                <a:cubicBezTo>
                  <a:pt x="138" y="69"/>
                  <a:pt x="138" y="69"/>
                  <a:pt x="138" y="69"/>
                </a:cubicBezTo>
                <a:cubicBezTo>
                  <a:pt x="138" y="69"/>
                  <a:pt x="139" y="69"/>
                  <a:pt x="139" y="70"/>
                </a:cubicBezTo>
                <a:cubicBezTo>
                  <a:pt x="139" y="70"/>
                  <a:pt x="139" y="70"/>
                  <a:pt x="139" y="70"/>
                </a:cubicBezTo>
                <a:cubicBezTo>
                  <a:pt x="138" y="70"/>
                  <a:pt x="138" y="70"/>
                  <a:pt x="138" y="70"/>
                </a:cubicBezTo>
                <a:cubicBezTo>
                  <a:pt x="138" y="69"/>
                  <a:pt x="138" y="69"/>
                  <a:pt x="137" y="70"/>
                </a:cubicBezTo>
                <a:cubicBezTo>
                  <a:pt x="137" y="70"/>
                  <a:pt x="137" y="70"/>
                  <a:pt x="137" y="70"/>
                </a:cubicBezTo>
                <a:cubicBezTo>
                  <a:pt x="136" y="70"/>
                  <a:pt x="136" y="70"/>
                  <a:pt x="135" y="69"/>
                </a:cubicBezTo>
                <a:cubicBezTo>
                  <a:pt x="135" y="69"/>
                  <a:pt x="135" y="68"/>
                  <a:pt x="134" y="68"/>
                </a:cubicBezTo>
                <a:cubicBezTo>
                  <a:pt x="134" y="68"/>
                  <a:pt x="133" y="68"/>
                  <a:pt x="133" y="68"/>
                </a:cubicBezTo>
                <a:cubicBezTo>
                  <a:pt x="134" y="68"/>
                  <a:pt x="134" y="68"/>
                  <a:pt x="134" y="68"/>
                </a:cubicBezTo>
                <a:cubicBezTo>
                  <a:pt x="134" y="68"/>
                  <a:pt x="135" y="68"/>
                  <a:pt x="135" y="68"/>
                </a:cubicBezTo>
                <a:cubicBezTo>
                  <a:pt x="136" y="68"/>
                  <a:pt x="136" y="68"/>
                  <a:pt x="136" y="68"/>
                </a:cubicBezTo>
                <a:cubicBezTo>
                  <a:pt x="136" y="67"/>
                  <a:pt x="136" y="67"/>
                  <a:pt x="136" y="67"/>
                </a:cubicBezTo>
                <a:cubicBezTo>
                  <a:pt x="134" y="66"/>
                  <a:pt x="133" y="65"/>
                  <a:pt x="131" y="64"/>
                </a:cubicBezTo>
                <a:cubicBezTo>
                  <a:pt x="130" y="64"/>
                  <a:pt x="130" y="64"/>
                  <a:pt x="129" y="64"/>
                </a:cubicBezTo>
                <a:cubicBezTo>
                  <a:pt x="129" y="64"/>
                  <a:pt x="128" y="64"/>
                  <a:pt x="128" y="64"/>
                </a:cubicBezTo>
                <a:cubicBezTo>
                  <a:pt x="128" y="64"/>
                  <a:pt x="128" y="64"/>
                  <a:pt x="128" y="64"/>
                </a:cubicBezTo>
                <a:cubicBezTo>
                  <a:pt x="128" y="64"/>
                  <a:pt x="128" y="64"/>
                  <a:pt x="128" y="64"/>
                </a:cubicBezTo>
                <a:cubicBezTo>
                  <a:pt x="129" y="64"/>
                  <a:pt x="130" y="64"/>
                  <a:pt x="130" y="65"/>
                </a:cubicBezTo>
                <a:cubicBezTo>
                  <a:pt x="130" y="65"/>
                  <a:pt x="130" y="65"/>
                  <a:pt x="129" y="65"/>
                </a:cubicBezTo>
                <a:cubicBezTo>
                  <a:pt x="129" y="64"/>
                  <a:pt x="129" y="65"/>
                  <a:pt x="129" y="64"/>
                </a:cubicBezTo>
                <a:cubicBezTo>
                  <a:pt x="129" y="65"/>
                  <a:pt x="129" y="65"/>
                  <a:pt x="129" y="65"/>
                </a:cubicBezTo>
                <a:cubicBezTo>
                  <a:pt x="129" y="65"/>
                  <a:pt x="129" y="65"/>
                  <a:pt x="129" y="65"/>
                </a:cubicBezTo>
                <a:cubicBezTo>
                  <a:pt x="128" y="65"/>
                  <a:pt x="128" y="65"/>
                  <a:pt x="127" y="65"/>
                </a:cubicBezTo>
                <a:cubicBezTo>
                  <a:pt x="127" y="65"/>
                  <a:pt x="127" y="65"/>
                  <a:pt x="127" y="65"/>
                </a:cubicBezTo>
                <a:cubicBezTo>
                  <a:pt x="126" y="65"/>
                  <a:pt x="127" y="65"/>
                  <a:pt x="127" y="65"/>
                </a:cubicBezTo>
                <a:cubicBezTo>
                  <a:pt x="127" y="66"/>
                  <a:pt x="127" y="66"/>
                  <a:pt x="127" y="66"/>
                </a:cubicBezTo>
                <a:cubicBezTo>
                  <a:pt x="128" y="66"/>
                  <a:pt x="128" y="66"/>
                  <a:pt x="128" y="66"/>
                </a:cubicBezTo>
                <a:cubicBezTo>
                  <a:pt x="128" y="66"/>
                  <a:pt x="128" y="66"/>
                  <a:pt x="127" y="66"/>
                </a:cubicBezTo>
                <a:cubicBezTo>
                  <a:pt x="126" y="66"/>
                  <a:pt x="126" y="66"/>
                  <a:pt x="125" y="66"/>
                </a:cubicBezTo>
                <a:cubicBezTo>
                  <a:pt x="124" y="66"/>
                  <a:pt x="124" y="66"/>
                  <a:pt x="123" y="66"/>
                </a:cubicBezTo>
                <a:cubicBezTo>
                  <a:pt x="123" y="66"/>
                  <a:pt x="122" y="66"/>
                  <a:pt x="122" y="66"/>
                </a:cubicBezTo>
                <a:cubicBezTo>
                  <a:pt x="122" y="66"/>
                  <a:pt x="122" y="65"/>
                  <a:pt x="122" y="65"/>
                </a:cubicBezTo>
                <a:cubicBezTo>
                  <a:pt x="121" y="65"/>
                  <a:pt x="120" y="65"/>
                  <a:pt x="119" y="65"/>
                </a:cubicBezTo>
                <a:cubicBezTo>
                  <a:pt x="118" y="65"/>
                  <a:pt x="117" y="65"/>
                  <a:pt x="115" y="65"/>
                </a:cubicBezTo>
                <a:cubicBezTo>
                  <a:pt x="114" y="65"/>
                  <a:pt x="113" y="65"/>
                  <a:pt x="112" y="65"/>
                </a:cubicBezTo>
                <a:cubicBezTo>
                  <a:pt x="111" y="65"/>
                  <a:pt x="110" y="65"/>
                  <a:pt x="110" y="65"/>
                </a:cubicBezTo>
                <a:cubicBezTo>
                  <a:pt x="110" y="65"/>
                  <a:pt x="109" y="65"/>
                  <a:pt x="109" y="65"/>
                </a:cubicBezTo>
                <a:cubicBezTo>
                  <a:pt x="109" y="65"/>
                  <a:pt x="108" y="65"/>
                  <a:pt x="108" y="65"/>
                </a:cubicBezTo>
                <a:cubicBezTo>
                  <a:pt x="108" y="65"/>
                  <a:pt x="108" y="65"/>
                  <a:pt x="108" y="65"/>
                </a:cubicBezTo>
                <a:cubicBezTo>
                  <a:pt x="108" y="66"/>
                  <a:pt x="108" y="66"/>
                  <a:pt x="108" y="66"/>
                </a:cubicBezTo>
                <a:cubicBezTo>
                  <a:pt x="108" y="66"/>
                  <a:pt x="109" y="66"/>
                  <a:pt x="110" y="65"/>
                </a:cubicBezTo>
                <a:cubicBezTo>
                  <a:pt x="110" y="66"/>
                  <a:pt x="111" y="66"/>
                  <a:pt x="111" y="66"/>
                </a:cubicBezTo>
                <a:cubicBezTo>
                  <a:pt x="113" y="66"/>
                  <a:pt x="114" y="66"/>
                  <a:pt x="115" y="66"/>
                </a:cubicBezTo>
                <a:cubicBezTo>
                  <a:pt x="116" y="66"/>
                  <a:pt x="116" y="66"/>
                  <a:pt x="117" y="66"/>
                </a:cubicBezTo>
                <a:cubicBezTo>
                  <a:pt x="117" y="65"/>
                  <a:pt x="118" y="65"/>
                  <a:pt x="118" y="65"/>
                </a:cubicBezTo>
                <a:cubicBezTo>
                  <a:pt x="118" y="65"/>
                  <a:pt x="119" y="65"/>
                  <a:pt x="119" y="65"/>
                </a:cubicBezTo>
                <a:cubicBezTo>
                  <a:pt x="120" y="65"/>
                  <a:pt x="121" y="65"/>
                  <a:pt x="122" y="66"/>
                </a:cubicBezTo>
                <a:cubicBezTo>
                  <a:pt x="122" y="66"/>
                  <a:pt x="121" y="66"/>
                  <a:pt x="121" y="66"/>
                </a:cubicBezTo>
                <a:cubicBezTo>
                  <a:pt x="121" y="66"/>
                  <a:pt x="121" y="66"/>
                  <a:pt x="120" y="66"/>
                </a:cubicBezTo>
                <a:cubicBezTo>
                  <a:pt x="120" y="67"/>
                  <a:pt x="121" y="67"/>
                  <a:pt x="121" y="67"/>
                </a:cubicBezTo>
                <a:cubicBezTo>
                  <a:pt x="121" y="67"/>
                  <a:pt x="122" y="67"/>
                  <a:pt x="122" y="67"/>
                </a:cubicBezTo>
                <a:cubicBezTo>
                  <a:pt x="122" y="67"/>
                  <a:pt x="122" y="67"/>
                  <a:pt x="122" y="67"/>
                </a:cubicBezTo>
                <a:cubicBezTo>
                  <a:pt x="122" y="67"/>
                  <a:pt x="122" y="67"/>
                  <a:pt x="122" y="67"/>
                </a:cubicBezTo>
                <a:cubicBezTo>
                  <a:pt x="122" y="67"/>
                  <a:pt x="122" y="67"/>
                  <a:pt x="121" y="67"/>
                </a:cubicBezTo>
                <a:cubicBezTo>
                  <a:pt x="120" y="67"/>
                  <a:pt x="120" y="67"/>
                  <a:pt x="119" y="67"/>
                </a:cubicBezTo>
                <a:cubicBezTo>
                  <a:pt x="118" y="68"/>
                  <a:pt x="117" y="68"/>
                  <a:pt x="115" y="68"/>
                </a:cubicBezTo>
                <a:cubicBezTo>
                  <a:pt x="114" y="68"/>
                  <a:pt x="112" y="68"/>
                  <a:pt x="111" y="68"/>
                </a:cubicBezTo>
                <a:cubicBezTo>
                  <a:pt x="111" y="68"/>
                  <a:pt x="110" y="68"/>
                  <a:pt x="110" y="68"/>
                </a:cubicBezTo>
                <a:cubicBezTo>
                  <a:pt x="110" y="68"/>
                  <a:pt x="111" y="68"/>
                  <a:pt x="111" y="68"/>
                </a:cubicBezTo>
                <a:cubicBezTo>
                  <a:pt x="111" y="68"/>
                  <a:pt x="112" y="68"/>
                  <a:pt x="112" y="69"/>
                </a:cubicBezTo>
                <a:cubicBezTo>
                  <a:pt x="112" y="69"/>
                  <a:pt x="111" y="69"/>
                  <a:pt x="111" y="69"/>
                </a:cubicBezTo>
                <a:cubicBezTo>
                  <a:pt x="110" y="69"/>
                  <a:pt x="108" y="69"/>
                  <a:pt x="107" y="69"/>
                </a:cubicBezTo>
                <a:cubicBezTo>
                  <a:pt x="106" y="69"/>
                  <a:pt x="105" y="69"/>
                  <a:pt x="104" y="69"/>
                </a:cubicBezTo>
                <a:cubicBezTo>
                  <a:pt x="102" y="69"/>
                  <a:pt x="100" y="69"/>
                  <a:pt x="99" y="70"/>
                </a:cubicBezTo>
                <a:cubicBezTo>
                  <a:pt x="97" y="70"/>
                  <a:pt x="95" y="70"/>
                  <a:pt x="92" y="70"/>
                </a:cubicBezTo>
                <a:cubicBezTo>
                  <a:pt x="91" y="70"/>
                  <a:pt x="89" y="71"/>
                  <a:pt x="88" y="71"/>
                </a:cubicBezTo>
                <a:cubicBezTo>
                  <a:pt x="87" y="71"/>
                  <a:pt x="87" y="71"/>
                  <a:pt x="86" y="71"/>
                </a:cubicBezTo>
                <a:cubicBezTo>
                  <a:pt x="85" y="72"/>
                  <a:pt x="85" y="71"/>
                  <a:pt x="84" y="72"/>
                </a:cubicBezTo>
                <a:cubicBezTo>
                  <a:pt x="83" y="72"/>
                  <a:pt x="81" y="72"/>
                  <a:pt x="80" y="73"/>
                </a:cubicBezTo>
                <a:cubicBezTo>
                  <a:pt x="79" y="73"/>
                  <a:pt x="78" y="73"/>
                  <a:pt x="78" y="73"/>
                </a:cubicBezTo>
                <a:cubicBezTo>
                  <a:pt x="76" y="74"/>
                  <a:pt x="74" y="74"/>
                  <a:pt x="73" y="74"/>
                </a:cubicBezTo>
                <a:cubicBezTo>
                  <a:pt x="72" y="75"/>
                  <a:pt x="71" y="75"/>
                  <a:pt x="70" y="75"/>
                </a:cubicBezTo>
                <a:cubicBezTo>
                  <a:pt x="69" y="74"/>
                  <a:pt x="68" y="74"/>
                  <a:pt x="66" y="75"/>
                </a:cubicBezTo>
                <a:cubicBezTo>
                  <a:pt x="66" y="75"/>
                  <a:pt x="66" y="75"/>
                  <a:pt x="66" y="75"/>
                </a:cubicBezTo>
                <a:cubicBezTo>
                  <a:pt x="66" y="75"/>
                  <a:pt x="66" y="74"/>
                  <a:pt x="67" y="74"/>
                </a:cubicBezTo>
                <a:cubicBezTo>
                  <a:pt x="67" y="74"/>
                  <a:pt x="67" y="74"/>
                  <a:pt x="67" y="74"/>
                </a:cubicBezTo>
                <a:cubicBezTo>
                  <a:pt x="67" y="74"/>
                  <a:pt x="67" y="73"/>
                  <a:pt x="67" y="73"/>
                </a:cubicBezTo>
                <a:cubicBezTo>
                  <a:pt x="68" y="73"/>
                  <a:pt x="69" y="73"/>
                  <a:pt x="70" y="73"/>
                </a:cubicBezTo>
                <a:cubicBezTo>
                  <a:pt x="70" y="73"/>
                  <a:pt x="70" y="73"/>
                  <a:pt x="70" y="73"/>
                </a:cubicBezTo>
                <a:cubicBezTo>
                  <a:pt x="70" y="73"/>
                  <a:pt x="70" y="72"/>
                  <a:pt x="70" y="72"/>
                </a:cubicBezTo>
                <a:cubicBezTo>
                  <a:pt x="70" y="72"/>
                  <a:pt x="70" y="72"/>
                  <a:pt x="70" y="72"/>
                </a:cubicBezTo>
                <a:cubicBezTo>
                  <a:pt x="69" y="73"/>
                  <a:pt x="68" y="73"/>
                  <a:pt x="67" y="73"/>
                </a:cubicBezTo>
                <a:cubicBezTo>
                  <a:pt x="66" y="73"/>
                  <a:pt x="65" y="73"/>
                  <a:pt x="65" y="74"/>
                </a:cubicBezTo>
                <a:cubicBezTo>
                  <a:pt x="64" y="74"/>
                  <a:pt x="64" y="74"/>
                  <a:pt x="63" y="74"/>
                </a:cubicBezTo>
                <a:cubicBezTo>
                  <a:pt x="63" y="74"/>
                  <a:pt x="63" y="75"/>
                  <a:pt x="63" y="74"/>
                </a:cubicBezTo>
                <a:cubicBezTo>
                  <a:pt x="63" y="74"/>
                  <a:pt x="63" y="74"/>
                  <a:pt x="63" y="74"/>
                </a:cubicBezTo>
                <a:cubicBezTo>
                  <a:pt x="64" y="74"/>
                  <a:pt x="65" y="72"/>
                  <a:pt x="66" y="72"/>
                </a:cubicBezTo>
                <a:cubicBezTo>
                  <a:pt x="66" y="72"/>
                  <a:pt x="67" y="72"/>
                  <a:pt x="67" y="71"/>
                </a:cubicBezTo>
                <a:cubicBezTo>
                  <a:pt x="67" y="71"/>
                  <a:pt x="67" y="71"/>
                  <a:pt x="68" y="71"/>
                </a:cubicBezTo>
                <a:cubicBezTo>
                  <a:pt x="68" y="72"/>
                  <a:pt x="68" y="71"/>
                  <a:pt x="68" y="71"/>
                </a:cubicBezTo>
                <a:cubicBezTo>
                  <a:pt x="70" y="71"/>
                  <a:pt x="71" y="71"/>
                  <a:pt x="72" y="70"/>
                </a:cubicBezTo>
                <a:cubicBezTo>
                  <a:pt x="73" y="70"/>
                  <a:pt x="73" y="70"/>
                  <a:pt x="73" y="70"/>
                </a:cubicBezTo>
                <a:cubicBezTo>
                  <a:pt x="74" y="70"/>
                  <a:pt x="76" y="70"/>
                  <a:pt x="77" y="69"/>
                </a:cubicBezTo>
                <a:cubicBezTo>
                  <a:pt x="78" y="69"/>
                  <a:pt x="78" y="69"/>
                  <a:pt x="79" y="69"/>
                </a:cubicBezTo>
                <a:cubicBezTo>
                  <a:pt x="80" y="69"/>
                  <a:pt x="81" y="68"/>
                  <a:pt x="82" y="68"/>
                </a:cubicBezTo>
                <a:cubicBezTo>
                  <a:pt x="84" y="68"/>
                  <a:pt x="85" y="68"/>
                  <a:pt x="87" y="68"/>
                </a:cubicBezTo>
                <a:cubicBezTo>
                  <a:pt x="88" y="68"/>
                  <a:pt x="89" y="67"/>
                  <a:pt x="90" y="67"/>
                </a:cubicBezTo>
                <a:cubicBezTo>
                  <a:pt x="92" y="66"/>
                  <a:pt x="93" y="66"/>
                  <a:pt x="94" y="66"/>
                </a:cubicBezTo>
                <a:cubicBezTo>
                  <a:pt x="96" y="66"/>
                  <a:pt x="97" y="66"/>
                  <a:pt x="98" y="66"/>
                </a:cubicBezTo>
                <a:cubicBezTo>
                  <a:pt x="99" y="66"/>
                  <a:pt x="100" y="66"/>
                  <a:pt x="102" y="66"/>
                </a:cubicBezTo>
                <a:cubicBezTo>
                  <a:pt x="102" y="66"/>
                  <a:pt x="102" y="66"/>
                  <a:pt x="103" y="66"/>
                </a:cubicBezTo>
                <a:cubicBezTo>
                  <a:pt x="104" y="66"/>
                  <a:pt x="105" y="66"/>
                  <a:pt x="107" y="66"/>
                </a:cubicBezTo>
                <a:cubicBezTo>
                  <a:pt x="107" y="66"/>
                  <a:pt x="107" y="66"/>
                  <a:pt x="107" y="65"/>
                </a:cubicBezTo>
                <a:cubicBezTo>
                  <a:pt x="107" y="65"/>
                  <a:pt x="107" y="65"/>
                  <a:pt x="106" y="65"/>
                </a:cubicBezTo>
                <a:cubicBezTo>
                  <a:pt x="105" y="65"/>
                  <a:pt x="104" y="65"/>
                  <a:pt x="103" y="65"/>
                </a:cubicBezTo>
                <a:cubicBezTo>
                  <a:pt x="103" y="65"/>
                  <a:pt x="103" y="65"/>
                  <a:pt x="102" y="65"/>
                </a:cubicBezTo>
                <a:cubicBezTo>
                  <a:pt x="102" y="65"/>
                  <a:pt x="102" y="64"/>
                  <a:pt x="101" y="65"/>
                </a:cubicBezTo>
                <a:cubicBezTo>
                  <a:pt x="101" y="65"/>
                  <a:pt x="100" y="65"/>
                  <a:pt x="100" y="65"/>
                </a:cubicBezTo>
                <a:cubicBezTo>
                  <a:pt x="100" y="64"/>
                  <a:pt x="99" y="64"/>
                  <a:pt x="99" y="64"/>
                </a:cubicBezTo>
                <a:cubicBezTo>
                  <a:pt x="97" y="64"/>
                  <a:pt x="96" y="64"/>
                  <a:pt x="95" y="64"/>
                </a:cubicBezTo>
                <a:cubicBezTo>
                  <a:pt x="94" y="65"/>
                  <a:pt x="94" y="65"/>
                  <a:pt x="94" y="65"/>
                </a:cubicBezTo>
                <a:cubicBezTo>
                  <a:pt x="94" y="64"/>
                  <a:pt x="93" y="64"/>
                  <a:pt x="93" y="64"/>
                </a:cubicBezTo>
                <a:cubicBezTo>
                  <a:pt x="93" y="64"/>
                  <a:pt x="94" y="64"/>
                  <a:pt x="94" y="64"/>
                </a:cubicBezTo>
                <a:cubicBezTo>
                  <a:pt x="96" y="64"/>
                  <a:pt x="98" y="63"/>
                  <a:pt x="100" y="63"/>
                </a:cubicBezTo>
                <a:cubicBezTo>
                  <a:pt x="101" y="63"/>
                  <a:pt x="102" y="63"/>
                  <a:pt x="103" y="64"/>
                </a:cubicBezTo>
                <a:cubicBezTo>
                  <a:pt x="104" y="64"/>
                  <a:pt x="105" y="63"/>
                  <a:pt x="106" y="63"/>
                </a:cubicBezTo>
                <a:cubicBezTo>
                  <a:pt x="106" y="63"/>
                  <a:pt x="107" y="63"/>
                  <a:pt x="107" y="63"/>
                </a:cubicBezTo>
                <a:cubicBezTo>
                  <a:pt x="107" y="63"/>
                  <a:pt x="108" y="63"/>
                  <a:pt x="107" y="63"/>
                </a:cubicBezTo>
                <a:cubicBezTo>
                  <a:pt x="107" y="62"/>
                  <a:pt x="107" y="62"/>
                  <a:pt x="107" y="62"/>
                </a:cubicBezTo>
                <a:cubicBezTo>
                  <a:pt x="106" y="62"/>
                  <a:pt x="105" y="62"/>
                  <a:pt x="104" y="62"/>
                </a:cubicBezTo>
                <a:cubicBezTo>
                  <a:pt x="103" y="62"/>
                  <a:pt x="102" y="62"/>
                  <a:pt x="101" y="62"/>
                </a:cubicBezTo>
                <a:cubicBezTo>
                  <a:pt x="101" y="62"/>
                  <a:pt x="101" y="62"/>
                  <a:pt x="101" y="62"/>
                </a:cubicBezTo>
                <a:cubicBezTo>
                  <a:pt x="101" y="62"/>
                  <a:pt x="101" y="62"/>
                  <a:pt x="102" y="62"/>
                </a:cubicBezTo>
                <a:cubicBezTo>
                  <a:pt x="102" y="62"/>
                  <a:pt x="103" y="62"/>
                  <a:pt x="104" y="62"/>
                </a:cubicBezTo>
                <a:cubicBezTo>
                  <a:pt x="107" y="62"/>
                  <a:pt x="109" y="62"/>
                  <a:pt x="111" y="62"/>
                </a:cubicBezTo>
                <a:cubicBezTo>
                  <a:pt x="113" y="62"/>
                  <a:pt x="114" y="62"/>
                  <a:pt x="115" y="62"/>
                </a:cubicBezTo>
                <a:cubicBezTo>
                  <a:pt x="116" y="62"/>
                  <a:pt x="116" y="62"/>
                  <a:pt x="116" y="62"/>
                </a:cubicBezTo>
                <a:cubicBezTo>
                  <a:pt x="116" y="62"/>
                  <a:pt x="116" y="62"/>
                  <a:pt x="116" y="62"/>
                </a:cubicBezTo>
                <a:cubicBezTo>
                  <a:pt x="115" y="61"/>
                  <a:pt x="113" y="61"/>
                  <a:pt x="112" y="61"/>
                </a:cubicBezTo>
                <a:cubicBezTo>
                  <a:pt x="112" y="61"/>
                  <a:pt x="112" y="61"/>
                  <a:pt x="112" y="61"/>
                </a:cubicBezTo>
                <a:cubicBezTo>
                  <a:pt x="112" y="61"/>
                  <a:pt x="111" y="61"/>
                  <a:pt x="111" y="61"/>
                </a:cubicBezTo>
                <a:cubicBezTo>
                  <a:pt x="111" y="61"/>
                  <a:pt x="111" y="61"/>
                  <a:pt x="111" y="61"/>
                </a:cubicBezTo>
                <a:cubicBezTo>
                  <a:pt x="110" y="60"/>
                  <a:pt x="111" y="61"/>
                  <a:pt x="111" y="61"/>
                </a:cubicBezTo>
                <a:cubicBezTo>
                  <a:pt x="113" y="60"/>
                  <a:pt x="115" y="61"/>
                  <a:pt x="117" y="61"/>
                </a:cubicBezTo>
                <a:cubicBezTo>
                  <a:pt x="117" y="61"/>
                  <a:pt x="117" y="61"/>
                  <a:pt x="118" y="61"/>
                </a:cubicBezTo>
                <a:cubicBezTo>
                  <a:pt x="119" y="61"/>
                  <a:pt x="120" y="62"/>
                  <a:pt x="121" y="62"/>
                </a:cubicBezTo>
                <a:cubicBezTo>
                  <a:pt x="121" y="62"/>
                  <a:pt x="121" y="62"/>
                  <a:pt x="122" y="61"/>
                </a:cubicBezTo>
                <a:cubicBezTo>
                  <a:pt x="122" y="61"/>
                  <a:pt x="122" y="61"/>
                  <a:pt x="123" y="61"/>
                </a:cubicBezTo>
                <a:cubicBezTo>
                  <a:pt x="124" y="62"/>
                  <a:pt x="126" y="62"/>
                  <a:pt x="127" y="62"/>
                </a:cubicBezTo>
                <a:cubicBezTo>
                  <a:pt x="127" y="62"/>
                  <a:pt x="127" y="62"/>
                  <a:pt x="127" y="62"/>
                </a:cubicBezTo>
                <a:cubicBezTo>
                  <a:pt x="128" y="62"/>
                  <a:pt x="128" y="62"/>
                  <a:pt x="128" y="62"/>
                </a:cubicBezTo>
                <a:cubicBezTo>
                  <a:pt x="128" y="62"/>
                  <a:pt x="128" y="62"/>
                  <a:pt x="128" y="62"/>
                </a:cubicBezTo>
                <a:cubicBezTo>
                  <a:pt x="128" y="62"/>
                  <a:pt x="127" y="62"/>
                  <a:pt x="127" y="62"/>
                </a:cubicBezTo>
                <a:cubicBezTo>
                  <a:pt x="128" y="61"/>
                  <a:pt x="128" y="61"/>
                  <a:pt x="127" y="61"/>
                </a:cubicBezTo>
                <a:cubicBezTo>
                  <a:pt x="127" y="61"/>
                  <a:pt x="127" y="61"/>
                  <a:pt x="126" y="61"/>
                </a:cubicBezTo>
                <a:cubicBezTo>
                  <a:pt x="125" y="61"/>
                  <a:pt x="123" y="60"/>
                  <a:pt x="122" y="60"/>
                </a:cubicBezTo>
                <a:cubicBezTo>
                  <a:pt x="121" y="60"/>
                  <a:pt x="120" y="60"/>
                  <a:pt x="118" y="60"/>
                </a:cubicBezTo>
                <a:cubicBezTo>
                  <a:pt x="118" y="60"/>
                  <a:pt x="117" y="60"/>
                  <a:pt x="117" y="60"/>
                </a:cubicBezTo>
                <a:cubicBezTo>
                  <a:pt x="116" y="60"/>
                  <a:pt x="115" y="60"/>
                  <a:pt x="114" y="60"/>
                </a:cubicBezTo>
                <a:cubicBezTo>
                  <a:pt x="113" y="60"/>
                  <a:pt x="113" y="60"/>
                  <a:pt x="112" y="59"/>
                </a:cubicBezTo>
                <a:cubicBezTo>
                  <a:pt x="112" y="59"/>
                  <a:pt x="113" y="59"/>
                  <a:pt x="113" y="59"/>
                </a:cubicBezTo>
                <a:cubicBezTo>
                  <a:pt x="113" y="59"/>
                  <a:pt x="112" y="59"/>
                  <a:pt x="112" y="59"/>
                </a:cubicBezTo>
                <a:cubicBezTo>
                  <a:pt x="111" y="59"/>
                  <a:pt x="109" y="59"/>
                  <a:pt x="107" y="59"/>
                </a:cubicBezTo>
                <a:cubicBezTo>
                  <a:pt x="106" y="59"/>
                  <a:pt x="106" y="58"/>
                  <a:pt x="105" y="59"/>
                </a:cubicBezTo>
                <a:cubicBezTo>
                  <a:pt x="104" y="59"/>
                  <a:pt x="103" y="58"/>
                  <a:pt x="102" y="58"/>
                </a:cubicBezTo>
                <a:cubicBezTo>
                  <a:pt x="102" y="58"/>
                  <a:pt x="102" y="58"/>
                  <a:pt x="102" y="58"/>
                </a:cubicBezTo>
                <a:cubicBezTo>
                  <a:pt x="102" y="58"/>
                  <a:pt x="102" y="58"/>
                  <a:pt x="101" y="58"/>
                </a:cubicBezTo>
                <a:cubicBezTo>
                  <a:pt x="100" y="58"/>
                  <a:pt x="99" y="58"/>
                  <a:pt x="98" y="58"/>
                </a:cubicBezTo>
                <a:cubicBezTo>
                  <a:pt x="97" y="58"/>
                  <a:pt x="95" y="58"/>
                  <a:pt x="93" y="58"/>
                </a:cubicBezTo>
                <a:cubicBezTo>
                  <a:pt x="93" y="59"/>
                  <a:pt x="92" y="58"/>
                  <a:pt x="92" y="59"/>
                </a:cubicBezTo>
                <a:cubicBezTo>
                  <a:pt x="92" y="59"/>
                  <a:pt x="92" y="59"/>
                  <a:pt x="92" y="59"/>
                </a:cubicBezTo>
                <a:cubicBezTo>
                  <a:pt x="92" y="59"/>
                  <a:pt x="92" y="59"/>
                  <a:pt x="92" y="59"/>
                </a:cubicBezTo>
                <a:cubicBezTo>
                  <a:pt x="92" y="59"/>
                  <a:pt x="92" y="59"/>
                  <a:pt x="92" y="59"/>
                </a:cubicBezTo>
                <a:cubicBezTo>
                  <a:pt x="91" y="59"/>
                  <a:pt x="91" y="59"/>
                  <a:pt x="90" y="59"/>
                </a:cubicBezTo>
                <a:cubicBezTo>
                  <a:pt x="90" y="59"/>
                  <a:pt x="89" y="59"/>
                  <a:pt x="88" y="59"/>
                </a:cubicBezTo>
                <a:cubicBezTo>
                  <a:pt x="87" y="59"/>
                  <a:pt x="86" y="59"/>
                  <a:pt x="85" y="59"/>
                </a:cubicBezTo>
                <a:cubicBezTo>
                  <a:pt x="85" y="59"/>
                  <a:pt x="85" y="59"/>
                  <a:pt x="85" y="59"/>
                </a:cubicBezTo>
                <a:cubicBezTo>
                  <a:pt x="85" y="60"/>
                  <a:pt x="85" y="60"/>
                  <a:pt x="85" y="60"/>
                </a:cubicBezTo>
                <a:cubicBezTo>
                  <a:pt x="85" y="59"/>
                  <a:pt x="84" y="59"/>
                  <a:pt x="84" y="59"/>
                </a:cubicBezTo>
                <a:cubicBezTo>
                  <a:pt x="84" y="59"/>
                  <a:pt x="84" y="59"/>
                  <a:pt x="84" y="59"/>
                </a:cubicBezTo>
                <a:cubicBezTo>
                  <a:pt x="84" y="59"/>
                  <a:pt x="84" y="59"/>
                  <a:pt x="84" y="59"/>
                </a:cubicBezTo>
                <a:cubicBezTo>
                  <a:pt x="83" y="59"/>
                  <a:pt x="82" y="59"/>
                  <a:pt x="81" y="59"/>
                </a:cubicBezTo>
                <a:cubicBezTo>
                  <a:pt x="81" y="59"/>
                  <a:pt x="81" y="59"/>
                  <a:pt x="81" y="59"/>
                </a:cubicBezTo>
                <a:cubicBezTo>
                  <a:pt x="80" y="60"/>
                  <a:pt x="80" y="60"/>
                  <a:pt x="79" y="60"/>
                </a:cubicBezTo>
                <a:cubicBezTo>
                  <a:pt x="79" y="60"/>
                  <a:pt x="79" y="60"/>
                  <a:pt x="78" y="60"/>
                </a:cubicBezTo>
                <a:cubicBezTo>
                  <a:pt x="77" y="60"/>
                  <a:pt x="76" y="60"/>
                  <a:pt x="75" y="60"/>
                </a:cubicBezTo>
                <a:cubicBezTo>
                  <a:pt x="75" y="60"/>
                  <a:pt x="74" y="60"/>
                  <a:pt x="74" y="60"/>
                </a:cubicBezTo>
                <a:cubicBezTo>
                  <a:pt x="75" y="60"/>
                  <a:pt x="76" y="59"/>
                  <a:pt x="78" y="59"/>
                </a:cubicBezTo>
                <a:cubicBezTo>
                  <a:pt x="78" y="59"/>
                  <a:pt x="78" y="59"/>
                  <a:pt x="78" y="59"/>
                </a:cubicBezTo>
                <a:cubicBezTo>
                  <a:pt x="78" y="59"/>
                  <a:pt x="78" y="59"/>
                  <a:pt x="78" y="59"/>
                </a:cubicBezTo>
                <a:cubicBezTo>
                  <a:pt x="78" y="59"/>
                  <a:pt x="78" y="59"/>
                  <a:pt x="78" y="59"/>
                </a:cubicBezTo>
                <a:cubicBezTo>
                  <a:pt x="76" y="59"/>
                  <a:pt x="75" y="59"/>
                  <a:pt x="74" y="60"/>
                </a:cubicBezTo>
                <a:cubicBezTo>
                  <a:pt x="73" y="60"/>
                  <a:pt x="71" y="60"/>
                  <a:pt x="70" y="60"/>
                </a:cubicBezTo>
                <a:cubicBezTo>
                  <a:pt x="69" y="60"/>
                  <a:pt x="67" y="60"/>
                  <a:pt x="66" y="61"/>
                </a:cubicBezTo>
                <a:cubicBezTo>
                  <a:pt x="63" y="62"/>
                  <a:pt x="61" y="62"/>
                  <a:pt x="59" y="63"/>
                </a:cubicBezTo>
                <a:cubicBezTo>
                  <a:pt x="57" y="63"/>
                  <a:pt x="55" y="63"/>
                  <a:pt x="53" y="64"/>
                </a:cubicBezTo>
                <a:cubicBezTo>
                  <a:pt x="52" y="65"/>
                  <a:pt x="51" y="65"/>
                  <a:pt x="50" y="65"/>
                </a:cubicBezTo>
                <a:cubicBezTo>
                  <a:pt x="50" y="65"/>
                  <a:pt x="50" y="65"/>
                  <a:pt x="50" y="65"/>
                </a:cubicBezTo>
                <a:cubicBezTo>
                  <a:pt x="48" y="66"/>
                  <a:pt x="47" y="66"/>
                  <a:pt x="45" y="67"/>
                </a:cubicBezTo>
                <a:cubicBezTo>
                  <a:pt x="45" y="67"/>
                  <a:pt x="44" y="67"/>
                  <a:pt x="44" y="68"/>
                </a:cubicBezTo>
                <a:cubicBezTo>
                  <a:pt x="43" y="68"/>
                  <a:pt x="43" y="68"/>
                  <a:pt x="43" y="68"/>
                </a:cubicBezTo>
                <a:cubicBezTo>
                  <a:pt x="43" y="68"/>
                  <a:pt x="43" y="68"/>
                  <a:pt x="42" y="68"/>
                </a:cubicBezTo>
                <a:cubicBezTo>
                  <a:pt x="42" y="68"/>
                  <a:pt x="43" y="68"/>
                  <a:pt x="43" y="69"/>
                </a:cubicBezTo>
                <a:cubicBezTo>
                  <a:pt x="43" y="69"/>
                  <a:pt x="43" y="69"/>
                  <a:pt x="43" y="68"/>
                </a:cubicBezTo>
                <a:cubicBezTo>
                  <a:pt x="43" y="68"/>
                  <a:pt x="43" y="68"/>
                  <a:pt x="43" y="68"/>
                </a:cubicBezTo>
                <a:cubicBezTo>
                  <a:pt x="44" y="68"/>
                  <a:pt x="44" y="68"/>
                  <a:pt x="44" y="68"/>
                </a:cubicBezTo>
                <a:cubicBezTo>
                  <a:pt x="44" y="68"/>
                  <a:pt x="44" y="68"/>
                  <a:pt x="44" y="68"/>
                </a:cubicBezTo>
                <a:cubicBezTo>
                  <a:pt x="43" y="68"/>
                  <a:pt x="43" y="69"/>
                  <a:pt x="43" y="69"/>
                </a:cubicBezTo>
                <a:cubicBezTo>
                  <a:pt x="43" y="69"/>
                  <a:pt x="44" y="69"/>
                  <a:pt x="44" y="69"/>
                </a:cubicBezTo>
                <a:cubicBezTo>
                  <a:pt x="45" y="68"/>
                  <a:pt x="46" y="68"/>
                  <a:pt x="46" y="68"/>
                </a:cubicBezTo>
                <a:cubicBezTo>
                  <a:pt x="47" y="67"/>
                  <a:pt x="47" y="67"/>
                  <a:pt x="47" y="67"/>
                </a:cubicBezTo>
                <a:cubicBezTo>
                  <a:pt x="47" y="68"/>
                  <a:pt x="48" y="67"/>
                  <a:pt x="48" y="67"/>
                </a:cubicBezTo>
                <a:cubicBezTo>
                  <a:pt x="49" y="67"/>
                  <a:pt x="49" y="67"/>
                  <a:pt x="50" y="66"/>
                </a:cubicBezTo>
                <a:cubicBezTo>
                  <a:pt x="51" y="66"/>
                  <a:pt x="51" y="66"/>
                  <a:pt x="52" y="66"/>
                </a:cubicBezTo>
                <a:cubicBezTo>
                  <a:pt x="53" y="65"/>
                  <a:pt x="54" y="65"/>
                  <a:pt x="55" y="64"/>
                </a:cubicBezTo>
                <a:cubicBezTo>
                  <a:pt x="56" y="64"/>
                  <a:pt x="56" y="64"/>
                  <a:pt x="57" y="64"/>
                </a:cubicBezTo>
                <a:cubicBezTo>
                  <a:pt x="58" y="63"/>
                  <a:pt x="60" y="63"/>
                  <a:pt x="61" y="63"/>
                </a:cubicBezTo>
                <a:cubicBezTo>
                  <a:pt x="63" y="62"/>
                  <a:pt x="66" y="62"/>
                  <a:pt x="68" y="61"/>
                </a:cubicBezTo>
                <a:cubicBezTo>
                  <a:pt x="69" y="61"/>
                  <a:pt x="71" y="61"/>
                  <a:pt x="72" y="61"/>
                </a:cubicBezTo>
                <a:cubicBezTo>
                  <a:pt x="72" y="61"/>
                  <a:pt x="72" y="60"/>
                  <a:pt x="72" y="61"/>
                </a:cubicBezTo>
                <a:cubicBezTo>
                  <a:pt x="72" y="61"/>
                  <a:pt x="72" y="61"/>
                  <a:pt x="72" y="61"/>
                </a:cubicBezTo>
                <a:cubicBezTo>
                  <a:pt x="72" y="61"/>
                  <a:pt x="71" y="61"/>
                  <a:pt x="71" y="61"/>
                </a:cubicBezTo>
                <a:cubicBezTo>
                  <a:pt x="70" y="61"/>
                  <a:pt x="69" y="61"/>
                  <a:pt x="68" y="62"/>
                </a:cubicBezTo>
                <a:cubicBezTo>
                  <a:pt x="67" y="62"/>
                  <a:pt x="66" y="62"/>
                  <a:pt x="64" y="63"/>
                </a:cubicBezTo>
                <a:cubicBezTo>
                  <a:pt x="62" y="63"/>
                  <a:pt x="60" y="64"/>
                  <a:pt x="57" y="65"/>
                </a:cubicBezTo>
                <a:cubicBezTo>
                  <a:pt x="55" y="65"/>
                  <a:pt x="53" y="66"/>
                  <a:pt x="51" y="67"/>
                </a:cubicBezTo>
                <a:cubicBezTo>
                  <a:pt x="49" y="68"/>
                  <a:pt x="47" y="69"/>
                  <a:pt x="45" y="70"/>
                </a:cubicBezTo>
                <a:cubicBezTo>
                  <a:pt x="45" y="70"/>
                  <a:pt x="44" y="70"/>
                  <a:pt x="44" y="70"/>
                </a:cubicBezTo>
                <a:cubicBezTo>
                  <a:pt x="43" y="71"/>
                  <a:pt x="42" y="72"/>
                  <a:pt x="41" y="72"/>
                </a:cubicBezTo>
                <a:cubicBezTo>
                  <a:pt x="41" y="72"/>
                  <a:pt x="41" y="72"/>
                  <a:pt x="41" y="72"/>
                </a:cubicBezTo>
                <a:cubicBezTo>
                  <a:pt x="41" y="73"/>
                  <a:pt x="40" y="73"/>
                  <a:pt x="40" y="73"/>
                </a:cubicBezTo>
                <a:cubicBezTo>
                  <a:pt x="40" y="73"/>
                  <a:pt x="41" y="73"/>
                  <a:pt x="41" y="73"/>
                </a:cubicBezTo>
                <a:cubicBezTo>
                  <a:pt x="42" y="73"/>
                  <a:pt x="42" y="72"/>
                  <a:pt x="42" y="72"/>
                </a:cubicBezTo>
                <a:cubicBezTo>
                  <a:pt x="42" y="72"/>
                  <a:pt x="42" y="72"/>
                  <a:pt x="42" y="72"/>
                </a:cubicBezTo>
                <a:cubicBezTo>
                  <a:pt x="43" y="72"/>
                  <a:pt x="44" y="71"/>
                  <a:pt x="45" y="71"/>
                </a:cubicBezTo>
                <a:cubicBezTo>
                  <a:pt x="45" y="71"/>
                  <a:pt x="45" y="71"/>
                  <a:pt x="45" y="71"/>
                </a:cubicBezTo>
                <a:cubicBezTo>
                  <a:pt x="45" y="71"/>
                  <a:pt x="45" y="71"/>
                  <a:pt x="45" y="71"/>
                </a:cubicBezTo>
                <a:cubicBezTo>
                  <a:pt x="45" y="71"/>
                  <a:pt x="45" y="71"/>
                  <a:pt x="45" y="71"/>
                </a:cubicBezTo>
                <a:cubicBezTo>
                  <a:pt x="45" y="71"/>
                  <a:pt x="45" y="72"/>
                  <a:pt x="45" y="72"/>
                </a:cubicBezTo>
                <a:cubicBezTo>
                  <a:pt x="45" y="72"/>
                  <a:pt x="45" y="72"/>
                  <a:pt x="45" y="71"/>
                </a:cubicBezTo>
                <a:cubicBezTo>
                  <a:pt x="46" y="71"/>
                  <a:pt x="46" y="71"/>
                  <a:pt x="47" y="71"/>
                </a:cubicBezTo>
                <a:cubicBezTo>
                  <a:pt x="47" y="71"/>
                  <a:pt x="47" y="71"/>
                  <a:pt x="47" y="71"/>
                </a:cubicBezTo>
                <a:cubicBezTo>
                  <a:pt x="47" y="71"/>
                  <a:pt x="47" y="71"/>
                  <a:pt x="47" y="71"/>
                </a:cubicBezTo>
                <a:cubicBezTo>
                  <a:pt x="47" y="71"/>
                  <a:pt x="47" y="71"/>
                  <a:pt x="47" y="71"/>
                </a:cubicBezTo>
                <a:cubicBezTo>
                  <a:pt x="46" y="71"/>
                  <a:pt x="46" y="71"/>
                  <a:pt x="46" y="72"/>
                </a:cubicBezTo>
                <a:cubicBezTo>
                  <a:pt x="46" y="72"/>
                  <a:pt x="47" y="72"/>
                  <a:pt x="47" y="72"/>
                </a:cubicBezTo>
                <a:cubicBezTo>
                  <a:pt x="48" y="71"/>
                  <a:pt x="48" y="71"/>
                  <a:pt x="49" y="71"/>
                </a:cubicBezTo>
                <a:cubicBezTo>
                  <a:pt x="49" y="70"/>
                  <a:pt x="49" y="70"/>
                  <a:pt x="49" y="70"/>
                </a:cubicBezTo>
                <a:cubicBezTo>
                  <a:pt x="49" y="70"/>
                  <a:pt x="49" y="70"/>
                  <a:pt x="49" y="70"/>
                </a:cubicBezTo>
                <a:cubicBezTo>
                  <a:pt x="49" y="71"/>
                  <a:pt x="49" y="71"/>
                  <a:pt x="49" y="71"/>
                </a:cubicBezTo>
                <a:cubicBezTo>
                  <a:pt x="48" y="71"/>
                  <a:pt x="48" y="72"/>
                  <a:pt x="47" y="73"/>
                </a:cubicBezTo>
                <a:cubicBezTo>
                  <a:pt x="46" y="73"/>
                  <a:pt x="46" y="73"/>
                  <a:pt x="46" y="73"/>
                </a:cubicBezTo>
                <a:cubicBezTo>
                  <a:pt x="46" y="73"/>
                  <a:pt x="46" y="73"/>
                  <a:pt x="46" y="73"/>
                </a:cubicBezTo>
                <a:cubicBezTo>
                  <a:pt x="46" y="73"/>
                  <a:pt x="46" y="73"/>
                  <a:pt x="47" y="73"/>
                </a:cubicBezTo>
                <a:cubicBezTo>
                  <a:pt x="47" y="73"/>
                  <a:pt x="46" y="73"/>
                  <a:pt x="46" y="74"/>
                </a:cubicBezTo>
                <a:cubicBezTo>
                  <a:pt x="44" y="74"/>
                  <a:pt x="42" y="76"/>
                  <a:pt x="41" y="76"/>
                </a:cubicBezTo>
                <a:cubicBezTo>
                  <a:pt x="40" y="77"/>
                  <a:pt x="40" y="77"/>
                  <a:pt x="40" y="77"/>
                </a:cubicBezTo>
                <a:cubicBezTo>
                  <a:pt x="39" y="77"/>
                  <a:pt x="38" y="78"/>
                  <a:pt x="37" y="78"/>
                </a:cubicBezTo>
                <a:cubicBezTo>
                  <a:pt x="37" y="78"/>
                  <a:pt x="37" y="79"/>
                  <a:pt x="36" y="79"/>
                </a:cubicBezTo>
                <a:cubicBezTo>
                  <a:pt x="36" y="78"/>
                  <a:pt x="36" y="79"/>
                  <a:pt x="36" y="79"/>
                </a:cubicBezTo>
                <a:cubicBezTo>
                  <a:pt x="35" y="79"/>
                  <a:pt x="34" y="80"/>
                  <a:pt x="33" y="80"/>
                </a:cubicBezTo>
                <a:cubicBezTo>
                  <a:pt x="32" y="80"/>
                  <a:pt x="31" y="81"/>
                  <a:pt x="30" y="81"/>
                </a:cubicBezTo>
                <a:cubicBezTo>
                  <a:pt x="29" y="81"/>
                  <a:pt x="29" y="81"/>
                  <a:pt x="29" y="82"/>
                </a:cubicBezTo>
                <a:cubicBezTo>
                  <a:pt x="28" y="82"/>
                  <a:pt x="28" y="82"/>
                  <a:pt x="28" y="82"/>
                </a:cubicBezTo>
                <a:cubicBezTo>
                  <a:pt x="27" y="82"/>
                  <a:pt x="27" y="82"/>
                  <a:pt x="27" y="82"/>
                </a:cubicBezTo>
                <a:cubicBezTo>
                  <a:pt x="28" y="81"/>
                  <a:pt x="27" y="81"/>
                  <a:pt x="27" y="81"/>
                </a:cubicBezTo>
                <a:cubicBezTo>
                  <a:pt x="26" y="81"/>
                  <a:pt x="25" y="81"/>
                  <a:pt x="24" y="81"/>
                </a:cubicBezTo>
                <a:cubicBezTo>
                  <a:pt x="24" y="80"/>
                  <a:pt x="24" y="80"/>
                  <a:pt x="24" y="80"/>
                </a:cubicBezTo>
                <a:cubicBezTo>
                  <a:pt x="24" y="79"/>
                  <a:pt x="24" y="78"/>
                  <a:pt x="24" y="78"/>
                </a:cubicBezTo>
                <a:cubicBezTo>
                  <a:pt x="24" y="77"/>
                  <a:pt x="24" y="77"/>
                  <a:pt x="23" y="77"/>
                </a:cubicBezTo>
                <a:cubicBezTo>
                  <a:pt x="23" y="77"/>
                  <a:pt x="23" y="77"/>
                  <a:pt x="23" y="77"/>
                </a:cubicBezTo>
                <a:cubicBezTo>
                  <a:pt x="24" y="76"/>
                  <a:pt x="25" y="76"/>
                  <a:pt x="25" y="75"/>
                </a:cubicBezTo>
                <a:cubicBezTo>
                  <a:pt x="25" y="75"/>
                  <a:pt x="26" y="75"/>
                  <a:pt x="26" y="75"/>
                </a:cubicBezTo>
                <a:cubicBezTo>
                  <a:pt x="26" y="75"/>
                  <a:pt x="26" y="75"/>
                  <a:pt x="27" y="75"/>
                </a:cubicBezTo>
                <a:cubicBezTo>
                  <a:pt x="27" y="74"/>
                  <a:pt x="27" y="74"/>
                  <a:pt x="28" y="74"/>
                </a:cubicBezTo>
                <a:cubicBezTo>
                  <a:pt x="28" y="74"/>
                  <a:pt x="28" y="73"/>
                  <a:pt x="29" y="73"/>
                </a:cubicBezTo>
                <a:cubicBezTo>
                  <a:pt x="29" y="73"/>
                  <a:pt x="30" y="73"/>
                  <a:pt x="30" y="72"/>
                </a:cubicBezTo>
                <a:cubicBezTo>
                  <a:pt x="30" y="72"/>
                  <a:pt x="30" y="72"/>
                  <a:pt x="30" y="72"/>
                </a:cubicBezTo>
                <a:cubicBezTo>
                  <a:pt x="31" y="72"/>
                  <a:pt x="32" y="71"/>
                  <a:pt x="32" y="71"/>
                </a:cubicBezTo>
                <a:cubicBezTo>
                  <a:pt x="33" y="70"/>
                  <a:pt x="35" y="70"/>
                  <a:pt x="36" y="69"/>
                </a:cubicBezTo>
                <a:cubicBezTo>
                  <a:pt x="36" y="69"/>
                  <a:pt x="37" y="69"/>
                  <a:pt x="37" y="69"/>
                </a:cubicBezTo>
                <a:cubicBezTo>
                  <a:pt x="38" y="68"/>
                  <a:pt x="39" y="68"/>
                  <a:pt x="39" y="67"/>
                </a:cubicBezTo>
                <a:cubicBezTo>
                  <a:pt x="40" y="67"/>
                  <a:pt x="40" y="67"/>
                  <a:pt x="40" y="67"/>
                </a:cubicBezTo>
                <a:cubicBezTo>
                  <a:pt x="41" y="67"/>
                  <a:pt x="42" y="66"/>
                  <a:pt x="42" y="66"/>
                </a:cubicBezTo>
                <a:cubicBezTo>
                  <a:pt x="43" y="65"/>
                  <a:pt x="44" y="65"/>
                  <a:pt x="45" y="65"/>
                </a:cubicBezTo>
                <a:cubicBezTo>
                  <a:pt x="46" y="64"/>
                  <a:pt x="46" y="64"/>
                  <a:pt x="47" y="64"/>
                </a:cubicBezTo>
                <a:cubicBezTo>
                  <a:pt x="47" y="63"/>
                  <a:pt x="47" y="64"/>
                  <a:pt x="47" y="63"/>
                </a:cubicBezTo>
                <a:cubicBezTo>
                  <a:pt x="47" y="63"/>
                  <a:pt x="47" y="63"/>
                  <a:pt x="47" y="63"/>
                </a:cubicBezTo>
                <a:cubicBezTo>
                  <a:pt x="46" y="63"/>
                  <a:pt x="45" y="64"/>
                  <a:pt x="44" y="64"/>
                </a:cubicBezTo>
                <a:cubicBezTo>
                  <a:pt x="44" y="64"/>
                  <a:pt x="44" y="65"/>
                  <a:pt x="44" y="64"/>
                </a:cubicBezTo>
                <a:cubicBezTo>
                  <a:pt x="43" y="64"/>
                  <a:pt x="43" y="65"/>
                  <a:pt x="42" y="65"/>
                </a:cubicBezTo>
                <a:cubicBezTo>
                  <a:pt x="41" y="65"/>
                  <a:pt x="40" y="66"/>
                  <a:pt x="38" y="66"/>
                </a:cubicBezTo>
                <a:cubicBezTo>
                  <a:pt x="37" y="67"/>
                  <a:pt x="37" y="67"/>
                  <a:pt x="36" y="67"/>
                </a:cubicBezTo>
                <a:cubicBezTo>
                  <a:pt x="35" y="68"/>
                  <a:pt x="33" y="69"/>
                  <a:pt x="32" y="70"/>
                </a:cubicBezTo>
                <a:cubicBezTo>
                  <a:pt x="32" y="70"/>
                  <a:pt x="31" y="70"/>
                  <a:pt x="31" y="70"/>
                </a:cubicBezTo>
                <a:cubicBezTo>
                  <a:pt x="30" y="71"/>
                  <a:pt x="30" y="70"/>
                  <a:pt x="29" y="71"/>
                </a:cubicBezTo>
                <a:cubicBezTo>
                  <a:pt x="29" y="71"/>
                  <a:pt x="29" y="71"/>
                  <a:pt x="29" y="71"/>
                </a:cubicBezTo>
                <a:cubicBezTo>
                  <a:pt x="29" y="70"/>
                  <a:pt x="29" y="70"/>
                  <a:pt x="29" y="70"/>
                </a:cubicBezTo>
                <a:cubicBezTo>
                  <a:pt x="30" y="70"/>
                  <a:pt x="30" y="70"/>
                  <a:pt x="30" y="69"/>
                </a:cubicBezTo>
                <a:cubicBezTo>
                  <a:pt x="30" y="69"/>
                  <a:pt x="31" y="69"/>
                  <a:pt x="30" y="69"/>
                </a:cubicBezTo>
                <a:cubicBezTo>
                  <a:pt x="30" y="69"/>
                  <a:pt x="30" y="69"/>
                  <a:pt x="30" y="69"/>
                </a:cubicBezTo>
                <a:cubicBezTo>
                  <a:pt x="29" y="69"/>
                  <a:pt x="29" y="70"/>
                  <a:pt x="28" y="70"/>
                </a:cubicBezTo>
                <a:cubicBezTo>
                  <a:pt x="28" y="70"/>
                  <a:pt x="28" y="70"/>
                  <a:pt x="28" y="70"/>
                </a:cubicBezTo>
                <a:cubicBezTo>
                  <a:pt x="27" y="71"/>
                  <a:pt x="26" y="71"/>
                  <a:pt x="26" y="72"/>
                </a:cubicBezTo>
                <a:cubicBezTo>
                  <a:pt x="26" y="72"/>
                  <a:pt x="25" y="72"/>
                  <a:pt x="25" y="72"/>
                </a:cubicBezTo>
                <a:cubicBezTo>
                  <a:pt x="25" y="72"/>
                  <a:pt x="25" y="72"/>
                  <a:pt x="25" y="72"/>
                </a:cubicBezTo>
                <a:cubicBezTo>
                  <a:pt x="24" y="72"/>
                  <a:pt x="24" y="73"/>
                  <a:pt x="23" y="73"/>
                </a:cubicBezTo>
                <a:cubicBezTo>
                  <a:pt x="23" y="73"/>
                  <a:pt x="22" y="73"/>
                  <a:pt x="22" y="74"/>
                </a:cubicBezTo>
                <a:cubicBezTo>
                  <a:pt x="22" y="75"/>
                  <a:pt x="21" y="75"/>
                  <a:pt x="20" y="75"/>
                </a:cubicBezTo>
                <a:cubicBezTo>
                  <a:pt x="20" y="75"/>
                  <a:pt x="20" y="75"/>
                  <a:pt x="20" y="75"/>
                </a:cubicBezTo>
                <a:cubicBezTo>
                  <a:pt x="20" y="75"/>
                  <a:pt x="20" y="76"/>
                  <a:pt x="19" y="75"/>
                </a:cubicBezTo>
                <a:cubicBezTo>
                  <a:pt x="19" y="75"/>
                  <a:pt x="19" y="75"/>
                  <a:pt x="19" y="75"/>
                </a:cubicBezTo>
                <a:cubicBezTo>
                  <a:pt x="20" y="74"/>
                  <a:pt x="20" y="74"/>
                  <a:pt x="21" y="73"/>
                </a:cubicBezTo>
                <a:cubicBezTo>
                  <a:pt x="21" y="73"/>
                  <a:pt x="22" y="72"/>
                  <a:pt x="22" y="72"/>
                </a:cubicBezTo>
                <a:cubicBezTo>
                  <a:pt x="23" y="71"/>
                  <a:pt x="24" y="70"/>
                  <a:pt x="25" y="69"/>
                </a:cubicBezTo>
                <a:cubicBezTo>
                  <a:pt x="26" y="68"/>
                  <a:pt x="27" y="67"/>
                  <a:pt x="28" y="66"/>
                </a:cubicBezTo>
                <a:cubicBezTo>
                  <a:pt x="29" y="65"/>
                  <a:pt x="30" y="64"/>
                  <a:pt x="31" y="64"/>
                </a:cubicBezTo>
                <a:cubicBezTo>
                  <a:pt x="32" y="63"/>
                  <a:pt x="32" y="63"/>
                  <a:pt x="32" y="62"/>
                </a:cubicBezTo>
                <a:cubicBezTo>
                  <a:pt x="32" y="62"/>
                  <a:pt x="32" y="62"/>
                  <a:pt x="32" y="62"/>
                </a:cubicBezTo>
                <a:cubicBezTo>
                  <a:pt x="32" y="62"/>
                  <a:pt x="32" y="62"/>
                  <a:pt x="32" y="62"/>
                </a:cubicBezTo>
                <a:cubicBezTo>
                  <a:pt x="30" y="62"/>
                  <a:pt x="29" y="62"/>
                  <a:pt x="27" y="63"/>
                </a:cubicBezTo>
                <a:cubicBezTo>
                  <a:pt x="26" y="63"/>
                  <a:pt x="25" y="64"/>
                  <a:pt x="24" y="64"/>
                </a:cubicBezTo>
                <a:cubicBezTo>
                  <a:pt x="24" y="64"/>
                  <a:pt x="23" y="65"/>
                  <a:pt x="23" y="64"/>
                </a:cubicBezTo>
                <a:cubicBezTo>
                  <a:pt x="22" y="64"/>
                  <a:pt x="22" y="64"/>
                  <a:pt x="22" y="64"/>
                </a:cubicBezTo>
                <a:cubicBezTo>
                  <a:pt x="21" y="65"/>
                  <a:pt x="19" y="65"/>
                  <a:pt x="18" y="66"/>
                </a:cubicBezTo>
                <a:cubicBezTo>
                  <a:pt x="17" y="66"/>
                  <a:pt x="16" y="67"/>
                  <a:pt x="15" y="67"/>
                </a:cubicBezTo>
                <a:cubicBezTo>
                  <a:pt x="14" y="68"/>
                  <a:pt x="14" y="68"/>
                  <a:pt x="13" y="68"/>
                </a:cubicBezTo>
                <a:cubicBezTo>
                  <a:pt x="13" y="69"/>
                  <a:pt x="12" y="68"/>
                  <a:pt x="12" y="68"/>
                </a:cubicBezTo>
                <a:cubicBezTo>
                  <a:pt x="12" y="68"/>
                  <a:pt x="12" y="68"/>
                  <a:pt x="11" y="68"/>
                </a:cubicBezTo>
                <a:cubicBezTo>
                  <a:pt x="11" y="69"/>
                  <a:pt x="10" y="69"/>
                  <a:pt x="10" y="70"/>
                </a:cubicBezTo>
                <a:cubicBezTo>
                  <a:pt x="9" y="70"/>
                  <a:pt x="8" y="70"/>
                  <a:pt x="7" y="71"/>
                </a:cubicBezTo>
                <a:cubicBezTo>
                  <a:pt x="7" y="71"/>
                  <a:pt x="7" y="71"/>
                  <a:pt x="7" y="71"/>
                </a:cubicBezTo>
                <a:cubicBezTo>
                  <a:pt x="7" y="70"/>
                  <a:pt x="7" y="71"/>
                  <a:pt x="6" y="71"/>
                </a:cubicBezTo>
                <a:cubicBezTo>
                  <a:pt x="6" y="72"/>
                  <a:pt x="5" y="72"/>
                  <a:pt x="5" y="72"/>
                </a:cubicBezTo>
                <a:cubicBezTo>
                  <a:pt x="4" y="72"/>
                  <a:pt x="4" y="72"/>
                  <a:pt x="4" y="72"/>
                </a:cubicBezTo>
                <a:cubicBezTo>
                  <a:pt x="4" y="72"/>
                  <a:pt x="4" y="72"/>
                  <a:pt x="4" y="72"/>
                </a:cubicBezTo>
                <a:cubicBezTo>
                  <a:pt x="5" y="71"/>
                  <a:pt x="5" y="70"/>
                  <a:pt x="6" y="70"/>
                </a:cubicBezTo>
                <a:cubicBezTo>
                  <a:pt x="8" y="68"/>
                  <a:pt x="9" y="66"/>
                  <a:pt x="11" y="65"/>
                </a:cubicBezTo>
                <a:cubicBezTo>
                  <a:pt x="11" y="64"/>
                  <a:pt x="12" y="64"/>
                  <a:pt x="12" y="63"/>
                </a:cubicBezTo>
                <a:cubicBezTo>
                  <a:pt x="13" y="63"/>
                  <a:pt x="13" y="62"/>
                  <a:pt x="13" y="62"/>
                </a:cubicBezTo>
                <a:cubicBezTo>
                  <a:pt x="13" y="62"/>
                  <a:pt x="13" y="62"/>
                  <a:pt x="13" y="62"/>
                </a:cubicBezTo>
                <a:cubicBezTo>
                  <a:pt x="13" y="62"/>
                  <a:pt x="13" y="61"/>
                  <a:pt x="12" y="61"/>
                </a:cubicBezTo>
                <a:cubicBezTo>
                  <a:pt x="12" y="62"/>
                  <a:pt x="12" y="62"/>
                  <a:pt x="12" y="61"/>
                </a:cubicBezTo>
                <a:cubicBezTo>
                  <a:pt x="12" y="61"/>
                  <a:pt x="12" y="61"/>
                  <a:pt x="11" y="61"/>
                </a:cubicBezTo>
                <a:cubicBezTo>
                  <a:pt x="11" y="61"/>
                  <a:pt x="11" y="61"/>
                  <a:pt x="11" y="61"/>
                </a:cubicBezTo>
                <a:cubicBezTo>
                  <a:pt x="11" y="61"/>
                  <a:pt x="11" y="61"/>
                  <a:pt x="11" y="61"/>
                </a:cubicBezTo>
                <a:cubicBezTo>
                  <a:pt x="11" y="61"/>
                  <a:pt x="10" y="61"/>
                  <a:pt x="10" y="61"/>
                </a:cubicBezTo>
                <a:cubicBezTo>
                  <a:pt x="10" y="60"/>
                  <a:pt x="9" y="60"/>
                  <a:pt x="9" y="59"/>
                </a:cubicBezTo>
                <a:cubicBezTo>
                  <a:pt x="8" y="59"/>
                  <a:pt x="8" y="59"/>
                  <a:pt x="8" y="59"/>
                </a:cubicBezTo>
                <a:cubicBezTo>
                  <a:pt x="8" y="59"/>
                  <a:pt x="8" y="59"/>
                  <a:pt x="8" y="59"/>
                </a:cubicBezTo>
                <a:cubicBezTo>
                  <a:pt x="9" y="60"/>
                  <a:pt x="9" y="60"/>
                  <a:pt x="9" y="60"/>
                </a:cubicBezTo>
                <a:cubicBezTo>
                  <a:pt x="9" y="60"/>
                  <a:pt x="10" y="60"/>
                  <a:pt x="9" y="61"/>
                </a:cubicBezTo>
                <a:cubicBezTo>
                  <a:pt x="9" y="61"/>
                  <a:pt x="9" y="61"/>
                  <a:pt x="10" y="61"/>
                </a:cubicBezTo>
                <a:cubicBezTo>
                  <a:pt x="10" y="61"/>
                  <a:pt x="10" y="61"/>
                  <a:pt x="10" y="62"/>
                </a:cubicBezTo>
                <a:cubicBezTo>
                  <a:pt x="10" y="62"/>
                  <a:pt x="10" y="62"/>
                  <a:pt x="10" y="62"/>
                </a:cubicBezTo>
                <a:cubicBezTo>
                  <a:pt x="10" y="62"/>
                  <a:pt x="10" y="62"/>
                  <a:pt x="9" y="62"/>
                </a:cubicBezTo>
                <a:cubicBezTo>
                  <a:pt x="9" y="61"/>
                  <a:pt x="8" y="60"/>
                  <a:pt x="7" y="59"/>
                </a:cubicBezTo>
                <a:cubicBezTo>
                  <a:pt x="7" y="59"/>
                  <a:pt x="7" y="58"/>
                  <a:pt x="7" y="58"/>
                </a:cubicBezTo>
                <a:cubicBezTo>
                  <a:pt x="7" y="58"/>
                  <a:pt x="7" y="58"/>
                  <a:pt x="7" y="58"/>
                </a:cubicBezTo>
                <a:cubicBezTo>
                  <a:pt x="7" y="58"/>
                  <a:pt x="7" y="58"/>
                  <a:pt x="7" y="58"/>
                </a:cubicBezTo>
                <a:cubicBezTo>
                  <a:pt x="7" y="58"/>
                  <a:pt x="7" y="59"/>
                  <a:pt x="8" y="58"/>
                </a:cubicBezTo>
                <a:cubicBezTo>
                  <a:pt x="8" y="58"/>
                  <a:pt x="8" y="58"/>
                  <a:pt x="8" y="57"/>
                </a:cubicBezTo>
                <a:cubicBezTo>
                  <a:pt x="8" y="57"/>
                  <a:pt x="7" y="57"/>
                  <a:pt x="8" y="57"/>
                </a:cubicBezTo>
                <a:cubicBezTo>
                  <a:pt x="8" y="57"/>
                  <a:pt x="8" y="57"/>
                  <a:pt x="8" y="57"/>
                </a:cubicBezTo>
                <a:cubicBezTo>
                  <a:pt x="8" y="57"/>
                  <a:pt x="8" y="57"/>
                  <a:pt x="8" y="57"/>
                </a:cubicBezTo>
                <a:cubicBezTo>
                  <a:pt x="9" y="57"/>
                  <a:pt x="9" y="56"/>
                  <a:pt x="9" y="56"/>
                </a:cubicBezTo>
                <a:cubicBezTo>
                  <a:pt x="9" y="56"/>
                  <a:pt x="9" y="55"/>
                  <a:pt x="9" y="55"/>
                </a:cubicBezTo>
                <a:cubicBezTo>
                  <a:pt x="10" y="56"/>
                  <a:pt x="10" y="55"/>
                  <a:pt x="10" y="54"/>
                </a:cubicBezTo>
                <a:cubicBezTo>
                  <a:pt x="9" y="53"/>
                  <a:pt x="9" y="53"/>
                  <a:pt x="10" y="52"/>
                </a:cubicBezTo>
                <a:cubicBezTo>
                  <a:pt x="10" y="52"/>
                  <a:pt x="10" y="52"/>
                  <a:pt x="10" y="51"/>
                </a:cubicBezTo>
                <a:cubicBezTo>
                  <a:pt x="10" y="51"/>
                  <a:pt x="10" y="51"/>
                  <a:pt x="9" y="51"/>
                </a:cubicBezTo>
                <a:cubicBezTo>
                  <a:pt x="9" y="51"/>
                  <a:pt x="9" y="51"/>
                  <a:pt x="8" y="52"/>
                </a:cubicBezTo>
                <a:cubicBezTo>
                  <a:pt x="8" y="52"/>
                  <a:pt x="7" y="52"/>
                  <a:pt x="7" y="52"/>
                </a:cubicBezTo>
                <a:cubicBezTo>
                  <a:pt x="7" y="52"/>
                  <a:pt x="7" y="51"/>
                  <a:pt x="7" y="51"/>
                </a:cubicBezTo>
                <a:cubicBezTo>
                  <a:pt x="8" y="51"/>
                  <a:pt x="8" y="51"/>
                  <a:pt x="7" y="51"/>
                </a:cubicBezTo>
                <a:cubicBezTo>
                  <a:pt x="7" y="51"/>
                  <a:pt x="7" y="50"/>
                  <a:pt x="8" y="50"/>
                </a:cubicBezTo>
                <a:cubicBezTo>
                  <a:pt x="8" y="50"/>
                  <a:pt x="8" y="50"/>
                  <a:pt x="8" y="50"/>
                </a:cubicBezTo>
                <a:cubicBezTo>
                  <a:pt x="8" y="50"/>
                  <a:pt x="8" y="50"/>
                  <a:pt x="8" y="50"/>
                </a:cubicBezTo>
                <a:cubicBezTo>
                  <a:pt x="7" y="50"/>
                  <a:pt x="7" y="50"/>
                  <a:pt x="7" y="50"/>
                </a:cubicBezTo>
                <a:cubicBezTo>
                  <a:pt x="7" y="50"/>
                  <a:pt x="6" y="51"/>
                  <a:pt x="5" y="51"/>
                </a:cubicBezTo>
                <a:cubicBezTo>
                  <a:pt x="5" y="51"/>
                  <a:pt x="5" y="51"/>
                  <a:pt x="5" y="51"/>
                </a:cubicBezTo>
                <a:cubicBezTo>
                  <a:pt x="5" y="51"/>
                  <a:pt x="5" y="51"/>
                  <a:pt x="5" y="51"/>
                </a:cubicBezTo>
                <a:cubicBezTo>
                  <a:pt x="5" y="51"/>
                  <a:pt x="5" y="51"/>
                  <a:pt x="5" y="51"/>
                </a:cubicBezTo>
                <a:cubicBezTo>
                  <a:pt x="5" y="50"/>
                  <a:pt x="5" y="51"/>
                  <a:pt x="5" y="51"/>
                </a:cubicBezTo>
                <a:cubicBezTo>
                  <a:pt x="4" y="51"/>
                  <a:pt x="4" y="51"/>
                  <a:pt x="4" y="51"/>
                </a:cubicBezTo>
                <a:cubicBezTo>
                  <a:pt x="3" y="51"/>
                  <a:pt x="2" y="53"/>
                  <a:pt x="1" y="53"/>
                </a:cubicBezTo>
                <a:cubicBezTo>
                  <a:pt x="1" y="53"/>
                  <a:pt x="1" y="53"/>
                  <a:pt x="1" y="53"/>
                </a:cubicBezTo>
                <a:cubicBezTo>
                  <a:pt x="1" y="53"/>
                  <a:pt x="0" y="53"/>
                  <a:pt x="0" y="53"/>
                </a:cubicBezTo>
                <a:cubicBezTo>
                  <a:pt x="0" y="53"/>
                  <a:pt x="0" y="53"/>
                  <a:pt x="0" y="53"/>
                </a:cubicBezTo>
                <a:cubicBezTo>
                  <a:pt x="0" y="53"/>
                  <a:pt x="0" y="52"/>
                  <a:pt x="1" y="52"/>
                </a:cubicBezTo>
                <a:cubicBezTo>
                  <a:pt x="1" y="52"/>
                  <a:pt x="2" y="51"/>
                  <a:pt x="2" y="51"/>
                </a:cubicBezTo>
                <a:cubicBezTo>
                  <a:pt x="2" y="51"/>
                  <a:pt x="3" y="50"/>
                  <a:pt x="3" y="50"/>
                </a:cubicBezTo>
                <a:cubicBezTo>
                  <a:pt x="4" y="50"/>
                  <a:pt x="4" y="49"/>
                  <a:pt x="5" y="49"/>
                </a:cubicBezTo>
                <a:cubicBezTo>
                  <a:pt x="6" y="48"/>
                  <a:pt x="7" y="48"/>
                  <a:pt x="9" y="47"/>
                </a:cubicBezTo>
                <a:cubicBezTo>
                  <a:pt x="9" y="46"/>
                  <a:pt x="10" y="46"/>
                  <a:pt x="11" y="46"/>
                </a:cubicBezTo>
                <a:cubicBezTo>
                  <a:pt x="11" y="45"/>
                  <a:pt x="11" y="45"/>
                  <a:pt x="11" y="45"/>
                </a:cubicBezTo>
                <a:cubicBezTo>
                  <a:pt x="11" y="46"/>
                  <a:pt x="11" y="46"/>
                  <a:pt x="11" y="46"/>
                </a:cubicBezTo>
                <a:cubicBezTo>
                  <a:pt x="10" y="46"/>
                  <a:pt x="10" y="46"/>
                  <a:pt x="10" y="46"/>
                </a:cubicBezTo>
                <a:cubicBezTo>
                  <a:pt x="10" y="46"/>
                  <a:pt x="9" y="46"/>
                  <a:pt x="10" y="47"/>
                </a:cubicBezTo>
                <a:cubicBezTo>
                  <a:pt x="10" y="47"/>
                  <a:pt x="10" y="47"/>
                  <a:pt x="10" y="47"/>
                </a:cubicBezTo>
                <a:cubicBezTo>
                  <a:pt x="10" y="46"/>
                  <a:pt x="10" y="46"/>
                  <a:pt x="10" y="46"/>
                </a:cubicBezTo>
                <a:cubicBezTo>
                  <a:pt x="11" y="46"/>
                  <a:pt x="11" y="46"/>
                  <a:pt x="11" y="46"/>
                </a:cubicBezTo>
                <a:cubicBezTo>
                  <a:pt x="11" y="46"/>
                  <a:pt x="11" y="46"/>
                  <a:pt x="11" y="46"/>
                </a:cubicBezTo>
                <a:cubicBezTo>
                  <a:pt x="11" y="47"/>
                  <a:pt x="11" y="47"/>
                  <a:pt x="11" y="47"/>
                </a:cubicBezTo>
                <a:cubicBezTo>
                  <a:pt x="11" y="47"/>
                  <a:pt x="11" y="47"/>
                  <a:pt x="11" y="47"/>
                </a:cubicBezTo>
                <a:cubicBezTo>
                  <a:pt x="11" y="46"/>
                  <a:pt x="12" y="46"/>
                  <a:pt x="12" y="46"/>
                </a:cubicBezTo>
                <a:cubicBezTo>
                  <a:pt x="14" y="45"/>
                  <a:pt x="15" y="44"/>
                  <a:pt x="16" y="44"/>
                </a:cubicBezTo>
                <a:cubicBezTo>
                  <a:pt x="16" y="44"/>
                  <a:pt x="17" y="44"/>
                  <a:pt x="16" y="43"/>
                </a:cubicBezTo>
                <a:cubicBezTo>
                  <a:pt x="16" y="43"/>
                  <a:pt x="16" y="43"/>
                  <a:pt x="16" y="43"/>
                </a:cubicBezTo>
                <a:cubicBezTo>
                  <a:pt x="16" y="43"/>
                  <a:pt x="16" y="43"/>
                  <a:pt x="16" y="43"/>
                </a:cubicBezTo>
                <a:cubicBezTo>
                  <a:pt x="16" y="43"/>
                  <a:pt x="16" y="43"/>
                  <a:pt x="16" y="43"/>
                </a:cubicBezTo>
                <a:cubicBezTo>
                  <a:pt x="16" y="43"/>
                  <a:pt x="16" y="42"/>
                  <a:pt x="16" y="42"/>
                </a:cubicBezTo>
                <a:cubicBezTo>
                  <a:pt x="16" y="41"/>
                  <a:pt x="17" y="41"/>
                  <a:pt x="17" y="41"/>
                </a:cubicBezTo>
                <a:cubicBezTo>
                  <a:pt x="17" y="41"/>
                  <a:pt x="17" y="41"/>
                  <a:pt x="17" y="41"/>
                </a:cubicBezTo>
                <a:cubicBezTo>
                  <a:pt x="17" y="42"/>
                  <a:pt x="16" y="42"/>
                  <a:pt x="17" y="42"/>
                </a:cubicBezTo>
                <a:cubicBezTo>
                  <a:pt x="17" y="42"/>
                  <a:pt x="17" y="42"/>
                  <a:pt x="17" y="42"/>
                </a:cubicBezTo>
                <a:cubicBezTo>
                  <a:pt x="17" y="41"/>
                  <a:pt x="17" y="41"/>
                  <a:pt x="17" y="41"/>
                </a:cubicBezTo>
                <a:cubicBezTo>
                  <a:pt x="18" y="41"/>
                  <a:pt x="18" y="41"/>
                  <a:pt x="17" y="41"/>
                </a:cubicBezTo>
                <a:cubicBezTo>
                  <a:pt x="17" y="40"/>
                  <a:pt x="17" y="40"/>
                  <a:pt x="18" y="40"/>
                </a:cubicBezTo>
                <a:cubicBezTo>
                  <a:pt x="18" y="39"/>
                  <a:pt x="18" y="40"/>
                  <a:pt x="18" y="40"/>
                </a:cubicBezTo>
                <a:cubicBezTo>
                  <a:pt x="18" y="40"/>
                  <a:pt x="18" y="40"/>
                  <a:pt x="18" y="40"/>
                </a:cubicBezTo>
                <a:cubicBezTo>
                  <a:pt x="18" y="39"/>
                  <a:pt x="18" y="39"/>
                  <a:pt x="18" y="39"/>
                </a:cubicBezTo>
                <a:cubicBezTo>
                  <a:pt x="18" y="39"/>
                  <a:pt x="18" y="39"/>
                  <a:pt x="18" y="39"/>
                </a:cubicBezTo>
                <a:cubicBezTo>
                  <a:pt x="18" y="39"/>
                  <a:pt x="19" y="39"/>
                  <a:pt x="19" y="38"/>
                </a:cubicBezTo>
                <a:cubicBezTo>
                  <a:pt x="18" y="38"/>
                  <a:pt x="19" y="38"/>
                  <a:pt x="19" y="38"/>
                </a:cubicBezTo>
                <a:cubicBezTo>
                  <a:pt x="19" y="38"/>
                  <a:pt x="19" y="38"/>
                  <a:pt x="19" y="37"/>
                </a:cubicBezTo>
                <a:cubicBezTo>
                  <a:pt x="20" y="37"/>
                  <a:pt x="20" y="37"/>
                  <a:pt x="20" y="37"/>
                </a:cubicBezTo>
                <a:cubicBezTo>
                  <a:pt x="20" y="37"/>
                  <a:pt x="20" y="37"/>
                  <a:pt x="20" y="36"/>
                </a:cubicBezTo>
                <a:cubicBezTo>
                  <a:pt x="20" y="36"/>
                  <a:pt x="21" y="36"/>
                  <a:pt x="21" y="35"/>
                </a:cubicBezTo>
                <a:cubicBezTo>
                  <a:pt x="21" y="35"/>
                  <a:pt x="21" y="35"/>
                  <a:pt x="21" y="35"/>
                </a:cubicBezTo>
                <a:cubicBezTo>
                  <a:pt x="21" y="35"/>
                  <a:pt x="21" y="35"/>
                  <a:pt x="20" y="35"/>
                </a:cubicBezTo>
                <a:cubicBezTo>
                  <a:pt x="19" y="36"/>
                  <a:pt x="19" y="37"/>
                  <a:pt x="18" y="38"/>
                </a:cubicBezTo>
                <a:cubicBezTo>
                  <a:pt x="18" y="38"/>
                  <a:pt x="18" y="39"/>
                  <a:pt x="17" y="40"/>
                </a:cubicBezTo>
                <a:cubicBezTo>
                  <a:pt x="17" y="40"/>
                  <a:pt x="17" y="40"/>
                  <a:pt x="17" y="40"/>
                </a:cubicBezTo>
                <a:cubicBezTo>
                  <a:pt x="17" y="40"/>
                  <a:pt x="17" y="40"/>
                  <a:pt x="17" y="40"/>
                </a:cubicBezTo>
                <a:cubicBezTo>
                  <a:pt x="17" y="39"/>
                  <a:pt x="18" y="37"/>
                  <a:pt x="19" y="36"/>
                </a:cubicBezTo>
                <a:cubicBezTo>
                  <a:pt x="19" y="36"/>
                  <a:pt x="19" y="36"/>
                  <a:pt x="19" y="36"/>
                </a:cubicBezTo>
                <a:cubicBezTo>
                  <a:pt x="19" y="36"/>
                  <a:pt x="19" y="36"/>
                  <a:pt x="18" y="36"/>
                </a:cubicBezTo>
                <a:cubicBezTo>
                  <a:pt x="18" y="37"/>
                  <a:pt x="18" y="37"/>
                  <a:pt x="17" y="38"/>
                </a:cubicBezTo>
                <a:cubicBezTo>
                  <a:pt x="17" y="38"/>
                  <a:pt x="17" y="38"/>
                  <a:pt x="17" y="39"/>
                </a:cubicBezTo>
                <a:cubicBezTo>
                  <a:pt x="17" y="39"/>
                  <a:pt x="17" y="39"/>
                  <a:pt x="17" y="39"/>
                </a:cubicBezTo>
                <a:cubicBezTo>
                  <a:pt x="16" y="39"/>
                  <a:pt x="16" y="39"/>
                  <a:pt x="16" y="38"/>
                </a:cubicBezTo>
                <a:cubicBezTo>
                  <a:pt x="16" y="38"/>
                  <a:pt x="17" y="37"/>
                  <a:pt x="17" y="37"/>
                </a:cubicBezTo>
                <a:cubicBezTo>
                  <a:pt x="17" y="37"/>
                  <a:pt x="17" y="37"/>
                  <a:pt x="17" y="36"/>
                </a:cubicBezTo>
                <a:cubicBezTo>
                  <a:pt x="17" y="36"/>
                  <a:pt x="17" y="36"/>
                  <a:pt x="17" y="36"/>
                </a:cubicBezTo>
                <a:cubicBezTo>
                  <a:pt x="15" y="36"/>
                  <a:pt x="14" y="37"/>
                  <a:pt x="13" y="38"/>
                </a:cubicBezTo>
                <a:cubicBezTo>
                  <a:pt x="13" y="38"/>
                  <a:pt x="13" y="38"/>
                  <a:pt x="13" y="38"/>
                </a:cubicBezTo>
                <a:cubicBezTo>
                  <a:pt x="13" y="37"/>
                  <a:pt x="12" y="38"/>
                  <a:pt x="12" y="38"/>
                </a:cubicBezTo>
                <a:cubicBezTo>
                  <a:pt x="12" y="38"/>
                  <a:pt x="11" y="38"/>
                  <a:pt x="10" y="39"/>
                </a:cubicBezTo>
                <a:cubicBezTo>
                  <a:pt x="10" y="39"/>
                  <a:pt x="9" y="39"/>
                  <a:pt x="8" y="40"/>
                </a:cubicBezTo>
                <a:cubicBezTo>
                  <a:pt x="8" y="40"/>
                  <a:pt x="8" y="40"/>
                  <a:pt x="8" y="40"/>
                </a:cubicBezTo>
                <a:cubicBezTo>
                  <a:pt x="8" y="40"/>
                  <a:pt x="8" y="40"/>
                  <a:pt x="8" y="40"/>
                </a:cubicBezTo>
                <a:cubicBezTo>
                  <a:pt x="8" y="38"/>
                  <a:pt x="10" y="38"/>
                  <a:pt x="11" y="37"/>
                </a:cubicBezTo>
                <a:cubicBezTo>
                  <a:pt x="12" y="36"/>
                  <a:pt x="13" y="35"/>
                  <a:pt x="15" y="34"/>
                </a:cubicBezTo>
                <a:cubicBezTo>
                  <a:pt x="16" y="33"/>
                  <a:pt x="17" y="33"/>
                  <a:pt x="18" y="32"/>
                </a:cubicBezTo>
                <a:cubicBezTo>
                  <a:pt x="19" y="31"/>
                  <a:pt x="21" y="30"/>
                  <a:pt x="23" y="29"/>
                </a:cubicBezTo>
                <a:cubicBezTo>
                  <a:pt x="23" y="28"/>
                  <a:pt x="24" y="28"/>
                  <a:pt x="24" y="28"/>
                </a:cubicBezTo>
                <a:cubicBezTo>
                  <a:pt x="24" y="28"/>
                  <a:pt x="24" y="27"/>
                  <a:pt x="24" y="27"/>
                </a:cubicBezTo>
                <a:cubicBezTo>
                  <a:pt x="25" y="27"/>
                  <a:pt x="26" y="27"/>
                  <a:pt x="26" y="26"/>
                </a:cubicBezTo>
                <a:cubicBezTo>
                  <a:pt x="26" y="26"/>
                  <a:pt x="26" y="26"/>
                  <a:pt x="26" y="26"/>
                </a:cubicBezTo>
                <a:cubicBezTo>
                  <a:pt x="26" y="25"/>
                  <a:pt x="27" y="25"/>
                  <a:pt x="27" y="25"/>
                </a:cubicBezTo>
                <a:cubicBezTo>
                  <a:pt x="27" y="25"/>
                  <a:pt x="27" y="24"/>
                  <a:pt x="28" y="24"/>
                </a:cubicBezTo>
                <a:cubicBezTo>
                  <a:pt x="28" y="24"/>
                  <a:pt x="29" y="24"/>
                  <a:pt x="29" y="23"/>
                </a:cubicBezTo>
                <a:cubicBezTo>
                  <a:pt x="29" y="23"/>
                  <a:pt x="29" y="23"/>
                  <a:pt x="29" y="23"/>
                </a:cubicBezTo>
                <a:cubicBezTo>
                  <a:pt x="31" y="22"/>
                  <a:pt x="32" y="21"/>
                  <a:pt x="34" y="19"/>
                </a:cubicBezTo>
                <a:cubicBezTo>
                  <a:pt x="35" y="19"/>
                  <a:pt x="35" y="18"/>
                  <a:pt x="36" y="18"/>
                </a:cubicBezTo>
                <a:cubicBezTo>
                  <a:pt x="37" y="18"/>
                  <a:pt x="37" y="17"/>
                  <a:pt x="38" y="17"/>
                </a:cubicBezTo>
                <a:cubicBezTo>
                  <a:pt x="39" y="17"/>
                  <a:pt x="40" y="16"/>
                  <a:pt x="40" y="16"/>
                </a:cubicBezTo>
                <a:cubicBezTo>
                  <a:pt x="41" y="15"/>
                  <a:pt x="43" y="15"/>
                  <a:pt x="44" y="14"/>
                </a:cubicBezTo>
                <a:cubicBezTo>
                  <a:pt x="44" y="14"/>
                  <a:pt x="45" y="14"/>
                  <a:pt x="45" y="14"/>
                </a:cubicBezTo>
                <a:cubicBezTo>
                  <a:pt x="45" y="14"/>
                  <a:pt x="46" y="14"/>
                  <a:pt x="46" y="13"/>
                </a:cubicBezTo>
                <a:cubicBezTo>
                  <a:pt x="48" y="12"/>
                  <a:pt x="50" y="11"/>
                  <a:pt x="53" y="11"/>
                </a:cubicBezTo>
                <a:cubicBezTo>
                  <a:pt x="53" y="10"/>
                  <a:pt x="54" y="10"/>
                  <a:pt x="54" y="10"/>
                </a:cubicBezTo>
                <a:cubicBezTo>
                  <a:pt x="55" y="10"/>
                  <a:pt x="55" y="10"/>
                  <a:pt x="55" y="10"/>
                </a:cubicBezTo>
                <a:cubicBezTo>
                  <a:pt x="55" y="9"/>
                  <a:pt x="54" y="9"/>
                  <a:pt x="54" y="10"/>
                </a:cubicBezTo>
                <a:cubicBezTo>
                  <a:pt x="54" y="10"/>
                  <a:pt x="54" y="10"/>
                  <a:pt x="53" y="10"/>
                </a:cubicBezTo>
                <a:cubicBezTo>
                  <a:pt x="54" y="9"/>
                  <a:pt x="54" y="9"/>
                  <a:pt x="54" y="9"/>
                </a:cubicBezTo>
                <a:cubicBezTo>
                  <a:pt x="56" y="9"/>
                  <a:pt x="58" y="8"/>
                  <a:pt x="59" y="7"/>
                </a:cubicBezTo>
                <a:cubicBezTo>
                  <a:pt x="61" y="7"/>
                  <a:pt x="62" y="6"/>
                  <a:pt x="63" y="6"/>
                </a:cubicBezTo>
                <a:cubicBezTo>
                  <a:pt x="65" y="6"/>
                  <a:pt x="66" y="5"/>
                  <a:pt x="68" y="5"/>
                </a:cubicBezTo>
                <a:cubicBezTo>
                  <a:pt x="68" y="5"/>
                  <a:pt x="69" y="4"/>
                  <a:pt x="70" y="4"/>
                </a:cubicBezTo>
                <a:cubicBezTo>
                  <a:pt x="71" y="4"/>
                  <a:pt x="72" y="4"/>
                  <a:pt x="72" y="4"/>
                </a:cubicBezTo>
                <a:cubicBezTo>
                  <a:pt x="72" y="4"/>
                  <a:pt x="73" y="4"/>
                  <a:pt x="73" y="4"/>
                </a:cubicBezTo>
                <a:cubicBezTo>
                  <a:pt x="73" y="4"/>
                  <a:pt x="72" y="4"/>
                  <a:pt x="72" y="4"/>
                </a:cubicBezTo>
                <a:cubicBezTo>
                  <a:pt x="72" y="4"/>
                  <a:pt x="71" y="4"/>
                  <a:pt x="70" y="5"/>
                </a:cubicBezTo>
                <a:cubicBezTo>
                  <a:pt x="70" y="5"/>
                  <a:pt x="70" y="5"/>
                  <a:pt x="70" y="5"/>
                </a:cubicBezTo>
                <a:cubicBezTo>
                  <a:pt x="69" y="5"/>
                  <a:pt x="69" y="5"/>
                  <a:pt x="69" y="5"/>
                </a:cubicBezTo>
                <a:cubicBezTo>
                  <a:pt x="69" y="5"/>
                  <a:pt x="70" y="5"/>
                  <a:pt x="70" y="5"/>
                </a:cubicBezTo>
                <a:cubicBezTo>
                  <a:pt x="71" y="5"/>
                  <a:pt x="72" y="5"/>
                  <a:pt x="73" y="4"/>
                </a:cubicBezTo>
                <a:cubicBezTo>
                  <a:pt x="74" y="4"/>
                  <a:pt x="75" y="4"/>
                  <a:pt x="76" y="4"/>
                </a:cubicBezTo>
                <a:cubicBezTo>
                  <a:pt x="77" y="4"/>
                  <a:pt x="78" y="4"/>
                  <a:pt x="80" y="4"/>
                </a:cubicBezTo>
                <a:cubicBezTo>
                  <a:pt x="81" y="3"/>
                  <a:pt x="81" y="3"/>
                  <a:pt x="82" y="3"/>
                </a:cubicBezTo>
                <a:cubicBezTo>
                  <a:pt x="82" y="3"/>
                  <a:pt x="82" y="3"/>
                  <a:pt x="83" y="3"/>
                </a:cubicBezTo>
                <a:cubicBezTo>
                  <a:pt x="83" y="3"/>
                  <a:pt x="83" y="3"/>
                  <a:pt x="83" y="3"/>
                </a:cubicBezTo>
                <a:cubicBezTo>
                  <a:pt x="83" y="3"/>
                  <a:pt x="84" y="3"/>
                  <a:pt x="84" y="3"/>
                </a:cubicBezTo>
                <a:cubicBezTo>
                  <a:pt x="84" y="3"/>
                  <a:pt x="85" y="3"/>
                  <a:pt x="86" y="3"/>
                </a:cubicBezTo>
                <a:cubicBezTo>
                  <a:pt x="86" y="3"/>
                  <a:pt x="86" y="3"/>
                  <a:pt x="86" y="3"/>
                </a:cubicBezTo>
                <a:cubicBezTo>
                  <a:pt x="86" y="3"/>
                  <a:pt x="86" y="3"/>
                  <a:pt x="86" y="3"/>
                </a:cubicBezTo>
                <a:cubicBezTo>
                  <a:pt x="87" y="3"/>
                  <a:pt x="87" y="3"/>
                  <a:pt x="88" y="3"/>
                </a:cubicBezTo>
                <a:cubicBezTo>
                  <a:pt x="88" y="3"/>
                  <a:pt x="88" y="3"/>
                  <a:pt x="88" y="3"/>
                </a:cubicBezTo>
                <a:cubicBezTo>
                  <a:pt x="88" y="3"/>
                  <a:pt x="88" y="3"/>
                  <a:pt x="88" y="3"/>
                </a:cubicBezTo>
                <a:cubicBezTo>
                  <a:pt x="87" y="3"/>
                  <a:pt x="87" y="2"/>
                  <a:pt x="87" y="2"/>
                </a:cubicBezTo>
                <a:cubicBezTo>
                  <a:pt x="86" y="2"/>
                  <a:pt x="86" y="2"/>
                  <a:pt x="86" y="2"/>
                </a:cubicBezTo>
                <a:cubicBezTo>
                  <a:pt x="86" y="2"/>
                  <a:pt x="86" y="2"/>
                  <a:pt x="86" y="2"/>
                </a:cubicBezTo>
                <a:cubicBezTo>
                  <a:pt x="87" y="2"/>
                  <a:pt x="88" y="1"/>
                  <a:pt x="89" y="1"/>
                </a:cubicBezTo>
                <a:cubicBezTo>
                  <a:pt x="90" y="1"/>
                  <a:pt x="92" y="2"/>
                  <a:pt x="94" y="1"/>
                </a:cubicBezTo>
                <a:cubicBezTo>
                  <a:pt x="95" y="1"/>
                  <a:pt x="97" y="1"/>
                  <a:pt x="98" y="1"/>
                </a:cubicBezTo>
                <a:cubicBezTo>
                  <a:pt x="99" y="1"/>
                  <a:pt x="99" y="1"/>
                  <a:pt x="100" y="1"/>
                </a:cubicBezTo>
                <a:cubicBezTo>
                  <a:pt x="100" y="1"/>
                  <a:pt x="101" y="1"/>
                  <a:pt x="101" y="1"/>
                </a:cubicBezTo>
                <a:cubicBezTo>
                  <a:pt x="101" y="1"/>
                  <a:pt x="102" y="1"/>
                  <a:pt x="102" y="1"/>
                </a:cubicBezTo>
                <a:cubicBezTo>
                  <a:pt x="102" y="1"/>
                  <a:pt x="102" y="0"/>
                  <a:pt x="102" y="1"/>
                </a:cubicBezTo>
                <a:cubicBezTo>
                  <a:pt x="102" y="1"/>
                  <a:pt x="103" y="1"/>
                  <a:pt x="102" y="1"/>
                </a:cubicBezTo>
                <a:cubicBezTo>
                  <a:pt x="102" y="1"/>
                  <a:pt x="102" y="1"/>
                  <a:pt x="102" y="1"/>
                </a:cubicBezTo>
                <a:cubicBezTo>
                  <a:pt x="103" y="1"/>
                  <a:pt x="104" y="1"/>
                  <a:pt x="104" y="1"/>
                </a:cubicBezTo>
                <a:cubicBezTo>
                  <a:pt x="104" y="1"/>
                  <a:pt x="104" y="1"/>
                  <a:pt x="104" y="1"/>
                </a:cubicBezTo>
                <a:cubicBezTo>
                  <a:pt x="104" y="1"/>
                  <a:pt x="104" y="1"/>
                  <a:pt x="104" y="1"/>
                </a:cubicBezTo>
                <a:cubicBezTo>
                  <a:pt x="104" y="1"/>
                  <a:pt x="105" y="2"/>
                  <a:pt x="106" y="1"/>
                </a:cubicBezTo>
                <a:cubicBezTo>
                  <a:pt x="106" y="1"/>
                  <a:pt x="106" y="1"/>
                  <a:pt x="107" y="1"/>
                </a:cubicBezTo>
                <a:cubicBezTo>
                  <a:pt x="107" y="2"/>
                  <a:pt x="107" y="2"/>
                  <a:pt x="107" y="2"/>
                </a:cubicBezTo>
                <a:cubicBezTo>
                  <a:pt x="109" y="1"/>
                  <a:pt x="110" y="1"/>
                  <a:pt x="111" y="1"/>
                </a:cubicBezTo>
                <a:cubicBezTo>
                  <a:pt x="112" y="1"/>
                  <a:pt x="113" y="0"/>
                  <a:pt x="114" y="0"/>
                </a:cubicBezTo>
                <a:cubicBezTo>
                  <a:pt x="114" y="0"/>
                  <a:pt x="115" y="0"/>
                  <a:pt x="115" y="0"/>
                </a:cubicBezTo>
                <a:cubicBezTo>
                  <a:pt x="115" y="0"/>
                  <a:pt x="116" y="0"/>
                  <a:pt x="116" y="0"/>
                </a:cubicBezTo>
                <a:cubicBezTo>
                  <a:pt x="117" y="0"/>
                  <a:pt x="117" y="0"/>
                  <a:pt x="118" y="0"/>
                </a:cubicBezTo>
                <a:cubicBezTo>
                  <a:pt x="118" y="1"/>
                  <a:pt x="118" y="1"/>
                  <a:pt x="118" y="1"/>
                </a:cubicBezTo>
                <a:cubicBezTo>
                  <a:pt x="119" y="2"/>
                  <a:pt x="119" y="2"/>
                  <a:pt x="120" y="1"/>
                </a:cubicBezTo>
                <a:cubicBezTo>
                  <a:pt x="120" y="1"/>
                  <a:pt x="121" y="1"/>
                  <a:pt x="121" y="1"/>
                </a:cubicBezTo>
                <a:cubicBezTo>
                  <a:pt x="121" y="2"/>
                  <a:pt x="122" y="2"/>
                  <a:pt x="122" y="2"/>
                </a:cubicBezTo>
                <a:cubicBezTo>
                  <a:pt x="122" y="2"/>
                  <a:pt x="123" y="3"/>
                  <a:pt x="123" y="3"/>
                </a:cubicBezTo>
                <a:cubicBezTo>
                  <a:pt x="123" y="3"/>
                  <a:pt x="123" y="4"/>
                  <a:pt x="124" y="4"/>
                </a:cubicBezTo>
                <a:cubicBezTo>
                  <a:pt x="124" y="4"/>
                  <a:pt x="125" y="5"/>
                  <a:pt x="125" y="5"/>
                </a:cubicBezTo>
                <a:cubicBezTo>
                  <a:pt x="126" y="5"/>
                  <a:pt x="126" y="5"/>
                  <a:pt x="126" y="5"/>
                </a:cubicBezTo>
                <a:cubicBezTo>
                  <a:pt x="127" y="5"/>
                  <a:pt x="128" y="7"/>
                  <a:pt x="129" y="7"/>
                </a:cubicBezTo>
                <a:cubicBezTo>
                  <a:pt x="129" y="7"/>
                  <a:pt x="129" y="7"/>
                  <a:pt x="130" y="8"/>
                </a:cubicBezTo>
                <a:cubicBezTo>
                  <a:pt x="130" y="8"/>
                  <a:pt x="130" y="9"/>
                  <a:pt x="131" y="9"/>
                </a:cubicBezTo>
                <a:cubicBezTo>
                  <a:pt x="131" y="9"/>
                  <a:pt x="131" y="10"/>
                  <a:pt x="132" y="10"/>
                </a:cubicBezTo>
                <a:cubicBezTo>
                  <a:pt x="133" y="11"/>
                  <a:pt x="134" y="12"/>
                  <a:pt x="135" y="14"/>
                </a:cubicBezTo>
                <a:cubicBezTo>
                  <a:pt x="135" y="15"/>
                  <a:pt x="136" y="16"/>
                  <a:pt x="137" y="17"/>
                </a:cubicBezTo>
                <a:cubicBezTo>
                  <a:pt x="138" y="17"/>
                  <a:pt x="139" y="18"/>
                  <a:pt x="140" y="19"/>
                </a:cubicBezTo>
                <a:cubicBezTo>
                  <a:pt x="141" y="20"/>
                  <a:pt x="141" y="21"/>
                  <a:pt x="142" y="22"/>
                </a:cubicBezTo>
                <a:cubicBezTo>
                  <a:pt x="142" y="23"/>
                  <a:pt x="142" y="23"/>
                  <a:pt x="142" y="23"/>
                </a:cubicBezTo>
                <a:cubicBezTo>
                  <a:pt x="141" y="23"/>
                  <a:pt x="141" y="23"/>
                  <a:pt x="141" y="23"/>
                </a:cubicBezTo>
                <a:cubicBezTo>
                  <a:pt x="141" y="22"/>
                  <a:pt x="140" y="22"/>
                  <a:pt x="140" y="21"/>
                </a:cubicBezTo>
                <a:cubicBezTo>
                  <a:pt x="139" y="21"/>
                  <a:pt x="138" y="20"/>
                  <a:pt x="136" y="19"/>
                </a:cubicBezTo>
                <a:cubicBezTo>
                  <a:pt x="136" y="19"/>
                  <a:pt x="136" y="19"/>
                  <a:pt x="136" y="19"/>
                </a:cubicBezTo>
                <a:cubicBezTo>
                  <a:pt x="135" y="19"/>
                  <a:pt x="136" y="19"/>
                  <a:pt x="136" y="20"/>
                </a:cubicBezTo>
                <a:cubicBezTo>
                  <a:pt x="136" y="21"/>
                  <a:pt x="136" y="22"/>
                  <a:pt x="135" y="23"/>
                </a:cubicBezTo>
                <a:cubicBezTo>
                  <a:pt x="135" y="24"/>
                  <a:pt x="135" y="26"/>
                  <a:pt x="134" y="27"/>
                </a:cubicBezTo>
                <a:cubicBezTo>
                  <a:pt x="134" y="28"/>
                  <a:pt x="134" y="29"/>
                  <a:pt x="133" y="29"/>
                </a:cubicBezTo>
                <a:cubicBezTo>
                  <a:pt x="133" y="29"/>
                  <a:pt x="133" y="29"/>
                  <a:pt x="133" y="30"/>
                </a:cubicBezTo>
                <a:cubicBezTo>
                  <a:pt x="132" y="31"/>
                  <a:pt x="132" y="32"/>
                  <a:pt x="132" y="33"/>
                </a:cubicBezTo>
                <a:cubicBezTo>
                  <a:pt x="131" y="33"/>
                  <a:pt x="131" y="33"/>
                  <a:pt x="131" y="33"/>
                </a:cubicBezTo>
                <a:cubicBezTo>
                  <a:pt x="132" y="34"/>
                  <a:pt x="131" y="34"/>
                  <a:pt x="131" y="35"/>
                </a:cubicBezTo>
                <a:cubicBezTo>
                  <a:pt x="131" y="35"/>
                  <a:pt x="131" y="35"/>
                  <a:pt x="131" y="35"/>
                </a:cubicBezTo>
                <a:cubicBezTo>
                  <a:pt x="131" y="35"/>
                  <a:pt x="131"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3" y="35"/>
                  <a:pt x="133" y="35"/>
                  <a:pt x="133" y="35"/>
                </a:cubicBezTo>
                <a:cubicBezTo>
                  <a:pt x="133" y="35"/>
                  <a:pt x="133" y="35"/>
                  <a:pt x="133" y="35"/>
                </a:cubicBezTo>
                <a:cubicBezTo>
                  <a:pt x="133" y="36"/>
                  <a:pt x="133" y="36"/>
                  <a:pt x="134" y="36"/>
                </a:cubicBezTo>
                <a:cubicBezTo>
                  <a:pt x="134" y="36"/>
                  <a:pt x="135" y="37"/>
                  <a:pt x="135" y="37"/>
                </a:cubicBezTo>
                <a:cubicBezTo>
                  <a:pt x="135" y="37"/>
                  <a:pt x="136" y="37"/>
                  <a:pt x="135" y="36"/>
                </a:cubicBezTo>
                <a:cubicBezTo>
                  <a:pt x="135" y="36"/>
                  <a:pt x="136" y="36"/>
                  <a:pt x="136" y="36"/>
                </a:cubicBezTo>
                <a:cubicBezTo>
                  <a:pt x="138" y="37"/>
                  <a:pt x="140" y="38"/>
                  <a:pt x="142" y="39"/>
                </a:cubicBezTo>
                <a:cubicBezTo>
                  <a:pt x="144" y="39"/>
                  <a:pt x="145" y="39"/>
                  <a:pt x="146" y="40"/>
                </a:cubicBezTo>
                <a:cubicBezTo>
                  <a:pt x="146" y="40"/>
                  <a:pt x="146" y="40"/>
                  <a:pt x="146" y="40"/>
                </a:cubicBezTo>
                <a:cubicBezTo>
                  <a:pt x="147" y="40"/>
                  <a:pt x="147" y="40"/>
                  <a:pt x="147" y="39"/>
                </a:cubicBezTo>
                <a:cubicBezTo>
                  <a:pt x="147" y="39"/>
                  <a:pt x="147" y="39"/>
                  <a:pt x="146" y="39"/>
                </a:cubicBezTo>
                <a:cubicBezTo>
                  <a:pt x="145" y="39"/>
                  <a:pt x="144" y="38"/>
                  <a:pt x="143" y="38"/>
                </a:cubicBezTo>
                <a:cubicBezTo>
                  <a:pt x="143" y="38"/>
                  <a:pt x="143" y="38"/>
                  <a:pt x="143" y="38"/>
                </a:cubicBezTo>
                <a:cubicBezTo>
                  <a:pt x="142" y="38"/>
                  <a:pt x="142" y="37"/>
                  <a:pt x="142" y="37"/>
                </a:cubicBezTo>
                <a:cubicBezTo>
                  <a:pt x="142" y="37"/>
                  <a:pt x="143" y="37"/>
                  <a:pt x="143" y="37"/>
                </a:cubicBezTo>
                <a:cubicBezTo>
                  <a:pt x="143" y="37"/>
                  <a:pt x="143" y="37"/>
                  <a:pt x="143" y="38"/>
                </a:cubicBezTo>
                <a:cubicBezTo>
                  <a:pt x="144" y="38"/>
                  <a:pt x="146" y="38"/>
                  <a:pt x="147" y="38"/>
                </a:cubicBezTo>
                <a:cubicBezTo>
                  <a:pt x="147" y="39"/>
                  <a:pt x="148" y="39"/>
                  <a:pt x="149" y="39"/>
                </a:cubicBezTo>
                <a:cubicBezTo>
                  <a:pt x="150" y="39"/>
                  <a:pt x="150" y="40"/>
                  <a:pt x="151" y="40"/>
                </a:cubicBezTo>
                <a:cubicBezTo>
                  <a:pt x="152" y="40"/>
                  <a:pt x="152" y="40"/>
                  <a:pt x="152" y="40"/>
                </a:cubicBezTo>
                <a:cubicBezTo>
                  <a:pt x="153" y="40"/>
                  <a:pt x="153" y="40"/>
                  <a:pt x="154" y="40"/>
                </a:cubicBezTo>
                <a:cubicBezTo>
                  <a:pt x="154" y="40"/>
                  <a:pt x="154" y="40"/>
                  <a:pt x="154" y="40"/>
                </a:cubicBezTo>
                <a:cubicBezTo>
                  <a:pt x="153" y="39"/>
                  <a:pt x="152" y="38"/>
                  <a:pt x="151" y="38"/>
                </a:cubicBezTo>
                <a:cubicBezTo>
                  <a:pt x="151" y="38"/>
                  <a:pt x="151" y="38"/>
                  <a:pt x="151" y="38"/>
                </a:cubicBezTo>
                <a:cubicBezTo>
                  <a:pt x="151" y="37"/>
                  <a:pt x="150" y="37"/>
                  <a:pt x="149" y="36"/>
                </a:cubicBezTo>
                <a:cubicBezTo>
                  <a:pt x="149" y="36"/>
                  <a:pt x="149" y="36"/>
                  <a:pt x="149" y="36"/>
                </a:cubicBezTo>
                <a:cubicBezTo>
                  <a:pt x="149" y="36"/>
                  <a:pt x="149" y="36"/>
                  <a:pt x="149" y="36"/>
                </a:cubicBezTo>
                <a:cubicBezTo>
                  <a:pt x="149" y="36"/>
                  <a:pt x="149" y="36"/>
                  <a:pt x="150" y="36"/>
                </a:cubicBezTo>
                <a:cubicBezTo>
                  <a:pt x="150" y="37"/>
                  <a:pt x="151" y="37"/>
                  <a:pt x="152" y="36"/>
                </a:cubicBezTo>
                <a:cubicBezTo>
                  <a:pt x="152" y="36"/>
                  <a:pt x="152" y="37"/>
                  <a:pt x="153" y="37"/>
                </a:cubicBezTo>
                <a:cubicBezTo>
                  <a:pt x="153" y="37"/>
                  <a:pt x="154" y="37"/>
                  <a:pt x="154" y="38"/>
                </a:cubicBezTo>
                <a:cubicBezTo>
                  <a:pt x="155" y="38"/>
                  <a:pt x="155" y="38"/>
                  <a:pt x="155" y="38"/>
                </a:cubicBezTo>
                <a:cubicBezTo>
                  <a:pt x="155" y="38"/>
                  <a:pt x="156" y="38"/>
                  <a:pt x="156" y="38"/>
                </a:cubicBezTo>
                <a:cubicBezTo>
                  <a:pt x="156" y="37"/>
                  <a:pt x="156" y="37"/>
                  <a:pt x="155" y="37"/>
                </a:cubicBezTo>
                <a:cubicBezTo>
                  <a:pt x="155" y="36"/>
                  <a:pt x="155" y="36"/>
                  <a:pt x="154" y="36"/>
                </a:cubicBezTo>
                <a:cubicBezTo>
                  <a:pt x="154" y="36"/>
                  <a:pt x="154" y="36"/>
                  <a:pt x="154" y="36"/>
                </a:cubicBezTo>
                <a:cubicBezTo>
                  <a:pt x="154" y="35"/>
                  <a:pt x="154" y="35"/>
                  <a:pt x="154" y="35"/>
                </a:cubicBezTo>
                <a:cubicBezTo>
                  <a:pt x="155" y="36"/>
                  <a:pt x="155" y="35"/>
                  <a:pt x="155" y="34"/>
                </a:cubicBezTo>
                <a:cubicBezTo>
                  <a:pt x="155" y="34"/>
                  <a:pt x="155" y="34"/>
                  <a:pt x="155" y="34"/>
                </a:cubicBezTo>
                <a:cubicBezTo>
                  <a:pt x="155" y="34"/>
                  <a:pt x="154" y="33"/>
                  <a:pt x="155" y="33"/>
                </a:cubicBezTo>
                <a:cubicBezTo>
                  <a:pt x="155" y="33"/>
                  <a:pt x="155" y="34"/>
                  <a:pt x="156" y="34"/>
                </a:cubicBezTo>
                <a:cubicBezTo>
                  <a:pt x="156" y="34"/>
                  <a:pt x="156" y="34"/>
                  <a:pt x="156" y="34"/>
                </a:cubicBezTo>
                <a:cubicBezTo>
                  <a:pt x="156" y="34"/>
                  <a:pt x="156" y="34"/>
                  <a:pt x="156" y="34"/>
                </a:cubicBezTo>
                <a:cubicBezTo>
                  <a:pt x="156" y="34"/>
                  <a:pt x="157" y="34"/>
                  <a:pt x="157" y="34"/>
                </a:cubicBezTo>
                <a:cubicBezTo>
                  <a:pt x="156" y="34"/>
                  <a:pt x="156" y="33"/>
                  <a:pt x="156" y="33"/>
                </a:cubicBezTo>
                <a:cubicBezTo>
                  <a:pt x="156" y="33"/>
                  <a:pt x="156" y="33"/>
                  <a:pt x="155" y="33"/>
                </a:cubicBezTo>
                <a:cubicBezTo>
                  <a:pt x="155" y="33"/>
                  <a:pt x="155" y="33"/>
                  <a:pt x="155" y="33"/>
                </a:cubicBezTo>
                <a:cubicBezTo>
                  <a:pt x="154" y="32"/>
                  <a:pt x="153" y="31"/>
                  <a:pt x="152" y="30"/>
                </a:cubicBezTo>
                <a:cubicBezTo>
                  <a:pt x="152" y="30"/>
                  <a:pt x="152" y="30"/>
                  <a:pt x="151" y="30"/>
                </a:cubicBezTo>
                <a:cubicBezTo>
                  <a:pt x="151" y="30"/>
                  <a:pt x="151" y="30"/>
                  <a:pt x="151" y="30"/>
                </a:cubicBezTo>
                <a:cubicBezTo>
                  <a:pt x="150" y="30"/>
                  <a:pt x="151" y="30"/>
                  <a:pt x="151" y="29"/>
                </a:cubicBezTo>
                <a:cubicBezTo>
                  <a:pt x="150" y="29"/>
                  <a:pt x="151" y="29"/>
                  <a:pt x="151" y="29"/>
                </a:cubicBezTo>
                <a:cubicBezTo>
                  <a:pt x="152" y="29"/>
                  <a:pt x="152" y="29"/>
                  <a:pt x="153" y="29"/>
                </a:cubicBezTo>
                <a:cubicBezTo>
                  <a:pt x="153" y="29"/>
                  <a:pt x="153" y="29"/>
                  <a:pt x="154" y="29"/>
                </a:cubicBezTo>
                <a:cubicBezTo>
                  <a:pt x="154" y="28"/>
                  <a:pt x="155" y="29"/>
                  <a:pt x="156" y="28"/>
                </a:cubicBezTo>
                <a:cubicBezTo>
                  <a:pt x="156" y="28"/>
                  <a:pt x="157" y="28"/>
                  <a:pt x="157" y="29"/>
                </a:cubicBezTo>
                <a:cubicBezTo>
                  <a:pt x="157" y="29"/>
                  <a:pt x="157" y="29"/>
                  <a:pt x="157" y="28"/>
                </a:cubicBezTo>
                <a:cubicBezTo>
                  <a:pt x="157" y="28"/>
                  <a:pt x="158" y="28"/>
                  <a:pt x="158" y="28"/>
                </a:cubicBezTo>
                <a:cubicBezTo>
                  <a:pt x="159" y="28"/>
                  <a:pt x="159" y="28"/>
                  <a:pt x="159" y="28"/>
                </a:cubicBezTo>
                <a:cubicBezTo>
                  <a:pt x="159" y="29"/>
                  <a:pt x="159" y="29"/>
                  <a:pt x="159" y="30"/>
                </a:cubicBezTo>
                <a:cubicBezTo>
                  <a:pt x="160" y="30"/>
                  <a:pt x="160" y="30"/>
                  <a:pt x="160" y="30"/>
                </a:cubicBezTo>
                <a:cubicBezTo>
                  <a:pt x="161" y="30"/>
                  <a:pt x="160" y="29"/>
                  <a:pt x="160" y="29"/>
                </a:cubicBezTo>
                <a:cubicBezTo>
                  <a:pt x="160" y="29"/>
                  <a:pt x="160" y="28"/>
                  <a:pt x="160" y="28"/>
                </a:cubicBezTo>
                <a:cubicBezTo>
                  <a:pt x="160" y="28"/>
                  <a:pt x="161" y="28"/>
                  <a:pt x="161" y="28"/>
                </a:cubicBezTo>
                <a:cubicBezTo>
                  <a:pt x="161" y="28"/>
                  <a:pt x="162" y="28"/>
                  <a:pt x="162" y="28"/>
                </a:cubicBezTo>
                <a:cubicBezTo>
                  <a:pt x="163" y="29"/>
                  <a:pt x="164" y="29"/>
                  <a:pt x="164" y="30"/>
                </a:cubicBezTo>
                <a:cubicBezTo>
                  <a:pt x="165" y="30"/>
                  <a:pt x="165" y="32"/>
                  <a:pt x="165" y="32"/>
                </a:cubicBezTo>
                <a:cubicBezTo>
                  <a:pt x="165" y="33"/>
                  <a:pt x="165" y="33"/>
                  <a:pt x="165" y="34"/>
                </a:cubicBezTo>
                <a:cubicBezTo>
                  <a:pt x="166" y="35"/>
                  <a:pt x="167" y="36"/>
                  <a:pt x="167" y="37"/>
                </a:cubicBezTo>
                <a:cubicBezTo>
                  <a:pt x="166" y="38"/>
                  <a:pt x="167" y="39"/>
                  <a:pt x="166" y="40"/>
                </a:cubicBezTo>
                <a:cubicBezTo>
                  <a:pt x="166" y="41"/>
                  <a:pt x="166" y="41"/>
                  <a:pt x="166" y="42"/>
                </a:cubicBezTo>
                <a:cubicBezTo>
                  <a:pt x="166" y="42"/>
                  <a:pt x="166" y="43"/>
                  <a:pt x="166" y="43"/>
                </a:cubicBezTo>
                <a:cubicBezTo>
                  <a:pt x="166" y="44"/>
                  <a:pt x="166" y="44"/>
                  <a:pt x="166" y="44"/>
                </a:cubicBezTo>
                <a:cubicBezTo>
                  <a:pt x="165" y="44"/>
                  <a:pt x="165" y="45"/>
                  <a:pt x="165" y="45"/>
                </a:cubicBezTo>
                <a:cubicBezTo>
                  <a:pt x="165" y="45"/>
                  <a:pt x="164" y="46"/>
                  <a:pt x="164" y="46"/>
                </a:cubicBezTo>
                <a:cubicBezTo>
                  <a:pt x="164" y="46"/>
                  <a:pt x="164" y="46"/>
                  <a:pt x="164" y="47"/>
                </a:cubicBezTo>
                <a:cubicBezTo>
                  <a:pt x="163" y="47"/>
                  <a:pt x="163" y="47"/>
                  <a:pt x="163" y="46"/>
                </a:cubicBezTo>
                <a:cubicBezTo>
                  <a:pt x="162" y="46"/>
                  <a:pt x="161" y="47"/>
                  <a:pt x="162" y="47"/>
                </a:cubicBezTo>
                <a:cubicBezTo>
                  <a:pt x="162" y="48"/>
                  <a:pt x="162" y="48"/>
                  <a:pt x="161" y="47"/>
                </a:cubicBezTo>
                <a:cubicBezTo>
                  <a:pt x="161" y="47"/>
                  <a:pt x="161" y="47"/>
                  <a:pt x="160" y="48"/>
                </a:cubicBezTo>
                <a:cubicBezTo>
                  <a:pt x="160" y="48"/>
                  <a:pt x="159" y="48"/>
                  <a:pt x="158" y="48"/>
                </a:cubicBezTo>
                <a:cubicBezTo>
                  <a:pt x="158" y="48"/>
                  <a:pt x="157" y="48"/>
                  <a:pt x="157" y="47"/>
                </a:cubicBezTo>
                <a:cubicBezTo>
                  <a:pt x="157" y="47"/>
                  <a:pt x="156" y="47"/>
                  <a:pt x="156" y="47"/>
                </a:cubicBezTo>
                <a:cubicBezTo>
                  <a:pt x="156" y="47"/>
                  <a:pt x="156" y="47"/>
                  <a:pt x="156" y="48"/>
                </a:cubicBezTo>
                <a:cubicBezTo>
                  <a:pt x="157" y="48"/>
                  <a:pt x="157" y="48"/>
                  <a:pt x="158" y="49"/>
                </a:cubicBezTo>
                <a:cubicBezTo>
                  <a:pt x="158" y="49"/>
                  <a:pt x="158" y="49"/>
                  <a:pt x="158" y="49"/>
                </a:cubicBezTo>
                <a:cubicBezTo>
                  <a:pt x="158" y="49"/>
                  <a:pt x="157" y="49"/>
                  <a:pt x="157" y="50"/>
                </a:cubicBezTo>
                <a:cubicBezTo>
                  <a:pt x="157" y="50"/>
                  <a:pt x="157" y="50"/>
                  <a:pt x="157" y="50"/>
                </a:cubicBezTo>
                <a:cubicBezTo>
                  <a:pt x="156" y="49"/>
                  <a:pt x="155" y="49"/>
                  <a:pt x="154" y="48"/>
                </a:cubicBezTo>
                <a:cubicBezTo>
                  <a:pt x="154" y="48"/>
                  <a:pt x="154" y="48"/>
                  <a:pt x="154" y="48"/>
                </a:cubicBezTo>
                <a:cubicBezTo>
                  <a:pt x="154" y="48"/>
                  <a:pt x="154" y="48"/>
                  <a:pt x="154" y="48"/>
                </a:cubicBezTo>
                <a:cubicBezTo>
                  <a:pt x="155" y="48"/>
                  <a:pt x="155" y="48"/>
                  <a:pt x="155" y="48"/>
                </a:cubicBezTo>
                <a:cubicBezTo>
                  <a:pt x="155" y="48"/>
                  <a:pt x="156" y="48"/>
                  <a:pt x="156" y="48"/>
                </a:cubicBezTo>
                <a:cubicBezTo>
                  <a:pt x="156" y="48"/>
                  <a:pt x="156" y="48"/>
                  <a:pt x="155" y="48"/>
                </a:cubicBezTo>
                <a:cubicBezTo>
                  <a:pt x="155" y="48"/>
                  <a:pt x="154" y="47"/>
                  <a:pt x="154" y="47"/>
                </a:cubicBezTo>
                <a:cubicBezTo>
                  <a:pt x="153" y="46"/>
                  <a:pt x="151" y="46"/>
                  <a:pt x="150" y="46"/>
                </a:cubicBezTo>
                <a:cubicBezTo>
                  <a:pt x="149" y="45"/>
                  <a:pt x="148" y="45"/>
                  <a:pt x="146" y="44"/>
                </a:cubicBezTo>
                <a:cubicBezTo>
                  <a:pt x="146" y="44"/>
                  <a:pt x="146" y="44"/>
                  <a:pt x="146" y="44"/>
                </a:cubicBezTo>
                <a:cubicBezTo>
                  <a:pt x="146" y="44"/>
                  <a:pt x="146" y="44"/>
                  <a:pt x="146" y="44"/>
                </a:cubicBezTo>
                <a:cubicBezTo>
                  <a:pt x="146" y="43"/>
                  <a:pt x="146" y="44"/>
                  <a:pt x="146" y="44"/>
                </a:cubicBezTo>
                <a:cubicBezTo>
                  <a:pt x="146" y="44"/>
                  <a:pt x="147" y="44"/>
                  <a:pt x="147" y="44"/>
                </a:cubicBezTo>
                <a:cubicBezTo>
                  <a:pt x="147" y="44"/>
                  <a:pt x="147" y="44"/>
                  <a:pt x="148" y="44"/>
                </a:cubicBezTo>
                <a:cubicBezTo>
                  <a:pt x="148" y="44"/>
                  <a:pt x="148" y="44"/>
                  <a:pt x="148" y="44"/>
                </a:cubicBezTo>
                <a:cubicBezTo>
                  <a:pt x="148" y="44"/>
                  <a:pt x="148" y="44"/>
                  <a:pt x="148" y="44"/>
                </a:cubicBezTo>
                <a:cubicBezTo>
                  <a:pt x="148" y="44"/>
                  <a:pt x="147" y="43"/>
                  <a:pt x="147" y="43"/>
                </a:cubicBezTo>
                <a:cubicBezTo>
                  <a:pt x="146" y="43"/>
                  <a:pt x="146" y="42"/>
                  <a:pt x="145" y="42"/>
                </a:cubicBezTo>
                <a:cubicBezTo>
                  <a:pt x="145" y="41"/>
                  <a:pt x="144" y="40"/>
                  <a:pt x="143" y="40"/>
                </a:cubicBezTo>
                <a:cubicBezTo>
                  <a:pt x="142" y="40"/>
                  <a:pt x="142" y="40"/>
                  <a:pt x="141" y="39"/>
                </a:cubicBezTo>
                <a:cubicBezTo>
                  <a:pt x="141" y="39"/>
                  <a:pt x="141" y="39"/>
                  <a:pt x="140" y="39"/>
                </a:cubicBezTo>
                <a:cubicBezTo>
                  <a:pt x="139" y="39"/>
                  <a:pt x="139" y="38"/>
                  <a:pt x="138" y="38"/>
                </a:cubicBezTo>
                <a:cubicBezTo>
                  <a:pt x="137" y="38"/>
                  <a:pt x="137" y="38"/>
                  <a:pt x="136" y="39"/>
                </a:cubicBezTo>
                <a:cubicBezTo>
                  <a:pt x="136" y="39"/>
                  <a:pt x="137" y="39"/>
                  <a:pt x="137" y="39"/>
                </a:cubicBezTo>
                <a:cubicBezTo>
                  <a:pt x="137" y="39"/>
                  <a:pt x="138" y="39"/>
                  <a:pt x="138" y="39"/>
                </a:cubicBezTo>
                <a:cubicBezTo>
                  <a:pt x="138" y="39"/>
                  <a:pt x="138" y="39"/>
                  <a:pt x="138" y="39"/>
                </a:cubicBezTo>
                <a:cubicBezTo>
                  <a:pt x="138" y="39"/>
                  <a:pt x="138" y="39"/>
                  <a:pt x="138" y="39"/>
                </a:cubicBezTo>
                <a:cubicBezTo>
                  <a:pt x="138" y="39"/>
                  <a:pt x="138" y="39"/>
                  <a:pt x="138" y="39"/>
                </a:cubicBezTo>
                <a:cubicBezTo>
                  <a:pt x="138" y="39"/>
                  <a:pt x="139" y="39"/>
                  <a:pt x="139" y="39"/>
                </a:cubicBezTo>
                <a:cubicBezTo>
                  <a:pt x="139" y="39"/>
                  <a:pt x="139" y="39"/>
                  <a:pt x="139" y="40"/>
                </a:cubicBezTo>
                <a:cubicBezTo>
                  <a:pt x="139" y="40"/>
                  <a:pt x="138" y="40"/>
                  <a:pt x="139" y="40"/>
                </a:cubicBezTo>
                <a:cubicBezTo>
                  <a:pt x="139" y="40"/>
                  <a:pt x="139" y="41"/>
                  <a:pt x="139" y="40"/>
                </a:cubicBezTo>
                <a:cubicBezTo>
                  <a:pt x="140" y="40"/>
                  <a:pt x="140" y="40"/>
                  <a:pt x="141" y="41"/>
                </a:cubicBezTo>
                <a:cubicBezTo>
                  <a:pt x="141" y="41"/>
                  <a:pt x="141" y="41"/>
                  <a:pt x="141" y="41"/>
                </a:cubicBezTo>
                <a:cubicBezTo>
                  <a:pt x="141" y="42"/>
                  <a:pt x="141" y="41"/>
                  <a:pt x="141" y="41"/>
                </a:cubicBezTo>
                <a:cubicBezTo>
                  <a:pt x="142" y="41"/>
                  <a:pt x="142" y="41"/>
                  <a:pt x="142" y="41"/>
                </a:cubicBezTo>
                <a:cubicBezTo>
                  <a:pt x="142" y="42"/>
                  <a:pt x="142" y="42"/>
                  <a:pt x="143" y="42"/>
                </a:cubicBezTo>
                <a:cubicBezTo>
                  <a:pt x="143" y="42"/>
                  <a:pt x="143" y="42"/>
                  <a:pt x="143" y="42"/>
                </a:cubicBezTo>
                <a:cubicBezTo>
                  <a:pt x="143" y="42"/>
                  <a:pt x="143" y="42"/>
                  <a:pt x="142" y="42"/>
                </a:cubicBezTo>
                <a:cubicBezTo>
                  <a:pt x="142" y="42"/>
                  <a:pt x="142" y="43"/>
                  <a:pt x="142" y="43"/>
                </a:cubicBezTo>
                <a:cubicBezTo>
                  <a:pt x="143" y="43"/>
                  <a:pt x="142" y="44"/>
                  <a:pt x="142" y="44"/>
                </a:cubicBezTo>
                <a:cubicBezTo>
                  <a:pt x="142" y="45"/>
                  <a:pt x="142" y="45"/>
                  <a:pt x="142" y="44"/>
                </a:cubicBezTo>
                <a:cubicBezTo>
                  <a:pt x="141" y="44"/>
                  <a:pt x="140" y="44"/>
                  <a:pt x="139" y="44"/>
                </a:cubicBezTo>
                <a:cubicBezTo>
                  <a:pt x="139" y="44"/>
                  <a:pt x="138" y="44"/>
                  <a:pt x="138" y="44"/>
                </a:cubicBezTo>
                <a:cubicBezTo>
                  <a:pt x="138" y="44"/>
                  <a:pt x="138" y="44"/>
                  <a:pt x="138" y="44"/>
                </a:cubicBezTo>
                <a:cubicBezTo>
                  <a:pt x="139" y="45"/>
                  <a:pt x="139" y="45"/>
                  <a:pt x="140" y="45"/>
                </a:cubicBezTo>
                <a:cubicBezTo>
                  <a:pt x="140" y="46"/>
                  <a:pt x="140" y="47"/>
                  <a:pt x="140" y="47"/>
                </a:cubicBezTo>
                <a:cubicBezTo>
                  <a:pt x="139" y="47"/>
                  <a:pt x="139" y="48"/>
                  <a:pt x="139" y="48"/>
                </a:cubicBezTo>
                <a:cubicBezTo>
                  <a:pt x="139" y="48"/>
                  <a:pt x="140" y="48"/>
                  <a:pt x="139" y="49"/>
                </a:cubicBezTo>
                <a:cubicBezTo>
                  <a:pt x="139" y="49"/>
                  <a:pt x="139" y="49"/>
                  <a:pt x="139" y="49"/>
                </a:cubicBezTo>
                <a:cubicBezTo>
                  <a:pt x="139" y="49"/>
                  <a:pt x="139" y="49"/>
                  <a:pt x="139" y="49"/>
                </a:cubicBezTo>
                <a:cubicBezTo>
                  <a:pt x="139" y="49"/>
                  <a:pt x="140" y="49"/>
                  <a:pt x="140" y="49"/>
                </a:cubicBezTo>
                <a:cubicBezTo>
                  <a:pt x="139" y="49"/>
                  <a:pt x="139" y="49"/>
                  <a:pt x="139" y="49"/>
                </a:cubicBezTo>
                <a:cubicBezTo>
                  <a:pt x="139" y="48"/>
                  <a:pt x="139" y="48"/>
                  <a:pt x="138" y="49"/>
                </a:cubicBezTo>
                <a:cubicBezTo>
                  <a:pt x="138" y="49"/>
                  <a:pt x="138" y="49"/>
                  <a:pt x="138" y="49"/>
                </a:cubicBezTo>
                <a:cubicBezTo>
                  <a:pt x="139" y="50"/>
                  <a:pt x="138" y="50"/>
                  <a:pt x="138" y="50"/>
                </a:cubicBezTo>
                <a:cubicBezTo>
                  <a:pt x="138" y="50"/>
                  <a:pt x="139" y="50"/>
                  <a:pt x="138" y="51"/>
                </a:cubicBezTo>
                <a:cubicBezTo>
                  <a:pt x="138" y="51"/>
                  <a:pt x="139" y="51"/>
                  <a:pt x="139" y="51"/>
                </a:cubicBezTo>
                <a:cubicBezTo>
                  <a:pt x="139" y="51"/>
                  <a:pt x="140" y="51"/>
                  <a:pt x="140" y="51"/>
                </a:cubicBezTo>
                <a:cubicBezTo>
                  <a:pt x="141" y="51"/>
                  <a:pt x="142" y="51"/>
                  <a:pt x="142" y="52"/>
                </a:cubicBezTo>
                <a:cubicBezTo>
                  <a:pt x="143" y="52"/>
                  <a:pt x="143" y="53"/>
                  <a:pt x="144" y="52"/>
                </a:cubicBezTo>
                <a:cubicBezTo>
                  <a:pt x="145" y="52"/>
                  <a:pt x="145" y="53"/>
                  <a:pt x="146" y="53"/>
                </a:cubicBezTo>
                <a:cubicBezTo>
                  <a:pt x="146" y="53"/>
                  <a:pt x="146" y="53"/>
                  <a:pt x="147" y="53"/>
                </a:cubicBezTo>
                <a:cubicBezTo>
                  <a:pt x="147" y="54"/>
                  <a:pt x="147" y="54"/>
                  <a:pt x="147" y="54"/>
                </a:cubicBezTo>
                <a:cubicBezTo>
                  <a:pt x="147" y="54"/>
                  <a:pt x="147" y="54"/>
                  <a:pt x="146" y="54"/>
                </a:cubicBezTo>
                <a:cubicBezTo>
                  <a:pt x="146" y="54"/>
                  <a:pt x="146" y="54"/>
                  <a:pt x="146" y="55"/>
                </a:cubicBezTo>
                <a:cubicBezTo>
                  <a:pt x="146" y="55"/>
                  <a:pt x="145" y="55"/>
                  <a:pt x="145" y="55"/>
                </a:cubicBezTo>
                <a:cubicBezTo>
                  <a:pt x="144" y="55"/>
                  <a:pt x="144" y="55"/>
                  <a:pt x="143" y="55"/>
                </a:cubicBezTo>
                <a:cubicBezTo>
                  <a:pt x="143" y="55"/>
                  <a:pt x="143" y="55"/>
                  <a:pt x="143" y="56"/>
                </a:cubicBezTo>
                <a:cubicBezTo>
                  <a:pt x="143" y="56"/>
                  <a:pt x="143" y="56"/>
                  <a:pt x="144" y="56"/>
                </a:cubicBezTo>
                <a:cubicBezTo>
                  <a:pt x="144" y="56"/>
                  <a:pt x="145" y="56"/>
                  <a:pt x="146" y="57"/>
                </a:cubicBezTo>
                <a:cubicBezTo>
                  <a:pt x="146" y="57"/>
                  <a:pt x="146" y="57"/>
                  <a:pt x="146" y="57"/>
                </a:cubicBezTo>
                <a:cubicBezTo>
                  <a:pt x="147" y="57"/>
                  <a:pt x="148" y="58"/>
                  <a:pt x="149" y="58"/>
                </a:cubicBezTo>
                <a:cubicBezTo>
                  <a:pt x="149" y="58"/>
                  <a:pt x="150" y="59"/>
                  <a:pt x="150" y="59"/>
                </a:cubicBezTo>
                <a:cubicBezTo>
                  <a:pt x="150" y="59"/>
                  <a:pt x="150" y="60"/>
                  <a:pt x="150" y="60"/>
                </a:cubicBezTo>
                <a:cubicBezTo>
                  <a:pt x="150" y="60"/>
                  <a:pt x="150" y="60"/>
                  <a:pt x="149" y="60"/>
                </a:cubicBezTo>
                <a:cubicBezTo>
                  <a:pt x="149" y="59"/>
                  <a:pt x="148" y="60"/>
                  <a:pt x="148" y="59"/>
                </a:cubicBezTo>
                <a:cubicBezTo>
                  <a:pt x="148" y="59"/>
                  <a:pt x="148" y="59"/>
                  <a:pt x="148" y="59"/>
                </a:cubicBezTo>
                <a:cubicBezTo>
                  <a:pt x="148" y="59"/>
                  <a:pt x="148" y="59"/>
                  <a:pt x="148" y="59"/>
                </a:cubicBezTo>
                <a:cubicBezTo>
                  <a:pt x="148" y="60"/>
                  <a:pt x="148" y="60"/>
                  <a:pt x="147" y="60"/>
                </a:cubicBezTo>
                <a:cubicBezTo>
                  <a:pt x="147" y="60"/>
                  <a:pt x="147" y="61"/>
                  <a:pt x="146" y="61"/>
                </a:cubicBezTo>
                <a:cubicBezTo>
                  <a:pt x="145" y="61"/>
                  <a:pt x="145" y="61"/>
                  <a:pt x="144" y="62"/>
                </a:cubicBezTo>
                <a:cubicBezTo>
                  <a:pt x="144" y="62"/>
                  <a:pt x="144" y="62"/>
                  <a:pt x="144" y="62"/>
                </a:cubicBezTo>
                <a:cubicBezTo>
                  <a:pt x="144" y="63"/>
                  <a:pt x="145" y="63"/>
                  <a:pt x="144" y="63"/>
                </a:cubicBezTo>
                <a:cubicBezTo>
                  <a:pt x="143" y="63"/>
                  <a:pt x="143" y="63"/>
                  <a:pt x="143" y="63"/>
                </a:cubicBezTo>
                <a:cubicBezTo>
                  <a:pt x="143" y="64"/>
                  <a:pt x="143" y="64"/>
                  <a:pt x="143" y="64"/>
                </a:cubicBezTo>
                <a:cubicBezTo>
                  <a:pt x="142" y="65"/>
                  <a:pt x="142" y="65"/>
                  <a:pt x="142" y="65"/>
                </a:cubicBezTo>
                <a:cubicBezTo>
                  <a:pt x="142" y="66"/>
                  <a:pt x="142" y="66"/>
                  <a:pt x="142" y="66"/>
                </a:cubicBezTo>
                <a:cubicBezTo>
                  <a:pt x="141" y="66"/>
                  <a:pt x="141" y="66"/>
                  <a:pt x="140" y="66"/>
                </a:cubicBezTo>
                <a:close/>
                <a:moveTo>
                  <a:pt x="17" y="43"/>
                </a:moveTo>
                <a:cubicBezTo>
                  <a:pt x="17" y="43"/>
                  <a:pt x="17" y="43"/>
                  <a:pt x="17" y="43"/>
                </a:cubicBezTo>
                <a:cubicBezTo>
                  <a:pt x="17" y="43"/>
                  <a:pt x="17" y="43"/>
                  <a:pt x="17" y="43"/>
                </a:cubicBezTo>
                <a:cubicBezTo>
                  <a:pt x="17" y="43"/>
                  <a:pt x="17" y="43"/>
                  <a:pt x="17" y="43"/>
                </a:cubicBezTo>
                <a:cubicBezTo>
                  <a:pt x="17" y="43"/>
                  <a:pt x="17" y="43"/>
                  <a:pt x="17" y="43"/>
                </a:cubicBezTo>
                <a:close/>
                <a:moveTo>
                  <a:pt x="128" y="58"/>
                </a:moveTo>
                <a:cubicBezTo>
                  <a:pt x="128" y="58"/>
                  <a:pt x="128" y="59"/>
                  <a:pt x="128" y="58"/>
                </a:cubicBezTo>
                <a:cubicBezTo>
                  <a:pt x="129" y="59"/>
                  <a:pt x="129" y="59"/>
                  <a:pt x="130" y="59"/>
                </a:cubicBezTo>
                <a:cubicBezTo>
                  <a:pt x="130" y="59"/>
                  <a:pt x="130" y="59"/>
                  <a:pt x="130" y="59"/>
                </a:cubicBezTo>
                <a:cubicBezTo>
                  <a:pt x="132" y="59"/>
                  <a:pt x="133" y="59"/>
                  <a:pt x="135" y="59"/>
                </a:cubicBezTo>
                <a:cubicBezTo>
                  <a:pt x="135" y="59"/>
                  <a:pt x="135" y="59"/>
                  <a:pt x="135" y="58"/>
                </a:cubicBezTo>
                <a:cubicBezTo>
                  <a:pt x="135" y="58"/>
                  <a:pt x="135" y="58"/>
                  <a:pt x="135" y="58"/>
                </a:cubicBezTo>
                <a:cubicBezTo>
                  <a:pt x="134" y="58"/>
                  <a:pt x="132" y="58"/>
                  <a:pt x="131" y="58"/>
                </a:cubicBezTo>
                <a:cubicBezTo>
                  <a:pt x="131" y="58"/>
                  <a:pt x="130" y="58"/>
                  <a:pt x="130" y="59"/>
                </a:cubicBezTo>
                <a:cubicBezTo>
                  <a:pt x="129" y="58"/>
                  <a:pt x="129" y="58"/>
                  <a:pt x="128" y="58"/>
                </a:cubicBezTo>
                <a:cubicBezTo>
                  <a:pt x="128" y="58"/>
                  <a:pt x="128" y="59"/>
                  <a:pt x="128" y="58"/>
                </a:cubicBezTo>
                <a:cubicBezTo>
                  <a:pt x="128" y="58"/>
                  <a:pt x="128" y="58"/>
                  <a:pt x="128" y="58"/>
                </a:cubicBezTo>
                <a:cubicBezTo>
                  <a:pt x="127" y="58"/>
                  <a:pt x="126" y="58"/>
                  <a:pt x="125" y="58"/>
                </a:cubicBezTo>
                <a:cubicBezTo>
                  <a:pt x="125" y="58"/>
                  <a:pt x="124" y="58"/>
                  <a:pt x="124" y="58"/>
                </a:cubicBezTo>
                <a:cubicBezTo>
                  <a:pt x="124" y="58"/>
                  <a:pt x="124" y="58"/>
                  <a:pt x="124" y="58"/>
                </a:cubicBezTo>
                <a:cubicBezTo>
                  <a:pt x="124" y="58"/>
                  <a:pt x="124" y="58"/>
                  <a:pt x="124" y="58"/>
                </a:cubicBezTo>
                <a:cubicBezTo>
                  <a:pt x="125" y="59"/>
                  <a:pt x="126" y="58"/>
                  <a:pt x="127" y="59"/>
                </a:cubicBezTo>
                <a:cubicBezTo>
                  <a:pt x="127" y="59"/>
                  <a:pt x="127" y="58"/>
                  <a:pt x="128" y="58"/>
                </a:cubicBezTo>
                <a:cubicBezTo>
                  <a:pt x="128" y="58"/>
                  <a:pt x="128" y="59"/>
                  <a:pt x="128" y="59"/>
                </a:cubicBezTo>
                <a:cubicBezTo>
                  <a:pt x="128" y="59"/>
                  <a:pt x="128" y="58"/>
                  <a:pt x="128" y="58"/>
                </a:cubicBezTo>
                <a:close/>
                <a:moveTo>
                  <a:pt x="61" y="8"/>
                </a:moveTo>
                <a:cubicBezTo>
                  <a:pt x="61" y="7"/>
                  <a:pt x="61" y="7"/>
                  <a:pt x="61" y="7"/>
                </a:cubicBezTo>
                <a:cubicBezTo>
                  <a:pt x="61" y="7"/>
                  <a:pt x="61" y="7"/>
                  <a:pt x="61" y="7"/>
                </a:cubicBezTo>
                <a:cubicBezTo>
                  <a:pt x="61" y="7"/>
                  <a:pt x="61" y="7"/>
                  <a:pt x="61" y="8"/>
                </a:cubicBezTo>
                <a:cubicBezTo>
                  <a:pt x="61" y="7"/>
                  <a:pt x="61" y="7"/>
                  <a:pt x="61" y="7"/>
                </a:cubicBezTo>
                <a:cubicBezTo>
                  <a:pt x="61" y="8"/>
                  <a:pt x="61" y="8"/>
                  <a:pt x="61" y="8"/>
                </a:cubicBezTo>
                <a:cubicBezTo>
                  <a:pt x="61" y="8"/>
                  <a:pt x="61" y="8"/>
                  <a:pt x="61" y="8"/>
                </a:cubicBezTo>
                <a:close/>
                <a:moveTo>
                  <a:pt x="126" y="64"/>
                </a:moveTo>
                <a:cubicBezTo>
                  <a:pt x="126" y="64"/>
                  <a:pt x="126" y="65"/>
                  <a:pt x="127" y="65"/>
                </a:cubicBezTo>
                <a:cubicBezTo>
                  <a:pt x="127" y="65"/>
                  <a:pt x="127" y="65"/>
                  <a:pt x="127" y="65"/>
                </a:cubicBezTo>
                <a:cubicBezTo>
                  <a:pt x="127" y="64"/>
                  <a:pt x="127" y="64"/>
                  <a:pt x="126" y="64"/>
                </a:cubicBezTo>
                <a:cubicBezTo>
                  <a:pt x="126" y="64"/>
                  <a:pt x="126" y="64"/>
                  <a:pt x="126" y="64"/>
                </a:cubicBezTo>
                <a:cubicBezTo>
                  <a:pt x="126" y="64"/>
                  <a:pt x="126" y="64"/>
                  <a:pt x="126" y="64"/>
                </a:cubicBezTo>
                <a:cubicBezTo>
                  <a:pt x="126" y="64"/>
                  <a:pt x="126" y="65"/>
                  <a:pt x="126" y="65"/>
                </a:cubicBezTo>
                <a:cubicBezTo>
                  <a:pt x="125" y="65"/>
                  <a:pt x="126" y="65"/>
                  <a:pt x="126" y="65"/>
                </a:cubicBezTo>
                <a:cubicBezTo>
                  <a:pt x="126" y="65"/>
                  <a:pt x="126" y="65"/>
                  <a:pt x="126" y="65"/>
                </a:cubicBezTo>
                <a:cubicBezTo>
                  <a:pt x="126" y="64"/>
                  <a:pt x="126" y="64"/>
                  <a:pt x="126" y="64"/>
                </a:cubicBezTo>
                <a:close/>
                <a:moveTo>
                  <a:pt x="156" y="49"/>
                </a:moveTo>
                <a:cubicBezTo>
                  <a:pt x="156" y="49"/>
                  <a:pt x="156" y="49"/>
                  <a:pt x="156" y="49"/>
                </a:cubicBezTo>
                <a:cubicBezTo>
                  <a:pt x="156" y="49"/>
                  <a:pt x="156" y="49"/>
                  <a:pt x="156" y="49"/>
                </a:cubicBezTo>
                <a:cubicBezTo>
                  <a:pt x="156" y="49"/>
                  <a:pt x="156" y="49"/>
                  <a:pt x="156" y="49"/>
                </a:cubicBezTo>
                <a:cubicBezTo>
                  <a:pt x="156" y="49"/>
                  <a:pt x="157" y="49"/>
                  <a:pt x="157" y="49"/>
                </a:cubicBezTo>
                <a:cubicBezTo>
                  <a:pt x="157" y="49"/>
                  <a:pt x="157" y="49"/>
                  <a:pt x="157" y="49"/>
                </a:cubicBezTo>
                <a:cubicBezTo>
                  <a:pt x="157" y="49"/>
                  <a:pt x="157" y="49"/>
                  <a:pt x="156" y="49"/>
                </a:cubicBezTo>
                <a:cubicBezTo>
                  <a:pt x="156" y="49"/>
                  <a:pt x="156" y="49"/>
                  <a:pt x="156" y="49"/>
                </a:cubicBezTo>
                <a:close/>
                <a:moveTo>
                  <a:pt x="21" y="38"/>
                </a:moveTo>
                <a:cubicBezTo>
                  <a:pt x="21" y="38"/>
                  <a:pt x="21" y="37"/>
                  <a:pt x="21" y="38"/>
                </a:cubicBezTo>
                <a:cubicBezTo>
                  <a:pt x="22" y="38"/>
                  <a:pt x="22" y="37"/>
                  <a:pt x="22" y="37"/>
                </a:cubicBezTo>
                <a:cubicBezTo>
                  <a:pt x="22" y="37"/>
                  <a:pt x="21" y="38"/>
                  <a:pt x="21" y="37"/>
                </a:cubicBezTo>
                <a:cubicBezTo>
                  <a:pt x="21" y="37"/>
                  <a:pt x="21" y="37"/>
                  <a:pt x="21" y="37"/>
                </a:cubicBezTo>
                <a:cubicBezTo>
                  <a:pt x="21" y="37"/>
                  <a:pt x="21" y="38"/>
                  <a:pt x="21" y="38"/>
                </a:cubicBezTo>
                <a:cubicBezTo>
                  <a:pt x="21" y="38"/>
                  <a:pt x="21" y="38"/>
                  <a:pt x="21" y="38"/>
                </a:cubicBezTo>
                <a:cubicBezTo>
                  <a:pt x="21" y="38"/>
                  <a:pt x="21" y="38"/>
                  <a:pt x="21" y="38"/>
                </a:cubicBezTo>
                <a:close/>
                <a:moveTo>
                  <a:pt x="65" y="6"/>
                </a:moveTo>
                <a:cubicBezTo>
                  <a:pt x="65" y="6"/>
                  <a:pt x="65" y="6"/>
                  <a:pt x="65" y="6"/>
                </a:cubicBezTo>
                <a:cubicBezTo>
                  <a:pt x="65" y="6"/>
                  <a:pt x="65" y="6"/>
                  <a:pt x="65" y="6"/>
                </a:cubicBezTo>
                <a:cubicBezTo>
                  <a:pt x="65" y="6"/>
                  <a:pt x="65" y="6"/>
                  <a:pt x="65" y="6"/>
                </a:cubicBezTo>
                <a:cubicBezTo>
                  <a:pt x="66" y="6"/>
                  <a:pt x="66" y="6"/>
                  <a:pt x="67" y="6"/>
                </a:cubicBezTo>
                <a:cubicBezTo>
                  <a:pt x="67" y="6"/>
                  <a:pt x="67" y="6"/>
                  <a:pt x="67" y="6"/>
                </a:cubicBezTo>
                <a:cubicBezTo>
                  <a:pt x="67" y="5"/>
                  <a:pt x="67" y="6"/>
                  <a:pt x="67" y="6"/>
                </a:cubicBezTo>
                <a:cubicBezTo>
                  <a:pt x="66" y="6"/>
                  <a:pt x="66" y="6"/>
                  <a:pt x="65" y="6"/>
                </a:cubicBezTo>
                <a:close/>
                <a:moveTo>
                  <a:pt x="55" y="16"/>
                </a:moveTo>
                <a:cubicBezTo>
                  <a:pt x="55" y="16"/>
                  <a:pt x="55" y="16"/>
                  <a:pt x="56" y="16"/>
                </a:cubicBezTo>
                <a:cubicBezTo>
                  <a:pt x="56" y="16"/>
                  <a:pt x="56" y="16"/>
                  <a:pt x="56" y="15"/>
                </a:cubicBezTo>
                <a:cubicBezTo>
                  <a:pt x="56" y="15"/>
                  <a:pt x="55" y="15"/>
                  <a:pt x="55" y="16"/>
                </a:cubicBezTo>
                <a:cubicBezTo>
                  <a:pt x="55" y="16"/>
                  <a:pt x="55" y="16"/>
                  <a:pt x="55" y="16"/>
                </a:cubicBezTo>
                <a:cubicBezTo>
                  <a:pt x="55" y="16"/>
                  <a:pt x="55" y="16"/>
                  <a:pt x="55" y="16"/>
                </a:cubicBezTo>
                <a:cubicBezTo>
                  <a:pt x="53" y="16"/>
                  <a:pt x="51" y="17"/>
                  <a:pt x="49" y="17"/>
                </a:cubicBezTo>
                <a:cubicBezTo>
                  <a:pt x="48" y="18"/>
                  <a:pt x="46" y="18"/>
                  <a:pt x="45" y="19"/>
                </a:cubicBezTo>
                <a:cubicBezTo>
                  <a:pt x="45" y="19"/>
                  <a:pt x="44" y="20"/>
                  <a:pt x="43" y="20"/>
                </a:cubicBezTo>
                <a:cubicBezTo>
                  <a:pt x="43" y="20"/>
                  <a:pt x="42" y="21"/>
                  <a:pt x="42" y="21"/>
                </a:cubicBezTo>
                <a:cubicBezTo>
                  <a:pt x="42" y="21"/>
                  <a:pt x="41" y="21"/>
                  <a:pt x="41" y="21"/>
                </a:cubicBezTo>
                <a:cubicBezTo>
                  <a:pt x="41" y="21"/>
                  <a:pt x="42" y="21"/>
                  <a:pt x="42" y="21"/>
                </a:cubicBezTo>
                <a:cubicBezTo>
                  <a:pt x="43" y="21"/>
                  <a:pt x="45" y="20"/>
                  <a:pt x="46" y="19"/>
                </a:cubicBezTo>
                <a:cubicBezTo>
                  <a:pt x="46" y="19"/>
                  <a:pt x="47" y="19"/>
                  <a:pt x="47" y="19"/>
                </a:cubicBezTo>
                <a:cubicBezTo>
                  <a:pt x="47" y="19"/>
                  <a:pt x="47" y="19"/>
                  <a:pt x="48" y="19"/>
                </a:cubicBezTo>
                <a:cubicBezTo>
                  <a:pt x="48" y="18"/>
                  <a:pt x="48" y="18"/>
                  <a:pt x="48" y="18"/>
                </a:cubicBezTo>
                <a:cubicBezTo>
                  <a:pt x="49" y="18"/>
                  <a:pt x="48" y="19"/>
                  <a:pt x="48" y="19"/>
                </a:cubicBezTo>
                <a:cubicBezTo>
                  <a:pt x="48" y="19"/>
                  <a:pt x="49" y="19"/>
                  <a:pt x="49" y="19"/>
                </a:cubicBezTo>
                <a:cubicBezTo>
                  <a:pt x="49" y="19"/>
                  <a:pt x="49" y="19"/>
                  <a:pt x="49" y="18"/>
                </a:cubicBezTo>
                <a:cubicBezTo>
                  <a:pt x="49" y="18"/>
                  <a:pt x="50" y="18"/>
                  <a:pt x="50" y="18"/>
                </a:cubicBezTo>
                <a:cubicBezTo>
                  <a:pt x="51" y="18"/>
                  <a:pt x="51" y="18"/>
                  <a:pt x="52" y="18"/>
                </a:cubicBezTo>
                <a:cubicBezTo>
                  <a:pt x="52" y="17"/>
                  <a:pt x="53" y="17"/>
                  <a:pt x="54" y="17"/>
                </a:cubicBezTo>
                <a:cubicBezTo>
                  <a:pt x="54" y="16"/>
                  <a:pt x="54" y="16"/>
                  <a:pt x="55" y="16"/>
                </a:cubicBezTo>
                <a:close/>
                <a:moveTo>
                  <a:pt x="43" y="41"/>
                </a:moveTo>
                <a:cubicBezTo>
                  <a:pt x="43" y="41"/>
                  <a:pt x="43" y="41"/>
                  <a:pt x="43" y="41"/>
                </a:cubicBezTo>
                <a:cubicBezTo>
                  <a:pt x="43" y="41"/>
                  <a:pt x="43" y="41"/>
                  <a:pt x="43" y="41"/>
                </a:cubicBezTo>
                <a:cubicBezTo>
                  <a:pt x="42" y="41"/>
                  <a:pt x="42" y="42"/>
                  <a:pt x="41" y="42"/>
                </a:cubicBezTo>
                <a:cubicBezTo>
                  <a:pt x="41" y="42"/>
                  <a:pt x="40" y="43"/>
                  <a:pt x="41" y="43"/>
                </a:cubicBezTo>
                <a:cubicBezTo>
                  <a:pt x="41" y="44"/>
                  <a:pt x="42" y="44"/>
                  <a:pt x="43" y="45"/>
                </a:cubicBezTo>
                <a:cubicBezTo>
                  <a:pt x="43" y="45"/>
                  <a:pt x="43" y="45"/>
                  <a:pt x="44" y="45"/>
                </a:cubicBezTo>
                <a:cubicBezTo>
                  <a:pt x="45" y="45"/>
                  <a:pt x="45" y="44"/>
                  <a:pt x="46" y="43"/>
                </a:cubicBezTo>
                <a:cubicBezTo>
                  <a:pt x="48" y="42"/>
                  <a:pt x="49" y="41"/>
                  <a:pt x="51" y="41"/>
                </a:cubicBezTo>
                <a:cubicBezTo>
                  <a:pt x="51" y="41"/>
                  <a:pt x="51" y="41"/>
                  <a:pt x="51" y="41"/>
                </a:cubicBezTo>
                <a:cubicBezTo>
                  <a:pt x="51" y="40"/>
                  <a:pt x="51" y="40"/>
                  <a:pt x="51" y="40"/>
                </a:cubicBezTo>
                <a:cubicBezTo>
                  <a:pt x="51" y="40"/>
                  <a:pt x="50" y="40"/>
                  <a:pt x="50" y="40"/>
                </a:cubicBezTo>
                <a:cubicBezTo>
                  <a:pt x="50" y="40"/>
                  <a:pt x="51" y="40"/>
                  <a:pt x="51" y="40"/>
                </a:cubicBezTo>
                <a:cubicBezTo>
                  <a:pt x="51" y="40"/>
                  <a:pt x="51" y="40"/>
                  <a:pt x="51" y="40"/>
                </a:cubicBezTo>
                <a:cubicBezTo>
                  <a:pt x="52" y="39"/>
                  <a:pt x="53" y="39"/>
                  <a:pt x="54" y="38"/>
                </a:cubicBezTo>
                <a:cubicBezTo>
                  <a:pt x="54" y="38"/>
                  <a:pt x="55" y="38"/>
                  <a:pt x="55" y="37"/>
                </a:cubicBezTo>
                <a:cubicBezTo>
                  <a:pt x="56" y="37"/>
                  <a:pt x="56" y="37"/>
                  <a:pt x="56" y="37"/>
                </a:cubicBezTo>
                <a:cubicBezTo>
                  <a:pt x="56" y="37"/>
                  <a:pt x="57" y="37"/>
                  <a:pt x="56" y="37"/>
                </a:cubicBezTo>
                <a:cubicBezTo>
                  <a:pt x="56" y="37"/>
                  <a:pt x="56" y="36"/>
                  <a:pt x="56" y="36"/>
                </a:cubicBezTo>
                <a:cubicBezTo>
                  <a:pt x="57" y="36"/>
                  <a:pt x="56" y="36"/>
                  <a:pt x="56" y="36"/>
                </a:cubicBezTo>
                <a:cubicBezTo>
                  <a:pt x="56" y="36"/>
                  <a:pt x="56" y="36"/>
                  <a:pt x="55" y="36"/>
                </a:cubicBezTo>
                <a:cubicBezTo>
                  <a:pt x="55" y="36"/>
                  <a:pt x="54" y="37"/>
                  <a:pt x="54" y="37"/>
                </a:cubicBezTo>
                <a:cubicBezTo>
                  <a:pt x="53" y="37"/>
                  <a:pt x="53" y="37"/>
                  <a:pt x="52" y="38"/>
                </a:cubicBezTo>
                <a:cubicBezTo>
                  <a:pt x="52" y="38"/>
                  <a:pt x="52" y="38"/>
                  <a:pt x="52" y="38"/>
                </a:cubicBezTo>
                <a:cubicBezTo>
                  <a:pt x="50" y="38"/>
                  <a:pt x="49" y="39"/>
                  <a:pt x="48" y="39"/>
                </a:cubicBezTo>
                <a:cubicBezTo>
                  <a:pt x="47" y="40"/>
                  <a:pt x="47" y="40"/>
                  <a:pt x="45" y="40"/>
                </a:cubicBezTo>
                <a:cubicBezTo>
                  <a:pt x="45" y="40"/>
                  <a:pt x="44" y="41"/>
                  <a:pt x="44" y="41"/>
                </a:cubicBezTo>
                <a:cubicBezTo>
                  <a:pt x="44" y="41"/>
                  <a:pt x="43" y="41"/>
                  <a:pt x="43" y="41"/>
                </a:cubicBezTo>
                <a:cubicBezTo>
                  <a:pt x="43" y="41"/>
                  <a:pt x="43" y="41"/>
                  <a:pt x="43" y="41"/>
                </a:cubicBezTo>
                <a:close/>
                <a:moveTo>
                  <a:pt x="33" y="24"/>
                </a:moveTo>
                <a:cubicBezTo>
                  <a:pt x="33" y="24"/>
                  <a:pt x="34" y="24"/>
                  <a:pt x="34" y="24"/>
                </a:cubicBezTo>
                <a:cubicBezTo>
                  <a:pt x="34" y="24"/>
                  <a:pt x="34" y="24"/>
                  <a:pt x="34" y="24"/>
                </a:cubicBezTo>
                <a:cubicBezTo>
                  <a:pt x="34" y="23"/>
                  <a:pt x="34" y="24"/>
                  <a:pt x="34" y="24"/>
                </a:cubicBezTo>
                <a:cubicBezTo>
                  <a:pt x="33" y="24"/>
                  <a:pt x="33" y="24"/>
                  <a:pt x="33" y="24"/>
                </a:cubicBezTo>
                <a:cubicBezTo>
                  <a:pt x="33" y="24"/>
                  <a:pt x="33" y="24"/>
                  <a:pt x="33" y="24"/>
                </a:cubicBezTo>
                <a:cubicBezTo>
                  <a:pt x="33" y="23"/>
                  <a:pt x="34" y="23"/>
                  <a:pt x="35" y="22"/>
                </a:cubicBezTo>
                <a:cubicBezTo>
                  <a:pt x="35" y="22"/>
                  <a:pt x="36" y="22"/>
                  <a:pt x="35" y="22"/>
                </a:cubicBezTo>
                <a:cubicBezTo>
                  <a:pt x="35" y="22"/>
                  <a:pt x="36" y="22"/>
                  <a:pt x="36" y="22"/>
                </a:cubicBezTo>
                <a:cubicBezTo>
                  <a:pt x="37" y="21"/>
                  <a:pt x="37" y="20"/>
                  <a:pt x="38" y="20"/>
                </a:cubicBezTo>
                <a:cubicBezTo>
                  <a:pt x="38" y="20"/>
                  <a:pt x="39" y="20"/>
                  <a:pt x="39" y="20"/>
                </a:cubicBezTo>
                <a:cubicBezTo>
                  <a:pt x="39" y="19"/>
                  <a:pt x="39" y="19"/>
                  <a:pt x="39" y="19"/>
                </a:cubicBezTo>
                <a:cubicBezTo>
                  <a:pt x="39" y="19"/>
                  <a:pt x="40" y="18"/>
                  <a:pt x="40" y="18"/>
                </a:cubicBezTo>
                <a:cubicBezTo>
                  <a:pt x="40" y="17"/>
                  <a:pt x="40" y="17"/>
                  <a:pt x="40" y="17"/>
                </a:cubicBezTo>
                <a:cubicBezTo>
                  <a:pt x="40" y="17"/>
                  <a:pt x="40" y="17"/>
                  <a:pt x="40" y="17"/>
                </a:cubicBezTo>
                <a:cubicBezTo>
                  <a:pt x="40" y="17"/>
                  <a:pt x="40" y="17"/>
                  <a:pt x="39" y="17"/>
                </a:cubicBezTo>
                <a:cubicBezTo>
                  <a:pt x="39" y="17"/>
                  <a:pt x="39" y="17"/>
                  <a:pt x="39" y="17"/>
                </a:cubicBezTo>
                <a:cubicBezTo>
                  <a:pt x="39" y="18"/>
                  <a:pt x="39" y="17"/>
                  <a:pt x="39" y="17"/>
                </a:cubicBezTo>
                <a:cubicBezTo>
                  <a:pt x="38" y="17"/>
                  <a:pt x="38" y="18"/>
                  <a:pt x="38" y="18"/>
                </a:cubicBezTo>
                <a:cubicBezTo>
                  <a:pt x="38" y="18"/>
                  <a:pt x="37" y="18"/>
                  <a:pt x="37" y="19"/>
                </a:cubicBezTo>
                <a:cubicBezTo>
                  <a:pt x="37" y="19"/>
                  <a:pt x="37" y="19"/>
                  <a:pt x="36" y="19"/>
                </a:cubicBezTo>
                <a:cubicBezTo>
                  <a:pt x="36" y="19"/>
                  <a:pt x="35" y="20"/>
                  <a:pt x="34" y="20"/>
                </a:cubicBezTo>
                <a:cubicBezTo>
                  <a:pt x="34" y="20"/>
                  <a:pt x="33" y="21"/>
                  <a:pt x="33" y="21"/>
                </a:cubicBezTo>
                <a:cubicBezTo>
                  <a:pt x="33" y="21"/>
                  <a:pt x="33" y="21"/>
                  <a:pt x="33" y="21"/>
                </a:cubicBezTo>
                <a:cubicBezTo>
                  <a:pt x="33" y="21"/>
                  <a:pt x="33" y="21"/>
                  <a:pt x="33" y="21"/>
                </a:cubicBezTo>
                <a:cubicBezTo>
                  <a:pt x="33" y="21"/>
                  <a:pt x="34" y="21"/>
                  <a:pt x="34" y="21"/>
                </a:cubicBezTo>
                <a:cubicBezTo>
                  <a:pt x="34" y="20"/>
                  <a:pt x="34" y="21"/>
                  <a:pt x="34" y="21"/>
                </a:cubicBezTo>
                <a:cubicBezTo>
                  <a:pt x="34" y="21"/>
                  <a:pt x="35" y="21"/>
                  <a:pt x="35" y="21"/>
                </a:cubicBezTo>
                <a:cubicBezTo>
                  <a:pt x="35" y="21"/>
                  <a:pt x="35" y="21"/>
                  <a:pt x="35" y="21"/>
                </a:cubicBezTo>
                <a:cubicBezTo>
                  <a:pt x="34" y="21"/>
                  <a:pt x="34" y="22"/>
                  <a:pt x="33" y="22"/>
                </a:cubicBezTo>
                <a:cubicBezTo>
                  <a:pt x="32" y="22"/>
                  <a:pt x="31" y="23"/>
                  <a:pt x="30" y="23"/>
                </a:cubicBezTo>
                <a:cubicBezTo>
                  <a:pt x="30" y="24"/>
                  <a:pt x="30" y="24"/>
                  <a:pt x="29" y="24"/>
                </a:cubicBezTo>
                <a:cubicBezTo>
                  <a:pt x="29" y="25"/>
                  <a:pt x="28" y="25"/>
                  <a:pt x="28" y="25"/>
                </a:cubicBezTo>
                <a:cubicBezTo>
                  <a:pt x="28" y="25"/>
                  <a:pt x="28" y="25"/>
                  <a:pt x="28" y="26"/>
                </a:cubicBezTo>
                <a:cubicBezTo>
                  <a:pt x="28" y="26"/>
                  <a:pt x="28" y="26"/>
                  <a:pt x="28" y="26"/>
                </a:cubicBezTo>
                <a:cubicBezTo>
                  <a:pt x="29" y="25"/>
                  <a:pt x="29" y="25"/>
                  <a:pt x="30" y="25"/>
                </a:cubicBezTo>
                <a:cubicBezTo>
                  <a:pt x="30" y="25"/>
                  <a:pt x="30" y="25"/>
                  <a:pt x="30" y="25"/>
                </a:cubicBezTo>
                <a:cubicBezTo>
                  <a:pt x="30" y="25"/>
                  <a:pt x="30" y="25"/>
                  <a:pt x="30" y="25"/>
                </a:cubicBezTo>
                <a:cubicBezTo>
                  <a:pt x="29" y="25"/>
                  <a:pt x="29" y="26"/>
                  <a:pt x="28" y="26"/>
                </a:cubicBezTo>
                <a:cubicBezTo>
                  <a:pt x="28" y="26"/>
                  <a:pt x="28" y="26"/>
                  <a:pt x="28" y="26"/>
                </a:cubicBezTo>
                <a:cubicBezTo>
                  <a:pt x="28"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8"/>
                  <a:pt x="26" y="28"/>
                  <a:pt x="26" y="28"/>
                </a:cubicBezTo>
                <a:cubicBezTo>
                  <a:pt x="26" y="28"/>
                  <a:pt x="25" y="29"/>
                  <a:pt x="25" y="28"/>
                </a:cubicBezTo>
                <a:cubicBezTo>
                  <a:pt x="25" y="28"/>
                  <a:pt x="25" y="28"/>
                  <a:pt x="24" y="29"/>
                </a:cubicBezTo>
                <a:cubicBezTo>
                  <a:pt x="24" y="29"/>
                  <a:pt x="24" y="29"/>
                  <a:pt x="24" y="29"/>
                </a:cubicBezTo>
                <a:cubicBezTo>
                  <a:pt x="23" y="30"/>
                  <a:pt x="22" y="30"/>
                  <a:pt x="22" y="30"/>
                </a:cubicBezTo>
                <a:cubicBezTo>
                  <a:pt x="22" y="31"/>
                  <a:pt x="22" y="31"/>
                  <a:pt x="21" y="32"/>
                </a:cubicBezTo>
                <a:cubicBezTo>
                  <a:pt x="21" y="32"/>
                  <a:pt x="21" y="32"/>
                  <a:pt x="21" y="32"/>
                </a:cubicBezTo>
                <a:cubicBezTo>
                  <a:pt x="21" y="32"/>
                  <a:pt x="21" y="32"/>
                  <a:pt x="21" y="32"/>
                </a:cubicBezTo>
                <a:cubicBezTo>
                  <a:pt x="22" y="32"/>
                  <a:pt x="23" y="31"/>
                  <a:pt x="24" y="31"/>
                </a:cubicBezTo>
                <a:cubicBezTo>
                  <a:pt x="24" y="31"/>
                  <a:pt x="25" y="30"/>
                  <a:pt x="26" y="30"/>
                </a:cubicBezTo>
                <a:cubicBezTo>
                  <a:pt x="26" y="30"/>
                  <a:pt x="27" y="30"/>
                  <a:pt x="27" y="29"/>
                </a:cubicBezTo>
                <a:cubicBezTo>
                  <a:pt x="28" y="29"/>
                  <a:pt x="28" y="29"/>
                  <a:pt x="28" y="28"/>
                </a:cubicBezTo>
                <a:cubicBezTo>
                  <a:pt x="28" y="28"/>
                  <a:pt x="29" y="28"/>
                  <a:pt x="29" y="28"/>
                </a:cubicBezTo>
                <a:cubicBezTo>
                  <a:pt x="30" y="27"/>
                  <a:pt x="31" y="27"/>
                  <a:pt x="32" y="26"/>
                </a:cubicBezTo>
                <a:cubicBezTo>
                  <a:pt x="32" y="26"/>
                  <a:pt x="33" y="26"/>
                  <a:pt x="33" y="24"/>
                </a:cubicBezTo>
                <a:close/>
                <a:moveTo>
                  <a:pt x="46" y="27"/>
                </a:moveTo>
                <a:cubicBezTo>
                  <a:pt x="46" y="27"/>
                  <a:pt x="46" y="27"/>
                  <a:pt x="46" y="27"/>
                </a:cubicBezTo>
                <a:cubicBezTo>
                  <a:pt x="46" y="27"/>
                  <a:pt x="46" y="27"/>
                  <a:pt x="46" y="27"/>
                </a:cubicBezTo>
                <a:cubicBezTo>
                  <a:pt x="45" y="27"/>
                  <a:pt x="44" y="27"/>
                  <a:pt x="44" y="28"/>
                </a:cubicBezTo>
                <a:cubicBezTo>
                  <a:pt x="43" y="28"/>
                  <a:pt x="42" y="28"/>
                  <a:pt x="41" y="28"/>
                </a:cubicBezTo>
                <a:cubicBezTo>
                  <a:pt x="41" y="28"/>
                  <a:pt x="41" y="28"/>
                  <a:pt x="40" y="28"/>
                </a:cubicBezTo>
                <a:cubicBezTo>
                  <a:pt x="40" y="28"/>
                  <a:pt x="40" y="29"/>
                  <a:pt x="40" y="28"/>
                </a:cubicBezTo>
                <a:cubicBezTo>
                  <a:pt x="39" y="28"/>
                  <a:pt x="38" y="29"/>
                  <a:pt x="37" y="29"/>
                </a:cubicBezTo>
                <a:cubicBezTo>
                  <a:pt x="37" y="29"/>
                  <a:pt x="36" y="29"/>
                  <a:pt x="35" y="30"/>
                </a:cubicBezTo>
                <a:cubicBezTo>
                  <a:pt x="35" y="30"/>
                  <a:pt x="34" y="31"/>
                  <a:pt x="34" y="31"/>
                </a:cubicBezTo>
                <a:cubicBezTo>
                  <a:pt x="35" y="32"/>
                  <a:pt x="35" y="33"/>
                  <a:pt x="35" y="34"/>
                </a:cubicBezTo>
                <a:cubicBezTo>
                  <a:pt x="35" y="34"/>
                  <a:pt x="35" y="35"/>
                  <a:pt x="35" y="34"/>
                </a:cubicBezTo>
                <a:cubicBezTo>
                  <a:pt x="36" y="34"/>
                  <a:pt x="36" y="34"/>
                  <a:pt x="37" y="34"/>
                </a:cubicBezTo>
                <a:cubicBezTo>
                  <a:pt x="37" y="34"/>
                  <a:pt x="37" y="34"/>
                  <a:pt x="38" y="34"/>
                </a:cubicBezTo>
                <a:cubicBezTo>
                  <a:pt x="38" y="33"/>
                  <a:pt x="38" y="33"/>
                  <a:pt x="39" y="33"/>
                </a:cubicBezTo>
                <a:cubicBezTo>
                  <a:pt x="39" y="33"/>
                  <a:pt x="40" y="33"/>
                  <a:pt x="40" y="33"/>
                </a:cubicBezTo>
                <a:cubicBezTo>
                  <a:pt x="41" y="33"/>
                  <a:pt x="42" y="32"/>
                  <a:pt x="42" y="32"/>
                </a:cubicBezTo>
                <a:cubicBezTo>
                  <a:pt x="43" y="32"/>
                  <a:pt x="44" y="32"/>
                  <a:pt x="44" y="32"/>
                </a:cubicBezTo>
                <a:cubicBezTo>
                  <a:pt x="45" y="31"/>
                  <a:pt x="45" y="31"/>
                  <a:pt x="46" y="31"/>
                </a:cubicBezTo>
                <a:cubicBezTo>
                  <a:pt x="47" y="31"/>
                  <a:pt x="48" y="31"/>
                  <a:pt x="48" y="29"/>
                </a:cubicBezTo>
                <a:cubicBezTo>
                  <a:pt x="49" y="29"/>
                  <a:pt x="49" y="29"/>
                  <a:pt x="49" y="29"/>
                </a:cubicBezTo>
                <a:cubicBezTo>
                  <a:pt x="49" y="30"/>
                  <a:pt x="50" y="30"/>
                  <a:pt x="50" y="30"/>
                </a:cubicBezTo>
                <a:cubicBezTo>
                  <a:pt x="50" y="29"/>
                  <a:pt x="51" y="29"/>
                  <a:pt x="51" y="29"/>
                </a:cubicBezTo>
                <a:cubicBezTo>
                  <a:pt x="51" y="29"/>
                  <a:pt x="51" y="29"/>
                  <a:pt x="52" y="28"/>
                </a:cubicBezTo>
                <a:cubicBezTo>
                  <a:pt x="53" y="28"/>
                  <a:pt x="54" y="28"/>
                  <a:pt x="55" y="27"/>
                </a:cubicBezTo>
                <a:cubicBezTo>
                  <a:pt x="55" y="27"/>
                  <a:pt x="55" y="27"/>
                  <a:pt x="55" y="27"/>
                </a:cubicBezTo>
                <a:cubicBezTo>
                  <a:pt x="55" y="26"/>
                  <a:pt x="55" y="27"/>
                  <a:pt x="54" y="27"/>
                </a:cubicBezTo>
                <a:cubicBezTo>
                  <a:pt x="54" y="27"/>
                  <a:pt x="54" y="27"/>
                  <a:pt x="54" y="27"/>
                </a:cubicBezTo>
                <a:cubicBezTo>
                  <a:pt x="53" y="27"/>
                  <a:pt x="52" y="27"/>
                  <a:pt x="52" y="26"/>
                </a:cubicBezTo>
                <a:cubicBezTo>
                  <a:pt x="52" y="26"/>
                  <a:pt x="51" y="26"/>
                  <a:pt x="51" y="26"/>
                </a:cubicBezTo>
                <a:cubicBezTo>
                  <a:pt x="51" y="27"/>
                  <a:pt x="50" y="27"/>
                  <a:pt x="49" y="27"/>
                </a:cubicBezTo>
                <a:cubicBezTo>
                  <a:pt x="49" y="27"/>
                  <a:pt x="49" y="27"/>
                  <a:pt x="48" y="27"/>
                </a:cubicBezTo>
                <a:cubicBezTo>
                  <a:pt x="48" y="27"/>
                  <a:pt x="48" y="26"/>
                  <a:pt x="47" y="27"/>
                </a:cubicBezTo>
                <a:cubicBezTo>
                  <a:pt x="47" y="27"/>
                  <a:pt x="47" y="27"/>
                  <a:pt x="47" y="27"/>
                </a:cubicBezTo>
                <a:cubicBezTo>
                  <a:pt x="47" y="27"/>
                  <a:pt x="47" y="27"/>
                  <a:pt x="47" y="27"/>
                </a:cubicBezTo>
                <a:cubicBezTo>
                  <a:pt x="47" y="27"/>
                  <a:pt x="48" y="27"/>
                  <a:pt x="48" y="27"/>
                </a:cubicBezTo>
                <a:cubicBezTo>
                  <a:pt x="48" y="28"/>
                  <a:pt x="47" y="28"/>
                  <a:pt x="47" y="28"/>
                </a:cubicBezTo>
                <a:cubicBezTo>
                  <a:pt x="47" y="28"/>
                  <a:pt x="47" y="28"/>
                  <a:pt x="47" y="28"/>
                </a:cubicBezTo>
                <a:cubicBezTo>
                  <a:pt x="46" y="28"/>
                  <a:pt x="46" y="28"/>
                  <a:pt x="46" y="28"/>
                </a:cubicBezTo>
                <a:cubicBezTo>
                  <a:pt x="46" y="28"/>
                  <a:pt x="46" y="28"/>
                  <a:pt x="46" y="27"/>
                </a:cubicBezTo>
                <a:cubicBezTo>
                  <a:pt x="46" y="27"/>
                  <a:pt x="46" y="27"/>
                  <a:pt x="46" y="27"/>
                </a:cubicBezTo>
                <a:close/>
                <a:moveTo>
                  <a:pt x="108" y="14"/>
                </a:moveTo>
                <a:cubicBezTo>
                  <a:pt x="107" y="14"/>
                  <a:pt x="107" y="13"/>
                  <a:pt x="107" y="13"/>
                </a:cubicBezTo>
                <a:cubicBezTo>
                  <a:pt x="107" y="13"/>
                  <a:pt x="106" y="13"/>
                  <a:pt x="106" y="13"/>
                </a:cubicBezTo>
                <a:cubicBezTo>
                  <a:pt x="105" y="13"/>
                  <a:pt x="104" y="13"/>
                  <a:pt x="103" y="13"/>
                </a:cubicBezTo>
                <a:cubicBezTo>
                  <a:pt x="103" y="13"/>
                  <a:pt x="103" y="13"/>
                  <a:pt x="102" y="13"/>
                </a:cubicBezTo>
                <a:cubicBezTo>
                  <a:pt x="102" y="13"/>
                  <a:pt x="101" y="13"/>
                  <a:pt x="101" y="13"/>
                </a:cubicBezTo>
                <a:cubicBezTo>
                  <a:pt x="100" y="13"/>
                  <a:pt x="100" y="14"/>
                  <a:pt x="100" y="14"/>
                </a:cubicBezTo>
                <a:cubicBezTo>
                  <a:pt x="100" y="14"/>
                  <a:pt x="100" y="14"/>
                  <a:pt x="100" y="14"/>
                </a:cubicBezTo>
                <a:cubicBezTo>
                  <a:pt x="101" y="15"/>
                  <a:pt x="101" y="15"/>
                  <a:pt x="101" y="15"/>
                </a:cubicBezTo>
                <a:cubicBezTo>
                  <a:pt x="102" y="15"/>
                  <a:pt x="102" y="16"/>
                  <a:pt x="102" y="16"/>
                </a:cubicBezTo>
                <a:cubicBezTo>
                  <a:pt x="102" y="16"/>
                  <a:pt x="101" y="16"/>
                  <a:pt x="101" y="16"/>
                </a:cubicBezTo>
                <a:cubicBezTo>
                  <a:pt x="101" y="15"/>
                  <a:pt x="100" y="14"/>
                  <a:pt x="99" y="14"/>
                </a:cubicBezTo>
                <a:cubicBezTo>
                  <a:pt x="99" y="14"/>
                  <a:pt x="99" y="14"/>
                  <a:pt x="99" y="14"/>
                </a:cubicBezTo>
                <a:cubicBezTo>
                  <a:pt x="99" y="14"/>
                  <a:pt x="99" y="14"/>
                  <a:pt x="98" y="15"/>
                </a:cubicBezTo>
                <a:cubicBezTo>
                  <a:pt x="98" y="15"/>
                  <a:pt x="98" y="15"/>
                  <a:pt x="98" y="15"/>
                </a:cubicBezTo>
                <a:cubicBezTo>
                  <a:pt x="99" y="15"/>
                  <a:pt x="99" y="15"/>
                  <a:pt x="99" y="15"/>
                </a:cubicBezTo>
                <a:cubicBezTo>
                  <a:pt x="99" y="15"/>
                  <a:pt x="100" y="15"/>
                  <a:pt x="100" y="15"/>
                </a:cubicBezTo>
                <a:cubicBezTo>
                  <a:pt x="100" y="15"/>
                  <a:pt x="100" y="15"/>
                  <a:pt x="100" y="15"/>
                </a:cubicBezTo>
                <a:cubicBezTo>
                  <a:pt x="100" y="15"/>
                  <a:pt x="101" y="16"/>
                  <a:pt x="100" y="16"/>
                </a:cubicBezTo>
                <a:cubicBezTo>
                  <a:pt x="100" y="16"/>
                  <a:pt x="100" y="16"/>
                  <a:pt x="100" y="16"/>
                </a:cubicBezTo>
                <a:cubicBezTo>
                  <a:pt x="99" y="16"/>
                  <a:pt x="98" y="16"/>
                  <a:pt x="98" y="16"/>
                </a:cubicBezTo>
                <a:cubicBezTo>
                  <a:pt x="97" y="16"/>
                  <a:pt x="96" y="15"/>
                  <a:pt x="96" y="16"/>
                </a:cubicBezTo>
                <a:cubicBezTo>
                  <a:pt x="95" y="16"/>
                  <a:pt x="95" y="16"/>
                  <a:pt x="94" y="16"/>
                </a:cubicBezTo>
                <a:cubicBezTo>
                  <a:pt x="94" y="16"/>
                  <a:pt x="94" y="16"/>
                  <a:pt x="93" y="16"/>
                </a:cubicBezTo>
                <a:cubicBezTo>
                  <a:pt x="93" y="16"/>
                  <a:pt x="93" y="17"/>
                  <a:pt x="93" y="17"/>
                </a:cubicBezTo>
                <a:cubicBezTo>
                  <a:pt x="94" y="17"/>
                  <a:pt x="94" y="17"/>
                  <a:pt x="95" y="17"/>
                </a:cubicBezTo>
                <a:cubicBezTo>
                  <a:pt x="95" y="17"/>
                  <a:pt x="95" y="17"/>
                  <a:pt x="95" y="17"/>
                </a:cubicBezTo>
                <a:cubicBezTo>
                  <a:pt x="96" y="17"/>
                  <a:pt x="96" y="17"/>
                  <a:pt x="95" y="17"/>
                </a:cubicBezTo>
                <a:cubicBezTo>
                  <a:pt x="95" y="17"/>
                  <a:pt x="94" y="18"/>
                  <a:pt x="93" y="17"/>
                </a:cubicBezTo>
                <a:cubicBezTo>
                  <a:pt x="93" y="17"/>
                  <a:pt x="92" y="17"/>
                  <a:pt x="92" y="17"/>
                </a:cubicBezTo>
                <a:cubicBezTo>
                  <a:pt x="92" y="18"/>
                  <a:pt x="91" y="18"/>
                  <a:pt x="91" y="18"/>
                </a:cubicBezTo>
                <a:cubicBezTo>
                  <a:pt x="91" y="18"/>
                  <a:pt x="90" y="18"/>
                  <a:pt x="90" y="18"/>
                </a:cubicBezTo>
                <a:cubicBezTo>
                  <a:pt x="90" y="18"/>
                  <a:pt x="90" y="18"/>
                  <a:pt x="90" y="19"/>
                </a:cubicBezTo>
                <a:cubicBezTo>
                  <a:pt x="90" y="19"/>
                  <a:pt x="90" y="19"/>
                  <a:pt x="90" y="19"/>
                </a:cubicBezTo>
                <a:cubicBezTo>
                  <a:pt x="92" y="19"/>
                  <a:pt x="93" y="19"/>
                  <a:pt x="94" y="19"/>
                </a:cubicBezTo>
                <a:cubicBezTo>
                  <a:pt x="95" y="19"/>
                  <a:pt x="96" y="19"/>
                  <a:pt x="98" y="18"/>
                </a:cubicBezTo>
                <a:cubicBezTo>
                  <a:pt x="98" y="18"/>
                  <a:pt x="98" y="18"/>
                  <a:pt x="98" y="18"/>
                </a:cubicBezTo>
                <a:cubicBezTo>
                  <a:pt x="99" y="19"/>
                  <a:pt x="100" y="19"/>
                  <a:pt x="101" y="19"/>
                </a:cubicBezTo>
                <a:cubicBezTo>
                  <a:pt x="101" y="19"/>
                  <a:pt x="101" y="19"/>
                  <a:pt x="101" y="19"/>
                </a:cubicBezTo>
                <a:cubicBezTo>
                  <a:pt x="102" y="19"/>
                  <a:pt x="102" y="18"/>
                  <a:pt x="102" y="18"/>
                </a:cubicBezTo>
                <a:cubicBezTo>
                  <a:pt x="101" y="18"/>
                  <a:pt x="101" y="18"/>
                  <a:pt x="102" y="18"/>
                </a:cubicBezTo>
                <a:cubicBezTo>
                  <a:pt x="102" y="18"/>
                  <a:pt x="103" y="18"/>
                  <a:pt x="103" y="18"/>
                </a:cubicBezTo>
                <a:cubicBezTo>
                  <a:pt x="105" y="18"/>
                  <a:pt x="106" y="18"/>
                  <a:pt x="107" y="18"/>
                </a:cubicBezTo>
                <a:cubicBezTo>
                  <a:pt x="108" y="18"/>
                  <a:pt x="109" y="18"/>
                  <a:pt x="110" y="18"/>
                </a:cubicBezTo>
                <a:cubicBezTo>
                  <a:pt x="110" y="18"/>
                  <a:pt x="110" y="18"/>
                  <a:pt x="110" y="17"/>
                </a:cubicBezTo>
                <a:cubicBezTo>
                  <a:pt x="110" y="17"/>
                  <a:pt x="110" y="17"/>
                  <a:pt x="110" y="17"/>
                </a:cubicBezTo>
                <a:cubicBezTo>
                  <a:pt x="110" y="17"/>
                  <a:pt x="110" y="16"/>
                  <a:pt x="109" y="16"/>
                </a:cubicBezTo>
                <a:cubicBezTo>
                  <a:pt x="110" y="16"/>
                  <a:pt x="110" y="16"/>
                  <a:pt x="110" y="16"/>
                </a:cubicBezTo>
                <a:cubicBezTo>
                  <a:pt x="110" y="16"/>
                  <a:pt x="110" y="16"/>
                  <a:pt x="110" y="16"/>
                </a:cubicBezTo>
                <a:cubicBezTo>
                  <a:pt x="110" y="16"/>
                  <a:pt x="111" y="16"/>
                  <a:pt x="111" y="16"/>
                </a:cubicBezTo>
                <a:cubicBezTo>
                  <a:pt x="111" y="16"/>
                  <a:pt x="110" y="16"/>
                  <a:pt x="110" y="16"/>
                </a:cubicBezTo>
                <a:cubicBezTo>
                  <a:pt x="110" y="16"/>
                  <a:pt x="109" y="15"/>
                  <a:pt x="109" y="16"/>
                </a:cubicBezTo>
                <a:cubicBezTo>
                  <a:pt x="109" y="16"/>
                  <a:pt x="109" y="16"/>
                  <a:pt x="108" y="16"/>
                </a:cubicBezTo>
                <a:cubicBezTo>
                  <a:pt x="108" y="15"/>
                  <a:pt x="108" y="16"/>
                  <a:pt x="107" y="16"/>
                </a:cubicBezTo>
                <a:cubicBezTo>
                  <a:pt x="107" y="16"/>
                  <a:pt x="107" y="16"/>
                  <a:pt x="107" y="15"/>
                </a:cubicBezTo>
                <a:cubicBezTo>
                  <a:pt x="107" y="15"/>
                  <a:pt x="107" y="15"/>
                  <a:pt x="107" y="15"/>
                </a:cubicBezTo>
                <a:cubicBezTo>
                  <a:pt x="108" y="15"/>
                  <a:pt x="108" y="14"/>
                  <a:pt x="108" y="14"/>
                </a:cubicBezTo>
                <a:close/>
                <a:moveTo>
                  <a:pt x="31" y="34"/>
                </a:moveTo>
                <a:cubicBezTo>
                  <a:pt x="31" y="34"/>
                  <a:pt x="31" y="34"/>
                  <a:pt x="31" y="34"/>
                </a:cubicBezTo>
                <a:cubicBezTo>
                  <a:pt x="32" y="33"/>
                  <a:pt x="32" y="32"/>
                  <a:pt x="32" y="31"/>
                </a:cubicBezTo>
                <a:cubicBezTo>
                  <a:pt x="32" y="31"/>
                  <a:pt x="32" y="31"/>
                  <a:pt x="32" y="31"/>
                </a:cubicBezTo>
                <a:cubicBezTo>
                  <a:pt x="31" y="31"/>
                  <a:pt x="30" y="31"/>
                  <a:pt x="30" y="31"/>
                </a:cubicBezTo>
                <a:cubicBezTo>
                  <a:pt x="30" y="31"/>
                  <a:pt x="30" y="31"/>
                  <a:pt x="30" y="31"/>
                </a:cubicBezTo>
                <a:cubicBezTo>
                  <a:pt x="28" y="33"/>
                  <a:pt x="27" y="34"/>
                  <a:pt x="25" y="35"/>
                </a:cubicBezTo>
                <a:cubicBezTo>
                  <a:pt x="25" y="35"/>
                  <a:pt x="25" y="36"/>
                  <a:pt x="25" y="36"/>
                </a:cubicBezTo>
                <a:cubicBezTo>
                  <a:pt x="25" y="36"/>
                  <a:pt x="26" y="36"/>
                  <a:pt x="26" y="36"/>
                </a:cubicBezTo>
                <a:cubicBezTo>
                  <a:pt x="26" y="36"/>
                  <a:pt x="26" y="36"/>
                  <a:pt x="27" y="36"/>
                </a:cubicBezTo>
                <a:cubicBezTo>
                  <a:pt x="27" y="36"/>
                  <a:pt x="27" y="36"/>
                  <a:pt x="27" y="36"/>
                </a:cubicBezTo>
                <a:cubicBezTo>
                  <a:pt x="27" y="36"/>
                  <a:pt x="28" y="36"/>
                  <a:pt x="29" y="36"/>
                </a:cubicBezTo>
                <a:cubicBezTo>
                  <a:pt x="30" y="35"/>
                  <a:pt x="30" y="34"/>
                  <a:pt x="31" y="34"/>
                </a:cubicBezTo>
                <a:close/>
                <a:moveTo>
                  <a:pt x="45" y="46"/>
                </a:moveTo>
                <a:cubicBezTo>
                  <a:pt x="45" y="46"/>
                  <a:pt x="46" y="47"/>
                  <a:pt x="47" y="46"/>
                </a:cubicBezTo>
                <a:cubicBezTo>
                  <a:pt x="48" y="46"/>
                  <a:pt x="49" y="45"/>
                  <a:pt x="51" y="44"/>
                </a:cubicBezTo>
                <a:cubicBezTo>
                  <a:pt x="53" y="43"/>
                  <a:pt x="55" y="42"/>
                  <a:pt x="58" y="41"/>
                </a:cubicBezTo>
                <a:cubicBezTo>
                  <a:pt x="58" y="41"/>
                  <a:pt x="58" y="41"/>
                  <a:pt x="58" y="41"/>
                </a:cubicBezTo>
                <a:cubicBezTo>
                  <a:pt x="58" y="40"/>
                  <a:pt x="58" y="40"/>
                  <a:pt x="57" y="41"/>
                </a:cubicBezTo>
                <a:cubicBezTo>
                  <a:pt x="57" y="41"/>
                  <a:pt x="57" y="41"/>
                  <a:pt x="57" y="41"/>
                </a:cubicBezTo>
                <a:cubicBezTo>
                  <a:pt x="56" y="41"/>
                  <a:pt x="55" y="41"/>
                  <a:pt x="54" y="42"/>
                </a:cubicBezTo>
                <a:cubicBezTo>
                  <a:pt x="53" y="42"/>
                  <a:pt x="52" y="43"/>
                  <a:pt x="51" y="43"/>
                </a:cubicBezTo>
                <a:cubicBezTo>
                  <a:pt x="50" y="43"/>
                  <a:pt x="50" y="43"/>
                  <a:pt x="49" y="43"/>
                </a:cubicBezTo>
                <a:cubicBezTo>
                  <a:pt x="49" y="44"/>
                  <a:pt x="48" y="44"/>
                  <a:pt x="48" y="44"/>
                </a:cubicBezTo>
                <a:cubicBezTo>
                  <a:pt x="47" y="44"/>
                  <a:pt x="46" y="44"/>
                  <a:pt x="46" y="45"/>
                </a:cubicBezTo>
                <a:cubicBezTo>
                  <a:pt x="45" y="45"/>
                  <a:pt x="45" y="45"/>
                  <a:pt x="44" y="45"/>
                </a:cubicBezTo>
                <a:cubicBezTo>
                  <a:pt x="44" y="45"/>
                  <a:pt x="44" y="45"/>
                  <a:pt x="44" y="45"/>
                </a:cubicBezTo>
                <a:cubicBezTo>
                  <a:pt x="44" y="45"/>
                  <a:pt x="44" y="45"/>
                  <a:pt x="44" y="46"/>
                </a:cubicBezTo>
                <a:cubicBezTo>
                  <a:pt x="44" y="46"/>
                  <a:pt x="44" y="46"/>
                  <a:pt x="44" y="46"/>
                </a:cubicBezTo>
                <a:cubicBezTo>
                  <a:pt x="45" y="45"/>
                  <a:pt x="45" y="45"/>
                  <a:pt x="45" y="46"/>
                </a:cubicBezTo>
                <a:close/>
                <a:moveTo>
                  <a:pt x="115" y="51"/>
                </a:moveTo>
                <a:cubicBezTo>
                  <a:pt x="115" y="51"/>
                  <a:pt x="115" y="51"/>
                  <a:pt x="115" y="51"/>
                </a:cubicBezTo>
                <a:cubicBezTo>
                  <a:pt x="115" y="51"/>
                  <a:pt x="115" y="51"/>
                  <a:pt x="116" y="51"/>
                </a:cubicBezTo>
                <a:cubicBezTo>
                  <a:pt x="116" y="51"/>
                  <a:pt x="116" y="51"/>
                  <a:pt x="117" y="51"/>
                </a:cubicBezTo>
                <a:cubicBezTo>
                  <a:pt x="118" y="51"/>
                  <a:pt x="119" y="52"/>
                  <a:pt x="120" y="51"/>
                </a:cubicBezTo>
                <a:cubicBezTo>
                  <a:pt x="120" y="51"/>
                  <a:pt x="120" y="51"/>
                  <a:pt x="121" y="51"/>
                </a:cubicBezTo>
                <a:cubicBezTo>
                  <a:pt x="123" y="51"/>
                  <a:pt x="125" y="51"/>
                  <a:pt x="127" y="51"/>
                </a:cubicBezTo>
                <a:cubicBezTo>
                  <a:pt x="127" y="51"/>
                  <a:pt x="127" y="51"/>
                  <a:pt x="127" y="51"/>
                </a:cubicBezTo>
                <a:cubicBezTo>
                  <a:pt x="129" y="51"/>
                  <a:pt x="131" y="51"/>
                  <a:pt x="132" y="51"/>
                </a:cubicBezTo>
                <a:cubicBezTo>
                  <a:pt x="132" y="51"/>
                  <a:pt x="132" y="51"/>
                  <a:pt x="132" y="51"/>
                </a:cubicBezTo>
                <a:cubicBezTo>
                  <a:pt x="132" y="51"/>
                  <a:pt x="133" y="51"/>
                  <a:pt x="133" y="51"/>
                </a:cubicBezTo>
                <a:cubicBezTo>
                  <a:pt x="133" y="51"/>
                  <a:pt x="132" y="51"/>
                  <a:pt x="132" y="51"/>
                </a:cubicBezTo>
                <a:cubicBezTo>
                  <a:pt x="132" y="51"/>
                  <a:pt x="131" y="51"/>
                  <a:pt x="130" y="51"/>
                </a:cubicBezTo>
                <a:cubicBezTo>
                  <a:pt x="129" y="50"/>
                  <a:pt x="128" y="50"/>
                  <a:pt x="127" y="50"/>
                </a:cubicBezTo>
                <a:cubicBezTo>
                  <a:pt x="125" y="50"/>
                  <a:pt x="124" y="50"/>
                  <a:pt x="123" y="51"/>
                </a:cubicBezTo>
                <a:cubicBezTo>
                  <a:pt x="122" y="51"/>
                  <a:pt x="121" y="50"/>
                  <a:pt x="120" y="50"/>
                </a:cubicBezTo>
                <a:cubicBezTo>
                  <a:pt x="119" y="50"/>
                  <a:pt x="117" y="51"/>
                  <a:pt x="116" y="51"/>
                </a:cubicBezTo>
                <a:cubicBezTo>
                  <a:pt x="116" y="51"/>
                  <a:pt x="116" y="51"/>
                  <a:pt x="115" y="51"/>
                </a:cubicBezTo>
                <a:close/>
                <a:moveTo>
                  <a:pt x="12" y="36"/>
                </a:moveTo>
                <a:cubicBezTo>
                  <a:pt x="12" y="37"/>
                  <a:pt x="12" y="37"/>
                  <a:pt x="11" y="37"/>
                </a:cubicBezTo>
                <a:cubicBezTo>
                  <a:pt x="12" y="37"/>
                  <a:pt x="12" y="37"/>
                  <a:pt x="12" y="37"/>
                </a:cubicBezTo>
                <a:cubicBezTo>
                  <a:pt x="14" y="36"/>
                  <a:pt x="16" y="35"/>
                  <a:pt x="17" y="34"/>
                </a:cubicBezTo>
                <a:cubicBezTo>
                  <a:pt x="18" y="34"/>
                  <a:pt x="19" y="33"/>
                  <a:pt x="20" y="32"/>
                </a:cubicBezTo>
                <a:cubicBezTo>
                  <a:pt x="20" y="32"/>
                  <a:pt x="20" y="32"/>
                  <a:pt x="20" y="31"/>
                </a:cubicBezTo>
                <a:cubicBezTo>
                  <a:pt x="20" y="31"/>
                  <a:pt x="20" y="31"/>
                  <a:pt x="20" y="31"/>
                </a:cubicBezTo>
                <a:cubicBezTo>
                  <a:pt x="19" y="32"/>
                  <a:pt x="18" y="32"/>
                  <a:pt x="17" y="33"/>
                </a:cubicBezTo>
                <a:cubicBezTo>
                  <a:pt x="16" y="34"/>
                  <a:pt x="16" y="34"/>
                  <a:pt x="15" y="35"/>
                </a:cubicBezTo>
                <a:cubicBezTo>
                  <a:pt x="14" y="35"/>
                  <a:pt x="13" y="36"/>
                  <a:pt x="12" y="36"/>
                </a:cubicBezTo>
                <a:close/>
                <a:moveTo>
                  <a:pt x="13" y="52"/>
                </a:moveTo>
                <a:cubicBezTo>
                  <a:pt x="14" y="52"/>
                  <a:pt x="14" y="51"/>
                  <a:pt x="14" y="50"/>
                </a:cubicBezTo>
                <a:cubicBezTo>
                  <a:pt x="13" y="50"/>
                  <a:pt x="13" y="50"/>
                  <a:pt x="13" y="50"/>
                </a:cubicBezTo>
                <a:cubicBezTo>
                  <a:pt x="13" y="50"/>
                  <a:pt x="13" y="51"/>
                  <a:pt x="13" y="51"/>
                </a:cubicBezTo>
                <a:cubicBezTo>
                  <a:pt x="12" y="50"/>
                  <a:pt x="12" y="51"/>
                  <a:pt x="12" y="51"/>
                </a:cubicBezTo>
                <a:cubicBezTo>
                  <a:pt x="11" y="51"/>
                  <a:pt x="11" y="52"/>
                  <a:pt x="11" y="52"/>
                </a:cubicBezTo>
                <a:cubicBezTo>
                  <a:pt x="11" y="52"/>
                  <a:pt x="11" y="52"/>
                  <a:pt x="11" y="53"/>
                </a:cubicBezTo>
                <a:cubicBezTo>
                  <a:pt x="11" y="53"/>
                  <a:pt x="11" y="52"/>
                  <a:pt x="12" y="52"/>
                </a:cubicBezTo>
                <a:cubicBezTo>
                  <a:pt x="12" y="52"/>
                  <a:pt x="12" y="52"/>
                  <a:pt x="12" y="52"/>
                </a:cubicBezTo>
                <a:cubicBezTo>
                  <a:pt x="12" y="52"/>
                  <a:pt x="12" y="52"/>
                  <a:pt x="12" y="53"/>
                </a:cubicBezTo>
                <a:cubicBezTo>
                  <a:pt x="12" y="53"/>
                  <a:pt x="12" y="53"/>
                  <a:pt x="12" y="53"/>
                </a:cubicBezTo>
                <a:cubicBezTo>
                  <a:pt x="12" y="53"/>
                  <a:pt x="12" y="53"/>
                  <a:pt x="12" y="53"/>
                </a:cubicBezTo>
                <a:cubicBezTo>
                  <a:pt x="12" y="52"/>
                  <a:pt x="13" y="52"/>
                  <a:pt x="13" y="52"/>
                </a:cubicBezTo>
                <a:close/>
                <a:moveTo>
                  <a:pt x="24" y="39"/>
                </a:moveTo>
                <a:cubicBezTo>
                  <a:pt x="24" y="39"/>
                  <a:pt x="22" y="39"/>
                  <a:pt x="22" y="39"/>
                </a:cubicBezTo>
                <a:cubicBezTo>
                  <a:pt x="22" y="40"/>
                  <a:pt x="22" y="40"/>
                  <a:pt x="21" y="41"/>
                </a:cubicBezTo>
                <a:cubicBezTo>
                  <a:pt x="21" y="41"/>
                  <a:pt x="21" y="41"/>
                  <a:pt x="21" y="41"/>
                </a:cubicBezTo>
                <a:cubicBezTo>
                  <a:pt x="22" y="41"/>
                  <a:pt x="22" y="41"/>
                  <a:pt x="22" y="41"/>
                </a:cubicBezTo>
                <a:cubicBezTo>
                  <a:pt x="22" y="41"/>
                  <a:pt x="23" y="41"/>
                  <a:pt x="24" y="40"/>
                </a:cubicBezTo>
                <a:cubicBezTo>
                  <a:pt x="24" y="40"/>
                  <a:pt x="24" y="40"/>
                  <a:pt x="24" y="39"/>
                </a:cubicBezTo>
                <a:close/>
                <a:moveTo>
                  <a:pt x="120" y="16"/>
                </a:moveTo>
                <a:cubicBezTo>
                  <a:pt x="121" y="17"/>
                  <a:pt x="121" y="17"/>
                  <a:pt x="121" y="17"/>
                </a:cubicBezTo>
                <a:cubicBezTo>
                  <a:pt x="122" y="16"/>
                  <a:pt x="122" y="16"/>
                  <a:pt x="122" y="16"/>
                </a:cubicBezTo>
                <a:cubicBezTo>
                  <a:pt x="122" y="15"/>
                  <a:pt x="121" y="15"/>
                  <a:pt x="121" y="15"/>
                </a:cubicBezTo>
                <a:cubicBezTo>
                  <a:pt x="121" y="15"/>
                  <a:pt x="120" y="15"/>
                  <a:pt x="121" y="15"/>
                </a:cubicBezTo>
                <a:cubicBezTo>
                  <a:pt x="121" y="15"/>
                  <a:pt x="121" y="15"/>
                  <a:pt x="121" y="14"/>
                </a:cubicBezTo>
                <a:cubicBezTo>
                  <a:pt x="121" y="14"/>
                  <a:pt x="120" y="14"/>
                  <a:pt x="120" y="14"/>
                </a:cubicBezTo>
                <a:cubicBezTo>
                  <a:pt x="119" y="14"/>
                  <a:pt x="119" y="15"/>
                  <a:pt x="120" y="15"/>
                </a:cubicBezTo>
                <a:cubicBezTo>
                  <a:pt x="120" y="15"/>
                  <a:pt x="120" y="16"/>
                  <a:pt x="120" y="16"/>
                </a:cubicBezTo>
                <a:close/>
                <a:moveTo>
                  <a:pt x="94" y="16"/>
                </a:moveTo>
                <a:cubicBezTo>
                  <a:pt x="93" y="16"/>
                  <a:pt x="93" y="15"/>
                  <a:pt x="92" y="15"/>
                </a:cubicBezTo>
                <a:cubicBezTo>
                  <a:pt x="92" y="15"/>
                  <a:pt x="92" y="16"/>
                  <a:pt x="92" y="15"/>
                </a:cubicBezTo>
                <a:cubicBezTo>
                  <a:pt x="91" y="15"/>
                  <a:pt x="91" y="15"/>
                  <a:pt x="91" y="15"/>
                </a:cubicBezTo>
                <a:cubicBezTo>
                  <a:pt x="91" y="15"/>
                  <a:pt x="90" y="15"/>
                  <a:pt x="90" y="16"/>
                </a:cubicBezTo>
                <a:cubicBezTo>
                  <a:pt x="90" y="16"/>
                  <a:pt x="91" y="16"/>
                  <a:pt x="91" y="16"/>
                </a:cubicBezTo>
                <a:cubicBezTo>
                  <a:pt x="92" y="17"/>
                  <a:pt x="93" y="16"/>
                  <a:pt x="94" y="16"/>
                </a:cubicBezTo>
                <a:cubicBezTo>
                  <a:pt x="94" y="16"/>
                  <a:pt x="94" y="16"/>
                  <a:pt x="94" y="16"/>
                </a:cubicBezTo>
                <a:close/>
                <a:moveTo>
                  <a:pt x="23" y="34"/>
                </a:moveTo>
                <a:cubicBezTo>
                  <a:pt x="23" y="34"/>
                  <a:pt x="23" y="34"/>
                  <a:pt x="23" y="35"/>
                </a:cubicBezTo>
                <a:cubicBezTo>
                  <a:pt x="24" y="35"/>
                  <a:pt x="23" y="35"/>
                  <a:pt x="23" y="35"/>
                </a:cubicBezTo>
                <a:cubicBezTo>
                  <a:pt x="23" y="35"/>
                  <a:pt x="23" y="36"/>
                  <a:pt x="22" y="36"/>
                </a:cubicBezTo>
                <a:cubicBezTo>
                  <a:pt x="22" y="36"/>
                  <a:pt x="22" y="36"/>
                  <a:pt x="22" y="36"/>
                </a:cubicBezTo>
                <a:cubicBezTo>
                  <a:pt x="22" y="37"/>
                  <a:pt x="23" y="36"/>
                  <a:pt x="23" y="36"/>
                </a:cubicBezTo>
                <a:cubicBezTo>
                  <a:pt x="23" y="36"/>
                  <a:pt x="23" y="36"/>
                  <a:pt x="23" y="35"/>
                </a:cubicBezTo>
                <a:cubicBezTo>
                  <a:pt x="24" y="35"/>
                  <a:pt x="24" y="34"/>
                  <a:pt x="24" y="34"/>
                </a:cubicBezTo>
                <a:cubicBezTo>
                  <a:pt x="25" y="34"/>
                  <a:pt x="25" y="34"/>
                  <a:pt x="24" y="34"/>
                </a:cubicBezTo>
                <a:cubicBezTo>
                  <a:pt x="24" y="33"/>
                  <a:pt x="24" y="34"/>
                  <a:pt x="23" y="34"/>
                </a:cubicBezTo>
                <a:close/>
                <a:moveTo>
                  <a:pt x="134" y="37"/>
                </a:moveTo>
                <a:cubicBezTo>
                  <a:pt x="134" y="38"/>
                  <a:pt x="134" y="38"/>
                  <a:pt x="134" y="38"/>
                </a:cubicBezTo>
                <a:cubicBezTo>
                  <a:pt x="134" y="38"/>
                  <a:pt x="135" y="38"/>
                  <a:pt x="136" y="39"/>
                </a:cubicBezTo>
                <a:cubicBezTo>
                  <a:pt x="136" y="39"/>
                  <a:pt x="136" y="39"/>
                  <a:pt x="136" y="38"/>
                </a:cubicBezTo>
                <a:cubicBezTo>
                  <a:pt x="136" y="38"/>
                  <a:pt x="136" y="38"/>
                  <a:pt x="136" y="38"/>
                </a:cubicBezTo>
                <a:cubicBezTo>
                  <a:pt x="136" y="38"/>
                  <a:pt x="135" y="38"/>
                  <a:pt x="135" y="38"/>
                </a:cubicBezTo>
                <a:cubicBezTo>
                  <a:pt x="135" y="37"/>
                  <a:pt x="134" y="37"/>
                  <a:pt x="134" y="37"/>
                </a:cubicBezTo>
                <a:close/>
                <a:moveTo>
                  <a:pt x="45" y="22"/>
                </a:moveTo>
                <a:cubicBezTo>
                  <a:pt x="45" y="22"/>
                  <a:pt x="45" y="22"/>
                  <a:pt x="45" y="22"/>
                </a:cubicBezTo>
                <a:cubicBezTo>
                  <a:pt x="45" y="22"/>
                  <a:pt x="45" y="22"/>
                  <a:pt x="45" y="22"/>
                </a:cubicBezTo>
                <a:cubicBezTo>
                  <a:pt x="46" y="22"/>
                  <a:pt x="46" y="22"/>
                  <a:pt x="47" y="21"/>
                </a:cubicBezTo>
                <a:cubicBezTo>
                  <a:pt x="47" y="21"/>
                  <a:pt x="47" y="21"/>
                  <a:pt x="47" y="21"/>
                </a:cubicBezTo>
                <a:cubicBezTo>
                  <a:pt x="47" y="21"/>
                  <a:pt x="47" y="21"/>
                  <a:pt x="47" y="21"/>
                </a:cubicBezTo>
                <a:cubicBezTo>
                  <a:pt x="46" y="21"/>
                  <a:pt x="46" y="21"/>
                  <a:pt x="45" y="22"/>
                </a:cubicBezTo>
                <a:close/>
                <a:moveTo>
                  <a:pt x="135" y="25"/>
                </a:moveTo>
                <a:cubicBezTo>
                  <a:pt x="135" y="24"/>
                  <a:pt x="135" y="24"/>
                  <a:pt x="135" y="23"/>
                </a:cubicBezTo>
                <a:cubicBezTo>
                  <a:pt x="135" y="23"/>
                  <a:pt x="135" y="23"/>
                  <a:pt x="135" y="23"/>
                </a:cubicBezTo>
                <a:cubicBezTo>
                  <a:pt x="135" y="23"/>
                  <a:pt x="134" y="23"/>
                  <a:pt x="134" y="23"/>
                </a:cubicBezTo>
                <a:cubicBezTo>
                  <a:pt x="134" y="24"/>
                  <a:pt x="134" y="24"/>
                  <a:pt x="134" y="25"/>
                </a:cubicBezTo>
                <a:cubicBezTo>
                  <a:pt x="134" y="25"/>
                  <a:pt x="134" y="25"/>
                  <a:pt x="135" y="25"/>
                </a:cubicBezTo>
                <a:close/>
                <a:moveTo>
                  <a:pt x="133" y="28"/>
                </a:moveTo>
                <a:cubicBezTo>
                  <a:pt x="133" y="28"/>
                  <a:pt x="133" y="28"/>
                  <a:pt x="133" y="28"/>
                </a:cubicBezTo>
                <a:cubicBezTo>
                  <a:pt x="133" y="29"/>
                  <a:pt x="132" y="29"/>
                  <a:pt x="132" y="30"/>
                </a:cubicBezTo>
                <a:cubicBezTo>
                  <a:pt x="132" y="30"/>
                  <a:pt x="132" y="30"/>
                  <a:pt x="132" y="30"/>
                </a:cubicBezTo>
                <a:cubicBezTo>
                  <a:pt x="132" y="30"/>
                  <a:pt x="132" y="30"/>
                  <a:pt x="132" y="30"/>
                </a:cubicBezTo>
                <a:cubicBezTo>
                  <a:pt x="132" y="30"/>
                  <a:pt x="133" y="30"/>
                  <a:pt x="133" y="29"/>
                </a:cubicBezTo>
                <a:cubicBezTo>
                  <a:pt x="133" y="29"/>
                  <a:pt x="133" y="28"/>
                  <a:pt x="133" y="28"/>
                </a:cubicBezTo>
                <a:close/>
                <a:moveTo>
                  <a:pt x="20" y="37"/>
                </a:moveTo>
                <a:cubicBezTo>
                  <a:pt x="20" y="37"/>
                  <a:pt x="20" y="37"/>
                  <a:pt x="20" y="37"/>
                </a:cubicBezTo>
                <a:cubicBezTo>
                  <a:pt x="20" y="37"/>
                  <a:pt x="19" y="38"/>
                  <a:pt x="20" y="38"/>
                </a:cubicBezTo>
                <a:cubicBezTo>
                  <a:pt x="20" y="38"/>
                  <a:pt x="20" y="38"/>
                  <a:pt x="20" y="38"/>
                </a:cubicBezTo>
                <a:cubicBezTo>
                  <a:pt x="20" y="37"/>
                  <a:pt x="21" y="37"/>
                  <a:pt x="21" y="37"/>
                </a:cubicBezTo>
                <a:cubicBezTo>
                  <a:pt x="21" y="37"/>
                  <a:pt x="21" y="37"/>
                  <a:pt x="21" y="37"/>
                </a:cubicBezTo>
                <a:cubicBezTo>
                  <a:pt x="21" y="37"/>
                  <a:pt x="21" y="37"/>
                  <a:pt x="21" y="37"/>
                </a:cubicBezTo>
                <a:cubicBezTo>
                  <a:pt x="20" y="37"/>
                  <a:pt x="20" y="37"/>
                  <a:pt x="20" y="37"/>
                </a:cubicBezTo>
                <a:close/>
                <a:moveTo>
                  <a:pt x="71" y="72"/>
                </a:moveTo>
                <a:cubicBezTo>
                  <a:pt x="71" y="72"/>
                  <a:pt x="71" y="72"/>
                  <a:pt x="71" y="72"/>
                </a:cubicBezTo>
                <a:cubicBezTo>
                  <a:pt x="71" y="72"/>
                  <a:pt x="72" y="72"/>
                  <a:pt x="73" y="72"/>
                </a:cubicBezTo>
                <a:cubicBezTo>
                  <a:pt x="73" y="72"/>
                  <a:pt x="73" y="72"/>
                  <a:pt x="73" y="71"/>
                </a:cubicBezTo>
                <a:cubicBezTo>
                  <a:pt x="73" y="71"/>
                  <a:pt x="73" y="71"/>
                  <a:pt x="73" y="71"/>
                </a:cubicBezTo>
                <a:cubicBezTo>
                  <a:pt x="72" y="71"/>
                  <a:pt x="71" y="72"/>
                  <a:pt x="71" y="72"/>
                </a:cubicBezTo>
                <a:close/>
                <a:moveTo>
                  <a:pt x="40" y="70"/>
                </a:moveTo>
                <a:cubicBezTo>
                  <a:pt x="40" y="70"/>
                  <a:pt x="40" y="70"/>
                  <a:pt x="40" y="70"/>
                </a:cubicBezTo>
                <a:cubicBezTo>
                  <a:pt x="40" y="70"/>
                  <a:pt x="39" y="71"/>
                  <a:pt x="38" y="71"/>
                </a:cubicBezTo>
                <a:cubicBezTo>
                  <a:pt x="38" y="71"/>
                  <a:pt x="38" y="71"/>
                  <a:pt x="38" y="71"/>
                </a:cubicBezTo>
                <a:cubicBezTo>
                  <a:pt x="38" y="71"/>
                  <a:pt x="38" y="71"/>
                  <a:pt x="38" y="71"/>
                </a:cubicBezTo>
                <a:cubicBezTo>
                  <a:pt x="39" y="71"/>
                  <a:pt x="39" y="71"/>
                  <a:pt x="40" y="70"/>
                </a:cubicBezTo>
                <a:cubicBezTo>
                  <a:pt x="40" y="70"/>
                  <a:pt x="40" y="70"/>
                  <a:pt x="40" y="70"/>
                </a:cubicBezTo>
                <a:close/>
                <a:moveTo>
                  <a:pt x="122" y="18"/>
                </a:moveTo>
                <a:cubicBezTo>
                  <a:pt x="122" y="18"/>
                  <a:pt x="122" y="17"/>
                  <a:pt x="122" y="17"/>
                </a:cubicBezTo>
                <a:cubicBezTo>
                  <a:pt x="122" y="17"/>
                  <a:pt x="121" y="17"/>
                  <a:pt x="121" y="17"/>
                </a:cubicBezTo>
                <a:cubicBezTo>
                  <a:pt x="121" y="17"/>
                  <a:pt x="121" y="18"/>
                  <a:pt x="121" y="18"/>
                </a:cubicBezTo>
                <a:cubicBezTo>
                  <a:pt x="121" y="18"/>
                  <a:pt x="122" y="18"/>
                  <a:pt x="122" y="18"/>
                </a:cubicBezTo>
                <a:close/>
                <a:moveTo>
                  <a:pt x="105" y="58"/>
                </a:moveTo>
                <a:cubicBezTo>
                  <a:pt x="105" y="58"/>
                  <a:pt x="105" y="58"/>
                  <a:pt x="105" y="58"/>
                </a:cubicBezTo>
                <a:cubicBezTo>
                  <a:pt x="105" y="58"/>
                  <a:pt x="106" y="58"/>
                  <a:pt x="106" y="58"/>
                </a:cubicBezTo>
                <a:cubicBezTo>
                  <a:pt x="107" y="58"/>
                  <a:pt x="107" y="58"/>
                  <a:pt x="106" y="58"/>
                </a:cubicBezTo>
                <a:cubicBezTo>
                  <a:pt x="106" y="58"/>
                  <a:pt x="105" y="58"/>
                  <a:pt x="105" y="58"/>
                </a:cubicBezTo>
                <a:close/>
                <a:moveTo>
                  <a:pt x="42" y="69"/>
                </a:moveTo>
                <a:cubicBezTo>
                  <a:pt x="42" y="69"/>
                  <a:pt x="41" y="69"/>
                  <a:pt x="41" y="70"/>
                </a:cubicBezTo>
                <a:cubicBezTo>
                  <a:pt x="41" y="70"/>
                  <a:pt x="41" y="70"/>
                  <a:pt x="41" y="70"/>
                </a:cubicBezTo>
                <a:cubicBezTo>
                  <a:pt x="41" y="70"/>
                  <a:pt x="41" y="70"/>
                  <a:pt x="41" y="70"/>
                </a:cubicBezTo>
                <a:cubicBezTo>
                  <a:pt x="42" y="70"/>
                  <a:pt x="42" y="70"/>
                  <a:pt x="42" y="69"/>
                </a:cubicBezTo>
                <a:cubicBezTo>
                  <a:pt x="42" y="69"/>
                  <a:pt x="42" y="69"/>
                  <a:pt x="42" y="69"/>
                </a:cubicBezTo>
                <a:close/>
                <a:moveTo>
                  <a:pt x="10" y="38"/>
                </a:moveTo>
                <a:cubicBezTo>
                  <a:pt x="11" y="38"/>
                  <a:pt x="11" y="38"/>
                  <a:pt x="11" y="38"/>
                </a:cubicBezTo>
                <a:cubicBezTo>
                  <a:pt x="11" y="38"/>
                  <a:pt x="11" y="37"/>
                  <a:pt x="11" y="37"/>
                </a:cubicBezTo>
                <a:cubicBezTo>
                  <a:pt x="11" y="37"/>
                  <a:pt x="11" y="37"/>
                  <a:pt x="11" y="37"/>
                </a:cubicBezTo>
                <a:cubicBezTo>
                  <a:pt x="10" y="38"/>
                  <a:pt x="10" y="38"/>
                  <a:pt x="10" y="38"/>
                </a:cubicBezTo>
                <a:cubicBezTo>
                  <a:pt x="10" y="38"/>
                  <a:pt x="9" y="38"/>
                  <a:pt x="9" y="38"/>
                </a:cubicBezTo>
                <a:cubicBezTo>
                  <a:pt x="10" y="39"/>
                  <a:pt x="10" y="38"/>
                  <a:pt x="10" y="38"/>
                </a:cubicBezTo>
                <a:cubicBezTo>
                  <a:pt x="10" y="38"/>
                  <a:pt x="10" y="38"/>
                  <a:pt x="10" y="38"/>
                </a:cubicBezTo>
                <a:close/>
                <a:moveTo>
                  <a:pt x="69" y="5"/>
                </a:moveTo>
                <a:cubicBezTo>
                  <a:pt x="69" y="5"/>
                  <a:pt x="69" y="5"/>
                  <a:pt x="69" y="5"/>
                </a:cubicBezTo>
                <a:cubicBezTo>
                  <a:pt x="69" y="5"/>
                  <a:pt x="69" y="5"/>
                  <a:pt x="69" y="5"/>
                </a:cubicBezTo>
                <a:cubicBezTo>
                  <a:pt x="68" y="5"/>
                  <a:pt x="68" y="5"/>
                  <a:pt x="68" y="5"/>
                </a:cubicBezTo>
                <a:cubicBezTo>
                  <a:pt x="68" y="5"/>
                  <a:pt x="67" y="5"/>
                  <a:pt x="67" y="6"/>
                </a:cubicBezTo>
                <a:cubicBezTo>
                  <a:pt x="68" y="6"/>
                  <a:pt x="68" y="6"/>
                  <a:pt x="68" y="6"/>
                </a:cubicBezTo>
                <a:cubicBezTo>
                  <a:pt x="68" y="5"/>
                  <a:pt x="69" y="5"/>
                  <a:pt x="69" y="5"/>
                </a:cubicBezTo>
                <a:close/>
                <a:moveTo>
                  <a:pt x="22" y="35"/>
                </a:moveTo>
                <a:cubicBezTo>
                  <a:pt x="22" y="35"/>
                  <a:pt x="22" y="35"/>
                  <a:pt x="23" y="35"/>
                </a:cubicBezTo>
                <a:cubicBezTo>
                  <a:pt x="22" y="34"/>
                  <a:pt x="22" y="34"/>
                  <a:pt x="22" y="34"/>
                </a:cubicBezTo>
                <a:cubicBezTo>
                  <a:pt x="22" y="34"/>
                  <a:pt x="22" y="35"/>
                  <a:pt x="22" y="35"/>
                </a:cubicBezTo>
                <a:cubicBezTo>
                  <a:pt x="22" y="35"/>
                  <a:pt x="22" y="35"/>
                  <a:pt x="22" y="35"/>
                </a:cubicBezTo>
                <a:cubicBezTo>
                  <a:pt x="22" y="35"/>
                  <a:pt x="21" y="35"/>
                  <a:pt x="22" y="35"/>
                </a:cubicBezTo>
                <a:cubicBezTo>
                  <a:pt x="22" y="36"/>
                  <a:pt x="22" y="35"/>
                  <a:pt x="22" y="35"/>
                </a:cubicBezTo>
                <a:close/>
                <a:moveTo>
                  <a:pt x="136" y="69"/>
                </a:moveTo>
                <a:cubicBezTo>
                  <a:pt x="136" y="69"/>
                  <a:pt x="136" y="69"/>
                  <a:pt x="136" y="69"/>
                </a:cubicBezTo>
                <a:cubicBezTo>
                  <a:pt x="136" y="69"/>
                  <a:pt x="136" y="69"/>
                  <a:pt x="136" y="69"/>
                </a:cubicBezTo>
                <a:cubicBezTo>
                  <a:pt x="136" y="70"/>
                  <a:pt x="136" y="70"/>
                  <a:pt x="136" y="69"/>
                </a:cubicBezTo>
                <a:cubicBezTo>
                  <a:pt x="137" y="69"/>
                  <a:pt x="137" y="69"/>
                  <a:pt x="136" y="69"/>
                </a:cubicBezTo>
                <a:close/>
                <a:moveTo>
                  <a:pt x="30" y="23"/>
                </a:moveTo>
                <a:cubicBezTo>
                  <a:pt x="30" y="23"/>
                  <a:pt x="31" y="23"/>
                  <a:pt x="31" y="23"/>
                </a:cubicBezTo>
                <a:cubicBezTo>
                  <a:pt x="31" y="22"/>
                  <a:pt x="30" y="23"/>
                  <a:pt x="30" y="23"/>
                </a:cubicBezTo>
                <a:cubicBezTo>
                  <a:pt x="30" y="23"/>
                  <a:pt x="30" y="23"/>
                  <a:pt x="30" y="23"/>
                </a:cubicBezTo>
                <a:cubicBezTo>
                  <a:pt x="30" y="24"/>
                  <a:pt x="30" y="23"/>
                  <a:pt x="30" y="23"/>
                </a:cubicBezTo>
                <a:close/>
                <a:moveTo>
                  <a:pt x="30" y="77"/>
                </a:moveTo>
                <a:cubicBezTo>
                  <a:pt x="30" y="77"/>
                  <a:pt x="30" y="77"/>
                  <a:pt x="30" y="77"/>
                </a:cubicBezTo>
                <a:cubicBezTo>
                  <a:pt x="30" y="76"/>
                  <a:pt x="30" y="77"/>
                  <a:pt x="30" y="77"/>
                </a:cubicBezTo>
                <a:cubicBezTo>
                  <a:pt x="29" y="77"/>
                  <a:pt x="30" y="77"/>
                  <a:pt x="30" y="77"/>
                </a:cubicBezTo>
                <a:cubicBezTo>
                  <a:pt x="30" y="77"/>
                  <a:pt x="30" y="77"/>
                  <a:pt x="30" y="77"/>
                </a:cubicBezTo>
                <a:close/>
                <a:moveTo>
                  <a:pt x="81" y="5"/>
                </a:moveTo>
                <a:cubicBezTo>
                  <a:pt x="80" y="5"/>
                  <a:pt x="80" y="5"/>
                  <a:pt x="80" y="5"/>
                </a:cubicBezTo>
                <a:cubicBezTo>
                  <a:pt x="80" y="5"/>
                  <a:pt x="80" y="5"/>
                  <a:pt x="80" y="5"/>
                </a:cubicBezTo>
                <a:cubicBezTo>
                  <a:pt x="80" y="5"/>
                  <a:pt x="80" y="5"/>
                  <a:pt x="80" y="5"/>
                </a:cubicBezTo>
                <a:cubicBezTo>
                  <a:pt x="81" y="5"/>
                  <a:pt x="81" y="5"/>
                  <a:pt x="81" y="5"/>
                </a:cubicBezTo>
                <a:close/>
                <a:moveTo>
                  <a:pt x="9" y="39"/>
                </a:moveTo>
                <a:cubicBezTo>
                  <a:pt x="9" y="39"/>
                  <a:pt x="9" y="39"/>
                  <a:pt x="9" y="39"/>
                </a:cubicBezTo>
                <a:cubicBezTo>
                  <a:pt x="9" y="38"/>
                  <a:pt x="9" y="39"/>
                  <a:pt x="9" y="39"/>
                </a:cubicBezTo>
                <a:cubicBezTo>
                  <a:pt x="8" y="39"/>
                  <a:pt x="8" y="39"/>
                  <a:pt x="8" y="39"/>
                </a:cubicBezTo>
                <a:cubicBezTo>
                  <a:pt x="9" y="39"/>
                  <a:pt x="9" y="39"/>
                  <a:pt x="9" y="39"/>
                </a:cubicBezTo>
                <a:close/>
                <a:moveTo>
                  <a:pt x="60" y="11"/>
                </a:moveTo>
                <a:cubicBezTo>
                  <a:pt x="60" y="11"/>
                  <a:pt x="60" y="11"/>
                  <a:pt x="60" y="11"/>
                </a:cubicBezTo>
                <a:cubicBezTo>
                  <a:pt x="60" y="11"/>
                  <a:pt x="60" y="11"/>
                  <a:pt x="60" y="11"/>
                </a:cubicBezTo>
                <a:cubicBezTo>
                  <a:pt x="59" y="11"/>
                  <a:pt x="60" y="11"/>
                  <a:pt x="60" y="11"/>
                </a:cubicBezTo>
                <a:cubicBezTo>
                  <a:pt x="60" y="11"/>
                  <a:pt x="60" y="11"/>
                  <a:pt x="60" y="11"/>
                </a:cubicBezTo>
                <a:close/>
                <a:moveTo>
                  <a:pt x="25" y="33"/>
                </a:moveTo>
                <a:cubicBezTo>
                  <a:pt x="25" y="33"/>
                  <a:pt x="25" y="33"/>
                  <a:pt x="25" y="34"/>
                </a:cubicBezTo>
                <a:cubicBezTo>
                  <a:pt x="25" y="34"/>
                  <a:pt x="25" y="34"/>
                  <a:pt x="25" y="34"/>
                </a:cubicBezTo>
                <a:cubicBezTo>
                  <a:pt x="25" y="33"/>
                  <a:pt x="25" y="33"/>
                  <a:pt x="25" y="33"/>
                </a:cubicBezTo>
                <a:cubicBezTo>
                  <a:pt x="25" y="33"/>
                  <a:pt x="25" y="33"/>
                  <a:pt x="25" y="33"/>
                </a:cubicBezTo>
                <a:close/>
                <a:moveTo>
                  <a:pt x="134" y="25"/>
                </a:moveTo>
                <a:cubicBezTo>
                  <a:pt x="134" y="25"/>
                  <a:pt x="134" y="25"/>
                  <a:pt x="134" y="25"/>
                </a:cubicBezTo>
                <a:cubicBezTo>
                  <a:pt x="134" y="26"/>
                  <a:pt x="134" y="26"/>
                  <a:pt x="134" y="26"/>
                </a:cubicBezTo>
                <a:cubicBezTo>
                  <a:pt x="134" y="26"/>
                  <a:pt x="134" y="26"/>
                  <a:pt x="134" y="26"/>
                </a:cubicBezTo>
                <a:cubicBezTo>
                  <a:pt x="134" y="26"/>
                  <a:pt x="134" y="26"/>
                  <a:pt x="134" y="25"/>
                </a:cubicBezTo>
                <a:close/>
                <a:moveTo>
                  <a:pt x="10" y="47"/>
                </a:moveTo>
                <a:cubicBezTo>
                  <a:pt x="10" y="47"/>
                  <a:pt x="9" y="47"/>
                  <a:pt x="9" y="47"/>
                </a:cubicBezTo>
                <a:cubicBezTo>
                  <a:pt x="10" y="47"/>
                  <a:pt x="10" y="47"/>
                  <a:pt x="10" y="47"/>
                </a:cubicBezTo>
                <a:cubicBezTo>
                  <a:pt x="10" y="47"/>
                  <a:pt x="10" y="47"/>
                  <a:pt x="10" y="47"/>
                </a:cubicBezTo>
                <a:cubicBezTo>
                  <a:pt x="10" y="47"/>
                  <a:pt x="10" y="47"/>
                  <a:pt x="10" y="47"/>
                </a:cubicBezTo>
                <a:close/>
                <a:moveTo>
                  <a:pt x="61" y="11"/>
                </a:moveTo>
                <a:cubicBezTo>
                  <a:pt x="61" y="11"/>
                  <a:pt x="61" y="11"/>
                  <a:pt x="61" y="11"/>
                </a:cubicBezTo>
                <a:cubicBezTo>
                  <a:pt x="61" y="11"/>
                  <a:pt x="61" y="11"/>
                  <a:pt x="61" y="11"/>
                </a:cubicBezTo>
                <a:cubicBezTo>
                  <a:pt x="60" y="11"/>
                  <a:pt x="60" y="11"/>
                  <a:pt x="61" y="11"/>
                </a:cubicBezTo>
                <a:cubicBezTo>
                  <a:pt x="61" y="11"/>
                  <a:pt x="61" y="11"/>
                  <a:pt x="61" y="11"/>
                </a:cubicBezTo>
                <a:close/>
                <a:moveTo>
                  <a:pt x="95" y="15"/>
                </a:moveTo>
                <a:cubicBezTo>
                  <a:pt x="95" y="15"/>
                  <a:pt x="95" y="15"/>
                  <a:pt x="95" y="15"/>
                </a:cubicBezTo>
                <a:cubicBezTo>
                  <a:pt x="96" y="15"/>
                  <a:pt x="96" y="15"/>
                  <a:pt x="96" y="15"/>
                </a:cubicBezTo>
                <a:cubicBezTo>
                  <a:pt x="96" y="15"/>
                  <a:pt x="96" y="15"/>
                  <a:pt x="96" y="15"/>
                </a:cubicBezTo>
                <a:cubicBezTo>
                  <a:pt x="96" y="14"/>
                  <a:pt x="96" y="15"/>
                  <a:pt x="95" y="15"/>
                </a:cubicBezTo>
                <a:close/>
                <a:moveTo>
                  <a:pt x="19" y="40"/>
                </a:moveTo>
                <a:cubicBezTo>
                  <a:pt x="18" y="41"/>
                  <a:pt x="18" y="41"/>
                  <a:pt x="18" y="41"/>
                </a:cubicBezTo>
                <a:cubicBezTo>
                  <a:pt x="18" y="41"/>
                  <a:pt x="18" y="41"/>
                  <a:pt x="18" y="41"/>
                </a:cubicBezTo>
                <a:cubicBezTo>
                  <a:pt x="18" y="41"/>
                  <a:pt x="18" y="41"/>
                  <a:pt x="19" y="41"/>
                </a:cubicBezTo>
                <a:cubicBezTo>
                  <a:pt x="19" y="41"/>
                  <a:pt x="19" y="41"/>
                  <a:pt x="19" y="40"/>
                </a:cubicBezTo>
                <a:close/>
                <a:moveTo>
                  <a:pt x="123" y="16"/>
                </a:moveTo>
                <a:cubicBezTo>
                  <a:pt x="123" y="16"/>
                  <a:pt x="123" y="16"/>
                  <a:pt x="123" y="16"/>
                </a:cubicBezTo>
                <a:cubicBezTo>
                  <a:pt x="123" y="16"/>
                  <a:pt x="123" y="16"/>
                  <a:pt x="123" y="16"/>
                </a:cubicBezTo>
                <a:cubicBezTo>
                  <a:pt x="123" y="16"/>
                  <a:pt x="123" y="16"/>
                  <a:pt x="123" y="16"/>
                </a:cubicBezTo>
                <a:cubicBezTo>
                  <a:pt x="124" y="16"/>
                  <a:pt x="123" y="16"/>
                  <a:pt x="123" y="16"/>
                </a:cubicBezTo>
                <a:close/>
                <a:moveTo>
                  <a:pt x="44" y="22"/>
                </a:moveTo>
                <a:cubicBezTo>
                  <a:pt x="44" y="22"/>
                  <a:pt x="44" y="23"/>
                  <a:pt x="44" y="23"/>
                </a:cubicBezTo>
                <a:cubicBezTo>
                  <a:pt x="44" y="23"/>
                  <a:pt x="44" y="23"/>
                  <a:pt x="44" y="22"/>
                </a:cubicBezTo>
                <a:cubicBezTo>
                  <a:pt x="44" y="22"/>
                  <a:pt x="44" y="22"/>
                  <a:pt x="44" y="22"/>
                </a:cubicBezTo>
                <a:cubicBezTo>
                  <a:pt x="44" y="22"/>
                  <a:pt x="44" y="22"/>
                  <a:pt x="44" y="22"/>
                </a:cubicBezTo>
                <a:close/>
                <a:moveTo>
                  <a:pt x="31" y="22"/>
                </a:moveTo>
                <a:cubicBezTo>
                  <a:pt x="31" y="22"/>
                  <a:pt x="31" y="22"/>
                  <a:pt x="31" y="22"/>
                </a:cubicBezTo>
                <a:cubicBezTo>
                  <a:pt x="31" y="22"/>
                  <a:pt x="31" y="22"/>
                  <a:pt x="31" y="22"/>
                </a:cubicBezTo>
                <a:cubicBezTo>
                  <a:pt x="31" y="22"/>
                  <a:pt x="31" y="22"/>
                  <a:pt x="31" y="22"/>
                </a:cubicBezTo>
                <a:cubicBezTo>
                  <a:pt x="31" y="22"/>
                  <a:pt x="31" y="22"/>
                  <a:pt x="31" y="22"/>
                </a:cubicBezTo>
                <a:close/>
                <a:moveTo>
                  <a:pt x="42" y="16"/>
                </a:moveTo>
                <a:cubicBezTo>
                  <a:pt x="41" y="16"/>
                  <a:pt x="41" y="16"/>
                  <a:pt x="41" y="16"/>
                </a:cubicBezTo>
                <a:cubicBezTo>
                  <a:pt x="41" y="16"/>
                  <a:pt x="41" y="16"/>
                  <a:pt x="41" y="16"/>
                </a:cubicBezTo>
                <a:cubicBezTo>
                  <a:pt x="41" y="16"/>
                  <a:pt x="41" y="16"/>
                  <a:pt x="41" y="16"/>
                </a:cubicBezTo>
                <a:cubicBezTo>
                  <a:pt x="42" y="16"/>
                  <a:pt x="42" y="16"/>
                  <a:pt x="42" y="16"/>
                </a:cubicBezTo>
                <a:close/>
                <a:moveTo>
                  <a:pt x="138" y="68"/>
                </a:moveTo>
                <a:cubicBezTo>
                  <a:pt x="138" y="68"/>
                  <a:pt x="138" y="68"/>
                  <a:pt x="138" y="68"/>
                </a:cubicBezTo>
                <a:cubicBezTo>
                  <a:pt x="137" y="68"/>
                  <a:pt x="137" y="68"/>
                  <a:pt x="137" y="68"/>
                </a:cubicBezTo>
                <a:cubicBezTo>
                  <a:pt x="137" y="68"/>
                  <a:pt x="137" y="68"/>
                  <a:pt x="137" y="68"/>
                </a:cubicBezTo>
                <a:cubicBezTo>
                  <a:pt x="137" y="68"/>
                  <a:pt x="137" y="68"/>
                  <a:pt x="138" y="68"/>
                </a:cubicBezTo>
                <a:close/>
                <a:moveTo>
                  <a:pt x="136" y="62"/>
                </a:moveTo>
                <a:cubicBezTo>
                  <a:pt x="136" y="62"/>
                  <a:pt x="135" y="62"/>
                  <a:pt x="135" y="62"/>
                </a:cubicBezTo>
                <a:cubicBezTo>
                  <a:pt x="135" y="62"/>
                  <a:pt x="135" y="62"/>
                  <a:pt x="135" y="62"/>
                </a:cubicBezTo>
                <a:cubicBezTo>
                  <a:pt x="135" y="62"/>
                  <a:pt x="136" y="62"/>
                  <a:pt x="136" y="62"/>
                </a:cubicBezTo>
                <a:cubicBezTo>
                  <a:pt x="136" y="62"/>
                  <a:pt x="136" y="62"/>
                  <a:pt x="136" y="62"/>
                </a:cubicBezTo>
                <a:close/>
                <a:moveTo>
                  <a:pt x="46" y="16"/>
                </a:moveTo>
                <a:cubicBezTo>
                  <a:pt x="46" y="16"/>
                  <a:pt x="46" y="16"/>
                  <a:pt x="46" y="16"/>
                </a:cubicBezTo>
                <a:cubicBezTo>
                  <a:pt x="46" y="16"/>
                  <a:pt x="46" y="16"/>
                  <a:pt x="46" y="16"/>
                </a:cubicBezTo>
                <a:cubicBezTo>
                  <a:pt x="46" y="16"/>
                  <a:pt x="46" y="16"/>
                  <a:pt x="46" y="16"/>
                </a:cubicBezTo>
                <a:cubicBezTo>
                  <a:pt x="46" y="15"/>
                  <a:pt x="46" y="16"/>
                  <a:pt x="46" y="16"/>
                </a:cubicBezTo>
                <a:close/>
                <a:moveTo>
                  <a:pt x="49" y="14"/>
                </a:moveTo>
                <a:cubicBezTo>
                  <a:pt x="48" y="14"/>
                  <a:pt x="48" y="14"/>
                  <a:pt x="48" y="15"/>
                </a:cubicBezTo>
                <a:cubicBezTo>
                  <a:pt x="48" y="15"/>
                  <a:pt x="48" y="15"/>
                  <a:pt x="48" y="15"/>
                </a:cubicBezTo>
                <a:cubicBezTo>
                  <a:pt x="48" y="15"/>
                  <a:pt x="48" y="15"/>
                  <a:pt x="48" y="15"/>
                </a:cubicBezTo>
                <a:cubicBezTo>
                  <a:pt x="49" y="15"/>
                  <a:pt x="49" y="15"/>
                  <a:pt x="49" y="14"/>
                </a:cubicBezTo>
                <a:close/>
                <a:moveTo>
                  <a:pt x="131" y="23"/>
                </a:moveTo>
                <a:cubicBezTo>
                  <a:pt x="131" y="23"/>
                  <a:pt x="131" y="23"/>
                  <a:pt x="131" y="23"/>
                </a:cubicBezTo>
                <a:cubicBezTo>
                  <a:pt x="131" y="23"/>
                  <a:pt x="131" y="23"/>
                  <a:pt x="131" y="23"/>
                </a:cubicBezTo>
                <a:cubicBezTo>
                  <a:pt x="131" y="23"/>
                  <a:pt x="131" y="23"/>
                  <a:pt x="131" y="23"/>
                </a:cubicBezTo>
                <a:cubicBezTo>
                  <a:pt x="131" y="23"/>
                  <a:pt x="131" y="23"/>
                  <a:pt x="131" y="23"/>
                </a:cubicBezTo>
                <a:close/>
                <a:moveTo>
                  <a:pt x="129" y="64"/>
                </a:moveTo>
                <a:cubicBezTo>
                  <a:pt x="129" y="64"/>
                  <a:pt x="129" y="64"/>
                  <a:pt x="128" y="64"/>
                </a:cubicBezTo>
                <a:cubicBezTo>
                  <a:pt x="128" y="64"/>
                  <a:pt x="128" y="64"/>
                  <a:pt x="128" y="64"/>
                </a:cubicBezTo>
                <a:cubicBezTo>
                  <a:pt x="128" y="64"/>
                  <a:pt x="129" y="64"/>
                  <a:pt x="129" y="64"/>
                </a:cubicBezTo>
                <a:cubicBezTo>
                  <a:pt x="129" y="64"/>
                  <a:pt x="129" y="64"/>
                  <a:pt x="129" y="64"/>
                </a:cubicBezTo>
                <a:close/>
                <a:moveTo>
                  <a:pt x="29" y="24"/>
                </a:moveTo>
                <a:cubicBezTo>
                  <a:pt x="29" y="24"/>
                  <a:pt x="29" y="24"/>
                  <a:pt x="29" y="24"/>
                </a:cubicBezTo>
                <a:cubicBezTo>
                  <a:pt x="29" y="24"/>
                  <a:pt x="29" y="23"/>
                  <a:pt x="29" y="23"/>
                </a:cubicBezTo>
                <a:cubicBezTo>
                  <a:pt x="29" y="23"/>
                  <a:pt x="29" y="23"/>
                  <a:pt x="29" y="23"/>
                </a:cubicBezTo>
                <a:cubicBezTo>
                  <a:pt x="29" y="23"/>
                  <a:pt x="29" y="23"/>
                  <a:pt x="29" y="24"/>
                </a:cubicBezTo>
                <a:close/>
                <a:moveTo>
                  <a:pt x="8" y="47"/>
                </a:moveTo>
                <a:cubicBezTo>
                  <a:pt x="8" y="47"/>
                  <a:pt x="8" y="47"/>
                  <a:pt x="8" y="47"/>
                </a:cubicBezTo>
                <a:cubicBezTo>
                  <a:pt x="9" y="47"/>
                  <a:pt x="9" y="47"/>
                  <a:pt x="9" y="47"/>
                </a:cubicBezTo>
                <a:cubicBezTo>
                  <a:pt x="9" y="47"/>
                  <a:pt x="9" y="47"/>
                  <a:pt x="9" y="47"/>
                </a:cubicBezTo>
                <a:cubicBezTo>
                  <a:pt x="9" y="47"/>
                  <a:pt x="9" y="47"/>
                  <a:pt x="8" y="47"/>
                </a:cubicBezTo>
                <a:close/>
                <a:moveTo>
                  <a:pt x="45" y="21"/>
                </a:moveTo>
                <a:cubicBezTo>
                  <a:pt x="45" y="21"/>
                  <a:pt x="45" y="21"/>
                  <a:pt x="45" y="21"/>
                </a:cubicBezTo>
                <a:cubicBezTo>
                  <a:pt x="45" y="21"/>
                  <a:pt x="45" y="21"/>
                  <a:pt x="45" y="21"/>
                </a:cubicBezTo>
                <a:cubicBezTo>
                  <a:pt x="45" y="21"/>
                  <a:pt x="45" y="21"/>
                  <a:pt x="45" y="22"/>
                </a:cubicBezTo>
                <a:cubicBezTo>
                  <a:pt x="45" y="22"/>
                  <a:pt x="45" y="22"/>
                  <a:pt x="45" y="21"/>
                </a:cubicBezTo>
                <a:close/>
                <a:moveTo>
                  <a:pt x="50" y="18"/>
                </a:moveTo>
                <a:cubicBezTo>
                  <a:pt x="50" y="18"/>
                  <a:pt x="50" y="18"/>
                  <a:pt x="50" y="18"/>
                </a:cubicBezTo>
                <a:cubicBezTo>
                  <a:pt x="50" y="18"/>
                  <a:pt x="50" y="18"/>
                  <a:pt x="50" y="18"/>
                </a:cubicBezTo>
                <a:cubicBezTo>
                  <a:pt x="50" y="19"/>
                  <a:pt x="50" y="19"/>
                  <a:pt x="50" y="18"/>
                </a:cubicBezTo>
                <a:cubicBezTo>
                  <a:pt x="50" y="18"/>
                  <a:pt x="50" y="18"/>
                  <a:pt x="50" y="18"/>
                </a:cubicBezTo>
                <a:close/>
                <a:moveTo>
                  <a:pt x="97" y="15"/>
                </a:moveTo>
                <a:cubicBezTo>
                  <a:pt x="96" y="15"/>
                  <a:pt x="96" y="15"/>
                  <a:pt x="96" y="15"/>
                </a:cubicBezTo>
                <a:cubicBezTo>
                  <a:pt x="96" y="15"/>
                  <a:pt x="96" y="15"/>
                  <a:pt x="96" y="15"/>
                </a:cubicBezTo>
                <a:cubicBezTo>
                  <a:pt x="96" y="15"/>
                  <a:pt x="96" y="15"/>
                  <a:pt x="96" y="15"/>
                </a:cubicBezTo>
                <a:cubicBezTo>
                  <a:pt x="96" y="15"/>
                  <a:pt x="96" y="15"/>
                  <a:pt x="97" y="15"/>
                </a:cubicBezTo>
                <a:close/>
                <a:moveTo>
                  <a:pt x="80" y="59"/>
                </a:moveTo>
                <a:cubicBezTo>
                  <a:pt x="80" y="59"/>
                  <a:pt x="80" y="59"/>
                  <a:pt x="80" y="59"/>
                </a:cubicBezTo>
                <a:cubicBezTo>
                  <a:pt x="80" y="59"/>
                  <a:pt x="80" y="59"/>
                  <a:pt x="80" y="59"/>
                </a:cubicBezTo>
                <a:cubicBezTo>
                  <a:pt x="80" y="59"/>
                  <a:pt x="80" y="59"/>
                  <a:pt x="80" y="59"/>
                </a:cubicBezTo>
                <a:cubicBezTo>
                  <a:pt x="80" y="59"/>
                  <a:pt x="80" y="59"/>
                  <a:pt x="80" y="59"/>
                </a:cubicBezTo>
                <a:close/>
                <a:moveTo>
                  <a:pt x="29" y="29"/>
                </a:moveTo>
                <a:cubicBezTo>
                  <a:pt x="29" y="29"/>
                  <a:pt x="29" y="29"/>
                  <a:pt x="28" y="29"/>
                </a:cubicBezTo>
                <a:cubicBezTo>
                  <a:pt x="29" y="29"/>
                  <a:pt x="29" y="29"/>
                  <a:pt x="29" y="29"/>
                </a:cubicBezTo>
                <a:cubicBezTo>
                  <a:pt x="29" y="29"/>
                  <a:pt x="29" y="29"/>
                  <a:pt x="29" y="29"/>
                </a:cubicBezTo>
                <a:cubicBezTo>
                  <a:pt x="29" y="29"/>
                  <a:pt x="29" y="29"/>
                  <a:pt x="29" y="29"/>
                </a:cubicBezTo>
                <a:close/>
                <a:moveTo>
                  <a:pt x="117" y="1"/>
                </a:moveTo>
                <a:cubicBezTo>
                  <a:pt x="117" y="1"/>
                  <a:pt x="117" y="1"/>
                  <a:pt x="117" y="1"/>
                </a:cubicBezTo>
                <a:cubicBezTo>
                  <a:pt x="117" y="1"/>
                  <a:pt x="117" y="1"/>
                  <a:pt x="117" y="1"/>
                </a:cubicBezTo>
                <a:cubicBezTo>
                  <a:pt x="117" y="1"/>
                  <a:pt x="117" y="1"/>
                  <a:pt x="117" y="1"/>
                </a:cubicBezTo>
                <a:cubicBezTo>
                  <a:pt x="117" y="1"/>
                  <a:pt x="117" y="1"/>
                  <a:pt x="117" y="1"/>
                </a:cubicBezTo>
                <a:close/>
                <a:moveTo>
                  <a:pt x="11" y="59"/>
                </a:moveTo>
                <a:cubicBezTo>
                  <a:pt x="11" y="59"/>
                  <a:pt x="11" y="59"/>
                  <a:pt x="11" y="59"/>
                </a:cubicBezTo>
                <a:cubicBezTo>
                  <a:pt x="11" y="59"/>
                  <a:pt x="11" y="59"/>
                  <a:pt x="11" y="59"/>
                </a:cubicBezTo>
                <a:cubicBezTo>
                  <a:pt x="11" y="59"/>
                  <a:pt x="11" y="59"/>
                  <a:pt x="11" y="59"/>
                </a:cubicBezTo>
                <a:cubicBezTo>
                  <a:pt x="11" y="59"/>
                  <a:pt x="11" y="59"/>
                  <a:pt x="11" y="59"/>
                </a:cubicBezTo>
                <a:close/>
                <a:moveTo>
                  <a:pt x="94" y="15"/>
                </a:moveTo>
                <a:cubicBezTo>
                  <a:pt x="94" y="15"/>
                  <a:pt x="94" y="15"/>
                  <a:pt x="94" y="15"/>
                </a:cubicBezTo>
                <a:cubicBezTo>
                  <a:pt x="94" y="15"/>
                  <a:pt x="94" y="15"/>
                  <a:pt x="94" y="15"/>
                </a:cubicBezTo>
                <a:cubicBezTo>
                  <a:pt x="94" y="15"/>
                  <a:pt x="94" y="15"/>
                  <a:pt x="94" y="15"/>
                </a:cubicBezTo>
                <a:cubicBezTo>
                  <a:pt x="94" y="15"/>
                  <a:pt x="94" y="15"/>
                  <a:pt x="94" y="15"/>
                </a:cubicBezTo>
                <a:close/>
                <a:moveTo>
                  <a:pt x="128" y="64"/>
                </a:moveTo>
                <a:cubicBezTo>
                  <a:pt x="128" y="64"/>
                  <a:pt x="128" y="64"/>
                  <a:pt x="128" y="64"/>
                </a:cubicBezTo>
                <a:cubicBezTo>
                  <a:pt x="128" y="64"/>
                  <a:pt x="128" y="64"/>
                  <a:pt x="128" y="64"/>
                </a:cubicBezTo>
                <a:cubicBezTo>
                  <a:pt x="128" y="64"/>
                  <a:pt x="128" y="64"/>
                  <a:pt x="128" y="64"/>
                </a:cubicBezTo>
                <a:cubicBezTo>
                  <a:pt x="128" y="64"/>
                  <a:pt x="128" y="64"/>
                  <a:pt x="128" y="64"/>
                </a:cubicBezTo>
                <a:close/>
                <a:moveTo>
                  <a:pt x="57" y="36"/>
                </a:moveTo>
                <a:cubicBezTo>
                  <a:pt x="57" y="36"/>
                  <a:pt x="57" y="36"/>
                  <a:pt x="57" y="36"/>
                </a:cubicBezTo>
                <a:cubicBezTo>
                  <a:pt x="57" y="36"/>
                  <a:pt x="57" y="36"/>
                  <a:pt x="57" y="36"/>
                </a:cubicBezTo>
                <a:cubicBezTo>
                  <a:pt x="57" y="36"/>
                  <a:pt x="57" y="36"/>
                  <a:pt x="57" y="36"/>
                </a:cubicBezTo>
                <a:cubicBezTo>
                  <a:pt x="57" y="36"/>
                  <a:pt x="57" y="36"/>
                  <a:pt x="57" y="36"/>
                </a:cubicBezTo>
                <a:close/>
                <a:moveTo>
                  <a:pt x="19" y="43"/>
                </a:moveTo>
                <a:cubicBezTo>
                  <a:pt x="19" y="43"/>
                  <a:pt x="19" y="43"/>
                  <a:pt x="19" y="43"/>
                </a:cubicBezTo>
                <a:cubicBezTo>
                  <a:pt x="19" y="43"/>
                  <a:pt x="19" y="43"/>
                  <a:pt x="19" y="43"/>
                </a:cubicBezTo>
                <a:cubicBezTo>
                  <a:pt x="19" y="43"/>
                  <a:pt x="19" y="43"/>
                  <a:pt x="19" y="43"/>
                </a:cubicBezTo>
                <a:cubicBezTo>
                  <a:pt x="19" y="43"/>
                  <a:pt x="19" y="43"/>
                  <a:pt x="19" y="43"/>
                </a:cubicBezTo>
                <a:close/>
                <a:moveTo>
                  <a:pt x="62" y="7"/>
                </a:moveTo>
                <a:cubicBezTo>
                  <a:pt x="62" y="7"/>
                  <a:pt x="62" y="7"/>
                  <a:pt x="62" y="7"/>
                </a:cubicBezTo>
                <a:cubicBezTo>
                  <a:pt x="62" y="7"/>
                  <a:pt x="62" y="7"/>
                  <a:pt x="62" y="7"/>
                </a:cubicBezTo>
                <a:cubicBezTo>
                  <a:pt x="62" y="7"/>
                  <a:pt x="62" y="7"/>
                  <a:pt x="62" y="7"/>
                </a:cubicBezTo>
                <a:cubicBezTo>
                  <a:pt x="62" y="7"/>
                  <a:pt x="62" y="7"/>
                  <a:pt x="62" y="7"/>
                </a:cubicBezTo>
                <a:close/>
                <a:moveTo>
                  <a:pt x="8" y="50"/>
                </a:moveTo>
                <a:cubicBezTo>
                  <a:pt x="8" y="50"/>
                  <a:pt x="8" y="50"/>
                  <a:pt x="8" y="50"/>
                </a:cubicBezTo>
                <a:cubicBezTo>
                  <a:pt x="8" y="50"/>
                  <a:pt x="8" y="50"/>
                  <a:pt x="8" y="50"/>
                </a:cubicBezTo>
                <a:cubicBezTo>
                  <a:pt x="8" y="50"/>
                  <a:pt x="8" y="50"/>
                  <a:pt x="8" y="50"/>
                </a:cubicBezTo>
                <a:cubicBezTo>
                  <a:pt x="8" y="50"/>
                  <a:pt x="8" y="50"/>
                  <a:pt x="8" y="50"/>
                </a:cubicBezTo>
                <a:close/>
                <a:moveTo>
                  <a:pt x="27" y="76"/>
                </a:moveTo>
                <a:cubicBezTo>
                  <a:pt x="27" y="76"/>
                  <a:pt x="27" y="76"/>
                  <a:pt x="27" y="76"/>
                </a:cubicBezTo>
                <a:cubicBezTo>
                  <a:pt x="27" y="76"/>
                  <a:pt x="27" y="76"/>
                  <a:pt x="27" y="76"/>
                </a:cubicBezTo>
                <a:cubicBezTo>
                  <a:pt x="27" y="76"/>
                  <a:pt x="27" y="76"/>
                  <a:pt x="27" y="76"/>
                </a:cubicBezTo>
                <a:cubicBezTo>
                  <a:pt x="27" y="76"/>
                  <a:pt x="27" y="76"/>
                  <a:pt x="27" y="76"/>
                </a:cubicBezTo>
                <a:close/>
                <a:moveTo>
                  <a:pt x="32" y="22"/>
                </a:moveTo>
                <a:cubicBezTo>
                  <a:pt x="32" y="22"/>
                  <a:pt x="32" y="22"/>
                  <a:pt x="32" y="22"/>
                </a:cubicBezTo>
                <a:cubicBezTo>
                  <a:pt x="32" y="22"/>
                  <a:pt x="32" y="22"/>
                  <a:pt x="32" y="22"/>
                </a:cubicBezTo>
                <a:cubicBezTo>
                  <a:pt x="32" y="22"/>
                  <a:pt x="32" y="22"/>
                  <a:pt x="32" y="22"/>
                </a:cubicBezTo>
                <a:cubicBezTo>
                  <a:pt x="32" y="22"/>
                  <a:pt x="32" y="22"/>
                  <a:pt x="32" y="22"/>
                </a:cubicBezTo>
                <a:close/>
                <a:moveTo>
                  <a:pt x="107" y="65"/>
                </a:moveTo>
                <a:cubicBezTo>
                  <a:pt x="107" y="65"/>
                  <a:pt x="107" y="65"/>
                  <a:pt x="107" y="66"/>
                </a:cubicBezTo>
                <a:cubicBezTo>
                  <a:pt x="107" y="66"/>
                  <a:pt x="107" y="66"/>
                  <a:pt x="107" y="66"/>
                </a:cubicBezTo>
                <a:cubicBezTo>
                  <a:pt x="107" y="66"/>
                  <a:pt x="107" y="65"/>
                  <a:pt x="107" y="65"/>
                </a:cubicBezTo>
                <a:cubicBezTo>
                  <a:pt x="107" y="65"/>
                  <a:pt x="107" y="65"/>
                  <a:pt x="107" y="65"/>
                </a:cubicBezTo>
                <a:close/>
                <a:moveTo>
                  <a:pt x="47" y="15"/>
                </a:moveTo>
                <a:cubicBezTo>
                  <a:pt x="47" y="15"/>
                  <a:pt x="47" y="15"/>
                  <a:pt x="47" y="15"/>
                </a:cubicBezTo>
                <a:cubicBezTo>
                  <a:pt x="47" y="15"/>
                  <a:pt x="47" y="15"/>
                  <a:pt x="47" y="15"/>
                </a:cubicBezTo>
                <a:close/>
                <a:moveTo>
                  <a:pt x="46" y="20"/>
                </a:moveTo>
                <a:cubicBezTo>
                  <a:pt x="46" y="20"/>
                  <a:pt x="46" y="20"/>
                  <a:pt x="46" y="20"/>
                </a:cubicBezTo>
                <a:cubicBezTo>
                  <a:pt x="46" y="20"/>
                  <a:pt x="46" y="20"/>
                  <a:pt x="46" y="20"/>
                </a:cubicBezTo>
                <a:cubicBezTo>
                  <a:pt x="46" y="20"/>
                  <a:pt x="46" y="20"/>
                  <a:pt x="46" y="20"/>
                </a:cubicBezTo>
                <a:cubicBezTo>
                  <a:pt x="46" y="20"/>
                  <a:pt x="46" y="20"/>
                  <a:pt x="46" y="20"/>
                </a:cubicBezTo>
                <a:close/>
                <a:moveTo>
                  <a:pt x="40" y="28"/>
                </a:moveTo>
                <a:cubicBezTo>
                  <a:pt x="40" y="28"/>
                  <a:pt x="40" y="28"/>
                  <a:pt x="40" y="28"/>
                </a:cubicBezTo>
                <a:cubicBezTo>
                  <a:pt x="40" y="28"/>
                  <a:pt x="40" y="28"/>
                  <a:pt x="40" y="28"/>
                </a:cubicBezTo>
                <a:cubicBezTo>
                  <a:pt x="40" y="28"/>
                  <a:pt x="40" y="28"/>
                  <a:pt x="40" y="28"/>
                </a:cubicBezTo>
                <a:cubicBezTo>
                  <a:pt x="40" y="28"/>
                  <a:pt x="40" y="28"/>
                  <a:pt x="40" y="28"/>
                </a:cubicBezTo>
                <a:close/>
                <a:moveTo>
                  <a:pt x="57" y="38"/>
                </a:moveTo>
                <a:cubicBezTo>
                  <a:pt x="57" y="38"/>
                  <a:pt x="57" y="38"/>
                  <a:pt x="57" y="38"/>
                </a:cubicBezTo>
                <a:cubicBezTo>
                  <a:pt x="57" y="38"/>
                  <a:pt x="57" y="38"/>
                  <a:pt x="57" y="38"/>
                </a:cubicBezTo>
                <a:cubicBezTo>
                  <a:pt x="57" y="38"/>
                  <a:pt x="57" y="38"/>
                  <a:pt x="57" y="38"/>
                </a:cubicBezTo>
                <a:cubicBezTo>
                  <a:pt x="57" y="38"/>
                  <a:pt x="57" y="38"/>
                  <a:pt x="57" y="38"/>
                </a:cubicBezTo>
                <a:close/>
                <a:moveTo>
                  <a:pt x="137" y="68"/>
                </a:moveTo>
                <a:cubicBezTo>
                  <a:pt x="137" y="68"/>
                  <a:pt x="137" y="68"/>
                  <a:pt x="137" y="68"/>
                </a:cubicBezTo>
                <a:cubicBezTo>
                  <a:pt x="137" y="68"/>
                  <a:pt x="137" y="68"/>
                  <a:pt x="137" y="68"/>
                </a:cubicBezTo>
                <a:cubicBezTo>
                  <a:pt x="137" y="68"/>
                  <a:pt x="137" y="68"/>
                  <a:pt x="137" y="68"/>
                </a:cubicBezTo>
                <a:cubicBezTo>
                  <a:pt x="137" y="68"/>
                  <a:pt x="137" y="68"/>
                  <a:pt x="137" y="68"/>
                </a:cubicBezTo>
                <a:close/>
                <a:moveTo>
                  <a:pt x="25" y="77"/>
                </a:moveTo>
                <a:cubicBezTo>
                  <a:pt x="25" y="77"/>
                  <a:pt x="25" y="77"/>
                  <a:pt x="25" y="77"/>
                </a:cubicBezTo>
                <a:cubicBezTo>
                  <a:pt x="25" y="77"/>
                  <a:pt x="25" y="77"/>
                  <a:pt x="25" y="77"/>
                </a:cubicBezTo>
                <a:cubicBezTo>
                  <a:pt x="25" y="77"/>
                  <a:pt x="25" y="77"/>
                  <a:pt x="25" y="77"/>
                </a:cubicBezTo>
                <a:cubicBezTo>
                  <a:pt x="25" y="77"/>
                  <a:pt x="25" y="77"/>
                  <a:pt x="25" y="77"/>
                </a:cubicBezTo>
                <a:close/>
                <a:moveTo>
                  <a:pt x="131" y="64"/>
                </a:moveTo>
                <a:cubicBezTo>
                  <a:pt x="131" y="64"/>
                  <a:pt x="131" y="64"/>
                  <a:pt x="131" y="64"/>
                </a:cubicBezTo>
                <a:cubicBezTo>
                  <a:pt x="131" y="64"/>
                  <a:pt x="131" y="64"/>
                  <a:pt x="131" y="64"/>
                </a:cubicBezTo>
                <a:close/>
                <a:moveTo>
                  <a:pt x="134" y="62"/>
                </a:moveTo>
                <a:cubicBezTo>
                  <a:pt x="134" y="62"/>
                  <a:pt x="134" y="62"/>
                  <a:pt x="134" y="62"/>
                </a:cubicBezTo>
                <a:cubicBezTo>
                  <a:pt x="134" y="62"/>
                  <a:pt x="134" y="62"/>
                  <a:pt x="134" y="62"/>
                </a:cubicBezTo>
                <a:close/>
                <a:moveTo>
                  <a:pt x="134" y="64"/>
                </a:moveTo>
                <a:cubicBezTo>
                  <a:pt x="134" y="64"/>
                  <a:pt x="134" y="64"/>
                  <a:pt x="134" y="64"/>
                </a:cubicBezTo>
                <a:cubicBezTo>
                  <a:pt x="134" y="64"/>
                  <a:pt x="134" y="64"/>
                  <a:pt x="134" y="64"/>
                </a:cubicBezTo>
                <a:close/>
              </a:path>
            </a:pathLst>
          </a:custGeom>
          <a:solidFill>
            <a:srgbClr val="F72B52"/>
          </a:solidFill>
          <a:ln>
            <a:noFill/>
          </a:ln>
          <a:extLst/>
        </p:spPr>
        <p:txBody>
          <a:bodyPr vert="horz" wrap="square" lIns="91440" tIns="45721" rIns="91440" bIns="45721" numCol="1" anchor="t" anchorCtr="0" compatLnSpc="1">
            <a:prstTxWarp prst="textNoShape">
              <a:avLst/>
            </a:prstTxWarp>
          </a:bodyPr>
          <a:lstStyle/>
          <a:p>
            <a:endParaRPr lang="zh-CN" altLang="en-US" sz="1801">
              <a:solidFill>
                <a:prstClr val="black"/>
              </a:solidFill>
            </a:endParaRPr>
          </a:p>
        </p:txBody>
      </p:sp>
      <p:sp>
        <p:nvSpPr>
          <p:cNvPr id="6" name="矩形 5"/>
          <p:cNvSpPr/>
          <p:nvPr/>
        </p:nvSpPr>
        <p:spPr>
          <a:xfrm>
            <a:off x="1163394" y="4308695"/>
            <a:ext cx="55154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81"/>
          <p:cNvSpPr>
            <a:spLocks noEditPoints="1"/>
          </p:cNvSpPr>
          <p:nvPr/>
        </p:nvSpPr>
        <p:spPr bwMode="auto">
          <a:xfrm flipH="1">
            <a:off x="5455145" y="1792681"/>
            <a:ext cx="5916506" cy="3263383"/>
          </a:xfrm>
          <a:custGeom>
            <a:avLst/>
            <a:gdLst>
              <a:gd name="T0" fmla="*/ 132 w 167"/>
              <a:gd name="T1" fmla="*/ 64 h 82"/>
              <a:gd name="T2" fmla="*/ 135 w 167"/>
              <a:gd name="T3" fmla="*/ 68 h 82"/>
              <a:gd name="T4" fmla="*/ 119 w 167"/>
              <a:gd name="T5" fmla="*/ 65 h 82"/>
              <a:gd name="T6" fmla="*/ 115 w 167"/>
              <a:gd name="T7" fmla="*/ 68 h 82"/>
              <a:gd name="T8" fmla="*/ 70 w 167"/>
              <a:gd name="T9" fmla="*/ 73 h 82"/>
              <a:gd name="T10" fmla="*/ 107 w 167"/>
              <a:gd name="T11" fmla="*/ 66 h 82"/>
              <a:gd name="T12" fmla="*/ 111 w 167"/>
              <a:gd name="T13" fmla="*/ 62 h 82"/>
              <a:gd name="T14" fmla="*/ 117 w 167"/>
              <a:gd name="T15" fmla="*/ 60 h 82"/>
              <a:gd name="T16" fmla="*/ 84 w 167"/>
              <a:gd name="T17" fmla="*/ 59 h 82"/>
              <a:gd name="T18" fmla="*/ 43 w 167"/>
              <a:gd name="T19" fmla="*/ 68 h 82"/>
              <a:gd name="T20" fmla="*/ 45 w 167"/>
              <a:gd name="T21" fmla="*/ 70 h 82"/>
              <a:gd name="T22" fmla="*/ 49 w 167"/>
              <a:gd name="T23" fmla="*/ 71 h 82"/>
              <a:gd name="T24" fmla="*/ 26 w 167"/>
              <a:gd name="T25" fmla="*/ 75 h 82"/>
              <a:gd name="T26" fmla="*/ 29 w 167"/>
              <a:gd name="T27" fmla="*/ 71 h 82"/>
              <a:gd name="T28" fmla="*/ 32 w 167"/>
              <a:gd name="T29" fmla="*/ 62 h 82"/>
              <a:gd name="T30" fmla="*/ 12 w 167"/>
              <a:gd name="T31" fmla="*/ 61 h 82"/>
              <a:gd name="T32" fmla="*/ 8 w 167"/>
              <a:gd name="T33" fmla="*/ 57 h 82"/>
              <a:gd name="T34" fmla="*/ 0 w 167"/>
              <a:gd name="T35" fmla="*/ 53 h 82"/>
              <a:gd name="T36" fmla="*/ 16 w 167"/>
              <a:gd name="T37" fmla="*/ 43 h 82"/>
              <a:gd name="T38" fmla="*/ 17 w 167"/>
              <a:gd name="T39" fmla="*/ 40 h 82"/>
              <a:gd name="T40" fmla="*/ 24 w 167"/>
              <a:gd name="T41" fmla="*/ 28 h 82"/>
              <a:gd name="T42" fmla="*/ 68 w 167"/>
              <a:gd name="T43" fmla="*/ 5 h 82"/>
              <a:gd name="T44" fmla="*/ 86 w 167"/>
              <a:gd name="T45" fmla="*/ 2 h 82"/>
              <a:gd name="T46" fmla="*/ 120 w 167"/>
              <a:gd name="T47" fmla="*/ 1 h 82"/>
              <a:gd name="T48" fmla="*/ 133 w 167"/>
              <a:gd name="T49" fmla="*/ 29 h 82"/>
              <a:gd name="T50" fmla="*/ 143 w 167"/>
              <a:gd name="T51" fmla="*/ 38 h 82"/>
              <a:gd name="T52" fmla="*/ 154 w 167"/>
              <a:gd name="T53" fmla="*/ 36 h 82"/>
              <a:gd name="T54" fmla="*/ 158 w 167"/>
              <a:gd name="T55" fmla="*/ 28 h 82"/>
              <a:gd name="T56" fmla="*/ 158 w 167"/>
              <a:gd name="T57" fmla="*/ 48 h 82"/>
              <a:gd name="T58" fmla="*/ 148 w 167"/>
              <a:gd name="T59" fmla="*/ 44 h 82"/>
              <a:gd name="T60" fmla="*/ 142 w 167"/>
              <a:gd name="T61" fmla="*/ 42 h 82"/>
              <a:gd name="T62" fmla="*/ 146 w 167"/>
              <a:gd name="T63" fmla="*/ 53 h 82"/>
              <a:gd name="T64" fmla="*/ 143 w 167"/>
              <a:gd name="T65" fmla="*/ 63 h 82"/>
              <a:gd name="T66" fmla="*/ 124 w 167"/>
              <a:gd name="T67" fmla="*/ 58 h 82"/>
              <a:gd name="T68" fmla="*/ 126 w 167"/>
              <a:gd name="T69" fmla="*/ 64 h 82"/>
              <a:gd name="T70" fmla="*/ 67 w 167"/>
              <a:gd name="T71" fmla="*/ 6 h 82"/>
              <a:gd name="T72" fmla="*/ 54 w 167"/>
              <a:gd name="T73" fmla="*/ 17 h 82"/>
              <a:gd name="T74" fmla="*/ 54 w 167"/>
              <a:gd name="T75" fmla="*/ 37 h 82"/>
              <a:gd name="T76" fmla="*/ 39 w 167"/>
              <a:gd name="T77" fmla="*/ 17 h 82"/>
              <a:gd name="T78" fmla="*/ 28 w 167"/>
              <a:gd name="T79" fmla="*/ 26 h 82"/>
              <a:gd name="T80" fmla="*/ 46 w 167"/>
              <a:gd name="T81" fmla="*/ 27 h 82"/>
              <a:gd name="T82" fmla="*/ 55 w 167"/>
              <a:gd name="T83" fmla="*/ 27 h 82"/>
              <a:gd name="T84" fmla="*/ 100 w 167"/>
              <a:gd name="T85" fmla="*/ 14 h 82"/>
              <a:gd name="T86" fmla="*/ 92 w 167"/>
              <a:gd name="T87" fmla="*/ 17 h 82"/>
              <a:gd name="T88" fmla="*/ 108 w 167"/>
              <a:gd name="T89" fmla="*/ 16 h 82"/>
              <a:gd name="T90" fmla="*/ 57 w 167"/>
              <a:gd name="T91" fmla="*/ 41 h 82"/>
              <a:gd name="T92" fmla="*/ 132 w 167"/>
              <a:gd name="T93" fmla="*/ 51 h 82"/>
              <a:gd name="T94" fmla="*/ 11 w 167"/>
              <a:gd name="T95" fmla="*/ 53 h 82"/>
              <a:gd name="T96" fmla="*/ 94 w 167"/>
              <a:gd name="T97" fmla="*/ 16 h 82"/>
              <a:gd name="T98" fmla="*/ 135 w 167"/>
              <a:gd name="T99" fmla="*/ 38 h 82"/>
              <a:gd name="T100" fmla="*/ 20 w 167"/>
              <a:gd name="T101" fmla="*/ 37 h 82"/>
              <a:gd name="T102" fmla="*/ 121 w 167"/>
              <a:gd name="T103" fmla="*/ 18 h 82"/>
              <a:gd name="T104" fmla="*/ 69 w 167"/>
              <a:gd name="T105" fmla="*/ 5 h 82"/>
              <a:gd name="T106" fmla="*/ 30 w 167"/>
              <a:gd name="T107" fmla="*/ 77 h 82"/>
              <a:gd name="T108" fmla="*/ 25 w 167"/>
              <a:gd name="T109" fmla="*/ 33 h 82"/>
              <a:gd name="T110" fmla="*/ 18 w 167"/>
              <a:gd name="T111" fmla="*/ 41 h 82"/>
              <a:gd name="T112" fmla="*/ 138 w 167"/>
              <a:gd name="T113" fmla="*/ 68 h 82"/>
              <a:gd name="T114" fmla="*/ 131 w 167"/>
              <a:gd name="T115" fmla="*/ 23 h 82"/>
              <a:gd name="T116" fmla="*/ 50 w 167"/>
              <a:gd name="T117" fmla="*/ 18 h 82"/>
              <a:gd name="T118" fmla="*/ 117 w 167"/>
              <a:gd name="T119" fmla="*/ 1 h 82"/>
              <a:gd name="T120" fmla="*/ 19 w 167"/>
              <a:gd name="T121" fmla="*/ 43 h 82"/>
              <a:gd name="T122" fmla="*/ 107 w 167"/>
              <a:gd name="T123" fmla="*/ 65 h 82"/>
              <a:gd name="T124" fmla="*/ 137 w 167"/>
              <a:gd name="T125" fmla="*/ 6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7" h="82">
                <a:moveTo>
                  <a:pt x="140" y="66"/>
                </a:moveTo>
                <a:cubicBezTo>
                  <a:pt x="140" y="65"/>
                  <a:pt x="141" y="65"/>
                  <a:pt x="140" y="65"/>
                </a:cubicBezTo>
                <a:cubicBezTo>
                  <a:pt x="140" y="65"/>
                  <a:pt x="140" y="64"/>
                  <a:pt x="139" y="64"/>
                </a:cubicBezTo>
                <a:cubicBezTo>
                  <a:pt x="139" y="64"/>
                  <a:pt x="138" y="64"/>
                  <a:pt x="138" y="64"/>
                </a:cubicBezTo>
                <a:cubicBezTo>
                  <a:pt x="138" y="64"/>
                  <a:pt x="138" y="64"/>
                  <a:pt x="137" y="64"/>
                </a:cubicBezTo>
                <a:cubicBezTo>
                  <a:pt x="137" y="64"/>
                  <a:pt x="137" y="64"/>
                  <a:pt x="137" y="64"/>
                </a:cubicBezTo>
                <a:cubicBezTo>
                  <a:pt x="138" y="64"/>
                  <a:pt x="138" y="64"/>
                  <a:pt x="138" y="64"/>
                </a:cubicBezTo>
                <a:cubicBezTo>
                  <a:pt x="138" y="64"/>
                  <a:pt x="138" y="64"/>
                  <a:pt x="138" y="64"/>
                </a:cubicBezTo>
                <a:cubicBezTo>
                  <a:pt x="139" y="64"/>
                  <a:pt x="139" y="65"/>
                  <a:pt x="140" y="65"/>
                </a:cubicBezTo>
                <a:cubicBezTo>
                  <a:pt x="140" y="65"/>
                  <a:pt x="140" y="65"/>
                  <a:pt x="140" y="65"/>
                </a:cubicBezTo>
                <a:cubicBezTo>
                  <a:pt x="139" y="66"/>
                  <a:pt x="139" y="66"/>
                  <a:pt x="138" y="65"/>
                </a:cubicBezTo>
                <a:cubicBezTo>
                  <a:pt x="138" y="65"/>
                  <a:pt x="137" y="65"/>
                  <a:pt x="137" y="64"/>
                </a:cubicBezTo>
                <a:cubicBezTo>
                  <a:pt x="136" y="64"/>
                  <a:pt x="136" y="64"/>
                  <a:pt x="136" y="64"/>
                </a:cubicBezTo>
                <a:cubicBezTo>
                  <a:pt x="136" y="64"/>
                  <a:pt x="136" y="64"/>
                  <a:pt x="136" y="64"/>
                </a:cubicBezTo>
                <a:cubicBezTo>
                  <a:pt x="136" y="64"/>
                  <a:pt x="136" y="64"/>
                  <a:pt x="136" y="64"/>
                </a:cubicBezTo>
                <a:cubicBezTo>
                  <a:pt x="136" y="64"/>
                  <a:pt x="136" y="64"/>
                  <a:pt x="136" y="64"/>
                </a:cubicBezTo>
                <a:cubicBezTo>
                  <a:pt x="137" y="65"/>
                  <a:pt x="138" y="66"/>
                  <a:pt x="139" y="67"/>
                </a:cubicBezTo>
                <a:cubicBezTo>
                  <a:pt x="140" y="67"/>
                  <a:pt x="140" y="67"/>
                  <a:pt x="140" y="67"/>
                </a:cubicBezTo>
                <a:cubicBezTo>
                  <a:pt x="139" y="68"/>
                  <a:pt x="139" y="67"/>
                  <a:pt x="139" y="67"/>
                </a:cubicBezTo>
                <a:cubicBezTo>
                  <a:pt x="138" y="67"/>
                  <a:pt x="136" y="65"/>
                  <a:pt x="135" y="65"/>
                </a:cubicBezTo>
                <a:cubicBezTo>
                  <a:pt x="134" y="64"/>
                  <a:pt x="133" y="64"/>
                  <a:pt x="132" y="64"/>
                </a:cubicBezTo>
                <a:cubicBezTo>
                  <a:pt x="132" y="64"/>
                  <a:pt x="132" y="64"/>
                  <a:pt x="132" y="64"/>
                </a:cubicBezTo>
                <a:cubicBezTo>
                  <a:pt x="131" y="64"/>
                  <a:pt x="132" y="64"/>
                  <a:pt x="132" y="64"/>
                </a:cubicBezTo>
                <a:cubicBezTo>
                  <a:pt x="132" y="64"/>
                  <a:pt x="132" y="64"/>
                  <a:pt x="133" y="65"/>
                </a:cubicBezTo>
                <a:cubicBezTo>
                  <a:pt x="133" y="65"/>
                  <a:pt x="134" y="65"/>
                  <a:pt x="134" y="65"/>
                </a:cubicBezTo>
                <a:cubicBezTo>
                  <a:pt x="134" y="66"/>
                  <a:pt x="135" y="66"/>
                  <a:pt x="135" y="66"/>
                </a:cubicBezTo>
                <a:cubicBezTo>
                  <a:pt x="135" y="66"/>
                  <a:pt x="135" y="66"/>
                  <a:pt x="135" y="66"/>
                </a:cubicBezTo>
                <a:cubicBezTo>
                  <a:pt x="136" y="65"/>
                  <a:pt x="136" y="66"/>
                  <a:pt x="136" y="66"/>
                </a:cubicBezTo>
                <a:cubicBezTo>
                  <a:pt x="137" y="66"/>
                  <a:pt x="137" y="66"/>
                  <a:pt x="137" y="66"/>
                </a:cubicBezTo>
                <a:cubicBezTo>
                  <a:pt x="137" y="66"/>
                  <a:pt x="136" y="67"/>
                  <a:pt x="137" y="67"/>
                </a:cubicBezTo>
                <a:cubicBezTo>
                  <a:pt x="137" y="67"/>
                  <a:pt x="137" y="67"/>
                  <a:pt x="138" y="67"/>
                </a:cubicBezTo>
                <a:cubicBezTo>
                  <a:pt x="138" y="67"/>
                  <a:pt x="138" y="67"/>
                  <a:pt x="138" y="67"/>
                </a:cubicBezTo>
                <a:cubicBezTo>
                  <a:pt x="139" y="67"/>
                  <a:pt x="139" y="68"/>
                  <a:pt x="139" y="68"/>
                </a:cubicBezTo>
                <a:cubicBezTo>
                  <a:pt x="139" y="68"/>
                  <a:pt x="139" y="68"/>
                  <a:pt x="138" y="68"/>
                </a:cubicBezTo>
                <a:cubicBezTo>
                  <a:pt x="138" y="68"/>
                  <a:pt x="138" y="68"/>
                  <a:pt x="138" y="68"/>
                </a:cubicBezTo>
                <a:cubicBezTo>
                  <a:pt x="138" y="69"/>
                  <a:pt x="138" y="69"/>
                  <a:pt x="138" y="69"/>
                </a:cubicBezTo>
                <a:cubicBezTo>
                  <a:pt x="138" y="69"/>
                  <a:pt x="139" y="69"/>
                  <a:pt x="139" y="70"/>
                </a:cubicBezTo>
                <a:cubicBezTo>
                  <a:pt x="139" y="70"/>
                  <a:pt x="139" y="70"/>
                  <a:pt x="139" y="70"/>
                </a:cubicBezTo>
                <a:cubicBezTo>
                  <a:pt x="138" y="70"/>
                  <a:pt x="138" y="70"/>
                  <a:pt x="138" y="70"/>
                </a:cubicBezTo>
                <a:cubicBezTo>
                  <a:pt x="138" y="69"/>
                  <a:pt x="138" y="69"/>
                  <a:pt x="137" y="70"/>
                </a:cubicBezTo>
                <a:cubicBezTo>
                  <a:pt x="137" y="70"/>
                  <a:pt x="137" y="70"/>
                  <a:pt x="137" y="70"/>
                </a:cubicBezTo>
                <a:cubicBezTo>
                  <a:pt x="136" y="70"/>
                  <a:pt x="136" y="70"/>
                  <a:pt x="135" y="69"/>
                </a:cubicBezTo>
                <a:cubicBezTo>
                  <a:pt x="135" y="69"/>
                  <a:pt x="135" y="68"/>
                  <a:pt x="134" y="68"/>
                </a:cubicBezTo>
                <a:cubicBezTo>
                  <a:pt x="134" y="68"/>
                  <a:pt x="133" y="68"/>
                  <a:pt x="133" y="68"/>
                </a:cubicBezTo>
                <a:cubicBezTo>
                  <a:pt x="134" y="68"/>
                  <a:pt x="134" y="68"/>
                  <a:pt x="134" y="68"/>
                </a:cubicBezTo>
                <a:cubicBezTo>
                  <a:pt x="134" y="68"/>
                  <a:pt x="135" y="68"/>
                  <a:pt x="135" y="68"/>
                </a:cubicBezTo>
                <a:cubicBezTo>
                  <a:pt x="136" y="68"/>
                  <a:pt x="136" y="68"/>
                  <a:pt x="136" y="68"/>
                </a:cubicBezTo>
                <a:cubicBezTo>
                  <a:pt x="136" y="67"/>
                  <a:pt x="136" y="67"/>
                  <a:pt x="136" y="67"/>
                </a:cubicBezTo>
                <a:cubicBezTo>
                  <a:pt x="134" y="66"/>
                  <a:pt x="133" y="65"/>
                  <a:pt x="131" y="64"/>
                </a:cubicBezTo>
                <a:cubicBezTo>
                  <a:pt x="130" y="64"/>
                  <a:pt x="130" y="64"/>
                  <a:pt x="129" y="64"/>
                </a:cubicBezTo>
                <a:cubicBezTo>
                  <a:pt x="129" y="64"/>
                  <a:pt x="128" y="64"/>
                  <a:pt x="128" y="64"/>
                </a:cubicBezTo>
                <a:cubicBezTo>
                  <a:pt x="128" y="64"/>
                  <a:pt x="128" y="64"/>
                  <a:pt x="128" y="64"/>
                </a:cubicBezTo>
                <a:cubicBezTo>
                  <a:pt x="128" y="64"/>
                  <a:pt x="128" y="64"/>
                  <a:pt x="128" y="64"/>
                </a:cubicBezTo>
                <a:cubicBezTo>
                  <a:pt x="129" y="64"/>
                  <a:pt x="130" y="64"/>
                  <a:pt x="130" y="65"/>
                </a:cubicBezTo>
                <a:cubicBezTo>
                  <a:pt x="130" y="65"/>
                  <a:pt x="130" y="65"/>
                  <a:pt x="129" y="65"/>
                </a:cubicBezTo>
                <a:cubicBezTo>
                  <a:pt x="129" y="64"/>
                  <a:pt x="129" y="65"/>
                  <a:pt x="129" y="64"/>
                </a:cubicBezTo>
                <a:cubicBezTo>
                  <a:pt x="129" y="65"/>
                  <a:pt x="129" y="65"/>
                  <a:pt x="129" y="65"/>
                </a:cubicBezTo>
                <a:cubicBezTo>
                  <a:pt x="129" y="65"/>
                  <a:pt x="129" y="65"/>
                  <a:pt x="129" y="65"/>
                </a:cubicBezTo>
                <a:cubicBezTo>
                  <a:pt x="128" y="65"/>
                  <a:pt x="128" y="65"/>
                  <a:pt x="127" y="65"/>
                </a:cubicBezTo>
                <a:cubicBezTo>
                  <a:pt x="127" y="65"/>
                  <a:pt x="127" y="65"/>
                  <a:pt x="127" y="65"/>
                </a:cubicBezTo>
                <a:cubicBezTo>
                  <a:pt x="126" y="65"/>
                  <a:pt x="127" y="65"/>
                  <a:pt x="127" y="65"/>
                </a:cubicBezTo>
                <a:cubicBezTo>
                  <a:pt x="127" y="66"/>
                  <a:pt x="127" y="66"/>
                  <a:pt x="127" y="66"/>
                </a:cubicBezTo>
                <a:cubicBezTo>
                  <a:pt x="128" y="66"/>
                  <a:pt x="128" y="66"/>
                  <a:pt x="128" y="66"/>
                </a:cubicBezTo>
                <a:cubicBezTo>
                  <a:pt x="128" y="66"/>
                  <a:pt x="128" y="66"/>
                  <a:pt x="127" y="66"/>
                </a:cubicBezTo>
                <a:cubicBezTo>
                  <a:pt x="126" y="66"/>
                  <a:pt x="126" y="66"/>
                  <a:pt x="125" y="66"/>
                </a:cubicBezTo>
                <a:cubicBezTo>
                  <a:pt x="124" y="66"/>
                  <a:pt x="124" y="66"/>
                  <a:pt x="123" y="66"/>
                </a:cubicBezTo>
                <a:cubicBezTo>
                  <a:pt x="123" y="66"/>
                  <a:pt x="122" y="66"/>
                  <a:pt x="122" y="66"/>
                </a:cubicBezTo>
                <a:cubicBezTo>
                  <a:pt x="122" y="66"/>
                  <a:pt x="122" y="65"/>
                  <a:pt x="122" y="65"/>
                </a:cubicBezTo>
                <a:cubicBezTo>
                  <a:pt x="121" y="65"/>
                  <a:pt x="120" y="65"/>
                  <a:pt x="119" y="65"/>
                </a:cubicBezTo>
                <a:cubicBezTo>
                  <a:pt x="118" y="65"/>
                  <a:pt x="117" y="65"/>
                  <a:pt x="115" y="65"/>
                </a:cubicBezTo>
                <a:cubicBezTo>
                  <a:pt x="114" y="65"/>
                  <a:pt x="113" y="65"/>
                  <a:pt x="112" y="65"/>
                </a:cubicBezTo>
                <a:cubicBezTo>
                  <a:pt x="111" y="65"/>
                  <a:pt x="110" y="65"/>
                  <a:pt x="110" y="65"/>
                </a:cubicBezTo>
                <a:cubicBezTo>
                  <a:pt x="110" y="65"/>
                  <a:pt x="109" y="65"/>
                  <a:pt x="109" y="65"/>
                </a:cubicBezTo>
                <a:cubicBezTo>
                  <a:pt x="109" y="65"/>
                  <a:pt x="108" y="65"/>
                  <a:pt x="108" y="65"/>
                </a:cubicBezTo>
                <a:cubicBezTo>
                  <a:pt x="108" y="65"/>
                  <a:pt x="108" y="65"/>
                  <a:pt x="108" y="65"/>
                </a:cubicBezTo>
                <a:cubicBezTo>
                  <a:pt x="108" y="66"/>
                  <a:pt x="108" y="66"/>
                  <a:pt x="108" y="66"/>
                </a:cubicBezTo>
                <a:cubicBezTo>
                  <a:pt x="108" y="66"/>
                  <a:pt x="109" y="66"/>
                  <a:pt x="110" y="65"/>
                </a:cubicBezTo>
                <a:cubicBezTo>
                  <a:pt x="110" y="66"/>
                  <a:pt x="111" y="66"/>
                  <a:pt x="111" y="66"/>
                </a:cubicBezTo>
                <a:cubicBezTo>
                  <a:pt x="113" y="66"/>
                  <a:pt x="114" y="66"/>
                  <a:pt x="115" y="66"/>
                </a:cubicBezTo>
                <a:cubicBezTo>
                  <a:pt x="116" y="66"/>
                  <a:pt x="116" y="66"/>
                  <a:pt x="117" y="66"/>
                </a:cubicBezTo>
                <a:cubicBezTo>
                  <a:pt x="117" y="65"/>
                  <a:pt x="118" y="65"/>
                  <a:pt x="118" y="65"/>
                </a:cubicBezTo>
                <a:cubicBezTo>
                  <a:pt x="118" y="65"/>
                  <a:pt x="119" y="65"/>
                  <a:pt x="119" y="65"/>
                </a:cubicBezTo>
                <a:cubicBezTo>
                  <a:pt x="120" y="65"/>
                  <a:pt x="121" y="65"/>
                  <a:pt x="122" y="66"/>
                </a:cubicBezTo>
                <a:cubicBezTo>
                  <a:pt x="122" y="66"/>
                  <a:pt x="121" y="66"/>
                  <a:pt x="121" y="66"/>
                </a:cubicBezTo>
                <a:cubicBezTo>
                  <a:pt x="121" y="66"/>
                  <a:pt x="121" y="66"/>
                  <a:pt x="120" y="66"/>
                </a:cubicBezTo>
                <a:cubicBezTo>
                  <a:pt x="120" y="67"/>
                  <a:pt x="121" y="67"/>
                  <a:pt x="121" y="67"/>
                </a:cubicBezTo>
                <a:cubicBezTo>
                  <a:pt x="121" y="67"/>
                  <a:pt x="122" y="67"/>
                  <a:pt x="122" y="67"/>
                </a:cubicBezTo>
                <a:cubicBezTo>
                  <a:pt x="122" y="67"/>
                  <a:pt x="122" y="67"/>
                  <a:pt x="122" y="67"/>
                </a:cubicBezTo>
                <a:cubicBezTo>
                  <a:pt x="122" y="67"/>
                  <a:pt x="122" y="67"/>
                  <a:pt x="122" y="67"/>
                </a:cubicBezTo>
                <a:cubicBezTo>
                  <a:pt x="122" y="67"/>
                  <a:pt x="122" y="67"/>
                  <a:pt x="121" y="67"/>
                </a:cubicBezTo>
                <a:cubicBezTo>
                  <a:pt x="120" y="67"/>
                  <a:pt x="120" y="67"/>
                  <a:pt x="119" y="67"/>
                </a:cubicBezTo>
                <a:cubicBezTo>
                  <a:pt x="118" y="68"/>
                  <a:pt x="117" y="68"/>
                  <a:pt x="115" y="68"/>
                </a:cubicBezTo>
                <a:cubicBezTo>
                  <a:pt x="114" y="68"/>
                  <a:pt x="112" y="68"/>
                  <a:pt x="111" y="68"/>
                </a:cubicBezTo>
                <a:cubicBezTo>
                  <a:pt x="111" y="68"/>
                  <a:pt x="110" y="68"/>
                  <a:pt x="110" y="68"/>
                </a:cubicBezTo>
                <a:cubicBezTo>
                  <a:pt x="110" y="68"/>
                  <a:pt x="111" y="68"/>
                  <a:pt x="111" y="68"/>
                </a:cubicBezTo>
                <a:cubicBezTo>
                  <a:pt x="111" y="68"/>
                  <a:pt x="112" y="68"/>
                  <a:pt x="112" y="69"/>
                </a:cubicBezTo>
                <a:cubicBezTo>
                  <a:pt x="112" y="69"/>
                  <a:pt x="111" y="69"/>
                  <a:pt x="111" y="69"/>
                </a:cubicBezTo>
                <a:cubicBezTo>
                  <a:pt x="110" y="69"/>
                  <a:pt x="108" y="69"/>
                  <a:pt x="107" y="69"/>
                </a:cubicBezTo>
                <a:cubicBezTo>
                  <a:pt x="106" y="69"/>
                  <a:pt x="105" y="69"/>
                  <a:pt x="104" y="69"/>
                </a:cubicBezTo>
                <a:cubicBezTo>
                  <a:pt x="102" y="69"/>
                  <a:pt x="100" y="69"/>
                  <a:pt x="99" y="70"/>
                </a:cubicBezTo>
                <a:cubicBezTo>
                  <a:pt x="97" y="70"/>
                  <a:pt x="95" y="70"/>
                  <a:pt x="92" y="70"/>
                </a:cubicBezTo>
                <a:cubicBezTo>
                  <a:pt x="91" y="70"/>
                  <a:pt x="89" y="71"/>
                  <a:pt x="88" y="71"/>
                </a:cubicBezTo>
                <a:cubicBezTo>
                  <a:pt x="87" y="71"/>
                  <a:pt x="87" y="71"/>
                  <a:pt x="86" y="71"/>
                </a:cubicBezTo>
                <a:cubicBezTo>
                  <a:pt x="85" y="72"/>
                  <a:pt x="85" y="71"/>
                  <a:pt x="84" y="72"/>
                </a:cubicBezTo>
                <a:cubicBezTo>
                  <a:pt x="83" y="72"/>
                  <a:pt x="81" y="72"/>
                  <a:pt x="80" y="73"/>
                </a:cubicBezTo>
                <a:cubicBezTo>
                  <a:pt x="79" y="73"/>
                  <a:pt x="78" y="73"/>
                  <a:pt x="78" y="73"/>
                </a:cubicBezTo>
                <a:cubicBezTo>
                  <a:pt x="76" y="74"/>
                  <a:pt x="74" y="74"/>
                  <a:pt x="73" y="74"/>
                </a:cubicBezTo>
                <a:cubicBezTo>
                  <a:pt x="72" y="75"/>
                  <a:pt x="71" y="75"/>
                  <a:pt x="70" y="75"/>
                </a:cubicBezTo>
                <a:cubicBezTo>
                  <a:pt x="69" y="74"/>
                  <a:pt x="68" y="74"/>
                  <a:pt x="66" y="75"/>
                </a:cubicBezTo>
                <a:cubicBezTo>
                  <a:pt x="66" y="75"/>
                  <a:pt x="66" y="75"/>
                  <a:pt x="66" y="75"/>
                </a:cubicBezTo>
                <a:cubicBezTo>
                  <a:pt x="66" y="75"/>
                  <a:pt x="66" y="74"/>
                  <a:pt x="67" y="74"/>
                </a:cubicBezTo>
                <a:cubicBezTo>
                  <a:pt x="67" y="74"/>
                  <a:pt x="67" y="74"/>
                  <a:pt x="67" y="74"/>
                </a:cubicBezTo>
                <a:cubicBezTo>
                  <a:pt x="67" y="74"/>
                  <a:pt x="67" y="73"/>
                  <a:pt x="67" y="73"/>
                </a:cubicBezTo>
                <a:cubicBezTo>
                  <a:pt x="68" y="73"/>
                  <a:pt x="69" y="73"/>
                  <a:pt x="70" y="73"/>
                </a:cubicBezTo>
                <a:cubicBezTo>
                  <a:pt x="70" y="73"/>
                  <a:pt x="70" y="73"/>
                  <a:pt x="70" y="73"/>
                </a:cubicBezTo>
                <a:cubicBezTo>
                  <a:pt x="70" y="73"/>
                  <a:pt x="70" y="72"/>
                  <a:pt x="70" y="72"/>
                </a:cubicBezTo>
                <a:cubicBezTo>
                  <a:pt x="70" y="72"/>
                  <a:pt x="70" y="72"/>
                  <a:pt x="70" y="72"/>
                </a:cubicBezTo>
                <a:cubicBezTo>
                  <a:pt x="69" y="73"/>
                  <a:pt x="68" y="73"/>
                  <a:pt x="67" y="73"/>
                </a:cubicBezTo>
                <a:cubicBezTo>
                  <a:pt x="66" y="73"/>
                  <a:pt x="65" y="73"/>
                  <a:pt x="65" y="74"/>
                </a:cubicBezTo>
                <a:cubicBezTo>
                  <a:pt x="64" y="74"/>
                  <a:pt x="64" y="74"/>
                  <a:pt x="63" y="74"/>
                </a:cubicBezTo>
                <a:cubicBezTo>
                  <a:pt x="63" y="74"/>
                  <a:pt x="63" y="75"/>
                  <a:pt x="63" y="74"/>
                </a:cubicBezTo>
                <a:cubicBezTo>
                  <a:pt x="63" y="74"/>
                  <a:pt x="63" y="74"/>
                  <a:pt x="63" y="74"/>
                </a:cubicBezTo>
                <a:cubicBezTo>
                  <a:pt x="64" y="74"/>
                  <a:pt x="65" y="72"/>
                  <a:pt x="66" y="72"/>
                </a:cubicBezTo>
                <a:cubicBezTo>
                  <a:pt x="66" y="72"/>
                  <a:pt x="67" y="72"/>
                  <a:pt x="67" y="71"/>
                </a:cubicBezTo>
                <a:cubicBezTo>
                  <a:pt x="67" y="71"/>
                  <a:pt x="67" y="71"/>
                  <a:pt x="68" y="71"/>
                </a:cubicBezTo>
                <a:cubicBezTo>
                  <a:pt x="68" y="72"/>
                  <a:pt x="68" y="71"/>
                  <a:pt x="68" y="71"/>
                </a:cubicBezTo>
                <a:cubicBezTo>
                  <a:pt x="70" y="71"/>
                  <a:pt x="71" y="71"/>
                  <a:pt x="72" y="70"/>
                </a:cubicBezTo>
                <a:cubicBezTo>
                  <a:pt x="73" y="70"/>
                  <a:pt x="73" y="70"/>
                  <a:pt x="73" y="70"/>
                </a:cubicBezTo>
                <a:cubicBezTo>
                  <a:pt x="74" y="70"/>
                  <a:pt x="76" y="70"/>
                  <a:pt x="77" y="69"/>
                </a:cubicBezTo>
                <a:cubicBezTo>
                  <a:pt x="78" y="69"/>
                  <a:pt x="78" y="69"/>
                  <a:pt x="79" y="69"/>
                </a:cubicBezTo>
                <a:cubicBezTo>
                  <a:pt x="80" y="69"/>
                  <a:pt x="81" y="68"/>
                  <a:pt x="82" y="68"/>
                </a:cubicBezTo>
                <a:cubicBezTo>
                  <a:pt x="84" y="68"/>
                  <a:pt x="85" y="68"/>
                  <a:pt x="87" y="68"/>
                </a:cubicBezTo>
                <a:cubicBezTo>
                  <a:pt x="88" y="68"/>
                  <a:pt x="89" y="67"/>
                  <a:pt x="90" y="67"/>
                </a:cubicBezTo>
                <a:cubicBezTo>
                  <a:pt x="92" y="66"/>
                  <a:pt x="93" y="66"/>
                  <a:pt x="94" y="66"/>
                </a:cubicBezTo>
                <a:cubicBezTo>
                  <a:pt x="96" y="66"/>
                  <a:pt x="97" y="66"/>
                  <a:pt x="98" y="66"/>
                </a:cubicBezTo>
                <a:cubicBezTo>
                  <a:pt x="99" y="66"/>
                  <a:pt x="100" y="66"/>
                  <a:pt x="102" y="66"/>
                </a:cubicBezTo>
                <a:cubicBezTo>
                  <a:pt x="102" y="66"/>
                  <a:pt x="102" y="66"/>
                  <a:pt x="103" y="66"/>
                </a:cubicBezTo>
                <a:cubicBezTo>
                  <a:pt x="104" y="66"/>
                  <a:pt x="105" y="66"/>
                  <a:pt x="107" y="66"/>
                </a:cubicBezTo>
                <a:cubicBezTo>
                  <a:pt x="107" y="66"/>
                  <a:pt x="107" y="66"/>
                  <a:pt x="107" y="65"/>
                </a:cubicBezTo>
                <a:cubicBezTo>
                  <a:pt x="107" y="65"/>
                  <a:pt x="107" y="65"/>
                  <a:pt x="106" y="65"/>
                </a:cubicBezTo>
                <a:cubicBezTo>
                  <a:pt x="105" y="65"/>
                  <a:pt x="104" y="65"/>
                  <a:pt x="103" y="65"/>
                </a:cubicBezTo>
                <a:cubicBezTo>
                  <a:pt x="103" y="65"/>
                  <a:pt x="103" y="65"/>
                  <a:pt x="102" y="65"/>
                </a:cubicBezTo>
                <a:cubicBezTo>
                  <a:pt x="102" y="65"/>
                  <a:pt x="102" y="64"/>
                  <a:pt x="101" y="65"/>
                </a:cubicBezTo>
                <a:cubicBezTo>
                  <a:pt x="101" y="65"/>
                  <a:pt x="100" y="65"/>
                  <a:pt x="100" y="65"/>
                </a:cubicBezTo>
                <a:cubicBezTo>
                  <a:pt x="100" y="64"/>
                  <a:pt x="99" y="64"/>
                  <a:pt x="99" y="64"/>
                </a:cubicBezTo>
                <a:cubicBezTo>
                  <a:pt x="97" y="64"/>
                  <a:pt x="96" y="64"/>
                  <a:pt x="95" y="64"/>
                </a:cubicBezTo>
                <a:cubicBezTo>
                  <a:pt x="94" y="65"/>
                  <a:pt x="94" y="65"/>
                  <a:pt x="94" y="65"/>
                </a:cubicBezTo>
                <a:cubicBezTo>
                  <a:pt x="94" y="64"/>
                  <a:pt x="93" y="64"/>
                  <a:pt x="93" y="64"/>
                </a:cubicBezTo>
                <a:cubicBezTo>
                  <a:pt x="93" y="64"/>
                  <a:pt x="94" y="64"/>
                  <a:pt x="94" y="64"/>
                </a:cubicBezTo>
                <a:cubicBezTo>
                  <a:pt x="96" y="64"/>
                  <a:pt x="98" y="63"/>
                  <a:pt x="100" y="63"/>
                </a:cubicBezTo>
                <a:cubicBezTo>
                  <a:pt x="101" y="63"/>
                  <a:pt x="102" y="63"/>
                  <a:pt x="103" y="64"/>
                </a:cubicBezTo>
                <a:cubicBezTo>
                  <a:pt x="104" y="64"/>
                  <a:pt x="105" y="63"/>
                  <a:pt x="106" y="63"/>
                </a:cubicBezTo>
                <a:cubicBezTo>
                  <a:pt x="106" y="63"/>
                  <a:pt x="107" y="63"/>
                  <a:pt x="107" y="63"/>
                </a:cubicBezTo>
                <a:cubicBezTo>
                  <a:pt x="107" y="63"/>
                  <a:pt x="108" y="63"/>
                  <a:pt x="107" y="63"/>
                </a:cubicBezTo>
                <a:cubicBezTo>
                  <a:pt x="107" y="62"/>
                  <a:pt x="107" y="62"/>
                  <a:pt x="107" y="62"/>
                </a:cubicBezTo>
                <a:cubicBezTo>
                  <a:pt x="106" y="62"/>
                  <a:pt x="105" y="62"/>
                  <a:pt x="104" y="62"/>
                </a:cubicBezTo>
                <a:cubicBezTo>
                  <a:pt x="103" y="62"/>
                  <a:pt x="102" y="62"/>
                  <a:pt x="101" y="62"/>
                </a:cubicBezTo>
                <a:cubicBezTo>
                  <a:pt x="101" y="62"/>
                  <a:pt x="101" y="62"/>
                  <a:pt x="101" y="62"/>
                </a:cubicBezTo>
                <a:cubicBezTo>
                  <a:pt x="101" y="62"/>
                  <a:pt x="101" y="62"/>
                  <a:pt x="102" y="62"/>
                </a:cubicBezTo>
                <a:cubicBezTo>
                  <a:pt x="102" y="62"/>
                  <a:pt x="103" y="62"/>
                  <a:pt x="104" y="62"/>
                </a:cubicBezTo>
                <a:cubicBezTo>
                  <a:pt x="107" y="62"/>
                  <a:pt x="109" y="62"/>
                  <a:pt x="111" y="62"/>
                </a:cubicBezTo>
                <a:cubicBezTo>
                  <a:pt x="113" y="62"/>
                  <a:pt x="114" y="62"/>
                  <a:pt x="115" y="62"/>
                </a:cubicBezTo>
                <a:cubicBezTo>
                  <a:pt x="116" y="62"/>
                  <a:pt x="116" y="62"/>
                  <a:pt x="116" y="62"/>
                </a:cubicBezTo>
                <a:cubicBezTo>
                  <a:pt x="116" y="62"/>
                  <a:pt x="116" y="62"/>
                  <a:pt x="116" y="62"/>
                </a:cubicBezTo>
                <a:cubicBezTo>
                  <a:pt x="115" y="61"/>
                  <a:pt x="113" y="61"/>
                  <a:pt x="112" y="61"/>
                </a:cubicBezTo>
                <a:cubicBezTo>
                  <a:pt x="112" y="61"/>
                  <a:pt x="112" y="61"/>
                  <a:pt x="112" y="61"/>
                </a:cubicBezTo>
                <a:cubicBezTo>
                  <a:pt x="112" y="61"/>
                  <a:pt x="111" y="61"/>
                  <a:pt x="111" y="61"/>
                </a:cubicBezTo>
                <a:cubicBezTo>
                  <a:pt x="111" y="61"/>
                  <a:pt x="111" y="61"/>
                  <a:pt x="111" y="61"/>
                </a:cubicBezTo>
                <a:cubicBezTo>
                  <a:pt x="110" y="60"/>
                  <a:pt x="111" y="61"/>
                  <a:pt x="111" y="61"/>
                </a:cubicBezTo>
                <a:cubicBezTo>
                  <a:pt x="113" y="60"/>
                  <a:pt x="115" y="61"/>
                  <a:pt x="117" y="61"/>
                </a:cubicBezTo>
                <a:cubicBezTo>
                  <a:pt x="117" y="61"/>
                  <a:pt x="117" y="61"/>
                  <a:pt x="118" y="61"/>
                </a:cubicBezTo>
                <a:cubicBezTo>
                  <a:pt x="119" y="61"/>
                  <a:pt x="120" y="62"/>
                  <a:pt x="121" y="62"/>
                </a:cubicBezTo>
                <a:cubicBezTo>
                  <a:pt x="121" y="62"/>
                  <a:pt x="121" y="62"/>
                  <a:pt x="122" y="61"/>
                </a:cubicBezTo>
                <a:cubicBezTo>
                  <a:pt x="122" y="61"/>
                  <a:pt x="122" y="61"/>
                  <a:pt x="123" y="61"/>
                </a:cubicBezTo>
                <a:cubicBezTo>
                  <a:pt x="124" y="62"/>
                  <a:pt x="126" y="62"/>
                  <a:pt x="127" y="62"/>
                </a:cubicBezTo>
                <a:cubicBezTo>
                  <a:pt x="127" y="62"/>
                  <a:pt x="127" y="62"/>
                  <a:pt x="127" y="62"/>
                </a:cubicBezTo>
                <a:cubicBezTo>
                  <a:pt x="128" y="62"/>
                  <a:pt x="128" y="62"/>
                  <a:pt x="128" y="62"/>
                </a:cubicBezTo>
                <a:cubicBezTo>
                  <a:pt x="128" y="62"/>
                  <a:pt x="128" y="62"/>
                  <a:pt x="128" y="62"/>
                </a:cubicBezTo>
                <a:cubicBezTo>
                  <a:pt x="128" y="62"/>
                  <a:pt x="127" y="62"/>
                  <a:pt x="127" y="62"/>
                </a:cubicBezTo>
                <a:cubicBezTo>
                  <a:pt x="128" y="61"/>
                  <a:pt x="128" y="61"/>
                  <a:pt x="127" y="61"/>
                </a:cubicBezTo>
                <a:cubicBezTo>
                  <a:pt x="127" y="61"/>
                  <a:pt x="127" y="61"/>
                  <a:pt x="126" y="61"/>
                </a:cubicBezTo>
                <a:cubicBezTo>
                  <a:pt x="125" y="61"/>
                  <a:pt x="123" y="60"/>
                  <a:pt x="122" y="60"/>
                </a:cubicBezTo>
                <a:cubicBezTo>
                  <a:pt x="121" y="60"/>
                  <a:pt x="120" y="60"/>
                  <a:pt x="118" y="60"/>
                </a:cubicBezTo>
                <a:cubicBezTo>
                  <a:pt x="118" y="60"/>
                  <a:pt x="117" y="60"/>
                  <a:pt x="117" y="60"/>
                </a:cubicBezTo>
                <a:cubicBezTo>
                  <a:pt x="116" y="60"/>
                  <a:pt x="115" y="60"/>
                  <a:pt x="114" y="60"/>
                </a:cubicBezTo>
                <a:cubicBezTo>
                  <a:pt x="113" y="60"/>
                  <a:pt x="113" y="60"/>
                  <a:pt x="112" y="59"/>
                </a:cubicBezTo>
                <a:cubicBezTo>
                  <a:pt x="112" y="59"/>
                  <a:pt x="113" y="59"/>
                  <a:pt x="113" y="59"/>
                </a:cubicBezTo>
                <a:cubicBezTo>
                  <a:pt x="113" y="59"/>
                  <a:pt x="112" y="59"/>
                  <a:pt x="112" y="59"/>
                </a:cubicBezTo>
                <a:cubicBezTo>
                  <a:pt x="111" y="59"/>
                  <a:pt x="109" y="59"/>
                  <a:pt x="107" y="59"/>
                </a:cubicBezTo>
                <a:cubicBezTo>
                  <a:pt x="106" y="59"/>
                  <a:pt x="106" y="58"/>
                  <a:pt x="105" y="59"/>
                </a:cubicBezTo>
                <a:cubicBezTo>
                  <a:pt x="104" y="59"/>
                  <a:pt x="103" y="58"/>
                  <a:pt x="102" y="58"/>
                </a:cubicBezTo>
                <a:cubicBezTo>
                  <a:pt x="102" y="58"/>
                  <a:pt x="102" y="58"/>
                  <a:pt x="102" y="58"/>
                </a:cubicBezTo>
                <a:cubicBezTo>
                  <a:pt x="102" y="58"/>
                  <a:pt x="102" y="58"/>
                  <a:pt x="101" y="58"/>
                </a:cubicBezTo>
                <a:cubicBezTo>
                  <a:pt x="100" y="58"/>
                  <a:pt x="99" y="58"/>
                  <a:pt x="98" y="58"/>
                </a:cubicBezTo>
                <a:cubicBezTo>
                  <a:pt x="97" y="58"/>
                  <a:pt x="95" y="58"/>
                  <a:pt x="93" y="58"/>
                </a:cubicBezTo>
                <a:cubicBezTo>
                  <a:pt x="93" y="59"/>
                  <a:pt x="92" y="58"/>
                  <a:pt x="92" y="59"/>
                </a:cubicBezTo>
                <a:cubicBezTo>
                  <a:pt x="92" y="59"/>
                  <a:pt x="92" y="59"/>
                  <a:pt x="92" y="59"/>
                </a:cubicBezTo>
                <a:cubicBezTo>
                  <a:pt x="92" y="59"/>
                  <a:pt x="92" y="59"/>
                  <a:pt x="92" y="59"/>
                </a:cubicBezTo>
                <a:cubicBezTo>
                  <a:pt x="92" y="59"/>
                  <a:pt x="92" y="59"/>
                  <a:pt x="92" y="59"/>
                </a:cubicBezTo>
                <a:cubicBezTo>
                  <a:pt x="91" y="59"/>
                  <a:pt x="91" y="59"/>
                  <a:pt x="90" y="59"/>
                </a:cubicBezTo>
                <a:cubicBezTo>
                  <a:pt x="90" y="59"/>
                  <a:pt x="89" y="59"/>
                  <a:pt x="88" y="59"/>
                </a:cubicBezTo>
                <a:cubicBezTo>
                  <a:pt x="87" y="59"/>
                  <a:pt x="86" y="59"/>
                  <a:pt x="85" y="59"/>
                </a:cubicBezTo>
                <a:cubicBezTo>
                  <a:pt x="85" y="59"/>
                  <a:pt x="85" y="59"/>
                  <a:pt x="85" y="59"/>
                </a:cubicBezTo>
                <a:cubicBezTo>
                  <a:pt x="85" y="60"/>
                  <a:pt x="85" y="60"/>
                  <a:pt x="85" y="60"/>
                </a:cubicBezTo>
                <a:cubicBezTo>
                  <a:pt x="85" y="59"/>
                  <a:pt x="84" y="59"/>
                  <a:pt x="84" y="59"/>
                </a:cubicBezTo>
                <a:cubicBezTo>
                  <a:pt x="84" y="59"/>
                  <a:pt x="84" y="59"/>
                  <a:pt x="84" y="59"/>
                </a:cubicBezTo>
                <a:cubicBezTo>
                  <a:pt x="84" y="59"/>
                  <a:pt x="84" y="59"/>
                  <a:pt x="84" y="59"/>
                </a:cubicBezTo>
                <a:cubicBezTo>
                  <a:pt x="83" y="59"/>
                  <a:pt x="82" y="59"/>
                  <a:pt x="81" y="59"/>
                </a:cubicBezTo>
                <a:cubicBezTo>
                  <a:pt x="81" y="59"/>
                  <a:pt x="81" y="59"/>
                  <a:pt x="81" y="59"/>
                </a:cubicBezTo>
                <a:cubicBezTo>
                  <a:pt x="80" y="60"/>
                  <a:pt x="80" y="60"/>
                  <a:pt x="79" y="60"/>
                </a:cubicBezTo>
                <a:cubicBezTo>
                  <a:pt x="79" y="60"/>
                  <a:pt x="79" y="60"/>
                  <a:pt x="78" y="60"/>
                </a:cubicBezTo>
                <a:cubicBezTo>
                  <a:pt x="77" y="60"/>
                  <a:pt x="76" y="60"/>
                  <a:pt x="75" y="60"/>
                </a:cubicBezTo>
                <a:cubicBezTo>
                  <a:pt x="75" y="60"/>
                  <a:pt x="74" y="60"/>
                  <a:pt x="74" y="60"/>
                </a:cubicBezTo>
                <a:cubicBezTo>
                  <a:pt x="75" y="60"/>
                  <a:pt x="76" y="59"/>
                  <a:pt x="78" y="59"/>
                </a:cubicBezTo>
                <a:cubicBezTo>
                  <a:pt x="78" y="59"/>
                  <a:pt x="78" y="59"/>
                  <a:pt x="78" y="59"/>
                </a:cubicBezTo>
                <a:cubicBezTo>
                  <a:pt x="78" y="59"/>
                  <a:pt x="78" y="59"/>
                  <a:pt x="78" y="59"/>
                </a:cubicBezTo>
                <a:cubicBezTo>
                  <a:pt x="78" y="59"/>
                  <a:pt x="78" y="59"/>
                  <a:pt x="78" y="59"/>
                </a:cubicBezTo>
                <a:cubicBezTo>
                  <a:pt x="76" y="59"/>
                  <a:pt x="75" y="59"/>
                  <a:pt x="74" y="60"/>
                </a:cubicBezTo>
                <a:cubicBezTo>
                  <a:pt x="73" y="60"/>
                  <a:pt x="71" y="60"/>
                  <a:pt x="70" y="60"/>
                </a:cubicBezTo>
                <a:cubicBezTo>
                  <a:pt x="69" y="60"/>
                  <a:pt x="67" y="60"/>
                  <a:pt x="66" y="61"/>
                </a:cubicBezTo>
                <a:cubicBezTo>
                  <a:pt x="63" y="62"/>
                  <a:pt x="61" y="62"/>
                  <a:pt x="59" y="63"/>
                </a:cubicBezTo>
                <a:cubicBezTo>
                  <a:pt x="57" y="63"/>
                  <a:pt x="55" y="63"/>
                  <a:pt x="53" y="64"/>
                </a:cubicBezTo>
                <a:cubicBezTo>
                  <a:pt x="52" y="65"/>
                  <a:pt x="51" y="65"/>
                  <a:pt x="50" y="65"/>
                </a:cubicBezTo>
                <a:cubicBezTo>
                  <a:pt x="50" y="65"/>
                  <a:pt x="50" y="65"/>
                  <a:pt x="50" y="65"/>
                </a:cubicBezTo>
                <a:cubicBezTo>
                  <a:pt x="48" y="66"/>
                  <a:pt x="47" y="66"/>
                  <a:pt x="45" y="67"/>
                </a:cubicBezTo>
                <a:cubicBezTo>
                  <a:pt x="45" y="67"/>
                  <a:pt x="44" y="67"/>
                  <a:pt x="44" y="68"/>
                </a:cubicBezTo>
                <a:cubicBezTo>
                  <a:pt x="43" y="68"/>
                  <a:pt x="43" y="68"/>
                  <a:pt x="43" y="68"/>
                </a:cubicBezTo>
                <a:cubicBezTo>
                  <a:pt x="43" y="68"/>
                  <a:pt x="43" y="68"/>
                  <a:pt x="42" y="68"/>
                </a:cubicBezTo>
                <a:cubicBezTo>
                  <a:pt x="42" y="68"/>
                  <a:pt x="43" y="68"/>
                  <a:pt x="43" y="69"/>
                </a:cubicBezTo>
                <a:cubicBezTo>
                  <a:pt x="43" y="69"/>
                  <a:pt x="43" y="69"/>
                  <a:pt x="43" y="68"/>
                </a:cubicBezTo>
                <a:cubicBezTo>
                  <a:pt x="43" y="68"/>
                  <a:pt x="43" y="68"/>
                  <a:pt x="43" y="68"/>
                </a:cubicBezTo>
                <a:cubicBezTo>
                  <a:pt x="44" y="68"/>
                  <a:pt x="44" y="68"/>
                  <a:pt x="44" y="68"/>
                </a:cubicBezTo>
                <a:cubicBezTo>
                  <a:pt x="44" y="68"/>
                  <a:pt x="44" y="68"/>
                  <a:pt x="44" y="68"/>
                </a:cubicBezTo>
                <a:cubicBezTo>
                  <a:pt x="43" y="68"/>
                  <a:pt x="43" y="69"/>
                  <a:pt x="43" y="69"/>
                </a:cubicBezTo>
                <a:cubicBezTo>
                  <a:pt x="43" y="69"/>
                  <a:pt x="44" y="69"/>
                  <a:pt x="44" y="69"/>
                </a:cubicBezTo>
                <a:cubicBezTo>
                  <a:pt x="45" y="68"/>
                  <a:pt x="46" y="68"/>
                  <a:pt x="46" y="68"/>
                </a:cubicBezTo>
                <a:cubicBezTo>
                  <a:pt x="47" y="67"/>
                  <a:pt x="47" y="67"/>
                  <a:pt x="47" y="67"/>
                </a:cubicBezTo>
                <a:cubicBezTo>
                  <a:pt x="47" y="68"/>
                  <a:pt x="48" y="67"/>
                  <a:pt x="48" y="67"/>
                </a:cubicBezTo>
                <a:cubicBezTo>
                  <a:pt x="49" y="67"/>
                  <a:pt x="49" y="67"/>
                  <a:pt x="50" y="66"/>
                </a:cubicBezTo>
                <a:cubicBezTo>
                  <a:pt x="51" y="66"/>
                  <a:pt x="51" y="66"/>
                  <a:pt x="52" y="66"/>
                </a:cubicBezTo>
                <a:cubicBezTo>
                  <a:pt x="53" y="65"/>
                  <a:pt x="54" y="65"/>
                  <a:pt x="55" y="64"/>
                </a:cubicBezTo>
                <a:cubicBezTo>
                  <a:pt x="56" y="64"/>
                  <a:pt x="56" y="64"/>
                  <a:pt x="57" y="64"/>
                </a:cubicBezTo>
                <a:cubicBezTo>
                  <a:pt x="58" y="63"/>
                  <a:pt x="60" y="63"/>
                  <a:pt x="61" y="63"/>
                </a:cubicBezTo>
                <a:cubicBezTo>
                  <a:pt x="63" y="62"/>
                  <a:pt x="66" y="62"/>
                  <a:pt x="68" y="61"/>
                </a:cubicBezTo>
                <a:cubicBezTo>
                  <a:pt x="69" y="61"/>
                  <a:pt x="71" y="61"/>
                  <a:pt x="72" y="61"/>
                </a:cubicBezTo>
                <a:cubicBezTo>
                  <a:pt x="72" y="61"/>
                  <a:pt x="72" y="60"/>
                  <a:pt x="72" y="61"/>
                </a:cubicBezTo>
                <a:cubicBezTo>
                  <a:pt x="72" y="61"/>
                  <a:pt x="72" y="61"/>
                  <a:pt x="72" y="61"/>
                </a:cubicBezTo>
                <a:cubicBezTo>
                  <a:pt x="72" y="61"/>
                  <a:pt x="71" y="61"/>
                  <a:pt x="71" y="61"/>
                </a:cubicBezTo>
                <a:cubicBezTo>
                  <a:pt x="70" y="61"/>
                  <a:pt x="69" y="61"/>
                  <a:pt x="68" y="62"/>
                </a:cubicBezTo>
                <a:cubicBezTo>
                  <a:pt x="67" y="62"/>
                  <a:pt x="66" y="62"/>
                  <a:pt x="64" y="63"/>
                </a:cubicBezTo>
                <a:cubicBezTo>
                  <a:pt x="62" y="63"/>
                  <a:pt x="60" y="64"/>
                  <a:pt x="57" y="65"/>
                </a:cubicBezTo>
                <a:cubicBezTo>
                  <a:pt x="55" y="65"/>
                  <a:pt x="53" y="66"/>
                  <a:pt x="51" y="67"/>
                </a:cubicBezTo>
                <a:cubicBezTo>
                  <a:pt x="49" y="68"/>
                  <a:pt x="47" y="69"/>
                  <a:pt x="45" y="70"/>
                </a:cubicBezTo>
                <a:cubicBezTo>
                  <a:pt x="45" y="70"/>
                  <a:pt x="44" y="70"/>
                  <a:pt x="44" y="70"/>
                </a:cubicBezTo>
                <a:cubicBezTo>
                  <a:pt x="43" y="71"/>
                  <a:pt x="42" y="72"/>
                  <a:pt x="41" y="72"/>
                </a:cubicBezTo>
                <a:cubicBezTo>
                  <a:pt x="41" y="72"/>
                  <a:pt x="41" y="72"/>
                  <a:pt x="41" y="72"/>
                </a:cubicBezTo>
                <a:cubicBezTo>
                  <a:pt x="41" y="73"/>
                  <a:pt x="40" y="73"/>
                  <a:pt x="40" y="73"/>
                </a:cubicBezTo>
                <a:cubicBezTo>
                  <a:pt x="40" y="73"/>
                  <a:pt x="41" y="73"/>
                  <a:pt x="41" y="73"/>
                </a:cubicBezTo>
                <a:cubicBezTo>
                  <a:pt x="42" y="73"/>
                  <a:pt x="42" y="72"/>
                  <a:pt x="42" y="72"/>
                </a:cubicBezTo>
                <a:cubicBezTo>
                  <a:pt x="42" y="72"/>
                  <a:pt x="42" y="72"/>
                  <a:pt x="42" y="72"/>
                </a:cubicBezTo>
                <a:cubicBezTo>
                  <a:pt x="43" y="72"/>
                  <a:pt x="44" y="71"/>
                  <a:pt x="45" y="71"/>
                </a:cubicBezTo>
                <a:cubicBezTo>
                  <a:pt x="45" y="71"/>
                  <a:pt x="45" y="71"/>
                  <a:pt x="45" y="71"/>
                </a:cubicBezTo>
                <a:cubicBezTo>
                  <a:pt x="45" y="71"/>
                  <a:pt x="45" y="71"/>
                  <a:pt x="45" y="71"/>
                </a:cubicBezTo>
                <a:cubicBezTo>
                  <a:pt x="45" y="71"/>
                  <a:pt x="45" y="71"/>
                  <a:pt x="45" y="71"/>
                </a:cubicBezTo>
                <a:cubicBezTo>
                  <a:pt x="45" y="71"/>
                  <a:pt x="45" y="72"/>
                  <a:pt x="45" y="72"/>
                </a:cubicBezTo>
                <a:cubicBezTo>
                  <a:pt x="45" y="72"/>
                  <a:pt x="45" y="72"/>
                  <a:pt x="45" y="71"/>
                </a:cubicBezTo>
                <a:cubicBezTo>
                  <a:pt x="46" y="71"/>
                  <a:pt x="46" y="71"/>
                  <a:pt x="47" y="71"/>
                </a:cubicBezTo>
                <a:cubicBezTo>
                  <a:pt x="47" y="71"/>
                  <a:pt x="47" y="71"/>
                  <a:pt x="47" y="71"/>
                </a:cubicBezTo>
                <a:cubicBezTo>
                  <a:pt x="47" y="71"/>
                  <a:pt x="47" y="71"/>
                  <a:pt x="47" y="71"/>
                </a:cubicBezTo>
                <a:cubicBezTo>
                  <a:pt x="47" y="71"/>
                  <a:pt x="47" y="71"/>
                  <a:pt x="47" y="71"/>
                </a:cubicBezTo>
                <a:cubicBezTo>
                  <a:pt x="46" y="71"/>
                  <a:pt x="46" y="71"/>
                  <a:pt x="46" y="72"/>
                </a:cubicBezTo>
                <a:cubicBezTo>
                  <a:pt x="46" y="72"/>
                  <a:pt x="47" y="72"/>
                  <a:pt x="47" y="72"/>
                </a:cubicBezTo>
                <a:cubicBezTo>
                  <a:pt x="48" y="71"/>
                  <a:pt x="48" y="71"/>
                  <a:pt x="49" y="71"/>
                </a:cubicBezTo>
                <a:cubicBezTo>
                  <a:pt x="49" y="70"/>
                  <a:pt x="49" y="70"/>
                  <a:pt x="49" y="70"/>
                </a:cubicBezTo>
                <a:cubicBezTo>
                  <a:pt x="49" y="70"/>
                  <a:pt x="49" y="70"/>
                  <a:pt x="49" y="70"/>
                </a:cubicBezTo>
                <a:cubicBezTo>
                  <a:pt x="49" y="71"/>
                  <a:pt x="49" y="71"/>
                  <a:pt x="49" y="71"/>
                </a:cubicBezTo>
                <a:cubicBezTo>
                  <a:pt x="48" y="71"/>
                  <a:pt x="48" y="72"/>
                  <a:pt x="47" y="73"/>
                </a:cubicBezTo>
                <a:cubicBezTo>
                  <a:pt x="46" y="73"/>
                  <a:pt x="46" y="73"/>
                  <a:pt x="46" y="73"/>
                </a:cubicBezTo>
                <a:cubicBezTo>
                  <a:pt x="46" y="73"/>
                  <a:pt x="46" y="73"/>
                  <a:pt x="46" y="73"/>
                </a:cubicBezTo>
                <a:cubicBezTo>
                  <a:pt x="46" y="73"/>
                  <a:pt x="46" y="73"/>
                  <a:pt x="47" y="73"/>
                </a:cubicBezTo>
                <a:cubicBezTo>
                  <a:pt x="47" y="73"/>
                  <a:pt x="46" y="73"/>
                  <a:pt x="46" y="74"/>
                </a:cubicBezTo>
                <a:cubicBezTo>
                  <a:pt x="44" y="74"/>
                  <a:pt x="42" y="76"/>
                  <a:pt x="41" y="76"/>
                </a:cubicBezTo>
                <a:cubicBezTo>
                  <a:pt x="40" y="77"/>
                  <a:pt x="40" y="77"/>
                  <a:pt x="40" y="77"/>
                </a:cubicBezTo>
                <a:cubicBezTo>
                  <a:pt x="39" y="77"/>
                  <a:pt x="38" y="78"/>
                  <a:pt x="37" y="78"/>
                </a:cubicBezTo>
                <a:cubicBezTo>
                  <a:pt x="37" y="78"/>
                  <a:pt x="37" y="79"/>
                  <a:pt x="36" y="79"/>
                </a:cubicBezTo>
                <a:cubicBezTo>
                  <a:pt x="36" y="78"/>
                  <a:pt x="36" y="79"/>
                  <a:pt x="36" y="79"/>
                </a:cubicBezTo>
                <a:cubicBezTo>
                  <a:pt x="35" y="79"/>
                  <a:pt x="34" y="80"/>
                  <a:pt x="33" y="80"/>
                </a:cubicBezTo>
                <a:cubicBezTo>
                  <a:pt x="32" y="80"/>
                  <a:pt x="31" y="81"/>
                  <a:pt x="30" y="81"/>
                </a:cubicBezTo>
                <a:cubicBezTo>
                  <a:pt x="29" y="81"/>
                  <a:pt x="29" y="81"/>
                  <a:pt x="29" y="82"/>
                </a:cubicBezTo>
                <a:cubicBezTo>
                  <a:pt x="28" y="82"/>
                  <a:pt x="28" y="82"/>
                  <a:pt x="28" y="82"/>
                </a:cubicBezTo>
                <a:cubicBezTo>
                  <a:pt x="27" y="82"/>
                  <a:pt x="27" y="82"/>
                  <a:pt x="27" y="82"/>
                </a:cubicBezTo>
                <a:cubicBezTo>
                  <a:pt x="28" y="81"/>
                  <a:pt x="27" y="81"/>
                  <a:pt x="27" y="81"/>
                </a:cubicBezTo>
                <a:cubicBezTo>
                  <a:pt x="26" y="81"/>
                  <a:pt x="25" y="81"/>
                  <a:pt x="24" y="81"/>
                </a:cubicBezTo>
                <a:cubicBezTo>
                  <a:pt x="24" y="80"/>
                  <a:pt x="24" y="80"/>
                  <a:pt x="24" y="80"/>
                </a:cubicBezTo>
                <a:cubicBezTo>
                  <a:pt x="24" y="79"/>
                  <a:pt x="24" y="78"/>
                  <a:pt x="24" y="78"/>
                </a:cubicBezTo>
                <a:cubicBezTo>
                  <a:pt x="24" y="77"/>
                  <a:pt x="24" y="77"/>
                  <a:pt x="23" y="77"/>
                </a:cubicBezTo>
                <a:cubicBezTo>
                  <a:pt x="23" y="77"/>
                  <a:pt x="23" y="77"/>
                  <a:pt x="23" y="77"/>
                </a:cubicBezTo>
                <a:cubicBezTo>
                  <a:pt x="24" y="76"/>
                  <a:pt x="25" y="76"/>
                  <a:pt x="25" y="75"/>
                </a:cubicBezTo>
                <a:cubicBezTo>
                  <a:pt x="25" y="75"/>
                  <a:pt x="26" y="75"/>
                  <a:pt x="26" y="75"/>
                </a:cubicBezTo>
                <a:cubicBezTo>
                  <a:pt x="26" y="75"/>
                  <a:pt x="26" y="75"/>
                  <a:pt x="27" y="75"/>
                </a:cubicBezTo>
                <a:cubicBezTo>
                  <a:pt x="27" y="74"/>
                  <a:pt x="27" y="74"/>
                  <a:pt x="28" y="74"/>
                </a:cubicBezTo>
                <a:cubicBezTo>
                  <a:pt x="28" y="74"/>
                  <a:pt x="28" y="73"/>
                  <a:pt x="29" y="73"/>
                </a:cubicBezTo>
                <a:cubicBezTo>
                  <a:pt x="29" y="73"/>
                  <a:pt x="30" y="73"/>
                  <a:pt x="30" y="72"/>
                </a:cubicBezTo>
                <a:cubicBezTo>
                  <a:pt x="30" y="72"/>
                  <a:pt x="30" y="72"/>
                  <a:pt x="30" y="72"/>
                </a:cubicBezTo>
                <a:cubicBezTo>
                  <a:pt x="31" y="72"/>
                  <a:pt x="32" y="71"/>
                  <a:pt x="32" y="71"/>
                </a:cubicBezTo>
                <a:cubicBezTo>
                  <a:pt x="33" y="70"/>
                  <a:pt x="35" y="70"/>
                  <a:pt x="36" y="69"/>
                </a:cubicBezTo>
                <a:cubicBezTo>
                  <a:pt x="36" y="69"/>
                  <a:pt x="37" y="69"/>
                  <a:pt x="37" y="69"/>
                </a:cubicBezTo>
                <a:cubicBezTo>
                  <a:pt x="38" y="68"/>
                  <a:pt x="39" y="68"/>
                  <a:pt x="39" y="67"/>
                </a:cubicBezTo>
                <a:cubicBezTo>
                  <a:pt x="40" y="67"/>
                  <a:pt x="40" y="67"/>
                  <a:pt x="40" y="67"/>
                </a:cubicBezTo>
                <a:cubicBezTo>
                  <a:pt x="41" y="67"/>
                  <a:pt x="42" y="66"/>
                  <a:pt x="42" y="66"/>
                </a:cubicBezTo>
                <a:cubicBezTo>
                  <a:pt x="43" y="65"/>
                  <a:pt x="44" y="65"/>
                  <a:pt x="45" y="65"/>
                </a:cubicBezTo>
                <a:cubicBezTo>
                  <a:pt x="46" y="64"/>
                  <a:pt x="46" y="64"/>
                  <a:pt x="47" y="64"/>
                </a:cubicBezTo>
                <a:cubicBezTo>
                  <a:pt x="47" y="63"/>
                  <a:pt x="47" y="64"/>
                  <a:pt x="47" y="63"/>
                </a:cubicBezTo>
                <a:cubicBezTo>
                  <a:pt x="47" y="63"/>
                  <a:pt x="47" y="63"/>
                  <a:pt x="47" y="63"/>
                </a:cubicBezTo>
                <a:cubicBezTo>
                  <a:pt x="46" y="63"/>
                  <a:pt x="45" y="64"/>
                  <a:pt x="44" y="64"/>
                </a:cubicBezTo>
                <a:cubicBezTo>
                  <a:pt x="44" y="64"/>
                  <a:pt x="44" y="65"/>
                  <a:pt x="44" y="64"/>
                </a:cubicBezTo>
                <a:cubicBezTo>
                  <a:pt x="43" y="64"/>
                  <a:pt x="43" y="65"/>
                  <a:pt x="42" y="65"/>
                </a:cubicBezTo>
                <a:cubicBezTo>
                  <a:pt x="41" y="65"/>
                  <a:pt x="40" y="66"/>
                  <a:pt x="38" y="66"/>
                </a:cubicBezTo>
                <a:cubicBezTo>
                  <a:pt x="37" y="67"/>
                  <a:pt x="37" y="67"/>
                  <a:pt x="36" y="67"/>
                </a:cubicBezTo>
                <a:cubicBezTo>
                  <a:pt x="35" y="68"/>
                  <a:pt x="33" y="69"/>
                  <a:pt x="32" y="70"/>
                </a:cubicBezTo>
                <a:cubicBezTo>
                  <a:pt x="32" y="70"/>
                  <a:pt x="31" y="70"/>
                  <a:pt x="31" y="70"/>
                </a:cubicBezTo>
                <a:cubicBezTo>
                  <a:pt x="30" y="71"/>
                  <a:pt x="30" y="70"/>
                  <a:pt x="29" y="71"/>
                </a:cubicBezTo>
                <a:cubicBezTo>
                  <a:pt x="29" y="71"/>
                  <a:pt x="29" y="71"/>
                  <a:pt x="29" y="71"/>
                </a:cubicBezTo>
                <a:cubicBezTo>
                  <a:pt x="29" y="70"/>
                  <a:pt x="29" y="70"/>
                  <a:pt x="29" y="70"/>
                </a:cubicBezTo>
                <a:cubicBezTo>
                  <a:pt x="30" y="70"/>
                  <a:pt x="30" y="70"/>
                  <a:pt x="30" y="69"/>
                </a:cubicBezTo>
                <a:cubicBezTo>
                  <a:pt x="30" y="69"/>
                  <a:pt x="31" y="69"/>
                  <a:pt x="30" y="69"/>
                </a:cubicBezTo>
                <a:cubicBezTo>
                  <a:pt x="30" y="69"/>
                  <a:pt x="30" y="69"/>
                  <a:pt x="30" y="69"/>
                </a:cubicBezTo>
                <a:cubicBezTo>
                  <a:pt x="29" y="69"/>
                  <a:pt x="29" y="70"/>
                  <a:pt x="28" y="70"/>
                </a:cubicBezTo>
                <a:cubicBezTo>
                  <a:pt x="28" y="70"/>
                  <a:pt x="28" y="70"/>
                  <a:pt x="28" y="70"/>
                </a:cubicBezTo>
                <a:cubicBezTo>
                  <a:pt x="27" y="71"/>
                  <a:pt x="26" y="71"/>
                  <a:pt x="26" y="72"/>
                </a:cubicBezTo>
                <a:cubicBezTo>
                  <a:pt x="26" y="72"/>
                  <a:pt x="25" y="72"/>
                  <a:pt x="25" y="72"/>
                </a:cubicBezTo>
                <a:cubicBezTo>
                  <a:pt x="25" y="72"/>
                  <a:pt x="25" y="72"/>
                  <a:pt x="25" y="72"/>
                </a:cubicBezTo>
                <a:cubicBezTo>
                  <a:pt x="24" y="72"/>
                  <a:pt x="24" y="73"/>
                  <a:pt x="23" y="73"/>
                </a:cubicBezTo>
                <a:cubicBezTo>
                  <a:pt x="23" y="73"/>
                  <a:pt x="22" y="73"/>
                  <a:pt x="22" y="74"/>
                </a:cubicBezTo>
                <a:cubicBezTo>
                  <a:pt x="22" y="75"/>
                  <a:pt x="21" y="75"/>
                  <a:pt x="20" y="75"/>
                </a:cubicBezTo>
                <a:cubicBezTo>
                  <a:pt x="20" y="75"/>
                  <a:pt x="20" y="75"/>
                  <a:pt x="20" y="75"/>
                </a:cubicBezTo>
                <a:cubicBezTo>
                  <a:pt x="20" y="75"/>
                  <a:pt x="20" y="76"/>
                  <a:pt x="19" y="75"/>
                </a:cubicBezTo>
                <a:cubicBezTo>
                  <a:pt x="19" y="75"/>
                  <a:pt x="19" y="75"/>
                  <a:pt x="19" y="75"/>
                </a:cubicBezTo>
                <a:cubicBezTo>
                  <a:pt x="20" y="74"/>
                  <a:pt x="20" y="74"/>
                  <a:pt x="21" y="73"/>
                </a:cubicBezTo>
                <a:cubicBezTo>
                  <a:pt x="21" y="73"/>
                  <a:pt x="22" y="72"/>
                  <a:pt x="22" y="72"/>
                </a:cubicBezTo>
                <a:cubicBezTo>
                  <a:pt x="23" y="71"/>
                  <a:pt x="24" y="70"/>
                  <a:pt x="25" y="69"/>
                </a:cubicBezTo>
                <a:cubicBezTo>
                  <a:pt x="26" y="68"/>
                  <a:pt x="27" y="67"/>
                  <a:pt x="28" y="66"/>
                </a:cubicBezTo>
                <a:cubicBezTo>
                  <a:pt x="29" y="65"/>
                  <a:pt x="30" y="64"/>
                  <a:pt x="31" y="64"/>
                </a:cubicBezTo>
                <a:cubicBezTo>
                  <a:pt x="32" y="63"/>
                  <a:pt x="32" y="63"/>
                  <a:pt x="32" y="62"/>
                </a:cubicBezTo>
                <a:cubicBezTo>
                  <a:pt x="32" y="62"/>
                  <a:pt x="32" y="62"/>
                  <a:pt x="32" y="62"/>
                </a:cubicBezTo>
                <a:cubicBezTo>
                  <a:pt x="32" y="62"/>
                  <a:pt x="32" y="62"/>
                  <a:pt x="32" y="62"/>
                </a:cubicBezTo>
                <a:cubicBezTo>
                  <a:pt x="30" y="62"/>
                  <a:pt x="29" y="62"/>
                  <a:pt x="27" y="63"/>
                </a:cubicBezTo>
                <a:cubicBezTo>
                  <a:pt x="26" y="63"/>
                  <a:pt x="25" y="64"/>
                  <a:pt x="24" y="64"/>
                </a:cubicBezTo>
                <a:cubicBezTo>
                  <a:pt x="24" y="64"/>
                  <a:pt x="23" y="65"/>
                  <a:pt x="23" y="64"/>
                </a:cubicBezTo>
                <a:cubicBezTo>
                  <a:pt x="22" y="64"/>
                  <a:pt x="22" y="64"/>
                  <a:pt x="22" y="64"/>
                </a:cubicBezTo>
                <a:cubicBezTo>
                  <a:pt x="21" y="65"/>
                  <a:pt x="19" y="65"/>
                  <a:pt x="18" y="66"/>
                </a:cubicBezTo>
                <a:cubicBezTo>
                  <a:pt x="17" y="66"/>
                  <a:pt x="16" y="67"/>
                  <a:pt x="15" y="67"/>
                </a:cubicBezTo>
                <a:cubicBezTo>
                  <a:pt x="14" y="68"/>
                  <a:pt x="14" y="68"/>
                  <a:pt x="13" y="68"/>
                </a:cubicBezTo>
                <a:cubicBezTo>
                  <a:pt x="13" y="69"/>
                  <a:pt x="12" y="68"/>
                  <a:pt x="12" y="68"/>
                </a:cubicBezTo>
                <a:cubicBezTo>
                  <a:pt x="12" y="68"/>
                  <a:pt x="12" y="68"/>
                  <a:pt x="11" y="68"/>
                </a:cubicBezTo>
                <a:cubicBezTo>
                  <a:pt x="11" y="69"/>
                  <a:pt x="10" y="69"/>
                  <a:pt x="10" y="70"/>
                </a:cubicBezTo>
                <a:cubicBezTo>
                  <a:pt x="9" y="70"/>
                  <a:pt x="8" y="70"/>
                  <a:pt x="7" y="71"/>
                </a:cubicBezTo>
                <a:cubicBezTo>
                  <a:pt x="7" y="71"/>
                  <a:pt x="7" y="71"/>
                  <a:pt x="7" y="71"/>
                </a:cubicBezTo>
                <a:cubicBezTo>
                  <a:pt x="7" y="70"/>
                  <a:pt x="7" y="71"/>
                  <a:pt x="6" y="71"/>
                </a:cubicBezTo>
                <a:cubicBezTo>
                  <a:pt x="6" y="72"/>
                  <a:pt x="5" y="72"/>
                  <a:pt x="5" y="72"/>
                </a:cubicBezTo>
                <a:cubicBezTo>
                  <a:pt x="4" y="72"/>
                  <a:pt x="4" y="72"/>
                  <a:pt x="4" y="72"/>
                </a:cubicBezTo>
                <a:cubicBezTo>
                  <a:pt x="4" y="72"/>
                  <a:pt x="4" y="72"/>
                  <a:pt x="4" y="72"/>
                </a:cubicBezTo>
                <a:cubicBezTo>
                  <a:pt x="5" y="71"/>
                  <a:pt x="5" y="70"/>
                  <a:pt x="6" y="70"/>
                </a:cubicBezTo>
                <a:cubicBezTo>
                  <a:pt x="8" y="68"/>
                  <a:pt x="9" y="66"/>
                  <a:pt x="11" y="65"/>
                </a:cubicBezTo>
                <a:cubicBezTo>
                  <a:pt x="11" y="64"/>
                  <a:pt x="12" y="64"/>
                  <a:pt x="12" y="63"/>
                </a:cubicBezTo>
                <a:cubicBezTo>
                  <a:pt x="13" y="63"/>
                  <a:pt x="13" y="62"/>
                  <a:pt x="13" y="62"/>
                </a:cubicBezTo>
                <a:cubicBezTo>
                  <a:pt x="13" y="62"/>
                  <a:pt x="13" y="62"/>
                  <a:pt x="13" y="62"/>
                </a:cubicBezTo>
                <a:cubicBezTo>
                  <a:pt x="13" y="62"/>
                  <a:pt x="13" y="61"/>
                  <a:pt x="12" y="61"/>
                </a:cubicBezTo>
                <a:cubicBezTo>
                  <a:pt x="12" y="62"/>
                  <a:pt x="12" y="62"/>
                  <a:pt x="12" y="61"/>
                </a:cubicBezTo>
                <a:cubicBezTo>
                  <a:pt x="12" y="61"/>
                  <a:pt x="12" y="61"/>
                  <a:pt x="11" y="61"/>
                </a:cubicBezTo>
                <a:cubicBezTo>
                  <a:pt x="11" y="61"/>
                  <a:pt x="11" y="61"/>
                  <a:pt x="11" y="61"/>
                </a:cubicBezTo>
                <a:cubicBezTo>
                  <a:pt x="11" y="61"/>
                  <a:pt x="11" y="61"/>
                  <a:pt x="11" y="61"/>
                </a:cubicBezTo>
                <a:cubicBezTo>
                  <a:pt x="11" y="61"/>
                  <a:pt x="10" y="61"/>
                  <a:pt x="10" y="61"/>
                </a:cubicBezTo>
                <a:cubicBezTo>
                  <a:pt x="10" y="60"/>
                  <a:pt x="9" y="60"/>
                  <a:pt x="9" y="59"/>
                </a:cubicBezTo>
                <a:cubicBezTo>
                  <a:pt x="8" y="59"/>
                  <a:pt x="8" y="59"/>
                  <a:pt x="8" y="59"/>
                </a:cubicBezTo>
                <a:cubicBezTo>
                  <a:pt x="8" y="59"/>
                  <a:pt x="8" y="59"/>
                  <a:pt x="8" y="59"/>
                </a:cubicBezTo>
                <a:cubicBezTo>
                  <a:pt x="9" y="60"/>
                  <a:pt x="9" y="60"/>
                  <a:pt x="9" y="60"/>
                </a:cubicBezTo>
                <a:cubicBezTo>
                  <a:pt x="9" y="60"/>
                  <a:pt x="10" y="60"/>
                  <a:pt x="9" y="61"/>
                </a:cubicBezTo>
                <a:cubicBezTo>
                  <a:pt x="9" y="61"/>
                  <a:pt x="9" y="61"/>
                  <a:pt x="10" y="61"/>
                </a:cubicBezTo>
                <a:cubicBezTo>
                  <a:pt x="10" y="61"/>
                  <a:pt x="10" y="61"/>
                  <a:pt x="10" y="62"/>
                </a:cubicBezTo>
                <a:cubicBezTo>
                  <a:pt x="10" y="62"/>
                  <a:pt x="10" y="62"/>
                  <a:pt x="10" y="62"/>
                </a:cubicBezTo>
                <a:cubicBezTo>
                  <a:pt x="10" y="62"/>
                  <a:pt x="10" y="62"/>
                  <a:pt x="9" y="62"/>
                </a:cubicBezTo>
                <a:cubicBezTo>
                  <a:pt x="9" y="61"/>
                  <a:pt x="8" y="60"/>
                  <a:pt x="7" y="59"/>
                </a:cubicBezTo>
                <a:cubicBezTo>
                  <a:pt x="7" y="59"/>
                  <a:pt x="7" y="58"/>
                  <a:pt x="7" y="58"/>
                </a:cubicBezTo>
                <a:cubicBezTo>
                  <a:pt x="7" y="58"/>
                  <a:pt x="7" y="58"/>
                  <a:pt x="7" y="58"/>
                </a:cubicBezTo>
                <a:cubicBezTo>
                  <a:pt x="7" y="58"/>
                  <a:pt x="7" y="58"/>
                  <a:pt x="7" y="58"/>
                </a:cubicBezTo>
                <a:cubicBezTo>
                  <a:pt x="7" y="58"/>
                  <a:pt x="7" y="59"/>
                  <a:pt x="8" y="58"/>
                </a:cubicBezTo>
                <a:cubicBezTo>
                  <a:pt x="8" y="58"/>
                  <a:pt x="8" y="58"/>
                  <a:pt x="8" y="57"/>
                </a:cubicBezTo>
                <a:cubicBezTo>
                  <a:pt x="8" y="57"/>
                  <a:pt x="7" y="57"/>
                  <a:pt x="8" y="57"/>
                </a:cubicBezTo>
                <a:cubicBezTo>
                  <a:pt x="8" y="57"/>
                  <a:pt x="8" y="57"/>
                  <a:pt x="8" y="57"/>
                </a:cubicBezTo>
                <a:cubicBezTo>
                  <a:pt x="8" y="57"/>
                  <a:pt x="8" y="57"/>
                  <a:pt x="8" y="57"/>
                </a:cubicBezTo>
                <a:cubicBezTo>
                  <a:pt x="9" y="57"/>
                  <a:pt x="9" y="56"/>
                  <a:pt x="9" y="56"/>
                </a:cubicBezTo>
                <a:cubicBezTo>
                  <a:pt x="9" y="56"/>
                  <a:pt x="9" y="55"/>
                  <a:pt x="9" y="55"/>
                </a:cubicBezTo>
                <a:cubicBezTo>
                  <a:pt x="10" y="56"/>
                  <a:pt x="10" y="55"/>
                  <a:pt x="10" y="54"/>
                </a:cubicBezTo>
                <a:cubicBezTo>
                  <a:pt x="9" y="53"/>
                  <a:pt x="9" y="53"/>
                  <a:pt x="10" y="52"/>
                </a:cubicBezTo>
                <a:cubicBezTo>
                  <a:pt x="10" y="52"/>
                  <a:pt x="10" y="52"/>
                  <a:pt x="10" y="51"/>
                </a:cubicBezTo>
                <a:cubicBezTo>
                  <a:pt x="10" y="51"/>
                  <a:pt x="10" y="51"/>
                  <a:pt x="9" y="51"/>
                </a:cubicBezTo>
                <a:cubicBezTo>
                  <a:pt x="9" y="51"/>
                  <a:pt x="9" y="51"/>
                  <a:pt x="8" y="52"/>
                </a:cubicBezTo>
                <a:cubicBezTo>
                  <a:pt x="8" y="52"/>
                  <a:pt x="7" y="52"/>
                  <a:pt x="7" y="52"/>
                </a:cubicBezTo>
                <a:cubicBezTo>
                  <a:pt x="7" y="52"/>
                  <a:pt x="7" y="51"/>
                  <a:pt x="7" y="51"/>
                </a:cubicBezTo>
                <a:cubicBezTo>
                  <a:pt x="8" y="51"/>
                  <a:pt x="8" y="51"/>
                  <a:pt x="7" y="51"/>
                </a:cubicBezTo>
                <a:cubicBezTo>
                  <a:pt x="7" y="51"/>
                  <a:pt x="7" y="50"/>
                  <a:pt x="8" y="50"/>
                </a:cubicBezTo>
                <a:cubicBezTo>
                  <a:pt x="8" y="50"/>
                  <a:pt x="8" y="50"/>
                  <a:pt x="8" y="50"/>
                </a:cubicBezTo>
                <a:cubicBezTo>
                  <a:pt x="8" y="50"/>
                  <a:pt x="8" y="50"/>
                  <a:pt x="8" y="50"/>
                </a:cubicBezTo>
                <a:cubicBezTo>
                  <a:pt x="7" y="50"/>
                  <a:pt x="7" y="50"/>
                  <a:pt x="7" y="50"/>
                </a:cubicBezTo>
                <a:cubicBezTo>
                  <a:pt x="7" y="50"/>
                  <a:pt x="6" y="51"/>
                  <a:pt x="5" y="51"/>
                </a:cubicBezTo>
                <a:cubicBezTo>
                  <a:pt x="5" y="51"/>
                  <a:pt x="5" y="51"/>
                  <a:pt x="5" y="51"/>
                </a:cubicBezTo>
                <a:cubicBezTo>
                  <a:pt x="5" y="51"/>
                  <a:pt x="5" y="51"/>
                  <a:pt x="5" y="51"/>
                </a:cubicBezTo>
                <a:cubicBezTo>
                  <a:pt x="5" y="51"/>
                  <a:pt x="5" y="51"/>
                  <a:pt x="5" y="51"/>
                </a:cubicBezTo>
                <a:cubicBezTo>
                  <a:pt x="5" y="50"/>
                  <a:pt x="5" y="51"/>
                  <a:pt x="5" y="51"/>
                </a:cubicBezTo>
                <a:cubicBezTo>
                  <a:pt x="4" y="51"/>
                  <a:pt x="4" y="51"/>
                  <a:pt x="4" y="51"/>
                </a:cubicBezTo>
                <a:cubicBezTo>
                  <a:pt x="3" y="51"/>
                  <a:pt x="2" y="53"/>
                  <a:pt x="1" y="53"/>
                </a:cubicBezTo>
                <a:cubicBezTo>
                  <a:pt x="1" y="53"/>
                  <a:pt x="1" y="53"/>
                  <a:pt x="1" y="53"/>
                </a:cubicBezTo>
                <a:cubicBezTo>
                  <a:pt x="1" y="53"/>
                  <a:pt x="0" y="53"/>
                  <a:pt x="0" y="53"/>
                </a:cubicBezTo>
                <a:cubicBezTo>
                  <a:pt x="0" y="53"/>
                  <a:pt x="0" y="53"/>
                  <a:pt x="0" y="53"/>
                </a:cubicBezTo>
                <a:cubicBezTo>
                  <a:pt x="0" y="53"/>
                  <a:pt x="0" y="52"/>
                  <a:pt x="1" y="52"/>
                </a:cubicBezTo>
                <a:cubicBezTo>
                  <a:pt x="1" y="52"/>
                  <a:pt x="2" y="51"/>
                  <a:pt x="2" y="51"/>
                </a:cubicBezTo>
                <a:cubicBezTo>
                  <a:pt x="2" y="51"/>
                  <a:pt x="3" y="50"/>
                  <a:pt x="3" y="50"/>
                </a:cubicBezTo>
                <a:cubicBezTo>
                  <a:pt x="4" y="50"/>
                  <a:pt x="4" y="49"/>
                  <a:pt x="5" y="49"/>
                </a:cubicBezTo>
                <a:cubicBezTo>
                  <a:pt x="6" y="48"/>
                  <a:pt x="7" y="48"/>
                  <a:pt x="9" y="47"/>
                </a:cubicBezTo>
                <a:cubicBezTo>
                  <a:pt x="9" y="46"/>
                  <a:pt x="10" y="46"/>
                  <a:pt x="11" y="46"/>
                </a:cubicBezTo>
                <a:cubicBezTo>
                  <a:pt x="11" y="45"/>
                  <a:pt x="11" y="45"/>
                  <a:pt x="11" y="45"/>
                </a:cubicBezTo>
                <a:cubicBezTo>
                  <a:pt x="11" y="46"/>
                  <a:pt x="11" y="46"/>
                  <a:pt x="11" y="46"/>
                </a:cubicBezTo>
                <a:cubicBezTo>
                  <a:pt x="10" y="46"/>
                  <a:pt x="10" y="46"/>
                  <a:pt x="10" y="46"/>
                </a:cubicBezTo>
                <a:cubicBezTo>
                  <a:pt x="10" y="46"/>
                  <a:pt x="9" y="46"/>
                  <a:pt x="10" y="47"/>
                </a:cubicBezTo>
                <a:cubicBezTo>
                  <a:pt x="10" y="47"/>
                  <a:pt x="10" y="47"/>
                  <a:pt x="10" y="47"/>
                </a:cubicBezTo>
                <a:cubicBezTo>
                  <a:pt x="10" y="46"/>
                  <a:pt x="10" y="46"/>
                  <a:pt x="10" y="46"/>
                </a:cubicBezTo>
                <a:cubicBezTo>
                  <a:pt x="11" y="46"/>
                  <a:pt x="11" y="46"/>
                  <a:pt x="11" y="46"/>
                </a:cubicBezTo>
                <a:cubicBezTo>
                  <a:pt x="11" y="46"/>
                  <a:pt x="11" y="46"/>
                  <a:pt x="11" y="46"/>
                </a:cubicBezTo>
                <a:cubicBezTo>
                  <a:pt x="11" y="47"/>
                  <a:pt x="11" y="47"/>
                  <a:pt x="11" y="47"/>
                </a:cubicBezTo>
                <a:cubicBezTo>
                  <a:pt x="11" y="47"/>
                  <a:pt x="11" y="47"/>
                  <a:pt x="11" y="47"/>
                </a:cubicBezTo>
                <a:cubicBezTo>
                  <a:pt x="11" y="46"/>
                  <a:pt x="12" y="46"/>
                  <a:pt x="12" y="46"/>
                </a:cubicBezTo>
                <a:cubicBezTo>
                  <a:pt x="14" y="45"/>
                  <a:pt x="15" y="44"/>
                  <a:pt x="16" y="44"/>
                </a:cubicBezTo>
                <a:cubicBezTo>
                  <a:pt x="16" y="44"/>
                  <a:pt x="17" y="44"/>
                  <a:pt x="16" y="43"/>
                </a:cubicBezTo>
                <a:cubicBezTo>
                  <a:pt x="16" y="43"/>
                  <a:pt x="16" y="43"/>
                  <a:pt x="16" y="43"/>
                </a:cubicBezTo>
                <a:cubicBezTo>
                  <a:pt x="16" y="43"/>
                  <a:pt x="16" y="43"/>
                  <a:pt x="16" y="43"/>
                </a:cubicBezTo>
                <a:cubicBezTo>
                  <a:pt x="16" y="43"/>
                  <a:pt x="16" y="43"/>
                  <a:pt x="16" y="43"/>
                </a:cubicBezTo>
                <a:cubicBezTo>
                  <a:pt x="16" y="43"/>
                  <a:pt x="16" y="42"/>
                  <a:pt x="16" y="42"/>
                </a:cubicBezTo>
                <a:cubicBezTo>
                  <a:pt x="16" y="41"/>
                  <a:pt x="17" y="41"/>
                  <a:pt x="17" y="41"/>
                </a:cubicBezTo>
                <a:cubicBezTo>
                  <a:pt x="17" y="41"/>
                  <a:pt x="17" y="41"/>
                  <a:pt x="17" y="41"/>
                </a:cubicBezTo>
                <a:cubicBezTo>
                  <a:pt x="17" y="42"/>
                  <a:pt x="16" y="42"/>
                  <a:pt x="17" y="42"/>
                </a:cubicBezTo>
                <a:cubicBezTo>
                  <a:pt x="17" y="42"/>
                  <a:pt x="17" y="42"/>
                  <a:pt x="17" y="42"/>
                </a:cubicBezTo>
                <a:cubicBezTo>
                  <a:pt x="17" y="41"/>
                  <a:pt x="17" y="41"/>
                  <a:pt x="17" y="41"/>
                </a:cubicBezTo>
                <a:cubicBezTo>
                  <a:pt x="18" y="41"/>
                  <a:pt x="18" y="41"/>
                  <a:pt x="17" y="41"/>
                </a:cubicBezTo>
                <a:cubicBezTo>
                  <a:pt x="17" y="40"/>
                  <a:pt x="17" y="40"/>
                  <a:pt x="18" y="40"/>
                </a:cubicBezTo>
                <a:cubicBezTo>
                  <a:pt x="18" y="39"/>
                  <a:pt x="18" y="40"/>
                  <a:pt x="18" y="40"/>
                </a:cubicBezTo>
                <a:cubicBezTo>
                  <a:pt x="18" y="40"/>
                  <a:pt x="18" y="40"/>
                  <a:pt x="18" y="40"/>
                </a:cubicBezTo>
                <a:cubicBezTo>
                  <a:pt x="18" y="39"/>
                  <a:pt x="18" y="39"/>
                  <a:pt x="18" y="39"/>
                </a:cubicBezTo>
                <a:cubicBezTo>
                  <a:pt x="18" y="39"/>
                  <a:pt x="18" y="39"/>
                  <a:pt x="18" y="39"/>
                </a:cubicBezTo>
                <a:cubicBezTo>
                  <a:pt x="18" y="39"/>
                  <a:pt x="19" y="39"/>
                  <a:pt x="19" y="38"/>
                </a:cubicBezTo>
                <a:cubicBezTo>
                  <a:pt x="18" y="38"/>
                  <a:pt x="19" y="38"/>
                  <a:pt x="19" y="38"/>
                </a:cubicBezTo>
                <a:cubicBezTo>
                  <a:pt x="19" y="38"/>
                  <a:pt x="19" y="38"/>
                  <a:pt x="19" y="37"/>
                </a:cubicBezTo>
                <a:cubicBezTo>
                  <a:pt x="20" y="37"/>
                  <a:pt x="20" y="37"/>
                  <a:pt x="20" y="37"/>
                </a:cubicBezTo>
                <a:cubicBezTo>
                  <a:pt x="20" y="37"/>
                  <a:pt x="20" y="37"/>
                  <a:pt x="20" y="36"/>
                </a:cubicBezTo>
                <a:cubicBezTo>
                  <a:pt x="20" y="36"/>
                  <a:pt x="21" y="36"/>
                  <a:pt x="21" y="35"/>
                </a:cubicBezTo>
                <a:cubicBezTo>
                  <a:pt x="21" y="35"/>
                  <a:pt x="21" y="35"/>
                  <a:pt x="21" y="35"/>
                </a:cubicBezTo>
                <a:cubicBezTo>
                  <a:pt x="21" y="35"/>
                  <a:pt x="21" y="35"/>
                  <a:pt x="20" y="35"/>
                </a:cubicBezTo>
                <a:cubicBezTo>
                  <a:pt x="19" y="36"/>
                  <a:pt x="19" y="37"/>
                  <a:pt x="18" y="38"/>
                </a:cubicBezTo>
                <a:cubicBezTo>
                  <a:pt x="18" y="38"/>
                  <a:pt x="18" y="39"/>
                  <a:pt x="17" y="40"/>
                </a:cubicBezTo>
                <a:cubicBezTo>
                  <a:pt x="17" y="40"/>
                  <a:pt x="17" y="40"/>
                  <a:pt x="17" y="40"/>
                </a:cubicBezTo>
                <a:cubicBezTo>
                  <a:pt x="17" y="40"/>
                  <a:pt x="17" y="40"/>
                  <a:pt x="17" y="40"/>
                </a:cubicBezTo>
                <a:cubicBezTo>
                  <a:pt x="17" y="39"/>
                  <a:pt x="18" y="37"/>
                  <a:pt x="19" y="36"/>
                </a:cubicBezTo>
                <a:cubicBezTo>
                  <a:pt x="19" y="36"/>
                  <a:pt x="19" y="36"/>
                  <a:pt x="19" y="36"/>
                </a:cubicBezTo>
                <a:cubicBezTo>
                  <a:pt x="19" y="36"/>
                  <a:pt x="19" y="36"/>
                  <a:pt x="18" y="36"/>
                </a:cubicBezTo>
                <a:cubicBezTo>
                  <a:pt x="18" y="37"/>
                  <a:pt x="18" y="37"/>
                  <a:pt x="17" y="38"/>
                </a:cubicBezTo>
                <a:cubicBezTo>
                  <a:pt x="17" y="38"/>
                  <a:pt x="17" y="38"/>
                  <a:pt x="17" y="39"/>
                </a:cubicBezTo>
                <a:cubicBezTo>
                  <a:pt x="17" y="39"/>
                  <a:pt x="17" y="39"/>
                  <a:pt x="17" y="39"/>
                </a:cubicBezTo>
                <a:cubicBezTo>
                  <a:pt x="16" y="39"/>
                  <a:pt x="16" y="39"/>
                  <a:pt x="16" y="38"/>
                </a:cubicBezTo>
                <a:cubicBezTo>
                  <a:pt x="16" y="38"/>
                  <a:pt x="17" y="37"/>
                  <a:pt x="17" y="37"/>
                </a:cubicBezTo>
                <a:cubicBezTo>
                  <a:pt x="17" y="37"/>
                  <a:pt x="17" y="37"/>
                  <a:pt x="17" y="36"/>
                </a:cubicBezTo>
                <a:cubicBezTo>
                  <a:pt x="17" y="36"/>
                  <a:pt x="17" y="36"/>
                  <a:pt x="17" y="36"/>
                </a:cubicBezTo>
                <a:cubicBezTo>
                  <a:pt x="15" y="36"/>
                  <a:pt x="14" y="37"/>
                  <a:pt x="13" y="38"/>
                </a:cubicBezTo>
                <a:cubicBezTo>
                  <a:pt x="13" y="38"/>
                  <a:pt x="13" y="38"/>
                  <a:pt x="13" y="38"/>
                </a:cubicBezTo>
                <a:cubicBezTo>
                  <a:pt x="13" y="37"/>
                  <a:pt x="12" y="38"/>
                  <a:pt x="12" y="38"/>
                </a:cubicBezTo>
                <a:cubicBezTo>
                  <a:pt x="12" y="38"/>
                  <a:pt x="11" y="38"/>
                  <a:pt x="10" y="39"/>
                </a:cubicBezTo>
                <a:cubicBezTo>
                  <a:pt x="10" y="39"/>
                  <a:pt x="9" y="39"/>
                  <a:pt x="8" y="40"/>
                </a:cubicBezTo>
                <a:cubicBezTo>
                  <a:pt x="8" y="40"/>
                  <a:pt x="8" y="40"/>
                  <a:pt x="8" y="40"/>
                </a:cubicBezTo>
                <a:cubicBezTo>
                  <a:pt x="8" y="40"/>
                  <a:pt x="8" y="40"/>
                  <a:pt x="8" y="40"/>
                </a:cubicBezTo>
                <a:cubicBezTo>
                  <a:pt x="8" y="38"/>
                  <a:pt x="10" y="38"/>
                  <a:pt x="11" y="37"/>
                </a:cubicBezTo>
                <a:cubicBezTo>
                  <a:pt x="12" y="36"/>
                  <a:pt x="13" y="35"/>
                  <a:pt x="15" y="34"/>
                </a:cubicBezTo>
                <a:cubicBezTo>
                  <a:pt x="16" y="33"/>
                  <a:pt x="17" y="33"/>
                  <a:pt x="18" y="32"/>
                </a:cubicBezTo>
                <a:cubicBezTo>
                  <a:pt x="19" y="31"/>
                  <a:pt x="21" y="30"/>
                  <a:pt x="23" y="29"/>
                </a:cubicBezTo>
                <a:cubicBezTo>
                  <a:pt x="23" y="28"/>
                  <a:pt x="24" y="28"/>
                  <a:pt x="24" y="28"/>
                </a:cubicBezTo>
                <a:cubicBezTo>
                  <a:pt x="24" y="28"/>
                  <a:pt x="24" y="27"/>
                  <a:pt x="24" y="27"/>
                </a:cubicBezTo>
                <a:cubicBezTo>
                  <a:pt x="25" y="27"/>
                  <a:pt x="26" y="27"/>
                  <a:pt x="26" y="26"/>
                </a:cubicBezTo>
                <a:cubicBezTo>
                  <a:pt x="26" y="26"/>
                  <a:pt x="26" y="26"/>
                  <a:pt x="26" y="26"/>
                </a:cubicBezTo>
                <a:cubicBezTo>
                  <a:pt x="26" y="25"/>
                  <a:pt x="27" y="25"/>
                  <a:pt x="27" y="25"/>
                </a:cubicBezTo>
                <a:cubicBezTo>
                  <a:pt x="27" y="25"/>
                  <a:pt x="27" y="24"/>
                  <a:pt x="28" y="24"/>
                </a:cubicBezTo>
                <a:cubicBezTo>
                  <a:pt x="28" y="24"/>
                  <a:pt x="29" y="24"/>
                  <a:pt x="29" y="23"/>
                </a:cubicBezTo>
                <a:cubicBezTo>
                  <a:pt x="29" y="23"/>
                  <a:pt x="29" y="23"/>
                  <a:pt x="29" y="23"/>
                </a:cubicBezTo>
                <a:cubicBezTo>
                  <a:pt x="31" y="22"/>
                  <a:pt x="32" y="21"/>
                  <a:pt x="34" y="19"/>
                </a:cubicBezTo>
                <a:cubicBezTo>
                  <a:pt x="35" y="19"/>
                  <a:pt x="35" y="18"/>
                  <a:pt x="36" y="18"/>
                </a:cubicBezTo>
                <a:cubicBezTo>
                  <a:pt x="37" y="18"/>
                  <a:pt x="37" y="17"/>
                  <a:pt x="38" y="17"/>
                </a:cubicBezTo>
                <a:cubicBezTo>
                  <a:pt x="39" y="17"/>
                  <a:pt x="40" y="16"/>
                  <a:pt x="40" y="16"/>
                </a:cubicBezTo>
                <a:cubicBezTo>
                  <a:pt x="41" y="15"/>
                  <a:pt x="43" y="15"/>
                  <a:pt x="44" y="14"/>
                </a:cubicBezTo>
                <a:cubicBezTo>
                  <a:pt x="44" y="14"/>
                  <a:pt x="45" y="14"/>
                  <a:pt x="45" y="14"/>
                </a:cubicBezTo>
                <a:cubicBezTo>
                  <a:pt x="45" y="14"/>
                  <a:pt x="46" y="14"/>
                  <a:pt x="46" y="13"/>
                </a:cubicBezTo>
                <a:cubicBezTo>
                  <a:pt x="48" y="12"/>
                  <a:pt x="50" y="11"/>
                  <a:pt x="53" y="11"/>
                </a:cubicBezTo>
                <a:cubicBezTo>
                  <a:pt x="53" y="10"/>
                  <a:pt x="54" y="10"/>
                  <a:pt x="54" y="10"/>
                </a:cubicBezTo>
                <a:cubicBezTo>
                  <a:pt x="55" y="10"/>
                  <a:pt x="55" y="10"/>
                  <a:pt x="55" y="10"/>
                </a:cubicBezTo>
                <a:cubicBezTo>
                  <a:pt x="55" y="9"/>
                  <a:pt x="54" y="9"/>
                  <a:pt x="54" y="10"/>
                </a:cubicBezTo>
                <a:cubicBezTo>
                  <a:pt x="54" y="10"/>
                  <a:pt x="54" y="10"/>
                  <a:pt x="53" y="10"/>
                </a:cubicBezTo>
                <a:cubicBezTo>
                  <a:pt x="54" y="9"/>
                  <a:pt x="54" y="9"/>
                  <a:pt x="54" y="9"/>
                </a:cubicBezTo>
                <a:cubicBezTo>
                  <a:pt x="56" y="9"/>
                  <a:pt x="58" y="8"/>
                  <a:pt x="59" y="7"/>
                </a:cubicBezTo>
                <a:cubicBezTo>
                  <a:pt x="61" y="7"/>
                  <a:pt x="62" y="6"/>
                  <a:pt x="63" y="6"/>
                </a:cubicBezTo>
                <a:cubicBezTo>
                  <a:pt x="65" y="6"/>
                  <a:pt x="66" y="5"/>
                  <a:pt x="68" y="5"/>
                </a:cubicBezTo>
                <a:cubicBezTo>
                  <a:pt x="68" y="5"/>
                  <a:pt x="69" y="4"/>
                  <a:pt x="70" y="4"/>
                </a:cubicBezTo>
                <a:cubicBezTo>
                  <a:pt x="71" y="4"/>
                  <a:pt x="72" y="4"/>
                  <a:pt x="72" y="4"/>
                </a:cubicBezTo>
                <a:cubicBezTo>
                  <a:pt x="72" y="4"/>
                  <a:pt x="73" y="4"/>
                  <a:pt x="73" y="4"/>
                </a:cubicBezTo>
                <a:cubicBezTo>
                  <a:pt x="73" y="4"/>
                  <a:pt x="72" y="4"/>
                  <a:pt x="72" y="4"/>
                </a:cubicBezTo>
                <a:cubicBezTo>
                  <a:pt x="72" y="4"/>
                  <a:pt x="71" y="4"/>
                  <a:pt x="70" y="5"/>
                </a:cubicBezTo>
                <a:cubicBezTo>
                  <a:pt x="70" y="5"/>
                  <a:pt x="70" y="5"/>
                  <a:pt x="70" y="5"/>
                </a:cubicBezTo>
                <a:cubicBezTo>
                  <a:pt x="69" y="5"/>
                  <a:pt x="69" y="5"/>
                  <a:pt x="69" y="5"/>
                </a:cubicBezTo>
                <a:cubicBezTo>
                  <a:pt x="69" y="5"/>
                  <a:pt x="70" y="5"/>
                  <a:pt x="70" y="5"/>
                </a:cubicBezTo>
                <a:cubicBezTo>
                  <a:pt x="71" y="5"/>
                  <a:pt x="72" y="5"/>
                  <a:pt x="73" y="4"/>
                </a:cubicBezTo>
                <a:cubicBezTo>
                  <a:pt x="74" y="4"/>
                  <a:pt x="75" y="4"/>
                  <a:pt x="76" y="4"/>
                </a:cubicBezTo>
                <a:cubicBezTo>
                  <a:pt x="77" y="4"/>
                  <a:pt x="78" y="4"/>
                  <a:pt x="80" y="4"/>
                </a:cubicBezTo>
                <a:cubicBezTo>
                  <a:pt x="81" y="3"/>
                  <a:pt x="81" y="3"/>
                  <a:pt x="82" y="3"/>
                </a:cubicBezTo>
                <a:cubicBezTo>
                  <a:pt x="82" y="3"/>
                  <a:pt x="82" y="3"/>
                  <a:pt x="83" y="3"/>
                </a:cubicBezTo>
                <a:cubicBezTo>
                  <a:pt x="83" y="3"/>
                  <a:pt x="83" y="3"/>
                  <a:pt x="83" y="3"/>
                </a:cubicBezTo>
                <a:cubicBezTo>
                  <a:pt x="83" y="3"/>
                  <a:pt x="84" y="3"/>
                  <a:pt x="84" y="3"/>
                </a:cubicBezTo>
                <a:cubicBezTo>
                  <a:pt x="84" y="3"/>
                  <a:pt x="85" y="3"/>
                  <a:pt x="86" y="3"/>
                </a:cubicBezTo>
                <a:cubicBezTo>
                  <a:pt x="86" y="3"/>
                  <a:pt x="86" y="3"/>
                  <a:pt x="86" y="3"/>
                </a:cubicBezTo>
                <a:cubicBezTo>
                  <a:pt x="86" y="3"/>
                  <a:pt x="86" y="3"/>
                  <a:pt x="86" y="3"/>
                </a:cubicBezTo>
                <a:cubicBezTo>
                  <a:pt x="87" y="3"/>
                  <a:pt x="87" y="3"/>
                  <a:pt x="88" y="3"/>
                </a:cubicBezTo>
                <a:cubicBezTo>
                  <a:pt x="88" y="3"/>
                  <a:pt x="88" y="3"/>
                  <a:pt x="88" y="3"/>
                </a:cubicBezTo>
                <a:cubicBezTo>
                  <a:pt x="88" y="3"/>
                  <a:pt x="88" y="3"/>
                  <a:pt x="88" y="3"/>
                </a:cubicBezTo>
                <a:cubicBezTo>
                  <a:pt x="87" y="3"/>
                  <a:pt x="87" y="2"/>
                  <a:pt x="87" y="2"/>
                </a:cubicBezTo>
                <a:cubicBezTo>
                  <a:pt x="86" y="2"/>
                  <a:pt x="86" y="2"/>
                  <a:pt x="86" y="2"/>
                </a:cubicBezTo>
                <a:cubicBezTo>
                  <a:pt x="86" y="2"/>
                  <a:pt x="86" y="2"/>
                  <a:pt x="86" y="2"/>
                </a:cubicBezTo>
                <a:cubicBezTo>
                  <a:pt x="87" y="2"/>
                  <a:pt x="88" y="1"/>
                  <a:pt x="89" y="1"/>
                </a:cubicBezTo>
                <a:cubicBezTo>
                  <a:pt x="90" y="1"/>
                  <a:pt x="92" y="2"/>
                  <a:pt x="94" y="1"/>
                </a:cubicBezTo>
                <a:cubicBezTo>
                  <a:pt x="95" y="1"/>
                  <a:pt x="97" y="1"/>
                  <a:pt x="98" y="1"/>
                </a:cubicBezTo>
                <a:cubicBezTo>
                  <a:pt x="99" y="1"/>
                  <a:pt x="99" y="1"/>
                  <a:pt x="100" y="1"/>
                </a:cubicBezTo>
                <a:cubicBezTo>
                  <a:pt x="100" y="1"/>
                  <a:pt x="101" y="1"/>
                  <a:pt x="101" y="1"/>
                </a:cubicBezTo>
                <a:cubicBezTo>
                  <a:pt x="101" y="1"/>
                  <a:pt x="102" y="1"/>
                  <a:pt x="102" y="1"/>
                </a:cubicBezTo>
                <a:cubicBezTo>
                  <a:pt x="102" y="1"/>
                  <a:pt x="102" y="0"/>
                  <a:pt x="102" y="1"/>
                </a:cubicBezTo>
                <a:cubicBezTo>
                  <a:pt x="102" y="1"/>
                  <a:pt x="103" y="1"/>
                  <a:pt x="102" y="1"/>
                </a:cubicBezTo>
                <a:cubicBezTo>
                  <a:pt x="102" y="1"/>
                  <a:pt x="102" y="1"/>
                  <a:pt x="102" y="1"/>
                </a:cubicBezTo>
                <a:cubicBezTo>
                  <a:pt x="103" y="1"/>
                  <a:pt x="104" y="1"/>
                  <a:pt x="104" y="1"/>
                </a:cubicBezTo>
                <a:cubicBezTo>
                  <a:pt x="104" y="1"/>
                  <a:pt x="104" y="1"/>
                  <a:pt x="104" y="1"/>
                </a:cubicBezTo>
                <a:cubicBezTo>
                  <a:pt x="104" y="1"/>
                  <a:pt x="104" y="1"/>
                  <a:pt x="104" y="1"/>
                </a:cubicBezTo>
                <a:cubicBezTo>
                  <a:pt x="104" y="1"/>
                  <a:pt x="105" y="2"/>
                  <a:pt x="106" y="1"/>
                </a:cubicBezTo>
                <a:cubicBezTo>
                  <a:pt x="106" y="1"/>
                  <a:pt x="106" y="1"/>
                  <a:pt x="107" y="1"/>
                </a:cubicBezTo>
                <a:cubicBezTo>
                  <a:pt x="107" y="2"/>
                  <a:pt x="107" y="2"/>
                  <a:pt x="107" y="2"/>
                </a:cubicBezTo>
                <a:cubicBezTo>
                  <a:pt x="109" y="1"/>
                  <a:pt x="110" y="1"/>
                  <a:pt x="111" y="1"/>
                </a:cubicBezTo>
                <a:cubicBezTo>
                  <a:pt x="112" y="1"/>
                  <a:pt x="113" y="0"/>
                  <a:pt x="114" y="0"/>
                </a:cubicBezTo>
                <a:cubicBezTo>
                  <a:pt x="114" y="0"/>
                  <a:pt x="115" y="0"/>
                  <a:pt x="115" y="0"/>
                </a:cubicBezTo>
                <a:cubicBezTo>
                  <a:pt x="115" y="0"/>
                  <a:pt x="116" y="0"/>
                  <a:pt x="116" y="0"/>
                </a:cubicBezTo>
                <a:cubicBezTo>
                  <a:pt x="117" y="0"/>
                  <a:pt x="117" y="0"/>
                  <a:pt x="118" y="0"/>
                </a:cubicBezTo>
                <a:cubicBezTo>
                  <a:pt x="118" y="1"/>
                  <a:pt x="118" y="1"/>
                  <a:pt x="118" y="1"/>
                </a:cubicBezTo>
                <a:cubicBezTo>
                  <a:pt x="119" y="2"/>
                  <a:pt x="119" y="2"/>
                  <a:pt x="120" y="1"/>
                </a:cubicBezTo>
                <a:cubicBezTo>
                  <a:pt x="120" y="1"/>
                  <a:pt x="121" y="1"/>
                  <a:pt x="121" y="1"/>
                </a:cubicBezTo>
                <a:cubicBezTo>
                  <a:pt x="121" y="2"/>
                  <a:pt x="122" y="2"/>
                  <a:pt x="122" y="2"/>
                </a:cubicBezTo>
                <a:cubicBezTo>
                  <a:pt x="122" y="2"/>
                  <a:pt x="123" y="3"/>
                  <a:pt x="123" y="3"/>
                </a:cubicBezTo>
                <a:cubicBezTo>
                  <a:pt x="123" y="3"/>
                  <a:pt x="123" y="4"/>
                  <a:pt x="124" y="4"/>
                </a:cubicBezTo>
                <a:cubicBezTo>
                  <a:pt x="124" y="4"/>
                  <a:pt x="125" y="5"/>
                  <a:pt x="125" y="5"/>
                </a:cubicBezTo>
                <a:cubicBezTo>
                  <a:pt x="126" y="5"/>
                  <a:pt x="126" y="5"/>
                  <a:pt x="126" y="5"/>
                </a:cubicBezTo>
                <a:cubicBezTo>
                  <a:pt x="127" y="5"/>
                  <a:pt x="128" y="7"/>
                  <a:pt x="129" y="7"/>
                </a:cubicBezTo>
                <a:cubicBezTo>
                  <a:pt x="129" y="7"/>
                  <a:pt x="129" y="7"/>
                  <a:pt x="130" y="8"/>
                </a:cubicBezTo>
                <a:cubicBezTo>
                  <a:pt x="130" y="8"/>
                  <a:pt x="130" y="9"/>
                  <a:pt x="131" y="9"/>
                </a:cubicBezTo>
                <a:cubicBezTo>
                  <a:pt x="131" y="9"/>
                  <a:pt x="131" y="10"/>
                  <a:pt x="132" y="10"/>
                </a:cubicBezTo>
                <a:cubicBezTo>
                  <a:pt x="133" y="11"/>
                  <a:pt x="134" y="12"/>
                  <a:pt x="135" y="14"/>
                </a:cubicBezTo>
                <a:cubicBezTo>
                  <a:pt x="135" y="15"/>
                  <a:pt x="136" y="16"/>
                  <a:pt x="137" y="17"/>
                </a:cubicBezTo>
                <a:cubicBezTo>
                  <a:pt x="138" y="17"/>
                  <a:pt x="139" y="18"/>
                  <a:pt x="140" y="19"/>
                </a:cubicBezTo>
                <a:cubicBezTo>
                  <a:pt x="141" y="20"/>
                  <a:pt x="141" y="21"/>
                  <a:pt x="142" y="22"/>
                </a:cubicBezTo>
                <a:cubicBezTo>
                  <a:pt x="142" y="23"/>
                  <a:pt x="142" y="23"/>
                  <a:pt x="142" y="23"/>
                </a:cubicBezTo>
                <a:cubicBezTo>
                  <a:pt x="141" y="23"/>
                  <a:pt x="141" y="23"/>
                  <a:pt x="141" y="23"/>
                </a:cubicBezTo>
                <a:cubicBezTo>
                  <a:pt x="141" y="22"/>
                  <a:pt x="140" y="22"/>
                  <a:pt x="140" y="21"/>
                </a:cubicBezTo>
                <a:cubicBezTo>
                  <a:pt x="139" y="21"/>
                  <a:pt x="138" y="20"/>
                  <a:pt x="136" y="19"/>
                </a:cubicBezTo>
                <a:cubicBezTo>
                  <a:pt x="136" y="19"/>
                  <a:pt x="136" y="19"/>
                  <a:pt x="136" y="19"/>
                </a:cubicBezTo>
                <a:cubicBezTo>
                  <a:pt x="135" y="19"/>
                  <a:pt x="136" y="19"/>
                  <a:pt x="136" y="20"/>
                </a:cubicBezTo>
                <a:cubicBezTo>
                  <a:pt x="136" y="21"/>
                  <a:pt x="136" y="22"/>
                  <a:pt x="135" y="23"/>
                </a:cubicBezTo>
                <a:cubicBezTo>
                  <a:pt x="135" y="24"/>
                  <a:pt x="135" y="26"/>
                  <a:pt x="134" y="27"/>
                </a:cubicBezTo>
                <a:cubicBezTo>
                  <a:pt x="134" y="28"/>
                  <a:pt x="134" y="29"/>
                  <a:pt x="133" y="29"/>
                </a:cubicBezTo>
                <a:cubicBezTo>
                  <a:pt x="133" y="29"/>
                  <a:pt x="133" y="29"/>
                  <a:pt x="133" y="30"/>
                </a:cubicBezTo>
                <a:cubicBezTo>
                  <a:pt x="132" y="31"/>
                  <a:pt x="132" y="32"/>
                  <a:pt x="132" y="33"/>
                </a:cubicBezTo>
                <a:cubicBezTo>
                  <a:pt x="131" y="33"/>
                  <a:pt x="131" y="33"/>
                  <a:pt x="131" y="33"/>
                </a:cubicBezTo>
                <a:cubicBezTo>
                  <a:pt x="132" y="34"/>
                  <a:pt x="131" y="34"/>
                  <a:pt x="131" y="35"/>
                </a:cubicBezTo>
                <a:cubicBezTo>
                  <a:pt x="131" y="35"/>
                  <a:pt x="131" y="35"/>
                  <a:pt x="131" y="35"/>
                </a:cubicBezTo>
                <a:cubicBezTo>
                  <a:pt x="131" y="35"/>
                  <a:pt x="131"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3" y="35"/>
                  <a:pt x="133" y="35"/>
                  <a:pt x="133" y="35"/>
                </a:cubicBezTo>
                <a:cubicBezTo>
                  <a:pt x="133" y="35"/>
                  <a:pt x="133" y="35"/>
                  <a:pt x="133" y="35"/>
                </a:cubicBezTo>
                <a:cubicBezTo>
                  <a:pt x="133" y="36"/>
                  <a:pt x="133" y="36"/>
                  <a:pt x="134" y="36"/>
                </a:cubicBezTo>
                <a:cubicBezTo>
                  <a:pt x="134" y="36"/>
                  <a:pt x="135" y="37"/>
                  <a:pt x="135" y="37"/>
                </a:cubicBezTo>
                <a:cubicBezTo>
                  <a:pt x="135" y="37"/>
                  <a:pt x="136" y="37"/>
                  <a:pt x="135" y="36"/>
                </a:cubicBezTo>
                <a:cubicBezTo>
                  <a:pt x="135" y="36"/>
                  <a:pt x="136" y="36"/>
                  <a:pt x="136" y="36"/>
                </a:cubicBezTo>
                <a:cubicBezTo>
                  <a:pt x="138" y="37"/>
                  <a:pt x="140" y="38"/>
                  <a:pt x="142" y="39"/>
                </a:cubicBezTo>
                <a:cubicBezTo>
                  <a:pt x="144" y="39"/>
                  <a:pt x="145" y="39"/>
                  <a:pt x="146" y="40"/>
                </a:cubicBezTo>
                <a:cubicBezTo>
                  <a:pt x="146" y="40"/>
                  <a:pt x="146" y="40"/>
                  <a:pt x="146" y="40"/>
                </a:cubicBezTo>
                <a:cubicBezTo>
                  <a:pt x="147" y="40"/>
                  <a:pt x="147" y="40"/>
                  <a:pt x="147" y="39"/>
                </a:cubicBezTo>
                <a:cubicBezTo>
                  <a:pt x="147" y="39"/>
                  <a:pt x="147" y="39"/>
                  <a:pt x="146" y="39"/>
                </a:cubicBezTo>
                <a:cubicBezTo>
                  <a:pt x="145" y="39"/>
                  <a:pt x="144" y="38"/>
                  <a:pt x="143" y="38"/>
                </a:cubicBezTo>
                <a:cubicBezTo>
                  <a:pt x="143" y="38"/>
                  <a:pt x="143" y="38"/>
                  <a:pt x="143" y="38"/>
                </a:cubicBezTo>
                <a:cubicBezTo>
                  <a:pt x="142" y="38"/>
                  <a:pt x="142" y="37"/>
                  <a:pt x="142" y="37"/>
                </a:cubicBezTo>
                <a:cubicBezTo>
                  <a:pt x="142" y="37"/>
                  <a:pt x="143" y="37"/>
                  <a:pt x="143" y="37"/>
                </a:cubicBezTo>
                <a:cubicBezTo>
                  <a:pt x="143" y="37"/>
                  <a:pt x="143" y="37"/>
                  <a:pt x="143" y="38"/>
                </a:cubicBezTo>
                <a:cubicBezTo>
                  <a:pt x="144" y="38"/>
                  <a:pt x="146" y="38"/>
                  <a:pt x="147" y="38"/>
                </a:cubicBezTo>
                <a:cubicBezTo>
                  <a:pt x="147" y="39"/>
                  <a:pt x="148" y="39"/>
                  <a:pt x="149" y="39"/>
                </a:cubicBezTo>
                <a:cubicBezTo>
                  <a:pt x="150" y="39"/>
                  <a:pt x="150" y="40"/>
                  <a:pt x="151" y="40"/>
                </a:cubicBezTo>
                <a:cubicBezTo>
                  <a:pt x="152" y="40"/>
                  <a:pt x="152" y="40"/>
                  <a:pt x="152" y="40"/>
                </a:cubicBezTo>
                <a:cubicBezTo>
                  <a:pt x="153" y="40"/>
                  <a:pt x="153" y="40"/>
                  <a:pt x="154" y="40"/>
                </a:cubicBezTo>
                <a:cubicBezTo>
                  <a:pt x="154" y="40"/>
                  <a:pt x="154" y="40"/>
                  <a:pt x="154" y="40"/>
                </a:cubicBezTo>
                <a:cubicBezTo>
                  <a:pt x="153" y="39"/>
                  <a:pt x="152" y="38"/>
                  <a:pt x="151" y="38"/>
                </a:cubicBezTo>
                <a:cubicBezTo>
                  <a:pt x="151" y="38"/>
                  <a:pt x="151" y="38"/>
                  <a:pt x="151" y="38"/>
                </a:cubicBezTo>
                <a:cubicBezTo>
                  <a:pt x="151" y="37"/>
                  <a:pt x="150" y="37"/>
                  <a:pt x="149" y="36"/>
                </a:cubicBezTo>
                <a:cubicBezTo>
                  <a:pt x="149" y="36"/>
                  <a:pt x="149" y="36"/>
                  <a:pt x="149" y="36"/>
                </a:cubicBezTo>
                <a:cubicBezTo>
                  <a:pt x="149" y="36"/>
                  <a:pt x="149" y="36"/>
                  <a:pt x="149" y="36"/>
                </a:cubicBezTo>
                <a:cubicBezTo>
                  <a:pt x="149" y="36"/>
                  <a:pt x="149" y="36"/>
                  <a:pt x="150" y="36"/>
                </a:cubicBezTo>
                <a:cubicBezTo>
                  <a:pt x="150" y="37"/>
                  <a:pt x="151" y="37"/>
                  <a:pt x="152" y="36"/>
                </a:cubicBezTo>
                <a:cubicBezTo>
                  <a:pt x="152" y="36"/>
                  <a:pt x="152" y="37"/>
                  <a:pt x="153" y="37"/>
                </a:cubicBezTo>
                <a:cubicBezTo>
                  <a:pt x="153" y="37"/>
                  <a:pt x="154" y="37"/>
                  <a:pt x="154" y="38"/>
                </a:cubicBezTo>
                <a:cubicBezTo>
                  <a:pt x="155" y="38"/>
                  <a:pt x="155" y="38"/>
                  <a:pt x="155" y="38"/>
                </a:cubicBezTo>
                <a:cubicBezTo>
                  <a:pt x="155" y="38"/>
                  <a:pt x="156" y="38"/>
                  <a:pt x="156" y="38"/>
                </a:cubicBezTo>
                <a:cubicBezTo>
                  <a:pt x="156" y="37"/>
                  <a:pt x="156" y="37"/>
                  <a:pt x="155" y="37"/>
                </a:cubicBezTo>
                <a:cubicBezTo>
                  <a:pt x="155" y="36"/>
                  <a:pt x="155" y="36"/>
                  <a:pt x="154" y="36"/>
                </a:cubicBezTo>
                <a:cubicBezTo>
                  <a:pt x="154" y="36"/>
                  <a:pt x="154" y="36"/>
                  <a:pt x="154" y="36"/>
                </a:cubicBezTo>
                <a:cubicBezTo>
                  <a:pt x="154" y="35"/>
                  <a:pt x="154" y="35"/>
                  <a:pt x="154" y="35"/>
                </a:cubicBezTo>
                <a:cubicBezTo>
                  <a:pt x="155" y="36"/>
                  <a:pt x="155" y="35"/>
                  <a:pt x="155" y="34"/>
                </a:cubicBezTo>
                <a:cubicBezTo>
                  <a:pt x="155" y="34"/>
                  <a:pt x="155" y="34"/>
                  <a:pt x="155" y="34"/>
                </a:cubicBezTo>
                <a:cubicBezTo>
                  <a:pt x="155" y="34"/>
                  <a:pt x="154" y="33"/>
                  <a:pt x="155" y="33"/>
                </a:cubicBezTo>
                <a:cubicBezTo>
                  <a:pt x="155" y="33"/>
                  <a:pt x="155" y="34"/>
                  <a:pt x="156" y="34"/>
                </a:cubicBezTo>
                <a:cubicBezTo>
                  <a:pt x="156" y="34"/>
                  <a:pt x="156" y="34"/>
                  <a:pt x="156" y="34"/>
                </a:cubicBezTo>
                <a:cubicBezTo>
                  <a:pt x="156" y="34"/>
                  <a:pt x="156" y="34"/>
                  <a:pt x="156" y="34"/>
                </a:cubicBezTo>
                <a:cubicBezTo>
                  <a:pt x="156" y="34"/>
                  <a:pt x="157" y="34"/>
                  <a:pt x="157" y="34"/>
                </a:cubicBezTo>
                <a:cubicBezTo>
                  <a:pt x="156" y="34"/>
                  <a:pt x="156" y="33"/>
                  <a:pt x="156" y="33"/>
                </a:cubicBezTo>
                <a:cubicBezTo>
                  <a:pt x="156" y="33"/>
                  <a:pt x="156" y="33"/>
                  <a:pt x="155" y="33"/>
                </a:cubicBezTo>
                <a:cubicBezTo>
                  <a:pt x="155" y="33"/>
                  <a:pt x="155" y="33"/>
                  <a:pt x="155" y="33"/>
                </a:cubicBezTo>
                <a:cubicBezTo>
                  <a:pt x="154" y="32"/>
                  <a:pt x="153" y="31"/>
                  <a:pt x="152" y="30"/>
                </a:cubicBezTo>
                <a:cubicBezTo>
                  <a:pt x="152" y="30"/>
                  <a:pt x="152" y="30"/>
                  <a:pt x="151" y="30"/>
                </a:cubicBezTo>
                <a:cubicBezTo>
                  <a:pt x="151" y="30"/>
                  <a:pt x="151" y="30"/>
                  <a:pt x="151" y="30"/>
                </a:cubicBezTo>
                <a:cubicBezTo>
                  <a:pt x="150" y="30"/>
                  <a:pt x="151" y="30"/>
                  <a:pt x="151" y="29"/>
                </a:cubicBezTo>
                <a:cubicBezTo>
                  <a:pt x="150" y="29"/>
                  <a:pt x="151" y="29"/>
                  <a:pt x="151" y="29"/>
                </a:cubicBezTo>
                <a:cubicBezTo>
                  <a:pt x="152" y="29"/>
                  <a:pt x="152" y="29"/>
                  <a:pt x="153" y="29"/>
                </a:cubicBezTo>
                <a:cubicBezTo>
                  <a:pt x="153" y="29"/>
                  <a:pt x="153" y="29"/>
                  <a:pt x="154" y="29"/>
                </a:cubicBezTo>
                <a:cubicBezTo>
                  <a:pt x="154" y="28"/>
                  <a:pt x="155" y="29"/>
                  <a:pt x="156" y="28"/>
                </a:cubicBezTo>
                <a:cubicBezTo>
                  <a:pt x="156" y="28"/>
                  <a:pt x="157" y="28"/>
                  <a:pt x="157" y="29"/>
                </a:cubicBezTo>
                <a:cubicBezTo>
                  <a:pt x="157" y="29"/>
                  <a:pt x="157" y="29"/>
                  <a:pt x="157" y="28"/>
                </a:cubicBezTo>
                <a:cubicBezTo>
                  <a:pt x="157" y="28"/>
                  <a:pt x="158" y="28"/>
                  <a:pt x="158" y="28"/>
                </a:cubicBezTo>
                <a:cubicBezTo>
                  <a:pt x="159" y="28"/>
                  <a:pt x="159" y="28"/>
                  <a:pt x="159" y="28"/>
                </a:cubicBezTo>
                <a:cubicBezTo>
                  <a:pt x="159" y="29"/>
                  <a:pt x="159" y="29"/>
                  <a:pt x="159" y="30"/>
                </a:cubicBezTo>
                <a:cubicBezTo>
                  <a:pt x="160" y="30"/>
                  <a:pt x="160" y="30"/>
                  <a:pt x="160" y="30"/>
                </a:cubicBezTo>
                <a:cubicBezTo>
                  <a:pt x="161" y="30"/>
                  <a:pt x="160" y="29"/>
                  <a:pt x="160" y="29"/>
                </a:cubicBezTo>
                <a:cubicBezTo>
                  <a:pt x="160" y="29"/>
                  <a:pt x="160" y="28"/>
                  <a:pt x="160" y="28"/>
                </a:cubicBezTo>
                <a:cubicBezTo>
                  <a:pt x="160" y="28"/>
                  <a:pt x="161" y="28"/>
                  <a:pt x="161" y="28"/>
                </a:cubicBezTo>
                <a:cubicBezTo>
                  <a:pt x="161" y="28"/>
                  <a:pt x="162" y="28"/>
                  <a:pt x="162" y="28"/>
                </a:cubicBezTo>
                <a:cubicBezTo>
                  <a:pt x="163" y="29"/>
                  <a:pt x="164" y="29"/>
                  <a:pt x="164" y="30"/>
                </a:cubicBezTo>
                <a:cubicBezTo>
                  <a:pt x="165" y="30"/>
                  <a:pt x="165" y="32"/>
                  <a:pt x="165" y="32"/>
                </a:cubicBezTo>
                <a:cubicBezTo>
                  <a:pt x="165" y="33"/>
                  <a:pt x="165" y="33"/>
                  <a:pt x="165" y="34"/>
                </a:cubicBezTo>
                <a:cubicBezTo>
                  <a:pt x="166" y="35"/>
                  <a:pt x="167" y="36"/>
                  <a:pt x="167" y="37"/>
                </a:cubicBezTo>
                <a:cubicBezTo>
                  <a:pt x="166" y="38"/>
                  <a:pt x="167" y="39"/>
                  <a:pt x="166" y="40"/>
                </a:cubicBezTo>
                <a:cubicBezTo>
                  <a:pt x="166" y="41"/>
                  <a:pt x="166" y="41"/>
                  <a:pt x="166" y="42"/>
                </a:cubicBezTo>
                <a:cubicBezTo>
                  <a:pt x="166" y="42"/>
                  <a:pt x="166" y="43"/>
                  <a:pt x="166" y="43"/>
                </a:cubicBezTo>
                <a:cubicBezTo>
                  <a:pt x="166" y="44"/>
                  <a:pt x="166" y="44"/>
                  <a:pt x="166" y="44"/>
                </a:cubicBezTo>
                <a:cubicBezTo>
                  <a:pt x="165" y="44"/>
                  <a:pt x="165" y="45"/>
                  <a:pt x="165" y="45"/>
                </a:cubicBezTo>
                <a:cubicBezTo>
                  <a:pt x="165" y="45"/>
                  <a:pt x="164" y="46"/>
                  <a:pt x="164" y="46"/>
                </a:cubicBezTo>
                <a:cubicBezTo>
                  <a:pt x="164" y="46"/>
                  <a:pt x="164" y="46"/>
                  <a:pt x="164" y="47"/>
                </a:cubicBezTo>
                <a:cubicBezTo>
                  <a:pt x="163" y="47"/>
                  <a:pt x="163" y="47"/>
                  <a:pt x="163" y="46"/>
                </a:cubicBezTo>
                <a:cubicBezTo>
                  <a:pt x="162" y="46"/>
                  <a:pt x="161" y="47"/>
                  <a:pt x="162" y="47"/>
                </a:cubicBezTo>
                <a:cubicBezTo>
                  <a:pt x="162" y="48"/>
                  <a:pt x="162" y="48"/>
                  <a:pt x="161" y="47"/>
                </a:cubicBezTo>
                <a:cubicBezTo>
                  <a:pt x="161" y="47"/>
                  <a:pt x="161" y="47"/>
                  <a:pt x="160" y="48"/>
                </a:cubicBezTo>
                <a:cubicBezTo>
                  <a:pt x="160" y="48"/>
                  <a:pt x="159" y="48"/>
                  <a:pt x="158" y="48"/>
                </a:cubicBezTo>
                <a:cubicBezTo>
                  <a:pt x="158" y="48"/>
                  <a:pt x="157" y="48"/>
                  <a:pt x="157" y="47"/>
                </a:cubicBezTo>
                <a:cubicBezTo>
                  <a:pt x="157" y="47"/>
                  <a:pt x="156" y="47"/>
                  <a:pt x="156" y="47"/>
                </a:cubicBezTo>
                <a:cubicBezTo>
                  <a:pt x="156" y="47"/>
                  <a:pt x="156" y="47"/>
                  <a:pt x="156" y="48"/>
                </a:cubicBezTo>
                <a:cubicBezTo>
                  <a:pt x="157" y="48"/>
                  <a:pt x="157" y="48"/>
                  <a:pt x="158" y="49"/>
                </a:cubicBezTo>
                <a:cubicBezTo>
                  <a:pt x="158" y="49"/>
                  <a:pt x="158" y="49"/>
                  <a:pt x="158" y="49"/>
                </a:cubicBezTo>
                <a:cubicBezTo>
                  <a:pt x="158" y="49"/>
                  <a:pt x="157" y="49"/>
                  <a:pt x="157" y="50"/>
                </a:cubicBezTo>
                <a:cubicBezTo>
                  <a:pt x="157" y="50"/>
                  <a:pt x="157" y="50"/>
                  <a:pt x="157" y="50"/>
                </a:cubicBezTo>
                <a:cubicBezTo>
                  <a:pt x="156" y="49"/>
                  <a:pt x="155" y="49"/>
                  <a:pt x="154" y="48"/>
                </a:cubicBezTo>
                <a:cubicBezTo>
                  <a:pt x="154" y="48"/>
                  <a:pt x="154" y="48"/>
                  <a:pt x="154" y="48"/>
                </a:cubicBezTo>
                <a:cubicBezTo>
                  <a:pt x="154" y="48"/>
                  <a:pt x="154" y="48"/>
                  <a:pt x="154" y="48"/>
                </a:cubicBezTo>
                <a:cubicBezTo>
                  <a:pt x="155" y="48"/>
                  <a:pt x="155" y="48"/>
                  <a:pt x="155" y="48"/>
                </a:cubicBezTo>
                <a:cubicBezTo>
                  <a:pt x="155" y="48"/>
                  <a:pt x="156" y="48"/>
                  <a:pt x="156" y="48"/>
                </a:cubicBezTo>
                <a:cubicBezTo>
                  <a:pt x="156" y="48"/>
                  <a:pt x="156" y="48"/>
                  <a:pt x="155" y="48"/>
                </a:cubicBezTo>
                <a:cubicBezTo>
                  <a:pt x="155" y="48"/>
                  <a:pt x="154" y="47"/>
                  <a:pt x="154" y="47"/>
                </a:cubicBezTo>
                <a:cubicBezTo>
                  <a:pt x="153" y="46"/>
                  <a:pt x="151" y="46"/>
                  <a:pt x="150" y="46"/>
                </a:cubicBezTo>
                <a:cubicBezTo>
                  <a:pt x="149" y="45"/>
                  <a:pt x="148" y="45"/>
                  <a:pt x="146" y="44"/>
                </a:cubicBezTo>
                <a:cubicBezTo>
                  <a:pt x="146" y="44"/>
                  <a:pt x="146" y="44"/>
                  <a:pt x="146" y="44"/>
                </a:cubicBezTo>
                <a:cubicBezTo>
                  <a:pt x="146" y="44"/>
                  <a:pt x="146" y="44"/>
                  <a:pt x="146" y="44"/>
                </a:cubicBezTo>
                <a:cubicBezTo>
                  <a:pt x="146" y="43"/>
                  <a:pt x="146" y="44"/>
                  <a:pt x="146" y="44"/>
                </a:cubicBezTo>
                <a:cubicBezTo>
                  <a:pt x="146" y="44"/>
                  <a:pt x="147" y="44"/>
                  <a:pt x="147" y="44"/>
                </a:cubicBezTo>
                <a:cubicBezTo>
                  <a:pt x="147" y="44"/>
                  <a:pt x="147" y="44"/>
                  <a:pt x="148" y="44"/>
                </a:cubicBezTo>
                <a:cubicBezTo>
                  <a:pt x="148" y="44"/>
                  <a:pt x="148" y="44"/>
                  <a:pt x="148" y="44"/>
                </a:cubicBezTo>
                <a:cubicBezTo>
                  <a:pt x="148" y="44"/>
                  <a:pt x="148" y="44"/>
                  <a:pt x="148" y="44"/>
                </a:cubicBezTo>
                <a:cubicBezTo>
                  <a:pt x="148" y="44"/>
                  <a:pt x="147" y="43"/>
                  <a:pt x="147" y="43"/>
                </a:cubicBezTo>
                <a:cubicBezTo>
                  <a:pt x="146" y="43"/>
                  <a:pt x="146" y="42"/>
                  <a:pt x="145" y="42"/>
                </a:cubicBezTo>
                <a:cubicBezTo>
                  <a:pt x="145" y="41"/>
                  <a:pt x="144" y="40"/>
                  <a:pt x="143" y="40"/>
                </a:cubicBezTo>
                <a:cubicBezTo>
                  <a:pt x="142" y="40"/>
                  <a:pt x="142" y="40"/>
                  <a:pt x="141" y="39"/>
                </a:cubicBezTo>
                <a:cubicBezTo>
                  <a:pt x="141" y="39"/>
                  <a:pt x="141" y="39"/>
                  <a:pt x="140" y="39"/>
                </a:cubicBezTo>
                <a:cubicBezTo>
                  <a:pt x="139" y="39"/>
                  <a:pt x="139" y="38"/>
                  <a:pt x="138" y="38"/>
                </a:cubicBezTo>
                <a:cubicBezTo>
                  <a:pt x="137" y="38"/>
                  <a:pt x="137" y="38"/>
                  <a:pt x="136" y="39"/>
                </a:cubicBezTo>
                <a:cubicBezTo>
                  <a:pt x="136" y="39"/>
                  <a:pt x="137" y="39"/>
                  <a:pt x="137" y="39"/>
                </a:cubicBezTo>
                <a:cubicBezTo>
                  <a:pt x="137" y="39"/>
                  <a:pt x="138" y="39"/>
                  <a:pt x="138" y="39"/>
                </a:cubicBezTo>
                <a:cubicBezTo>
                  <a:pt x="138" y="39"/>
                  <a:pt x="138" y="39"/>
                  <a:pt x="138" y="39"/>
                </a:cubicBezTo>
                <a:cubicBezTo>
                  <a:pt x="138" y="39"/>
                  <a:pt x="138" y="39"/>
                  <a:pt x="138" y="39"/>
                </a:cubicBezTo>
                <a:cubicBezTo>
                  <a:pt x="138" y="39"/>
                  <a:pt x="138" y="39"/>
                  <a:pt x="138" y="39"/>
                </a:cubicBezTo>
                <a:cubicBezTo>
                  <a:pt x="138" y="39"/>
                  <a:pt x="139" y="39"/>
                  <a:pt x="139" y="39"/>
                </a:cubicBezTo>
                <a:cubicBezTo>
                  <a:pt x="139" y="39"/>
                  <a:pt x="139" y="39"/>
                  <a:pt x="139" y="40"/>
                </a:cubicBezTo>
                <a:cubicBezTo>
                  <a:pt x="139" y="40"/>
                  <a:pt x="138" y="40"/>
                  <a:pt x="139" y="40"/>
                </a:cubicBezTo>
                <a:cubicBezTo>
                  <a:pt x="139" y="40"/>
                  <a:pt x="139" y="41"/>
                  <a:pt x="139" y="40"/>
                </a:cubicBezTo>
                <a:cubicBezTo>
                  <a:pt x="140" y="40"/>
                  <a:pt x="140" y="40"/>
                  <a:pt x="141" y="41"/>
                </a:cubicBezTo>
                <a:cubicBezTo>
                  <a:pt x="141" y="41"/>
                  <a:pt x="141" y="41"/>
                  <a:pt x="141" y="41"/>
                </a:cubicBezTo>
                <a:cubicBezTo>
                  <a:pt x="141" y="42"/>
                  <a:pt x="141" y="41"/>
                  <a:pt x="141" y="41"/>
                </a:cubicBezTo>
                <a:cubicBezTo>
                  <a:pt x="142" y="41"/>
                  <a:pt x="142" y="41"/>
                  <a:pt x="142" y="41"/>
                </a:cubicBezTo>
                <a:cubicBezTo>
                  <a:pt x="142" y="42"/>
                  <a:pt x="142" y="42"/>
                  <a:pt x="143" y="42"/>
                </a:cubicBezTo>
                <a:cubicBezTo>
                  <a:pt x="143" y="42"/>
                  <a:pt x="143" y="42"/>
                  <a:pt x="143" y="42"/>
                </a:cubicBezTo>
                <a:cubicBezTo>
                  <a:pt x="143" y="42"/>
                  <a:pt x="143" y="42"/>
                  <a:pt x="142" y="42"/>
                </a:cubicBezTo>
                <a:cubicBezTo>
                  <a:pt x="142" y="42"/>
                  <a:pt x="142" y="43"/>
                  <a:pt x="142" y="43"/>
                </a:cubicBezTo>
                <a:cubicBezTo>
                  <a:pt x="143" y="43"/>
                  <a:pt x="142" y="44"/>
                  <a:pt x="142" y="44"/>
                </a:cubicBezTo>
                <a:cubicBezTo>
                  <a:pt x="142" y="45"/>
                  <a:pt x="142" y="45"/>
                  <a:pt x="142" y="44"/>
                </a:cubicBezTo>
                <a:cubicBezTo>
                  <a:pt x="141" y="44"/>
                  <a:pt x="140" y="44"/>
                  <a:pt x="139" y="44"/>
                </a:cubicBezTo>
                <a:cubicBezTo>
                  <a:pt x="139" y="44"/>
                  <a:pt x="138" y="44"/>
                  <a:pt x="138" y="44"/>
                </a:cubicBezTo>
                <a:cubicBezTo>
                  <a:pt x="138" y="44"/>
                  <a:pt x="138" y="44"/>
                  <a:pt x="138" y="44"/>
                </a:cubicBezTo>
                <a:cubicBezTo>
                  <a:pt x="139" y="45"/>
                  <a:pt x="139" y="45"/>
                  <a:pt x="140" y="45"/>
                </a:cubicBezTo>
                <a:cubicBezTo>
                  <a:pt x="140" y="46"/>
                  <a:pt x="140" y="47"/>
                  <a:pt x="140" y="47"/>
                </a:cubicBezTo>
                <a:cubicBezTo>
                  <a:pt x="139" y="47"/>
                  <a:pt x="139" y="48"/>
                  <a:pt x="139" y="48"/>
                </a:cubicBezTo>
                <a:cubicBezTo>
                  <a:pt x="139" y="48"/>
                  <a:pt x="140" y="48"/>
                  <a:pt x="139" y="49"/>
                </a:cubicBezTo>
                <a:cubicBezTo>
                  <a:pt x="139" y="49"/>
                  <a:pt x="139" y="49"/>
                  <a:pt x="139" y="49"/>
                </a:cubicBezTo>
                <a:cubicBezTo>
                  <a:pt x="139" y="49"/>
                  <a:pt x="139" y="49"/>
                  <a:pt x="139" y="49"/>
                </a:cubicBezTo>
                <a:cubicBezTo>
                  <a:pt x="139" y="49"/>
                  <a:pt x="140" y="49"/>
                  <a:pt x="140" y="49"/>
                </a:cubicBezTo>
                <a:cubicBezTo>
                  <a:pt x="139" y="49"/>
                  <a:pt x="139" y="49"/>
                  <a:pt x="139" y="49"/>
                </a:cubicBezTo>
                <a:cubicBezTo>
                  <a:pt x="139" y="48"/>
                  <a:pt x="139" y="48"/>
                  <a:pt x="138" y="49"/>
                </a:cubicBezTo>
                <a:cubicBezTo>
                  <a:pt x="138" y="49"/>
                  <a:pt x="138" y="49"/>
                  <a:pt x="138" y="49"/>
                </a:cubicBezTo>
                <a:cubicBezTo>
                  <a:pt x="139" y="50"/>
                  <a:pt x="138" y="50"/>
                  <a:pt x="138" y="50"/>
                </a:cubicBezTo>
                <a:cubicBezTo>
                  <a:pt x="138" y="50"/>
                  <a:pt x="139" y="50"/>
                  <a:pt x="138" y="51"/>
                </a:cubicBezTo>
                <a:cubicBezTo>
                  <a:pt x="138" y="51"/>
                  <a:pt x="139" y="51"/>
                  <a:pt x="139" y="51"/>
                </a:cubicBezTo>
                <a:cubicBezTo>
                  <a:pt x="139" y="51"/>
                  <a:pt x="140" y="51"/>
                  <a:pt x="140" y="51"/>
                </a:cubicBezTo>
                <a:cubicBezTo>
                  <a:pt x="141" y="51"/>
                  <a:pt x="142" y="51"/>
                  <a:pt x="142" y="52"/>
                </a:cubicBezTo>
                <a:cubicBezTo>
                  <a:pt x="143" y="52"/>
                  <a:pt x="143" y="53"/>
                  <a:pt x="144" y="52"/>
                </a:cubicBezTo>
                <a:cubicBezTo>
                  <a:pt x="145" y="52"/>
                  <a:pt x="145" y="53"/>
                  <a:pt x="146" y="53"/>
                </a:cubicBezTo>
                <a:cubicBezTo>
                  <a:pt x="146" y="53"/>
                  <a:pt x="146" y="53"/>
                  <a:pt x="147" y="53"/>
                </a:cubicBezTo>
                <a:cubicBezTo>
                  <a:pt x="147" y="54"/>
                  <a:pt x="147" y="54"/>
                  <a:pt x="147" y="54"/>
                </a:cubicBezTo>
                <a:cubicBezTo>
                  <a:pt x="147" y="54"/>
                  <a:pt x="147" y="54"/>
                  <a:pt x="146" y="54"/>
                </a:cubicBezTo>
                <a:cubicBezTo>
                  <a:pt x="146" y="54"/>
                  <a:pt x="146" y="54"/>
                  <a:pt x="146" y="55"/>
                </a:cubicBezTo>
                <a:cubicBezTo>
                  <a:pt x="146" y="55"/>
                  <a:pt x="145" y="55"/>
                  <a:pt x="145" y="55"/>
                </a:cubicBezTo>
                <a:cubicBezTo>
                  <a:pt x="144" y="55"/>
                  <a:pt x="144" y="55"/>
                  <a:pt x="143" y="55"/>
                </a:cubicBezTo>
                <a:cubicBezTo>
                  <a:pt x="143" y="55"/>
                  <a:pt x="143" y="55"/>
                  <a:pt x="143" y="56"/>
                </a:cubicBezTo>
                <a:cubicBezTo>
                  <a:pt x="143" y="56"/>
                  <a:pt x="143" y="56"/>
                  <a:pt x="144" y="56"/>
                </a:cubicBezTo>
                <a:cubicBezTo>
                  <a:pt x="144" y="56"/>
                  <a:pt x="145" y="56"/>
                  <a:pt x="146" y="57"/>
                </a:cubicBezTo>
                <a:cubicBezTo>
                  <a:pt x="146" y="57"/>
                  <a:pt x="146" y="57"/>
                  <a:pt x="146" y="57"/>
                </a:cubicBezTo>
                <a:cubicBezTo>
                  <a:pt x="147" y="57"/>
                  <a:pt x="148" y="58"/>
                  <a:pt x="149" y="58"/>
                </a:cubicBezTo>
                <a:cubicBezTo>
                  <a:pt x="149" y="58"/>
                  <a:pt x="150" y="59"/>
                  <a:pt x="150" y="59"/>
                </a:cubicBezTo>
                <a:cubicBezTo>
                  <a:pt x="150" y="59"/>
                  <a:pt x="150" y="60"/>
                  <a:pt x="150" y="60"/>
                </a:cubicBezTo>
                <a:cubicBezTo>
                  <a:pt x="150" y="60"/>
                  <a:pt x="150" y="60"/>
                  <a:pt x="149" y="60"/>
                </a:cubicBezTo>
                <a:cubicBezTo>
                  <a:pt x="149" y="59"/>
                  <a:pt x="148" y="60"/>
                  <a:pt x="148" y="59"/>
                </a:cubicBezTo>
                <a:cubicBezTo>
                  <a:pt x="148" y="59"/>
                  <a:pt x="148" y="59"/>
                  <a:pt x="148" y="59"/>
                </a:cubicBezTo>
                <a:cubicBezTo>
                  <a:pt x="148" y="59"/>
                  <a:pt x="148" y="59"/>
                  <a:pt x="148" y="59"/>
                </a:cubicBezTo>
                <a:cubicBezTo>
                  <a:pt x="148" y="60"/>
                  <a:pt x="148" y="60"/>
                  <a:pt x="147" y="60"/>
                </a:cubicBezTo>
                <a:cubicBezTo>
                  <a:pt x="147" y="60"/>
                  <a:pt x="147" y="61"/>
                  <a:pt x="146" y="61"/>
                </a:cubicBezTo>
                <a:cubicBezTo>
                  <a:pt x="145" y="61"/>
                  <a:pt x="145" y="61"/>
                  <a:pt x="144" y="62"/>
                </a:cubicBezTo>
                <a:cubicBezTo>
                  <a:pt x="144" y="62"/>
                  <a:pt x="144" y="62"/>
                  <a:pt x="144" y="62"/>
                </a:cubicBezTo>
                <a:cubicBezTo>
                  <a:pt x="144" y="63"/>
                  <a:pt x="145" y="63"/>
                  <a:pt x="144" y="63"/>
                </a:cubicBezTo>
                <a:cubicBezTo>
                  <a:pt x="143" y="63"/>
                  <a:pt x="143" y="63"/>
                  <a:pt x="143" y="63"/>
                </a:cubicBezTo>
                <a:cubicBezTo>
                  <a:pt x="143" y="64"/>
                  <a:pt x="143" y="64"/>
                  <a:pt x="143" y="64"/>
                </a:cubicBezTo>
                <a:cubicBezTo>
                  <a:pt x="142" y="65"/>
                  <a:pt x="142" y="65"/>
                  <a:pt x="142" y="65"/>
                </a:cubicBezTo>
                <a:cubicBezTo>
                  <a:pt x="142" y="66"/>
                  <a:pt x="142" y="66"/>
                  <a:pt x="142" y="66"/>
                </a:cubicBezTo>
                <a:cubicBezTo>
                  <a:pt x="141" y="66"/>
                  <a:pt x="141" y="66"/>
                  <a:pt x="140" y="66"/>
                </a:cubicBezTo>
                <a:close/>
                <a:moveTo>
                  <a:pt x="17" y="43"/>
                </a:moveTo>
                <a:cubicBezTo>
                  <a:pt x="17" y="43"/>
                  <a:pt x="17" y="43"/>
                  <a:pt x="17" y="43"/>
                </a:cubicBezTo>
                <a:cubicBezTo>
                  <a:pt x="17" y="43"/>
                  <a:pt x="17" y="43"/>
                  <a:pt x="17" y="43"/>
                </a:cubicBezTo>
                <a:cubicBezTo>
                  <a:pt x="17" y="43"/>
                  <a:pt x="17" y="43"/>
                  <a:pt x="17" y="43"/>
                </a:cubicBezTo>
                <a:cubicBezTo>
                  <a:pt x="17" y="43"/>
                  <a:pt x="17" y="43"/>
                  <a:pt x="17" y="43"/>
                </a:cubicBezTo>
                <a:close/>
                <a:moveTo>
                  <a:pt x="128" y="58"/>
                </a:moveTo>
                <a:cubicBezTo>
                  <a:pt x="128" y="58"/>
                  <a:pt x="128" y="59"/>
                  <a:pt x="128" y="58"/>
                </a:cubicBezTo>
                <a:cubicBezTo>
                  <a:pt x="129" y="59"/>
                  <a:pt x="129" y="59"/>
                  <a:pt x="130" y="59"/>
                </a:cubicBezTo>
                <a:cubicBezTo>
                  <a:pt x="130" y="59"/>
                  <a:pt x="130" y="59"/>
                  <a:pt x="130" y="59"/>
                </a:cubicBezTo>
                <a:cubicBezTo>
                  <a:pt x="132" y="59"/>
                  <a:pt x="133" y="59"/>
                  <a:pt x="135" y="59"/>
                </a:cubicBezTo>
                <a:cubicBezTo>
                  <a:pt x="135" y="59"/>
                  <a:pt x="135" y="59"/>
                  <a:pt x="135" y="58"/>
                </a:cubicBezTo>
                <a:cubicBezTo>
                  <a:pt x="135" y="58"/>
                  <a:pt x="135" y="58"/>
                  <a:pt x="135" y="58"/>
                </a:cubicBezTo>
                <a:cubicBezTo>
                  <a:pt x="134" y="58"/>
                  <a:pt x="132" y="58"/>
                  <a:pt x="131" y="58"/>
                </a:cubicBezTo>
                <a:cubicBezTo>
                  <a:pt x="131" y="58"/>
                  <a:pt x="130" y="58"/>
                  <a:pt x="130" y="59"/>
                </a:cubicBezTo>
                <a:cubicBezTo>
                  <a:pt x="129" y="58"/>
                  <a:pt x="129" y="58"/>
                  <a:pt x="128" y="58"/>
                </a:cubicBezTo>
                <a:cubicBezTo>
                  <a:pt x="128" y="58"/>
                  <a:pt x="128" y="59"/>
                  <a:pt x="128" y="58"/>
                </a:cubicBezTo>
                <a:cubicBezTo>
                  <a:pt x="128" y="58"/>
                  <a:pt x="128" y="58"/>
                  <a:pt x="128" y="58"/>
                </a:cubicBezTo>
                <a:cubicBezTo>
                  <a:pt x="127" y="58"/>
                  <a:pt x="126" y="58"/>
                  <a:pt x="125" y="58"/>
                </a:cubicBezTo>
                <a:cubicBezTo>
                  <a:pt x="125" y="58"/>
                  <a:pt x="124" y="58"/>
                  <a:pt x="124" y="58"/>
                </a:cubicBezTo>
                <a:cubicBezTo>
                  <a:pt x="124" y="58"/>
                  <a:pt x="124" y="58"/>
                  <a:pt x="124" y="58"/>
                </a:cubicBezTo>
                <a:cubicBezTo>
                  <a:pt x="124" y="58"/>
                  <a:pt x="124" y="58"/>
                  <a:pt x="124" y="58"/>
                </a:cubicBezTo>
                <a:cubicBezTo>
                  <a:pt x="125" y="59"/>
                  <a:pt x="126" y="58"/>
                  <a:pt x="127" y="59"/>
                </a:cubicBezTo>
                <a:cubicBezTo>
                  <a:pt x="127" y="59"/>
                  <a:pt x="127" y="58"/>
                  <a:pt x="128" y="58"/>
                </a:cubicBezTo>
                <a:cubicBezTo>
                  <a:pt x="128" y="58"/>
                  <a:pt x="128" y="59"/>
                  <a:pt x="128" y="59"/>
                </a:cubicBezTo>
                <a:cubicBezTo>
                  <a:pt x="128" y="59"/>
                  <a:pt x="128" y="58"/>
                  <a:pt x="128" y="58"/>
                </a:cubicBezTo>
                <a:close/>
                <a:moveTo>
                  <a:pt x="61" y="8"/>
                </a:moveTo>
                <a:cubicBezTo>
                  <a:pt x="61" y="7"/>
                  <a:pt x="61" y="7"/>
                  <a:pt x="61" y="7"/>
                </a:cubicBezTo>
                <a:cubicBezTo>
                  <a:pt x="61" y="7"/>
                  <a:pt x="61" y="7"/>
                  <a:pt x="61" y="7"/>
                </a:cubicBezTo>
                <a:cubicBezTo>
                  <a:pt x="61" y="7"/>
                  <a:pt x="61" y="7"/>
                  <a:pt x="61" y="8"/>
                </a:cubicBezTo>
                <a:cubicBezTo>
                  <a:pt x="61" y="7"/>
                  <a:pt x="61" y="7"/>
                  <a:pt x="61" y="7"/>
                </a:cubicBezTo>
                <a:cubicBezTo>
                  <a:pt x="61" y="8"/>
                  <a:pt x="61" y="8"/>
                  <a:pt x="61" y="8"/>
                </a:cubicBezTo>
                <a:cubicBezTo>
                  <a:pt x="61" y="8"/>
                  <a:pt x="61" y="8"/>
                  <a:pt x="61" y="8"/>
                </a:cubicBezTo>
                <a:close/>
                <a:moveTo>
                  <a:pt x="126" y="64"/>
                </a:moveTo>
                <a:cubicBezTo>
                  <a:pt x="126" y="64"/>
                  <a:pt x="126" y="65"/>
                  <a:pt x="127" y="65"/>
                </a:cubicBezTo>
                <a:cubicBezTo>
                  <a:pt x="127" y="65"/>
                  <a:pt x="127" y="65"/>
                  <a:pt x="127" y="65"/>
                </a:cubicBezTo>
                <a:cubicBezTo>
                  <a:pt x="127" y="64"/>
                  <a:pt x="127" y="64"/>
                  <a:pt x="126" y="64"/>
                </a:cubicBezTo>
                <a:cubicBezTo>
                  <a:pt x="126" y="64"/>
                  <a:pt x="126" y="64"/>
                  <a:pt x="126" y="64"/>
                </a:cubicBezTo>
                <a:cubicBezTo>
                  <a:pt x="126" y="64"/>
                  <a:pt x="126" y="64"/>
                  <a:pt x="126" y="64"/>
                </a:cubicBezTo>
                <a:cubicBezTo>
                  <a:pt x="126" y="64"/>
                  <a:pt x="126" y="65"/>
                  <a:pt x="126" y="65"/>
                </a:cubicBezTo>
                <a:cubicBezTo>
                  <a:pt x="125" y="65"/>
                  <a:pt x="126" y="65"/>
                  <a:pt x="126" y="65"/>
                </a:cubicBezTo>
                <a:cubicBezTo>
                  <a:pt x="126" y="65"/>
                  <a:pt x="126" y="65"/>
                  <a:pt x="126" y="65"/>
                </a:cubicBezTo>
                <a:cubicBezTo>
                  <a:pt x="126" y="64"/>
                  <a:pt x="126" y="64"/>
                  <a:pt x="126" y="64"/>
                </a:cubicBezTo>
                <a:close/>
                <a:moveTo>
                  <a:pt x="156" y="49"/>
                </a:moveTo>
                <a:cubicBezTo>
                  <a:pt x="156" y="49"/>
                  <a:pt x="156" y="49"/>
                  <a:pt x="156" y="49"/>
                </a:cubicBezTo>
                <a:cubicBezTo>
                  <a:pt x="156" y="49"/>
                  <a:pt x="156" y="49"/>
                  <a:pt x="156" y="49"/>
                </a:cubicBezTo>
                <a:cubicBezTo>
                  <a:pt x="156" y="49"/>
                  <a:pt x="156" y="49"/>
                  <a:pt x="156" y="49"/>
                </a:cubicBezTo>
                <a:cubicBezTo>
                  <a:pt x="156" y="49"/>
                  <a:pt x="157" y="49"/>
                  <a:pt x="157" y="49"/>
                </a:cubicBezTo>
                <a:cubicBezTo>
                  <a:pt x="157" y="49"/>
                  <a:pt x="157" y="49"/>
                  <a:pt x="157" y="49"/>
                </a:cubicBezTo>
                <a:cubicBezTo>
                  <a:pt x="157" y="49"/>
                  <a:pt x="157" y="49"/>
                  <a:pt x="156" y="49"/>
                </a:cubicBezTo>
                <a:cubicBezTo>
                  <a:pt x="156" y="49"/>
                  <a:pt x="156" y="49"/>
                  <a:pt x="156" y="49"/>
                </a:cubicBezTo>
                <a:close/>
                <a:moveTo>
                  <a:pt x="21" y="38"/>
                </a:moveTo>
                <a:cubicBezTo>
                  <a:pt x="21" y="38"/>
                  <a:pt x="21" y="37"/>
                  <a:pt x="21" y="38"/>
                </a:cubicBezTo>
                <a:cubicBezTo>
                  <a:pt x="22" y="38"/>
                  <a:pt x="22" y="37"/>
                  <a:pt x="22" y="37"/>
                </a:cubicBezTo>
                <a:cubicBezTo>
                  <a:pt x="22" y="37"/>
                  <a:pt x="21" y="38"/>
                  <a:pt x="21" y="37"/>
                </a:cubicBezTo>
                <a:cubicBezTo>
                  <a:pt x="21" y="37"/>
                  <a:pt x="21" y="37"/>
                  <a:pt x="21" y="37"/>
                </a:cubicBezTo>
                <a:cubicBezTo>
                  <a:pt x="21" y="37"/>
                  <a:pt x="21" y="38"/>
                  <a:pt x="21" y="38"/>
                </a:cubicBezTo>
                <a:cubicBezTo>
                  <a:pt x="21" y="38"/>
                  <a:pt x="21" y="38"/>
                  <a:pt x="21" y="38"/>
                </a:cubicBezTo>
                <a:cubicBezTo>
                  <a:pt x="21" y="38"/>
                  <a:pt x="21" y="38"/>
                  <a:pt x="21" y="38"/>
                </a:cubicBezTo>
                <a:close/>
                <a:moveTo>
                  <a:pt x="65" y="6"/>
                </a:moveTo>
                <a:cubicBezTo>
                  <a:pt x="65" y="6"/>
                  <a:pt x="65" y="6"/>
                  <a:pt x="65" y="6"/>
                </a:cubicBezTo>
                <a:cubicBezTo>
                  <a:pt x="65" y="6"/>
                  <a:pt x="65" y="6"/>
                  <a:pt x="65" y="6"/>
                </a:cubicBezTo>
                <a:cubicBezTo>
                  <a:pt x="65" y="6"/>
                  <a:pt x="65" y="6"/>
                  <a:pt x="65" y="6"/>
                </a:cubicBezTo>
                <a:cubicBezTo>
                  <a:pt x="66" y="6"/>
                  <a:pt x="66" y="6"/>
                  <a:pt x="67" y="6"/>
                </a:cubicBezTo>
                <a:cubicBezTo>
                  <a:pt x="67" y="6"/>
                  <a:pt x="67" y="6"/>
                  <a:pt x="67" y="6"/>
                </a:cubicBezTo>
                <a:cubicBezTo>
                  <a:pt x="67" y="5"/>
                  <a:pt x="67" y="6"/>
                  <a:pt x="67" y="6"/>
                </a:cubicBezTo>
                <a:cubicBezTo>
                  <a:pt x="66" y="6"/>
                  <a:pt x="66" y="6"/>
                  <a:pt x="65" y="6"/>
                </a:cubicBezTo>
                <a:close/>
                <a:moveTo>
                  <a:pt x="55" y="16"/>
                </a:moveTo>
                <a:cubicBezTo>
                  <a:pt x="55" y="16"/>
                  <a:pt x="55" y="16"/>
                  <a:pt x="56" y="16"/>
                </a:cubicBezTo>
                <a:cubicBezTo>
                  <a:pt x="56" y="16"/>
                  <a:pt x="56" y="16"/>
                  <a:pt x="56" y="15"/>
                </a:cubicBezTo>
                <a:cubicBezTo>
                  <a:pt x="56" y="15"/>
                  <a:pt x="55" y="15"/>
                  <a:pt x="55" y="16"/>
                </a:cubicBezTo>
                <a:cubicBezTo>
                  <a:pt x="55" y="16"/>
                  <a:pt x="55" y="16"/>
                  <a:pt x="55" y="16"/>
                </a:cubicBezTo>
                <a:cubicBezTo>
                  <a:pt x="55" y="16"/>
                  <a:pt x="55" y="16"/>
                  <a:pt x="55" y="16"/>
                </a:cubicBezTo>
                <a:cubicBezTo>
                  <a:pt x="53" y="16"/>
                  <a:pt x="51" y="17"/>
                  <a:pt x="49" y="17"/>
                </a:cubicBezTo>
                <a:cubicBezTo>
                  <a:pt x="48" y="18"/>
                  <a:pt x="46" y="18"/>
                  <a:pt x="45" y="19"/>
                </a:cubicBezTo>
                <a:cubicBezTo>
                  <a:pt x="45" y="19"/>
                  <a:pt x="44" y="20"/>
                  <a:pt x="43" y="20"/>
                </a:cubicBezTo>
                <a:cubicBezTo>
                  <a:pt x="43" y="20"/>
                  <a:pt x="42" y="21"/>
                  <a:pt x="42" y="21"/>
                </a:cubicBezTo>
                <a:cubicBezTo>
                  <a:pt x="42" y="21"/>
                  <a:pt x="41" y="21"/>
                  <a:pt x="41" y="21"/>
                </a:cubicBezTo>
                <a:cubicBezTo>
                  <a:pt x="41" y="21"/>
                  <a:pt x="42" y="21"/>
                  <a:pt x="42" y="21"/>
                </a:cubicBezTo>
                <a:cubicBezTo>
                  <a:pt x="43" y="21"/>
                  <a:pt x="45" y="20"/>
                  <a:pt x="46" y="19"/>
                </a:cubicBezTo>
                <a:cubicBezTo>
                  <a:pt x="46" y="19"/>
                  <a:pt x="47" y="19"/>
                  <a:pt x="47" y="19"/>
                </a:cubicBezTo>
                <a:cubicBezTo>
                  <a:pt x="47" y="19"/>
                  <a:pt x="47" y="19"/>
                  <a:pt x="48" y="19"/>
                </a:cubicBezTo>
                <a:cubicBezTo>
                  <a:pt x="48" y="18"/>
                  <a:pt x="48" y="18"/>
                  <a:pt x="48" y="18"/>
                </a:cubicBezTo>
                <a:cubicBezTo>
                  <a:pt x="49" y="18"/>
                  <a:pt x="48" y="19"/>
                  <a:pt x="48" y="19"/>
                </a:cubicBezTo>
                <a:cubicBezTo>
                  <a:pt x="48" y="19"/>
                  <a:pt x="49" y="19"/>
                  <a:pt x="49" y="19"/>
                </a:cubicBezTo>
                <a:cubicBezTo>
                  <a:pt x="49" y="19"/>
                  <a:pt x="49" y="19"/>
                  <a:pt x="49" y="18"/>
                </a:cubicBezTo>
                <a:cubicBezTo>
                  <a:pt x="49" y="18"/>
                  <a:pt x="50" y="18"/>
                  <a:pt x="50" y="18"/>
                </a:cubicBezTo>
                <a:cubicBezTo>
                  <a:pt x="51" y="18"/>
                  <a:pt x="51" y="18"/>
                  <a:pt x="52" y="18"/>
                </a:cubicBezTo>
                <a:cubicBezTo>
                  <a:pt x="52" y="17"/>
                  <a:pt x="53" y="17"/>
                  <a:pt x="54" y="17"/>
                </a:cubicBezTo>
                <a:cubicBezTo>
                  <a:pt x="54" y="16"/>
                  <a:pt x="54" y="16"/>
                  <a:pt x="55" y="16"/>
                </a:cubicBezTo>
                <a:close/>
                <a:moveTo>
                  <a:pt x="43" y="41"/>
                </a:moveTo>
                <a:cubicBezTo>
                  <a:pt x="43" y="41"/>
                  <a:pt x="43" y="41"/>
                  <a:pt x="43" y="41"/>
                </a:cubicBezTo>
                <a:cubicBezTo>
                  <a:pt x="43" y="41"/>
                  <a:pt x="43" y="41"/>
                  <a:pt x="43" y="41"/>
                </a:cubicBezTo>
                <a:cubicBezTo>
                  <a:pt x="42" y="41"/>
                  <a:pt x="42" y="42"/>
                  <a:pt x="41" y="42"/>
                </a:cubicBezTo>
                <a:cubicBezTo>
                  <a:pt x="41" y="42"/>
                  <a:pt x="40" y="43"/>
                  <a:pt x="41" y="43"/>
                </a:cubicBezTo>
                <a:cubicBezTo>
                  <a:pt x="41" y="44"/>
                  <a:pt x="42" y="44"/>
                  <a:pt x="43" y="45"/>
                </a:cubicBezTo>
                <a:cubicBezTo>
                  <a:pt x="43" y="45"/>
                  <a:pt x="43" y="45"/>
                  <a:pt x="44" y="45"/>
                </a:cubicBezTo>
                <a:cubicBezTo>
                  <a:pt x="45" y="45"/>
                  <a:pt x="45" y="44"/>
                  <a:pt x="46" y="43"/>
                </a:cubicBezTo>
                <a:cubicBezTo>
                  <a:pt x="48" y="42"/>
                  <a:pt x="49" y="41"/>
                  <a:pt x="51" y="41"/>
                </a:cubicBezTo>
                <a:cubicBezTo>
                  <a:pt x="51" y="41"/>
                  <a:pt x="51" y="41"/>
                  <a:pt x="51" y="41"/>
                </a:cubicBezTo>
                <a:cubicBezTo>
                  <a:pt x="51" y="40"/>
                  <a:pt x="51" y="40"/>
                  <a:pt x="51" y="40"/>
                </a:cubicBezTo>
                <a:cubicBezTo>
                  <a:pt x="51" y="40"/>
                  <a:pt x="50" y="40"/>
                  <a:pt x="50" y="40"/>
                </a:cubicBezTo>
                <a:cubicBezTo>
                  <a:pt x="50" y="40"/>
                  <a:pt x="51" y="40"/>
                  <a:pt x="51" y="40"/>
                </a:cubicBezTo>
                <a:cubicBezTo>
                  <a:pt x="51" y="40"/>
                  <a:pt x="51" y="40"/>
                  <a:pt x="51" y="40"/>
                </a:cubicBezTo>
                <a:cubicBezTo>
                  <a:pt x="52" y="39"/>
                  <a:pt x="53" y="39"/>
                  <a:pt x="54" y="38"/>
                </a:cubicBezTo>
                <a:cubicBezTo>
                  <a:pt x="54" y="38"/>
                  <a:pt x="55" y="38"/>
                  <a:pt x="55" y="37"/>
                </a:cubicBezTo>
                <a:cubicBezTo>
                  <a:pt x="56" y="37"/>
                  <a:pt x="56" y="37"/>
                  <a:pt x="56" y="37"/>
                </a:cubicBezTo>
                <a:cubicBezTo>
                  <a:pt x="56" y="37"/>
                  <a:pt x="57" y="37"/>
                  <a:pt x="56" y="37"/>
                </a:cubicBezTo>
                <a:cubicBezTo>
                  <a:pt x="56" y="37"/>
                  <a:pt x="56" y="36"/>
                  <a:pt x="56" y="36"/>
                </a:cubicBezTo>
                <a:cubicBezTo>
                  <a:pt x="57" y="36"/>
                  <a:pt x="56" y="36"/>
                  <a:pt x="56" y="36"/>
                </a:cubicBezTo>
                <a:cubicBezTo>
                  <a:pt x="56" y="36"/>
                  <a:pt x="56" y="36"/>
                  <a:pt x="55" y="36"/>
                </a:cubicBezTo>
                <a:cubicBezTo>
                  <a:pt x="55" y="36"/>
                  <a:pt x="54" y="37"/>
                  <a:pt x="54" y="37"/>
                </a:cubicBezTo>
                <a:cubicBezTo>
                  <a:pt x="53" y="37"/>
                  <a:pt x="53" y="37"/>
                  <a:pt x="52" y="38"/>
                </a:cubicBezTo>
                <a:cubicBezTo>
                  <a:pt x="52" y="38"/>
                  <a:pt x="52" y="38"/>
                  <a:pt x="52" y="38"/>
                </a:cubicBezTo>
                <a:cubicBezTo>
                  <a:pt x="50" y="38"/>
                  <a:pt x="49" y="39"/>
                  <a:pt x="48" y="39"/>
                </a:cubicBezTo>
                <a:cubicBezTo>
                  <a:pt x="47" y="40"/>
                  <a:pt x="47" y="40"/>
                  <a:pt x="45" y="40"/>
                </a:cubicBezTo>
                <a:cubicBezTo>
                  <a:pt x="45" y="40"/>
                  <a:pt x="44" y="41"/>
                  <a:pt x="44" y="41"/>
                </a:cubicBezTo>
                <a:cubicBezTo>
                  <a:pt x="44" y="41"/>
                  <a:pt x="43" y="41"/>
                  <a:pt x="43" y="41"/>
                </a:cubicBezTo>
                <a:cubicBezTo>
                  <a:pt x="43" y="41"/>
                  <a:pt x="43" y="41"/>
                  <a:pt x="43" y="41"/>
                </a:cubicBezTo>
                <a:close/>
                <a:moveTo>
                  <a:pt x="33" y="24"/>
                </a:moveTo>
                <a:cubicBezTo>
                  <a:pt x="33" y="24"/>
                  <a:pt x="34" y="24"/>
                  <a:pt x="34" y="24"/>
                </a:cubicBezTo>
                <a:cubicBezTo>
                  <a:pt x="34" y="24"/>
                  <a:pt x="34" y="24"/>
                  <a:pt x="34" y="24"/>
                </a:cubicBezTo>
                <a:cubicBezTo>
                  <a:pt x="34" y="23"/>
                  <a:pt x="34" y="24"/>
                  <a:pt x="34" y="24"/>
                </a:cubicBezTo>
                <a:cubicBezTo>
                  <a:pt x="33" y="24"/>
                  <a:pt x="33" y="24"/>
                  <a:pt x="33" y="24"/>
                </a:cubicBezTo>
                <a:cubicBezTo>
                  <a:pt x="33" y="24"/>
                  <a:pt x="33" y="24"/>
                  <a:pt x="33" y="24"/>
                </a:cubicBezTo>
                <a:cubicBezTo>
                  <a:pt x="33" y="23"/>
                  <a:pt x="34" y="23"/>
                  <a:pt x="35" y="22"/>
                </a:cubicBezTo>
                <a:cubicBezTo>
                  <a:pt x="35" y="22"/>
                  <a:pt x="36" y="22"/>
                  <a:pt x="35" y="22"/>
                </a:cubicBezTo>
                <a:cubicBezTo>
                  <a:pt x="35" y="22"/>
                  <a:pt x="36" y="22"/>
                  <a:pt x="36" y="22"/>
                </a:cubicBezTo>
                <a:cubicBezTo>
                  <a:pt x="37" y="21"/>
                  <a:pt x="37" y="20"/>
                  <a:pt x="38" y="20"/>
                </a:cubicBezTo>
                <a:cubicBezTo>
                  <a:pt x="38" y="20"/>
                  <a:pt x="39" y="20"/>
                  <a:pt x="39" y="20"/>
                </a:cubicBezTo>
                <a:cubicBezTo>
                  <a:pt x="39" y="19"/>
                  <a:pt x="39" y="19"/>
                  <a:pt x="39" y="19"/>
                </a:cubicBezTo>
                <a:cubicBezTo>
                  <a:pt x="39" y="19"/>
                  <a:pt x="40" y="18"/>
                  <a:pt x="40" y="18"/>
                </a:cubicBezTo>
                <a:cubicBezTo>
                  <a:pt x="40" y="17"/>
                  <a:pt x="40" y="17"/>
                  <a:pt x="40" y="17"/>
                </a:cubicBezTo>
                <a:cubicBezTo>
                  <a:pt x="40" y="17"/>
                  <a:pt x="40" y="17"/>
                  <a:pt x="40" y="17"/>
                </a:cubicBezTo>
                <a:cubicBezTo>
                  <a:pt x="40" y="17"/>
                  <a:pt x="40" y="17"/>
                  <a:pt x="39" y="17"/>
                </a:cubicBezTo>
                <a:cubicBezTo>
                  <a:pt x="39" y="17"/>
                  <a:pt x="39" y="17"/>
                  <a:pt x="39" y="17"/>
                </a:cubicBezTo>
                <a:cubicBezTo>
                  <a:pt x="39" y="18"/>
                  <a:pt x="39" y="17"/>
                  <a:pt x="39" y="17"/>
                </a:cubicBezTo>
                <a:cubicBezTo>
                  <a:pt x="38" y="17"/>
                  <a:pt x="38" y="18"/>
                  <a:pt x="38" y="18"/>
                </a:cubicBezTo>
                <a:cubicBezTo>
                  <a:pt x="38" y="18"/>
                  <a:pt x="37" y="18"/>
                  <a:pt x="37" y="19"/>
                </a:cubicBezTo>
                <a:cubicBezTo>
                  <a:pt x="37" y="19"/>
                  <a:pt x="37" y="19"/>
                  <a:pt x="36" y="19"/>
                </a:cubicBezTo>
                <a:cubicBezTo>
                  <a:pt x="36" y="19"/>
                  <a:pt x="35" y="20"/>
                  <a:pt x="34" y="20"/>
                </a:cubicBezTo>
                <a:cubicBezTo>
                  <a:pt x="34" y="20"/>
                  <a:pt x="33" y="21"/>
                  <a:pt x="33" y="21"/>
                </a:cubicBezTo>
                <a:cubicBezTo>
                  <a:pt x="33" y="21"/>
                  <a:pt x="33" y="21"/>
                  <a:pt x="33" y="21"/>
                </a:cubicBezTo>
                <a:cubicBezTo>
                  <a:pt x="33" y="21"/>
                  <a:pt x="33" y="21"/>
                  <a:pt x="33" y="21"/>
                </a:cubicBezTo>
                <a:cubicBezTo>
                  <a:pt x="33" y="21"/>
                  <a:pt x="34" y="21"/>
                  <a:pt x="34" y="21"/>
                </a:cubicBezTo>
                <a:cubicBezTo>
                  <a:pt x="34" y="20"/>
                  <a:pt x="34" y="21"/>
                  <a:pt x="34" y="21"/>
                </a:cubicBezTo>
                <a:cubicBezTo>
                  <a:pt x="34" y="21"/>
                  <a:pt x="35" y="21"/>
                  <a:pt x="35" y="21"/>
                </a:cubicBezTo>
                <a:cubicBezTo>
                  <a:pt x="35" y="21"/>
                  <a:pt x="35" y="21"/>
                  <a:pt x="35" y="21"/>
                </a:cubicBezTo>
                <a:cubicBezTo>
                  <a:pt x="34" y="21"/>
                  <a:pt x="34" y="22"/>
                  <a:pt x="33" y="22"/>
                </a:cubicBezTo>
                <a:cubicBezTo>
                  <a:pt x="32" y="22"/>
                  <a:pt x="31" y="23"/>
                  <a:pt x="30" y="23"/>
                </a:cubicBezTo>
                <a:cubicBezTo>
                  <a:pt x="30" y="24"/>
                  <a:pt x="30" y="24"/>
                  <a:pt x="29" y="24"/>
                </a:cubicBezTo>
                <a:cubicBezTo>
                  <a:pt x="29" y="25"/>
                  <a:pt x="28" y="25"/>
                  <a:pt x="28" y="25"/>
                </a:cubicBezTo>
                <a:cubicBezTo>
                  <a:pt x="28" y="25"/>
                  <a:pt x="28" y="25"/>
                  <a:pt x="28" y="26"/>
                </a:cubicBezTo>
                <a:cubicBezTo>
                  <a:pt x="28" y="26"/>
                  <a:pt x="28" y="26"/>
                  <a:pt x="28" y="26"/>
                </a:cubicBezTo>
                <a:cubicBezTo>
                  <a:pt x="29" y="25"/>
                  <a:pt x="29" y="25"/>
                  <a:pt x="30" y="25"/>
                </a:cubicBezTo>
                <a:cubicBezTo>
                  <a:pt x="30" y="25"/>
                  <a:pt x="30" y="25"/>
                  <a:pt x="30" y="25"/>
                </a:cubicBezTo>
                <a:cubicBezTo>
                  <a:pt x="30" y="25"/>
                  <a:pt x="30" y="25"/>
                  <a:pt x="30" y="25"/>
                </a:cubicBezTo>
                <a:cubicBezTo>
                  <a:pt x="29" y="25"/>
                  <a:pt x="29" y="26"/>
                  <a:pt x="28" y="26"/>
                </a:cubicBezTo>
                <a:cubicBezTo>
                  <a:pt x="28" y="26"/>
                  <a:pt x="28" y="26"/>
                  <a:pt x="28" y="26"/>
                </a:cubicBezTo>
                <a:cubicBezTo>
                  <a:pt x="28"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8"/>
                  <a:pt x="26" y="28"/>
                  <a:pt x="26" y="28"/>
                </a:cubicBezTo>
                <a:cubicBezTo>
                  <a:pt x="26" y="28"/>
                  <a:pt x="25" y="29"/>
                  <a:pt x="25" y="28"/>
                </a:cubicBezTo>
                <a:cubicBezTo>
                  <a:pt x="25" y="28"/>
                  <a:pt x="25" y="28"/>
                  <a:pt x="24" y="29"/>
                </a:cubicBezTo>
                <a:cubicBezTo>
                  <a:pt x="24" y="29"/>
                  <a:pt x="24" y="29"/>
                  <a:pt x="24" y="29"/>
                </a:cubicBezTo>
                <a:cubicBezTo>
                  <a:pt x="23" y="30"/>
                  <a:pt x="22" y="30"/>
                  <a:pt x="22" y="30"/>
                </a:cubicBezTo>
                <a:cubicBezTo>
                  <a:pt x="22" y="31"/>
                  <a:pt x="22" y="31"/>
                  <a:pt x="21" y="32"/>
                </a:cubicBezTo>
                <a:cubicBezTo>
                  <a:pt x="21" y="32"/>
                  <a:pt x="21" y="32"/>
                  <a:pt x="21" y="32"/>
                </a:cubicBezTo>
                <a:cubicBezTo>
                  <a:pt x="21" y="32"/>
                  <a:pt x="21" y="32"/>
                  <a:pt x="21" y="32"/>
                </a:cubicBezTo>
                <a:cubicBezTo>
                  <a:pt x="22" y="32"/>
                  <a:pt x="23" y="31"/>
                  <a:pt x="24" y="31"/>
                </a:cubicBezTo>
                <a:cubicBezTo>
                  <a:pt x="24" y="31"/>
                  <a:pt x="25" y="30"/>
                  <a:pt x="26" y="30"/>
                </a:cubicBezTo>
                <a:cubicBezTo>
                  <a:pt x="26" y="30"/>
                  <a:pt x="27" y="30"/>
                  <a:pt x="27" y="29"/>
                </a:cubicBezTo>
                <a:cubicBezTo>
                  <a:pt x="28" y="29"/>
                  <a:pt x="28" y="29"/>
                  <a:pt x="28" y="28"/>
                </a:cubicBezTo>
                <a:cubicBezTo>
                  <a:pt x="28" y="28"/>
                  <a:pt x="29" y="28"/>
                  <a:pt x="29" y="28"/>
                </a:cubicBezTo>
                <a:cubicBezTo>
                  <a:pt x="30" y="27"/>
                  <a:pt x="31" y="27"/>
                  <a:pt x="32" y="26"/>
                </a:cubicBezTo>
                <a:cubicBezTo>
                  <a:pt x="32" y="26"/>
                  <a:pt x="33" y="26"/>
                  <a:pt x="33" y="24"/>
                </a:cubicBezTo>
                <a:close/>
                <a:moveTo>
                  <a:pt x="46" y="27"/>
                </a:moveTo>
                <a:cubicBezTo>
                  <a:pt x="46" y="27"/>
                  <a:pt x="46" y="27"/>
                  <a:pt x="46" y="27"/>
                </a:cubicBezTo>
                <a:cubicBezTo>
                  <a:pt x="46" y="27"/>
                  <a:pt x="46" y="27"/>
                  <a:pt x="46" y="27"/>
                </a:cubicBezTo>
                <a:cubicBezTo>
                  <a:pt x="45" y="27"/>
                  <a:pt x="44" y="27"/>
                  <a:pt x="44" y="28"/>
                </a:cubicBezTo>
                <a:cubicBezTo>
                  <a:pt x="43" y="28"/>
                  <a:pt x="42" y="28"/>
                  <a:pt x="41" y="28"/>
                </a:cubicBezTo>
                <a:cubicBezTo>
                  <a:pt x="41" y="28"/>
                  <a:pt x="41" y="28"/>
                  <a:pt x="40" y="28"/>
                </a:cubicBezTo>
                <a:cubicBezTo>
                  <a:pt x="40" y="28"/>
                  <a:pt x="40" y="29"/>
                  <a:pt x="40" y="28"/>
                </a:cubicBezTo>
                <a:cubicBezTo>
                  <a:pt x="39" y="28"/>
                  <a:pt x="38" y="29"/>
                  <a:pt x="37" y="29"/>
                </a:cubicBezTo>
                <a:cubicBezTo>
                  <a:pt x="37" y="29"/>
                  <a:pt x="36" y="29"/>
                  <a:pt x="35" y="30"/>
                </a:cubicBezTo>
                <a:cubicBezTo>
                  <a:pt x="35" y="30"/>
                  <a:pt x="34" y="31"/>
                  <a:pt x="34" y="31"/>
                </a:cubicBezTo>
                <a:cubicBezTo>
                  <a:pt x="35" y="32"/>
                  <a:pt x="35" y="33"/>
                  <a:pt x="35" y="34"/>
                </a:cubicBezTo>
                <a:cubicBezTo>
                  <a:pt x="35" y="34"/>
                  <a:pt x="35" y="35"/>
                  <a:pt x="35" y="34"/>
                </a:cubicBezTo>
                <a:cubicBezTo>
                  <a:pt x="36" y="34"/>
                  <a:pt x="36" y="34"/>
                  <a:pt x="37" y="34"/>
                </a:cubicBezTo>
                <a:cubicBezTo>
                  <a:pt x="37" y="34"/>
                  <a:pt x="37" y="34"/>
                  <a:pt x="38" y="34"/>
                </a:cubicBezTo>
                <a:cubicBezTo>
                  <a:pt x="38" y="33"/>
                  <a:pt x="38" y="33"/>
                  <a:pt x="39" y="33"/>
                </a:cubicBezTo>
                <a:cubicBezTo>
                  <a:pt x="39" y="33"/>
                  <a:pt x="40" y="33"/>
                  <a:pt x="40" y="33"/>
                </a:cubicBezTo>
                <a:cubicBezTo>
                  <a:pt x="41" y="33"/>
                  <a:pt x="42" y="32"/>
                  <a:pt x="42" y="32"/>
                </a:cubicBezTo>
                <a:cubicBezTo>
                  <a:pt x="43" y="32"/>
                  <a:pt x="44" y="32"/>
                  <a:pt x="44" y="32"/>
                </a:cubicBezTo>
                <a:cubicBezTo>
                  <a:pt x="45" y="31"/>
                  <a:pt x="45" y="31"/>
                  <a:pt x="46" y="31"/>
                </a:cubicBezTo>
                <a:cubicBezTo>
                  <a:pt x="47" y="31"/>
                  <a:pt x="48" y="31"/>
                  <a:pt x="48" y="29"/>
                </a:cubicBezTo>
                <a:cubicBezTo>
                  <a:pt x="49" y="29"/>
                  <a:pt x="49" y="29"/>
                  <a:pt x="49" y="29"/>
                </a:cubicBezTo>
                <a:cubicBezTo>
                  <a:pt x="49" y="30"/>
                  <a:pt x="50" y="30"/>
                  <a:pt x="50" y="30"/>
                </a:cubicBezTo>
                <a:cubicBezTo>
                  <a:pt x="50" y="29"/>
                  <a:pt x="51" y="29"/>
                  <a:pt x="51" y="29"/>
                </a:cubicBezTo>
                <a:cubicBezTo>
                  <a:pt x="51" y="29"/>
                  <a:pt x="51" y="29"/>
                  <a:pt x="52" y="28"/>
                </a:cubicBezTo>
                <a:cubicBezTo>
                  <a:pt x="53" y="28"/>
                  <a:pt x="54" y="28"/>
                  <a:pt x="55" y="27"/>
                </a:cubicBezTo>
                <a:cubicBezTo>
                  <a:pt x="55" y="27"/>
                  <a:pt x="55" y="27"/>
                  <a:pt x="55" y="27"/>
                </a:cubicBezTo>
                <a:cubicBezTo>
                  <a:pt x="55" y="26"/>
                  <a:pt x="55" y="27"/>
                  <a:pt x="54" y="27"/>
                </a:cubicBezTo>
                <a:cubicBezTo>
                  <a:pt x="54" y="27"/>
                  <a:pt x="54" y="27"/>
                  <a:pt x="54" y="27"/>
                </a:cubicBezTo>
                <a:cubicBezTo>
                  <a:pt x="53" y="27"/>
                  <a:pt x="52" y="27"/>
                  <a:pt x="52" y="26"/>
                </a:cubicBezTo>
                <a:cubicBezTo>
                  <a:pt x="52" y="26"/>
                  <a:pt x="51" y="26"/>
                  <a:pt x="51" y="26"/>
                </a:cubicBezTo>
                <a:cubicBezTo>
                  <a:pt x="51" y="27"/>
                  <a:pt x="50" y="27"/>
                  <a:pt x="49" y="27"/>
                </a:cubicBezTo>
                <a:cubicBezTo>
                  <a:pt x="49" y="27"/>
                  <a:pt x="49" y="27"/>
                  <a:pt x="48" y="27"/>
                </a:cubicBezTo>
                <a:cubicBezTo>
                  <a:pt x="48" y="27"/>
                  <a:pt x="48" y="26"/>
                  <a:pt x="47" y="27"/>
                </a:cubicBezTo>
                <a:cubicBezTo>
                  <a:pt x="47" y="27"/>
                  <a:pt x="47" y="27"/>
                  <a:pt x="47" y="27"/>
                </a:cubicBezTo>
                <a:cubicBezTo>
                  <a:pt x="47" y="27"/>
                  <a:pt x="47" y="27"/>
                  <a:pt x="47" y="27"/>
                </a:cubicBezTo>
                <a:cubicBezTo>
                  <a:pt x="47" y="27"/>
                  <a:pt x="48" y="27"/>
                  <a:pt x="48" y="27"/>
                </a:cubicBezTo>
                <a:cubicBezTo>
                  <a:pt x="48" y="28"/>
                  <a:pt x="47" y="28"/>
                  <a:pt x="47" y="28"/>
                </a:cubicBezTo>
                <a:cubicBezTo>
                  <a:pt x="47" y="28"/>
                  <a:pt x="47" y="28"/>
                  <a:pt x="47" y="28"/>
                </a:cubicBezTo>
                <a:cubicBezTo>
                  <a:pt x="46" y="28"/>
                  <a:pt x="46" y="28"/>
                  <a:pt x="46" y="28"/>
                </a:cubicBezTo>
                <a:cubicBezTo>
                  <a:pt x="46" y="28"/>
                  <a:pt x="46" y="28"/>
                  <a:pt x="46" y="27"/>
                </a:cubicBezTo>
                <a:cubicBezTo>
                  <a:pt x="46" y="27"/>
                  <a:pt x="46" y="27"/>
                  <a:pt x="46" y="27"/>
                </a:cubicBezTo>
                <a:close/>
                <a:moveTo>
                  <a:pt x="108" y="14"/>
                </a:moveTo>
                <a:cubicBezTo>
                  <a:pt x="107" y="14"/>
                  <a:pt x="107" y="13"/>
                  <a:pt x="107" y="13"/>
                </a:cubicBezTo>
                <a:cubicBezTo>
                  <a:pt x="107" y="13"/>
                  <a:pt x="106" y="13"/>
                  <a:pt x="106" y="13"/>
                </a:cubicBezTo>
                <a:cubicBezTo>
                  <a:pt x="105" y="13"/>
                  <a:pt x="104" y="13"/>
                  <a:pt x="103" y="13"/>
                </a:cubicBezTo>
                <a:cubicBezTo>
                  <a:pt x="103" y="13"/>
                  <a:pt x="103" y="13"/>
                  <a:pt x="102" y="13"/>
                </a:cubicBezTo>
                <a:cubicBezTo>
                  <a:pt x="102" y="13"/>
                  <a:pt x="101" y="13"/>
                  <a:pt x="101" y="13"/>
                </a:cubicBezTo>
                <a:cubicBezTo>
                  <a:pt x="100" y="13"/>
                  <a:pt x="100" y="14"/>
                  <a:pt x="100" y="14"/>
                </a:cubicBezTo>
                <a:cubicBezTo>
                  <a:pt x="100" y="14"/>
                  <a:pt x="100" y="14"/>
                  <a:pt x="100" y="14"/>
                </a:cubicBezTo>
                <a:cubicBezTo>
                  <a:pt x="101" y="15"/>
                  <a:pt x="101" y="15"/>
                  <a:pt x="101" y="15"/>
                </a:cubicBezTo>
                <a:cubicBezTo>
                  <a:pt x="102" y="15"/>
                  <a:pt x="102" y="16"/>
                  <a:pt x="102" y="16"/>
                </a:cubicBezTo>
                <a:cubicBezTo>
                  <a:pt x="102" y="16"/>
                  <a:pt x="101" y="16"/>
                  <a:pt x="101" y="16"/>
                </a:cubicBezTo>
                <a:cubicBezTo>
                  <a:pt x="101" y="15"/>
                  <a:pt x="100" y="14"/>
                  <a:pt x="99" y="14"/>
                </a:cubicBezTo>
                <a:cubicBezTo>
                  <a:pt x="99" y="14"/>
                  <a:pt x="99" y="14"/>
                  <a:pt x="99" y="14"/>
                </a:cubicBezTo>
                <a:cubicBezTo>
                  <a:pt x="99" y="14"/>
                  <a:pt x="99" y="14"/>
                  <a:pt x="98" y="15"/>
                </a:cubicBezTo>
                <a:cubicBezTo>
                  <a:pt x="98" y="15"/>
                  <a:pt x="98" y="15"/>
                  <a:pt x="98" y="15"/>
                </a:cubicBezTo>
                <a:cubicBezTo>
                  <a:pt x="99" y="15"/>
                  <a:pt x="99" y="15"/>
                  <a:pt x="99" y="15"/>
                </a:cubicBezTo>
                <a:cubicBezTo>
                  <a:pt x="99" y="15"/>
                  <a:pt x="100" y="15"/>
                  <a:pt x="100" y="15"/>
                </a:cubicBezTo>
                <a:cubicBezTo>
                  <a:pt x="100" y="15"/>
                  <a:pt x="100" y="15"/>
                  <a:pt x="100" y="15"/>
                </a:cubicBezTo>
                <a:cubicBezTo>
                  <a:pt x="100" y="15"/>
                  <a:pt x="101" y="16"/>
                  <a:pt x="100" y="16"/>
                </a:cubicBezTo>
                <a:cubicBezTo>
                  <a:pt x="100" y="16"/>
                  <a:pt x="100" y="16"/>
                  <a:pt x="100" y="16"/>
                </a:cubicBezTo>
                <a:cubicBezTo>
                  <a:pt x="99" y="16"/>
                  <a:pt x="98" y="16"/>
                  <a:pt x="98" y="16"/>
                </a:cubicBezTo>
                <a:cubicBezTo>
                  <a:pt x="97" y="16"/>
                  <a:pt x="96" y="15"/>
                  <a:pt x="96" y="16"/>
                </a:cubicBezTo>
                <a:cubicBezTo>
                  <a:pt x="95" y="16"/>
                  <a:pt x="95" y="16"/>
                  <a:pt x="94" y="16"/>
                </a:cubicBezTo>
                <a:cubicBezTo>
                  <a:pt x="94" y="16"/>
                  <a:pt x="94" y="16"/>
                  <a:pt x="93" y="16"/>
                </a:cubicBezTo>
                <a:cubicBezTo>
                  <a:pt x="93" y="16"/>
                  <a:pt x="93" y="17"/>
                  <a:pt x="93" y="17"/>
                </a:cubicBezTo>
                <a:cubicBezTo>
                  <a:pt x="94" y="17"/>
                  <a:pt x="94" y="17"/>
                  <a:pt x="95" y="17"/>
                </a:cubicBezTo>
                <a:cubicBezTo>
                  <a:pt x="95" y="17"/>
                  <a:pt x="95" y="17"/>
                  <a:pt x="95" y="17"/>
                </a:cubicBezTo>
                <a:cubicBezTo>
                  <a:pt x="96" y="17"/>
                  <a:pt x="96" y="17"/>
                  <a:pt x="95" y="17"/>
                </a:cubicBezTo>
                <a:cubicBezTo>
                  <a:pt x="95" y="17"/>
                  <a:pt x="94" y="18"/>
                  <a:pt x="93" y="17"/>
                </a:cubicBezTo>
                <a:cubicBezTo>
                  <a:pt x="93" y="17"/>
                  <a:pt x="92" y="17"/>
                  <a:pt x="92" y="17"/>
                </a:cubicBezTo>
                <a:cubicBezTo>
                  <a:pt x="92" y="18"/>
                  <a:pt x="91" y="18"/>
                  <a:pt x="91" y="18"/>
                </a:cubicBezTo>
                <a:cubicBezTo>
                  <a:pt x="91" y="18"/>
                  <a:pt x="90" y="18"/>
                  <a:pt x="90" y="18"/>
                </a:cubicBezTo>
                <a:cubicBezTo>
                  <a:pt x="90" y="18"/>
                  <a:pt x="90" y="18"/>
                  <a:pt x="90" y="19"/>
                </a:cubicBezTo>
                <a:cubicBezTo>
                  <a:pt x="90" y="19"/>
                  <a:pt x="90" y="19"/>
                  <a:pt x="90" y="19"/>
                </a:cubicBezTo>
                <a:cubicBezTo>
                  <a:pt x="92" y="19"/>
                  <a:pt x="93" y="19"/>
                  <a:pt x="94" y="19"/>
                </a:cubicBezTo>
                <a:cubicBezTo>
                  <a:pt x="95" y="19"/>
                  <a:pt x="96" y="19"/>
                  <a:pt x="98" y="18"/>
                </a:cubicBezTo>
                <a:cubicBezTo>
                  <a:pt x="98" y="18"/>
                  <a:pt x="98" y="18"/>
                  <a:pt x="98" y="18"/>
                </a:cubicBezTo>
                <a:cubicBezTo>
                  <a:pt x="99" y="19"/>
                  <a:pt x="100" y="19"/>
                  <a:pt x="101" y="19"/>
                </a:cubicBezTo>
                <a:cubicBezTo>
                  <a:pt x="101" y="19"/>
                  <a:pt x="101" y="19"/>
                  <a:pt x="101" y="19"/>
                </a:cubicBezTo>
                <a:cubicBezTo>
                  <a:pt x="102" y="19"/>
                  <a:pt x="102" y="18"/>
                  <a:pt x="102" y="18"/>
                </a:cubicBezTo>
                <a:cubicBezTo>
                  <a:pt x="101" y="18"/>
                  <a:pt x="101" y="18"/>
                  <a:pt x="102" y="18"/>
                </a:cubicBezTo>
                <a:cubicBezTo>
                  <a:pt x="102" y="18"/>
                  <a:pt x="103" y="18"/>
                  <a:pt x="103" y="18"/>
                </a:cubicBezTo>
                <a:cubicBezTo>
                  <a:pt x="105" y="18"/>
                  <a:pt x="106" y="18"/>
                  <a:pt x="107" y="18"/>
                </a:cubicBezTo>
                <a:cubicBezTo>
                  <a:pt x="108" y="18"/>
                  <a:pt x="109" y="18"/>
                  <a:pt x="110" y="18"/>
                </a:cubicBezTo>
                <a:cubicBezTo>
                  <a:pt x="110" y="18"/>
                  <a:pt x="110" y="18"/>
                  <a:pt x="110" y="17"/>
                </a:cubicBezTo>
                <a:cubicBezTo>
                  <a:pt x="110" y="17"/>
                  <a:pt x="110" y="17"/>
                  <a:pt x="110" y="17"/>
                </a:cubicBezTo>
                <a:cubicBezTo>
                  <a:pt x="110" y="17"/>
                  <a:pt x="110" y="16"/>
                  <a:pt x="109" y="16"/>
                </a:cubicBezTo>
                <a:cubicBezTo>
                  <a:pt x="110" y="16"/>
                  <a:pt x="110" y="16"/>
                  <a:pt x="110" y="16"/>
                </a:cubicBezTo>
                <a:cubicBezTo>
                  <a:pt x="110" y="16"/>
                  <a:pt x="110" y="16"/>
                  <a:pt x="110" y="16"/>
                </a:cubicBezTo>
                <a:cubicBezTo>
                  <a:pt x="110" y="16"/>
                  <a:pt x="111" y="16"/>
                  <a:pt x="111" y="16"/>
                </a:cubicBezTo>
                <a:cubicBezTo>
                  <a:pt x="111" y="16"/>
                  <a:pt x="110" y="16"/>
                  <a:pt x="110" y="16"/>
                </a:cubicBezTo>
                <a:cubicBezTo>
                  <a:pt x="110" y="16"/>
                  <a:pt x="109" y="15"/>
                  <a:pt x="109" y="16"/>
                </a:cubicBezTo>
                <a:cubicBezTo>
                  <a:pt x="109" y="16"/>
                  <a:pt x="109" y="16"/>
                  <a:pt x="108" y="16"/>
                </a:cubicBezTo>
                <a:cubicBezTo>
                  <a:pt x="108" y="15"/>
                  <a:pt x="108" y="16"/>
                  <a:pt x="107" y="16"/>
                </a:cubicBezTo>
                <a:cubicBezTo>
                  <a:pt x="107" y="16"/>
                  <a:pt x="107" y="16"/>
                  <a:pt x="107" y="15"/>
                </a:cubicBezTo>
                <a:cubicBezTo>
                  <a:pt x="107" y="15"/>
                  <a:pt x="107" y="15"/>
                  <a:pt x="107" y="15"/>
                </a:cubicBezTo>
                <a:cubicBezTo>
                  <a:pt x="108" y="15"/>
                  <a:pt x="108" y="14"/>
                  <a:pt x="108" y="14"/>
                </a:cubicBezTo>
                <a:close/>
                <a:moveTo>
                  <a:pt x="31" y="34"/>
                </a:moveTo>
                <a:cubicBezTo>
                  <a:pt x="31" y="34"/>
                  <a:pt x="31" y="34"/>
                  <a:pt x="31" y="34"/>
                </a:cubicBezTo>
                <a:cubicBezTo>
                  <a:pt x="32" y="33"/>
                  <a:pt x="32" y="32"/>
                  <a:pt x="32" y="31"/>
                </a:cubicBezTo>
                <a:cubicBezTo>
                  <a:pt x="32" y="31"/>
                  <a:pt x="32" y="31"/>
                  <a:pt x="32" y="31"/>
                </a:cubicBezTo>
                <a:cubicBezTo>
                  <a:pt x="31" y="31"/>
                  <a:pt x="30" y="31"/>
                  <a:pt x="30" y="31"/>
                </a:cubicBezTo>
                <a:cubicBezTo>
                  <a:pt x="30" y="31"/>
                  <a:pt x="30" y="31"/>
                  <a:pt x="30" y="31"/>
                </a:cubicBezTo>
                <a:cubicBezTo>
                  <a:pt x="28" y="33"/>
                  <a:pt x="27" y="34"/>
                  <a:pt x="25" y="35"/>
                </a:cubicBezTo>
                <a:cubicBezTo>
                  <a:pt x="25" y="35"/>
                  <a:pt x="25" y="36"/>
                  <a:pt x="25" y="36"/>
                </a:cubicBezTo>
                <a:cubicBezTo>
                  <a:pt x="25" y="36"/>
                  <a:pt x="26" y="36"/>
                  <a:pt x="26" y="36"/>
                </a:cubicBezTo>
                <a:cubicBezTo>
                  <a:pt x="26" y="36"/>
                  <a:pt x="26" y="36"/>
                  <a:pt x="27" y="36"/>
                </a:cubicBezTo>
                <a:cubicBezTo>
                  <a:pt x="27" y="36"/>
                  <a:pt x="27" y="36"/>
                  <a:pt x="27" y="36"/>
                </a:cubicBezTo>
                <a:cubicBezTo>
                  <a:pt x="27" y="36"/>
                  <a:pt x="28" y="36"/>
                  <a:pt x="29" y="36"/>
                </a:cubicBezTo>
                <a:cubicBezTo>
                  <a:pt x="30" y="35"/>
                  <a:pt x="30" y="34"/>
                  <a:pt x="31" y="34"/>
                </a:cubicBezTo>
                <a:close/>
                <a:moveTo>
                  <a:pt x="45" y="46"/>
                </a:moveTo>
                <a:cubicBezTo>
                  <a:pt x="45" y="46"/>
                  <a:pt x="46" y="47"/>
                  <a:pt x="47" y="46"/>
                </a:cubicBezTo>
                <a:cubicBezTo>
                  <a:pt x="48" y="46"/>
                  <a:pt x="49" y="45"/>
                  <a:pt x="51" y="44"/>
                </a:cubicBezTo>
                <a:cubicBezTo>
                  <a:pt x="53" y="43"/>
                  <a:pt x="55" y="42"/>
                  <a:pt x="58" y="41"/>
                </a:cubicBezTo>
                <a:cubicBezTo>
                  <a:pt x="58" y="41"/>
                  <a:pt x="58" y="41"/>
                  <a:pt x="58" y="41"/>
                </a:cubicBezTo>
                <a:cubicBezTo>
                  <a:pt x="58" y="40"/>
                  <a:pt x="58" y="40"/>
                  <a:pt x="57" y="41"/>
                </a:cubicBezTo>
                <a:cubicBezTo>
                  <a:pt x="57" y="41"/>
                  <a:pt x="57" y="41"/>
                  <a:pt x="57" y="41"/>
                </a:cubicBezTo>
                <a:cubicBezTo>
                  <a:pt x="56" y="41"/>
                  <a:pt x="55" y="41"/>
                  <a:pt x="54" y="42"/>
                </a:cubicBezTo>
                <a:cubicBezTo>
                  <a:pt x="53" y="42"/>
                  <a:pt x="52" y="43"/>
                  <a:pt x="51" y="43"/>
                </a:cubicBezTo>
                <a:cubicBezTo>
                  <a:pt x="50" y="43"/>
                  <a:pt x="50" y="43"/>
                  <a:pt x="49" y="43"/>
                </a:cubicBezTo>
                <a:cubicBezTo>
                  <a:pt x="49" y="44"/>
                  <a:pt x="48" y="44"/>
                  <a:pt x="48" y="44"/>
                </a:cubicBezTo>
                <a:cubicBezTo>
                  <a:pt x="47" y="44"/>
                  <a:pt x="46" y="44"/>
                  <a:pt x="46" y="45"/>
                </a:cubicBezTo>
                <a:cubicBezTo>
                  <a:pt x="45" y="45"/>
                  <a:pt x="45" y="45"/>
                  <a:pt x="44" y="45"/>
                </a:cubicBezTo>
                <a:cubicBezTo>
                  <a:pt x="44" y="45"/>
                  <a:pt x="44" y="45"/>
                  <a:pt x="44" y="45"/>
                </a:cubicBezTo>
                <a:cubicBezTo>
                  <a:pt x="44" y="45"/>
                  <a:pt x="44" y="45"/>
                  <a:pt x="44" y="46"/>
                </a:cubicBezTo>
                <a:cubicBezTo>
                  <a:pt x="44" y="46"/>
                  <a:pt x="44" y="46"/>
                  <a:pt x="44" y="46"/>
                </a:cubicBezTo>
                <a:cubicBezTo>
                  <a:pt x="45" y="45"/>
                  <a:pt x="45" y="45"/>
                  <a:pt x="45" y="46"/>
                </a:cubicBezTo>
                <a:close/>
                <a:moveTo>
                  <a:pt x="115" y="51"/>
                </a:moveTo>
                <a:cubicBezTo>
                  <a:pt x="115" y="51"/>
                  <a:pt x="115" y="51"/>
                  <a:pt x="115" y="51"/>
                </a:cubicBezTo>
                <a:cubicBezTo>
                  <a:pt x="115" y="51"/>
                  <a:pt x="115" y="51"/>
                  <a:pt x="116" y="51"/>
                </a:cubicBezTo>
                <a:cubicBezTo>
                  <a:pt x="116" y="51"/>
                  <a:pt x="116" y="51"/>
                  <a:pt x="117" y="51"/>
                </a:cubicBezTo>
                <a:cubicBezTo>
                  <a:pt x="118" y="51"/>
                  <a:pt x="119" y="52"/>
                  <a:pt x="120" y="51"/>
                </a:cubicBezTo>
                <a:cubicBezTo>
                  <a:pt x="120" y="51"/>
                  <a:pt x="120" y="51"/>
                  <a:pt x="121" y="51"/>
                </a:cubicBezTo>
                <a:cubicBezTo>
                  <a:pt x="123" y="51"/>
                  <a:pt x="125" y="51"/>
                  <a:pt x="127" y="51"/>
                </a:cubicBezTo>
                <a:cubicBezTo>
                  <a:pt x="127" y="51"/>
                  <a:pt x="127" y="51"/>
                  <a:pt x="127" y="51"/>
                </a:cubicBezTo>
                <a:cubicBezTo>
                  <a:pt x="129" y="51"/>
                  <a:pt x="131" y="51"/>
                  <a:pt x="132" y="51"/>
                </a:cubicBezTo>
                <a:cubicBezTo>
                  <a:pt x="132" y="51"/>
                  <a:pt x="132" y="51"/>
                  <a:pt x="132" y="51"/>
                </a:cubicBezTo>
                <a:cubicBezTo>
                  <a:pt x="132" y="51"/>
                  <a:pt x="133" y="51"/>
                  <a:pt x="133" y="51"/>
                </a:cubicBezTo>
                <a:cubicBezTo>
                  <a:pt x="133" y="51"/>
                  <a:pt x="132" y="51"/>
                  <a:pt x="132" y="51"/>
                </a:cubicBezTo>
                <a:cubicBezTo>
                  <a:pt x="132" y="51"/>
                  <a:pt x="131" y="51"/>
                  <a:pt x="130" y="51"/>
                </a:cubicBezTo>
                <a:cubicBezTo>
                  <a:pt x="129" y="50"/>
                  <a:pt x="128" y="50"/>
                  <a:pt x="127" y="50"/>
                </a:cubicBezTo>
                <a:cubicBezTo>
                  <a:pt x="125" y="50"/>
                  <a:pt x="124" y="50"/>
                  <a:pt x="123" y="51"/>
                </a:cubicBezTo>
                <a:cubicBezTo>
                  <a:pt x="122" y="51"/>
                  <a:pt x="121" y="50"/>
                  <a:pt x="120" y="50"/>
                </a:cubicBezTo>
                <a:cubicBezTo>
                  <a:pt x="119" y="50"/>
                  <a:pt x="117" y="51"/>
                  <a:pt x="116" y="51"/>
                </a:cubicBezTo>
                <a:cubicBezTo>
                  <a:pt x="116" y="51"/>
                  <a:pt x="116" y="51"/>
                  <a:pt x="115" y="51"/>
                </a:cubicBezTo>
                <a:close/>
                <a:moveTo>
                  <a:pt x="12" y="36"/>
                </a:moveTo>
                <a:cubicBezTo>
                  <a:pt x="12" y="37"/>
                  <a:pt x="12" y="37"/>
                  <a:pt x="11" y="37"/>
                </a:cubicBezTo>
                <a:cubicBezTo>
                  <a:pt x="12" y="37"/>
                  <a:pt x="12" y="37"/>
                  <a:pt x="12" y="37"/>
                </a:cubicBezTo>
                <a:cubicBezTo>
                  <a:pt x="14" y="36"/>
                  <a:pt x="16" y="35"/>
                  <a:pt x="17" y="34"/>
                </a:cubicBezTo>
                <a:cubicBezTo>
                  <a:pt x="18" y="34"/>
                  <a:pt x="19" y="33"/>
                  <a:pt x="20" y="32"/>
                </a:cubicBezTo>
                <a:cubicBezTo>
                  <a:pt x="20" y="32"/>
                  <a:pt x="20" y="32"/>
                  <a:pt x="20" y="31"/>
                </a:cubicBezTo>
                <a:cubicBezTo>
                  <a:pt x="20" y="31"/>
                  <a:pt x="20" y="31"/>
                  <a:pt x="20" y="31"/>
                </a:cubicBezTo>
                <a:cubicBezTo>
                  <a:pt x="19" y="32"/>
                  <a:pt x="18" y="32"/>
                  <a:pt x="17" y="33"/>
                </a:cubicBezTo>
                <a:cubicBezTo>
                  <a:pt x="16" y="34"/>
                  <a:pt x="16" y="34"/>
                  <a:pt x="15" y="35"/>
                </a:cubicBezTo>
                <a:cubicBezTo>
                  <a:pt x="14" y="35"/>
                  <a:pt x="13" y="36"/>
                  <a:pt x="12" y="36"/>
                </a:cubicBezTo>
                <a:close/>
                <a:moveTo>
                  <a:pt x="13" y="52"/>
                </a:moveTo>
                <a:cubicBezTo>
                  <a:pt x="14" y="52"/>
                  <a:pt x="14" y="51"/>
                  <a:pt x="14" y="50"/>
                </a:cubicBezTo>
                <a:cubicBezTo>
                  <a:pt x="13" y="50"/>
                  <a:pt x="13" y="50"/>
                  <a:pt x="13" y="50"/>
                </a:cubicBezTo>
                <a:cubicBezTo>
                  <a:pt x="13" y="50"/>
                  <a:pt x="13" y="51"/>
                  <a:pt x="13" y="51"/>
                </a:cubicBezTo>
                <a:cubicBezTo>
                  <a:pt x="12" y="50"/>
                  <a:pt x="12" y="51"/>
                  <a:pt x="12" y="51"/>
                </a:cubicBezTo>
                <a:cubicBezTo>
                  <a:pt x="11" y="51"/>
                  <a:pt x="11" y="52"/>
                  <a:pt x="11" y="52"/>
                </a:cubicBezTo>
                <a:cubicBezTo>
                  <a:pt x="11" y="52"/>
                  <a:pt x="11" y="52"/>
                  <a:pt x="11" y="53"/>
                </a:cubicBezTo>
                <a:cubicBezTo>
                  <a:pt x="11" y="53"/>
                  <a:pt x="11" y="52"/>
                  <a:pt x="12" y="52"/>
                </a:cubicBezTo>
                <a:cubicBezTo>
                  <a:pt x="12" y="52"/>
                  <a:pt x="12" y="52"/>
                  <a:pt x="12" y="52"/>
                </a:cubicBezTo>
                <a:cubicBezTo>
                  <a:pt x="12" y="52"/>
                  <a:pt x="12" y="52"/>
                  <a:pt x="12" y="53"/>
                </a:cubicBezTo>
                <a:cubicBezTo>
                  <a:pt x="12" y="53"/>
                  <a:pt x="12" y="53"/>
                  <a:pt x="12" y="53"/>
                </a:cubicBezTo>
                <a:cubicBezTo>
                  <a:pt x="12" y="53"/>
                  <a:pt x="12" y="53"/>
                  <a:pt x="12" y="53"/>
                </a:cubicBezTo>
                <a:cubicBezTo>
                  <a:pt x="12" y="52"/>
                  <a:pt x="13" y="52"/>
                  <a:pt x="13" y="52"/>
                </a:cubicBezTo>
                <a:close/>
                <a:moveTo>
                  <a:pt x="24" y="39"/>
                </a:moveTo>
                <a:cubicBezTo>
                  <a:pt x="24" y="39"/>
                  <a:pt x="22" y="39"/>
                  <a:pt x="22" y="39"/>
                </a:cubicBezTo>
                <a:cubicBezTo>
                  <a:pt x="22" y="40"/>
                  <a:pt x="22" y="40"/>
                  <a:pt x="21" y="41"/>
                </a:cubicBezTo>
                <a:cubicBezTo>
                  <a:pt x="21" y="41"/>
                  <a:pt x="21" y="41"/>
                  <a:pt x="21" y="41"/>
                </a:cubicBezTo>
                <a:cubicBezTo>
                  <a:pt x="22" y="41"/>
                  <a:pt x="22" y="41"/>
                  <a:pt x="22" y="41"/>
                </a:cubicBezTo>
                <a:cubicBezTo>
                  <a:pt x="22" y="41"/>
                  <a:pt x="23" y="41"/>
                  <a:pt x="24" y="40"/>
                </a:cubicBezTo>
                <a:cubicBezTo>
                  <a:pt x="24" y="40"/>
                  <a:pt x="24" y="40"/>
                  <a:pt x="24" y="39"/>
                </a:cubicBezTo>
                <a:close/>
                <a:moveTo>
                  <a:pt x="120" y="16"/>
                </a:moveTo>
                <a:cubicBezTo>
                  <a:pt x="121" y="17"/>
                  <a:pt x="121" y="17"/>
                  <a:pt x="121" y="17"/>
                </a:cubicBezTo>
                <a:cubicBezTo>
                  <a:pt x="122" y="16"/>
                  <a:pt x="122" y="16"/>
                  <a:pt x="122" y="16"/>
                </a:cubicBezTo>
                <a:cubicBezTo>
                  <a:pt x="122" y="15"/>
                  <a:pt x="121" y="15"/>
                  <a:pt x="121" y="15"/>
                </a:cubicBezTo>
                <a:cubicBezTo>
                  <a:pt x="121" y="15"/>
                  <a:pt x="120" y="15"/>
                  <a:pt x="121" y="15"/>
                </a:cubicBezTo>
                <a:cubicBezTo>
                  <a:pt x="121" y="15"/>
                  <a:pt x="121" y="15"/>
                  <a:pt x="121" y="14"/>
                </a:cubicBezTo>
                <a:cubicBezTo>
                  <a:pt x="121" y="14"/>
                  <a:pt x="120" y="14"/>
                  <a:pt x="120" y="14"/>
                </a:cubicBezTo>
                <a:cubicBezTo>
                  <a:pt x="119" y="14"/>
                  <a:pt x="119" y="15"/>
                  <a:pt x="120" y="15"/>
                </a:cubicBezTo>
                <a:cubicBezTo>
                  <a:pt x="120" y="15"/>
                  <a:pt x="120" y="16"/>
                  <a:pt x="120" y="16"/>
                </a:cubicBezTo>
                <a:close/>
                <a:moveTo>
                  <a:pt x="94" y="16"/>
                </a:moveTo>
                <a:cubicBezTo>
                  <a:pt x="93" y="16"/>
                  <a:pt x="93" y="15"/>
                  <a:pt x="92" y="15"/>
                </a:cubicBezTo>
                <a:cubicBezTo>
                  <a:pt x="92" y="15"/>
                  <a:pt x="92" y="16"/>
                  <a:pt x="92" y="15"/>
                </a:cubicBezTo>
                <a:cubicBezTo>
                  <a:pt x="91" y="15"/>
                  <a:pt x="91" y="15"/>
                  <a:pt x="91" y="15"/>
                </a:cubicBezTo>
                <a:cubicBezTo>
                  <a:pt x="91" y="15"/>
                  <a:pt x="90" y="15"/>
                  <a:pt x="90" y="16"/>
                </a:cubicBezTo>
                <a:cubicBezTo>
                  <a:pt x="90" y="16"/>
                  <a:pt x="91" y="16"/>
                  <a:pt x="91" y="16"/>
                </a:cubicBezTo>
                <a:cubicBezTo>
                  <a:pt x="92" y="17"/>
                  <a:pt x="93" y="16"/>
                  <a:pt x="94" y="16"/>
                </a:cubicBezTo>
                <a:cubicBezTo>
                  <a:pt x="94" y="16"/>
                  <a:pt x="94" y="16"/>
                  <a:pt x="94" y="16"/>
                </a:cubicBezTo>
                <a:close/>
                <a:moveTo>
                  <a:pt x="23" y="34"/>
                </a:moveTo>
                <a:cubicBezTo>
                  <a:pt x="23" y="34"/>
                  <a:pt x="23" y="34"/>
                  <a:pt x="23" y="35"/>
                </a:cubicBezTo>
                <a:cubicBezTo>
                  <a:pt x="24" y="35"/>
                  <a:pt x="23" y="35"/>
                  <a:pt x="23" y="35"/>
                </a:cubicBezTo>
                <a:cubicBezTo>
                  <a:pt x="23" y="35"/>
                  <a:pt x="23" y="36"/>
                  <a:pt x="22" y="36"/>
                </a:cubicBezTo>
                <a:cubicBezTo>
                  <a:pt x="22" y="36"/>
                  <a:pt x="22" y="36"/>
                  <a:pt x="22" y="36"/>
                </a:cubicBezTo>
                <a:cubicBezTo>
                  <a:pt x="22" y="37"/>
                  <a:pt x="23" y="36"/>
                  <a:pt x="23" y="36"/>
                </a:cubicBezTo>
                <a:cubicBezTo>
                  <a:pt x="23" y="36"/>
                  <a:pt x="23" y="36"/>
                  <a:pt x="23" y="35"/>
                </a:cubicBezTo>
                <a:cubicBezTo>
                  <a:pt x="24" y="35"/>
                  <a:pt x="24" y="34"/>
                  <a:pt x="24" y="34"/>
                </a:cubicBezTo>
                <a:cubicBezTo>
                  <a:pt x="25" y="34"/>
                  <a:pt x="25" y="34"/>
                  <a:pt x="24" y="34"/>
                </a:cubicBezTo>
                <a:cubicBezTo>
                  <a:pt x="24" y="33"/>
                  <a:pt x="24" y="34"/>
                  <a:pt x="23" y="34"/>
                </a:cubicBezTo>
                <a:close/>
                <a:moveTo>
                  <a:pt x="134" y="37"/>
                </a:moveTo>
                <a:cubicBezTo>
                  <a:pt x="134" y="38"/>
                  <a:pt x="134" y="38"/>
                  <a:pt x="134" y="38"/>
                </a:cubicBezTo>
                <a:cubicBezTo>
                  <a:pt x="134" y="38"/>
                  <a:pt x="135" y="38"/>
                  <a:pt x="136" y="39"/>
                </a:cubicBezTo>
                <a:cubicBezTo>
                  <a:pt x="136" y="39"/>
                  <a:pt x="136" y="39"/>
                  <a:pt x="136" y="38"/>
                </a:cubicBezTo>
                <a:cubicBezTo>
                  <a:pt x="136" y="38"/>
                  <a:pt x="136" y="38"/>
                  <a:pt x="136" y="38"/>
                </a:cubicBezTo>
                <a:cubicBezTo>
                  <a:pt x="136" y="38"/>
                  <a:pt x="135" y="38"/>
                  <a:pt x="135" y="38"/>
                </a:cubicBezTo>
                <a:cubicBezTo>
                  <a:pt x="135" y="37"/>
                  <a:pt x="134" y="37"/>
                  <a:pt x="134" y="37"/>
                </a:cubicBezTo>
                <a:close/>
                <a:moveTo>
                  <a:pt x="45" y="22"/>
                </a:moveTo>
                <a:cubicBezTo>
                  <a:pt x="45" y="22"/>
                  <a:pt x="45" y="22"/>
                  <a:pt x="45" y="22"/>
                </a:cubicBezTo>
                <a:cubicBezTo>
                  <a:pt x="45" y="22"/>
                  <a:pt x="45" y="22"/>
                  <a:pt x="45" y="22"/>
                </a:cubicBezTo>
                <a:cubicBezTo>
                  <a:pt x="46" y="22"/>
                  <a:pt x="46" y="22"/>
                  <a:pt x="47" y="21"/>
                </a:cubicBezTo>
                <a:cubicBezTo>
                  <a:pt x="47" y="21"/>
                  <a:pt x="47" y="21"/>
                  <a:pt x="47" y="21"/>
                </a:cubicBezTo>
                <a:cubicBezTo>
                  <a:pt x="47" y="21"/>
                  <a:pt x="47" y="21"/>
                  <a:pt x="47" y="21"/>
                </a:cubicBezTo>
                <a:cubicBezTo>
                  <a:pt x="46" y="21"/>
                  <a:pt x="46" y="21"/>
                  <a:pt x="45" y="22"/>
                </a:cubicBezTo>
                <a:close/>
                <a:moveTo>
                  <a:pt x="135" y="25"/>
                </a:moveTo>
                <a:cubicBezTo>
                  <a:pt x="135" y="24"/>
                  <a:pt x="135" y="24"/>
                  <a:pt x="135" y="23"/>
                </a:cubicBezTo>
                <a:cubicBezTo>
                  <a:pt x="135" y="23"/>
                  <a:pt x="135" y="23"/>
                  <a:pt x="135" y="23"/>
                </a:cubicBezTo>
                <a:cubicBezTo>
                  <a:pt x="135" y="23"/>
                  <a:pt x="134" y="23"/>
                  <a:pt x="134" y="23"/>
                </a:cubicBezTo>
                <a:cubicBezTo>
                  <a:pt x="134" y="24"/>
                  <a:pt x="134" y="24"/>
                  <a:pt x="134" y="25"/>
                </a:cubicBezTo>
                <a:cubicBezTo>
                  <a:pt x="134" y="25"/>
                  <a:pt x="134" y="25"/>
                  <a:pt x="135" y="25"/>
                </a:cubicBezTo>
                <a:close/>
                <a:moveTo>
                  <a:pt x="133" y="28"/>
                </a:moveTo>
                <a:cubicBezTo>
                  <a:pt x="133" y="28"/>
                  <a:pt x="133" y="28"/>
                  <a:pt x="133" y="28"/>
                </a:cubicBezTo>
                <a:cubicBezTo>
                  <a:pt x="133" y="29"/>
                  <a:pt x="132" y="29"/>
                  <a:pt x="132" y="30"/>
                </a:cubicBezTo>
                <a:cubicBezTo>
                  <a:pt x="132" y="30"/>
                  <a:pt x="132" y="30"/>
                  <a:pt x="132" y="30"/>
                </a:cubicBezTo>
                <a:cubicBezTo>
                  <a:pt x="132" y="30"/>
                  <a:pt x="132" y="30"/>
                  <a:pt x="132" y="30"/>
                </a:cubicBezTo>
                <a:cubicBezTo>
                  <a:pt x="132" y="30"/>
                  <a:pt x="133" y="30"/>
                  <a:pt x="133" y="29"/>
                </a:cubicBezTo>
                <a:cubicBezTo>
                  <a:pt x="133" y="29"/>
                  <a:pt x="133" y="28"/>
                  <a:pt x="133" y="28"/>
                </a:cubicBezTo>
                <a:close/>
                <a:moveTo>
                  <a:pt x="20" y="37"/>
                </a:moveTo>
                <a:cubicBezTo>
                  <a:pt x="20" y="37"/>
                  <a:pt x="20" y="37"/>
                  <a:pt x="20" y="37"/>
                </a:cubicBezTo>
                <a:cubicBezTo>
                  <a:pt x="20" y="37"/>
                  <a:pt x="19" y="38"/>
                  <a:pt x="20" y="38"/>
                </a:cubicBezTo>
                <a:cubicBezTo>
                  <a:pt x="20" y="38"/>
                  <a:pt x="20" y="38"/>
                  <a:pt x="20" y="38"/>
                </a:cubicBezTo>
                <a:cubicBezTo>
                  <a:pt x="20" y="37"/>
                  <a:pt x="21" y="37"/>
                  <a:pt x="21" y="37"/>
                </a:cubicBezTo>
                <a:cubicBezTo>
                  <a:pt x="21" y="37"/>
                  <a:pt x="21" y="37"/>
                  <a:pt x="21" y="37"/>
                </a:cubicBezTo>
                <a:cubicBezTo>
                  <a:pt x="21" y="37"/>
                  <a:pt x="21" y="37"/>
                  <a:pt x="21" y="37"/>
                </a:cubicBezTo>
                <a:cubicBezTo>
                  <a:pt x="20" y="37"/>
                  <a:pt x="20" y="37"/>
                  <a:pt x="20" y="37"/>
                </a:cubicBezTo>
                <a:close/>
                <a:moveTo>
                  <a:pt x="71" y="72"/>
                </a:moveTo>
                <a:cubicBezTo>
                  <a:pt x="71" y="72"/>
                  <a:pt x="71" y="72"/>
                  <a:pt x="71" y="72"/>
                </a:cubicBezTo>
                <a:cubicBezTo>
                  <a:pt x="71" y="72"/>
                  <a:pt x="72" y="72"/>
                  <a:pt x="73" y="72"/>
                </a:cubicBezTo>
                <a:cubicBezTo>
                  <a:pt x="73" y="72"/>
                  <a:pt x="73" y="72"/>
                  <a:pt x="73" y="71"/>
                </a:cubicBezTo>
                <a:cubicBezTo>
                  <a:pt x="73" y="71"/>
                  <a:pt x="73" y="71"/>
                  <a:pt x="73" y="71"/>
                </a:cubicBezTo>
                <a:cubicBezTo>
                  <a:pt x="72" y="71"/>
                  <a:pt x="71" y="72"/>
                  <a:pt x="71" y="72"/>
                </a:cubicBezTo>
                <a:close/>
                <a:moveTo>
                  <a:pt x="40" y="70"/>
                </a:moveTo>
                <a:cubicBezTo>
                  <a:pt x="40" y="70"/>
                  <a:pt x="40" y="70"/>
                  <a:pt x="40" y="70"/>
                </a:cubicBezTo>
                <a:cubicBezTo>
                  <a:pt x="40" y="70"/>
                  <a:pt x="39" y="71"/>
                  <a:pt x="38" y="71"/>
                </a:cubicBezTo>
                <a:cubicBezTo>
                  <a:pt x="38" y="71"/>
                  <a:pt x="38" y="71"/>
                  <a:pt x="38" y="71"/>
                </a:cubicBezTo>
                <a:cubicBezTo>
                  <a:pt x="38" y="71"/>
                  <a:pt x="38" y="71"/>
                  <a:pt x="38" y="71"/>
                </a:cubicBezTo>
                <a:cubicBezTo>
                  <a:pt x="39" y="71"/>
                  <a:pt x="39" y="71"/>
                  <a:pt x="40" y="70"/>
                </a:cubicBezTo>
                <a:cubicBezTo>
                  <a:pt x="40" y="70"/>
                  <a:pt x="40" y="70"/>
                  <a:pt x="40" y="70"/>
                </a:cubicBezTo>
                <a:close/>
                <a:moveTo>
                  <a:pt x="122" y="18"/>
                </a:moveTo>
                <a:cubicBezTo>
                  <a:pt x="122" y="18"/>
                  <a:pt x="122" y="17"/>
                  <a:pt x="122" y="17"/>
                </a:cubicBezTo>
                <a:cubicBezTo>
                  <a:pt x="122" y="17"/>
                  <a:pt x="121" y="17"/>
                  <a:pt x="121" y="17"/>
                </a:cubicBezTo>
                <a:cubicBezTo>
                  <a:pt x="121" y="17"/>
                  <a:pt x="121" y="18"/>
                  <a:pt x="121" y="18"/>
                </a:cubicBezTo>
                <a:cubicBezTo>
                  <a:pt x="121" y="18"/>
                  <a:pt x="122" y="18"/>
                  <a:pt x="122" y="18"/>
                </a:cubicBezTo>
                <a:close/>
                <a:moveTo>
                  <a:pt x="105" y="58"/>
                </a:moveTo>
                <a:cubicBezTo>
                  <a:pt x="105" y="58"/>
                  <a:pt x="105" y="58"/>
                  <a:pt x="105" y="58"/>
                </a:cubicBezTo>
                <a:cubicBezTo>
                  <a:pt x="105" y="58"/>
                  <a:pt x="106" y="58"/>
                  <a:pt x="106" y="58"/>
                </a:cubicBezTo>
                <a:cubicBezTo>
                  <a:pt x="107" y="58"/>
                  <a:pt x="107" y="58"/>
                  <a:pt x="106" y="58"/>
                </a:cubicBezTo>
                <a:cubicBezTo>
                  <a:pt x="106" y="58"/>
                  <a:pt x="105" y="58"/>
                  <a:pt x="105" y="58"/>
                </a:cubicBezTo>
                <a:close/>
                <a:moveTo>
                  <a:pt x="42" y="69"/>
                </a:moveTo>
                <a:cubicBezTo>
                  <a:pt x="42" y="69"/>
                  <a:pt x="41" y="69"/>
                  <a:pt x="41" y="70"/>
                </a:cubicBezTo>
                <a:cubicBezTo>
                  <a:pt x="41" y="70"/>
                  <a:pt x="41" y="70"/>
                  <a:pt x="41" y="70"/>
                </a:cubicBezTo>
                <a:cubicBezTo>
                  <a:pt x="41" y="70"/>
                  <a:pt x="41" y="70"/>
                  <a:pt x="41" y="70"/>
                </a:cubicBezTo>
                <a:cubicBezTo>
                  <a:pt x="42" y="70"/>
                  <a:pt x="42" y="70"/>
                  <a:pt x="42" y="69"/>
                </a:cubicBezTo>
                <a:cubicBezTo>
                  <a:pt x="42" y="69"/>
                  <a:pt x="42" y="69"/>
                  <a:pt x="42" y="69"/>
                </a:cubicBezTo>
                <a:close/>
                <a:moveTo>
                  <a:pt x="10" y="38"/>
                </a:moveTo>
                <a:cubicBezTo>
                  <a:pt x="11" y="38"/>
                  <a:pt x="11" y="38"/>
                  <a:pt x="11" y="38"/>
                </a:cubicBezTo>
                <a:cubicBezTo>
                  <a:pt x="11" y="38"/>
                  <a:pt x="11" y="37"/>
                  <a:pt x="11" y="37"/>
                </a:cubicBezTo>
                <a:cubicBezTo>
                  <a:pt x="11" y="37"/>
                  <a:pt x="11" y="37"/>
                  <a:pt x="11" y="37"/>
                </a:cubicBezTo>
                <a:cubicBezTo>
                  <a:pt x="10" y="38"/>
                  <a:pt x="10" y="38"/>
                  <a:pt x="10" y="38"/>
                </a:cubicBezTo>
                <a:cubicBezTo>
                  <a:pt x="10" y="38"/>
                  <a:pt x="9" y="38"/>
                  <a:pt x="9" y="38"/>
                </a:cubicBezTo>
                <a:cubicBezTo>
                  <a:pt x="10" y="39"/>
                  <a:pt x="10" y="38"/>
                  <a:pt x="10" y="38"/>
                </a:cubicBezTo>
                <a:cubicBezTo>
                  <a:pt x="10" y="38"/>
                  <a:pt x="10" y="38"/>
                  <a:pt x="10" y="38"/>
                </a:cubicBezTo>
                <a:close/>
                <a:moveTo>
                  <a:pt x="69" y="5"/>
                </a:moveTo>
                <a:cubicBezTo>
                  <a:pt x="69" y="5"/>
                  <a:pt x="69" y="5"/>
                  <a:pt x="69" y="5"/>
                </a:cubicBezTo>
                <a:cubicBezTo>
                  <a:pt x="69" y="5"/>
                  <a:pt x="69" y="5"/>
                  <a:pt x="69" y="5"/>
                </a:cubicBezTo>
                <a:cubicBezTo>
                  <a:pt x="68" y="5"/>
                  <a:pt x="68" y="5"/>
                  <a:pt x="68" y="5"/>
                </a:cubicBezTo>
                <a:cubicBezTo>
                  <a:pt x="68" y="5"/>
                  <a:pt x="67" y="5"/>
                  <a:pt x="67" y="6"/>
                </a:cubicBezTo>
                <a:cubicBezTo>
                  <a:pt x="68" y="6"/>
                  <a:pt x="68" y="6"/>
                  <a:pt x="68" y="6"/>
                </a:cubicBezTo>
                <a:cubicBezTo>
                  <a:pt x="68" y="5"/>
                  <a:pt x="69" y="5"/>
                  <a:pt x="69" y="5"/>
                </a:cubicBezTo>
                <a:close/>
                <a:moveTo>
                  <a:pt x="22" y="35"/>
                </a:moveTo>
                <a:cubicBezTo>
                  <a:pt x="22" y="35"/>
                  <a:pt x="22" y="35"/>
                  <a:pt x="23" y="35"/>
                </a:cubicBezTo>
                <a:cubicBezTo>
                  <a:pt x="22" y="34"/>
                  <a:pt x="22" y="34"/>
                  <a:pt x="22" y="34"/>
                </a:cubicBezTo>
                <a:cubicBezTo>
                  <a:pt x="22" y="34"/>
                  <a:pt x="22" y="35"/>
                  <a:pt x="22" y="35"/>
                </a:cubicBezTo>
                <a:cubicBezTo>
                  <a:pt x="22" y="35"/>
                  <a:pt x="22" y="35"/>
                  <a:pt x="22" y="35"/>
                </a:cubicBezTo>
                <a:cubicBezTo>
                  <a:pt x="22" y="35"/>
                  <a:pt x="21" y="35"/>
                  <a:pt x="22" y="35"/>
                </a:cubicBezTo>
                <a:cubicBezTo>
                  <a:pt x="22" y="36"/>
                  <a:pt x="22" y="35"/>
                  <a:pt x="22" y="35"/>
                </a:cubicBezTo>
                <a:close/>
                <a:moveTo>
                  <a:pt x="136" y="69"/>
                </a:moveTo>
                <a:cubicBezTo>
                  <a:pt x="136" y="69"/>
                  <a:pt x="136" y="69"/>
                  <a:pt x="136" y="69"/>
                </a:cubicBezTo>
                <a:cubicBezTo>
                  <a:pt x="136" y="69"/>
                  <a:pt x="136" y="69"/>
                  <a:pt x="136" y="69"/>
                </a:cubicBezTo>
                <a:cubicBezTo>
                  <a:pt x="136" y="70"/>
                  <a:pt x="136" y="70"/>
                  <a:pt x="136" y="69"/>
                </a:cubicBezTo>
                <a:cubicBezTo>
                  <a:pt x="137" y="69"/>
                  <a:pt x="137" y="69"/>
                  <a:pt x="136" y="69"/>
                </a:cubicBezTo>
                <a:close/>
                <a:moveTo>
                  <a:pt x="30" y="23"/>
                </a:moveTo>
                <a:cubicBezTo>
                  <a:pt x="30" y="23"/>
                  <a:pt x="31" y="23"/>
                  <a:pt x="31" y="23"/>
                </a:cubicBezTo>
                <a:cubicBezTo>
                  <a:pt x="31" y="22"/>
                  <a:pt x="30" y="23"/>
                  <a:pt x="30" y="23"/>
                </a:cubicBezTo>
                <a:cubicBezTo>
                  <a:pt x="30" y="23"/>
                  <a:pt x="30" y="23"/>
                  <a:pt x="30" y="23"/>
                </a:cubicBezTo>
                <a:cubicBezTo>
                  <a:pt x="30" y="24"/>
                  <a:pt x="30" y="23"/>
                  <a:pt x="30" y="23"/>
                </a:cubicBezTo>
                <a:close/>
                <a:moveTo>
                  <a:pt x="30" y="77"/>
                </a:moveTo>
                <a:cubicBezTo>
                  <a:pt x="30" y="77"/>
                  <a:pt x="30" y="77"/>
                  <a:pt x="30" y="77"/>
                </a:cubicBezTo>
                <a:cubicBezTo>
                  <a:pt x="30" y="76"/>
                  <a:pt x="30" y="77"/>
                  <a:pt x="30" y="77"/>
                </a:cubicBezTo>
                <a:cubicBezTo>
                  <a:pt x="29" y="77"/>
                  <a:pt x="30" y="77"/>
                  <a:pt x="30" y="77"/>
                </a:cubicBezTo>
                <a:cubicBezTo>
                  <a:pt x="30" y="77"/>
                  <a:pt x="30" y="77"/>
                  <a:pt x="30" y="77"/>
                </a:cubicBezTo>
                <a:close/>
                <a:moveTo>
                  <a:pt x="81" y="5"/>
                </a:moveTo>
                <a:cubicBezTo>
                  <a:pt x="80" y="5"/>
                  <a:pt x="80" y="5"/>
                  <a:pt x="80" y="5"/>
                </a:cubicBezTo>
                <a:cubicBezTo>
                  <a:pt x="80" y="5"/>
                  <a:pt x="80" y="5"/>
                  <a:pt x="80" y="5"/>
                </a:cubicBezTo>
                <a:cubicBezTo>
                  <a:pt x="80" y="5"/>
                  <a:pt x="80" y="5"/>
                  <a:pt x="80" y="5"/>
                </a:cubicBezTo>
                <a:cubicBezTo>
                  <a:pt x="81" y="5"/>
                  <a:pt x="81" y="5"/>
                  <a:pt x="81" y="5"/>
                </a:cubicBezTo>
                <a:close/>
                <a:moveTo>
                  <a:pt x="9" y="39"/>
                </a:moveTo>
                <a:cubicBezTo>
                  <a:pt x="9" y="39"/>
                  <a:pt x="9" y="39"/>
                  <a:pt x="9" y="39"/>
                </a:cubicBezTo>
                <a:cubicBezTo>
                  <a:pt x="9" y="38"/>
                  <a:pt x="9" y="39"/>
                  <a:pt x="9" y="39"/>
                </a:cubicBezTo>
                <a:cubicBezTo>
                  <a:pt x="8" y="39"/>
                  <a:pt x="8" y="39"/>
                  <a:pt x="8" y="39"/>
                </a:cubicBezTo>
                <a:cubicBezTo>
                  <a:pt x="9" y="39"/>
                  <a:pt x="9" y="39"/>
                  <a:pt x="9" y="39"/>
                </a:cubicBezTo>
                <a:close/>
                <a:moveTo>
                  <a:pt x="60" y="11"/>
                </a:moveTo>
                <a:cubicBezTo>
                  <a:pt x="60" y="11"/>
                  <a:pt x="60" y="11"/>
                  <a:pt x="60" y="11"/>
                </a:cubicBezTo>
                <a:cubicBezTo>
                  <a:pt x="60" y="11"/>
                  <a:pt x="60" y="11"/>
                  <a:pt x="60" y="11"/>
                </a:cubicBezTo>
                <a:cubicBezTo>
                  <a:pt x="59" y="11"/>
                  <a:pt x="60" y="11"/>
                  <a:pt x="60" y="11"/>
                </a:cubicBezTo>
                <a:cubicBezTo>
                  <a:pt x="60" y="11"/>
                  <a:pt x="60" y="11"/>
                  <a:pt x="60" y="11"/>
                </a:cubicBezTo>
                <a:close/>
                <a:moveTo>
                  <a:pt x="25" y="33"/>
                </a:moveTo>
                <a:cubicBezTo>
                  <a:pt x="25" y="33"/>
                  <a:pt x="25" y="33"/>
                  <a:pt x="25" y="34"/>
                </a:cubicBezTo>
                <a:cubicBezTo>
                  <a:pt x="25" y="34"/>
                  <a:pt x="25" y="34"/>
                  <a:pt x="25" y="34"/>
                </a:cubicBezTo>
                <a:cubicBezTo>
                  <a:pt x="25" y="33"/>
                  <a:pt x="25" y="33"/>
                  <a:pt x="25" y="33"/>
                </a:cubicBezTo>
                <a:cubicBezTo>
                  <a:pt x="25" y="33"/>
                  <a:pt x="25" y="33"/>
                  <a:pt x="25" y="33"/>
                </a:cubicBezTo>
                <a:close/>
                <a:moveTo>
                  <a:pt x="134" y="25"/>
                </a:moveTo>
                <a:cubicBezTo>
                  <a:pt x="134" y="25"/>
                  <a:pt x="134" y="25"/>
                  <a:pt x="134" y="25"/>
                </a:cubicBezTo>
                <a:cubicBezTo>
                  <a:pt x="134" y="26"/>
                  <a:pt x="134" y="26"/>
                  <a:pt x="134" y="26"/>
                </a:cubicBezTo>
                <a:cubicBezTo>
                  <a:pt x="134" y="26"/>
                  <a:pt x="134" y="26"/>
                  <a:pt x="134" y="26"/>
                </a:cubicBezTo>
                <a:cubicBezTo>
                  <a:pt x="134" y="26"/>
                  <a:pt x="134" y="26"/>
                  <a:pt x="134" y="25"/>
                </a:cubicBezTo>
                <a:close/>
                <a:moveTo>
                  <a:pt x="10" y="47"/>
                </a:moveTo>
                <a:cubicBezTo>
                  <a:pt x="10" y="47"/>
                  <a:pt x="9" y="47"/>
                  <a:pt x="9" y="47"/>
                </a:cubicBezTo>
                <a:cubicBezTo>
                  <a:pt x="10" y="47"/>
                  <a:pt x="10" y="47"/>
                  <a:pt x="10" y="47"/>
                </a:cubicBezTo>
                <a:cubicBezTo>
                  <a:pt x="10" y="47"/>
                  <a:pt x="10" y="47"/>
                  <a:pt x="10" y="47"/>
                </a:cubicBezTo>
                <a:cubicBezTo>
                  <a:pt x="10" y="47"/>
                  <a:pt x="10" y="47"/>
                  <a:pt x="10" y="47"/>
                </a:cubicBezTo>
                <a:close/>
                <a:moveTo>
                  <a:pt x="61" y="11"/>
                </a:moveTo>
                <a:cubicBezTo>
                  <a:pt x="61" y="11"/>
                  <a:pt x="61" y="11"/>
                  <a:pt x="61" y="11"/>
                </a:cubicBezTo>
                <a:cubicBezTo>
                  <a:pt x="61" y="11"/>
                  <a:pt x="61" y="11"/>
                  <a:pt x="61" y="11"/>
                </a:cubicBezTo>
                <a:cubicBezTo>
                  <a:pt x="60" y="11"/>
                  <a:pt x="60" y="11"/>
                  <a:pt x="61" y="11"/>
                </a:cubicBezTo>
                <a:cubicBezTo>
                  <a:pt x="61" y="11"/>
                  <a:pt x="61" y="11"/>
                  <a:pt x="61" y="11"/>
                </a:cubicBezTo>
                <a:close/>
                <a:moveTo>
                  <a:pt x="95" y="15"/>
                </a:moveTo>
                <a:cubicBezTo>
                  <a:pt x="95" y="15"/>
                  <a:pt x="95" y="15"/>
                  <a:pt x="95" y="15"/>
                </a:cubicBezTo>
                <a:cubicBezTo>
                  <a:pt x="96" y="15"/>
                  <a:pt x="96" y="15"/>
                  <a:pt x="96" y="15"/>
                </a:cubicBezTo>
                <a:cubicBezTo>
                  <a:pt x="96" y="15"/>
                  <a:pt x="96" y="15"/>
                  <a:pt x="96" y="15"/>
                </a:cubicBezTo>
                <a:cubicBezTo>
                  <a:pt x="96" y="14"/>
                  <a:pt x="96" y="15"/>
                  <a:pt x="95" y="15"/>
                </a:cubicBezTo>
                <a:close/>
                <a:moveTo>
                  <a:pt x="19" y="40"/>
                </a:moveTo>
                <a:cubicBezTo>
                  <a:pt x="18" y="41"/>
                  <a:pt x="18" y="41"/>
                  <a:pt x="18" y="41"/>
                </a:cubicBezTo>
                <a:cubicBezTo>
                  <a:pt x="18" y="41"/>
                  <a:pt x="18" y="41"/>
                  <a:pt x="18" y="41"/>
                </a:cubicBezTo>
                <a:cubicBezTo>
                  <a:pt x="18" y="41"/>
                  <a:pt x="18" y="41"/>
                  <a:pt x="19" y="41"/>
                </a:cubicBezTo>
                <a:cubicBezTo>
                  <a:pt x="19" y="41"/>
                  <a:pt x="19" y="41"/>
                  <a:pt x="19" y="40"/>
                </a:cubicBezTo>
                <a:close/>
                <a:moveTo>
                  <a:pt x="123" y="16"/>
                </a:moveTo>
                <a:cubicBezTo>
                  <a:pt x="123" y="16"/>
                  <a:pt x="123" y="16"/>
                  <a:pt x="123" y="16"/>
                </a:cubicBezTo>
                <a:cubicBezTo>
                  <a:pt x="123" y="16"/>
                  <a:pt x="123" y="16"/>
                  <a:pt x="123" y="16"/>
                </a:cubicBezTo>
                <a:cubicBezTo>
                  <a:pt x="123" y="16"/>
                  <a:pt x="123" y="16"/>
                  <a:pt x="123" y="16"/>
                </a:cubicBezTo>
                <a:cubicBezTo>
                  <a:pt x="124" y="16"/>
                  <a:pt x="123" y="16"/>
                  <a:pt x="123" y="16"/>
                </a:cubicBezTo>
                <a:close/>
                <a:moveTo>
                  <a:pt x="44" y="22"/>
                </a:moveTo>
                <a:cubicBezTo>
                  <a:pt x="44" y="22"/>
                  <a:pt x="44" y="23"/>
                  <a:pt x="44" y="23"/>
                </a:cubicBezTo>
                <a:cubicBezTo>
                  <a:pt x="44" y="23"/>
                  <a:pt x="44" y="23"/>
                  <a:pt x="44" y="22"/>
                </a:cubicBezTo>
                <a:cubicBezTo>
                  <a:pt x="44" y="22"/>
                  <a:pt x="44" y="22"/>
                  <a:pt x="44" y="22"/>
                </a:cubicBezTo>
                <a:cubicBezTo>
                  <a:pt x="44" y="22"/>
                  <a:pt x="44" y="22"/>
                  <a:pt x="44" y="22"/>
                </a:cubicBezTo>
                <a:close/>
                <a:moveTo>
                  <a:pt x="31" y="22"/>
                </a:moveTo>
                <a:cubicBezTo>
                  <a:pt x="31" y="22"/>
                  <a:pt x="31" y="22"/>
                  <a:pt x="31" y="22"/>
                </a:cubicBezTo>
                <a:cubicBezTo>
                  <a:pt x="31" y="22"/>
                  <a:pt x="31" y="22"/>
                  <a:pt x="31" y="22"/>
                </a:cubicBezTo>
                <a:cubicBezTo>
                  <a:pt x="31" y="22"/>
                  <a:pt x="31" y="22"/>
                  <a:pt x="31" y="22"/>
                </a:cubicBezTo>
                <a:cubicBezTo>
                  <a:pt x="31" y="22"/>
                  <a:pt x="31" y="22"/>
                  <a:pt x="31" y="22"/>
                </a:cubicBezTo>
                <a:close/>
                <a:moveTo>
                  <a:pt x="42" y="16"/>
                </a:moveTo>
                <a:cubicBezTo>
                  <a:pt x="41" y="16"/>
                  <a:pt x="41" y="16"/>
                  <a:pt x="41" y="16"/>
                </a:cubicBezTo>
                <a:cubicBezTo>
                  <a:pt x="41" y="16"/>
                  <a:pt x="41" y="16"/>
                  <a:pt x="41" y="16"/>
                </a:cubicBezTo>
                <a:cubicBezTo>
                  <a:pt x="41" y="16"/>
                  <a:pt x="41" y="16"/>
                  <a:pt x="41" y="16"/>
                </a:cubicBezTo>
                <a:cubicBezTo>
                  <a:pt x="42" y="16"/>
                  <a:pt x="42" y="16"/>
                  <a:pt x="42" y="16"/>
                </a:cubicBezTo>
                <a:close/>
                <a:moveTo>
                  <a:pt x="138" y="68"/>
                </a:moveTo>
                <a:cubicBezTo>
                  <a:pt x="138" y="68"/>
                  <a:pt x="138" y="68"/>
                  <a:pt x="138" y="68"/>
                </a:cubicBezTo>
                <a:cubicBezTo>
                  <a:pt x="137" y="68"/>
                  <a:pt x="137" y="68"/>
                  <a:pt x="137" y="68"/>
                </a:cubicBezTo>
                <a:cubicBezTo>
                  <a:pt x="137" y="68"/>
                  <a:pt x="137" y="68"/>
                  <a:pt x="137" y="68"/>
                </a:cubicBezTo>
                <a:cubicBezTo>
                  <a:pt x="137" y="68"/>
                  <a:pt x="137" y="68"/>
                  <a:pt x="138" y="68"/>
                </a:cubicBezTo>
                <a:close/>
                <a:moveTo>
                  <a:pt x="136" y="62"/>
                </a:moveTo>
                <a:cubicBezTo>
                  <a:pt x="136" y="62"/>
                  <a:pt x="135" y="62"/>
                  <a:pt x="135" y="62"/>
                </a:cubicBezTo>
                <a:cubicBezTo>
                  <a:pt x="135" y="62"/>
                  <a:pt x="135" y="62"/>
                  <a:pt x="135" y="62"/>
                </a:cubicBezTo>
                <a:cubicBezTo>
                  <a:pt x="135" y="62"/>
                  <a:pt x="136" y="62"/>
                  <a:pt x="136" y="62"/>
                </a:cubicBezTo>
                <a:cubicBezTo>
                  <a:pt x="136" y="62"/>
                  <a:pt x="136" y="62"/>
                  <a:pt x="136" y="62"/>
                </a:cubicBezTo>
                <a:close/>
                <a:moveTo>
                  <a:pt x="46" y="16"/>
                </a:moveTo>
                <a:cubicBezTo>
                  <a:pt x="46" y="16"/>
                  <a:pt x="46" y="16"/>
                  <a:pt x="46" y="16"/>
                </a:cubicBezTo>
                <a:cubicBezTo>
                  <a:pt x="46" y="16"/>
                  <a:pt x="46" y="16"/>
                  <a:pt x="46" y="16"/>
                </a:cubicBezTo>
                <a:cubicBezTo>
                  <a:pt x="46" y="16"/>
                  <a:pt x="46" y="16"/>
                  <a:pt x="46" y="16"/>
                </a:cubicBezTo>
                <a:cubicBezTo>
                  <a:pt x="46" y="15"/>
                  <a:pt x="46" y="16"/>
                  <a:pt x="46" y="16"/>
                </a:cubicBezTo>
                <a:close/>
                <a:moveTo>
                  <a:pt x="49" y="14"/>
                </a:moveTo>
                <a:cubicBezTo>
                  <a:pt x="48" y="14"/>
                  <a:pt x="48" y="14"/>
                  <a:pt x="48" y="15"/>
                </a:cubicBezTo>
                <a:cubicBezTo>
                  <a:pt x="48" y="15"/>
                  <a:pt x="48" y="15"/>
                  <a:pt x="48" y="15"/>
                </a:cubicBezTo>
                <a:cubicBezTo>
                  <a:pt x="48" y="15"/>
                  <a:pt x="48" y="15"/>
                  <a:pt x="48" y="15"/>
                </a:cubicBezTo>
                <a:cubicBezTo>
                  <a:pt x="49" y="15"/>
                  <a:pt x="49" y="15"/>
                  <a:pt x="49" y="14"/>
                </a:cubicBezTo>
                <a:close/>
                <a:moveTo>
                  <a:pt x="131" y="23"/>
                </a:moveTo>
                <a:cubicBezTo>
                  <a:pt x="131" y="23"/>
                  <a:pt x="131" y="23"/>
                  <a:pt x="131" y="23"/>
                </a:cubicBezTo>
                <a:cubicBezTo>
                  <a:pt x="131" y="23"/>
                  <a:pt x="131" y="23"/>
                  <a:pt x="131" y="23"/>
                </a:cubicBezTo>
                <a:cubicBezTo>
                  <a:pt x="131" y="23"/>
                  <a:pt x="131" y="23"/>
                  <a:pt x="131" y="23"/>
                </a:cubicBezTo>
                <a:cubicBezTo>
                  <a:pt x="131" y="23"/>
                  <a:pt x="131" y="23"/>
                  <a:pt x="131" y="23"/>
                </a:cubicBezTo>
                <a:close/>
                <a:moveTo>
                  <a:pt x="129" y="64"/>
                </a:moveTo>
                <a:cubicBezTo>
                  <a:pt x="129" y="64"/>
                  <a:pt x="129" y="64"/>
                  <a:pt x="128" y="64"/>
                </a:cubicBezTo>
                <a:cubicBezTo>
                  <a:pt x="128" y="64"/>
                  <a:pt x="128" y="64"/>
                  <a:pt x="128" y="64"/>
                </a:cubicBezTo>
                <a:cubicBezTo>
                  <a:pt x="128" y="64"/>
                  <a:pt x="129" y="64"/>
                  <a:pt x="129" y="64"/>
                </a:cubicBezTo>
                <a:cubicBezTo>
                  <a:pt x="129" y="64"/>
                  <a:pt x="129" y="64"/>
                  <a:pt x="129" y="64"/>
                </a:cubicBezTo>
                <a:close/>
                <a:moveTo>
                  <a:pt x="29" y="24"/>
                </a:moveTo>
                <a:cubicBezTo>
                  <a:pt x="29" y="24"/>
                  <a:pt x="29" y="24"/>
                  <a:pt x="29" y="24"/>
                </a:cubicBezTo>
                <a:cubicBezTo>
                  <a:pt x="29" y="24"/>
                  <a:pt x="29" y="23"/>
                  <a:pt x="29" y="23"/>
                </a:cubicBezTo>
                <a:cubicBezTo>
                  <a:pt x="29" y="23"/>
                  <a:pt x="29" y="23"/>
                  <a:pt x="29" y="23"/>
                </a:cubicBezTo>
                <a:cubicBezTo>
                  <a:pt x="29" y="23"/>
                  <a:pt x="29" y="23"/>
                  <a:pt x="29" y="24"/>
                </a:cubicBezTo>
                <a:close/>
                <a:moveTo>
                  <a:pt x="8" y="47"/>
                </a:moveTo>
                <a:cubicBezTo>
                  <a:pt x="8" y="47"/>
                  <a:pt x="8" y="47"/>
                  <a:pt x="8" y="47"/>
                </a:cubicBezTo>
                <a:cubicBezTo>
                  <a:pt x="9" y="47"/>
                  <a:pt x="9" y="47"/>
                  <a:pt x="9" y="47"/>
                </a:cubicBezTo>
                <a:cubicBezTo>
                  <a:pt x="9" y="47"/>
                  <a:pt x="9" y="47"/>
                  <a:pt x="9" y="47"/>
                </a:cubicBezTo>
                <a:cubicBezTo>
                  <a:pt x="9" y="47"/>
                  <a:pt x="9" y="47"/>
                  <a:pt x="8" y="47"/>
                </a:cubicBezTo>
                <a:close/>
                <a:moveTo>
                  <a:pt x="45" y="21"/>
                </a:moveTo>
                <a:cubicBezTo>
                  <a:pt x="45" y="21"/>
                  <a:pt x="45" y="21"/>
                  <a:pt x="45" y="21"/>
                </a:cubicBezTo>
                <a:cubicBezTo>
                  <a:pt x="45" y="21"/>
                  <a:pt x="45" y="21"/>
                  <a:pt x="45" y="21"/>
                </a:cubicBezTo>
                <a:cubicBezTo>
                  <a:pt x="45" y="21"/>
                  <a:pt x="45" y="21"/>
                  <a:pt x="45" y="22"/>
                </a:cubicBezTo>
                <a:cubicBezTo>
                  <a:pt x="45" y="22"/>
                  <a:pt x="45" y="22"/>
                  <a:pt x="45" y="21"/>
                </a:cubicBezTo>
                <a:close/>
                <a:moveTo>
                  <a:pt x="50" y="18"/>
                </a:moveTo>
                <a:cubicBezTo>
                  <a:pt x="50" y="18"/>
                  <a:pt x="50" y="18"/>
                  <a:pt x="50" y="18"/>
                </a:cubicBezTo>
                <a:cubicBezTo>
                  <a:pt x="50" y="18"/>
                  <a:pt x="50" y="18"/>
                  <a:pt x="50" y="18"/>
                </a:cubicBezTo>
                <a:cubicBezTo>
                  <a:pt x="50" y="19"/>
                  <a:pt x="50" y="19"/>
                  <a:pt x="50" y="18"/>
                </a:cubicBezTo>
                <a:cubicBezTo>
                  <a:pt x="50" y="18"/>
                  <a:pt x="50" y="18"/>
                  <a:pt x="50" y="18"/>
                </a:cubicBezTo>
                <a:close/>
                <a:moveTo>
                  <a:pt x="97" y="15"/>
                </a:moveTo>
                <a:cubicBezTo>
                  <a:pt x="96" y="15"/>
                  <a:pt x="96" y="15"/>
                  <a:pt x="96" y="15"/>
                </a:cubicBezTo>
                <a:cubicBezTo>
                  <a:pt x="96" y="15"/>
                  <a:pt x="96" y="15"/>
                  <a:pt x="96" y="15"/>
                </a:cubicBezTo>
                <a:cubicBezTo>
                  <a:pt x="96" y="15"/>
                  <a:pt x="96" y="15"/>
                  <a:pt x="96" y="15"/>
                </a:cubicBezTo>
                <a:cubicBezTo>
                  <a:pt x="96" y="15"/>
                  <a:pt x="96" y="15"/>
                  <a:pt x="97" y="15"/>
                </a:cubicBezTo>
                <a:close/>
                <a:moveTo>
                  <a:pt x="80" y="59"/>
                </a:moveTo>
                <a:cubicBezTo>
                  <a:pt x="80" y="59"/>
                  <a:pt x="80" y="59"/>
                  <a:pt x="80" y="59"/>
                </a:cubicBezTo>
                <a:cubicBezTo>
                  <a:pt x="80" y="59"/>
                  <a:pt x="80" y="59"/>
                  <a:pt x="80" y="59"/>
                </a:cubicBezTo>
                <a:cubicBezTo>
                  <a:pt x="80" y="59"/>
                  <a:pt x="80" y="59"/>
                  <a:pt x="80" y="59"/>
                </a:cubicBezTo>
                <a:cubicBezTo>
                  <a:pt x="80" y="59"/>
                  <a:pt x="80" y="59"/>
                  <a:pt x="80" y="59"/>
                </a:cubicBezTo>
                <a:close/>
                <a:moveTo>
                  <a:pt x="29" y="29"/>
                </a:moveTo>
                <a:cubicBezTo>
                  <a:pt x="29" y="29"/>
                  <a:pt x="29" y="29"/>
                  <a:pt x="28" y="29"/>
                </a:cubicBezTo>
                <a:cubicBezTo>
                  <a:pt x="29" y="29"/>
                  <a:pt x="29" y="29"/>
                  <a:pt x="29" y="29"/>
                </a:cubicBezTo>
                <a:cubicBezTo>
                  <a:pt x="29" y="29"/>
                  <a:pt x="29" y="29"/>
                  <a:pt x="29" y="29"/>
                </a:cubicBezTo>
                <a:cubicBezTo>
                  <a:pt x="29" y="29"/>
                  <a:pt x="29" y="29"/>
                  <a:pt x="29" y="29"/>
                </a:cubicBezTo>
                <a:close/>
                <a:moveTo>
                  <a:pt x="117" y="1"/>
                </a:moveTo>
                <a:cubicBezTo>
                  <a:pt x="117" y="1"/>
                  <a:pt x="117" y="1"/>
                  <a:pt x="117" y="1"/>
                </a:cubicBezTo>
                <a:cubicBezTo>
                  <a:pt x="117" y="1"/>
                  <a:pt x="117" y="1"/>
                  <a:pt x="117" y="1"/>
                </a:cubicBezTo>
                <a:cubicBezTo>
                  <a:pt x="117" y="1"/>
                  <a:pt x="117" y="1"/>
                  <a:pt x="117" y="1"/>
                </a:cubicBezTo>
                <a:cubicBezTo>
                  <a:pt x="117" y="1"/>
                  <a:pt x="117" y="1"/>
                  <a:pt x="117" y="1"/>
                </a:cubicBezTo>
                <a:close/>
                <a:moveTo>
                  <a:pt x="11" y="59"/>
                </a:moveTo>
                <a:cubicBezTo>
                  <a:pt x="11" y="59"/>
                  <a:pt x="11" y="59"/>
                  <a:pt x="11" y="59"/>
                </a:cubicBezTo>
                <a:cubicBezTo>
                  <a:pt x="11" y="59"/>
                  <a:pt x="11" y="59"/>
                  <a:pt x="11" y="59"/>
                </a:cubicBezTo>
                <a:cubicBezTo>
                  <a:pt x="11" y="59"/>
                  <a:pt x="11" y="59"/>
                  <a:pt x="11" y="59"/>
                </a:cubicBezTo>
                <a:cubicBezTo>
                  <a:pt x="11" y="59"/>
                  <a:pt x="11" y="59"/>
                  <a:pt x="11" y="59"/>
                </a:cubicBezTo>
                <a:close/>
                <a:moveTo>
                  <a:pt x="94" y="15"/>
                </a:moveTo>
                <a:cubicBezTo>
                  <a:pt x="94" y="15"/>
                  <a:pt x="94" y="15"/>
                  <a:pt x="94" y="15"/>
                </a:cubicBezTo>
                <a:cubicBezTo>
                  <a:pt x="94" y="15"/>
                  <a:pt x="94" y="15"/>
                  <a:pt x="94" y="15"/>
                </a:cubicBezTo>
                <a:cubicBezTo>
                  <a:pt x="94" y="15"/>
                  <a:pt x="94" y="15"/>
                  <a:pt x="94" y="15"/>
                </a:cubicBezTo>
                <a:cubicBezTo>
                  <a:pt x="94" y="15"/>
                  <a:pt x="94" y="15"/>
                  <a:pt x="94" y="15"/>
                </a:cubicBezTo>
                <a:close/>
                <a:moveTo>
                  <a:pt x="128" y="64"/>
                </a:moveTo>
                <a:cubicBezTo>
                  <a:pt x="128" y="64"/>
                  <a:pt x="128" y="64"/>
                  <a:pt x="128" y="64"/>
                </a:cubicBezTo>
                <a:cubicBezTo>
                  <a:pt x="128" y="64"/>
                  <a:pt x="128" y="64"/>
                  <a:pt x="128" y="64"/>
                </a:cubicBezTo>
                <a:cubicBezTo>
                  <a:pt x="128" y="64"/>
                  <a:pt x="128" y="64"/>
                  <a:pt x="128" y="64"/>
                </a:cubicBezTo>
                <a:cubicBezTo>
                  <a:pt x="128" y="64"/>
                  <a:pt x="128" y="64"/>
                  <a:pt x="128" y="64"/>
                </a:cubicBezTo>
                <a:close/>
                <a:moveTo>
                  <a:pt x="57" y="36"/>
                </a:moveTo>
                <a:cubicBezTo>
                  <a:pt x="57" y="36"/>
                  <a:pt x="57" y="36"/>
                  <a:pt x="57" y="36"/>
                </a:cubicBezTo>
                <a:cubicBezTo>
                  <a:pt x="57" y="36"/>
                  <a:pt x="57" y="36"/>
                  <a:pt x="57" y="36"/>
                </a:cubicBezTo>
                <a:cubicBezTo>
                  <a:pt x="57" y="36"/>
                  <a:pt x="57" y="36"/>
                  <a:pt x="57" y="36"/>
                </a:cubicBezTo>
                <a:cubicBezTo>
                  <a:pt x="57" y="36"/>
                  <a:pt x="57" y="36"/>
                  <a:pt x="57" y="36"/>
                </a:cubicBezTo>
                <a:close/>
                <a:moveTo>
                  <a:pt x="19" y="43"/>
                </a:moveTo>
                <a:cubicBezTo>
                  <a:pt x="19" y="43"/>
                  <a:pt x="19" y="43"/>
                  <a:pt x="19" y="43"/>
                </a:cubicBezTo>
                <a:cubicBezTo>
                  <a:pt x="19" y="43"/>
                  <a:pt x="19" y="43"/>
                  <a:pt x="19" y="43"/>
                </a:cubicBezTo>
                <a:cubicBezTo>
                  <a:pt x="19" y="43"/>
                  <a:pt x="19" y="43"/>
                  <a:pt x="19" y="43"/>
                </a:cubicBezTo>
                <a:cubicBezTo>
                  <a:pt x="19" y="43"/>
                  <a:pt x="19" y="43"/>
                  <a:pt x="19" y="43"/>
                </a:cubicBezTo>
                <a:close/>
                <a:moveTo>
                  <a:pt x="62" y="7"/>
                </a:moveTo>
                <a:cubicBezTo>
                  <a:pt x="62" y="7"/>
                  <a:pt x="62" y="7"/>
                  <a:pt x="62" y="7"/>
                </a:cubicBezTo>
                <a:cubicBezTo>
                  <a:pt x="62" y="7"/>
                  <a:pt x="62" y="7"/>
                  <a:pt x="62" y="7"/>
                </a:cubicBezTo>
                <a:cubicBezTo>
                  <a:pt x="62" y="7"/>
                  <a:pt x="62" y="7"/>
                  <a:pt x="62" y="7"/>
                </a:cubicBezTo>
                <a:cubicBezTo>
                  <a:pt x="62" y="7"/>
                  <a:pt x="62" y="7"/>
                  <a:pt x="62" y="7"/>
                </a:cubicBezTo>
                <a:close/>
                <a:moveTo>
                  <a:pt x="8" y="50"/>
                </a:moveTo>
                <a:cubicBezTo>
                  <a:pt x="8" y="50"/>
                  <a:pt x="8" y="50"/>
                  <a:pt x="8" y="50"/>
                </a:cubicBezTo>
                <a:cubicBezTo>
                  <a:pt x="8" y="50"/>
                  <a:pt x="8" y="50"/>
                  <a:pt x="8" y="50"/>
                </a:cubicBezTo>
                <a:cubicBezTo>
                  <a:pt x="8" y="50"/>
                  <a:pt x="8" y="50"/>
                  <a:pt x="8" y="50"/>
                </a:cubicBezTo>
                <a:cubicBezTo>
                  <a:pt x="8" y="50"/>
                  <a:pt x="8" y="50"/>
                  <a:pt x="8" y="50"/>
                </a:cubicBezTo>
                <a:close/>
                <a:moveTo>
                  <a:pt x="27" y="76"/>
                </a:moveTo>
                <a:cubicBezTo>
                  <a:pt x="27" y="76"/>
                  <a:pt x="27" y="76"/>
                  <a:pt x="27" y="76"/>
                </a:cubicBezTo>
                <a:cubicBezTo>
                  <a:pt x="27" y="76"/>
                  <a:pt x="27" y="76"/>
                  <a:pt x="27" y="76"/>
                </a:cubicBezTo>
                <a:cubicBezTo>
                  <a:pt x="27" y="76"/>
                  <a:pt x="27" y="76"/>
                  <a:pt x="27" y="76"/>
                </a:cubicBezTo>
                <a:cubicBezTo>
                  <a:pt x="27" y="76"/>
                  <a:pt x="27" y="76"/>
                  <a:pt x="27" y="76"/>
                </a:cubicBezTo>
                <a:close/>
                <a:moveTo>
                  <a:pt x="32" y="22"/>
                </a:moveTo>
                <a:cubicBezTo>
                  <a:pt x="32" y="22"/>
                  <a:pt x="32" y="22"/>
                  <a:pt x="32" y="22"/>
                </a:cubicBezTo>
                <a:cubicBezTo>
                  <a:pt x="32" y="22"/>
                  <a:pt x="32" y="22"/>
                  <a:pt x="32" y="22"/>
                </a:cubicBezTo>
                <a:cubicBezTo>
                  <a:pt x="32" y="22"/>
                  <a:pt x="32" y="22"/>
                  <a:pt x="32" y="22"/>
                </a:cubicBezTo>
                <a:cubicBezTo>
                  <a:pt x="32" y="22"/>
                  <a:pt x="32" y="22"/>
                  <a:pt x="32" y="22"/>
                </a:cubicBezTo>
                <a:close/>
                <a:moveTo>
                  <a:pt x="107" y="65"/>
                </a:moveTo>
                <a:cubicBezTo>
                  <a:pt x="107" y="65"/>
                  <a:pt x="107" y="65"/>
                  <a:pt x="107" y="66"/>
                </a:cubicBezTo>
                <a:cubicBezTo>
                  <a:pt x="107" y="66"/>
                  <a:pt x="107" y="66"/>
                  <a:pt x="107" y="66"/>
                </a:cubicBezTo>
                <a:cubicBezTo>
                  <a:pt x="107" y="66"/>
                  <a:pt x="107" y="65"/>
                  <a:pt x="107" y="65"/>
                </a:cubicBezTo>
                <a:cubicBezTo>
                  <a:pt x="107" y="65"/>
                  <a:pt x="107" y="65"/>
                  <a:pt x="107" y="65"/>
                </a:cubicBezTo>
                <a:close/>
                <a:moveTo>
                  <a:pt x="47" y="15"/>
                </a:moveTo>
                <a:cubicBezTo>
                  <a:pt x="47" y="15"/>
                  <a:pt x="47" y="15"/>
                  <a:pt x="47" y="15"/>
                </a:cubicBezTo>
                <a:cubicBezTo>
                  <a:pt x="47" y="15"/>
                  <a:pt x="47" y="15"/>
                  <a:pt x="47" y="15"/>
                </a:cubicBezTo>
                <a:close/>
                <a:moveTo>
                  <a:pt x="46" y="20"/>
                </a:moveTo>
                <a:cubicBezTo>
                  <a:pt x="46" y="20"/>
                  <a:pt x="46" y="20"/>
                  <a:pt x="46" y="20"/>
                </a:cubicBezTo>
                <a:cubicBezTo>
                  <a:pt x="46" y="20"/>
                  <a:pt x="46" y="20"/>
                  <a:pt x="46" y="20"/>
                </a:cubicBezTo>
                <a:cubicBezTo>
                  <a:pt x="46" y="20"/>
                  <a:pt x="46" y="20"/>
                  <a:pt x="46" y="20"/>
                </a:cubicBezTo>
                <a:cubicBezTo>
                  <a:pt x="46" y="20"/>
                  <a:pt x="46" y="20"/>
                  <a:pt x="46" y="20"/>
                </a:cubicBezTo>
                <a:close/>
                <a:moveTo>
                  <a:pt x="40" y="28"/>
                </a:moveTo>
                <a:cubicBezTo>
                  <a:pt x="40" y="28"/>
                  <a:pt x="40" y="28"/>
                  <a:pt x="40" y="28"/>
                </a:cubicBezTo>
                <a:cubicBezTo>
                  <a:pt x="40" y="28"/>
                  <a:pt x="40" y="28"/>
                  <a:pt x="40" y="28"/>
                </a:cubicBezTo>
                <a:cubicBezTo>
                  <a:pt x="40" y="28"/>
                  <a:pt x="40" y="28"/>
                  <a:pt x="40" y="28"/>
                </a:cubicBezTo>
                <a:cubicBezTo>
                  <a:pt x="40" y="28"/>
                  <a:pt x="40" y="28"/>
                  <a:pt x="40" y="28"/>
                </a:cubicBezTo>
                <a:close/>
                <a:moveTo>
                  <a:pt x="57" y="38"/>
                </a:moveTo>
                <a:cubicBezTo>
                  <a:pt x="57" y="38"/>
                  <a:pt x="57" y="38"/>
                  <a:pt x="57" y="38"/>
                </a:cubicBezTo>
                <a:cubicBezTo>
                  <a:pt x="57" y="38"/>
                  <a:pt x="57" y="38"/>
                  <a:pt x="57" y="38"/>
                </a:cubicBezTo>
                <a:cubicBezTo>
                  <a:pt x="57" y="38"/>
                  <a:pt x="57" y="38"/>
                  <a:pt x="57" y="38"/>
                </a:cubicBezTo>
                <a:cubicBezTo>
                  <a:pt x="57" y="38"/>
                  <a:pt x="57" y="38"/>
                  <a:pt x="57" y="38"/>
                </a:cubicBezTo>
                <a:close/>
                <a:moveTo>
                  <a:pt x="137" y="68"/>
                </a:moveTo>
                <a:cubicBezTo>
                  <a:pt x="137" y="68"/>
                  <a:pt x="137" y="68"/>
                  <a:pt x="137" y="68"/>
                </a:cubicBezTo>
                <a:cubicBezTo>
                  <a:pt x="137" y="68"/>
                  <a:pt x="137" y="68"/>
                  <a:pt x="137" y="68"/>
                </a:cubicBezTo>
                <a:cubicBezTo>
                  <a:pt x="137" y="68"/>
                  <a:pt x="137" y="68"/>
                  <a:pt x="137" y="68"/>
                </a:cubicBezTo>
                <a:cubicBezTo>
                  <a:pt x="137" y="68"/>
                  <a:pt x="137" y="68"/>
                  <a:pt x="137" y="68"/>
                </a:cubicBezTo>
                <a:close/>
                <a:moveTo>
                  <a:pt x="25" y="77"/>
                </a:moveTo>
                <a:cubicBezTo>
                  <a:pt x="25" y="77"/>
                  <a:pt x="25" y="77"/>
                  <a:pt x="25" y="77"/>
                </a:cubicBezTo>
                <a:cubicBezTo>
                  <a:pt x="25" y="77"/>
                  <a:pt x="25" y="77"/>
                  <a:pt x="25" y="77"/>
                </a:cubicBezTo>
                <a:cubicBezTo>
                  <a:pt x="25" y="77"/>
                  <a:pt x="25" y="77"/>
                  <a:pt x="25" y="77"/>
                </a:cubicBezTo>
                <a:cubicBezTo>
                  <a:pt x="25" y="77"/>
                  <a:pt x="25" y="77"/>
                  <a:pt x="25" y="77"/>
                </a:cubicBezTo>
                <a:close/>
                <a:moveTo>
                  <a:pt x="131" y="64"/>
                </a:moveTo>
                <a:cubicBezTo>
                  <a:pt x="131" y="64"/>
                  <a:pt x="131" y="64"/>
                  <a:pt x="131" y="64"/>
                </a:cubicBezTo>
                <a:cubicBezTo>
                  <a:pt x="131" y="64"/>
                  <a:pt x="131" y="64"/>
                  <a:pt x="131" y="64"/>
                </a:cubicBezTo>
                <a:close/>
                <a:moveTo>
                  <a:pt x="134" y="62"/>
                </a:moveTo>
                <a:cubicBezTo>
                  <a:pt x="134" y="62"/>
                  <a:pt x="134" y="62"/>
                  <a:pt x="134" y="62"/>
                </a:cubicBezTo>
                <a:cubicBezTo>
                  <a:pt x="134" y="62"/>
                  <a:pt x="134" y="62"/>
                  <a:pt x="134" y="62"/>
                </a:cubicBezTo>
                <a:close/>
                <a:moveTo>
                  <a:pt x="134" y="64"/>
                </a:moveTo>
                <a:cubicBezTo>
                  <a:pt x="134" y="64"/>
                  <a:pt x="134" y="64"/>
                  <a:pt x="134" y="64"/>
                </a:cubicBezTo>
                <a:cubicBezTo>
                  <a:pt x="134" y="64"/>
                  <a:pt x="134" y="64"/>
                  <a:pt x="134" y="64"/>
                </a:cubicBezTo>
                <a:close/>
              </a:path>
            </a:pathLst>
          </a:custGeom>
          <a:solidFill>
            <a:srgbClr val="27F3F1"/>
          </a:solidFill>
          <a:ln>
            <a:noFill/>
          </a:ln>
          <a:extLst/>
        </p:spPr>
        <p:txBody>
          <a:bodyPr vert="horz" wrap="square" lIns="91440" tIns="45721" rIns="91440" bIns="45721" numCol="1" anchor="t" anchorCtr="0" compatLnSpc="1">
            <a:prstTxWarp prst="textNoShape">
              <a:avLst/>
            </a:prstTxWarp>
          </a:bodyPr>
          <a:lstStyle/>
          <a:p>
            <a:endParaRPr lang="zh-CN" altLang="en-US" sz="1801">
              <a:solidFill>
                <a:prstClr val="black"/>
              </a:solidFill>
            </a:endParaRPr>
          </a:p>
        </p:txBody>
      </p:sp>
      <p:sp>
        <p:nvSpPr>
          <p:cNvPr id="10" name="Freeform 381"/>
          <p:cNvSpPr>
            <a:spLocks noEditPoints="1"/>
          </p:cNvSpPr>
          <p:nvPr/>
        </p:nvSpPr>
        <p:spPr bwMode="auto">
          <a:xfrm flipH="1">
            <a:off x="5520683" y="1797308"/>
            <a:ext cx="5916506" cy="3263383"/>
          </a:xfrm>
          <a:custGeom>
            <a:avLst/>
            <a:gdLst>
              <a:gd name="T0" fmla="*/ 132 w 167"/>
              <a:gd name="T1" fmla="*/ 64 h 82"/>
              <a:gd name="T2" fmla="*/ 135 w 167"/>
              <a:gd name="T3" fmla="*/ 68 h 82"/>
              <a:gd name="T4" fmla="*/ 119 w 167"/>
              <a:gd name="T5" fmla="*/ 65 h 82"/>
              <a:gd name="T6" fmla="*/ 115 w 167"/>
              <a:gd name="T7" fmla="*/ 68 h 82"/>
              <a:gd name="T8" fmla="*/ 70 w 167"/>
              <a:gd name="T9" fmla="*/ 73 h 82"/>
              <a:gd name="T10" fmla="*/ 107 w 167"/>
              <a:gd name="T11" fmla="*/ 66 h 82"/>
              <a:gd name="T12" fmla="*/ 111 w 167"/>
              <a:gd name="T13" fmla="*/ 62 h 82"/>
              <a:gd name="T14" fmla="*/ 117 w 167"/>
              <a:gd name="T15" fmla="*/ 60 h 82"/>
              <a:gd name="T16" fmla="*/ 84 w 167"/>
              <a:gd name="T17" fmla="*/ 59 h 82"/>
              <a:gd name="T18" fmla="*/ 43 w 167"/>
              <a:gd name="T19" fmla="*/ 68 h 82"/>
              <a:gd name="T20" fmla="*/ 45 w 167"/>
              <a:gd name="T21" fmla="*/ 70 h 82"/>
              <a:gd name="T22" fmla="*/ 49 w 167"/>
              <a:gd name="T23" fmla="*/ 71 h 82"/>
              <a:gd name="T24" fmla="*/ 26 w 167"/>
              <a:gd name="T25" fmla="*/ 75 h 82"/>
              <a:gd name="T26" fmla="*/ 29 w 167"/>
              <a:gd name="T27" fmla="*/ 71 h 82"/>
              <a:gd name="T28" fmla="*/ 32 w 167"/>
              <a:gd name="T29" fmla="*/ 62 h 82"/>
              <a:gd name="T30" fmla="*/ 12 w 167"/>
              <a:gd name="T31" fmla="*/ 61 h 82"/>
              <a:gd name="T32" fmla="*/ 8 w 167"/>
              <a:gd name="T33" fmla="*/ 57 h 82"/>
              <a:gd name="T34" fmla="*/ 0 w 167"/>
              <a:gd name="T35" fmla="*/ 53 h 82"/>
              <a:gd name="T36" fmla="*/ 16 w 167"/>
              <a:gd name="T37" fmla="*/ 43 h 82"/>
              <a:gd name="T38" fmla="*/ 17 w 167"/>
              <a:gd name="T39" fmla="*/ 40 h 82"/>
              <a:gd name="T40" fmla="*/ 24 w 167"/>
              <a:gd name="T41" fmla="*/ 28 h 82"/>
              <a:gd name="T42" fmla="*/ 68 w 167"/>
              <a:gd name="T43" fmla="*/ 5 h 82"/>
              <a:gd name="T44" fmla="*/ 86 w 167"/>
              <a:gd name="T45" fmla="*/ 2 h 82"/>
              <a:gd name="T46" fmla="*/ 120 w 167"/>
              <a:gd name="T47" fmla="*/ 1 h 82"/>
              <a:gd name="T48" fmla="*/ 133 w 167"/>
              <a:gd name="T49" fmla="*/ 29 h 82"/>
              <a:gd name="T50" fmla="*/ 143 w 167"/>
              <a:gd name="T51" fmla="*/ 38 h 82"/>
              <a:gd name="T52" fmla="*/ 154 w 167"/>
              <a:gd name="T53" fmla="*/ 36 h 82"/>
              <a:gd name="T54" fmla="*/ 158 w 167"/>
              <a:gd name="T55" fmla="*/ 28 h 82"/>
              <a:gd name="T56" fmla="*/ 158 w 167"/>
              <a:gd name="T57" fmla="*/ 48 h 82"/>
              <a:gd name="T58" fmla="*/ 148 w 167"/>
              <a:gd name="T59" fmla="*/ 44 h 82"/>
              <a:gd name="T60" fmla="*/ 142 w 167"/>
              <a:gd name="T61" fmla="*/ 42 h 82"/>
              <a:gd name="T62" fmla="*/ 146 w 167"/>
              <a:gd name="T63" fmla="*/ 53 h 82"/>
              <a:gd name="T64" fmla="*/ 143 w 167"/>
              <a:gd name="T65" fmla="*/ 63 h 82"/>
              <a:gd name="T66" fmla="*/ 124 w 167"/>
              <a:gd name="T67" fmla="*/ 58 h 82"/>
              <a:gd name="T68" fmla="*/ 126 w 167"/>
              <a:gd name="T69" fmla="*/ 64 h 82"/>
              <a:gd name="T70" fmla="*/ 67 w 167"/>
              <a:gd name="T71" fmla="*/ 6 h 82"/>
              <a:gd name="T72" fmla="*/ 54 w 167"/>
              <a:gd name="T73" fmla="*/ 17 h 82"/>
              <a:gd name="T74" fmla="*/ 54 w 167"/>
              <a:gd name="T75" fmla="*/ 37 h 82"/>
              <a:gd name="T76" fmla="*/ 39 w 167"/>
              <a:gd name="T77" fmla="*/ 17 h 82"/>
              <a:gd name="T78" fmla="*/ 28 w 167"/>
              <a:gd name="T79" fmla="*/ 26 h 82"/>
              <a:gd name="T80" fmla="*/ 46 w 167"/>
              <a:gd name="T81" fmla="*/ 27 h 82"/>
              <a:gd name="T82" fmla="*/ 55 w 167"/>
              <a:gd name="T83" fmla="*/ 27 h 82"/>
              <a:gd name="T84" fmla="*/ 100 w 167"/>
              <a:gd name="T85" fmla="*/ 14 h 82"/>
              <a:gd name="T86" fmla="*/ 92 w 167"/>
              <a:gd name="T87" fmla="*/ 17 h 82"/>
              <a:gd name="T88" fmla="*/ 108 w 167"/>
              <a:gd name="T89" fmla="*/ 16 h 82"/>
              <a:gd name="T90" fmla="*/ 57 w 167"/>
              <a:gd name="T91" fmla="*/ 41 h 82"/>
              <a:gd name="T92" fmla="*/ 132 w 167"/>
              <a:gd name="T93" fmla="*/ 51 h 82"/>
              <a:gd name="T94" fmla="*/ 11 w 167"/>
              <a:gd name="T95" fmla="*/ 53 h 82"/>
              <a:gd name="T96" fmla="*/ 94 w 167"/>
              <a:gd name="T97" fmla="*/ 16 h 82"/>
              <a:gd name="T98" fmla="*/ 135 w 167"/>
              <a:gd name="T99" fmla="*/ 38 h 82"/>
              <a:gd name="T100" fmla="*/ 20 w 167"/>
              <a:gd name="T101" fmla="*/ 37 h 82"/>
              <a:gd name="T102" fmla="*/ 121 w 167"/>
              <a:gd name="T103" fmla="*/ 18 h 82"/>
              <a:gd name="T104" fmla="*/ 69 w 167"/>
              <a:gd name="T105" fmla="*/ 5 h 82"/>
              <a:gd name="T106" fmla="*/ 30 w 167"/>
              <a:gd name="T107" fmla="*/ 77 h 82"/>
              <a:gd name="T108" fmla="*/ 25 w 167"/>
              <a:gd name="T109" fmla="*/ 33 h 82"/>
              <a:gd name="T110" fmla="*/ 18 w 167"/>
              <a:gd name="T111" fmla="*/ 41 h 82"/>
              <a:gd name="T112" fmla="*/ 138 w 167"/>
              <a:gd name="T113" fmla="*/ 68 h 82"/>
              <a:gd name="T114" fmla="*/ 131 w 167"/>
              <a:gd name="T115" fmla="*/ 23 h 82"/>
              <a:gd name="T116" fmla="*/ 50 w 167"/>
              <a:gd name="T117" fmla="*/ 18 h 82"/>
              <a:gd name="T118" fmla="*/ 117 w 167"/>
              <a:gd name="T119" fmla="*/ 1 h 82"/>
              <a:gd name="T120" fmla="*/ 19 w 167"/>
              <a:gd name="T121" fmla="*/ 43 h 82"/>
              <a:gd name="T122" fmla="*/ 107 w 167"/>
              <a:gd name="T123" fmla="*/ 65 h 82"/>
              <a:gd name="T124" fmla="*/ 137 w 167"/>
              <a:gd name="T125" fmla="*/ 6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7" h="82">
                <a:moveTo>
                  <a:pt x="140" y="66"/>
                </a:moveTo>
                <a:cubicBezTo>
                  <a:pt x="140" y="65"/>
                  <a:pt x="141" y="65"/>
                  <a:pt x="140" y="65"/>
                </a:cubicBezTo>
                <a:cubicBezTo>
                  <a:pt x="140" y="65"/>
                  <a:pt x="140" y="64"/>
                  <a:pt x="139" y="64"/>
                </a:cubicBezTo>
                <a:cubicBezTo>
                  <a:pt x="139" y="64"/>
                  <a:pt x="138" y="64"/>
                  <a:pt x="138" y="64"/>
                </a:cubicBezTo>
                <a:cubicBezTo>
                  <a:pt x="138" y="64"/>
                  <a:pt x="138" y="64"/>
                  <a:pt x="137" y="64"/>
                </a:cubicBezTo>
                <a:cubicBezTo>
                  <a:pt x="137" y="64"/>
                  <a:pt x="137" y="64"/>
                  <a:pt x="137" y="64"/>
                </a:cubicBezTo>
                <a:cubicBezTo>
                  <a:pt x="138" y="64"/>
                  <a:pt x="138" y="64"/>
                  <a:pt x="138" y="64"/>
                </a:cubicBezTo>
                <a:cubicBezTo>
                  <a:pt x="138" y="64"/>
                  <a:pt x="138" y="64"/>
                  <a:pt x="138" y="64"/>
                </a:cubicBezTo>
                <a:cubicBezTo>
                  <a:pt x="139" y="64"/>
                  <a:pt x="139" y="65"/>
                  <a:pt x="140" y="65"/>
                </a:cubicBezTo>
                <a:cubicBezTo>
                  <a:pt x="140" y="65"/>
                  <a:pt x="140" y="65"/>
                  <a:pt x="140" y="65"/>
                </a:cubicBezTo>
                <a:cubicBezTo>
                  <a:pt x="139" y="66"/>
                  <a:pt x="139" y="66"/>
                  <a:pt x="138" y="65"/>
                </a:cubicBezTo>
                <a:cubicBezTo>
                  <a:pt x="138" y="65"/>
                  <a:pt x="137" y="65"/>
                  <a:pt x="137" y="64"/>
                </a:cubicBezTo>
                <a:cubicBezTo>
                  <a:pt x="136" y="64"/>
                  <a:pt x="136" y="64"/>
                  <a:pt x="136" y="64"/>
                </a:cubicBezTo>
                <a:cubicBezTo>
                  <a:pt x="136" y="64"/>
                  <a:pt x="136" y="64"/>
                  <a:pt x="136" y="64"/>
                </a:cubicBezTo>
                <a:cubicBezTo>
                  <a:pt x="136" y="64"/>
                  <a:pt x="136" y="64"/>
                  <a:pt x="136" y="64"/>
                </a:cubicBezTo>
                <a:cubicBezTo>
                  <a:pt x="136" y="64"/>
                  <a:pt x="136" y="64"/>
                  <a:pt x="136" y="64"/>
                </a:cubicBezTo>
                <a:cubicBezTo>
                  <a:pt x="137" y="65"/>
                  <a:pt x="138" y="66"/>
                  <a:pt x="139" y="67"/>
                </a:cubicBezTo>
                <a:cubicBezTo>
                  <a:pt x="140" y="67"/>
                  <a:pt x="140" y="67"/>
                  <a:pt x="140" y="67"/>
                </a:cubicBezTo>
                <a:cubicBezTo>
                  <a:pt x="139" y="68"/>
                  <a:pt x="139" y="67"/>
                  <a:pt x="139" y="67"/>
                </a:cubicBezTo>
                <a:cubicBezTo>
                  <a:pt x="138" y="67"/>
                  <a:pt x="136" y="65"/>
                  <a:pt x="135" y="65"/>
                </a:cubicBezTo>
                <a:cubicBezTo>
                  <a:pt x="134" y="64"/>
                  <a:pt x="133" y="64"/>
                  <a:pt x="132" y="64"/>
                </a:cubicBezTo>
                <a:cubicBezTo>
                  <a:pt x="132" y="64"/>
                  <a:pt x="132" y="64"/>
                  <a:pt x="132" y="64"/>
                </a:cubicBezTo>
                <a:cubicBezTo>
                  <a:pt x="131" y="64"/>
                  <a:pt x="132" y="64"/>
                  <a:pt x="132" y="64"/>
                </a:cubicBezTo>
                <a:cubicBezTo>
                  <a:pt x="132" y="64"/>
                  <a:pt x="132" y="64"/>
                  <a:pt x="133" y="65"/>
                </a:cubicBezTo>
                <a:cubicBezTo>
                  <a:pt x="133" y="65"/>
                  <a:pt x="134" y="65"/>
                  <a:pt x="134" y="65"/>
                </a:cubicBezTo>
                <a:cubicBezTo>
                  <a:pt x="134" y="66"/>
                  <a:pt x="135" y="66"/>
                  <a:pt x="135" y="66"/>
                </a:cubicBezTo>
                <a:cubicBezTo>
                  <a:pt x="135" y="66"/>
                  <a:pt x="135" y="66"/>
                  <a:pt x="135" y="66"/>
                </a:cubicBezTo>
                <a:cubicBezTo>
                  <a:pt x="136" y="65"/>
                  <a:pt x="136" y="66"/>
                  <a:pt x="136" y="66"/>
                </a:cubicBezTo>
                <a:cubicBezTo>
                  <a:pt x="137" y="66"/>
                  <a:pt x="137" y="66"/>
                  <a:pt x="137" y="66"/>
                </a:cubicBezTo>
                <a:cubicBezTo>
                  <a:pt x="137" y="66"/>
                  <a:pt x="136" y="67"/>
                  <a:pt x="137" y="67"/>
                </a:cubicBezTo>
                <a:cubicBezTo>
                  <a:pt x="137" y="67"/>
                  <a:pt x="137" y="67"/>
                  <a:pt x="138" y="67"/>
                </a:cubicBezTo>
                <a:cubicBezTo>
                  <a:pt x="138" y="67"/>
                  <a:pt x="138" y="67"/>
                  <a:pt x="138" y="67"/>
                </a:cubicBezTo>
                <a:cubicBezTo>
                  <a:pt x="139" y="67"/>
                  <a:pt x="139" y="68"/>
                  <a:pt x="139" y="68"/>
                </a:cubicBezTo>
                <a:cubicBezTo>
                  <a:pt x="139" y="68"/>
                  <a:pt x="139" y="68"/>
                  <a:pt x="138" y="68"/>
                </a:cubicBezTo>
                <a:cubicBezTo>
                  <a:pt x="138" y="68"/>
                  <a:pt x="138" y="68"/>
                  <a:pt x="138" y="68"/>
                </a:cubicBezTo>
                <a:cubicBezTo>
                  <a:pt x="138" y="69"/>
                  <a:pt x="138" y="69"/>
                  <a:pt x="138" y="69"/>
                </a:cubicBezTo>
                <a:cubicBezTo>
                  <a:pt x="138" y="69"/>
                  <a:pt x="139" y="69"/>
                  <a:pt x="139" y="70"/>
                </a:cubicBezTo>
                <a:cubicBezTo>
                  <a:pt x="139" y="70"/>
                  <a:pt x="139" y="70"/>
                  <a:pt x="139" y="70"/>
                </a:cubicBezTo>
                <a:cubicBezTo>
                  <a:pt x="138" y="70"/>
                  <a:pt x="138" y="70"/>
                  <a:pt x="138" y="70"/>
                </a:cubicBezTo>
                <a:cubicBezTo>
                  <a:pt x="138" y="69"/>
                  <a:pt x="138" y="69"/>
                  <a:pt x="137" y="70"/>
                </a:cubicBezTo>
                <a:cubicBezTo>
                  <a:pt x="137" y="70"/>
                  <a:pt x="137" y="70"/>
                  <a:pt x="137" y="70"/>
                </a:cubicBezTo>
                <a:cubicBezTo>
                  <a:pt x="136" y="70"/>
                  <a:pt x="136" y="70"/>
                  <a:pt x="135" y="69"/>
                </a:cubicBezTo>
                <a:cubicBezTo>
                  <a:pt x="135" y="69"/>
                  <a:pt x="135" y="68"/>
                  <a:pt x="134" y="68"/>
                </a:cubicBezTo>
                <a:cubicBezTo>
                  <a:pt x="134" y="68"/>
                  <a:pt x="133" y="68"/>
                  <a:pt x="133" y="68"/>
                </a:cubicBezTo>
                <a:cubicBezTo>
                  <a:pt x="134" y="68"/>
                  <a:pt x="134" y="68"/>
                  <a:pt x="134" y="68"/>
                </a:cubicBezTo>
                <a:cubicBezTo>
                  <a:pt x="134" y="68"/>
                  <a:pt x="135" y="68"/>
                  <a:pt x="135" y="68"/>
                </a:cubicBezTo>
                <a:cubicBezTo>
                  <a:pt x="136" y="68"/>
                  <a:pt x="136" y="68"/>
                  <a:pt x="136" y="68"/>
                </a:cubicBezTo>
                <a:cubicBezTo>
                  <a:pt x="136" y="67"/>
                  <a:pt x="136" y="67"/>
                  <a:pt x="136" y="67"/>
                </a:cubicBezTo>
                <a:cubicBezTo>
                  <a:pt x="134" y="66"/>
                  <a:pt x="133" y="65"/>
                  <a:pt x="131" y="64"/>
                </a:cubicBezTo>
                <a:cubicBezTo>
                  <a:pt x="130" y="64"/>
                  <a:pt x="130" y="64"/>
                  <a:pt x="129" y="64"/>
                </a:cubicBezTo>
                <a:cubicBezTo>
                  <a:pt x="129" y="64"/>
                  <a:pt x="128" y="64"/>
                  <a:pt x="128" y="64"/>
                </a:cubicBezTo>
                <a:cubicBezTo>
                  <a:pt x="128" y="64"/>
                  <a:pt x="128" y="64"/>
                  <a:pt x="128" y="64"/>
                </a:cubicBezTo>
                <a:cubicBezTo>
                  <a:pt x="128" y="64"/>
                  <a:pt x="128" y="64"/>
                  <a:pt x="128" y="64"/>
                </a:cubicBezTo>
                <a:cubicBezTo>
                  <a:pt x="129" y="64"/>
                  <a:pt x="130" y="64"/>
                  <a:pt x="130" y="65"/>
                </a:cubicBezTo>
                <a:cubicBezTo>
                  <a:pt x="130" y="65"/>
                  <a:pt x="130" y="65"/>
                  <a:pt x="129" y="65"/>
                </a:cubicBezTo>
                <a:cubicBezTo>
                  <a:pt x="129" y="64"/>
                  <a:pt x="129" y="65"/>
                  <a:pt x="129" y="64"/>
                </a:cubicBezTo>
                <a:cubicBezTo>
                  <a:pt x="129" y="65"/>
                  <a:pt x="129" y="65"/>
                  <a:pt x="129" y="65"/>
                </a:cubicBezTo>
                <a:cubicBezTo>
                  <a:pt x="129" y="65"/>
                  <a:pt x="129" y="65"/>
                  <a:pt x="129" y="65"/>
                </a:cubicBezTo>
                <a:cubicBezTo>
                  <a:pt x="128" y="65"/>
                  <a:pt x="128" y="65"/>
                  <a:pt x="127" y="65"/>
                </a:cubicBezTo>
                <a:cubicBezTo>
                  <a:pt x="127" y="65"/>
                  <a:pt x="127" y="65"/>
                  <a:pt x="127" y="65"/>
                </a:cubicBezTo>
                <a:cubicBezTo>
                  <a:pt x="126" y="65"/>
                  <a:pt x="127" y="65"/>
                  <a:pt x="127" y="65"/>
                </a:cubicBezTo>
                <a:cubicBezTo>
                  <a:pt x="127" y="66"/>
                  <a:pt x="127" y="66"/>
                  <a:pt x="127" y="66"/>
                </a:cubicBezTo>
                <a:cubicBezTo>
                  <a:pt x="128" y="66"/>
                  <a:pt x="128" y="66"/>
                  <a:pt x="128" y="66"/>
                </a:cubicBezTo>
                <a:cubicBezTo>
                  <a:pt x="128" y="66"/>
                  <a:pt x="128" y="66"/>
                  <a:pt x="127" y="66"/>
                </a:cubicBezTo>
                <a:cubicBezTo>
                  <a:pt x="126" y="66"/>
                  <a:pt x="126" y="66"/>
                  <a:pt x="125" y="66"/>
                </a:cubicBezTo>
                <a:cubicBezTo>
                  <a:pt x="124" y="66"/>
                  <a:pt x="124" y="66"/>
                  <a:pt x="123" y="66"/>
                </a:cubicBezTo>
                <a:cubicBezTo>
                  <a:pt x="123" y="66"/>
                  <a:pt x="122" y="66"/>
                  <a:pt x="122" y="66"/>
                </a:cubicBezTo>
                <a:cubicBezTo>
                  <a:pt x="122" y="66"/>
                  <a:pt x="122" y="65"/>
                  <a:pt x="122" y="65"/>
                </a:cubicBezTo>
                <a:cubicBezTo>
                  <a:pt x="121" y="65"/>
                  <a:pt x="120" y="65"/>
                  <a:pt x="119" y="65"/>
                </a:cubicBezTo>
                <a:cubicBezTo>
                  <a:pt x="118" y="65"/>
                  <a:pt x="117" y="65"/>
                  <a:pt x="115" y="65"/>
                </a:cubicBezTo>
                <a:cubicBezTo>
                  <a:pt x="114" y="65"/>
                  <a:pt x="113" y="65"/>
                  <a:pt x="112" y="65"/>
                </a:cubicBezTo>
                <a:cubicBezTo>
                  <a:pt x="111" y="65"/>
                  <a:pt x="110" y="65"/>
                  <a:pt x="110" y="65"/>
                </a:cubicBezTo>
                <a:cubicBezTo>
                  <a:pt x="110" y="65"/>
                  <a:pt x="109" y="65"/>
                  <a:pt x="109" y="65"/>
                </a:cubicBezTo>
                <a:cubicBezTo>
                  <a:pt x="109" y="65"/>
                  <a:pt x="108" y="65"/>
                  <a:pt x="108" y="65"/>
                </a:cubicBezTo>
                <a:cubicBezTo>
                  <a:pt x="108" y="65"/>
                  <a:pt x="108" y="65"/>
                  <a:pt x="108" y="65"/>
                </a:cubicBezTo>
                <a:cubicBezTo>
                  <a:pt x="108" y="66"/>
                  <a:pt x="108" y="66"/>
                  <a:pt x="108" y="66"/>
                </a:cubicBezTo>
                <a:cubicBezTo>
                  <a:pt x="108" y="66"/>
                  <a:pt x="109" y="66"/>
                  <a:pt x="110" y="65"/>
                </a:cubicBezTo>
                <a:cubicBezTo>
                  <a:pt x="110" y="66"/>
                  <a:pt x="111" y="66"/>
                  <a:pt x="111" y="66"/>
                </a:cubicBezTo>
                <a:cubicBezTo>
                  <a:pt x="113" y="66"/>
                  <a:pt x="114" y="66"/>
                  <a:pt x="115" y="66"/>
                </a:cubicBezTo>
                <a:cubicBezTo>
                  <a:pt x="116" y="66"/>
                  <a:pt x="116" y="66"/>
                  <a:pt x="117" y="66"/>
                </a:cubicBezTo>
                <a:cubicBezTo>
                  <a:pt x="117" y="65"/>
                  <a:pt x="118" y="65"/>
                  <a:pt x="118" y="65"/>
                </a:cubicBezTo>
                <a:cubicBezTo>
                  <a:pt x="118" y="65"/>
                  <a:pt x="119" y="65"/>
                  <a:pt x="119" y="65"/>
                </a:cubicBezTo>
                <a:cubicBezTo>
                  <a:pt x="120" y="65"/>
                  <a:pt x="121" y="65"/>
                  <a:pt x="122" y="66"/>
                </a:cubicBezTo>
                <a:cubicBezTo>
                  <a:pt x="122" y="66"/>
                  <a:pt x="121" y="66"/>
                  <a:pt x="121" y="66"/>
                </a:cubicBezTo>
                <a:cubicBezTo>
                  <a:pt x="121" y="66"/>
                  <a:pt x="121" y="66"/>
                  <a:pt x="120" y="66"/>
                </a:cubicBezTo>
                <a:cubicBezTo>
                  <a:pt x="120" y="67"/>
                  <a:pt x="121" y="67"/>
                  <a:pt x="121" y="67"/>
                </a:cubicBezTo>
                <a:cubicBezTo>
                  <a:pt x="121" y="67"/>
                  <a:pt x="122" y="67"/>
                  <a:pt x="122" y="67"/>
                </a:cubicBezTo>
                <a:cubicBezTo>
                  <a:pt x="122" y="67"/>
                  <a:pt x="122" y="67"/>
                  <a:pt x="122" y="67"/>
                </a:cubicBezTo>
                <a:cubicBezTo>
                  <a:pt x="122" y="67"/>
                  <a:pt x="122" y="67"/>
                  <a:pt x="122" y="67"/>
                </a:cubicBezTo>
                <a:cubicBezTo>
                  <a:pt x="122" y="67"/>
                  <a:pt x="122" y="67"/>
                  <a:pt x="121" y="67"/>
                </a:cubicBezTo>
                <a:cubicBezTo>
                  <a:pt x="120" y="67"/>
                  <a:pt x="120" y="67"/>
                  <a:pt x="119" y="67"/>
                </a:cubicBezTo>
                <a:cubicBezTo>
                  <a:pt x="118" y="68"/>
                  <a:pt x="117" y="68"/>
                  <a:pt x="115" y="68"/>
                </a:cubicBezTo>
                <a:cubicBezTo>
                  <a:pt x="114" y="68"/>
                  <a:pt x="112" y="68"/>
                  <a:pt x="111" y="68"/>
                </a:cubicBezTo>
                <a:cubicBezTo>
                  <a:pt x="111" y="68"/>
                  <a:pt x="110" y="68"/>
                  <a:pt x="110" y="68"/>
                </a:cubicBezTo>
                <a:cubicBezTo>
                  <a:pt x="110" y="68"/>
                  <a:pt x="111" y="68"/>
                  <a:pt x="111" y="68"/>
                </a:cubicBezTo>
                <a:cubicBezTo>
                  <a:pt x="111" y="68"/>
                  <a:pt x="112" y="68"/>
                  <a:pt x="112" y="69"/>
                </a:cubicBezTo>
                <a:cubicBezTo>
                  <a:pt x="112" y="69"/>
                  <a:pt x="111" y="69"/>
                  <a:pt x="111" y="69"/>
                </a:cubicBezTo>
                <a:cubicBezTo>
                  <a:pt x="110" y="69"/>
                  <a:pt x="108" y="69"/>
                  <a:pt x="107" y="69"/>
                </a:cubicBezTo>
                <a:cubicBezTo>
                  <a:pt x="106" y="69"/>
                  <a:pt x="105" y="69"/>
                  <a:pt x="104" y="69"/>
                </a:cubicBezTo>
                <a:cubicBezTo>
                  <a:pt x="102" y="69"/>
                  <a:pt x="100" y="69"/>
                  <a:pt x="99" y="70"/>
                </a:cubicBezTo>
                <a:cubicBezTo>
                  <a:pt x="97" y="70"/>
                  <a:pt x="95" y="70"/>
                  <a:pt x="92" y="70"/>
                </a:cubicBezTo>
                <a:cubicBezTo>
                  <a:pt x="91" y="70"/>
                  <a:pt x="89" y="71"/>
                  <a:pt x="88" y="71"/>
                </a:cubicBezTo>
                <a:cubicBezTo>
                  <a:pt x="87" y="71"/>
                  <a:pt x="87" y="71"/>
                  <a:pt x="86" y="71"/>
                </a:cubicBezTo>
                <a:cubicBezTo>
                  <a:pt x="85" y="72"/>
                  <a:pt x="85" y="71"/>
                  <a:pt x="84" y="72"/>
                </a:cubicBezTo>
                <a:cubicBezTo>
                  <a:pt x="83" y="72"/>
                  <a:pt x="81" y="72"/>
                  <a:pt x="80" y="73"/>
                </a:cubicBezTo>
                <a:cubicBezTo>
                  <a:pt x="79" y="73"/>
                  <a:pt x="78" y="73"/>
                  <a:pt x="78" y="73"/>
                </a:cubicBezTo>
                <a:cubicBezTo>
                  <a:pt x="76" y="74"/>
                  <a:pt x="74" y="74"/>
                  <a:pt x="73" y="74"/>
                </a:cubicBezTo>
                <a:cubicBezTo>
                  <a:pt x="72" y="75"/>
                  <a:pt x="71" y="75"/>
                  <a:pt x="70" y="75"/>
                </a:cubicBezTo>
                <a:cubicBezTo>
                  <a:pt x="69" y="74"/>
                  <a:pt x="68" y="74"/>
                  <a:pt x="66" y="75"/>
                </a:cubicBezTo>
                <a:cubicBezTo>
                  <a:pt x="66" y="75"/>
                  <a:pt x="66" y="75"/>
                  <a:pt x="66" y="75"/>
                </a:cubicBezTo>
                <a:cubicBezTo>
                  <a:pt x="66" y="75"/>
                  <a:pt x="66" y="74"/>
                  <a:pt x="67" y="74"/>
                </a:cubicBezTo>
                <a:cubicBezTo>
                  <a:pt x="67" y="74"/>
                  <a:pt x="67" y="74"/>
                  <a:pt x="67" y="74"/>
                </a:cubicBezTo>
                <a:cubicBezTo>
                  <a:pt x="67" y="74"/>
                  <a:pt x="67" y="73"/>
                  <a:pt x="67" y="73"/>
                </a:cubicBezTo>
                <a:cubicBezTo>
                  <a:pt x="68" y="73"/>
                  <a:pt x="69" y="73"/>
                  <a:pt x="70" y="73"/>
                </a:cubicBezTo>
                <a:cubicBezTo>
                  <a:pt x="70" y="73"/>
                  <a:pt x="70" y="73"/>
                  <a:pt x="70" y="73"/>
                </a:cubicBezTo>
                <a:cubicBezTo>
                  <a:pt x="70" y="73"/>
                  <a:pt x="70" y="72"/>
                  <a:pt x="70" y="72"/>
                </a:cubicBezTo>
                <a:cubicBezTo>
                  <a:pt x="70" y="72"/>
                  <a:pt x="70" y="72"/>
                  <a:pt x="70" y="72"/>
                </a:cubicBezTo>
                <a:cubicBezTo>
                  <a:pt x="69" y="73"/>
                  <a:pt x="68" y="73"/>
                  <a:pt x="67" y="73"/>
                </a:cubicBezTo>
                <a:cubicBezTo>
                  <a:pt x="66" y="73"/>
                  <a:pt x="65" y="73"/>
                  <a:pt x="65" y="74"/>
                </a:cubicBezTo>
                <a:cubicBezTo>
                  <a:pt x="64" y="74"/>
                  <a:pt x="64" y="74"/>
                  <a:pt x="63" y="74"/>
                </a:cubicBezTo>
                <a:cubicBezTo>
                  <a:pt x="63" y="74"/>
                  <a:pt x="63" y="75"/>
                  <a:pt x="63" y="74"/>
                </a:cubicBezTo>
                <a:cubicBezTo>
                  <a:pt x="63" y="74"/>
                  <a:pt x="63" y="74"/>
                  <a:pt x="63" y="74"/>
                </a:cubicBezTo>
                <a:cubicBezTo>
                  <a:pt x="64" y="74"/>
                  <a:pt x="65" y="72"/>
                  <a:pt x="66" y="72"/>
                </a:cubicBezTo>
                <a:cubicBezTo>
                  <a:pt x="66" y="72"/>
                  <a:pt x="67" y="72"/>
                  <a:pt x="67" y="71"/>
                </a:cubicBezTo>
                <a:cubicBezTo>
                  <a:pt x="67" y="71"/>
                  <a:pt x="67" y="71"/>
                  <a:pt x="68" y="71"/>
                </a:cubicBezTo>
                <a:cubicBezTo>
                  <a:pt x="68" y="72"/>
                  <a:pt x="68" y="71"/>
                  <a:pt x="68" y="71"/>
                </a:cubicBezTo>
                <a:cubicBezTo>
                  <a:pt x="70" y="71"/>
                  <a:pt x="71" y="71"/>
                  <a:pt x="72" y="70"/>
                </a:cubicBezTo>
                <a:cubicBezTo>
                  <a:pt x="73" y="70"/>
                  <a:pt x="73" y="70"/>
                  <a:pt x="73" y="70"/>
                </a:cubicBezTo>
                <a:cubicBezTo>
                  <a:pt x="74" y="70"/>
                  <a:pt x="76" y="70"/>
                  <a:pt x="77" y="69"/>
                </a:cubicBezTo>
                <a:cubicBezTo>
                  <a:pt x="78" y="69"/>
                  <a:pt x="78" y="69"/>
                  <a:pt x="79" y="69"/>
                </a:cubicBezTo>
                <a:cubicBezTo>
                  <a:pt x="80" y="69"/>
                  <a:pt x="81" y="68"/>
                  <a:pt x="82" y="68"/>
                </a:cubicBezTo>
                <a:cubicBezTo>
                  <a:pt x="84" y="68"/>
                  <a:pt x="85" y="68"/>
                  <a:pt x="87" y="68"/>
                </a:cubicBezTo>
                <a:cubicBezTo>
                  <a:pt x="88" y="68"/>
                  <a:pt x="89" y="67"/>
                  <a:pt x="90" y="67"/>
                </a:cubicBezTo>
                <a:cubicBezTo>
                  <a:pt x="92" y="66"/>
                  <a:pt x="93" y="66"/>
                  <a:pt x="94" y="66"/>
                </a:cubicBezTo>
                <a:cubicBezTo>
                  <a:pt x="96" y="66"/>
                  <a:pt x="97" y="66"/>
                  <a:pt x="98" y="66"/>
                </a:cubicBezTo>
                <a:cubicBezTo>
                  <a:pt x="99" y="66"/>
                  <a:pt x="100" y="66"/>
                  <a:pt x="102" y="66"/>
                </a:cubicBezTo>
                <a:cubicBezTo>
                  <a:pt x="102" y="66"/>
                  <a:pt x="102" y="66"/>
                  <a:pt x="103" y="66"/>
                </a:cubicBezTo>
                <a:cubicBezTo>
                  <a:pt x="104" y="66"/>
                  <a:pt x="105" y="66"/>
                  <a:pt x="107" y="66"/>
                </a:cubicBezTo>
                <a:cubicBezTo>
                  <a:pt x="107" y="66"/>
                  <a:pt x="107" y="66"/>
                  <a:pt x="107" y="65"/>
                </a:cubicBezTo>
                <a:cubicBezTo>
                  <a:pt x="107" y="65"/>
                  <a:pt x="107" y="65"/>
                  <a:pt x="106" y="65"/>
                </a:cubicBezTo>
                <a:cubicBezTo>
                  <a:pt x="105" y="65"/>
                  <a:pt x="104" y="65"/>
                  <a:pt x="103" y="65"/>
                </a:cubicBezTo>
                <a:cubicBezTo>
                  <a:pt x="103" y="65"/>
                  <a:pt x="103" y="65"/>
                  <a:pt x="102" y="65"/>
                </a:cubicBezTo>
                <a:cubicBezTo>
                  <a:pt x="102" y="65"/>
                  <a:pt x="102" y="64"/>
                  <a:pt x="101" y="65"/>
                </a:cubicBezTo>
                <a:cubicBezTo>
                  <a:pt x="101" y="65"/>
                  <a:pt x="100" y="65"/>
                  <a:pt x="100" y="65"/>
                </a:cubicBezTo>
                <a:cubicBezTo>
                  <a:pt x="100" y="64"/>
                  <a:pt x="99" y="64"/>
                  <a:pt x="99" y="64"/>
                </a:cubicBezTo>
                <a:cubicBezTo>
                  <a:pt x="97" y="64"/>
                  <a:pt x="96" y="64"/>
                  <a:pt x="95" y="64"/>
                </a:cubicBezTo>
                <a:cubicBezTo>
                  <a:pt x="94" y="65"/>
                  <a:pt x="94" y="65"/>
                  <a:pt x="94" y="65"/>
                </a:cubicBezTo>
                <a:cubicBezTo>
                  <a:pt x="94" y="64"/>
                  <a:pt x="93" y="64"/>
                  <a:pt x="93" y="64"/>
                </a:cubicBezTo>
                <a:cubicBezTo>
                  <a:pt x="93" y="64"/>
                  <a:pt x="94" y="64"/>
                  <a:pt x="94" y="64"/>
                </a:cubicBezTo>
                <a:cubicBezTo>
                  <a:pt x="96" y="64"/>
                  <a:pt x="98" y="63"/>
                  <a:pt x="100" y="63"/>
                </a:cubicBezTo>
                <a:cubicBezTo>
                  <a:pt x="101" y="63"/>
                  <a:pt x="102" y="63"/>
                  <a:pt x="103" y="64"/>
                </a:cubicBezTo>
                <a:cubicBezTo>
                  <a:pt x="104" y="64"/>
                  <a:pt x="105" y="63"/>
                  <a:pt x="106" y="63"/>
                </a:cubicBezTo>
                <a:cubicBezTo>
                  <a:pt x="106" y="63"/>
                  <a:pt x="107" y="63"/>
                  <a:pt x="107" y="63"/>
                </a:cubicBezTo>
                <a:cubicBezTo>
                  <a:pt x="107" y="63"/>
                  <a:pt x="108" y="63"/>
                  <a:pt x="107" y="63"/>
                </a:cubicBezTo>
                <a:cubicBezTo>
                  <a:pt x="107" y="62"/>
                  <a:pt x="107" y="62"/>
                  <a:pt x="107" y="62"/>
                </a:cubicBezTo>
                <a:cubicBezTo>
                  <a:pt x="106" y="62"/>
                  <a:pt x="105" y="62"/>
                  <a:pt x="104" y="62"/>
                </a:cubicBezTo>
                <a:cubicBezTo>
                  <a:pt x="103" y="62"/>
                  <a:pt x="102" y="62"/>
                  <a:pt x="101" y="62"/>
                </a:cubicBezTo>
                <a:cubicBezTo>
                  <a:pt x="101" y="62"/>
                  <a:pt x="101" y="62"/>
                  <a:pt x="101" y="62"/>
                </a:cubicBezTo>
                <a:cubicBezTo>
                  <a:pt x="101" y="62"/>
                  <a:pt x="101" y="62"/>
                  <a:pt x="102" y="62"/>
                </a:cubicBezTo>
                <a:cubicBezTo>
                  <a:pt x="102" y="62"/>
                  <a:pt x="103" y="62"/>
                  <a:pt x="104" y="62"/>
                </a:cubicBezTo>
                <a:cubicBezTo>
                  <a:pt x="107" y="62"/>
                  <a:pt x="109" y="62"/>
                  <a:pt x="111" y="62"/>
                </a:cubicBezTo>
                <a:cubicBezTo>
                  <a:pt x="113" y="62"/>
                  <a:pt x="114" y="62"/>
                  <a:pt x="115" y="62"/>
                </a:cubicBezTo>
                <a:cubicBezTo>
                  <a:pt x="116" y="62"/>
                  <a:pt x="116" y="62"/>
                  <a:pt x="116" y="62"/>
                </a:cubicBezTo>
                <a:cubicBezTo>
                  <a:pt x="116" y="62"/>
                  <a:pt x="116" y="62"/>
                  <a:pt x="116" y="62"/>
                </a:cubicBezTo>
                <a:cubicBezTo>
                  <a:pt x="115" y="61"/>
                  <a:pt x="113" y="61"/>
                  <a:pt x="112" y="61"/>
                </a:cubicBezTo>
                <a:cubicBezTo>
                  <a:pt x="112" y="61"/>
                  <a:pt x="112" y="61"/>
                  <a:pt x="112" y="61"/>
                </a:cubicBezTo>
                <a:cubicBezTo>
                  <a:pt x="112" y="61"/>
                  <a:pt x="111" y="61"/>
                  <a:pt x="111" y="61"/>
                </a:cubicBezTo>
                <a:cubicBezTo>
                  <a:pt x="111" y="61"/>
                  <a:pt x="111" y="61"/>
                  <a:pt x="111" y="61"/>
                </a:cubicBezTo>
                <a:cubicBezTo>
                  <a:pt x="110" y="60"/>
                  <a:pt x="111" y="61"/>
                  <a:pt x="111" y="61"/>
                </a:cubicBezTo>
                <a:cubicBezTo>
                  <a:pt x="113" y="60"/>
                  <a:pt x="115" y="61"/>
                  <a:pt x="117" y="61"/>
                </a:cubicBezTo>
                <a:cubicBezTo>
                  <a:pt x="117" y="61"/>
                  <a:pt x="117" y="61"/>
                  <a:pt x="118" y="61"/>
                </a:cubicBezTo>
                <a:cubicBezTo>
                  <a:pt x="119" y="61"/>
                  <a:pt x="120" y="62"/>
                  <a:pt x="121" y="62"/>
                </a:cubicBezTo>
                <a:cubicBezTo>
                  <a:pt x="121" y="62"/>
                  <a:pt x="121" y="62"/>
                  <a:pt x="122" y="61"/>
                </a:cubicBezTo>
                <a:cubicBezTo>
                  <a:pt x="122" y="61"/>
                  <a:pt x="122" y="61"/>
                  <a:pt x="123" y="61"/>
                </a:cubicBezTo>
                <a:cubicBezTo>
                  <a:pt x="124" y="62"/>
                  <a:pt x="126" y="62"/>
                  <a:pt x="127" y="62"/>
                </a:cubicBezTo>
                <a:cubicBezTo>
                  <a:pt x="127" y="62"/>
                  <a:pt x="127" y="62"/>
                  <a:pt x="127" y="62"/>
                </a:cubicBezTo>
                <a:cubicBezTo>
                  <a:pt x="128" y="62"/>
                  <a:pt x="128" y="62"/>
                  <a:pt x="128" y="62"/>
                </a:cubicBezTo>
                <a:cubicBezTo>
                  <a:pt x="128" y="62"/>
                  <a:pt x="128" y="62"/>
                  <a:pt x="128" y="62"/>
                </a:cubicBezTo>
                <a:cubicBezTo>
                  <a:pt x="128" y="62"/>
                  <a:pt x="127" y="62"/>
                  <a:pt x="127" y="62"/>
                </a:cubicBezTo>
                <a:cubicBezTo>
                  <a:pt x="128" y="61"/>
                  <a:pt x="128" y="61"/>
                  <a:pt x="127" y="61"/>
                </a:cubicBezTo>
                <a:cubicBezTo>
                  <a:pt x="127" y="61"/>
                  <a:pt x="127" y="61"/>
                  <a:pt x="126" y="61"/>
                </a:cubicBezTo>
                <a:cubicBezTo>
                  <a:pt x="125" y="61"/>
                  <a:pt x="123" y="60"/>
                  <a:pt x="122" y="60"/>
                </a:cubicBezTo>
                <a:cubicBezTo>
                  <a:pt x="121" y="60"/>
                  <a:pt x="120" y="60"/>
                  <a:pt x="118" y="60"/>
                </a:cubicBezTo>
                <a:cubicBezTo>
                  <a:pt x="118" y="60"/>
                  <a:pt x="117" y="60"/>
                  <a:pt x="117" y="60"/>
                </a:cubicBezTo>
                <a:cubicBezTo>
                  <a:pt x="116" y="60"/>
                  <a:pt x="115" y="60"/>
                  <a:pt x="114" y="60"/>
                </a:cubicBezTo>
                <a:cubicBezTo>
                  <a:pt x="113" y="60"/>
                  <a:pt x="113" y="60"/>
                  <a:pt x="112" y="59"/>
                </a:cubicBezTo>
                <a:cubicBezTo>
                  <a:pt x="112" y="59"/>
                  <a:pt x="113" y="59"/>
                  <a:pt x="113" y="59"/>
                </a:cubicBezTo>
                <a:cubicBezTo>
                  <a:pt x="113" y="59"/>
                  <a:pt x="112" y="59"/>
                  <a:pt x="112" y="59"/>
                </a:cubicBezTo>
                <a:cubicBezTo>
                  <a:pt x="111" y="59"/>
                  <a:pt x="109" y="59"/>
                  <a:pt x="107" y="59"/>
                </a:cubicBezTo>
                <a:cubicBezTo>
                  <a:pt x="106" y="59"/>
                  <a:pt x="106" y="58"/>
                  <a:pt x="105" y="59"/>
                </a:cubicBezTo>
                <a:cubicBezTo>
                  <a:pt x="104" y="59"/>
                  <a:pt x="103" y="58"/>
                  <a:pt x="102" y="58"/>
                </a:cubicBezTo>
                <a:cubicBezTo>
                  <a:pt x="102" y="58"/>
                  <a:pt x="102" y="58"/>
                  <a:pt x="102" y="58"/>
                </a:cubicBezTo>
                <a:cubicBezTo>
                  <a:pt x="102" y="58"/>
                  <a:pt x="102" y="58"/>
                  <a:pt x="101" y="58"/>
                </a:cubicBezTo>
                <a:cubicBezTo>
                  <a:pt x="100" y="58"/>
                  <a:pt x="99" y="58"/>
                  <a:pt x="98" y="58"/>
                </a:cubicBezTo>
                <a:cubicBezTo>
                  <a:pt x="97" y="58"/>
                  <a:pt x="95" y="58"/>
                  <a:pt x="93" y="58"/>
                </a:cubicBezTo>
                <a:cubicBezTo>
                  <a:pt x="93" y="59"/>
                  <a:pt x="92" y="58"/>
                  <a:pt x="92" y="59"/>
                </a:cubicBezTo>
                <a:cubicBezTo>
                  <a:pt x="92" y="59"/>
                  <a:pt x="92" y="59"/>
                  <a:pt x="92" y="59"/>
                </a:cubicBezTo>
                <a:cubicBezTo>
                  <a:pt x="92" y="59"/>
                  <a:pt x="92" y="59"/>
                  <a:pt x="92" y="59"/>
                </a:cubicBezTo>
                <a:cubicBezTo>
                  <a:pt x="92" y="59"/>
                  <a:pt x="92" y="59"/>
                  <a:pt x="92" y="59"/>
                </a:cubicBezTo>
                <a:cubicBezTo>
                  <a:pt x="91" y="59"/>
                  <a:pt x="91" y="59"/>
                  <a:pt x="90" y="59"/>
                </a:cubicBezTo>
                <a:cubicBezTo>
                  <a:pt x="90" y="59"/>
                  <a:pt x="89" y="59"/>
                  <a:pt x="88" y="59"/>
                </a:cubicBezTo>
                <a:cubicBezTo>
                  <a:pt x="87" y="59"/>
                  <a:pt x="86" y="59"/>
                  <a:pt x="85" y="59"/>
                </a:cubicBezTo>
                <a:cubicBezTo>
                  <a:pt x="85" y="59"/>
                  <a:pt x="85" y="59"/>
                  <a:pt x="85" y="59"/>
                </a:cubicBezTo>
                <a:cubicBezTo>
                  <a:pt x="85" y="60"/>
                  <a:pt x="85" y="60"/>
                  <a:pt x="85" y="60"/>
                </a:cubicBezTo>
                <a:cubicBezTo>
                  <a:pt x="85" y="59"/>
                  <a:pt x="84" y="59"/>
                  <a:pt x="84" y="59"/>
                </a:cubicBezTo>
                <a:cubicBezTo>
                  <a:pt x="84" y="59"/>
                  <a:pt x="84" y="59"/>
                  <a:pt x="84" y="59"/>
                </a:cubicBezTo>
                <a:cubicBezTo>
                  <a:pt x="84" y="59"/>
                  <a:pt x="84" y="59"/>
                  <a:pt x="84" y="59"/>
                </a:cubicBezTo>
                <a:cubicBezTo>
                  <a:pt x="83" y="59"/>
                  <a:pt x="82" y="59"/>
                  <a:pt x="81" y="59"/>
                </a:cubicBezTo>
                <a:cubicBezTo>
                  <a:pt x="81" y="59"/>
                  <a:pt x="81" y="59"/>
                  <a:pt x="81" y="59"/>
                </a:cubicBezTo>
                <a:cubicBezTo>
                  <a:pt x="80" y="60"/>
                  <a:pt x="80" y="60"/>
                  <a:pt x="79" y="60"/>
                </a:cubicBezTo>
                <a:cubicBezTo>
                  <a:pt x="79" y="60"/>
                  <a:pt x="79" y="60"/>
                  <a:pt x="78" y="60"/>
                </a:cubicBezTo>
                <a:cubicBezTo>
                  <a:pt x="77" y="60"/>
                  <a:pt x="76" y="60"/>
                  <a:pt x="75" y="60"/>
                </a:cubicBezTo>
                <a:cubicBezTo>
                  <a:pt x="75" y="60"/>
                  <a:pt x="74" y="60"/>
                  <a:pt x="74" y="60"/>
                </a:cubicBezTo>
                <a:cubicBezTo>
                  <a:pt x="75" y="60"/>
                  <a:pt x="76" y="59"/>
                  <a:pt x="78" y="59"/>
                </a:cubicBezTo>
                <a:cubicBezTo>
                  <a:pt x="78" y="59"/>
                  <a:pt x="78" y="59"/>
                  <a:pt x="78" y="59"/>
                </a:cubicBezTo>
                <a:cubicBezTo>
                  <a:pt x="78" y="59"/>
                  <a:pt x="78" y="59"/>
                  <a:pt x="78" y="59"/>
                </a:cubicBezTo>
                <a:cubicBezTo>
                  <a:pt x="78" y="59"/>
                  <a:pt x="78" y="59"/>
                  <a:pt x="78" y="59"/>
                </a:cubicBezTo>
                <a:cubicBezTo>
                  <a:pt x="76" y="59"/>
                  <a:pt x="75" y="59"/>
                  <a:pt x="74" y="60"/>
                </a:cubicBezTo>
                <a:cubicBezTo>
                  <a:pt x="73" y="60"/>
                  <a:pt x="71" y="60"/>
                  <a:pt x="70" y="60"/>
                </a:cubicBezTo>
                <a:cubicBezTo>
                  <a:pt x="69" y="60"/>
                  <a:pt x="67" y="60"/>
                  <a:pt x="66" y="61"/>
                </a:cubicBezTo>
                <a:cubicBezTo>
                  <a:pt x="63" y="62"/>
                  <a:pt x="61" y="62"/>
                  <a:pt x="59" y="63"/>
                </a:cubicBezTo>
                <a:cubicBezTo>
                  <a:pt x="57" y="63"/>
                  <a:pt x="55" y="63"/>
                  <a:pt x="53" y="64"/>
                </a:cubicBezTo>
                <a:cubicBezTo>
                  <a:pt x="52" y="65"/>
                  <a:pt x="51" y="65"/>
                  <a:pt x="50" y="65"/>
                </a:cubicBezTo>
                <a:cubicBezTo>
                  <a:pt x="50" y="65"/>
                  <a:pt x="50" y="65"/>
                  <a:pt x="50" y="65"/>
                </a:cubicBezTo>
                <a:cubicBezTo>
                  <a:pt x="48" y="66"/>
                  <a:pt x="47" y="66"/>
                  <a:pt x="45" y="67"/>
                </a:cubicBezTo>
                <a:cubicBezTo>
                  <a:pt x="45" y="67"/>
                  <a:pt x="44" y="67"/>
                  <a:pt x="44" y="68"/>
                </a:cubicBezTo>
                <a:cubicBezTo>
                  <a:pt x="43" y="68"/>
                  <a:pt x="43" y="68"/>
                  <a:pt x="43" y="68"/>
                </a:cubicBezTo>
                <a:cubicBezTo>
                  <a:pt x="43" y="68"/>
                  <a:pt x="43" y="68"/>
                  <a:pt x="42" y="68"/>
                </a:cubicBezTo>
                <a:cubicBezTo>
                  <a:pt x="42" y="68"/>
                  <a:pt x="43" y="68"/>
                  <a:pt x="43" y="69"/>
                </a:cubicBezTo>
                <a:cubicBezTo>
                  <a:pt x="43" y="69"/>
                  <a:pt x="43" y="69"/>
                  <a:pt x="43" y="68"/>
                </a:cubicBezTo>
                <a:cubicBezTo>
                  <a:pt x="43" y="68"/>
                  <a:pt x="43" y="68"/>
                  <a:pt x="43" y="68"/>
                </a:cubicBezTo>
                <a:cubicBezTo>
                  <a:pt x="44" y="68"/>
                  <a:pt x="44" y="68"/>
                  <a:pt x="44" y="68"/>
                </a:cubicBezTo>
                <a:cubicBezTo>
                  <a:pt x="44" y="68"/>
                  <a:pt x="44" y="68"/>
                  <a:pt x="44" y="68"/>
                </a:cubicBezTo>
                <a:cubicBezTo>
                  <a:pt x="43" y="68"/>
                  <a:pt x="43" y="69"/>
                  <a:pt x="43" y="69"/>
                </a:cubicBezTo>
                <a:cubicBezTo>
                  <a:pt x="43" y="69"/>
                  <a:pt x="44" y="69"/>
                  <a:pt x="44" y="69"/>
                </a:cubicBezTo>
                <a:cubicBezTo>
                  <a:pt x="45" y="68"/>
                  <a:pt x="46" y="68"/>
                  <a:pt x="46" y="68"/>
                </a:cubicBezTo>
                <a:cubicBezTo>
                  <a:pt x="47" y="67"/>
                  <a:pt x="47" y="67"/>
                  <a:pt x="47" y="67"/>
                </a:cubicBezTo>
                <a:cubicBezTo>
                  <a:pt x="47" y="68"/>
                  <a:pt x="48" y="67"/>
                  <a:pt x="48" y="67"/>
                </a:cubicBezTo>
                <a:cubicBezTo>
                  <a:pt x="49" y="67"/>
                  <a:pt x="49" y="67"/>
                  <a:pt x="50" y="66"/>
                </a:cubicBezTo>
                <a:cubicBezTo>
                  <a:pt x="51" y="66"/>
                  <a:pt x="51" y="66"/>
                  <a:pt x="52" y="66"/>
                </a:cubicBezTo>
                <a:cubicBezTo>
                  <a:pt x="53" y="65"/>
                  <a:pt x="54" y="65"/>
                  <a:pt x="55" y="64"/>
                </a:cubicBezTo>
                <a:cubicBezTo>
                  <a:pt x="56" y="64"/>
                  <a:pt x="56" y="64"/>
                  <a:pt x="57" y="64"/>
                </a:cubicBezTo>
                <a:cubicBezTo>
                  <a:pt x="58" y="63"/>
                  <a:pt x="60" y="63"/>
                  <a:pt x="61" y="63"/>
                </a:cubicBezTo>
                <a:cubicBezTo>
                  <a:pt x="63" y="62"/>
                  <a:pt x="66" y="62"/>
                  <a:pt x="68" y="61"/>
                </a:cubicBezTo>
                <a:cubicBezTo>
                  <a:pt x="69" y="61"/>
                  <a:pt x="71" y="61"/>
                  <a:pt x="72" y="61"/>
                </a:cubicBezTo>
                <a:cubicBezTo>
                  <a:pt x="72" y="61"/>
                  <a:pt x="72" y="60"/>
                  <a:pt x="72" y="61"/>
                </a:cubicBezTo>
                <a:cubicBezTo>
                  <a:pt x="72" y="61"/>
                  <a:pt x="72" y="61"/>
                  <a:pt x="72" y="61"/>
                </a:cubicBezTo>
                <a:cubicBezTo>
                  <a:pt x="72" y="61"/>
                  <a:pt x="71" y="61"/>
                  <a:pt x="71" y="61"/>
                </a:cubicBezTo>
                <a:cubicBezTo>
                  <a:pt x="70" y="61"/>
                  <a:pt x="69" y="61"/>
                  <a:pt x="68" y="62"/>
                </a:cubicBezTo>
                <a:cubicBezTo>
                  <a:pt x="67" y="62"/>
                  <a:pt x="66" y="62"/>
                  <a:pt x="64" y="63"/>
                </a:cubicBezTo>
                <a:cubicBezTo>
                  <a:pt x="62" y="63"/>
                  <a:pt x="60" y="64"/>
                  <a:pt x="57" y="65"/>
                </a:cubicBezTo>
                <a:cubicBezTo>
                  <a:pt x="55" y="65"/>
                  <a:pt x="53" y="66"/>
                  <a:pt x="51" y="67"/>
                </a:cubicBezTo>
                <a:cubicBezTo>
                  <a:pt x="49" y="68"/>
                  <a:pt x="47" y="69"/>
                  <a:pt x="45" y="70"/>
                </a:cubicBezTo>
                <a:cubicBezTo>
                  <a:pt x="45" y="70"/>
                  <a:pt x="44" y="70"/>
                  <a:pt x="44" y="70"/>
                </a:cubicBezTo>
                <a:cubicBezTo>
                  <a:pt x="43" y="71"/>
                  <a:pt x="42" y="72"/>
                  <a:pt x="41" y="72"/>
                </a:cubicBezTo>
                <a:cubicBezTo>
                  <a:pt x="41" y="72"/>
                  <a:pt x="41" y="72"/>
                  <a:pt x="41" y="72"/>
                </a:cubicBezTo>
                <a:cubicBezTo>
                  <a:pt x="41" y="73"/>
                  <a:pt x="40" y="73"/>
                  <a:pt x="40" y="73"/>
                </a:cubicBezTo>
                <a:cubicBezTo>
                  <a:pt x="40" y="73"/>
                  <a:pt x="41" y="73"/>
                  <a:pt x="41" y="73"/>
                </a:cubicBezTo>
                <a:cubicBezTo>
                  <a:pt x="42" y="73"/>
                  <a:pt x="42" y="72"/>
                  <a:pt x="42" y="72"/>
                </a:cubicBezTo>
                <a:cubicBezTo>
                  <a:pt x="42" y="72"/>
                  <a:pt x="42" y="72"/>
                  <a:pt x="42" y="72"/>
                </a:cubicBezTo>
                <a:cubicBezTo>
                  <a:pt x="43" y="72"/>
                  <a:pt x="44" y="71"/>
                  <a:pt x="45" y="71"/>
                </a:cubicBezTo>
                <a:cubicBezTo>
                  <a:pt x="45" y="71"/>
                  <a:pt x="45" y="71"/>
                  <a:pt x="45" y="71"/>
                </a:cubicBezTo>
                <a:cubicBezTo>
                  <a:pt x="45" y="71"/>
                  <a:pt x="45" y="71"/>
                  <a:pt x="45" y="71"/>
                </a:cubicBezTo>
                <a:cubicBezTo>
                  <a:pt x="45" y="71"/>
                  <a:pt x="45" y="71"/>
                  <a:pt x="45" y="71"/>
                </a:cubicBezTo>
                <a:cubicBezTo>
                  <a:pt x="45" y="71"/>
                  <a:pt x="45" y="72"/>
                  <a:pt x="45" y="72"/>
                </a:cubicBezTo>
                <a:cubicBezTo>
                  <a:pt x="45" y="72"/>
                  <a:pt x="45" y="72"/>
                  <a:pt x="45" y="71"/>
                </a:cubicBezTo>
                <a:cubicBezTo>
                  <a:pt x="46" y="71"/>
                  <a:pt x="46" y="71"/>
                  <a:pt x="47" y="71"/>
                </a:cubicBezTo>
                <a:cubicBezTo>
                  <a:pt x="47" y="71"/>
                  <a:pt x="47" y="71"/>
                  <a:pt x="47" y="71"/>
                </a:cubicBezTo>
                <a:cubicBezTo>
                  <a:pt x="47" y="71"/>
                  <a:pt x="47" y="71"/>
                  <a:pt x="47" y="71"/>
                </a:cubicBezTo>
                <a:cubicBezTo>
                  <a:pt x="47" y="71"/>
                  <a:pt x="47" y="71"/>
                  <a:pt x="47" y="71"/>
                </a:cubicBezTo>
                <a:cubicBezTo>
                  <a:pt x="46" y="71"/>
                  <a:pt x="46" y="71"/>
                  <a:pt x="46" y="72"/>
                </a:cubicBezTo>
                <a:cubicBezTo>
                  <a:pt x="46" y="72"/>
                  <a:pt x="47" y="72"/>
                  <a:pt x="47" y="72"/>
                </a:cubicBezTo>
                <a:cubicBezTo>
                  <a:pt x="48" y="71"/>
                  <a:pt x="48" y="71"/>
                  <a:pt x="49" y="71"/>
                </a:cubicBezTo>
                <a:cubicBezTo>
                  <a:pt x="49" y="70"/>
                  <a:pt x="49" y="70"/>
                  <a:pt x="49" y="70"/>
                </a:cubicBezTo>
                <a:cubicBezTo>
                  <a:pt x="49" y="70"/>
                  <a:pt x="49" y="70"/>
                  <a:pt x="49" y="70"/>
                </a:cubicBezTo>
                <a:cubicBezTo>
                  <a:pt x="49" y="71"/>
                  <a:pt x="49" y="71"/>
                  <a:pt x="49" y="71"/>
                </a:cubicBezTo>
                <a:cubicBezTo>
                  <a:pt x="48" y="71"/>
                  <a:pt x="48" y="72"/>
                  <a:pt x="47" y="73"/>
                </a:cubicBezTo>
                <a:cubicBezTo>
                  <a:pt x="46" y="73"/>
                  <a:pt x="46" y="73"/>
                  <a:pt x="46" y="73"/>
                </a:cubicBezTo>
                <a:cubicBezTo>
                  <a:pt x="46" y="73"/>
                  <a:pt x="46" y="73"/>
                  <a:pt x="46" y="73"/>
                </a:cubicBezTo>
                <a:cubicBezTo>
                  <a:pt x="46" y="73"/>
                  <a:pt x="46" y="73"/>
                  <a:pt x="47" y="73"/>
                </a:cubicBezTo>
                <a:cubicBezTo>
                  <a:pt x="47" y="73"/>
                  <a:pt x="46" y="73"/>
                  <a:pt x="46" y="74"/>
                </a:cubicBezTo>
                <a:cubicBezTo>
                  <a:pt x="44" y="74"/>
                  <a:pt x="42" y="76"/>
                  <a:pt x="41" y="76"/>
                </a:cubicBezTo>
                <a:cubicBezTo>
                  <a:pt x="40" y="77"/>
                  <a:pt x="40" y="77"/>
                  <a:pt x="40" y="77"/>
                </a:cubicBezTo>
                <a:cubicBezTo>
                  <a:pt x="39" y="77"/>
                  <a:pt x="38" y="78"/>
                  <a:pt x="37" y="78"/>
                </a:cubicBezTo>
                <a:cubicBezTo>
                  <a:pt x="37" y="78"/>
                  <a:pt x="37" y="79"/>
                  <a:pt x="36" y="79"/>
                </a:cubicBezTo>
                <a:cubicBezTo>
                  <a:pt x="36" y="78"/>
                  <a:pt x="36" y="79"/>
                  <a:pt x="36" y="79"/>
                </a:cubicBezTo>
                <a:cubicBezTo>
                  <a:pt x="35" y="79"/>
                  <a:pt x="34" y="80"/>
                  <a:pt x="33" y="80"/>
                </a:cubicBezTo>
                <a:cubicBezTo>
                  <a:pt x="32" y="80"/>
                  <a:pt x="31" y="81"/>
                  <a:pt x="30" y="81"/>
                </a:cubicBezTo>
                <a:cubicBezTo>
                  <a:pt x="29" y="81"/>
                  <a:pt x="29" y="81"/>
                  <a:pt x="29" y="82"/>
                </a:cubicBezTo>
                <a:cubicBezTo>
                  <a:pt x="28" y="82"/>
                  <a:pt x="28" y="82"/>
                  <a:pt x="28" y="82"/>
                </a:cubicBezTo>
                <a:cubicBezTo>
                  <a:pt x="27" y="82"/>
                  <a:pt x="27" y="82"/>
                  <a:pt x="27" y="82"/>
                </a:cubicBezTo>
                <a:cubicBezTo>
                  <a:pt x="28" y="81"/>
                  <a:pt x="27" y="81"/>
                  <a:pt x="27" y="81"/>
                </a:cubicBezTo>
                <a:cubicBezTo>
                  <a:pt x="26" y="81"/>
                  <a:pt x="25" y="81"/>
                  <a:pt x="24" y="81"/>
                </a:cubicBezTo>
                <a:cubicBezTo>
                  <a:pt x="24" y="80"/>
                  <a:pt x="24" y="80"/>
                  <a:pt x="24" y="80"/>
                </a:cubicBezTo>
                <a:cubicBezTo>
                  <a:pt x="24" y="79"/>
                  <a:pt x="24" y="78"/>
                  <a:pt x="24" y="78"/>
                </a:cubicBezTo>
                <a:cubicBezTo>
                  <a:pt x="24" y="77"/>
                  <a:pt x="24" y="77"/>
                  <a:pt x="23" y="77"/>
                </a:cubicBezTo>
                <a:cubicBezTo>
                  <a:pt x="23" y="77"/>
                  <a:pt x="23" y="77"/>
                  <a:pt x="23" y="77"/>
                </a:cubicBezTo>
                <a:cubicBezTo>
                  <a:pt x="24" y="76"/>
                  <a:pt x="25" y="76"/>
                  <a:pt x="25" y="75"/>
                </a:cubicBezTo>
                <a:cubicBezTo>
                  <a:pt x="25" y="75"/>
                  <a:pt x="26" y="75"/>
                  <a:pt x="26" y="75"/>
                </a:cubicBezTo>
                <a:cubicBezTo>
                  <a:pt x="26" y="75"/>
                  <a:pt x="26" y="75"/>
                  <a:pt x="27" y="75"/>
                </a:cubicBezTo>
                <a:cubicBezTo>
                  <a:pt x="27" y="74"/>
                  <a:pt x="27" y="74"/>
                  <a:pt x="28" y="74"/>
                </a:cubicBezTo>
                <a:cubicBezTo>
                  <a:pt x="28" y="74"/>
                  <a:pt x="28" y="73"/>
                  <a:pt x="29" y="73"/>
                </a:cubicBezTo>
                <a:cubicBezTo>
                  <a:pt x="29" y="73"/>
                  <a:pt x="30" y="73"/>
                  <a:pt x="30" y="72"/>
                </a:cubicBezTo>
                <a:cubicBezTo>
                  <a:pt x="30" y="72"/>
                  <a:pt x="30" y="72"/>
                  <a:pt x="30" y="72"/>
                </a:cubicBezTo>
                <a:cubicBezTo>
                  <a:pt x="31" y="72"/>
                  <a:pt x="32" y="71"/>
                  <a:pt x="32" y="71"/>
                </a:cubicBezTo>
                <a:cubicBezTo>
                  <a:pt x="33" y="70"/>
                  <a:pt x="35" y="70"/>
                  <a:pt x="36" y="69"/>
                </a:cubicBezTo>
                <a:cubicBezTo>
                  <a:pt x="36" y="69"/>
                  <a:pt x="37" y="69"/>
                  <a:pt x="37" y="69"/>
                </a:cubicBezTo>
                <a:cubicBezTo>
                  <a:pt x="38" y="68"/>
                  <a:pt x="39" y="68"/>
                  <a:pt x="39" y="67"/>
                </a:cubicBezTo>
                <a:cubicBezTo>
                  <a:pt x="40" y="67"/>
                  <a:pt x="40" y="67"/>
                  <a:pt x="40" y="67"/>
                </a:cubicBezTo>
                <a:cubicBezTo>
                  <a:pt x="41" y="67"/>
                  <a:pt x="42" y="66"/>
                  <a:pt x="42" y="66"/>
                </a:cubicBezTo>
                <a:cubicBezTo>
                  <a:pt x="43" y="65"/>
                  <a:pt x="44" y="65"/>
                  <a:pt x="45" y="65"/>
                </a:cubicBezTo>
                <a:cubicBezTo>
                  <a:pt x="46" y="64"/>
                  <a:pt x="46" y="64"/>
                  <a:pt x="47" y="64"/>
                </a:cubicBezTo>
                <a:cubicBezTo>
                  <a:pt x="47" y="63"/>
                  <a:pt x="47" y="64"/>
                  <a:pt x="47" y="63"/>
                </a:cubicBezTo>
                <a:cubicBezTo>
                  <a:pt x="47" y="63"/>
                  <a:pt x="47" y="63"/>
                  <a:pt x="47" y="63"/>
                </a:cubicBezTo>
                <a:cubicBezTo>
                  <a:pt x="46" y="63"/>
                  <a:pt x="45" y="64"/>
                  <a:pt x="44" y="64"/>
                </a:cubicBezTo>
                <a:cubicBezTo>
                  <a:pt x="44" y="64"/>
                  <a:pt x="44" y="65"/>
                  <a:pt x="44" y="64"/>
                </a:cubicBezTo>
                <a:cubicBezTo>
                  <a:pt x="43" y="64"/>
                  <a:pt x="43" y="65"/>
                  <a:pt x="42" y="65"/>
                </a:cubicBezTo>
                <a:cubicBezTo>
                  <a:pt x="41" y="65"/>
                  <a:pt x="40" y="66"/>
                  <a:pt x="38" y="66"/>
                </a:cubicBezTo>
                <a:cubicBezTo>
                  <a:pt x="37" y="67"/>
                  <a:pt x="37" y="67"/>
                  <a:pt x="36" y="67"/>
                </a:cubicBezTo>
                <a:cubicBezTo>
                  <a:pt x="35" y="68"/>
                  <a:pt x="33" y="69"/>
                  <a:pt x="32" y="70"/>
                </a:cubicBezTo>
                <a:cubicBezTo>
                  <a:pt x="32" y="70"/>
                  <a:pt x="31" y="70"/>
                  <a:pt x="31" y="70"/>
                </a:cubicBezTo>
                <a:cubicBezTo>
                  <a:pt x="30" y="71"/>
                  <a:pt x="30" y="70"/>
                  <a:pt x="29" y="71"/>
                </a:cubicBezTo>
                <a:cubicBezTo>
                  <a:pt x="29" y="71"/>
                  <a:pt x="29" y="71"/>
                  <a:pt x="29" y="71"/>
                </a:cubicBezTo>
                <a:cubicBezTo>
                  <a:pt x="29" y="70"/>
                  <a:pt x="29" y="70"/>
                  <a:pt x="29" y="70"/>
                </a:cubicBezTo>
                <a:cubicBezTo>
                  <a:pt x="30" y="70"/>
                  <a:pt x="30" y="70"/>
                  <a:pt x="30" y="69"/>
                </a:cubicBezTo>
                <a:cubicBezTo>
                  <a:pt x="30" y="69"/>
                  <a:pt x="31" y="69"/>
                  <a:pt x="30" y="69"/>
                </a:cubicBezTo>
                <a:cubicBezTo>
                  <a:pt x="30" y="69"/>
                  <a:pt x="30" y="69"/>
                  <a:pt x="30" y="69"/>
                </a:cubicBezTo>
                <a:cubicBezTo>
                  <a:pt x="29" y="69"/>
                  <a:pt x="29" y="70"/>
                  <a:pt x="28" y="70"/>
                </a:cubicBezTo>
                <a:cubicBezTo>
                  <a:pt x="28" y="70"/>
                  <a:pt x="28" y="70"/>
                  <a:pt x="28" y="70"/>
                </a:cubicBezTo>
                <a:cubicBezTo>
                  <a:pt x="27" y="71"/>
                  <a:pt x="26" y="71"/>
                  <a:pt x="26" y="72"/>
                </a:cubicBezTo>
                <a:cubicBezTo>
                  <a:pt x="26" y="72"/>
                  <a:pt x="25" y="72"/>
                  <a:pt x="25" y="72"/>
                </a:cubicBezTo>
                <a:cubicBezTo>
                  <a:pt x="25" y="72"/>
                  <a:pt x="25" y="72"/>
                  <a:pt x="25" y="72"/>
                </a:cubicBezTo>
                <a:cubicBezTo>
                  <a:pt x="24" y="72"/>
                  <a:pt x="24" y="73"/>
                  <a:pt x="23" y="73"/>
                </a:cubicBezTo>
                <a:cubicBezTo>
                  <a:pt x="23" y="73"/>
                  <a:pt x="22" y="73"/>
                  <a:pt x="22" y="74"/>
                </a:cubicBezTo>
                <a:cubicBezTo>
                  <a:pt x="22" y="75"/>
                  <a:pt x="21" y="75"/>
                  <a:pt x="20" y="75"/>
                </a:cubicBezTo>
                <a:cubicBezTo>
                  <a:pt x="20" y="75"/>
                  <a:pt x="20" y="75"/>
                  <a:pt x="20" y="75"/>
                </a:cubicBezTo>
                <a:cubicBezTo>
                  <a:pt x="20" y="75"/>
                  <a:pt x="20" y="76"/>
                  <a:pt x="19" y="75"/>
                </a:cubicBezTo>
                <a:cubicBezTo>
                  <a:pt x="19" y="75"/>
                  <a:pt x="19" y="75"/>
                  <a:pt x="19" y="75"/>
                </a:cubicBezTo>
                <a:cubicBezTo>
                  <a:pt x="20" y="74"/>
                  <a:pt x="20" y="74"/>
                  <a:pt x="21" y="73"/>
                </a:cubicBezTo>
                <a:cubicBezTo>
                  <a:pt x="21" y="73"/>
                  <a:pt x="22" y="72"/>
                  <a:pt x="22" y="72"/>
                </a:cubicBezTo>
                <a:cubicBezTo>
                  <a:pt x="23" y="71"/>
                  <a:pt x="24" y="70"/>
                  <a:pt x="25" y="69"/>
                </a:cubicBezTo>
                <a:cubicBezTo>
                  <a:pt x="26" y="68"/>
                  <a:pt x="27" y="67"/>
                  <a:pt x="28" y="66"/>
                </a:cubicBezTo>
                <a:cubicBezTo>
                  <a:pt x="29" y="65"/>
                  <a:pt x="30" y="64"/>
                  <a:pt x="31" y="64"/>
                </a:cubicBezTo>
                <a:cubicBezTo>
                  <a:pt x="32" y="63"/>
                  <a:pt x="32" y="63"/>
                  <a:pt x="32" y="62"/>
                </a:cubicBezTo>
                <a:cubicBezTo>
                  <a:pt x="32" y="62"/>
                  <a:pt x="32" y="62"/>
                  <a:pt x="32" y="62"/>
                </a:cubicBezTo>
                <a:cubicBezTo>
                  <a:pt x="32" y="62"/>
                  <a:pt x="32" y="62"/>
                  <a:pt x="32" y="62"/>
                </a:cubicBezTo>
                <a:cubicBezTo>
                  <a:pt x="30" y="62"/>
                  <a:pt x="29" y="62"/>
                  <a:pt x="27" y="63"/>
                </a:cubicBezTo>
                <a:cubicBezTo>
                  <a:pt x="26" y="63"/>
                  <a:pt x="25" y="64"/>
                  <a:pt x="24" y="64"/>
                </a:cubicBezTo>
                <a:cubicBezTo>
                  <a:pt x="24" y="64"/>
                  <a:pt x="23" y="65"/>
                  <a:pt x="23" y="64"/>
                </a:cubicBezTo>
                <a:cubicBezTo>
                  <a:pt x="22" y="64"/>
                  <a:pt x="22" y="64"/>
                  <a:pt x="22" y="64"/>
                </a:cubicBezTo>
                <a:cubicBezTo>
                  <a:pt x="21" y="65"/>
                  <a:pt x="19" y="65"/>
                  <a:pt x="18" y="66"/>
                </a:cubicBezTo>
                <a:cubicBezTo>
                  <a:pt x="17" y="66"/>
                  <a:pt x="16" y="67"/>
                  <a:pt x="15" y="67"/>
                </a:cubicBezTo>
                <a:cubicBezTo>
                  <a:pt x="14" y="68"/>
                  <a:pt x="14" y="68"/>
                  <a:pt x="13" y="68"/>
                </a:cubicBezTo>
                <a:cubicBezTo>
                  <a:pt x="13" y="69"/>
                  <a:pt x="12" y="68"/>
                  <a:pt x="12" y="68"/>
                </a:cubicBezTo>
                <a:cubicBezTo>
                  <a:pt x="12" y="68"/>
                  <a:pt x="12" y="68"/>
                  <a:pt x="11" y="68"/>
                </a:cubicBezTo>
                <a:cubicBezTo>
                  <a:pt x="11" y="69"/>
                  <a:pt x="10" y="69"/>
                  <a:pt x="10" y="70"/>
                </a:cubicBezTo>
                <a:cubicBezTo>
                  <a:pt x="9" y="70"/>
                  <a:pt x="8" y="70"/>
                  <a:pt x="7" y="71"/>
                </a:cubicBezTo>
                <a:cubicBezTo>
                  <a:pt x="7" y="71"/>
                  <a:pt x="7" y="71"/>
                  <a:pt x="7" y="71"/>
                </a:cubicBezTo>
                <a:cubicBezTo>
                  <a:pt x="7" y="70"/>
                  <a:pt x="7" y="71"/>
                  <a:pt x="6" y="71"/>
                </a:cubicBezTo>
                <a:cubicBezTo>
                  <a:pt x="6" y="72"/>
                  <a:pt x="5" y="72"/>
                  <a:pt x="5" y="72"/>
                </a:cubicBezTo>
                <a:cubicBezTo>
                  <a:pt x="4" y="72"/>
                  <a:pt x="4" y="72"/>
                  <a:pt x="4" y="72"/>
                </a:cubicBezTo>
                <a:cubicBezTo>
                  <a:pt x="4" y="72"/>
                  <a:pt x="4" y="72"/>
                  <a:pt x="4" y="72"/>
                </a:cubicBezTo>
                <a:cubicBezTo>
                  <a:pt x="5" y="71"/>
                  <a:pt x="5" y="70"/>
                  <a:pt x="6" y="70"/>
                </a:cubicBezTo>
                <a:cubicBezTo>
                  <a:pt x="8" y="68"/>
                  <a:pt x="9" y="66"/>
                  <a:pt x="11" y="65"/>
                </a:cubicBezTo>
                <a:cubicBezTo>
                  <a:pt x="11" y="64"/>
                  <a:pt x="12" y="64"/>
                  <a:pt x="12" y="63"/>
                </a:cubicBezTo>
                <a:cubicBezTo>
                  <a:pt x="13" y="63"/>
                  <a:pt x="13" y="62"/>
                  <a:pt x="13" y="62"/>
                </a:cubicBezTo>
                <a:cubicBezTo>
                  <a:pt x="13" y="62"/>
                  <a:pt x="13" y="62"/>
                  <a:pt x="13" y="62"/>
                </a:cubicBezTo>
                <a:cubicBezTo>
                  <a:pt x="13" y="62"/>
                  <a:pt x="13" y="61"/>
                  <a:pt x="12" y="61"/>
                </a:cubicBezTo>
                <a:cubicBezTo>
                  <a:pt x="12" y="62"/>
                  <a:pt x="12" y="62"/>
                  <a:pt x="12" y="61"/>
                </a:cubicBezTo>
                <a:cubicBezTo>
                  <a:pt x="12" y="61"/>
                  <a:pt x="12" y="61"/>
                  <a:pt x="11" y="61"/>
                </a:cubicBezTo>
                <a:cubicBezTo>
                  <a:pt x="11" y="61"/>
                  <a:pt x="11" y="61"/>
                  <a:pt x="11" y="61"/>
                </a:cubicBezTo>
                <a:cubicBezTo>
                  <a:pt x="11" y="61"/>
                  <a:pt x="11" y="61"/>
                  <a:pt x="11" y="61"/>
                </a:cubicBezTo>
                <a:cubicBezTo>
                  <a:pt x="11" y="61"/>
                  <a:pt x="10" y="61"/>
                  <a:pt x="10" y="61"/>
                </a:cubicBezTo>
                <a:cubicBezTo>
                  <a:pt x="10" y="60"/>
                  <a:pt x="9" y="60"/>
                  <a:pt x="9" y="59"/>
                </a:cubicBezTo>
                <a:cubicBezTo>
                  <a:pt x="8" y="59"/>
                  <a:pt x="8" y="59"/>
                  <a:pt x="8" y="59"/>
                </a:cubicBezTo>
                <a:cubicBezTo>
                  <a:pt x="8" y="59"/>
                  <a:pt x="8" y="59"/>
                  <a:pt x="8" y="59"/>
                </a:cubicBezTo>
                <a:cubicBezTo>
                  <a:pt x="9" y="60"/>
                  <a:pt x="9" y="60"/>
                  <a:pt x="9" y="60"/>
                </a:cubicBezTo>
                <a:cubicBezTo>
                  <a:pt x="9" y="60"/>
                  <a:pt x="10" y="60"/>
                  <a:pt x="9" y="61"/>
                </a:cubicBezTo>
                <a:cubicBezTo>
                  <a:pt x="9" y="61"/>
                  <a:pt x="9" y="61"/>
                  <a:pt x="10" y="61"/>
                </a:cubicBezTo>
                <a:cubicBezTo>
                  <a:pt x="10" y="61"/>
                  <a:pt x="10" y="61"/>
                  <a:pt x="10" y="62"/>
                </a:cubicBezTo>
                <a:cubicBezTo>
                  <a:pt x="10" y="62"/>
                  <a:pt x="10" y="62"/>
                  <a:pt x="10" y="62"/>
                </a:cubicBezTo>
                <a:cubicBezTo>
                  <a:pt x="10" y="62"/>
                  <a:pt x="10" y="62"/>
                  <a:pt x="9" y="62"/>
                </a:cubicBezTo>
                <a:cubicBezTo>
                  <a:pt x="9" y="61"/>
                  <a:pt x="8" y="60"/>
                  <a:pt x="7" y="59"/>
                </a:cubicBezTo>
                <a:cubicBezTo>
                  <a:pt x="7" y="59"/>
                  <a:pt x="7" y="58"/>
                  <a:pt x="7" y="58"/>
                </a:cubicBezTo>
                <a:cubicBezTo>
                  <a:pt x="7" y="58"/>
                  <a:pt x="7" y="58"/>
                  <a:pt x="7" y="58"/>
                </a:cubicBezTo>
                <a:cubicBezTo>
                  <a:pt x="7" y="58"/>
                  <a:pt x="7" y="58"/>
                  <a:pt x="7" y="58"/>
                </a:cubicBezTo>
                <a:cubicBezTo>
                  <a:pt x="7" y="58"/>
                  <a:pt x="7" y="59"/>
                  <a:pt x="8" y="58"/>
                </a:cubicBezTo>
                <a:cubicBezTo>
                  <a:pt x="8" y="58"/>
                  <a:pt x="8" y="58"/>
                  <a:pt x="8" y="57"/>
                </a:cubicBezTo>
                <a:cubicBezTo>
                  <a:pt x="8" y="57"/>
                  <a:pt x="7" y="57"/>
                  <a:pt x="8" y="57"/>
                </a:cubicBezTo>
                <a:cubicBezTo>
                  <a:pt x="8" y="57"/>
                  <a:pt x="8" y="57"/>
                  <a:pt x="8" y="57"/>
                </a:cubicBezTo>
                <a:cubicBezTo>
                  <a:pt x="8" y="57"/>
                  <a:pt x="8" y="57"/>
                  <a:pt x="8" y="57"/>
                </a:cubicBezTo>
                <a:cubicBezTo>
                  <a:pt x="9" y="57"/>
                  <a:pt x="9" y="56"/>
                  <a:pt x="9" y="56"/>
                </a:cubicBezTo>
                <a:cubicBezTo>
                  <a:pt x="9" y="56"/>
                  <a:pt x="9" y="55"/>
                  <a:pt x="9" y="55"/>
                </a:cubicBezTo>
                <a:cubicBezTo>
                  <a:pt x="10" y="56"/>
                  <a:pt x="10" y="55"/>
                  <a:pt x="10" y="54"/>
                </a:cubicBezTo>
                <a:cubicBezTo>
                  <a:pt x="9" y="53"/>
                  <a:pt x="9" y="53"/>
                  <a:pt x="10" y="52"/>
                </a:cubicBezTo>
                <a:cubicBezTo>
                  <a:pt x="10" y="52"/>
                  <a:pt x="10" y="52"/>
                  <a:pt x="10" y="51"/>
                </a:cubicBezTo>
                <a:cubicBezTo>
                  <a:pt x="10" y="51"/>
                  <a:pt x="10" y="51"/>
                  <a:pt x="9" y="51"/>
                </a:cubicBezTo>
                <a:cubicBezTo>
                  <a:pt x="9" y="51"/>
                  <a:pt x="9" y="51"/>
                  <a:pt x="8" y="52"/>
                </a:cubicBezTo>
                <a:cubicBezTo>
                  <a:pt x="8" y="52"/>
                  <a:pt x="7" y="52"/>
                  <a:pt x="7" y="52"/>
                </a:cubicBezTo>
                <a:cubicBezTo>
                  <a:pt x="7" y="52"/>
                  <a:pt x="7" y="51"/>
                  <a:pt x="7" y="51"/>
                </a:cubicBezTo>
                <a:cubicBezTo>
                  <a:pt x="8" y="51"/>
                  <a:pt x="8" y="51"/>
                  <a:pt x="7" y="51"/>
                </a:cubicBezTo>
                <a:cubicBezTo>
                  <a:pt x="7" y="51"/>
                  <a:pt x="7" y="50"/>
                  <a:pt x="8" y="50"/>
                </a:cubicBezTo>
                <a:cubicBezTo>
                  <a:pt x="8" y="50"/>
                  <a:pt x="8" y="50"/>
                  <a:pt x="8" y="50"/>
                </a:cubicBezTo>
                <a:cubicBezTo>
                  <a:pt x="8" y="50"/>
                  <a:pt x="8" y="50"/>
                  <a:pt x="8" y="50"/>
                </a:cubicBezTo>
                <a:cubicBezTo>
                  <a:pt x="7" y="50"/>
                  <a:pt x="7" y="50"/>
                  <a:pt x="7" y="50"/>
                </a:cubicBezTo>
                <a:cubicBezTo>
                  <a:pt x="7" y="50"/>
                  <a:pt x="6" y="51"/>
                  <a:pt x="5" y="51"/>
                </a:cubicBezTo>
                <a:cubicBezTo>
                  <a:pt x="5" y="51"/>
                  <a:pt x="5" y="51"/>
                  <a:pt x="5" y="51"/>
                </a:cubicBezTo>
                <a:cubicBezTo>
                  <a:pt x="5" y="51"/>
                  <a:pt x="5" y="51"/>
                  <a:pt x="5" y="51"/>
                </a:cubicBezTo>
                <a:cubicBezTo>
                  <a:pt x="5" y="51"/>
                  <a:pt x="5" y="51"/>
                  <a:pt x="5" y="51"/>
                </a:cubicBezTo>
                <a:cubicBezTo>
                  <a:pt x="5" y="50"/>
                  <a:pt x="5" y="51"/>
                  <a:pt x="5" y="51"/>
                </a:cubicBezTo>
                <a:cubicBezTo>
                  <a:pt x="4" y="51"/>
                  <a:pt x="4" y="51"/>
                  <a:pt x="4" y="51"/>
                </a:cubicBezTo>
                <a:cubicBezTo>
                  <a:pt x="3" y="51"/>
                  <a:pt x="2" y="53"/>
                  <a:pt x="1" y="53"/>
                </a:cubicBezTo>
                <a:cubicBezTo>
                  <a:pt x="1" y="53"/>
                  <a:pt x="1" y="53"/>
                  <a:pt x="1" y="53"/>
                </a:cubicBezTo>
                <a:cubicBezTo>
                  <a:pt x="1" y="53"/>
                  <a:pt x="0" y="53"/>
                  <a:pt x="0" y="53"/>
                </a:cubicBezTo>
                <a:cubicBezTo>
                  <a:pt x="0" y="53"/>
                  <a:pt x="0" y="53"/>
                  <a:pt x="0" y="53"/>
                </a:cubicBezTo>
                <a:cubicBezTo>
                  <a:pt x="0" y="53"/>
                  <a:pt x="0" y="52"/>
                  <a:pt x="1" y="52"/>
                </a:cubicBezTo>
                <a:cubicBezTo>
                  <a:pt x="1" y="52"/>
                  <a:pt x="2" y="51"/>
                  <a:pt x="2" y="51"/>
                </a:cubicBezTo>
                <a:cubicBezTo>
                  <a:pt x="2" y="51"/>
                  <a:pt x="3" y="50"/>
                  <a:pt x="3" y="50"/>
                </a:cubicBezTo>
                <a:cubicBezTo>
                  <a:pt x="4" y="50"/>
                  <a:pt x="4" y="49"/>
                  <a:pt x="5" y="49"/>
                </a:cubicBezTo>
                <a:cubicBezTo>
                  <a:pt x="6" y="48"/>
                  <a:pt x="7" y="48"/>
                  <a:pt x="9" y="47"/>
                </a:cubicBezTo>
                <a:cubicBezTo>
                  <a:pt x="9" y="46"/>
                  <a:pt x="10" y="46"/>
                  <a:pt x="11" y="46"/>
                </a:cubicBezTo>
                <a:cubicBezTo>
                  <a:pt x="11" y="45"/>
                  <a:pt x="11" y="45"/>
                  <a:pt x="11" y="45"/>
                </a:cubicBezTo>
                <a:cubicBezTo>
                  <a:pt x="11" y="46"/>
                  <a:pt x="11" y="46"/>
                  <a:pt x="11" y="46"/>
                </a:cubicBezTo>
                <a:cubicBezTo>
                  <a:pt x="10" y="46"/>
                  <a:pt x="10" y="46"/>
                  <a:pt x="10" y="46"/>
                </a:cubicBezTo>
                <a:cubicBezTo>
                  <a:pt x="10" y="46"/>
                  <a:pt x="9" y="46"/>
                  <a:pt x="10" y="47"/>
                </a:cubicBezTo>
                <a:cubicBezTo>
                  <a:pt x="10" y="47"/>
                  <a:pt x="10" y="47"/>
                  <a:pt x="10" y="47"/>
                </a:cubicBezTo>
                <a:cubicBezTo>
                  <a:pt x="10" y="46"/>
                  <a:pt x="10" y="46"/>
                  <a:pt x="10" y="46"/>
                </a:cubicBezTo>
                <a:cubicBezTo>
                  <a:pt x="11" y="46"/>
                  <a:pt x="11" y="46"/>
                  <a:pt x="11" y="46"/>
                </a:cubicBezTo>
                <a:cubicBezTo>
                  <a:pt x="11" y="46"/>
                  <a:pt x="11" y="46"/>
                  <a:pt x="11" y="46"/>
                </a:cubicBezTo>
                <a:cubicBezTo>
                  <a:pt x="11" y="47"/>
                  <a:pt x="11" y="47"/>
                  <a:pt x="11" y="47"/>
                </a:cubicBezTo>
                <a:cubicBezTo>
                  <a:pt x="11" y="47"/>
                  <a:pt x="11" y="47"/>
                  <a:pt x="11" y="47"/>
                </a:cubicBezTo>
                <a:cubicBezTo>
                  <a:pt x="11" y="46"/>
                  <a:pt x="12" y="46"/>
                  <a:pt x="12" y="46"/>
                </a:cubicBezTo>
                <a:cubicBezTo>
                  <a:pt x="14" y="45"/>
                  <a:pt x="15" y="44"/>
                  <a:pt x="16" y="44"/>
                </a:cubicBezTo>
                <a:cubicBezTo>
                  <a:pt x="16" y="44"/>
                  <a:pt x="17" y="44"/>
                  <a:pt x="16" y="43"/>
                </a:cubicBezTo>
                <a:cubicBezTo>
                  <a:pt x="16" y="43"/>
                  <a:pt x="16" y="43"/>
                  <a:pt x="16" y="43"/>
                </a:cubicBezTo>
                <a:cubicBezTo>
                  <a:pt x="16" y="43"/>
                  <a:pt x="16" y="43"/>
                  <a:pt x="16" y="43"/>
                </a:cubicBezTo>
                <a:cubicBezTo>
                  <a:pt x="16" y="43"/>
                  <a:pt x="16" y="43"/>
                  <a:pt x="16" y="43"/>
                </a:cubicBezTo>
                <a:cubicBezTo>
                  <a:pt x="16" y="43"/>
                  <a:pt x="16" y="42"/>
                  <a:pt x="16" y="42"/>
                </a:cubicBezTo>
                <a:cubicBezTo>
                  <a:pt x="16" y="41"/>
                  <a:pt x="17" y="41"/>
                  <a:pt x="17" y="41"/>
                </a:cubicBezTo>
                <a:cubicBezTo>
                  <a:pt x="17" y="41"/>
                  <a:pt x="17" y="41"/>
                  <a:pt x="17" y="41"/>
                </a:cubicBezTo>
                <a:cubicBezTo>
                  <a:pt x="17" y="42"/>
                  <a:pt x="16" y="42"/>
                  <a:pt x="17" y="42"/>
                </a:cubicBezTo>
                <a:cubicBezTo>
                  <a:pt x="17" y="42"/>
                  <a:pt x="17" y="42"/>
                  <a:pt x="17" y="42"/>
                </a:cubicBezTo>
                <a:cubicBezTo>
                  <a:pt x="17" y="41"/>
                  <a:pt x="17" y="41"/>
                  <a:pt x="17" y="41"/>
                </a:cubicBezTo>
                <a:cubicBezTo>
                  <a:pt x="18" y="41"/>
                  <a:pt x="18" y="41"/>
                  <a:pt x="17" y="41"/>
                </a:cubicBezTo>
                <a:cubicBezTo>
                  <a:pt x="17" y="40"/>
                  <a:pt x="17" y="40"/>
                  <a:pt x="18" y="40"/>
                </a:cubicBezTo>
                <a:cubicBezTo>
                  <a:pt x="18" y="39"/>
                  <a:pt x="18" y="40"/>
                  <a:pt x="18" y="40"/>
                </a:cubicBezTo>
                <a:cubicBezTo>
                  <a:pt x="18" y="40"/>
                  <a:pt x="18" y="40"/>
                  <a:pt x="18" y="40"/>
                </a:cubicBezTo>
                <a:cubicBezTo>
                  <a:pt x="18" y="39"/>
                  <a:pt x="18" y="39"/>
                  <a:pt x="18" y="39"/>
                </a:cubicBezTo>
                <a:cubicBezTo>
                  <a:pt x="18" y="39"/>
                  <a:pt x="18" y="39"/>
                  <a:pt x="18" y="39"/>
                </a:cubicBezTo>
                <a:cubicBezTo>
                  <a:pt x="18" y="39"/>
                  <a:pt x="19" y="39"/>
                  <a:pt x="19" y="38"/>
                </a:cubicBezTo>
                <a:cubicBezTo>
                  <a:pt x="18" y="38"/>
                  <a:pt x="19" y="38"/>
                  <a:pt x="19" y="38"/>
                </a:cubicBezTo>
                <a:cubicBezTo>
                  <a:pt x="19" y="38"/>
                  <a:pt x="19" y="38"/>
                  <a:pt x="19" y="37"/>
                </a:cubicBezTo>
                <a:cubicBezTo>
                  <a:pt x="20" y="37"/>
                  <a:pt x="20" y="37"/>
                  <a:pt x="20" y="37"/>
                </a:cubicBezTo>
                <a:cubicBezTo>
                  <a:pt x="20" y="37"/>
                  <a:pt x="20" y="37"/>
                  <a:pt x="20" y="36"/>
                </a:cubicBezTo>
                <a:cubicBezTo>
                  <a:pt x="20" y="36"/>
                  <a:pt x="21" y="36"/>
                  <a:pt x="21" y="35"/>
                </a:cubicBezTo>
                <a:cubicBezTo>
                  <a:pt x="21" y="35"/>
                  <a:pt x="21" y="35"/>
                  <a:pt x="21" y="35"/>
                </a:cubicBezTo>
                <a:cubicBezTo>
                  <a:pt x="21" y="35"/>
                  <a:pt x="21" y="35"/>
                  <a:pt x="20" y="35"/>
                </a:cubicBezTo>
                <a:cubicBezTo>
                  <a:pt x="19" y="36"/>
                  <a:pt x="19" y="37"/>
                  <a:pt x="18" y="38"/>
                </a:cubicBezTo>
                <a:cubicBezTo>
                  <a:pt x="18" y="38"/>
                  <a:pt x="18" y="39"/>
                  <a:pt x="17" y="40"/>
                </a:cubicBezTo>
                <a:cubicBezTo>
                  <a:pt x="17" y="40"/>
                  <a:pt x="17" y="40"/>
                  <a:pt x="17" y="40"/>
                </a:cubicBezTo>
                <a:cubicBezTo>
                  <a:pt x="17" y="40"/>
                  <a:pt x="17" y="40"/>
                  <a:pt x="17" y="40"/>
                </a:cubicBezTo>
                <a:cubicBezTo>
                  <a:pt x="17" y="39"/>
                  <a:pt x="18" y="37"/>
                  <a:pt x="19" y="36"/>
                </a:cubicBezTo>
                <a:cubicBezTo>
                  <a:pt x="19" y="36"/>
                  <a:pt x="19" y="36"/>
                  <a:pt x="19" y="36"/>
                </a:cubicBezTo>
                <a:cubicBezTo>
                  <a:pt x="19" y="36"/>
                  <a:pt x="19" y="36"/>
                  <a:pt x="18" y="36"/>
                </a:cubicBezTo>
                <a:cubicBezTo>
                  <a:pt x="18" y="37"/>
                  <a:pt x="18" y="37"/>
                  <a:pt x="17" y="38"/>
                </a:cubicBezTo>
                <a:cubicBezTo>
                  <a:pt x="17" y="38"/>
                  <a:pt x="17" y="38"/>
                  <a:pt x="17" y="39"/>
                </a:cubicBezTo>
                <a:cubicBezTo>
                  <a:pt x="17" y="39"/>
                  <a:pt x="17" y="39"/>
                  <a:pt x="17" y="39"/>
                </a:cubicBezTo>
                <a:cubicBezTo>
                  <a:pt x="16" y="39"/>
                  <a:pt x="16" y="39"/>
                  <a:pt x="16" y="38"/>
                </a:cubicBezTo>
                <a:cubicBezTo>
                  <a:pt x="16" y="38"/>
                  <a:pt x="17" y="37"/>
                  <a:pt x="17" y="37"/>
                </a:cubicBezTo>
                <a:cubicBezTo>
                  <a:pt x="17" y="37"/>
                  <a:pt x="17" y="37"/>
                  <a:pt x="17" y="36"/>
                </a:cubicBezTo>
                <a:cubicBezTo>
                  <a:pt x="17" y="36"/>
                  <a:pt x="17" y="36"/>
                  <a:pt x="17" y="36"/>
                </a:cubicBezTo>
                <a:cubicBezTo>
                  <a:pt x="15" y="36"/>
                  <a:pt x="14" y="37"/>
                  <a:pt x="13" y="38"/>
                </a:cubicBezTo>
                <a:cubicBezTo>
                  <a:pt x="13" y="38"/>
                  <a:pt x="13" y="38"/>
                  <a:pt x="13" y="38"/>
                </a:cubicBezTo>
                <a:cubicBezTo>
                  <a:pt x="13" y="37"/>
                  <a:pt x="12" y="38"/>
                  <a:pt x="12" y="38"/>
                </a:cubicBezTo>
                <a:cubicBezTo>
                  <a:pt x="12" y="38"/>
                  <a:pt x="11" y="38"/>
                  <a:pt x="10" y="39"/>
                </a:cubicBezTo>
                <a:cubicBezTo>
                  <a:pt x="10" y="39"/>
                  <a:pt x="9" y="39"/>
                  <a:pt x="8" y="40"/>
                </a:cubicBezTo>
                <a:cubicBezTo>
                  <a:pt x="8" y="40"/>
                  <a:pt x="8" y="40"/>
                  <a:pt x="8" y="40"/>
                </a:cubicBezTo>
                <a:cubicBezTo>
                  <a:pt x="8" y="40"/>
                  <a:pt x="8" y="40"/>
                  <a:pt x="8" y="40"/>
                </a:cubicBezTo>
                <a:cubicBezTo>
                  <a:pt x="8" y="38"/>
                  <a:pt x="10" y="38"/>
                  <a:pt x="11" y="37"/>
                </a:cubicBezTo>
                <a:cubicBezTo>
                  <a:pt x="12" y="36"/>
                  <a:pt x="13" y="35"/>
                  <a:pt x="15" y="34"/>
                </a:cubicBezTo>
                <a:cubicBezTo>
                  <a:pt x="16" y="33"/>
                  <a:pt x="17" y="33"/>
                  <a:pt x="18" y="32"/>
                </a:cubicBezTo>
                <a:cubicBezTo>
                  <a:pt x="19" y="31"/>
                  <a:pt x="21" y="30"/>
                  <a:pt x="23" y="29"/>
                </a:cubicBezTo>
                <a:cubicBezTo>
                  <a:pt x="23" y="28"/>
                  <a:pt x="24" y="28"/>
                  <a:pt x="24" y="28"/>
                </a:cubicBezTo>
                <a:cubicBezTo>
                  <a:pt x="24" y="28"/>
                  <a:pt x="24" y="27"/>
                  <a:pt x="24" y="27"/>
                </a:cubicBezTo>
                <a:cubicBezTo>
                  <a:pt x="25" y="27"/>
                  <a:pt x="26" y="27"/>
                  <a:pt x="26" y="26"/>
                </a:cubicBezTo>
                <a:cubicBezTo>
                  <a:pt x="26" y="26"/>
                  <a:pt x="26" y="26"/>
                  <a:pt x="26" y="26"/>
                </a:cubicBezTo>
                <a:cubicBezTo>
                  <a:pt x="26" y="25"/>
                  <a:pt x="27" y="25"/>
                  <a:pt x="27" y="25"/>
                </a:cubicBezTo>
                <a:cubicBezTo>
                  <a:pt x="27" y="25"/>
                  <a:pt x="27" y="24"/>
                  <a:pt x="28" y="24"/>
                </a:cubicBezTo>
                <a:cubicBezTo>
                  <a:pt x="28" y="24"/>
                  <a:pt x="29" y="24"/>
                  <a:pt x="29" y="23"/>
                </a:cubicBezTo>
                <a:cubicBezTo>
                  <a:pt x="29" y="23"/>
                  <a:pt x="29" y="23"/>
                  <a:pt x="29" y="23"/>
                </a:cubicBezTo>
                <a:cubicBezTo>
                  <a:pt x="31" y="22"/>
                  <a:pt x="32" y="21"/>
                  <a:pt x="34" y="19"/>
                </a:cubicBezTo>
                <a:cubicBezTo>
                  <a:pt x="35" y="19"/>
                  <a:pt x="35" y="18"/>
                  <a:pt x="36" y="18"/>
                </a:cubicBezTo>
                <a:cubicBezTo>
                  <a:pt x="37" y="18"/>
                  <a:pt x="37" y="17"/>
                  <a:pt x="38" y="17"/>
                </a:cubicBezTo>
                <a:cubicBezTo>
                  <a:pt x="39" y="17"/>
                  <a:pt x="40" y="16"/>
                  <a:pt x="40" y="16"/>
                </a:cubicBezTo>
                <a:cubicBezTo>
                  <a:pt x="41" y="15"/>
                  <a:pt x="43" y="15"/>
                  <a:pt x="44" y="14"/>
                </a:cubicBezTo>
                <a:cubicBezTo>
                  <a:pt x="44" y="14"/>
                  <a:pt x="45" y="14"/>
                  <a:pt x="45" y="14"/>
                </a:cubicBezTo>
                <a:cubicBezTo>
                  <a:pt x="45" y="14"/>
                  <a:pt x="46" y="14"/>
                  <a:pt x="46" y="13"/>
                </a:cubicBezTo>
                <a:cubicBezTo>
                  <a:pt x="48" y="12"/>
                  <a:pt x="50" y="11"/>
                  <a:pt x="53" y="11"/>
                </a:cubicBezTo>
                <a:cubicBezTo>
                  <a:pt x="53" y="10"/>
                  <a:pt x="54" y="10"/>
                  <a:pt x="54" y="10"/>
                </a:cubicBezTo>
                <a:cubicBezTo>
                  <a:pt x="55" y="10"/>
                  <a:pt x="55" y="10"/>
                  <a:pt x="55" y="10"/>
                </a:cubicBezTo>
                <a:cubicBezTo>
                  <a:pt x="55" y="9"/>
                  <a:pt x="54" y="9"/>
                  <a:pt x="54" y="10"/>
                </a:cubicBezTo>
                <a:cubicBezTo>
                  <a:pt x="54" y="10"/>
                  <a:pt x="54" y="10"/>
                  <a:pt x="53" y="10"/>
                </a:cubicBezTo>
                <a:cubicBezTo>
                  <a:pt x="54" y="9"/>
                  <a:pt x="54" y="9"/>
                  <a:pt x="54" y="9"/>
                </a:cubicBezTo>
                <a:cubicBezTo>
                  <a:pt x="56" y="9"/>
                  <a:pt x="58" y="8"/>
                  <a:pt x="59" y="7"/>
                </a:cubicBezTo>
                <a:cubicBezTo>
                  <a:pt x="61" y="7"/>
                  <a:pt x="62" y="6"/>
                  <a:pt x="63" y="6"/>
                </a:cubicBezTo>
                <a:cubicBezTo>
                  <a:pt x="65" y="6"/>
                  <a:pt x="66" y="5"/>
                  <a:pt x="68" y="5"/>
                </a:cubicBezTo>
                <a:cubicBezTo>
                  <a:pt x="68" y="5"/>
                  <a:pt x="69" y="4"/>
                  <a:pt x="70" y="4"/>
                </a:cubicBezTo>
                <a:cubicBezTo>
                  <a:pt x="71" y="4"/>
                  <a:pt x="72" y="4"/>
                  <a:pt x="72" y="4"/>
                </a:cubicBezTo>
                <a:cubicBezTo>
                  <a:pt x="72" y="4"/>
                  <a:pt x="73" y="4"/>
                  <a:pt x="73" y="4"/>
                </a:cubicBezTo>
                <a:cubicBezTo>
                  <a:pt x="73" y="4"/>
                  <a:pt x="72" y="4"/>
                  <a:pt x="72" y="4"/>
                </a:cubicBezTo>
                <a:cubicBezTo>
                  <a:pt x="72" y="4"/>
                  <a:pt x="71" y="4"/>
                  <a:pt x="70" y="5"/>
                </a:cubicBezTo>
                <a:cubicBezTo>
                  <a:pt x="70" y="5"/>
                  <a:pt x="70" y="5"/>
                  <a:pt x="70" y="5"/>
                </a:cubicBezTo>
                <a:cubicBezTo>
                  <a:pt x="69" y="5"/>
                  <a:pt x="69" y="5"/>
                  <a:pt x="69" y="5"/>
                </a:cubicBezTo>
                <a:cubicBezTo>
                  <a:pt x="69" y="5"/>
                  <a:pt x="70" y="5"/>
                  <a:pt x="70" y="5"/>
                </a:cubicBezTo>
                <a:cubicBezTo>
                  <a:pt x="71" y="5"/>
                  <a:pt x="72" y="5"/>
                  <a:pt x="73" y="4"/>
                </a:cubicBezTo>
                <a:cubicBezTo>
                  <a:pt x="74" y="4"/>
                  <a:pt x="75" y="4"/>
                  <a:pt x="76" y="4"/>
                </a:cubicBezTo>
                <a:cubicBezTo>
                  <a:pt x="77" y="4"/>
                  <a:pt x="78" y="4"/>
                  <a:pt x="80" y="4"/>
                </a:cubicBezTo>
                <a:cubicBezTo>
                  <a:pt x="81" y="3"/>
                  <a:pt x="81" y="3"/>
                  <a:pt x="82" y="3"/>
                </a:cubicBezTo>
                <a:cubicBezTo>
                  <a:pt x="82" y="3"/>
                  <a:pt x="82" y="3"/>
                  <a:pt x="83" y="3"/>
                </a:cubicBezTo>
                <a:cubicBezTo>
                  <a:pt x="83" y="3"/>
                  <a:pt x="83" y="3"/>
                  <a:pt x="83" y="3"/>
                </a:cubicBezTo>
                <a:cubicBezTo>
                  <a:pt x="83" y="3"/>
                  <a:pt x="84" y="3"/>
                  <a:pt x="84" y="3"/>
                </a:cubicBezTo>
                <a:cubicBezTo>
                  <a:pt x="84" y="3"/>
                  <a:pt x="85" y="3"/>
                  <a:pt x="86" y="3"/>
                </a:cubicBezTo>
                <a:cubicBezTo>
                  <a:pt x="86" y="3"/>
                  <a:pt x="86" y="3"/>
                  <a:pt x="86" y="3"/>
                </a:cubicBezTo>
                <a:cubicBezTo>
                  <a:pt x="86" y="3"/>
                  <a:pt x="86" y="3"/>
                  <a:pt x="86" y="3"/>
                </a:cubicBezTo>
                <a:cubicBezTo>
                  <a:pt x="87" y="3"/>
                  <a:pt x="87" y="3"/>
                  <a:pt x="88" y="3"/>
                </a:cubicBezTo>
                <a:cubicBezTo>
                  <a:pt x="88" y="3"/>
                  <a:pt x="88" y="3"/>
                  <a:pt x="88" y="3"/>
                </a:cubicBezTo>
                <a:cubicBezTo>
                  <a:pt x="88" y="3"/>
                  <a:pt x="88" y="3"/>
                  <a:pt x="88" y="3"/>
                </a:cubicBezTo>
                <a:cubicBezTo>
                  <a:pt x="87" y="3"/>
                  <a:pt x="87" y="2"/>
                  <a:pt x="87" y="2"/>
                </a:cubicBezTo>
                <a:cubicBezTo>
                  <a:pt x="86" y="2"/>
                  <a:pt x="86" y="2"/>
                  <a:pt x="86" y="2"/>
                </a:cubicBezTo>
                <a:cubicBezTo>
                  <a:pt x="86" y="2"/>
                  <a:pt x="86" y="2"/>
                  <a:pt x="86" y="2"/>
                </a:cubicBezTo>
                <a:cubicBezTo>
                  <a:pt x="87" y="2"/>
                  <a:pt x="88" y="1"/>
                  <a:pt x="89" y="1"/>
                </a:cubicBezTo>
                <a:cubicBezTo>
                  <a:pt x="90" y="1"/>
                  <a:pt x="92" y="2"/>
                  <a:pt x="94" y="1"/>
                </a:cubicBezTo>
                <a:cubicBezTo>
                  <a:pt x="95" y="1"/>
                  <a:pt x="97" y="1"/>
                  <a:pt x="98" y="1"/>
                </a:cubicBezTo>
                <a:cubicBezTo>
                  <a:pt x="99" y="1"/>
                  <a:pt x="99" y="1"/>
                  <a:pt x="100" y="1"/>
                </a:cubicBezTo>
                <a:cubicBezTo>
                  <a:pt x="100" y="1"/>
                  <a:pt x="101" y="1"/>
                  <a:pt x="101" y="1"/>
                </a:cubicBezTo>
                <a:cubicBezTo>
                  <a:pt x="101" y="1"/>
                  <a:pt x="102" y="1"/>
                  <a:pt x="102" y="1"/>
                </a:cubicBezTo>
                <a:cubicBezTo>
                  <a:pt x="102" y="1"/>
                  <a:pt x="102" y="0"/>
                  <a:pt x="102" y="1"/>
                </a:cubicBezTo>
                <a:cubicBezTo>
                  <a:pt x="102" y="1"/>
                  <a:pt x="103" y="1"/>
                  <a:pt x="102" y="1"/>
                </a:cubicBezTo>
                <a:cubicBezTo>
                  <a:pt x="102" y="1"/>
                  <a:pt x="102" y="1"/>
                  <a:pt x="102" y="1"/>
                </a:cubicBezTo>
                <a:cubicBezTo>
                  <a:pt x="103" y="1"/>
                  <a:pt x="104" y="1"/>
                  <a:pt x="104" y="1"/>
                </a:cubicBezTo>
                <a:cubicBezTo>
                  <a:pt x="104" y="1"/>
                  <a:pt x="104" y="1"/>
                  <a:pt x="104" y="1"/>
                </a:cubicBezTo>
                <a:cubicBezTo>
                  <a:pt x="104" y="1"/>
                  <a:pt x="104" y="1"/>
                  <a:pt x="104" y="1"/>
                </a:cubicBezTo>
                <a:cubicBezTo>
                  <a:pt x="104" y="1"/>
                  <a:pt x="105" y="2"/>
                  <a:pt x="106" y="1"/>
                </a:cubicBezTo>
                <a:cubicBezTo>
                  <a:pt x="106" y="1"/>
                  <a:pt x="106" y="1"/>
                  <a:pt x="107" y="1"/>
                </a:cubicBezTo>
                <a:cubicBezTo>
                  <a:pt x="107" y="2"/>
                  <a:pt x="107" y="2"/>
                  <a:pt x="107" y="2"/>
                </a:cubicBezTo>
                <a:cubicBezTo>
                  <a:pt x="109" y="1"/>
                  <a:pt x="110" y="1"/>
                  <a:pt x="111" y="1"/>
                </a:cubicBezTo>
                <a:cubicBezTo>
                  <a:pt x="112" y="1"/>
                  <a:pt x="113" y="0"/>
                  <a:pt x="114" y="0"/>
                </a:cubicBezTo>
                <a:cubicBezTo>
                  <a:pt x="114" y="0"/>
                  <a:pt x="115" y="0"/>
                  <a:pt x="115" y="0"/>
                </a:cubicBezTo>
                <a:cubicBezTo>
                  <a:pt x="115" y="0"/>
                  <a:pt x="116" y="0"/>
                  <a:pt x="116" y="0"/>
                </a:cubicBezTo>
                <a:cubicBezTo>
                  <a:pt x="117" y="0"/>
                  <a:pt x="117" y="0"/>
                  <a:pt x="118" y="0"/>
                </a:cubicBezTo>
                <a:cubicBezTo>
                  <a:pt x="118" y="1"/>
                  <a:pt x="118" y="1"/>
                  <a:pt x="118" y="1"/>
                </a:cubicBezTo>
                <a:cubicBezTo>
                  <a:pt x="119" y="2"/>
                  <a:pt x="119" y="2"/>
                  <a:pt x="120" y="1"/>
                </a:cubicBezTo>
                <a:cubicBezTo>
                  <a:pt x="120" y="1"/>
                  <a:pt x="121" y="1"/>
                  <a:pt x="121" y="1"/>
                </a:cubicBezTo>
                <a:cubicBezTo>
                  <a:pt x="121" y="2"/>
                  <a:pt x="122" y="2"/>
                  <a:pt x="122" y="2"/>
                </a:cubicBezTo>
                <a:cubicBezTo>
                  <a:pt x="122" y="2"/>
                  <a:pt x="123" y="3"/>
                  <a:pt x="123" y="3"/>
                </a:cubicBezTo>
                <a:cubicBezTo>
                  <a:pt x="123" y="3"/>
                  <a:pt x="123" y="4"/>
                  <a:pt x="124" y="4"/>
                </a:cubicBezTo>
                <a:cubicBezTo>
                  <a:pt x="124" y="4"/>
                  <a:pt x="125" y="5"/>
                  <a:pt x="125" y="5"/>
                </a:cubicBezTo>
                <a:cubicBezTo>
                  <a:pt x="126" y="5"/>
                  <a:pt x="126" y="5"/>
                  <a:pt x="126" y="5"/>
                </a:cubicBezTo>
                <a:cubicBezTo>
                  <a:pt x="127" y="5"/>
                  <a:pt x="128" y="7"/>
                  <a:pt x="129" y="7"/>
                </a:cubicBezTo>
                <a:cubicBezTo>
                  <a:pt x="129" y="7"/>
                  <a:pt x="129" y="7"/>
                  <a:pt x="130" y="8"/>
                </a:cubicBezTo>
                <a:cubicBezTo>
                  <a:pt x="130" y="8"/>
                  <a:pt x="130" y="9"/>
                  <a:pt x="131" y="9"/>
                </a:cubicBezTo>
                <a:cubicBezTo>
                  <a:pt x="131" y="9"/>
                  <a:pt x="131" y="10"/>
                  <a:pt x="132" y="10"/>
                </a:cubicBezTo>
                <a:cubicBezTo>
                  <a:pt x="133" y="11"/>
                  <a:pt x="134" y="12"/>
                  <a:pt x="135" y="14"/>
                </a:cubicBezTo>
                <a:cubicBezTo>
                  <a:pt x="135" y="15"/>
                  <a:pt x="136" y="16"/>
                  <a:pt x="137" y="17"/>
                </a:cubicBezTo>
                <a:cubicBezTo>
                  <a:pt x="138" y="17"/>
                  <a:pt x="139" y="18"/>
                  <a:pt x="140" y="19"/>
                </a:cubicBezTo>
                <a:cubicBezTo>
                  <a:pt x="141" y="20"/>
                  <a:pt x="141" y="21"/>
                  <a:pt x="142" y="22"/>
                </a:cubicBezTo>
                <a:cubicBezTo>
                  <a:pt x="142" y="23"/>
                  <a:pt x="142" y="23"/>
                  <a:pt x="142" y="23"/>
                </a:cubicBezTo>
                <a:cubicBezTo>
                  <a:pt x="141" y="23"/>
                  <a:pt x="141" y="23"/>
                  <a:pt x="141" y="23"/>
                </a:cubicBezTo>
                <a:cubicBezTo>
                  <a:pt x="141" y="22"/>
                  <a:pt x="140" y="22"/>
                  <a:pt x="140" y="21"/>
                </a:cubicBezTo>
                <a:cubicBezTo>
                  <a:pt x="139" y="21"/>
                  <a:pt x="138" y="20"/>
                  <a:pt x="136" y="19"/>
                </a:cubicBezTo>
                <a:cubicBezTo>
                  <a:pt x="136" y="19"/>
                  <a:pt x="136" y="19"/>
                  <a:pt x="136" y="19"/>
                </a:cubicBezTo>
                <a:cubicBezTo>
                  <a:pt x="135" y="19"/>
                  <a:pt x="136" y="19"/>
                  <a:pt x="136" y="20"/>
                </a:cubicBezTo>
                <a:cubicBezTo>
                  <a:pt x="136" y="21"/>
                  <a:pt x="136" y="22"/>
                  <a:pt x="135" y="23"/>
                </a:cubicBezTo>
                <a:cubicBezTo>
                  <a:pt x="135" y="24"/>
                  <a:pt x="135" y="26"/>
                  <a:pt x="134" y="27"/>
                </a:cubicBezTo>
                <a:cubicBezTo>
                  <a:pt x="134" y="28"/>
                  <a:pt x="134" y="29"/>
                  <a:pt x="133" y="29"/>
                </a:cubicBezTo>
                <a:cubicBezTo>
                  <a:pt x="133" y="29"/>
                  <a:pt x="133" y="29"/>
                  <a:pt x="133" y="30"/>
                </a:cubicBezTo>
                <a:cubicBezTo>
                  <a:pt x="132" y="31"/>
                  <a:pt x="132" y="32"/>
                  <a:pt x="132" y="33"/>
                </a:cubicBezTo>
                <a:cubicBezTo>
                  <a:pt x="131" y="33"/>
                  <a:pt x="131" y="33"/>
                  <a:pt x="131" y="33"/>
                </a:cubicBezTo>
                <a:cubicBezTo>
                  <a:pt x="132" y="34"/>
                  <a:pt x="131" y="34"/>
                  <a:pt x="131" y="35"/>
                </a:cubicBezTo>
                <a:cubicBezTo>
                  <a:pt x="131" y="35"/>
                  <a:pt x="131" y="35"/>
                  <a:pt x="131" y="35"/>
                </a:cubicBezTo>
                <a:cubicBezTo>
                  <a:pt x="131" y="35"/>
                  <a:pt x="131"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3" y="35"/>
                  <a:pt x="133" y="35"/>
                  <a:pt x="133" y="35"/>
                </a:cubicBezTo>
                <a:cubicBezTo>
                  <a:pt x="133" y="35"/>
                  <a:pt x="133" y="35"/>
                  <a:pt x="133" y="35"/>
                </a:cubicBezTo>
                <a:cubicBezTo>
                  <a:pt x="133" y="36"/>
                  <a:pt x="133" y="36"/>
                  <a:pt x="134" y="36"/>
                </a:cubicBezTo>
                <a:cubicBezTo>
                  <a:pt x="134" y="36"/>
                  <a:pt x="135" y="37"/>
                  <a:pt x="135" y="37"/>
                </a:cubicBezTo>
                <a:cubicBezTo>
                  <a:pt x="135" y="37"/>
                  <a:pt x="136" y="37"/>
                  <a:pt x="135" y="36"/>
                </a:cubicBezTo>
                <a:cubicBezTo>
                  <a:pt x="135" y="36"/>
                  <a:pt x="136" y="36"/>
                  <a:pt x="136" y="36"/>
                </a:cubicBezTo>
                <a:cubicBezTo>
                  <a:pt x="138" y="37"/>
                  <a:pt x="140" y="38"/>
                  <a:pt x="142" y="39"/>
                </a:cubicBezTo>
                <a:cubicBezTo>
                  <a:pt x="144" y="39"/>
                  <a:pt x="145" y="39"/>
                  <a:pt x="146" y="40"/>
                </a:cubicBezTo>
                <a:cubicBezTo>
                  <a:pt x="146" y="40"/>
                  <a:pt x="146" y="40"/>
                  <a:pt x="146" y="40"/>
                </a:cubicBezTo>
                <a:cubicBezTo>
                  <a:pt x="147" y="40"/>
                  <a:pt x="147" y="40"/>
                  <a:pt x="147" y="39"/>
                </a:cubicBezTo>
                <a:cubicBezTo>
                  <a:pt x="147" y="39"/>
                  <a:pt x="147" y="39"/>
                  <a:pt x="146" y="39"/>
                </a:cubicBezTo>
                <a:cubicBezTo>
                  <a:pt x="145" y="39"/>
                  <a:pt x="144" y="38"/>
                  <a:pt x="143" y="38"/>
                </a:cubicBezTo>
                <a:cubicBezTo>
                  <a:pt x="143" y="38"/>
                  <a:pt x="143" y="38"/>
                  <a:pt x="143" y="38"/>
                </a:cubicBezTo>
                <a:cubicBezTo>
                  <a:pt x="142" y="38"/>
                  <a:pt x="142" y="37"/>
                  <a:pt x="142" y="37"/>
                </a:cubicBezTo>
                <a:cubicBezTo>
                  <a:pt x="142" y="37"/>
                  <a:pt x="143" y="37"/>
                  <a:pt x="143" y="37"/>
                </a:cubicBezTo>
                <a:cubicBezTo>
                  <a:pt x="143" y="37"/>
                  <a:pt x="143" y="37"/>
                  <a:pt x="143" y="38"/>
                </a:cubicBezTo>
                <a:cubicBezTo>
                  <a:pt x="144" y="38"/>
                  <a:pt x="146" y="38"/>
                  <a:pt x="147" y="38"/>
                </a:cubicBezTo>
                <a:cubicBezTo>
                  <a:pt x="147" y="39"/>
                  <a:pt x="148" y="39"/>
                  <a:pt x="149" y="39"/>
                </a:cubicBezTo>
                <a:cubicBezTo>
                  <a:pt x="150" y="39"/>
                  <a:pt x="150" y="40"/>
                  <a:pt x="151" y="40"/>
                </a:cubicBezTo>
                <a:cubicBezTo>
                  <a:pt x="152" y="40"/>
                  <a:pt x="152" y="40"/>
                  <a:pt x="152" y="40"/>
                </a:cubicBezTo>
                <a:cubicBezTo>
                  <a:pt x="153" y="40"/>
                  <a:pt x="153" y="40"/>
                  <a:pt x="154" y="40"/>
                </a:cubicBezTo>
                <a:cubicBezTo>
                  <a:pt x="154" y="40"/>
                  <a:pt x="154" y="40"/>
                  <a:pt x="154" y="40"/>
                </a:cubicBezTo>
                <a:cubicBezTo>
                  <a:pt x="153" y="39"/>
                  <a:pt x="152" y="38"/>
                  <a:pt x="151" y="38"/>
                </a:cubicBezTo>
                <a:cubicBezTo>
                  <a:pt x="151" y="38"/>
                  <a:pt x="151" y="38"/>
                  <a:pt x="151" y="38"/>
                </a:cubicBezTo>
                <a:cubicBezTo>
                  <a:pt x="151" y="37"/>
                  <a:pt x="150" y="37"/>
                  <a:pt x="149" y="36"/>
                </a:cubicBezTo>
                <a:cubicBezTo>
                  <a:pt x="149" y="36"/>
                  <a:pt x="149" y="36"/>
                  <a:pt x="149" y="36"/>
                </a:cubicBezTo>
                <a:cubicBezTo>
                  <a:pt x="149" y="36"/>
                  <a:pt x="149" y="36"/>
                  <a:pt x="149" y="36"/>
                </a:cubicBezTo>
                <a:cubicBezTo>
                  <a:pt x="149" y="36"/>
                  <a:pt x="149" y="36"/>
                  <a:pt x="150" y="36"/>
                </a:cubicBezTo>
                <a:cubicBezTo>
                  <a:pt x="150" y="37"/>
                  <a:pt x="151" y="37"/>
                  <a:pt x="152" y="36"/>
                </a:cubicBezTo>
                <a:cubicBezTo>
                  <a:pt x="152" y="36"/>
                  <a:pt x="152" y="37"/>
                  <a:pt x="153" y="37"/>
                </a:cubicBezTo>
                <a:cubicBezTo>
                  <a:pt x="153" y="37"/>
                  <a:pt x="154" y="37"/>
                  <a:pt x="154" y="38"/>
                </a:cubicBezTo>
                <a:cubicBezTo>
                  <a:pt x="155" y="38"/>
                  <a:pt x="155" y="38"/>
                  <a:pt x="155" y="38"/>
                </a:cubicBezTo>
                <a:cubicBezTo>
                  <a:pt x="155" y="38"/>
                  <a:pt x="156" y="38"/>
                  <a:pt x="156" y="38"/>
                </a:cubicBezTo>
                <a:cubicBezTo>
                  <a:pt x="156" y="37"/>
                  <a:pt x="156" y="37"/>
                  <a:pt x="155" y="37"/>
                </a:cubicBezTo>
                <a:cubicBezTo>
                  <a:pt x="155" y="36"/>
                  <a:pt x="155" y="36"/>
                  <a:pt x="154" y="36"/>
                </a:cubicBezTo>
                <a:cubicBezTo>
                  <a:pt x="154" y="36"/>
                  <a:pt x="154" y="36"/>
                  <a:pt x="154" y="36"/>
                </a:cubicBezTo>
                <a:cubicBezTo>
                  <a:pt x="154" y="35"/>
                  <a:pt x="154" y="35"/>
                  <a:pt x="154" y="35"/>
                </a:cubicBezTo>
                <a:cubicBezTo>
                  <a:pt x="155" y="36"/>
                  <a:pt x="155" y="35"/>
                  <a:pt x="155" y="34"/>
                </a:cubicBezTo>
                <a:cubicBezTo>
                  <a:pt x="155" y="34"/>
                  <a:pt x="155" y="34"/>
                  <a:pt x="155" y="34"/>
                </a:cubicBezTo>
                <a:cubicBezTo>
                  <a:pt x="155" y="34"/>
                  <a:pt x="154" y="33"/>
                  <a:pt x="155" y="33"/>
                </a:cubicBezTo>
                <a:cubicBezTo>
                  <a:pt x="155" y="33"/>
                  <a:pt x="155" y="34"/>
                  <a:pt x="156" y="34"/>
                </a:cubicBezTo>
                <a:cubicBezTo>
                  <a:pt x="156" y="34"/>
                  <a:pt x="156" y="34"/>
                  <a:pt x="156" y="34"/>
                </a:cubicBezTo>
                <a:cubicBezTo>
                  <a:pt x="156" y="34"/>
                  <a:pt x="156" y="34"/>
                  <a:pt x="156" y="34"/>
                </a:cubicBezTo>
                <a:cubicBezTo>
                  <a:pt x="156" y="34"/>
                  <a:pt x="157" y="34"/>
                  <a:pt x="157" y="34"/>
                </a:cubicBezTo>
                <a:cubicBezTo>
                  <a:pt x="156" y="34"/>
                  <a:pt x="156" y="33"/>
                  <a:pt x="156" y="33"/>
                </a:cubicBezTo>
                <a:cubicBezTo>
                  <a:pt x="156" y="33"/>
                  <a:pt x="156" y="33"/>
                  <a:pt x="155" y="33"/>
                </a:cubicBezTo>
                <a:cubicBezTo>
                  <a:pt x="155" y="33"/>
                  <a:pt x="155" y="33"/>
                  <a:pt x="155" y="33"/>
                </a:cubicBezTo>
                <a:cubicBezTo>
                  <a:pt x="154" y="32"/>
                  <a:pt x="153" y="31"/>
                  <a:pt x="152" y="30"/>
                </a:cubicBezTo>
                <a:cubicBezTo>
                  <a:pt x="152" y="30"/>
                  <a:pt x="152" y="30"/>
                  <a:pt x="151" y="30"/>
                </a:cubicBezTo>
                <a:cubicBezTo>
                  <a:pt x="151" y="30"/>
                  <a:pt x="151" y="30"/>
                  <a:pt x="151" y="30"/>
                </a:cubicBezTo>
                <a:cubicBezTo>
                  <a:pt x="150" y="30"/>
                  <a:pt x="151" y="30"/>
                  <a:pt x="151" y="29"/>
                </a:cubicBezTo>
                <a:cubicBezTo>
                  <a:pt x="150" y="29"/>
                  <a:pt x="151" y="29"/>
                  <a:pt x="151" y="29"/>
                </a:cubicBezTo>
                <a:cubicBezTo>
                  <a:pt x="152" y="29"/>
                  <a:pt x="152" y="29"/>
                  <a:pt x="153" y="29"/>
                </a:cubicBezTo>
                <a:cubicBezTo>
                  <a:pt x="153" y="29"/>
                  <a:pt x="153" y="29"/>
                  <a:pt x="154" y="29"/>
                </a:cubicBezTo>
                <a:cubicBezTo>
                  <a:pt x="154" y="28"/>
                  <a:pt x="155" y="29"/>
                  <a:pt x="156" y="28"/>
                </a:cubicBezTo>
                <a:cubicBezTo>
                  <a:pt x="156" y="28"/>
                  <a:pt x="157" y="28"/>
                  <a:pt x="157" y="29"/>
                </a:cubicBezTo>
                <a:cubicBezTo>
                  <a:pt x="157" y="29"/>
                  <a:pt x="157" y="29"/>
                  <a:pt x="157" y="28"/>
                </a:cubicBezTo>
                <a:cubicBezTo>
                  <a:pt x="157" y="28"/>
                  <a:pt x="158" y="28"/>
                  <a:pt x="158" y="28"/>
                </a:cubicBezTo>
                <a:cubicBezTo>
                  <a:pt x="159" y="28"/>
                  <a:pt x="159" y="28"/>
                  <a:pt x="159" y="28"/>
                </a:cubicBezTo>
                <a:cubicBezTo>
                  <a:pt x="159" y="29"/>
                  <a:pt x="159" y="29"/>
                  <a:pt x="159" y="30"/>
                </a:cubicBezTo>
                <a:cubicBezTo>
                  <a:pt x="160" y="30"/>
                  <a:pt x="160" y="30"/>
                  <a:pt x="160" y="30"/>
                </a:cubicBezTo>
                <a:cubicBezTo>
                  <a:pt x="161" y="30"/>
                  <a:pt x="160" y="29"/>
                  <a:pt x="160" y="29"/>
                </a:cubicBezTo>
                <a:cubicBezTo>
                  <a:pt x="160" y="29"/>
                  <a:pt x="160" y="28"/>
                  <a:pt x="160" y="28"/>
                </a:cubicBezTo>
                <a:cubicBezTo>
                  <a:pt x="160" y="28"/>
                  <a:pt x="161" y="28"/>
                  <a:pt x="161" y="28"/>
                </a:cubicBezTo>
                <a:cubicBezTo>
                  <a:pt x="161" y="28"/>
                  <a:pt x="162" y="28"/>
                  <a:pt x="162" y="28"/>
                </a:cubicBezTo>
                <a:cubicBezTo>
                  <a:pt x="163" y="29"/>
                  <a:pt x="164" y="29"/>
                  <a:pt x="164" y="30"/>
                </a:cubicBezTo>
                <a:cubicBezTo>
                  <a:pt x="165" y="30"/>
                  <a:pt x="165" y="32"/>
                  <a:pt x="165" y="32"/>
                </a:cubicBezTo>
                <a:cubicBezTo>
                  <a:pt x="165" y="33"/>
                  <a:pt x="165" y="33"/>
                  <a:pt x="165" y="34"/>
                </a:cubicBezTo>
                <a:cubicBezTo>
                  <a:pt x="166" y="35"/>
                  <a:pt x="167" y="36"/>
                  <a:pt x="167" y="37"/>
                </a:cubicBezTo>
                <a:cubicBezTo>
                  <a:pt x="166" y="38"/>
                  <a:pt x="167" y="39"/>
                  <a:pt x="166" y="40"/>
                </a:cubicBezTo>
                <a:cubicBezTo>
                  <a:pt x="166" y="41"/>
                  <a:pt x="166" y="41"/>
                  <a:pt x="166" y="42"/>
                </a:cubicBezTo>
                <a:cubicBezTo>
                  <a:pt x="166" y="42"/>
                  <a:pt x="166" y="43"/>
                  <a:pt x="166" y="43"/>
                </a:cubicBezTo>
                <a:cubicBezTo>
                  <a:pt x="166" y="44"/>
                  <a:pt x="166" y="44"/>
                  <a:pt x="166" y="44"/>
                </a:cubicBezTo>
                <a:cubicBezTo>
                  <a:pt x="165" y="44"/>
                  <a:pt x="165" y="45"/>
                  <a:pt x="165" y="45"/>
                </a:cubicBezTo>
                <a:cubicBezTo>
                  <a:pt x="165" y="45"/>
                  <a:pt x="164" y="46"/>
                  <a:pt x="164" y="46"/>
                </a:cubicBezTo>
                <a:cubicBezTo>
                  <a:pt x="164" y="46"/>
                  <a:pt x="164" y="46"/>
                  <a:pt x="164" y="47"/>
                </a:cubicBezTo>
                <a:cubicBezTo>
                  <a:pt x="163" y="47"/>
                  <a:pt x="163" y="47"/>
                  <a:pt x="163" y="46"/>
                </a:cubicBezTo>
                <a:cubicBezTo>
                  <a:pt x="162" y="46"/>
                  <a:pt x="161" y="47"/>
                  <a:pt x="162" y="47"/>
                </a:cubicBezTo>
                <a:cubicBezTo>
                  <a:pt x="162" y="48"/>
                  <a:pt x="162" y="48"/>
                  <a:pt x="161" y="47"/>
                </a:cubicBezTo>
                <a:cubicBezTo>
                  <a:pt x="161" y="47"/>
                  <a:pt x="161" y="47"/>
                  <a:pt x="160" y="48"/>
                </a:cubicBezTo>
                <a:cubicBezTo>
                  <a:pt x="160" y="48"/>
                  <a:pt x="159" y="48"/>
                  <a:pt x="158" y="48"/>
                </a:cubicBezTo>
                <a:cubicBezTo>
                  <a:pt x="158" y="48"/>
                  <a:pt x="157" y="48"/>
                  <a:pt x="157" y="47"/>
                </a:cubicBezTo>
                <a:cubicBezTo>
                  <a:pt x="157" y="47"/>
                  <a:pt x="156" y="47"/>
                  <a:pt x="156" y="47"/>
                </a:cubicBezTo>
                <a:cubicBezTo>
                  <a:pt x="156" y="47"/>
                  <a:pt x="156" y="47"/>
                  <a:pt x="156" y="48"/>
                </a:cubicBezTo>
                <a:cubicBezTo>
                  <a:pt x="157" y="48"/>
                  <a:pt x="157" y="48"/>
                  <a:pt x="158" y="49"/>
                </a:cubicBezTo>
                <a:cubicBezTo>
                  <a:pt x="158" y="49"/>
                  <a:pt x="158" y="49"/>
                  <a:pt x="158" y="49"/>
                </a:cubicBezTo>
                <a:cubicBezTo>
                  <a:pt x="158" y="49"/>
                  <a:pt x="157" y="49"/>
                  <a:pt x="157" y="50"/>
                </a:cubicBezTo>
                <a:cubicBezTo>
                  <a:pt x="157" y="50"/>
                  <a:pt x="157" y="50"/>
                  <a:pt x="157" y="50"/>
                </a:cubicBezTo>
                <a:cubicBezTo>
                  <a:pt x="156" y="49"/>
                  <a:pt x="155" y="49"/>
                  <a:pt x="154" y="48"/>
                </a:cubicBezTo>
                <a:cubicBezTo>
                  <a:pt x="154" y="48"/>
                  <a:pt x="154" y="48"/>
                  <a:pt x="154" y="48"/>
                </a:cubicBezTo>
                <a:cubicBezTo>
                  <a:pt x="154" y="48"/>
                  <a:pt x="154" y="48"/>
                  <a:pt x="154" y="48"/>
                </a:cubicBezTo>
                <a:cubicBezTo>
                  <a:pt x="155" y="48"/>
                  <a:pt x="155" y="48"/>
                  <a:pt x="155" y="48"/>
                </a:cubicBezTo>
                <a:cubicBezTo>
                  <a:pt x="155" y="48"/>
                  <a:pt x="156" y="48"/>
                  <a:pt x="156" y="48"/>
                </a:cubicBezTo>
                <a:cubicBezTo>
                  <a:pt x="156" y="48"/>
                  <a:pt x="156" y="48"/>
                  <a:pt x="155" y="48"/>
                </a:cubicBezTo>
                <a:cubicBezTo>
                  <a:pt x="155" y="48"/>
                  <a:pt x="154" y="47"/>
                  <a:pt x="154" y="47"/>
                </a:cubicBezTo>
                <a:cubicBezTo>
                  <a:pt x="153" y="46"/>
                  <a:pt x="151" y="46"/>
                  <a:pt x="150" y="46"/>
                </a:cubicBezTo>
                <a:cubicBezTo>
                  <a:pt x="149" y="45"/>
                  <a:pt x="148" y="45"/>
                  <a:pt x="146" y="44"/>
                </a:cubicBezTo>
                <a:cubicBezTo>
                  <a:pt x="146" y="44"/>
                  <a:pt x="146" y="44"/>
                  <a:pt x="146" y="44"/>
                </a:cubicBezTo>
                <a:cubicBezTo>
                  <a:pt x="146" y="44"/>
                  <a:pt x="146" y="44"/>
                  <a:pt x="146" y="44"/>
                </a:cubicBezTo>
                <a:cubicBezTo>
                  <a:pt x="146" y="43"/>
                  <a:pt x="146" y="44"/>
                  <a:pt x="146" y="44"/>
                </a:cubicBezTo>
                <a:cubicBezTo>
                  <a:pt x="146" y="44"/>
                  <a:pt x="147" y="44"/>
                  <a:pt x="147" y="44"/>
                </a:cubicBezTo>
                <a:cubicBezTo>
                  <a:pt x="147" y="44"/>
                  <a:pt x="147" y="44"/>
                  <a:pt x="148" y="44"/>
                </a:cubicBezTo>
                <a:cubicBezTo>
                  <a:pt x="148" y="44"/>
                  <a:pt x="148" y="44"/>
                  <a:pt x="148" y="44"/>
                </a:cubicBezTo>
                <a:cubicBezTo>
                  <a:pt x="148" y="44"/>
                  <a:pt x="148" y="44"/>
                  <a:pt x="148" y="44"/>
                </a:cubicBezTo>
                <a:cubicBezTo>
                  <a:pt x="148" y="44"/>
                  <a:pt x="147" y="43"/>
                  <a:pt x="147" y="43"/>
                </a:cubicBezTo>
                <a:cubicBezTo>
                  <a:pt x="146" y="43"/>
                  <a:pt x="146" y="42"/>
                  <a:pt x="145" y="42"/>
                </a:cubicBezTo>
                <a:cubicBezTo>
                  <a:pt x="145" y="41"/>
                  <a:pt x="144" y="40"/>
                  <a:pt x="143" y="40"/>
                </a:cubicBezTo>
                <a:cubicBezTo>
                  <a:pt x="142" y="40"/>
                  <a:pt x="142" y="40"/>
                  <a:pt x="141" y="39"/>
                </a:cubicBezTo>
                <a:cubicBezTo>
                  <a:pt x="141" y="39"/>
                  <a:pt x="141" y="39"/>
                  <a:pt x="140" y="39"/>
                </a:cubicBezTo>
                <a:cubicBezTo>
                  <a:pt x="139" y="39"/>
                  <a:pt x="139" y="38"/>
                  <a:pt x="138" y="38"/>
                </a:cubicBezTo>
                <a:cubicBezTo>
                  <a:pt x="137" y="38"/>
                  <a:pt x="137" y="38"/>
                  <a:pt x="136" y="39"/>
                </a:cubicBezTo>
                <a:cubicBezTo>
                  <a:pt x="136" y="39"/>
                  <a:pt x="137" y="39"/>
                  <a:pt x="137" y="39"/>
                </a:cubicBezTo>
                <a:cubicBezTo>
                  <a:pt x="137" y="39"/>
                  <a:pt x="138" y="39"/>
                  <a:pt x="138" y="39"/>
                </a:cubicBezTo>
                <a:cubicBezTo>
                  <a:pt x="138" y="39"/>
                  <a:pt x="138" y="39"/>
                  <a:pt x="138" y="39"/>
                </a:cubicBezTo>
                <a:cubicBezTo>
                  <a:pt x="138" y="39"/>
                  <a:pt x="138" y="39"/>
                  <a:pt x="138" y="39"/>
                </a:cubicBezTo>
                <a:cubicBezTo>
                  <a:pt x="138" y="39"/>
                  <a:pt x="138" y="39"/>
                  <a:pt x="138" y="39"/>
                </a:cubicBezTo>
                <a:cubicBezTo>
                  <a:pt x="138" y="39"/>
                  <a:pt x="139" y="39"/>
                  <a:pt x="139" y="39"/>
                </a:cubicBezTo>
                <a:cubicBezTo>
                  <a:pt x="139" y="39"/>
                  <a:pt x="139" y="39"/>
                  <a:pt x="139" y="40"/>
                </a:cubicBezTo>
                <a:cubicBezTo>
                  <a:pt x="139" y="40"/>
                  <a:pt x="138" y="40"/>
                  <a:pt x="139" y="40"/>
                </a:cubicBezTo>
                <a:cubicBezTo>
                  <a:pt x="139" y="40"/>
                  <a:pt x="139" y="41"/>
                  <a:pt x="139" y="40"/>
                </a:cubicBezTo>
                <a:cubicBezTo>
                  <a:pt x="140" y="40"/>
                  <a:pt x="140" y="40"/>
                  <a:pt x="141" y="41"/>
                </a:cubicBezTo>
                <a:cubicBezTo>
                  <a:pt x="141" y="41"/>
                  <a:pt x="141" y="41"/>
                  <a:pt x="141" y="41"/>
                </a:cubicBezTo>
                <a:cubicBezTo>
                  <a:pt x="141" y="42"/>
                  <a:pt x="141" y="41"/>
                  <a:pt x="141" y="41"/>
                </a:cubicBezTo>
                <a:cubicBezTo>
                  <a:pt x="142" y="41"/>
                  <a:pt x="142" y="41"/>
                  <a:pt x="142" y="41"/>
                </a:cubicBezTo>
                <a:cubicBezTo>
                  <a:pt x="142" y="42"/>
                  <a:pt x="142" y="42"/>
                  <a:pt x="143" y="42"/>
                </a:cubicBezTo>
                <a:cubicBezTo>
                  <a:pt x="143" y="42"/>
                  <a:pt x="143" y="42"/>
                  <a:pt x="143" y="42"/>
                </a:cubicBezTo>
                <a:cubicBezTo>
                  <a:pt x="143" y="42"/>
                  <a:pt x="143" y="42"/>
                  <a:pt x="142" y="42"/>
                </a:cubicBezTo>
                <a:cubicBezTo>
                  <a:pt x="142" y="42"/>
                  <a:pt x="142" y="43"/>
                  <a:pt x="142" y="43"/>
                </a:cubicBezTo>
                <a:cubicBezTo>
                  <a:pt x="143" y="43"/>
                  <a:pt x="142" y="44"/>
                  <a:pt x="142" y="44"/>
                </a:cubicBezTo>
                <a:cubicBezTo>
                  <a:pt x="142" y="45"/>
                  <a:pt x="142" y="45"/>
                  <a:pt x="142" y="44"/>
                </a:cubicBezTo>
                <a:cubicBezTo>
                  <a:pt x="141" y="44"/>
                  <a:pt x="140" y="44"/>
                  <a:pt x="139" y="44"/>
                </a:cubicBezTo>
                <a:cubicBezTo>
                  <a:pt x="139" y="44"/>
                  <a:pt x="138" y="44"/>
                  <a:pt x="138" y="44"/>
                </a:cubicBezTo>
                <a:cubicBezTo>
                  <a:pt x="138" y="44"/>
                  <a:pt x="138" y="44"/>
                  <a:pt x="138" y="44"/>
                </a:cubicBezTo>
                <a:cubicBezTo>
                  <a:pt x="139" y="45"/>
                  <a:pt x="139" y="45"/>
                  <a:pt x="140" y="45"/>
                </a:cubicBezTo>
                <a:cubicBezTo>
                  <a:pt x="140" y="46"/>
                  <a:pt x="140" y="47"/>
                  <a:pt x="140" y="47"/>
                </a:cubicBezTo>
                <a:cubicBezTo>
                  <a:pt x="139" y="47"/>
                  <a:pt x="139" y="48"/>
                  <a:pt x="139" y="48"/>
                </a:cubicBezTo>
                <a:cubicBezTo>
                  <a:pt x="139" y="48"/>
                  <a:pt x="140" y="48"/>
                  <a:pt x="139" y="49"/>
                </a:cubicBezTo>
                <a:cubicBezTo>
                  <a:pt x="139" y="49"/>
                  <a:pt x="139" y="49"/>
                  <a:pt x="139" y="49"/>
                </a:cubicBezTo>
                <a:cubicBezTo>
                  <a:pt x="139" y="49"/>
                  <a:pt x="139" y="49"/>
                  <a:pt x="139" y="49"/>
                </a:cubicBezTo>
                <a:cubicBezTo>
                  <a:pt x="139" y="49"/>
                  <a:pt x="140" y="49"/>
                  <a:pt x="140" y="49"/>
                </a:cubicBezTo>
                <a:cubicBezTo>
                  <a:pt x="139" y="49"/>
                  <a:pt x="139" y="49"/>
                  <a:pt x="139" y="49"/>
                </a:cubicBezTo>
                <a:cubicBezTo>
                  <a:pt x="139" y="48"/>
                  <a:pt x="139" y="48"/>
                  <a:pt x="138" y="49"/>
                </a:cubicBezTo>
                <a:cubicBezTo>
                  <a:pt x="138" y="49"/>
                  <a:pt x="138" y="49"/>
                  <a:pt x="138" y="49"/>
                </a:cubicBezTo>
                <a:cubicBezTo>
                  <a:pt x="139" y="50"/>
                  <a:pt x="138" y="50"/>
                  <a:pt x="138" y="50"/>
                </a:cubicBezTo>
                <a:cubicBezTo>
                  <a:pt x="138" y="50"/>
                  <a:pt x="139" y="50"/>
                  <a:pt x="138" y="51"/>
                </a:cubicBezTo>
                <a:cubicBezTo>
                  <a:pt x="138" y="51"/>
                  <a:pt x="139" y="51"/>
                  <a:pt x="139" y="51"/>
                </a:cubicBezTo>
                <a:cubicBezTo>
                  <a:pt x="139" y="51"/>
                  <a:pt x="140" y="51"/>
                  <a:pt x="140" y="51"/>
                </a:cubicBezTo>
                <a:cubicBezTo>
                  <a:pt x="141" y="51"/>
                  <a:pt x="142" y="51"/>
                  <a:pt x="142" y="52"/>
                </a:cubicBezTo>
                <a:cubicBezTo>
                  <a:pt x="143" y="52"/>
                  <a:pt x="143" y="53"/>
                  <a:pt x="144" y="52"/>
                </a:cubicBezTo>
                <a:cubicBezTo>
                  <a:pt x="145" y="52"/>
                  <a:pt x="145" y="53"/>
                  <a:pt x="146" y="53"/>
                </a:cubicBezTo>
                <a:cubicBezTo>
                  <a:pt x="146" y="53"/>
                  <a:pt x="146" y="53"/>
                  <a:pt x="147" y="53"/>
                </a:cubicBezTo>
                <a:cubicBezTo>
                  <a:pt x="147" y="54"/>
                  <a:pt x="147" y="54"/>
                  <a:pt x="147" y="54"/>
                </a:cubicBezTo>
                <a:cubicBezTo>
                  <a:pt x="147" y="54"/>
                  <a:pt x="147" y="54"/>
                  <a:pt x="146" y="54"/>
                </a:cubicBezTo>
                <a:cubicBezTo>
                  <a:pt x="146" y="54"/>
                  <a:pt x="146" y="54"/>
                  <a:pt x="146" y="55"/>
                </a:cubicBezTo>
                <a:cubicBezTo>
                  <a:pt x="146" y="55"/>
                  <a:pt x="145" y="55"/>
                  <a:pt x="145" y="55"/>
                </a:cubicBezTo>
                <a:cubicBezTo>
                  <a:pt x="144" y="55"/>
                  <a:pt x="144" y="55"/>
                  <a:pt x="143" y="55"/>
                </a:cubicBezTo>
                <a:cubicBezTo>
                  <a:pt x="143" y="55"/>
                  <a:pt x="143" y="55"/>
                  <a:pt x="143" y="56"/>
                </a:cubicBezTo>
                <a:cubicBezTo>
                  <a:pt x="143" y="56"/>
                  <a:pt x="143" y="56"/>
                  <a:pt x="144" y="56"/>
                </a:cubicBezTo>
                <a:cubicBezTo>
                  <a:pt x="144" y="56"/>
                  <a:pt x="145" y="56"/>
                  <a:pt x="146" y="57"/>
                </a:cubicBezTo>
                <a:cubicBezTo>
                  <a:pt x="146" y="57"/>
                  <a:pt x="146" y="57"/>
                  <a:pt x="146" y="57"/>
                </a:cubicBezTo>
                <a:cubicBezTo>
                  <a:pt x="147" y="57"/>
                  <a:pt x="148" y="58"/>
                  <a:pt x="149" y="58"/>
                </a:cubicBezTo>
                <a:cubicBezTo>
                  <a:pt x="149" y="58"/>
                  <a:pt x="150" y="59"/>
                  <a:pt x="150" y="59"/>
                </a:cubicBezTo>
                <a:cubicBezTo>
                  <a:pt x="150" y="59"/>
                  <a:pt x="150" y="60"/>
                  <a:pt x="150" y="60"/>
                </a:cubicBezTo>
                <a:cubicBezTo>
                  <a:pt x="150" y="60"/>
                  <a:pt x="150" y="60"/>
                  <a:pt x="149" y="60"/>
                </a:cubicBezTo>
                <a:cubicBezTo>
                  <a:pt x="149" y="59"/>
                  <a:pt x="148" y="60"/>
                  <a:pt x="148" y="59"/>
                </a:cubicBezTo>
                <a:cubicBezTo>
                  <a:pt x="148" y="59"/>
                  <a:pt x="148" y="59"/>
                  <a:pt x="148" y="59"/>
                </a:cubicBezTo>
                <a:cubicBezTo>
                  <a:pt x="148" y="59"/>
                  <a:pt x="148" y="59"/>
                  <a:pt x="148" y="59"/>
                </a:cubicBezTo>
                <a:cubicBezTo>
                  <a:pt x="148" y="60"/>
                  <a:pt x="148" y="60"/>
                  <a:pt x="147" y="60"/>
                </a:cubicBezTo>
                <a:cubicBezTo>
                  <a:pt x="147" y="60"/>
                  <a:pt x="147" y="61"/>
                  <a:pt x="146" y="61"/>
                </a:cubicBezTo>
                <a:cubicBezTo>
                  <a:pt x="145" y="61"/>
                  <a:pt x="145" y="61"/>
                  <a:pt x="144" y="62"/>
                </a:cubicBezTo>
                <a:cubicBezTo>
                  <a:pt x="144" y="62"/>
                  <a:pt x="144" y="62"/>
                  <a:pt x="144" y="62"/>
                </a:cubicBezTo>
                <a:cubicBezTo>
                  <a:pt x="144" y="63"/>
                  <a:pt x="145" y="63"/>
                  <a:pt x="144" y="63"/>
                </a:cubicBezTo>
                <a:cubicBezTo>
                  <a:pt x="143" y="63"/>
                  <a:pt x="143" y="63"/>
                  <a:pt x="143" y="63"/>
                </a:cubicBezTo>
                <a:cubicBezTo>
                  <a:pt x="143" y="64"/>
                  <a:pt x="143" y="64"/>
                  <a:pt x="143" y="64"/>
                </a:cubicBezTo>
                <a:cubicBezTo>
                  <a:pt x="142" y="65"/>
                  <a:pt x="142" y="65"/>
                  <a:pt x="142" y="65"/>
                </a:cubicBezTo>
                <a:cubicBezTo>
                  <a:pt x="142" y="66"/>
                  <a:pt x="142" y="66"/>
                  <a:pt x="142" y="66"/>
                </a:cubicBezTo>
                <a:cubicBezTo>
                  <a:pt x="141" y="66"/>
                  <a:pt x="141" y="66"/>
                  <a:pt x="140" y="66"/>
                </a:cubicBezTo>
                <a:close/>
                <a:moveTo>
                  <a:pt x="17" y="43"/>
                </a:moveTo>
                <a:cubicBezTo>
                  <a:pt x="17" y="43"/>
                  <a:pt x="17" y="43"/>
                  <a:pt x="17" y="43"/>
                </a:cubicBezTo>
                <a:cubicBezTo>
                  <a:pt x="17" y="43"/>
                  <a:pt x="17" y="43"/>
                  <a:pt x="17" y="43"/>
                </a:cubicBezTo>
                <a:cubicBezTo>
                  <a:pt x="17" y="43"/>
                  <a:pt x="17" y="43"/>
                  <a:pt x="17" y="43"/>
                </a:cubicBezTo>
                <a:cubicBezTo>
                  <a:pt x="17" y="43"/>
                  <a:pt x="17" y="43"/>
                  <a:pt x="17" y="43"/>
                </a:cubicBezTo>
                <a:close/>
                <a:moveTo>
                  <a:pt x="128" y="58"/>
                </a:moveTo>
                <a:cubicBezTo>
                  <a:pt x="128" y="58"/>
                  <a:pt x="128" y="59"/>
                  <a:pt x="128" y="58"/>
                </a:cubicBezTo>
                <a:cubicBezTo>
                  <a:pt x="129" y="59"/>
                  <a:pt x="129" y="59"/>
                  <a:pt x="130" y="59"/>
                </a:cubicBezTo>
                <a:cubicBezTo>
                  <a:pt x="130" y="59"/>
                  <a:pt x="130" y="59"/>
                  <a:pt x="130" y="59"/>
                </a:cubicBezTo>
                <a:cubicBezTo>
                  <a:pt x="132" y="59"/>
                  <a:pt x="133" y="59"/>
                  <a:pt x="135" y="59"/>
                </a:cubicBezTo>
                <a:cubicBezTo>
                  <a:pt x="135" y="59"/>
                  <a:pt x="135" y="59"/>
                  <a:pt x="135" y="58"/>
                </a:cubicBezTo>
                <a:cubicBezTo>
                  <a:pt x="135" y="58"/>
                  <a:pt x="135" y="58"/>
                  <a:pt x="135" y="58"/>
                </a:cubicBezTo>
                <a:cubicBezTo>
                  <a:pt x="134" y="58"/>
                  <a:pt x="132" y="58"/>
                  <a:pt x="131" y="58"/>
                </a:cubicBezTo>
                <a:cubicBezTo>
                  <a:pt x="131" y="58"/>
                  <a:pt x="130" y="58"/>
                  <a:pt x="130" y="59"/>
                </a:cubicBezTo>
                <a:cubicBezTo>
                  <a:pt x="129" y="58"/>
                  <a:pt x="129" y="58"/>
                  <a:pt x="128" y="58"/>
                </a:cubicBezTo>
                <a:cubicBezTo>
                  <a:pt x="128" y="58"/>
                  <a:pt x="128" y="59"/>
                  <a:pt x="128" y="58"/>
                </a:cubicBezTo>
                <a:cubicBezTo>
                  <a:pt x="128" y="58"/>
                  <a:pt x="128" y="58"/>
                  <a:pt x="128" y="58"/>
                </a:cubicBezTo>
                <a:cubicBezTo>
                  <a:pt x="127" y="58"/>
                  <a:pt x="126" y="58"/>
                  <a:pt x="125" y="58"/>
                </a:cubicBezTo>
                <a:cubicBezTo>
                  <a:pt x="125" y="58"/>
                  <a:pt x="124" y="58"/>
                  <a:pt x="124" y="58"/>
                </a:cubicBezTo>
                <a:cubicBezTo>
                  <a:pt x="124" y="58"/>
                  <a:pt x="124" y="58"/>
                  <a:pt x="124" y="58"/>
                </a:cubicBezTo>
                <a:cubicBezTo>
                  <a:pt x="124" y="58"/>
                  <a:pt x="124" y="58"/>
                  <a:pt x="124" y="58"/>
                </a:cubicBezTo>
                <a:cubicBezTo>
                  <a:pt x="125" y="59"/>
                  <a:pt x="126" y="58"/>
                  <a:pt x="127" y="59"/>
                </a:cubicBezTo>
                <a:cubicBezTo>
                  <a:pt x="127" y="59"/>
                  <a:pt x="127" y="58"/>
                  <a:pt x="128" y="58"/>
                </a:cubicBezTo>
                <a:cubicBezTo>
                  <a:pt x="128" y="58"/>
                  <a:pt x="128" y="59"/>
                  <a:pt x="128" y="59"/>
                </a:cubicBezTo>
                <a:cubicBezTo>
                  <a:pt x="128" y="59"/>
                  <a:pt x="128" y="58"/>
                  <a:pt x="128" y="58"/>
                </a:cubicBezTo>
                <a:close/>
                <a:moveTo>
                  <a:pt x="61" y="8"/>
                </a:moveTo>
                <a:cubicBezTo>
                  <a:pt x="61" y="7"/>
                  <a:pt x="61" y="7"/>
                  <a:pt x="61" y="7"/>
                </a:cubicBezTo>
                <a:cubicBezTo>
                  <a:pt x="61" y="7"/>
                  <a:pt x="61" y="7"/>
                  <a:pt x="61" y="7"/>
                </a:cubicBezTo>
                <a:cubicBezTo>
                  <a:pt x="61" y="7"/>
                  <a:pt x="61" y="7"/>
                  <a:pt x="61" y="8"/>
                </a:cubicBezTo>
                <a:cubicBezTo>
                  <a:pt x="61" y="7"/>
                  <a:pt x="61" y="7"/>
                  <a:pt x="61" y="7"/>
                </a:cubicBezTo>
                <a:cubicBezTo>
                  <a:pt x="61" y="8"/>
                  <a:pt x="61" y="8"/>
                  <a:pt x="61" y="8"/>
                </a:cubicBezTo>
                <a:cubicBezTo>
                  <a:pt x="61" y="8"/>
                  <a:pt x="61" y="8"/>
                  <a:pt x="61" y="8"/>
                </a:cubicBezTo>
                <a:close/>
                <a:moveTo>
                  <a:pt x="126" y="64"/>
                </a:moveTo>
                <a:cubicBezTo>
                  <a:pt x="126" y="64"/>
                  <a:pt x="126" y="65"/>
                  <a:pt x="127" y="65"/>
                </a:cubicBezTo>
                <a:cubicBezTo>
                  <a:pt x="127" y="65"/>
                  <a:pt x="127" y="65"/>
                  <a:pt x="127" y="65"/>
                </a:cubicBezTo>
                <a:cubicBezTo>
                  <a:pt x="127" y="64"/>
                  <a:pt x="127" y="64"/>
                  <a:pt x="126" y="64"/>
                </a:cubicBezTo>
                <a:cubicBezTo>
                  <a:pt x="126" y="64"/>
                  <a:pt x="126" y="64"/>
                  <a:pt x="126" y="64"/>
                </a:cubicBezTo>
                <a:cubicBezTo>
                  <a:pt x="126" y="64"/>
                  <a:pt x="126" y="64"/>
                  <a:pt x="126" y="64"/>
                </a:cubicBezTo>
                <a:cubicBezTo>
                  <a:pt x="126" y="64"/>
                  <a:pt x="126" y="65"/>
                  <a:pt x="126" y="65"/>
                </a:cubicBezTo>
                <a:cubicBezTo>
                  <a:pt x="125" y="65"/>
                  <a:pt x="126" y="65"/>
                  <a:pt x="126" y="65"/>
                </a:cubicBezTo>
                <a:cubicBezTo>
                  <a:pt x="126" y="65"/>
                  <a:pt x="126" y="65"/>
                  <a:pt x="126" y="65"/>
                </a:cubicBezTo>
                <a:cubicBezTo>
                  <a:pt x="126" y="64"/>
                  <a:pt x="126" y="64"/>
                  <a:pt x="126" y="64"/>
                </a:cubicBezTo>
                <a:close/>
                <a:moveTo>
                  <a:pt x="156" y="49"/>
                </a:moveTo>
                <a:cubicBezTo>
                  <a:pt x="156" y="49"/>
                  <a:pt x="156" y="49"/>
                  <a:pt x="156" y="49"/>
                </a:cubicBezTo>
                <a:cubicBezTo>
                  <a:pt x="156" y="49"/>
                  <a:pt x="156" y="49"/>
                  <a:pt x="156" y="49"/>
                </a:cubicBezTo>
                <a:cubicBezTo>
                  <a:pt x="156" y="49"/>
                  <a:pt x="156" y="49"/>
                  <a:pt x="156" y="49"/>
                </a:cubicBezTo>
                <a:cubicBezTo>
                  <a:pt x="156" y="49"/>
                  <a:pt x="157" y="49"/>
                  <a:pt x="157" y="49"/>
                </a:cubicBezTo>
                <a:cubicBezTo>
                  <a:pt x="157" y="49"/>
                  <a:pt x="157" y="49"/>
                  <a:pt x="157" y="49"/>
                </a:cubicBezTo>
                <a:cubicBezTo>
                  <a:pt x="157" y="49"/>
                  <a:pt x="157" y="49"/>
                  <a:pt x="156" y="49"/>
                </a:cubicBezTo>
                <a:cubicBezTo>
                  <a:pt x="156" y="49"/>
                  <a:pt x="156" y="49"/>
                  <a:pt x="156" y="49"/>
                </a:cubicBezTo>
                <a:close/>
                <a:moveTo>
                  <a:pt x="21" y="38"/>
                </a:moveTo>
                <a:cubicBezTo>
                  <a:pt x="21" y="38"/>
                  <a:pt x="21" y="37"/>
                  <a:pt x="21" y="38"/>
                </a:cubicBezTo>
                <a:cubicBezTo>
                  <a:pt x="22" y="38"/>
                  <a:pt x="22" y="37"/>
                  <a:pt x="22" y="37"/>
                </a:cubicBezTo>
                <a:cubicBezTo>
                  <a:pt x="22" y="37"/>
                  <a:pt x="21" y="38"/>
                  <a:pt x="21" y="37"/>
                </a:cubicBezTo>
                <a:cubicBezTo>
                  <a:pt x="21" y="37"/>
                  <a:pt x="21" y="37"/>
                  <a:pt x="21" y="37"/>
                </a:cubicBezTo>
                <a:cubicBezTo>
                  <a:pt x="21" y="37"/>
                  <a:pt x="21" y="38"/>
                  <a:pt x="21" y="38"/>
                </a:cubicBezTo>
                <a:cubicBezTo>
                  <a:pt x="21" y="38"/>
                  <a:pt x="21" y="38"/>
                  <a:pt x="21" y="38"/>
                </a:cubicBezTo>
                <a:cubicBezTo>
                  <a:pt x="21" y="38"/>
                  <a:pt x="21" y="38"/>
                  <a:pt x="21" y="38"/>
                </a:cubicBezTo>
                <a:close/>
                <a:moveTo>
                  <a:pt x="65" y="6"/>
                </a:moveTo>
                <a:cubicBezTo>
                  <a:pt x="65" y="6"/>
                  <a:pt x="65" y="6"/>
                  <a:pt x="65" y="6"/>
                </a:cubicBezTo>
                <a:cubicBezTo>
                  <a:pt x="65" y="6"/>
                  <a:pt x="65" y="6"/>
                  <a:pt x="65" y="6"/>
                </a:cubicBezTo>
                <a:cubicBezTo>
                  <a:pt x="65" y="6"/>
                  <a:pt x="65" y="6"/>
                  <a:pt x="65" y="6"/>
                </a:cubicBezTo>
                <a:cubicBezTo>
                  <a:pt x="66" y="6"/>
                  <a:pt x="66" y="6"/>
                  <a:pt x="67" y="6"/>
                </a:cubicBezTo>
                <a:cubicBezTo>
                  <a:pt x="67" y="6"/>
                  <a:pt x="67" y="6"/>
                  <a:pt x="67" y="6"/>
                </a:cubicBezTo>
                <a:cubicBezTo>
                  <a:pt x="67" y="5"/>
                  <a:pt x="67" y="6"/>
                  <a:pt x="67" y="6"/>
                </a:cubicBezTo>
                <a:cubicBezTo>
                  <a:pt x="66" y="6"/>
                  <a:pt x="66" y="6"/>
                  <a:pt x="65" y="6"/>
                </a:cubicBezTo>
                <a:close/>
                <a:moveTo>
                  <a:pt x="55" y="16"/>
                </a:moveTo>
                <a:cubicBezTo>
                  <a:pt x="55" y="16"/>
                  <a:pt x="55" y="16"/>
                  <a:pt x="56" y="16"/>
                </a:cubicBezTo>
                <a:cubicBezTo>
                  <a:pt x="56" y="16"/>
                  <a:pt x="56" y="16"/>
                  <a:pt x="56" y="15"/>
                </a:cubicBezTo>
                <a:cubicBezTo>
                  <a:pt x="56" y="15"/>
                  <a:pt x="55" y="15"/>
                  <a:pt x="55" y="16"/>
                </a:cubicBezTo>
                <a:cubicBezTo>
                  <a:pt x="55" y="16"/>
                  <a:pt x="55" y="16"/>
                  <a:pt x="55" y="16"/>
                </a:cubicBezTo>
                <a:cubicBezTo>
                  <a:pt x="55" y="16"/>
                  <a:pt x="55" y="16"/>
                  <a:pt x="55" y="16"/>
                </a:cubicBezTo>
                <a:cubicBezTo>
                  <a:pt x="53" y="16"/>
                  <a:pt x="51" y="17"/>
                  <a:pt x="49" y="17"/>
                </a:cubicBezTo>
                <a:cubicBezTo>
                  <a:pt x="48" y="18"/>
                  <a:pt x="46" y="18"/>
                  <a:pt x="45" y="19"/>
                </a:cubicBezTo>
                <a:cubicBezTo>
                  <a:pt x="45" y="19"/>
                  <a:pt x="44" y="20"/>
                  <a:pt x="43" y="20"/>
                </a:cubicBezTo>
                <a:cubicBezTo>
                  <a:pt x="43" y="20"/>
                  <a:pt x="42" y="21"/>
                  <a:pt x="42" y="21"/>
                </a:cubicBezTo>
                <a:cubicBezTo>
                  <a:pt x="42" y="21"/>
                  <a:pt x="41" y="21"/>
                  <a:pt x="41" y="21"/>
                </a:cubicBezTo>
                <a:cubicBezTo>
                  <a:pt x="41" y="21"/>
                  <a:pt x="42" y="21"/>
                  <a:pt x="42" y="21"/>
                </a:cubicBezTo>
                <a:cubicBezTo>
                  <a:pt x="43" y="21"/>
                  <a:pt x="45" y="20"/>
                  <a:pt x="46" y="19"/>
                </a:cubicBezTo>
                <a:cubicBezTo>
                  <a:pt x="46" y="19"/>
                  <a:pt x="47" y="19"/>
                  <a:pt x="47" y="19"/>
                </a:cubicBezTo>
                <a:cubicBezTo>
                  <a:pt x="47" y="19"/>
                  <a:pt x="47" y="19"/>
                  <a:pt x="48" y="19"/>
                </a:cubicBezTo>
                <a:cubicBezTo>
                  <a:pt x="48" y="18"/>
                  <a:pt x="48" y="18"/>
                  <a:pt x="48" y="18"/>
                </a:cubicBezTo>
                <a:cubicBezTo>
                  <a:pt x="49" y="18"/>
                  <a:pt x="48" y="19"/>
                  <a:pt x="48" y="19"/>
                </a:cubicBezTo>
                <a:cubicBezTo>
                  <a:pt x="48" y="19"/>
                  <a:pt x="49" y="19"/>
                  <a:pt x="49" y="19"/>
                </a:cubicBezTo>
                <a:cubicBezTo>
                  <a:pt x="49" y="19"/>
                  <a:pt x="49" y="19"/>
                  <a:pt x="49" y="18"/>
                </a:cubicBezTo>
                <a:cubicBezTo>
                  <a:pt x="49" y="18"/>
                  <a:pt x="50" y="18"/>
                  <a:pt x="50" y="18"/>
                </a:cubicBezTo>
                <a:cubicBezTo>
                  <a:pt x="51" y="18"/>
                  <a:pt x="51" y="18"/>
                  <a:pt x="52" y="18"/>
                </a:cubicBezTo>
                <a:cubicBezTo>
                  <a:pt x="52" y="17"/>
                  <a:pt x="53" y="17"/>
                  <a:pt x="54" y="17"/>
                </a:cubicBezTo>
                <a:cubicBezTo>
                  <a:pt x="54" y="16"/>
                  <a:pt x="54" y="16"/>
                  <a:pt x="55" y="16"/>
                </a:cubicBezTo>
                <a:close/>
                <a:moveTo>
                  <a:pt x="43" y="41"/>
                </a:moveTo>
                <a:cubicBezTo>
                  <a:pt x="43" y="41"/>
                  <a:pt x="43" y="41"/>
                  <a:pt x="43" y="41"/>
                </a:cubicBezTo>
                <a:cubicBezTo>
                  <a:pt x="43" y="41"/>
                  <a:pt x="43" y="41"/>
                  <a:pt x="43" y="41"/>
                </a:cubicBezTo>
                <a:cubicBezTo>
                  <a:pt x="42" y="41"/>
                  <a:pt x="42" y="42"/>
                  <a:pt x="41" y="42"/>
                </a:cubicBezTo>
                <a:cubicBezTo>
                  <a:pt x="41" y="42"/>
                  <a:pt x="40" y="43"/>
                  <a:pt x="41" y="43"/>
                </a:cubicBezTo>
                <a:cubicBezTo>
                  <a:pt x="41" y="44"/>
                  <a:pt x="42" y="44"/>
                  <a:pt x="43" y="45"/>
                </a:cubicBezTo>
                <a:cubicBezTo>
                  <a:pt x="43" y="45"/>
                  <a:pt x="43" y="45"/>
                  <a:pt x="44" y="45"/>
                </a:cubicBezTo>
                <a:cubicBezTo>
                  <a:pt x="45" y="45"/>
                  <a:pt x="45" y="44"/>
                  <a:pt x="46" y="43"/>
                </a:cubicBezTo>
                <a:cubicBezTo>
                  <a:pt x="48" y="42"/>
                  <a:pt x="49" y="41"/>
                  <a:pt x="51" y="41"/>
                </a:cubicBezTo>
                <a:cubicBezTo>
                  <a:pt x="51" y="41"/>
                  <a:pt x="51" y="41"/>
                  <a:pt x="51" y="41"/>
                </a:cubicBezTo>
                <a:cubicBezTo>
                  <a:pt x="51" y="40"/>
                  <a:pt x="51" y="40"/>
                  <a:pt x="51" y="40"/>
                </a:cubicBezTo>
                <a:cubicBezTo>
                  <a:pt x="51" y="40"/>
                  <a:pt x="50" y="40"/>
                  <a:pt x="50" y="40"/>
                </a:cubicBezTo>
                <a:cubicBezTo>
                  <a:pt x="50" y="40"/>
                  <a:pt x="51" y="40"/>
                  <a:pt x="51" y="40"/>
                </a:cubicBezTo>
                <a:cubicBezTo>
                  <a:pt x="51" y="40"/>
                  <a:pt x="51" y="40"/>
                  <a:pt x="51" y="40"/>
                </a:cubicBezTo>
                <a:cubicBezTo>
                  <a:pt x="52" y="39"/>
                  <a:pt x="53" y="39"/>
                  <a:pt x="54" y="38"/>
                </a:cubicBezTo>
                <a:cubicBezTo>
                  <a:pt x="54" y="38"/>
                  <a:pt x="55" y="38"/>
                  <a:pt x="55" y="37"/>
                </a:cubicBezTo>
                <a:cubicBezTo>
                  <a:pt x="56" y="37"/>
                  <a:pt x="56" y="37"/>
                  <a:pt x="56" y="37"/>
                </a:cubicBezTo>
                <a:cubicBezTo>
                  <a:pt x="56" y="37"/>
                  <a:pt x="57" y="37"/>
                  <a:pt x="56" y="37"/>
                </a:cubicBezTo>
                <a:cubicBezTo>
                  <a:pt x="56" y="37"/>
                  <a:pt x="56" y="36"/>
                  <a:pt x="56" y="36"/>
                </a:cubicBezTo>
                <a:cubicBezTo>
                  <a:pt x="57" y="36"/>
                  <a:pt x="56" y="36"/>
                  <a:pt x="56" y="36"/>
                </a:cubicBezTo>
                <a:cubicBezTo>
                  <a:pt x="56" y="36"/>
                  <a:pt x="56" y="36"/>
                  <a:pt x="55" y="36"/>
                </a:cubicBezTo>
                <a:cubicBezTo>
                  <a:pt x="55" y="36"/>
                  <a:pt x="54" y="37"/>
                  <a:pt x="54" y="37"/>
                </a:cubicBezTo>
                <a:cubicBezTo>
                  <a:pt x="53" y="37"/>
                  <a:pt x="53" y="37"/>
                  <a:pt x="52" y="38"/>
                </a:cubicBezTo>
                <a:cubicBezTo>
                  <a:pt x="52" y="38"/>
                  <a:pt x="52" y="38"/>
                  <a:pt x="52" y="38"/>
                </a:cubicBezTo>
                <a:cubicBezTo>
                  <a:pt x="50" y="38"/>
                  <a:pt x="49" y="39"/>
                  <a:pt x="48" y="39"/>
                </a:cubicBezTo>
                <a:cubicBezTo>
                  <a:pt x="47" y="40"/>
                  <a:pt x="47" y="40"/>
                  <a:pt x="45" y="40"/>
                </a:cubicBezTo>
                <a:cubicBezTo>
                  <a:pt x="45" y="40"/>
                  <a:pt x="44" y="41"/>
                  <a:pt x="44" y="41"/>
                </a:cubicBezTo>
                <a:cubicBezTo>
                  <a:pt x="44" y="41"/>
                  <a:pt x="43" y="41"/>
                  <a:pt x="43" y="41"/>
                </a:cubicBezTo>
                <a:cubicBezTo>
                  <a:pt x="43" y="41"/>
                  <a:pt x="43" y="41"/>
                  <a:pt x="43" y="41"/>
                </a:cubicBezTo>
                <a:close/>
                <a:moveTo>
                  <a:pt x="33" y="24"/>
                </a:moveTo>
                <a:cubicBezTo>
                  <a:pt x="33" y="24"/>
                  <a:pt x="34" y="24"/>
                  <a:pt x="34" y="24"/>
                </a:cubicBezTo>
                <a:cubicBezTo>
                  <a:pt x="34" y="24"/>
                  <a:pt x="34" y="24"/>
                  <a:pt x="34" y="24"/>
                </a:cubicBezTo>
                <a:cubicBezTo>
                  <a:pt x="34" y="23"/>
                  <a:pt x="34" y="24"/>
                  <a:pt x="34" y="24"/>
                </a:cubicBezTo>
                <a:cubicBezTo>
                  <a:pt x="33" y="24"/>
                  <a:pt x="33" y="24"/>
                  <a:pt x="33" y="24"/>
                </a:cubicBezTo>
                <a:cubicBezTo>
                  <a:pt x="33" y="24"/>
                  <a:pt x="33" y="24"/>
                  <a:pt x="33" y="24"/>
                </a:cubicBezTo>
                <a:cubicBezTo>
                  <a:pt x="33" y="23"/>
                  <a:pt x="34" y="23"/>
                  <a:pt x="35" y="22"/>
                </a:cubicBezTo>
                <a:cubicBezTo>
                  <a:pt x="35" y="22"/>
                  <a:pt x="36" y="22"/>
                  <a:pt x="35" y="22"/>
                </a:cubicBezTo>
                <a:cubicBezTo>
                  <a:pt x="35" y="22"/>
                  <a:pt x="36" y="22"/>
                  <a:pt x="36" y="22"/>
                </a:cubicBezTo>
                <a:cubicBezTo>
                  <a:pt x="37" y="21"/>
                  <a:pt x="37" y="20"/>
                  <a:pt x="38" y="20"/>
                </a:cubicBezTo>
                <a:cubicBezTo>
                  <a:pt x="38" y="20"/>
                  <a:pt x="39" y="20"/>
                  <a:pt x="39" y="20"/>
                </a:cubicBezTo>
                <a:cubicBezTo>
                  <a:pt x="39" y="19"/>
                  <a:pt x="39" y="19"/>
                  <a:pt x="39" y="19"/>
                </a:cubicBezTo>
                <a:cubicBezTo>
                  <a:pt x="39" y="19"/>
                  <a:pt x="40" y="18"/>
                  <a:pt x="40" y="18"/>
                </a:cubicBezTo>
                <a:cubicBezTo>
                  <a:pt x="40" y="17"/>
                  <a:pt x="40" y="17"/>
                  <a:pt x="40" y="17"/>
                </a:cubicBezTo>
                <a:cubicBezTo>
                  <a:pt x="40" y="17"/>
                  <a:pt x="40" y="17"/>
                  <a:pt x="40" y="17"/>
                </a:cubicBezTo>
                <a:cubicBezTo>
                  <a:pt x="40" y="17"/>
                  <a:pt x="40" y="17"/>
                  <a:pt x="39" y="17"/>
                </a:cubicBezTo>
                <a:cubicBezTo>
                  <a:pt x="39" y="17"/>
                  <a:pt x="39" y="17"/>
                  <a:pt x="39" y="17"/>
                </a:cubicBezTo>
                <a:cubicBezTo>
                  <a:pt x="39" y="18"/>
                  <a:pt x="39" y="17"/>
                  <a:pt x="39" y="17"/>
                </a:cubicBezTo>
                <a:cubicBezTo>
                  <a:pt x="38" y="17"/>
                  <a:pt x="38" y="18"/>
                  <a:pt x="38" y="18"/>
                </a:cubicBezTo>
                <a:cubicBezTo>
                  <a:pt x="38" y="18"/>
                  <a:pt x="37" y="18"/>
                  <a:pt x="37" y="19"/>
                </a:cubicBezTo>
                <a:cubicBezTo>
                  <a:pt x="37" y="19"/>
                  <a:pt x="37" y="19"/>
                  <a:pt x="36" y="19"/>
                </a:cubicBezTo>
                <a:cubicBezTo>
                  <a:pt x="36" y="19"/>
                  <a:pt x="35" y="20"/>
                  <a:pt x="34" y="20"/>
                </a:cubicBezTo>
                <a:cubicBezTo>
                  <a:pt x="34" y="20"/>
                  <a:pt x="33" y="21"/>
                  <a:pt x="33" y="21"/>
                </a:cubicBezTo>
                <a:cubicBezTo>
                  <a:pt x="33" y="21"/>
                  <a:pt x="33" y="21"/>
                  <a:pt x="33" y="21"/>
                </a:cubicBezTo>
                <a:cubicBezTo>
                  <a:pt x="33" y="21"/>
                  <a:pt x="33" y="21"/>
                  <a:pt x="33" y="21"/>
                </a:cubicBezTo>
                <a:cubicBezTo>
                  <a:pt x="33" y="21"/>
                  <a:pt x="34" y="21"/>
                  <a:pt x="34" y="21"/>
                </a:cubicBezTo>
                <a:cubicBezTo>
                  <a:pt x="34" y="20"/>
                  <a:pt x="34" y="21"/>
                  <a:pt x="34" y="21"/>
                </a:cubicBezTo>
                <a:cubicBezTo>
                  <a:pt x="34" y="21"/>
                  <a:pt x="35" y="21"/>
                  <a:pt x="35" y="21"/>
                </a:cubicBezTo>
                <a:cubicBezTo>
                  <a:pt x="35" y="21"/>
                  <a:pt x="35" y="21"/>
                  <a:pt x="35" y="21"/>
                </a:cubicBezTo>
                <a:cubicBezTo>
                  <a:pt x="34" y="21"/>
                  <a:pt x="34" y="22"/>
                  <a:pt x="33" y="22"/>
                </a:cubicBezTo>
                <a:cubicBezTo>
                  <a:pt x="32" y="22"/>
                  <a:pt x="31" y="23"/>
                  <a:pt x="30" y="23"/>
                </a:cubicBezTo>
                <a:cubicBezTo>
                  <a:pt x="30" y="24"/>
                  <a:pt x="30" y="24"/>
                  <a:pt x="29" y="24"/>
                </a:cubicBezTo>
                <a:cubicBezTo>
                  <a:pt x="29" y="25"/>
                  <a:pt x="28" y="25"/>
                  <a:pt x="28" y="25"/>
                </a:cubicBezTo>
                <a:cubicBezTo>
                  <a:pt x="28" y="25"/>
                  <a:pt x="28" y="25"/>
                  <a:pt x="28" y="26"/>
                </a:cubicBezTo>
                <a:cubicBezTo>
                  <a:pt x="28" y="26"/>
                  <a:pt x="28" y="26"/>
                  <a:pt x="28" y="26"/>
                </a:cubicBezTo>
                <a:cubicBezTo>
                  <a:pt x="29" y="25"/>
                  <a:pt x="29" y="25"/>
                  <a:pt x="30" y="25"/>
                </a:cubicBezTo>
                <a:cubicBezTo>
                  <a:pt x="30" y="25"/>
                  <a:pt x="30" y="25"/>
                  <a:pt x="30" y="25"/>
                </a:cubicBezTo>
                <a:cubicBezTo>
                  <a:pt x="30" y="25"/>
                  <a:pt x="30" y="25"/>
                  <a:pt x="30" y="25"/>
                </a:cubicBezTo>
                <a:cubicBezTo>
                  <a:pt x="29" y="25"/>
                  <a:pt x="29" y="26"/>
                  <a:pt x="28" y="26"/>
                </a:cubicBezTo>
                <a:cubicBezTo>
                  <a:pt x="28" y="26"/>
                  <a:pt x="28" y="26"/>
                  <a:pt x="28" y="26"/>
                </a:cubicBezTo>
                <a:cubicBezTo>
                  <a:pt x="28"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8"/>
                  <a:pt x="26" y="28"/>
                  <a:pt x="26" y="28"/>
                </a:cubicBezTo>
                <a:cubicBezTo>
                  <a:pt x="26" y="28"/>
                  <a:pt x="25" y="29"/>
                  <a:pt x="25" y="28"/>
                </a:cubicBezTo>
                <a:cubicBezTo>
                  <a:pt x="25" y="28"/>
                  <a:pt x="25" y="28"/>
                  <a:pt x="24" y="29"/>
                </a:cubicBezTo>
                <a:cubicBezTo>
                  <a:pt x="24" y="29"/>
                  <a:pt x="24" y="29"/>
                  <a:pt x="24" y="29"/>
                </a:cubicBezTo>
                <a:cubicBezTo>
                  <a:pt x="23" y="30"/>
                  <a:pt x="22" y="30"/>
                  <a:pt x="22" y="30"/>
                </a:cubicBezTo>
                <a:cubicBezTo>
                  <a:pt x="22" y="31"/>
                  <a:pt x="22" y="31"/>
                  <a:pt x="21" y="32"/>
                </a:cubicBezTo>
                <a:cubicBezTo>
                  <a:pt x="21" y="32"/>
                  <a:pt x="21" y="32"/>
                  <a:pt x="21" y="32"/>
                </a:cubicBezTo>
                <a:cubicBezTo>
                  <a:pt x="21" y="32"/>
                  <a:pt x="21" y="32"/>
                  <a:pt x="21" y="32"/>
                </a:cubicBezTo>
                <a:cubicBezTo>
                  <a:pt x="22" y="32"/>
                  <a:pt x="23" y="31"/>
                  <a:pt x="24" y="31"/>
                </a:cubicBezTo>
                <a:cubicBezTo>
                  <a:pt x="24" y="31"/>
                  <a:pt x="25" y="30"/>
                  <a:pt x="26" y="30"/>
                </a:cubicBezTo>
                <a:cubicBezTo>
                  <a:pt x="26" y="30"/>
                  <a:pt x="27" y="30"/>
                  <a:pt x="27" y="29"/>
                </a:cubicBezTo>
                <a:cubicBezTo>
                  <a:pt x="28" y="29"/>
                  <a:pt x="28" y="29"/>
                  <a:pt x="28" y="28"/>
                </a:cubicBezTo>
                <a:cubicBezTo>
                  <a:pt x="28" y="28"/>
                  <a:pt x="29" y="28"/>
                  <a:pt x="29" y="28"/>
                </a:cubicBezTo>
                <a:cubicBezTo>
                  <a:pt x="30" y="27"/>
                  <a:pt x="31" y="27"/>
                  <a:pt x="32" y="26"/>
                </a:cubicBezTo>
                <a:cubicBezTo>
                  <a:pt x="32" y="26"/>
                  <a:pt x="33" y="26"/>
                  <a:pt x="33" y="24"/>
                </a:cubicBezTo>
                <a:close/>
                <a:moveTo>
                  <a:pt x="46" y="27"/>
                </a:moveTo>
                <a:cubicBezTo>
                  <a:pt x="46" y="27"/>
                  <a:pt x="46" y="27"/>
                  <a:pt x="46" y="27"/>
                </a:cubicBezTo>
                <a:cubicBezTo>
                  <a:pt x="46" y="27"/>
                  <a:pt x="46" y="27"/>
                  <a:pt x="46" y="27"/>
                </a:cubicBezTo>
                <a:cubicBezTo>
                  <a:pt x="45" y="27"/>
                  <a:pt x="44" y="27"/>
                  <a:pt x="44" y="28"/>
                </a:cubicBezTo>
                <a:cubicBezTo>
                  <a:pt x="43" y="28"/>
                  <a:pt x="42" y="28"/>
                  <a:pt x="41" y="28"/>
                </a:cubicBezTo>
                <a:cubicBezTo>
                  <a:pt x="41" y="28"/>
                  <a:pt x="41" y="28"/>
                  <a:pt x="40" y="28"/>
                </a:cubicBezTo>
                <a:cubicBezTo>
                  <a:pt x="40" y="28"/>
                  <a:pt x="40" y="29"/>
                  <a:pt x="40" y="28"/>
                </a:cubicBezTo>
                <a:cubicBezTo>
                  <a:pt x="39" y="28"/>
                  <a:pt x="38" y="29"/>
                  <a:pt x="37" y="29"/>
                </a:cubicBezTo>
                <a:cubicBezTo>
                  <a:pt x="37" y="29"/>
                  <a:pt x="36" y="29"/>
                  <a:pt x="35" y="30"/>
                </a:cubicBezTo>
                <a:cubicBezTo>
                  <a:pt x="35" y="30"/>
                  <a:pt x="34" y="31"/>
                  <a:pt x="34" y="31"/>
                </a:cubicBezTo>
                <a:cubicBezTo>
                  <a:pt x="35" y="32"/>
                  <a:pt x="35" y="33"/>
                  <a:pt x="35" y="34"/>
                </a:cubicBezTo>
                <a:cubicBezTo>
                  <a:pt x="35" y="34"/>
                  <a:pt x="35" y="35"/>
                  <a:pt x="35" y="34"/>
                </a:cubicBezTo>
                <a:cubicBezTo>
                  <a:pt x="36" y="34"/>
                  <a:pt x="36" y="34"/>
                  <a:pt x="37" y="34"/>
                </a:cubicBezTo>
                <a:cubicBezTo>
                  <a:pt x="37" y="34"/>
                  <a:pt x="37" y="34"/>
                  <a:pt x="38" y="34"/>
                </a:cubicBezTo>
                <a:cubicBezTo>
                  <a:pt x="38" y="33"/>
                  <a:pt x="38" y="33"/>
                  <a:pt x="39" y="33"/>
                </a:cubicBezTo>
                <a:cubicBezTo>
                  <a:pt x="39" y="33"/>
                  <a:pt x="40" y="33"/>
                  <a:pt x="40" y="33"/>
                </a:cubicBezTo>
                <a:cubicBezTo>
                  <a:pt x="41" y="33"/>
                  <a:pt x="42" y="32"/>
                  <a:pt x="42" y="32"/>
                </a:cubicBezTo>
                <a:cubicBezTo>
                  <a:pt x="43" y="32"/>
                  <a:pt x="44" y="32"/>
                  <a:pt x="44" y="32"/>
                </a:cubicBezTo>
                <a:cubicBezTo>
                  <a:pt x="45" y="31"/>
                  <a:pt x="45" y="31"/>
                  <a:pt x="46" y="31"/>
                </a:cubicBezTo>
                <a:cubicBezTo>
                  <a:pt x="47" y="31"/>
                  <a:pt x="48" y="31"/>
                  <a:pt x="48" y="29"/>
                </a:cubicBezTo>
                <a:cubicBezTo>
                  <a:pt x="49" y="29"/>
                  <a:pt x="49" y="29"/>
                  <a:pt x="49" y="29"/>
                </a:cubicBezTo>
                <a:cubicBezTo>
                  <a:pt x="49" y="30"/>
                  <a:pt x="50" y="30"/>
                  <a:pt x="50" y="30"/>
                </a:cubicBezTo>
                <a:cubicBezTo>
                  <a:pt x="50" y="29"/>
                  <a:pt x="51" y="29"/>
                  <a:pt x="51" y="29"/>
                </a:cubicBezTo>
                <a:cubicBezTo>
                  <a:pt x="51" y="29"/>
                  <a:pt x="51" y="29"/>
                  <a:pt x="52" y="28"/>
                </a:cubicBezTo>
                <a:cubicBezTo>
                  <a:pt x="53" y="28"/>
                  <a:pt x="54" y="28"/>
                  <a:pt x="55" y="27"/>
                </a:cubicBezTo>
                <a:cubicBezTo>
                  <a:pt x="55" y="27"/>
                  <a:pt x="55" y="27"/>
                  <a:pt x="55" y="27"/>
                </a:cubicBezTo>
                <a:cubicBezTo>
                  <a:pt x="55" y="26"/>
                  <a:pt x="55" y="27"/>
                  <a:pt x="54" y="27"/>
                </a:cubicBezTo>
                <a:cubicBezTo>
                  <a:pt x="54" y="27"/>
                  <a:pt x="54" y="27"/>
                  <a:pt x="54" y="27"/>
                </a:cubicBezTo>
                <a:cubicBezTo>
                  <a:pt x="53" y="27"/>
                  <a:pt x="52" y="27"/>
                  <a:pt x="52" y="26"/>
                </a:cubicBezTo>
                <a:cubicBezTo>
                  <a:pt x="52" y="26"/>
                  <a:pt x="51" y="26"/>
                  <a:pt x="51" y="26"/>
                </a:cubicBezTo>
                <a:cubicBezTo>
                  <a:pt x="51" y="27"/>
                  <a:pt x="50" y="27"/>
                  <a:pt x="49" y="27"/>
                </a:cubicBezTo>
                <a:cubicBezTo>
                  <a:pt x="49" y="27"/>
                  <a:pt x="49" y="27"/>
                  <a:pt x="48" y="27"/>
                </a:cubicBezTo>
                <a:cubicBezTo>
                  <a:pt x="48" y="27"/>
                  <a:pt x="48" y="26"/>
                  <a:pt x="47" y="27"/>
                </a:cubicBezTo>
                <a:cubicBezTo>
                  <a:pt x="47" y="27"/>
                  <a:pt x="47" y="27"/>
                  <a:pt x="47" y="27"/>
                </a:cubicBezTo>
                <a:cubicBezTo>
                  <a:pt x="47" y="27"/>
                  <a:pt x="47" y="27"/>
                  <a:pt x="47" y="27"/>
                </a:cubicBezTo>
                <a:cubicBezTo>
                  <a:pt x="47" y="27"/>
                  <a:pt x="48" y="27"/>
                  <a:pt x="48" y="27"/>
                </a:cubicBezTo>
                <a:cubicBezTo>
                  <a:pt x="48" y="28"/>
                  <a:pt x="47" y="28"/>
                  <a:pt x="47" y="28"/>
                </a:cubicBezTo>
                <a:cubicBezTo>
                  <a:pt x="47" y="28"/>
                  <a:pt x="47" y="28"/>
                  <a:pt x="47" y="28"/>
                </a:cubicBezTo>
                <a:cubicBezTo>
                  <a:pt x="46" y="28"/>
                  <a:pt x="46" y="28"/>
                  <a:pt x="46" y="28"/>
                </a:cubicBezTo>
                <a:cubicBezTo>
                  <a:pt x="46" y="28"/>
                  <a:pt x="46" y="28"/>
                  <a:pt x="46" y="27"/>
                </a:cubicBezTo>
                <a:cubicBezTo>
                  <a:pt x="46" y="27"/>
                  <a:pt x="46" y="27"/>
                  <a:pt x="46" y="27"/>
                </a:cubicBezTo>
                <a:close/>
                <a:moveTo>
                  <a:pt x="108" y="14"/>
                </a:moveTo>
                <a:cubicBezTo>
                  <a:pt x="107" y="14"/>
                  <a:pt x="107" y="13"/>
                  <a:pt x="107" y="13"/>
                </a:cubicBezTo>
                <a:cubicBezTo>
                  <a:pt x="107" y="13"/>
                  <a:pt x="106" y="13"/>
                  <a:pt x="106" y="13"/>
                </a:cubicBezTo>
                <a:cubicBezTo>
                  <a:pt x="105" y="13"/>
                  <a:pt x="104" y="13"/>
                  <a:pt x="103" y="13"/>
                </a:cubicBezTo>
                <a:cubicBezTo>
                  <a:pt x="103" y="13"/>
                  <a:pt x="103" y="13"/>
                  <a:pt x="102" y="13"/>
                </a:cubicBezTo>
                <a:cubicBezTo>
                  <a:pt x="102" y="13"/>
                  <a:pt x="101" y="13"/>
                  <a:pt x="101" y="13"/>
                </a:cubicBezTo>
                <a:cubicBezTo>
                  <a:pt x="100" y="13"/>
                  <a:pt x="100" y="14"/>
                  <a:pt x="100" y="14"/>
                </a:cubicBezTo>
                <a:cubicBezTo>
                  <a:pt x="100" y="14"/>
                  <a:pt x="100" y="14"/>
                  <a:pt x="100" y="14"/>
                </a:cubicBezTo>
                <a:cubicBezTo>
                  <a:pt x="101" y="15"/>
                  <a:pt x="101" y="15"/>
                  <a:pt x="101" y="15"/>
                </a:cubicBezTo>
                <a:cubicBezTo>
                  <a:pt x="102" y="15"/>
                  <a:pt x="102" y="16"/>
                  <a:pt x="102" y="16"/>
                </a:cubicBezTo>
                <a:cubicBezTo>
                  <a:pt x="102" y="16"/>
                  <a:pt x="101" y="16"/>
                  <a:pt x="101" y="16"/>
                </a:cubicBezTo>
                <a:cubicBezTo>
                  <a:pt x="101" y="15"/>
                  <a:pt x="100" y="14"/>
                  <a:pt x="99" y="14"/>
                </a:cubicBezTo>
                <a:cubicBezTo>
                  <a:pt x="99" y="14"/>
                  <a:pt x="99" y="14"/>
                  <a:pt x="99" y="14"/>
                </a:cubicBezTo>
                <a:cubicBezTo>
                  <a:pt x="99" y="14"/>
                  <a:pt x="99" y="14"/>
                  <a:pt x="98" y="15"/>
                </a:cubicBezTo>
                <a:cubicBezTo>
                  <a:pt x="98" y="15"/>
                  <a:pt x="98" y="15"/>
                  <a:pt x="98" y="15"/>
                </a:cubicBezTo>
                <a:cubicBezTo>
                  <a:pt x="99" y="15"/>
                  <a:pt x="99" y="15"/>
                  <a:pt x="99" y="15"/>
                </a:cubicBezTo>
                <a:cubicBezTo>
                  <a:pt x="99" y="15"/>
                  <a:pt x="100" y="15"/>
                  <a:pt x="100" y="15"/>
                </a:cubicBezTo>
                <a:cubicBezTo>
                  <a:pt x="100" y="15"/>
                  <a:pt x="100" y="15"/>
                  <a:pt x="100" y="15"/>
                </a:cubicBezTo>
                <a:cubicBezTo>
                  <a:pt x="100" y="15"/>
                  <a:pt x="101" y="16"/>
                  <a:pt x="100" y="16"/>
                </a:cubicBezTo>
                <a:cubicBezTo>
                  <a:pt x="100" y="16"/>
                  <a:pt x="100" y="16"/>
                  <a:pt x="100" y="16"/>
                </a:cubicBezTo>
                <a:cubicBezTo>
                  <a:pt x="99" y="16"/>
                  <a:pt x="98" y="16"/>
                  <a:pt x="98" y="16"/>
                </a:cubicBezTo>
                <a:cubicBezTo>
                  <a:pt x="97" y="16"/>
                  <a:pt x="96" y="15"/>
                  <a:pt x="96" y="16"/>
                </a:cubicBezTo>
                <a:cubicBezTo>
                  <a:pt x="95" y="16"/>
                  <a:pt x="95" y="16"/>
                  <a:pt x="94" y="16"/>
                </a:cubicBezTo>
                <a:cubicBezTo>
                  <a:pt x="94" y="16"/>
                  <a:pt x="94" y="16"/>
                  <a:pt x="93" y="16"/>
                </a:cubicBezTo>
                <a:cubicBezTo>
                  <a:pt x="93" y="16"/>
                  <a:pt x="93" y="17"/>
                  <a:pt x="93" y="17"/>
                </a:cubicBezTo>
                <a:cubicBezTo>
                  <a:pt x="94" y="17"/>
                  <a:pt x="94" y="17"/>
                  <a:pt x="95" y="17"/>
                </a:cubicBezTo>
                <a:cubicBezTo>
                  <a:pt x="95" y="17"/>
                  <a:pt x="95" y="17"/>
                  <a:pt x="95" y="17"/>
                </a:cubicBezTo>
                <a:cubicBezTo>
                  <a:pt x="96" y="17"/>
                  <a:pt x="96" y="17"/>
                  <a:pt x="95" y="17"/>
                </a:cubicBezTo>
                <a:cubicBezTo>
                  <a:pt x="95" y="17"/>
                  <a:pt x="94" y="18"/>
                  <a:pt x="93" y="17"/>
                </a:cubicBezTo>
                <a:cubicBezTo>
                  <a:pt x="93" y="17"/>
                  <a:pt x="92" y="17"/>
                  <a:pt x="92" y="17"/>
                </a:cubicBezTo>
                <a:cubicBezTo>
                  <a:pt x="92" y="18"/>
                  <a:pt x="91" y="18"/>
                  <a:pt x="91" y="18"/>
                </a:cubicBezTo>
                <a:cubicBezTo>
                  <a:pt x="91" y="18"/>
                  <a:pt x="90" y="18"/>
                  <a:pt x="90" y="18"/>
                </a:cubicBezTo>
                <a:cubicBezTo>
                  <a:pt x="90" y="18"/>
                  <a:pt x="90" y="18"/>
                  <a:pt x="90" y="19"/>
                </a:cubicBezTo>
                <a:cubicBezTo>
                  <a:pt x="90" y="19"/>
                  <a:pt x="90" y="19"/>
                  <a:pt x="90" y="19"/>
                </a:cubicBezTo>
                <a:cubicBezTo>
                  <a:pt x="92" y="19"/>
                  <a:pt x="93" y="19"/>
                  <a:pt x="94" y="19"/>
                </a:cubicBezTo>
                <a:cubicBezTo>
                  <a:pt x="95" y="19"/>
                  <a:pt x="96" y="19"/>
                  <a:pt x="98" y="18"/>
                </a:cubicBezTo>
                <a:cubicBezTo>
                  <a:pt x="98" y="18"/>
                  <a:pt x="98" y="18"/>
                  <a:pt x="98" y="18"/>
                </a:cubicBezTo>
                <a:cubicBezTo>
                  <a:pt x="99" y="19"/>
                  <a:pt x="100" y="19"/>
                  <a:pt x="101" y="19"/>
                </a:cubicBezTo>
                <a:cubicBezTo>
                  <a:pt x="101" y="19"/>
                  <a:pt x="101" y="19"/>
                  <a:pt x="101" y="19"/>
                </a:cubicBezTo>
                <a:cubicBezTo>
                  <a:pt x="102" y="19"/>
                  <a:pt x="102" y="18"/>
                  <a:pt x="102" y="18"/>
                </a:cubicBezTo>
                <a:cubicBezTo>
                  <a:pt x="101" y="18"/>
                  <a:pt x="101" y="18"/>
                  <a:pt x="102" y="18"/>
                </a:cubicBezTo>
                <a:cubicBezTo>
                  <a:pt x="102" y="18"/>
                  <a:pt x="103" y="18"/>
                  <a:pt x="103" y="18"/>
                </a:cubicBezTo>
                <a:cubicBezTo>
                  <a:pt x="105" y="18"/>
                  <a:pt x="106" y="18"/>
                  <a:pt x="107" y="18"/>
                </a:cubicBezTo>
                <a:cubicBezTo>
                  <a:pt x="108" y="18"/>
                  <a:pt x="109" y="18"/>
                  <a:pt x="110" y="18"/>
                </a:cubicBezTo>
                <a:cubicBezTo>
                  <a:pt x="110" y="18"/>
                  <a:pt x="110" y="18"/>
                  <a:pt x="110" y="17"/>
                </a:cubicBezTo>
                <a:cubicBezTo>
                  <a:pt x="110" y="17"/>
                  <a:pt x="110" y="17"/>
                  <a:pt x="110" y="17"/>
                </a:cubicBezTo>
                <a:cubicBezTo>
                  <a:pt x="110" y="17"/>
                  <a:pt x="110" y="16"/>
                  <a:pt x="109" y="16"/>
                </a:cubicBezTo>
                <a:cubicBezTo>
                  <a:pt x="110" y="16"/>
                  <a:pt x="110" y="16"/>
                  <a:pt x="110" y="16"/>
                </a:cubicBezTo>
                <a:cubicBezTo>
                  <a:pt x="110" y="16"/>
                  <a:pt x="110" y="16"/>
                  <a:pt x="110" y="16"/>
                </a:cubicBezTo>
                <a:cubicBezTo>
                  <a:pt x="110" y="16"/>
                  <a:pt x="111" y="16"/>
                  <a:pt x="111" y="16"/>
                </a:cubicBezTo>
                <a:cubicBezTo>
                  <a:pt x="111" y="16"/>
                  <a:pt x="110" y="16"/>
                  <a:pt x="110" y="16"/>
                </a:cubicBezTo>
                <a:cubicBezTo>
                  <a:pt x="110" y="16"/>
                  <a:pt x="109" y="15"/>
                  <a:pt x="109" y="16"/>
                </a:cubicBezTo>
                <a:cubicBezTo>
                  <a:pt x="109" y="16"/>
                  <a:pt x="109" y="16"/>
                  <a:pt x="108" y="16"/>
                </a:cubicBezTo>
                <a:cubicBezTo>
                  <a:pt x="108" y="15"/>
                  <a:pt x="108" y="16"/>
                  <a:pt x="107" y="16"/>
                </a:cubicBezTo>
                <a:cubicBezTo>
                  <a:pt x="107" y="16"/>
                  <a:pt x="107" y="16"/>
                  <a:pt x="107" y="15"/>
                </a:cubicBezTo>
                <a:cubicBezTo>
                  <a:pt x="107" y="15"/>
                  <a:pt x="107" y="15"/>
                  <a:pt x="107" y="15"/>
                </a:cubicBezTo>
                <a:cubicBezTo>
                  <a:pt x="108" y="15"/>
                  <a:pt x="108" y="14"/>
                  <a:pt x="108" y="14"/>
                </a:cubicBezTo>
                <a:close/>
                <a:moveTo>
                  <a:pt x="31" y="34"/>
                </a:moveTo>
                <a:cubicBezTo>
                  <a:pt x="31" y="34"/>
                  <a:pt x="31" y="34"/>
                  <a:pt x="31" y="34"/>
                </a:cubicBezTo>
                <a:cubicBezTo>
                  <a:pt x="32" y="33"/>
                  <a:pt x="32" y="32"/>
                  <a:pt x="32" y="31"/>
                </a:cubicBezTo>
                <a:cubicBezTo>
                  <a:pt x="32" y="31"/>
                  <a:pt x="32" y="31"/>
                  <a:pt x="32" y="31"/>
                </a:cubicBezTo>
                <a:cubicBezTo>
                  <a:pt x="31" y="31"/>
                  <a:pt x="30" y="31"/>
                  <a:pt x="30" y="31"/>
                </a:cubicBezTo>
                <a:cubicBezTo>
                  <a:pt x="30" y="31"/>
                  <a:pt x="30" y="31"/>
                  <a:pt x="30" y="31"/>
                </a:cubicBezTo>
                <a:cubicBezTo>
                  <a:pt x="28" y="33"/>
                  <a:pt x="27" y="34"/>
                  <a:pt x="25" y="35"/>
                </a:cubicBezTo>
                <a:cubicBezTo>
                  <a:pt x="25" y="35"/>
                  <a:pt x="25" y="36"/>
                  <a:pt x="25" y="36"/>
                </a:cubicBezTo>
                <a:cubicBezTo>
                  <a:pt x="25" y="36"/>
                  <a:pt x="26" y="36"/>
                  <a:pt x="26" y="36"/>
                </a:cubicBezTo>
                <a:cubicBezTo>
                  <a:pt x="26" y="36"/>
                  <a:pt x="26" y="36"/>
                  <a:pt x="27" y="36"/>
                </a:cubicBezTo>
                <a:cubicBezTo>
                  <a:pt x="27" y="36"/>
                  <a:pt x="27" y="36"/>
                  <a:pt x="27" y="36"/>
                </a:cubicBezTo>
                <a:cubicBezTo>
                  <a:pt x="27" y="36"/>
                  <a:pt x="28" y="36"/>
                  <a:pt x="29" y="36"/>
                </a:cubicBezTo>
                <a:cubicBezTo>
                  <a:pt x="30" y="35"/>
                  <a:pt x="30" y="34"/>
                  <a:pt x="31" y="34"/>
                </a:cubicBezTo>
                <a:close/>
                <a:moveTo>
                  <a:pt x="45" y="46"/>
                </a:moveTo>
                <a:cubicBezTo>
                  <a:pt x="45" y="46"/>
                  <a:pt x="46" y="47"/>
                  <a:pt x="47" y="46"/>
                </a:cubicBezTo>
                <a:cubicBezTo>
                  <a:pt x="48" y="46"/>
                  <a:pt x="49" y="45"/>
                  <a:pt x="51" y="44"/>
                </a:cubicBezTo>
                <a:cubicBezTo>
                  <a:pt x="53" y="43"/>
                  <a:pt x="55" y="42"/>
                  <a:pt x="58" y="41"/>
                </a:cubicBezTo>
                <a:cubicBezTo>
                  <a:pt x="58" y="41"/>
                  <a:pt x="58" y="41"/>
                  <a:pt x="58" y="41"/>
                </a:cubicBezTo>
                <a:cubicBezTo>
                  <a:pt x="58" y="40"/>
                  <a:pt x="58" y="40"/>
                  <a:pt x="57" y="41"/>
                </a:cubicBezTo>
                <a:cubicBezTo>
                  <a:pt x="57" y="41"/>
                  <a:pt x="57" y="41"/>
                  <a:pt x="57" y="41"/>
                </a:cubicBezTo>
                <a:cubicBezTo>
                  <a:pt x="56" y="41"/>
                  <a:pt x="55" y="41"/>
                  <a:pt x="54" y="42"/>
                </a:cubicBezTo>
                <a:cubicBezTo>
                  <a:pt x="53" y="42"/>
                  <a:pt x="52" y="43"/>
                  <a:pt x="51" y="43"/>
                </a:cubicBezTo>
                <a:cubicBezTo>
                  <a:pt x="50" y="43"/>
                  <a:pt x="50" y="43"/>
                  <a:pt x="49" y="43"/>
                </a:cubicBezTo>
                <a:cubicBezTo>
                  <a:pt x="49" y="44"/>
                  <a:pt x="48" y="44"/>
                  <a:pt x="48" y="44"/>
                </a:cubicBezTo>
                <a:cubicBezTo>
                  <a:pt x="47" y="44"/>
                  <a:pt x="46" y="44"/>
                  <a:pt x="46" y="45"/>
                </a:cubicBezTo>
                <a:cubicBezTo>
                  <a:pt x="45" y="45"/>
                  <a:pt x="45" y="45"/>
                  <a:pt x="44" y="45"/>
                </a:cubicBezTo>
                <a:cubicBezTo>
                  <a:pt x="44" y="45"/>
                  <a:pt x="44" y="45"/>
                  <a:pt x="44" y="45"/>
                </a:cubicBezTo>
                <a:cubicBezTo>
                  <a:pt x="44" y="45"/>
                  <a:pt x="44" y="45"/>
                  <a:pt x="44" y="46"/>
                </a:cubicBezTo>
                <a:cubicBezTo>
                  <a:pt x="44" y="46"/>
                  <a:pt x="44" y="46"/>
                  <a:pt x="44" y="46"/>
                </a:cubicBezTo>
                <a:cubicBezTo>
                  <a:pt x="45" y="45"/>
                  <a:pt x="45" y="45"/>
                  <a:pt x="45" y="46"/>
                </a:cubicBezTo>
                <a:close/>
                <a:moveTo>
                  <a:pt x="115" y="51"/>
                </a:moveTo>
                <a:cubicBezTo>
                  <a:pt x="115" y="51"/>
                  <a:pt x="115" y="51"/>
                  <a:pt x="115" y="51"/>
                </a:cubicBezTo>
                <a:cubicBezTo>
                  <a:pt x="115" y="51"/>
                  <a:pt x="115" y="51"/>
                  <a:pt x="116" y="51"/>
                </a:cubicBezTo>
                <a:cubicBezTo>
                  <a:pt x="116" y="51"/>
                  <a:pt x="116" y="51"/>
                  <a:pt x="117" y="51"/>
                </a:cubicBezTo>
                <a:cubicBezTo>
                  <a:pt x="118" y="51"/>
                  <a:pt x="119" y="52"/>
                  <a:pt x="120" y="51"/>
                </a:cubicBezTo>
                <a:cubicBezTo>
                  <a:pt x="120" y="51"/>
                  <a:pt x="120" y="51"/>
                  <a:pt x="121" y="51"/>
                </a:cubicBezTo>
                <a:cubicBezTo>
                  <a:pt x="123" y="51"/>
                  <a:pt x="125" y="51"/>
                  <a:pt x="127" y="51"/>
                </a:cubicBezTo>
                <a:cubicBezTo>
                  <a:pt x="127" y="51"/>
                  <a:pt x="127" y="51"/>
                  <a:pt x="127" y="51"/>
                </a:cubicBezTo>
                <a:cubicBezTo>
                  <a:pt x="129" y="51"/>
                  <a:pt x="131" y="51"/>
                  <a:pt x="132" y="51"/>
                </a:cubicBezTo>
                <a:cubicBezTo>
                  <a:pt x="132" y="51"/>
                  <a:pt x="132" y="51"/>
                  <a:pt x="132" y="51"/>
                </a:cubicBezTo>
                <a:cubicBezTo>
                  <a:pt x="132" y="51"/>
                  <a:pt x="133" y="51"/>
                  <a:pt x="133" y="51"/>
                </a:cubicBezTo>
                <a:cubicBezTo>
                  <a:pt x="133" y="51"/>
                  <a:pt x="132" y="51"/>
                  <a:pt x="132" y="51"/>
                </a:cubicBezTo>
                <a:cubicBezTo>
                  <a:pt x="132" y="51"/>
                  <a:pt x="131" y="51"/>
                  <a:pt x="130" y="51"/>
                </a:cubicBezTo>
                <a:cubicBezTo>
                  <a:pt x="129" y="50"/>
                  <a:pt x="128" y="50"/>
                  <a:pt x="127" y="50"/>
                </a:cubicBezTo>
                <a:cubicBezTo>
                  <a:pt x="125" y="50"/>
                  <a:pt x="124" y="50"/>
                  <a:pt x="123" y="51"/>
                </a:cubicBezTo>
                <a:cubicBezTo>
                  <a:pt x="122" y="51"/>
                  <a:pt x="121" y="50"/>
                  <a:pt x="120" y="50"/>
                </a:cubicBezTo>
                <a:cubicBezTo>
                  <a:pt x="119" y="50"/>
                  <a:pt x="117" y="51"/>
                  <a:pt x="116" y="51"/>
                </a:cubicBezTo>
                <a:cubicBezTo>
                  <a:pt x="116" y="51"/>
                  <a:pt x="116" y="51"/>
                  <a:pt x="115" y="51"/>
                </a:cubicBezTo>
                <a:close/>
                <a:moveTo>
                  <a:pt x="12" y="36"/>
                </a:moveTo>
                <a:cubicBezTo>
                  <a:pt x="12" y="37"/>
                  <a:pt x="12" y="37"/>
                  <a:pt x="11" y="37"/>
                </a:cubicBezTo>
                <a:cubicBezTo>
                  <a:pt x="12" y="37"/>
                  <a:pt x="12" y="37"/>
                  <a:pt x="12" y="37"/>
                </a:cubicBezTo>
                <a:cubicBezTo>
                  <a:pt x="14" y="36"/>
                  <a:pt x="16" y="35"/>
                  <a:pt x="17" y="34"/>
                </a:cubicBezTo>
                <a:cubicBezTo>
                  <a:pt x="18" y="34"/>
                  <a:pt x="19" y="33"/>
                  <a:pt x="20" y="32"/>
                </a:cubicBezTo>
                <a:cubicBezTo>
                  <a:pt x="20" y="32"/>
                  <a:pt x="20" y="32"/>
                  <a:pt x="20" y="31"/>
                </a:cubicBezTo>
                <a:cubicBezTo>
                  <a:pt x="20" y="31"/>
                  <a:pt x="20" y="31"/>
                  <a:pt x="20" y="31"/>
                </a:cubicBezTo>
                <a:cubicBezTo>
                  <a:pt x="19" y="32"/>
                  <a:pt x="18" y="32"/>
                  <a:pt x="17" y="33"/>
                </a:cubicBezTo>
                <a:cubicBezTo>
                  <a:pt x="16" y="34"/>
                  <a:pt x="16" y="34"/>
                  <a:pt x="15" y="35"/>
                </a:cubicBezTo>
                <a:cubicBezTo>
                  <a:pt x="14" y="35"/>
                  <a:pt x="13" y="36"/>
                  <a:pt x="12" y="36"/>
                </a:cubicBezTo>
                <a:close/>
                <a:moveTo>
                  <a:pt x="13" y="52"/>
                </a:moveTo>
                <a:cubicBezTo>
                  <a:pt x="14" y="52"/>
                  <a:pt x="14" y="51"/>
                  <a:pt x="14" y="50"/>
                </a:cubicBezTo>
                <a:cubicBezTo>
                  <a:pt x="13" y="50"/>
                  <a:pt x="13" y="50"/>
                  <a:pt x="13" y="50"/>
                </a:cubicBezTo>
                <a:cubicBezTo>
                  <a:pt x="13" y="50"/>
                  <a:pt x="13" y="51"/>
                  <a:pt x="13" y="51"/>
                </a:cubicBezTo>
                <a:cubicBezTo>
                  <a:pt x="12" y="50"/>
                  <a:pt x="12" y="51"/>
                  <a:pt x="12" y="51"/>
                </a:cubicBezTo>
                <a:cubicBezTo>
                  <a:pt x="11" y="51"/>
                  <a:pt x="11" y="52"/>
                  <a:pt x="11" y="52"/>
                </a:cubicBezTo>
                <a:cubicBezTo>
                  <a:pt x="11" y="52"/>
                  <a:pt x="11" y="52"/>
                  <a:pt x="11" y="53"/>
                </a:cubicBezTo>
                <a:cubicBezTo>
                  <a:pt x="11" y="53"/>
                  <a:pt x="11" y="52"/>
                  <a:pt x="12" y="52"/>
                </a:cubicBezTo>
                <a:cubicBezTo>
                  <a:pt x="12" y="52"/>
                  <a:pt x="12" y="52"/>
                  <a:pt x="12" y="52"/>
                </a:cubicBezTo>
                <a:cubicBezTo>
                  <a:pt x="12" y="52"/>
                  <a:pt x="12" y="52"/>
                  <a:pt x="12" y="53"/>
                </a:cubicBezTo>
                <a:cubicBezTo>
                  <a:pt x="12" y="53"/>
                  <a:pt x="12" y="53"/>
                  <a:pt x="12" y="53"/>
                </a:cubicBezTo>
                <a:cubicBezTo>
                  <a:pt x="12" y="53"/>
                  <a:pt x="12" y="53"/>
                  <a:pt x="12" y="53"/>
                </a:cubicBezTo>
                <a:cubicBezTo>
                  <a:pt x="12" y="52"/>
                  <a:pt x="13" y="52"/>
                  <a:pt x="13" y="52"/>
                </a:cubicBezTo>
                <a:close/>
                <a:moveTo>
                  <a:pt x="24" y="39"/>
                </a:moveTo>
                <a:cubicBezTo>
                  <a:pt x="24" y="39"/>
                  <a:pt x="22" y="39"/>
                  <a:pt x="22" y="39"/>
                </a:cubicBezTo>
                <a:cubicBezTo>
                  <a:pt x="22" y="40"/>
                  <a:pt x="22" y="40"/>
                  <a:pt x="21" y="41"/>
                </a:cubicBezTo>
                <a:cubicBezTo>
                  <a:pt x="21" y="41"/>
                  <a:pt x="21" y="41"/>
                  <a:pt x="21" y="41"/>
                </a:cubicBezTo>
                <a:cubicBezTo>
                  <a:pt x="22" y="41"/>
                  <a:pt x="22" y="41"/>
                  <a:pt x="22" y="41"/>
                </a:cubicBezTo>
                <a:cubicBezTo>
                  <a:pt x="22" y="41"/>
                  <a:pt x="23" y="41"/>
                  <a:pt x="24" y="40"/>
                </a:cubicBezTo>
                <a:cubicBezTo>
                  <a:pt x="24" y="40"/>
                  <a:pt x="24" y="40"/>
                  <a:pt x="24" y="39"/>
                </a:cubicBezTo>
                <a:close/>
                <a:moveTo>
                  <a:pt x="120" y="16"/>
                </a:moveTo>
                <a:cubicBezTo>
                  <a:pt x="121" y="17"/>
                  <a:pt x="121" y="17"/>
                  <a:pt x="121" y="17"/>
                </a:cubicBezTo>
                <a:cubicBezTo>
                  <a:pt x="122" y="16"/>
                  <a:pt x="122" y="16"/>
                  <a:pt x="122" y="16"/>
                </a:cubicBezTo>
                <a:cubicBezTo>
                  <a:pt x="122" y="15"/>
                  <a:pt x="121" y="15"/>
                  <a:pt x="121" y="15"/>
                </a:cubicBezTo>
                <a:cubicBezTo>
                  <a:pt x="121" y="15"/>
                  <a:pt x="120" y="15"/>
                  <a:pt x="121" y="15"/>
                </a:cubicBezTo>
                <a:cubicBezTo>
                  <a:pt x="121" y="15"/>
                  <a:pt x="121" y="15"/>
                  <a:pt x="121" y="14"/>
                </a:cubicBezTo>
                <a:cubicBezTo>
                  <a:pt x="121" y="14"/>
                  <a:pt x="120" y="14"/>
                  <a:pt x="120" y="14"/>
                </a:cubicBezTo>
                <a:cubicBezTo>
                  <a:pt x="119" y="14"/>
                  <a:pt x="119" y="15"/>
                  <a:pt x="120" y="15"/>
                </a:cubicBezTo>
                <a:cubicBezTo>
                  <a:pt x="120" y="15"/>
                  <a:pt x="120" y="16"/>
                  <a:pt x="120" y="16"/>
                </a:cubicBezTo>
                <a:close/>
                <a:moveTo>
                  <a:pt x="94" y="16"/>
                </a:moveTo>
                <a:cubicBezTo>
                  <a:pt x="93" y="16"/>
                  <a:pt x="93" y="15"/>
                  <a:pt x="92" y="15"/>
                </a:cubicBezTo>
                <a:cubicBezTo>
                  <a:pt x="92" y="15"/>
                  <a:pt x="92" y="16"/>
                  <a:pt x="92" y="15"/>
                </a:cubicBezTo>
                <a:cubicBezTo>
                  <a:pt x="91" y="15"/>
                  <a:pt x="91" y="15"/>
                  <a:pt x="91" y="15"/>
                </a:cubicBezTo>
                <a:cubicBezTo>
                  <a:pt x="91" y="15"/>
                  <a:pt x="90" y="15"/>
                  <a:pt x="90" y="16"/>
                </a:cubicBezTo>
                <a:cubicBezTo>
                  <a:pt x="90" y="16"/>
                  <a:pt x="91" y="16"/>
                  <a:pt x="91" y="16"/>
                </a:cubicBezTo>
                <a:cubicBezTo>
                  <a:pt x="92" y="17"/>
                  <a:pt x="93" y="16"/>
                  <a:pt x="94" y="16"/>
                </a:cubicBezTo>
                <a:cubicBezTo>
                  <a:pt x="94" y="16"/>
                  <a:pt x="94" y="16"/>
                  <a:pt x="94" y="16"/>
                </a:cubicBezTo>
                <a:close/>
                <a:moveTo>
                  <a:pt x="23" y="34"/>
                </a:moveTo>
                <a:cubicBezTo>
                  <a:pt x="23" y="34"/>
                  <a:pt x="23" y="34"/>
                  <a:pt x="23" y="35"/>
                </a:cubicBezTo>
                <a:cubicBezTo>
                  <a:pt x="24" y="35"/>
                  <a:pt x="23" y="35"/>
                  <a:pt x="23" y="35"/>
                </a:cubicBezTo>
                <a:cubicBezTo>
                  <a:pt x="23" y="35"/>
                  <a:pt x="23" y="36"/>
                  <a:pt x="22" y="36"/>
                </a:cubicBezTo>
                <a:cubicBezTo>
                  <a:pt x="22" y="36"/>
                  <a:pt x="22" y="36"/>
                  <a:pt x="22" y="36"/>
                </a:cubicBezTo>
                <a:cubicBezTo>
                  <a:pt x="22" y="37"/>
                  <a:pt x="23" y="36"/>
                  <a:pt x="23" y="36"/>
                </a:cubicBezTo>
                <a:cubicBezTo>
                  <a:pt x="23" y="36"/>
                  <a:pt x="23" y="36"/>
                  <a:pt x="23" y="35"/>
                </a:cubicBezTo>
                <a:cubicBezTo>
                  <a:pt x="24" y="35"/>
                  <a:pt x="24" y="34"/>
                  <a:pt x="24" y="34"/>
                </a:cubicBezTo>
                <a:cubicBezTo>
                  <a:pt x="25" y="34"/>
                  <a:pt x="25" y="34"/>
                  <a:pt x="24" y="34"/>
                </a:cubicBezTo>
                <a:cubicBezTo>
                  <a:pt x="24" y="33"/>
                  <a:pt x="24" y="34"/>
                  <a:pt x="23" y="34"/>
                </a:cubicBezTo>
                <a:close/>
                <a:moveTo>
                  <a:pt x="134" y="37"/>
                </a:moveTo>
                <a:cubicBezTo>
                  <a:pt x="134" y="38"/>
                  <a:pt x="134" y="38"/>
                  <a:pt x="134" y="38"/>
                </a:cubicBezTo>
                <a:cubicBezTo>
                  <a:pt x="134" y="38"/>
                  <a:pt x="135" y="38"/>
                  <a:pt x="136" y="39"/>
                </a:cubicBezTo>
                <a:cubicBezTo>
                  <a:pt x="136" y="39"/>
                  <a:pt x="136" y="39"/>
                  <a:pt x="136" y="38"/>
                </a:cubicBezTo>
                <a:cubicBezTo>
                  <a:pt x="136" y="38"/>
                  <a:pt x="136" y="38"/>
                  <a:pt x="136" y="38"/>
                </a:cubicBezTo>
                <a:cubicBezTo>
                  <a:pt x="136" y="38"/>
                  <a:pt x="135" y="38"/>
                  <a:pt x="135" y="38"/>
                </a:cubicBezTo>
                <a:cubicBezTo>
                  <a:pt x="135" y="37"/>
                  <a:pt x="134" y="37"/>
                  <a:pt x="134" y="37"/>
                </a:cubicBezTo>
                <a:close/>
                <a:moveTo>
                  <a:pt x="45" y="22"/>
                </a:moveTo>
                <a:cubicBezTo>
                  <a:pt x="45" y="22"/>
                  <a:pt x="45" y="22"/>
                  <a:pt x="45" y="22"/>
                </a:cubicBezTo>
                <a:cubicBezTo>
                  <a:pt x="45" y="22"/>
                  <a:pt x="45" y="22"/>
                  <a:pt x="45" y="22"/>
                </a:cubicBezTo>
                <a:cubicBezTo>
                  <a:pt x="46" y="22"/>
                  <a:pt x="46" y="22"/>
                  <a:pt x="47" y="21"/>
                </a:cubicBezTo>
                <a:cubicBezTo>
                  <a:pt x="47" y="21"/>
                  <a:pt x="47" y="21"/>
                  <a:pt x="47" y="21"/>
                </a:cubicBezTo>
                <a:cubicBezTo>
                  <a:pt x="47" y="21"/>
                  <a:pt x="47" y="21"/>
                  <a:pt x="47" y="21"/>
                </a:cubicBezTo>
                <a:cubicBezTo>
                  <a:pt x="46" y="21"/>
                  <a:pt x="46" y="21"/>
                  <a:pt x="45" y="22"/>
                </a:cubicBezTo>
                <a:close/>
                <a:moveTo>
                  <a:pt x="135" y="25"/>
                </a:moveTo>
                <a:cubicBezTo>
                  <a:pt x="135" y="24"/>
                  <a:pt x="135" y="24"/>
                  <a:pt x="135" y="23"/>
                </a:cubicBezTo>
                <a:cubicBezTo>
                  <a:pt x="135" y="23"/>
                  <a:pt x="135" y="23"/>
                  <a:pt x="135" y="23"/>
                </a:cubicBezTo>
                <a:cubicBezTo>
                  <a:pt x="135" y="23"/>
                  <a:pt x="134" y="23"/>
                  <a:pt x="134" y="23"/>
                </a:cubicBezTo>
                <a:cubicBezTo>
                  <a:pt x="134" y="24"/>
                  <a:pt x="134" y="24"/>
                  <a:pt x="134" y="25"/>
                </a:cubicBezTo>
                <a:cubicBezTo>
                  <a:pt x="134" y="25"/>
                  <a:pt x="134" y="25"/>
                  <a:pt x="135" y="25"/>
                </a:cubicBezTo>
                <a:close/>
                <a:moveTo>
                  <a:pt x="133" y="28"/>
                </a:moveTo>
                <a:cubicBezTo>
                  <a:pt x="133" y="28"/>
                  <a:pt x="133" y="28"/>
                  <a:pt x="133" y="28"/>
                </a:cubicBezTo>
                <a:cubicBezTo>
                  <a:pt x="133" y="29"/>
                  <a:pt x="132" y="29"/>
                  <a:pt x="132" y="30"/>
                </a:cubicBezTo>
                <a:cubicBezTo>
                  <a:pt x="132" y="30"/>
                  <a:pt x="132" y="30"/>
                  <a:pt x="132" y="30"/>
                </a:cubicBezTo>
                <a:cubicBezTo>
                  <a:pt x="132" y="30"/>
                  <a:pt x="132" y="30"/>
                  <a:pt x="132" y="30"/>
                </a:cubicBezTo>
                <a:cubicBezTo>
                  <a:pt x="132" y="30"/>
                  <a:pt x="133" y="30"/>
                  <a:pt x="133" y="29"/>
                </a:cubicBezTo>
                <a:cubicBezTo>
                  <a:pt x="133" y="29"/>
                  <a:pt x="133" y="28"/>
                  <a:pt x="133" y="28"/>
                </a:cubicBezTo>
                <a:close/>
                <a:moveTo>
                  <a:pt x="20" y="37"/>
                </a:moveTo>
                <a:cubicBezTo>
                  <a:pt x="20" y="37"/>
                  <a:pt x="20" y="37"/>
                  <a:pt x="20" y="37"/>
                </a:cubicBezTo>
                <a:cubicBezTo>
                  <a:pt x="20" y="37"/>
                  <a:pt x="19" y="38"/>
                  <a:pt x="20" y="38"/>
                </a:cubicBezTo>
                <a:cubicBezTo>
                  <a:pt x="20" y="38"/>
                  <a:pt x="20" y="38"/>
                  <a:pt x="20" y="38"/>
                </a:cubicBezTo>
                <a:cubicBezTo>
                  <a:pt x="20" y="37"/>
                  <a:pt x="21" y="37"/>
                  <a:pt x="21" y="37"/>
                </a:cubicBezTo>
                <a:cubicBezTo>
                  <a:pt x="21" y="37"/>
                  <a:pt x="21" y="37"/>
                  <a:pt x="21" y="37"/>
                </a:cubicBezTo>
                <a:cubicBezTo>
                  <a:pt x="21" y="37"/>
                  <a:pt x="21" y="37"/>
                  <a:pt x="21" y="37"/>
                </a:cubicBezTo>
                <a:cubicBezTo>
                  <a:pt x="20" y="37"/>
                  <a:pt x="20" y="37"/>
                  <a:pt x="20" y="37"/>
                </a:cubicBezTo>
                <a:close/>
                <a:moveTo>
                  <a:pt x="71" y="72"/>
                </a:moveTo>
                <a:cubicBezTo>
                  <a:pt x="71" y="72"/>
                  <a:pt x="71" y="72"/>
                  <a:pt x="71" y="72"/>
                </a:cubicBezTo>
                <a:cubicBezTo>
                  <a:pt x="71" y="72"/>
                  <a:pt x="72" y="72"/>
                  <a:pt x="73" y="72"/>
                </a:cubicBezTo>
                <a:cubicBezTo>
                  <a:pt x="73" y="72"/>
                  <a:pt x="73" y="72"/>
                  <a:pt x="73" y="71"/>
                </a:cubicBezTo>
                <a:cubicBezTo>
                  <a:pt x="73" y="71"/>
                  <a:pt x="73" y="71"/>
                  <a:pt x="73" y="71"/>
                </a:cubicBezTo>
                <a:cubicBezTo>
                  <a:pt x="72" y="71"/>
                  <a:pt x="71" y="72"/>
                  <a:pt x="71" y="72"/>
                </a:cubicBezTo>
                <a:close/>
                <a:moveTo>
                  <a:pt x="40" y="70"/>
                </a:moveTo>
                <a:cubicBezTo>
                  <a:pt x="40" y="70"/>
                  <a:pt x="40" y="70"/>
                  <a:pt x="40" y="70"/>
                </a:cubicBezTo>
                <a:cubicBezTo>
                  <a:pt x="40" y="70"/>
                  <a:pt x="39" y="71"/>
                  <a:pt x="38" y="71"/>
                </a:cubicBezTo>
                <a:cubicBezTo>
                  <a:pt x="38" y="71"/>
                  <a:pt x="38" y="71"/>
                  <a:pt x="38" y="71"/>
                </a:cubicBezTo>
                <a:cubicBezTo>
                  <a:pt x="38" y="71"/>
                  <a:pt x="38" y="71"/>
                  <a:pt x="38" y="71"/>
                </a:cubicBezTo>
                <a:cubicBezTo>
                  <a:pt x="39" y="71"/>
                  <a:pt x="39" y="71"/>
                  <a:pt x="40" y="70"/>
                </a:cubicBezTo>
                <a:cubicBezTo>
                  <a:pt x="40" y="70"/>
                  <a:pt x="40" y="70"/>
                  <a:pt x="40" y="70"/>
                </a:cubicBezTo>
                <a:close/>
                <a:moveTo>
                  <a:pt x="122" y="18"/>
                </a:moveTo>
                <a:cubicBezTo>
                  <a:pt x="122" y="18"/>
                  <a:pt x="122" y="17"/>
                  <a:pt x="122" y="17"/>
                </a:cubicBezTo>
                <a:cubicBezTo>
                  <a:pt x="122" y="17"/>
                  <a:pt x="121" y="17"/>
                  <a:pt x="121" y="17"/>
                </a:cubicBezTo>
                <a:cubicBezTo>
                  <a:pt x="121" y="17"/>
                  <a:pt x="121" y="18"/>
                  <a:pt x="121" y="18"/>
                </a:cubicBezTo>
                <a:cubicBezTo>
                  <a:pt x="121" y="18"/>
                  <a:pt x="122" y="18"/>
                  <a:pt x="122" y="18"/>
                </a:cubicBezTo>
                <a:close/>
                <a:moveTo>
                  <a:pt x="105" y="58"/>
                </a:moveTo>
                <a:cubicBezTo>
                  <a:pt x="105" y="58"/>
                  <a:pt x="105" y="58"/>
                  <a:pt x="105" y="58"/>
                </a:cubicBezTo>
                <a:cubicBezTo>
                  <a:pt x="105" y="58"/>
                  <a:pt x="106" y="58"/>
                  <a:pt x="106" y="58"/>
                </a:cubicBezTo>
                <a:cubicBezTo>
                  <a:pt x="107" y="58"/>
                  <a:pt x="107" y="58"/>
                  <a:pt x="106" y="58"/>
                </a:cubicBezTo>
                <a:cubicBezTo>
                  <a:pt x="106" y="58"/>
                  <a:pt x="105" y="58"/>
                  <a:pt x="105" y="58"/>
                </a:cubicBezTo>
                <a:close/>
                <a:moveTo>
                  <a:pt x="42" y="69"/>
                </a:moveTo>
                <a:cubicBezTo>
                  <a:pt x="42" y="69"/>
                  <a:pt x="41" y="69"/>
                  <a:pt x="41" y="70"/>
                </a:cubicBezTo>
                <a:cubicBezTo>
                  <a:pt x="41" y="70"/>
                  <a:pt x="41" y="70"/>
                  <a:pt x="41" y="70"/>
                </a:cubicBezTo>
                <a:cubicBezTo>
                  <a:pt x="41" y="70"/>
                  <a:pt x="41" y="70"/>
                  <a:pt x="41" y="70"/>
                </a:cubicBezTo>
                <a:cubicBezTo>
                  <a:pt x="42" y="70"/>
                  <a:pt x="42" y="70"/>
                  <a:pt x="42" y="69"/>
                </a:cubicBezTo>
                <a:cubicBezTo>
                  <a:pt x="42" y="69"/>
                  <a:pt x="42" y="69"/>
                  <a:pt x="42" y="69"/>
                </a:cubicBezTo>
                <a:close/>
                <a:moveTo>
                  <a:pt x="10" y="38"/>
                </a:moveTo>
                <a:cubicBezTo>
                  <a:pt x="11" y="38"/>
                  <a:pt x="11" y="38"/>
                  <a:pt x="11" y="38"/>
                </a:cubicBezTo>
                <a:cubicBezTo>
                  <a:pt x="11" y="38"/>
                  <a:pt x="11" y="37"/>
                  <a:pt x="11" y="37"/>
                </a:cubicBezTo>
                <a:cubicBezTo>
                  <a:pt x="11" y="37"/>
                  <a:pt x="11" y="37"/>
                  <a:pt x="11" y="37"/>
                </a:cubicBezTo>
                <a:cubicBezTo>
                  <a:pt x="10" y="38"/>
                  <a:pt x="10" y="38"/>
                  <a:pt x="10" y="38"/>
                </a:cubicBezTo>
                <a:cubicBezTo>
                  <a:pt x="10" y="38"/>
                  <a:pt x="9" y="38"/>
                  <a:pt x="9" y="38"/>
                </a:cubicBezTo>
                <a:cubicBezTo>
                  <a:pt x="10" y="39"/>
                  <a:pt x="10" y="38"/>
                  <a:pt x="10" y="38"/>
                </a:cubicBezTo>
                <a:cubicBezTo>
                  <a:pt x="10" y="38"/>
                  <a:pt x="10" y="38"/>
                  <a:pt x="10" y="38"/>
                </a:cubicBezTo>
                <a:close/>
                <a:moveTo>
                  <a:pt x="69" y="5"/>
                </a:moveTo>
                <a:cubicBezTo>
                  <a:pt x="69" y="5"/>
                  <a:pt x="69" y="5"/>
                  <a:pt x="69" y="5"/>
                </a:cubicBezTo>
                <a:cubicBezTo>
                  <a:pt x="69" y="5"/>
                  <a:pt x="69" y="5"/>
                  <a:pt x="69" y="5"/>
                </a:cubicBezTo>
                <a:cubicBezTo>
                  <a:pt x="68" y="5"/>
                  <a:pt x="68" y="5"/>
                  <a:pt x="68" y="5"/>
                </a:cubicBezTo>
                <a:cubicBezTo>
                  <a:pt x="68" y="5"/>
                  <a:pt x="67" y="5"/>
                  <a:pt x="67" y="6"/>
                </a:cubicBezTo>
                <a:cubicBezTo>
                  <a:pt x="68" y="6"/>
                  <a:pt x="68" y="6"/>
                  <a:pt x="68" y="6"/>
                </a:cubicBezTo>
                <a:cubicBezTo>
                  <a:pt x="68" y="5"/>
                  <a:pt x="69" y="5"/>
                  <a:pt x="69" y="5"/>
                </a:cubicBezTo>
                <a:close/>
                <a:moveTo>
                  <a:pt x="22" y="35"/>
                </a:moveTo>
                <a:cubicBezTo>
                  <a:pt x="22" y="35"/>
                  <a:pt x="22" y="35"/>
                  <a:pt x="23" y="35"/>
                </a:cubicBezTo>
                <a:cubicBezTo>
                  <a:pt x="22" y="34"/>
                  <a:pt x="22" y="34"/>
                  <a:pt x="22" y="34"/>
                </a:cubicBezTo>
                <a:cubicBezTo>
                  <a:pt x="22" y="34"/>
                  <a:pt x="22" y="35"/>
                  <a:pt x="22" y="35"/>
                </a:cubicBezTo>
                <a:cubicBezTo>
                  <a:pt x="22" y="35"/>
                  <a:pt x="22" y="35"/>
                  <a:pt x="22" y="35"/>
                </a:cubicBezTo>
                <a:cubicBezTo>
                  <a:pt x="22" y="35"/>
                  <a:pt x="21" y="35"/>
                  <a:pt x="22" y="35"/>
                </a:cubicBezTo>
                <a:cubicBezTo>
                  <a:pt x="22" y="36"/>
                  <a:pt x="22" y="35"/>
                  <a:pt x="22" y="35"/>
                </a:cubicBezTo>
                <a:close/>
                <a:moveTo>
                  <a:pt x="136" y="69"/>
                </a:moveTo>
                <a:cubicBezTo>
                  <a:pt x="136" y="69"/>
                  <a:pt x="136" y="69"/>
                  <a:pt x="136" y="69"/>
                </a:cubicBezTo>
                <a:cubicBezTo>
                  <a:pt x="136" y="69"/>
                  <a:pt x="136" y="69"/>
                  <a:pt x="136" y="69"/>
                </a:cubicBezTo>
                <a:cubicBezTo>
                  <a:pt x="136" y="70"/>
                  <a:pt x="136" y="70"/>
                  <a:pt x="136" y="69"/>
                </a:cubicBezTo>
                <a:cubicBezTo>
                  <a:pt x="137" y="69"/>
                  <a:pt x="137" y="69"/>
                  <a:pt x="136" y="69"/>
                </a:cubicBezTo>
                <a:close/>
                <a:moveTo>
                  <a:pt x="30" y="23"/>
                </a:moveTo>
                <a:cubicBezTo>
                  <a:pt x="30" y="23"/>
                  <a:pt x="31" y="23"/>
                  <a:pt x="31" y="23"/>
                </a:cubicBezTo>
                <a:cubicBezTo>
                  <a:pt x="31" y="22"/>
                  <a:pt x="30" y="23"/>
                  <a:pt x="30" y="23"/>
                </a:cubicBezTo>
                <a:cubicBezTo>
                  <a:pt x="30" y="23"/>
                  <a:pt x="30" y="23"/>
                  <a:pt x="30" y="23"/>
                </a:cubicBezTo>
                <a:cubicBezTo>
                  <a:pt x="30" y="24"/>
                  <a:pt x="30" y="23"/>
                  <a:pt x="30" y="23"/>
                </a:cubicBezTo>
                <a:close/>
                <a:moveTo>
                  <a:pt x="30" y="77"/>
                </a:moveTo>
                <a:cubicBezTo>
                  <a:pt x="30" y="77"/>
                  <a:pt x="30" y="77"/>
                  <a:pt x="30" y="77"/>
                </a:cubicBezTo>
                <a:cubicBezTo>
                  <a:pt x="30" y="76"/>
                  <a:pt x="30" y="77"/>
                  <a:pt x="30" y="77"/>
                </a:cubicBezTo>
                <a:cubicBezTo>
                  <a:pt x="29" y="77"/>
                  <a:pt x="30" y="77"/>
                  <a:pt x="30" y="77"/>
                </a:cubicBezTo>
                <a:cubicBezTo>
                  <a:pt x="30" y="77"/>
                  <a:pt x="30" y="77"/>
                  <a:pt x="30" y="77"/>
                </a:cubicBezTo>
                <a:close/>
                <a:moveTo>
                  <a:pt x="81" y="5"/>
                </a:moveTo>
                <a:cubicBezTo>
                  <a:pt x="80" y="5"/>
                  <a:pt x="80" y="5"/>
                  <a:pt x="80" y="5"/>
                </a:cubicBezTo>
                <a:cubicBezTo>
                  <a:pt x="80" y="5"/>
                  <a:pt x="80" y="5"/>
                  <a:pt x="80" y="5"/>
                </a:cubicBezTo>
                <a:cubicBezTo>
                  <a:pt x="80" y="5"/>
                  <a:pt x="80" y="5"/>
                  <a:pt x="80" y="5"/>
                </a:cubicBezTo>
                <a:cubicBezTo>
                  <a:pt x="81" y="5"/>
                  <a:pt x="81" y="5"/>
                  <a:pt x="81" y="5"/>
                </a:cubicBezTo>
                <a:close/>
                <a:moveTo>
                  <a:pt x="9" y="39"/>
                </a:moveTo>
                <a:cubicBezTo>
                  <a:pt x="9" y="39"/>
                  <a:pt x="9" y="39"/>
                  <a:pt x="9" y="39"/>
                </a:cubicBezTo>
                <a:cubicBezTo>
                  <a:pt x="9" y="38"/>
                  <a:pt x="9" y="39"/>
                  <a:pt x="9" y="39"/>
                </a:cubicBezTo>
                <a:cubicBezTo>
                  <a:pt x="8" y="39"/>
                  <a:pt x="8" y="39"/>
                  <a:pt x="8" y="39"/>
                </a:cubicBezTo>
                <a:cubicBezTo>
                  <a:pt x="9" y="39"/>
                  <a:pt x="9" y="39"/>
                  <a:pt x="9" y="39"/>
                </a:cubicBezTo>
                <a:close/>
                <a:moveTo>
                  <a:pt x="60" y="11"/>
                </a:moveTo>
                <a:cubicBezTo>
                  <a:pt x="60" y="11"/>
                  <a:pt x="60" y="11"/>
                  <a:pt x="60" y="11"/>
                </a:cubicBezTo>
                <a:cubicBezTo>
                  <a:pt x="60" y="11"/>
                  <a:pt x="60" y="11"/>
                  <a:pt x="60" y="11"/>
                </a:cubicBezTo>
                <a:cubicBezTo>
                  <a:pt x="59" y="11"/>
                  <a:pt x="60" y="11"/>
                  <a:pt x="60" y="11"/>
                </a:cubicBezTo>
                <a:cubicBezTo>
                  <a:pt x="60" y="11"/>
                  <a:pt x="60" y="11"/>
                  <a:pt x="60" y="11"/>
                </a:cubicBezTo>
                <a:close/>
                <a:moveTo>
                  <a:pt x="25" y="33"/>
                </a:moveTo>
                <a:cubicBezTo>
                  <a:pt x="25" y="33"/>
                  <a:pt x="25" y="33"/>
                  <a:pt x="25" y="34"/>
                </a:cubicBezTo>
                <a:cubicBezTo>
                  <a:pt x="25" y="34"/>
                  <a:pt x="25" y="34"/>
                  <a:pt x="25" y="34"/>
                </a:cubicBezTo>
                <a:cubicBezTo>
                  <a:pt x="25" y="33"/>
                  <a:pt x="25" y="33"/>
                  <a:pt x="25" y="33"/>
                </a:cubicBezTo>
                <a:cubicBezTo>
                  <a:pt x="25" y="33"/>
                  <a:pt x="25" y="33"/>
                  <a:pt x="25" y="33"/>
                </a:cubicBezTo>
                <a:close/>
                <a:moveTo>
                  <a:pt x="134" y="25"/>
                </a:moveTo>
                <a:cubicBezTo>
                  <a:pt x="134" y="25"/>
                  <a:pt x="134" y="25"/>
                  <a:pt x="134" y="25"/>
                </a:cubicBezTo>
                <a:cubicBezTo>
                  <a:pt x="134" y="26"/>
                  <a:pt x="134" y="26"/>
                  <a:pt x="134" y="26"/>
                </a:cubicBezTo>
                <a:cubicBezTo>
                  <a:pt x="134" y="26"/>
                  <a:pt x="134" y="26"/>
                  <a:pt x="134" y="26"/>
                </a:cubicBezTo>
                <a:cubicBezTo>
                  <a:pt x="134" y="26"/>
                  <a:pt x="134" y="26"/>
                  <a:pt x="134" y="25"/>
                </a:cubicBezTo>
                <a:close/>
                <a:moveTo>
                  <a:pt x="10" y="47"/>
                </a:moveTo>
                <a:cubicBezTo>
                  <a:pt x="10" y="47"/>
                  <a:pt x="9" y="47"/>
                  <a:pt x="9" y="47"/>
                </a:cubicBezTo>
                <a:cubicBezTo>
                  <a:pt x="10" y="47"/>
                  <a:pt x="10" y="47"/>
                  <a:pt x="10" y="47"/>
                </a:cubicBezTo>
                <a:cubicBezTo>
                  <a:pt x="10" y="47"/>
                  <a:pt x="10" y="47"/>
                  <a:pt x="10" y="47"/>
                </a:cubicBezTo>
                <a:cubicBezTo>
                  <a:pt x="10" y="47"/>
                  <a:pt x="10" y="47"/>
                  <a:pt x="10" y="47"/>
                </a:cubicBezTo>
                <a:close/>
                <a:moveTo>
                  <a:pt x="61" y="11"/>
                </a:moveTo>
                <a:cubicBezTo>
                  <a:pt x="61" y="11"/>
                  <a:pt x="61" y="11"/>
                  <a:pt x="61" y="11"/>
                </a:cubicBezTo>
                <a:cubicBezTo>
                  <a:pt x="61" y="11"/>
                  <a:pt x="61" y="11"/>
                  <a:pt x="61" y="11"/>
                </a:cubicBezTo>
                <a:cubicBezTo>
                  <a:pt x="60" y="11"/>
                  <a:pt x="60" y="11"/>
                  <a:pt x="61" y="11"/>
                </a:cubicBezTo>
                <a:cubicBezTo>
                  <a:pt x="61" y="11"/>
                  <a:pt x="61" y="11"/>
                  <a:pt x="61" y="11"/>
                </a:cubicBezTo>
                <a:close/>
                <a:moveTo>
                  <a:pt x="95" y="15"/>
                </a:moveTo>
                <a:cubicBezTo>
                  <a:pt x="95" y="15"/>
                  <a:pt x="95" y="15"/>
                  <a:pt x="95" y="15"/>
                </a:cubicBezTo>
                <a:cubicBezTo>
                  <a:pt x="96" y="15"/>
                  <a:pt x="96" y="15"/>
                  <a:pt x="96" y="15"/>
                </a:cubicBezTo>
                <a:cubicBezTo>
                  <a:pt x="96" y="15"/>
                  <a:pt x="96" y="15"/>
                  <a:pt x="96" y="15"/>
                </a:cubicBezTo>
                <a:cubicBezTo>
                  <a:pt x="96" y="14"/>
                  <a:pt x="96" y="15"/>
                  <a:pt x="95" y="15"/>
                </a:cubicBezTo>
                <a:close/>
                <a:moveTo>
                  <a:pt x="19" y="40"/>
                </a:moveTo>
                <a:cubicBezTo>
                  <a:pt x="18" y="41"/>
                  <a:pt x="18" y="41"/>
                  <a:pt x="18" y="41"/>
                </a:cubicBezTo>
                <a:cubicBezTo>
                  <a:pt x="18" y="41"/>
                  <a:pt x="18" y="41"/>
                  <a:pt x="18" y="41"/>
                </a:cubicBezTo>
                <a:cubicBezTo>
                  <a:pt x="18" y="41"/>
                  <a:pt x="18" y="41"/>
                  <a:pt x="19" y="41"/>
                </a:cubicBezTo>
                <a:cubicBezTo>
                  <a:pt x="19" y="41"/>
                  <a:pt x="19" y="41"/>
                  <a:pt x="19" y="40"/>
                </a:cubicBezTo>
                <a:close/>
                <a:moveTo>
                  <a:pt x="123" y="16"/>
                </a:moveTo>
                <a:cubicBezTo>
                  <a:pt x="123" y="16"/>
                  <a:pt x="123" y="16"/>
                  <a:pt x="123" y="16"/>
                </a:cubicBezTo>
                <a:cubicBezTo>
                  <a:pt x="123" y="16"/>
                  <a:pt x="123" y="16"/>
                  <a:pt x="123" y="16"/>
                </a:cubicBezTo>
                <a:cubicBezTo>
                  <a:pt x="123" y="16"/>
                  <a:pt x="123" y="16"/>
                  <a:pt x="123" y="16"/>
                </a:cubicBezTo>
                <a:cubicBezTo>
                  <a:pt x="124" y="16"/>
                  <a:pt x="123" y="16"/>
                  <a:pt x="123" y="16"/>
                </a:cubicBezTo>
                <a:close/>
                <a:moveTo>
                  <a:pt x="44" y="22"/>
                </a:moveTo>
                <a:cubicBezTo>
                  <a:pt x="44" y="22"/>
                  <a:pt x="44" y="23"/>
                  <a:pt x="44" y="23"/>
                </a:cubicBezTo>
                <a:cubicBezTo>
                  <a:pt x="44" y="23"/>
                  <a:pt x="44" y="23"/>
                  <a:pt x="44" y="22"/>
                </a:cubicBezTo>
                <a:cubicBezTo>
                  <a:pt x="44" y="22"/>
                  <a:pt x="44" y="22"/>
                  <a:pt x="44" y="22"/>
                </a:cubicBezTo>
                <a:cubicBezTo>
                  <a:pt x="44" y="22"/>
                  <a:pt x="44" y="22"/>
                  <a:pt x="44" y="22"/>
                </a:cubicBezTo>
                <a:close/>
                <a:moveTo>
                  <a:pt x="31" y="22"/>
                </a:moveTo>
                <a:cubicBezTo>
                  <a:pt x="31" y="22"/>
                  <a:pt x="31" y="22"/>
                  <a:pt x="31" y="22"/>
                </a:cubicBezTo>
                <a:cubicBezTo>
                  <a:pt x="31" y="22"/>
                  <a:pt x="31" y="22"/>
                  <a:pt x="31" y="22"/>
                </a:cubicBezTo>
                <a:cubicBezTo>
                  <a:pt x="31" y="22"/>
                  <a:pt x="31" y="22"/>
                  <a:pt x="31" y="22"/>
                </a:cubicBezTo>
                <a:cubicBezTo>
                  <a:pt x="31" y="22"/>
                  <a:pt x="31" y="22"/>
                  <a:pt x="31" y="22"/>
                </a:cubicBezTo>
                <a:close/>
                <a:moveTo>
                  <a:pt x="42" y="16"/>
                </a:moveTo>
                <a:cubicBezTo>
                  <a:pt x="41" y="16"/>
                  <a:pt x="41" y="16"/>
                  <a:pt x="41" y="16"/>
                </a:cubicBezTo>
                <a:cubicBezTo>
                  <a:pt x="41" y="16"/>
                  <a:pt x="41" y="16"/>
                  <a:pt x="41" y="16"/>
                </a:cubicBezTo>
                <a:cubicBezTo>
                  <a:pt x="41" y="16"/>
                  <a:pt x="41" y="16"/>
                  <a:pt x="41" y="16"/>
                </a:cubicBezTo>
                <a:cubicBezTo>
                  <a:pt x="42" y="16"/>
                  <a:pt x="42" y="16"/>
                  <a:pt x="42" y="16"/>
                </a:cubicBezTo>
                <a:close/>
                <a:moveTo>
                  <a:pt x="138" y="68"/>
                </a:moveTo>
                <a:cubicBezTo>
                  <a:pt x="138" y="68"/>
                  <a:pt x="138" y="68"/>
                  <a:pt x="138" y="68"/>
                </a:cubicBezTo>
                <a:cubicBezTo>
                  <a:pt x="137" y="68"/>
                  <a:pt x="137" y="68"/>
                  <a:pt x="137" y="68"/>
                </a:cubicBezTo>
                <a:cubicBezTo>
                  <a:pt x="137" y="68"/>
                  <a:pt x="137" y="68"/>
                  <a:pt x="137" y="68"/>
                </a:cubicBezTo>
                <a:cubicBezTo>
                  <a:pt x="137" y="68"/>
                  <a:pt x="137" y="68"/>
                  <a:pt x="138" y="68"/>
                </a:cubicBezTo>
                <a:close/>
                <a:moveTo>
                  <a:pt x="136" y="62"/>
                </a:moveTo>
                <a:cubicBezTo>
                  <a:pt x="136" y="62"/>
                  <a:pt x="135" y="62"/>
                  <a:pt x="135" y="62"/>
                </a:cubicBezTo>
                <a:cubicBezTo>
                  <a:pt x="135" y="62"/>
                  <a:pt x="135" y="62"/>
                  <a:pt x="135" y="62"/>
                </a:cubicBezTo>
                <a:cubicBezTo>
                  <a:pt x="135" y="62"/>
                  <a:pt x="136" y="62"/>
                  <a:pt x="136" y="62"/>
                </a:cubicBezTo>
                <a:cubicBezTo>
                  <a:pt x="136" y="62"/>
                  <a:pt x="136" y="62"/>
                  <a:pt x="136" y="62"/>
                </a:cubicBezTo>
                <a:close/>
                <a:moveTo>
                  <a:pt x="46" y="16"/>
                </a:moveTo>
                <a:cubicBezTo>
                  <a:pt x="46" y="16"/>
                  <a:pt x="46" y="16"/>
                  <a:pt x="46" y="16"/>
                </a:cubicBezTo>
                <a:cubicBezTo>
                  <a:pt x="46" y="16"/>
                  <a:pt x="46" y="16"/>
                  <a:pt x="46" y="16"/>
                </a:cubicBezTo>
                <a:cubicBezTo>
                  <a:pt x="46" y="16"/>
                  <a:pt x="46" y="16"/>
                  <a:pt x="46" y="16"/>
                </a:cubicBezTo>
                <a:cubicBezTo>
                  <a:pt x="46" y="15"/>
                  <a:pt x="46" y="16"/>
                  <a:pt x="46" y="16"/>
                </a:cubicBezTo>
                <a:close/>
                <a:moveTo>
                  <a:pt x="49" y="14"/>
                </a:moveTo>
                <a:cubicBezTo>
                  <a:pt x="48" y="14"/>
                  <a:pt x="48" y="14"/>
                  <a:pt x="48" y="15"/>
                </a:cubicBezTo>
                <a:cubicBezTo>
                  <a:pt x="48" y="15"/>
                  <a:pt x="48" y="15"/>
                  <a:pt x="48" y="15"/>
                </a:cubicBezTo>
                <a:cubicBezTo>
                  <a:pt x="48" y="15"/>
                  <a:pt x="48" y="15"/>
                  <a:pt x="48" y="15"/>
                </a:cubicBezTo>
                <a:cubicBezTo>
                  <a:pt x="49" y="15"/>
                  <a:pt x="49" y="15"/>
                  <a:pt x="49" y="14"/>
                </a:cubicBezTo>
                <a:close/>
                <a:moveTo>
                  <a:pt x="131" y="23"/>
                </a:moveTo>
                <a:cubicBezTo>
                  <a:pt x="131" y="23"/>
                  <a:pt x="131" y="23"/>
                  <a:pt x="131" y="23"/>
                </a:cubicBezTo>
                <a:cubicBezTo>
                  <a:pt x="131" y="23"/>
                  <a:pt x="131" y="23"/>
                  <a:pt x="131" y="23"/>
                </a:cubicBezTo>
                <a:cubicBezTo>
                  <a:pt x="131" y="23"/>
                  <a:pt x="131" y="23"/>
                  <a:pt x="131" y="23"/>
                </a:cubicBezTo>
                <a:cubicBezTo>
                  <a:pt x="131" y="23"/>
                  <a:pt x="131" y="23"/>
                  <a:pt x="131" y="23"/>
                </a:cubicBezTo>
                <a:close/>
                <a:moveTo>
                  <a:pt x="129" y="64"/>
                </a:moveTo>
                <a:cubicBezTo>
                  <a:pt x="129" y="64"/>
                  <a:pt x="129" y="64"/>
                  <a:pt x="128" y="64"/>
                </a:cubicBezTo>
                <a:cubicBezTo>
                  <a:pt x="128" y="64"/>
                  <a:pt x="128" y="64"/>
                  <a:pt x="128" y="64"/>
                </a:cubicBezTo>
                <a:cubicBezTo>
                  <a:pt x="128" y="64"/>
                  <a:pt x="129" y="64"/>
                  <a:pt x="129" y="64"/>
                </a:cubicBezTo>
                <a:cubicBezTo>
                  <a:pt x="129" y="64"/>
                  <a:pt x="129" y="64"/>
                  <a:pt x="129" y="64"/>
                </a:cubicBezTo>
                <a:close/>
                <a:moveTo>
                  <a:pt x="29" y="24"/>
                </a:moveTo>
                <a:cubicBezTo>
                  <a:pt x="29" y="24"/>
                  <a:pt x="29" y="24"/>
                  <a:pt x="29" y="24"/>
                </a:cubicBezTo>
                <a:cubicBezTo>
                  <a:pt x="29" y="24"/>
                  <a:pt x="29" y="23"/>
                  <a:pt x="29" y="23"/>
                </a:cubicBezTo>
                <a:cubicBezTo>
                  <a:pt x="29" y="23"/>
                  <a:pt x="29" y="23"/>
                  <a:pt x="29" y="23"/>
                </a:cubicBezTo>
                <a:cubicBezTo>
                  <a:pt x="29" y="23"/>
                  <a:pt x="29" y="23"/>
                  <a:pt x="29" y="24"/>
                </a:cubicBezTo>
                <a:close/>
                <a:moveTo>
                  <a:pt x="8" y="47"/>
                </a:moveTo>
                <a:cubicBezTo>
                  <a:pt x="8" y="47"/>
                  <a:pt x="8" y="47"/>
                  <a:pt x="8" y="47"/>
                </a:cubicBezTo>
                <a:cubicBezTo>
                  <a:pt x="9" y="47"/>
                  <a:pt x="9" y="47"/>
                  <a:pt x="9" y="47"/>
                </a:cubicBezTo>
                <a:cubicBezTo>
                  <a:pt x="9" y="47"/>
                  <a:pt x="9" y="47"/>
                  <a:pt x="9" y="47"/>
                </a:cubicBezTo>
                <a:cubicBezTo>
                  <a:pt x="9" y="47"/>
                  <a:pt x="9" y="47"/>
                  <a:pt x="8" y="47"/>
                </a:cubicBezTo>
                <a:close/>
                <a:moveTo>
                  <a:pt x="45" y="21"/>
                </a:moveTo>
                <a:cubicBezTo>
                  <a:pt x="45" y="21"/>
                  <a:pt x="45" y="21"/>
                  <a:pt x="45" y="21"/>
                </a:cubicBezTo>
                <a:cubicBezTo>
                  <a:pt x="45" y="21"/>
                  <a:pt x="45" y="21"/>
                  <a:pt x="45" y="21"/>
                </a:cubicBezTo>
                <a:cubicBezTo>
                  <a:pt x="45" y="21"/>
                  <a:pt x="45" y="21"/>
                  <a:pt x="45" y="22"/>
                </a:cubicBezTo>
                <a:cubicBezTo>
                  <a:pt x="45" y="22"/>
                  <a:pt x="45" y="22"/>
                  <a:pt x="45" y="21"/>
                </a:cubicBezTo>
                <a:close/>
                <a:moveTo>
                  <a:pt x="50" y="18"/>
                </a:moveTo>
                <a:cubicBezTo>
                  <a:pt x="50" y="18"/>
                  <a:pt x="50" y="18"/>
                  <a:pt x="50" y="18"/>
                </a:cubicBezTo>
                <a:cubicBezTo>
                  <a:pt x="50" y="18"/>
                  <a:pt x="50" y="18"/>
                  <a:pt x="50" y="18"/>
                </a:cubicBezTo>
                <a:cubicBezTo>
                  <a:pt x="50" y="19"/>
                  <a:pt x="50" y="19"/>
                  <a:pt x="50" y="18"/>
                </a:cubicBezTo>
                <a:cubicBezTo>
                  <a:pt x="50" y="18"/>
                  <a:pt x="50" y="18"/>
                  <a:pt x="50" y="18"/>
                </a:cubicBezTo>
                <a:close/>
                <a:moveTo>
                  <a:pt x="97" y="15"/>
                </a:moveTo>
                <a:cubicBezTo>
                  <a:pt x="96" y="15"/>
                  <a:pt x="96" y="15"/>
                  <a:pt x="96" y="15"/>
                </a:cubicBezTo>
                <a:cubicBezTo>
                  <a:pt x="96" y="15"/>
                  <a:pt x="96" y="15"/>
                  <a:pt x="96" y="15"/>
                </a:cubicBezTo>
                <a:cubicBezTo>
                  <a:pt x="96" y="15"/>
                  <a:pt x="96" y="15"/>
                  <a:pt x="96" y="15"/>
                </a:cubicBezTo>
                <a:cubicBezTo>
                  <a:pt x="96" y="15"/>
                  <a:pt x="96" y="15"/>
                  <a:pt x="97" y="15"/>
                </a:cubicBezTo>
                <a:close/>
                <a:moveTo>
                  <a:pt x="80" y="59"/>
                </a:moveTo>
                <a:cubicBezTo>
                  <a:pt x="80" y="59"/>
                  <a:pt x="80" y="59"/>
                  <a:pt x="80" y="59"/>
                </a:cubicBezTo>
                <a:cubicBezTo>
                  <a:pt x="80" y="59"/>
                  <a:pt x="80" y="59"/>
                  <a:pt x="80" y="59"/>
                </a:cubicBezTo>
                <a:cubicBezTo>
                  <a:pt x="80" y="59"/>
                  <a:pt x="80" y="59"/>
                  <a:pt x="80" y="59"/>
                </a:cubicBezTo>
                <a:cubicBezTo>
                  <a:pt x="80" y="59"/>
                  <a:pt x="80" y="59"/>
                  <a:pt x="80" y="59"/>
                </a:cubicBezTo>
                <a:close/>
                <a:moveTo>
                  <a:pt x="29" y="29"/>
                </a:moveTo>
                <a:cubicBezTo>
                  <a:pt x="29" y="29"/>
                  <a:pt x="29" y="29"/>
                  <a:pt x="28" y="29"/>
                </a:cubicBezTo>
                <a:cubicBezTo>
                  <a:pt x="29" y="29"/>
                  <a:pt x="29" y="29"/>
                  <a:pt x="29" y="29"/>
                </a:cubicBezTo>
                <a:cubicBezTo>
                  <a:pt x="29" y="29"/>
                  <a:pt x="29" y="29"/>
                  <a:pt x="29" y="29"/>
                </a:cubicBezTo>
                <a:cubicBezTo>
                  <a:pt x="29" y="29"/>
                  <a:pt x="29" y="29"/>
                  <a:pt x="29" y="29"/>
                </a:cubicBezTo>
                <a:close/>
                <a:moveTo>
                  <a:pt x="117" y="1"/>
                </a:moveTo>
                <a:cubicBezTo>
                  <a:pt x="117" y="1"/>
                  <a:pt x="117" y="1"/>
                  <a:pt x="117" y="1"/>
                </a:cubicBezTo>
                <a:cubicBezTo>
                  <a:pt x="117" y="1"/>
                  <a:pt x="117" y="1"/>
                  <a:pt x="117" y="1"/>
                </a:cubicBezTo>
                <a:cubicBezTo>
                  <a:pt x="117" y="1"/>
                  <a:pt x="117" y="1"/>
                  <a:pt x="117" y="1"/>
                </a:cubicBezTo>
                <a:cubicBezTo>
                  <a:pt x="117" y="1"/>
                  <a:pt x="117" y="1"/>
                  <a:pt x="117" y="1"/>
                </a:cubicBezTo>
                <a:close/>
                <a:moveTo>
                  <a:pt x="11" y="59"/>
                </a:moveTo>
                <a:cubicBezTo>
                  <a:pt x="11" y="59"/>
                  <a:pt x="11" y="59"/>
                  <a:pt x="11" y="59"/>
                </a:cubicBezTo>
                <a:cubicBezTo>
                  <a:pt x="11" y="59"/>
                  <a:pt x="11" y="59"/>
                  <a:pt x="11" y="59"/>
                </a:cubicBezTo>
                <a:cubicBezTo>
                  <a:pt x="11" y="59"/>
                  <a:pt x="11" y="59"/>
                  <a:pt x="11" y="59"/>
                </a:cubicBezTo>
                <a:cubicBezTo>
                  <a:pt x="11" y="59"/>
                  <a:pt x="11" y="59"/>
                  <a:pt x="11" y="59"/>
                </a:cubicBezTo>
                <a:close/>
                <a:moveTo>
                  <a:pt x="94" y="15"/>
                </a:moveTo>
                <a:cubicBezTo>
                  <a:pt x="94" y="15"/>
                  <a:pt x="94" y="15"/>
                  <a:pt x="94" y="15"/>
                </a:cubicBezTo>
                <a:cubicBezTo>
                  <a:pt x="94" y="15"/>
                  <a:pt x="94" y="15"/>
                  <a:pt x="94" y="15"/>
                </a:cubicBezTo>
                <a:cubicBezTo>
                  <a:pt x="94" y="15"/>
                  <a:pt x="94" y="15"/>
                  <a:pt x="94" y="15"/>
                </a:cubicBezTo>
                <a:cubicBezTo>
                  <a:pt x="94" y="15"/>
                  <a:pt x="94" y="15"/>
                  <a:pt x="94" y="15"/>
                </a:cubicBezTo>
                <a:close/>
                <a:moveTo>
                  <a:pt x="128" y="64"/>
                </a:moveTo>
                <a:cubicBezTo>
                  <a:pt x="128" y="64"/>
                  <a:pt x="128" y="64"/>
                  <a:pt x="128" y="64"/>
                </a:cubicBezTo>
                <a:cubicBezTo>
                  <a:pt x="128" y="64"/>
                  <a:pt x="128" y="64"/>
                  <a:pt x="128" y="64"/>
                </a:cubicBezTo>
                <a:cubicBezTo>
                  <a:pt x="128" y="64"/>
                  <a:pt x="128" y="64"/>
                  <a:pt x="128" y="64"/>
                </a:cubicBezTo>
                <a:cubicBezTo>
                  <a:pt x="128" y="64"/>
                  <a:pt x="128" y="64"/>
                  <a:pt x="128" y="64"/>
                </a:cubicBezTo>
                <a:close/>
                <a:moveTo>
                  <a:pt x="57" y="36"/>
                </a:moveTo>
                <a:cubicBezTo>
                  <a:pt x="57" y="36"/>
                  <a:pt x="57" y="36"/>
                  <a:pt x="57" y="36"/>
                </a:cubicBezTo>
                <a:cubicBezTo>
                  <a:pt x="57" y="36"/>
                  <a:pt x="57" y="36"/>
                  <a:pt x="57" y="36"/>
                </a:cubicBezTo>
                <a:cubicBezTo>
                  <a:pt x="57" y="36"/>
                  <a:pt x="57" y="36"/>
                  <a:pt x="57" y="36"/>
                </a:cubicBezTo>
                <a:cubicBezTo>
                  <a:pt x="57" y="36"/>
                  <a:pt x="57" y="36"/>
                  <a:pt x="57" y="36"/>
                </a:cubicBezTo>
                <a:close/>
                <a:moveTo>
                  <a:pt x="19" y="43"/>
                </a:moveTo>
                <a:cubicBezTo>
                  <a:pt x="19" y="43"/>
                  <a:pt x="19" y="43"/>
                  <a:pt x="19" y="43"/>
                </a:cubicBezTo>
                <a:cubicBezTo>
                  <a:pt x="19" y="43"/>
                  <a:pt x="19" y="43"/>
                  <a:pt x="19" y="43"/>
                </a:cubicBezTo>
                <a:cubicBezTo>
                  <a:pt x="19" y="43"/>
                  <a:pt x="19" y="43"/>
                  <a:pt x="19" y="43"/>
                </a:cubicBezTo>
                <a:cubicBezTo>
                  <a:pt x="19" y="43"/>
                  <a:pt x="19" y="43"/>
                  <a:pt x="19" y="43"/>
                </a:cubicBezTo>
                <a:close/>
                <a:moveTo>
                  <a:pt x="62" y="7"/>
                </a:moveTo>
                <a:cubicBezTo>
                  <a:pt x="62" y="7"/>
                  <a:pt x="62" y="7"/>
                  <a:pt x="62" y="7"/>
                </a:cubicBezTo>
                <a:cubicBezTo>
                  <a:pt x="62" y="7"/>
                  <a:pt x="62" y="7"/>
                  <a:pt x="62" y="7"/>
                </a:cubicBezTo>
                <a:cubicBezTo>
                  <a:pt x="62" y="7"/>
                  <a:pt x="62" y="7"/>
                  <a:pt x="62" y="7"/>
                </a:cubicBezTo>
                <a:cubicBezTo>
                  <a:pt x="62" y="7"/>
                  <a:pt x="62" y="7"/>
                  <a:pt x="62" y="7"/>
                </a:cubicBezTo>
                <a:close/>
                <a:moveTo>
                  <a:pt x="8" y="50"/>
                </a:moveTo>
                <a:cubicBezTo>
                  <a:pt x="8" y="50"/>
                  <a:pt x="8" y="50"/>
                  <a:pt x="8" y="50"/>
                </a:cubicBezTo>
                <a:cubicBezTo>
                  <a:pt x="8" y="50"/>
                  <a:pt x="8" y="50"/>
                  <a:pt x="8" y="50"/>
                </a:cubicBezTo>
                <a:cubicBezTo>
                  <a:pt x="8" y="50"/>
                  <a:pt x="8" y="50"/>
                  <a:pt x="8" y="50"/>
                </a:cubicBezTo>
                <a:cubicBezTo>
                  <a:pt x="8" y="50"/>
                  <a:pt x="8" y="50"/>
                  <a:pt x="8" y="50"/>
                </a:cubicBezTo>
                <a:close/>
                <a:moveTo>
                  <a:pt x="27" y="76"/>
                </a:moveTo>
                <a:cubicBezTo>
                  <a:pt x="27" y="76"/>
                  <a:pt x="27" y="76"/>
                  <a:pt x="27" y="76"/>
                </a:cubicBezTo>
                <a:cubicBezTo>
                  <a:pt x="27" y="76"/>
                  <a:pt x="27" y="76"/>
                  <a:pt x="27" y="76"/>
                </a:cubicBezTo>
                <a:cubicBezTo>
                  <a:pt x="27" y="76"/>
                  <a:pt x="27" y="76"/>
                  <a:pt x="27" y="76"/>
                </a:cubicBezTo>
                <a:cubicBezTo>
                  <a:pt x="27" y="76"/>
                  <a:pt x="27" y="76"/>
                  <a:pt x="27" y="76"/>
                </a:cubicBezTo>
                <a:close/>
                <a:moveTo>
                  <a:pt x="32" y="22"/>
                </a:moveTo>
                <a:cubicBezTo>
                  <a:pt x="32" y="22"/>
                  <a:pt x="32" y="22"/>
                  <a:pt x="32" y="22"/>
                </a:cubicBezTo>
                <a:cubicBezTo>
                  <a:pt x="32" y="22"/>
                  <a:pt x="32" y="22"/>
                  <a:pt x="32" y="22"/>
                </a:cubicBezTo>
                <a:cubicBezTo>
                  <a:pt x="32" y="22"/>
                  <a:pt x="32" y="22"/>
                  <a:pt x="32" y="22"/>
                </a:cubicBezTo>
                <a:cubicBezTo>
                  <a:pt x="32" y="22"/>
                  <a:pt x="32" y="22"/>
                  <a:pt x="32" y="22"/>
                </a:cubicBezTo>
                <a:close/>
                <a:moveTo>
                  <a:pt x="107" y="65"/>
                </a:moveTo>
                <a:cubicBezTo>
                  <a:pt x="107" y="65"/>
                  <a:pt x="107" y="65"/>
                  <a:pt x="107" y="66"/>
                </a:cubicBezTo>
                <a:cubicBezTo>
                  <a:pt x="107" y="66"/>
                  <a:pt x="107" y="66"/>
                  <a:pt x="107" y="66"/>
                </a:cubicBezTo>
                <a:cubicBezTo>
                  <a:pt x="107" y="66"/>
                  <a:pt x="107" y="65"/>
                  <a:pt x="107" y="65"/>
                </a:cubicBezTo>
                <a:cubicBezTo>
                  <a:pt x="107" y="65"/>
                  <a:pt x="107" y="65"/>
                  <a:pt x="107" y="65"/>
                </a:cubicBezTo>
                <a:close/>
                <a:moveTo>
                  <a:pt x="47" y="15"/>
                </a:moveTo>
                <a:cubicBezTo>
                  <a:pt x="47" y="15"/>
                  <a:pt x="47" y="15"/>
                  <a:pt x="47" y="15"/>
                </a:cubicBezTo>
                <a:cubicBezTo>
                  <a:pt x="47" y="15"/>
                  <a:pt x="47" y="15"/>
                  <a:pt x="47" y="15"/>
                </a:cubicBezTo>
                <a:close/>
                <a:moveTo>
                  <a:pt x="46" y="20"/>
                </a:moveTo>
                <a:cubicBezTo>
                  <a:pt x="46" y="20"/>
                  <a:pt x="46" y="20"/>
                  <a:pt x="46" y="20"/>
                </a:cubicBezTo>
                <a:cubicBezTo>
                  <a:pt x="46" y="20"/>
                  <a:pt x="46" y="20"/>
                  <a:pt x="46" y="20"/>
                </a:cubicBezTo>
                <a:cubicBezTo>
                  <a:pt x="46" y="20"/>
                  <a:pt x="46" y="20"/>
                  <a:pt x="46" y="20"/>
                </a:cubicBezTo>
                <a:cubicBezTo>
                  <a:pt x="46" y="20"/>
                  <a:pt x="46" y="20"/>
                  <a:pt x="46" y="20"/>
                </a:cubicBezTo>
                <a:close/>
                <a:moveTo>
                  <a:pt x="40" y="28"/>
                </a:moveTo>
                <a:cubicBezTo>
                  <a:pt x="40" y="28"/>
                  <a:pt x="40" y="28"/>
                  <a:pt x="40" y="28"/>
                </a:cubicBezTo>
                <a:cubicBezTo>
                  <a:pt x="40" y="28"/>
                  <a:pt x="40" y="28"/>
                  <a:pt x="40" y="28"/>
                </a:cubicBezTo>
                <a:cubicBezTo>
                  <a:pt x="40" y="28"/>
                  <a:pt x="40" y="28"/>
                  <a:pt x="40" y="28"/>
                </a:cubicBezTo>
                <a:cubicBezTo>
                  <a:pt x="40" y="28"/>
                  <a:pt x="40" y="28"/>
                  <a:pt x="40" y="28"/>
                </a:cubicBezTo>
                <a:close/>
                <a:moveTo>
                  <a:pt x="57" y="38"/>
                </a:moveTo>
                <a:cubicBezTo>
                  <a:pt x="57" y="38"/>
                  <a:pt x="57" y="38"/>
                  <a:pt x="57" y="38"/>
                </a:cubicBezTo>
                <a:cubicBezTo>
                  <a:pt x="57" y="38"/>
                  <a:pt x="57" y="38"/>
                  <a:pt x="57" y="38"/>
                </a:cubicBezTo>
                <a:cubicBezTo>
                  <a:pt x="57" y="38"/>
                  <a:pt x="57" y="38"/>
                  <a:pt x="57" y="38"/>
                </a:cubicBezTo>
                <a:cubicBezTo>
                  <a:pt x="57" y="38"/>
                  <a:pt x="57" y="38"/>
                  <a:pt x="57" y="38"/>
                </a:cubicBezTo>
                <a:close/>
                <a:moveTo>
                  <a:pt x="137" y="68"/>
                </a:moveTo>
                <a:cubicBezTo>
                  <a:pt x="137" y="68"/>
                  <a:pt x="137" y="68"/>
                  <a:pt x="137" y="68"/>
                </a:cubicBezTo>
                <a:cubicBezTo>
                  <a:pt x="137" y="68"/>
                  <a:pt x="137" y="68"/>
                  <a:pt x="137" y="68"/>
                </a:cubicBezTo>
                <a:cubicBezTo>
                  <a:pt x="137" y="68"/>
                  <a:pt x="137" y="68"/>
                  <a:pt x="137" y="68"/>
                </a:cubicBezTo>
                <a:cubicBezTo>
                  <a:pt x="137" y="68"/>
                  <a:pt x="137" y="68"/>
                  <a:pt x="137" y="68"/>
                </a:cubicBezTo>
                <a:close/>
                <a:moveTo>
                  <a:pt x="25" y="77"/>
                </a:moveTo>
                <a:cubicBezTo>
                  <a:pt x="25" y="77"/>
                  <a:pt x="25" y="77"/>
                  <a:pt x="25" y="77"/>
                </a:cubicBezTo>
                <a:cubicBezTo>
                  <a:pt x="25" y="77"/>
                  <a:pt x="25" y="77"/>
                  <a:pt x="25" y="77"/>
                </a:cubicBezTo>
                <a:cubicBezTo>
                  <a:pt x="25" y="77"/>
                  <a:pt x="25" y="77"/>
                  <a:pt x="25" y="77"/>
                </a:cubicBezTo>
                <a:cubicBezTo>
                  <a:pt x="25" y="77"/>
                  <a:pt x="25" y="77"/>
                  <a:pt x="25" y="77"/>
                </a:cubicBezTo>
                <a:close/>
                <a:moveTo>
                  <a:pt x="131" y="64"/>
                </a:moveTo>
                <a:cubicBezTo>
                  <a:pt x="131" y="64"/>
                  <a:pt x="131" y="64"/>
                  <a:pt x="131" y="64"/>
                </a:cubicBezTo>
                <a:cubicBezTo>
                  <a:pt x="131" y="64"/>
                  <a:pt x="131" y="64"/>
                  <a:pt x="131" y="64"/>
                </a:cubicBezTo>
                <a:close/>
                <a:moveTo>
                  <a:pt x="134" y="62"/>
                </a:moveTo>
                <a:cubicBezTo>
                  <a:pt x="134" y="62"/>
                  <a:pt x="134" y="62"/>
                  <a:pt x="134" y="62"/>
                </a:cubicBezTo>
                <a:cubicBezTo>
                  <a:pt x="134" y="62"/>
                  <a:pt x="134" y="62"/>
                  <a:pt x="134" y="62"/>
                </a:cubicBezTo>
                <a:close/>
                <a:moveTo>
                  <a:pt x="134" y="64"/>
                </a:moveTo>
                <a:cubicBezTo>
                  <a:pt x="134" y="64"/>
                  <a:pt x="134" y="64"/>
                  <a:pt x="134" y="64"/>
                </a:cubicBezTo>
                <a:cubicBezTo>
                  <a:pt x="134" y="64"/>
                  <a:pt x="134" y="64"/>
                  <a:pt x="134" y="64"/>
                </a:cubicBezTo>
                <a:close/>
              </a:path>
            </a:pathLst>
          </a:custGeom>
          <a:solidFill>
            <a:schemeClr val="bg1"/>
          </a:solidFill>
          <a:ln>
            <a:noFill/>
          </a:ln>
          <a:extLst/>
        </p:spPr>
        <p:txBody>
          <a:bodyPr vert="horz" wrap="square" lIns="91440" tIns="45721" rIns="91440" bIns="45721" numCol="1" anchor="t" anchorCtr="0" compatLnSpc="1">
            <a:prstTxWarp prst="textNoShape">
              <a:avLst/>
            </a:prstTxWarp>
          </a:bodyPr>
          <a:lstStyle/>
          <a:p>
            <a:endParaRPr lang="zh-CN" altLang="en-US" sz="1801">
              <a:solidFill>
                <a:prstClr val="black"/>
              </a:solidFill>
            </a:endParaRPr>
          </a:p>
        </p:txBody>
      </p:sp>
      <p:grpSp>
        <p:nvGrpSpPr>
          <p:cNvPr id="12" name="组合 11"/>
          <p:cNvGrpSpPr/>
          <p:nvPr/>
        </p:nvGrpSpPr>
        <p:grpSpPr>
          <a:xfrm>
            <a:off x="8247861" y="2855791"/>
            <a:ext cx="500249" cy="687124"/>
            <a:chOff x="4325144" y="2912269"/>
            <a:chExt cx="276225" cy="379413"/>
          </a:xfrm>
          <a:solidFill>
            <a:srgbClr val="F72B52"/>
          </a:solidFill>
        </p:grpSpPr>
        <p:sp>
          <p:nvSpPr>
            <p:cNvPr id="13" name="Freeform 94"/>
            <p:cNvSpPr>
              <a:spLocks noEditPoints="1"/>
            </p:cNvSpPr>
            <p:nvPr/>
          </p:nvSpPr>
          <p:spPr bwMode="auto">
            <a:xfrm>
              <a:off x="4377531" y="2964657"/>
              <a:ext cx="106363" cy="106362"/>
            </a:xfrm>
            <a:custGeom>
              <a:avLst/>
              <a:gdLst>
                <a:gd name="T0" fmla="*/ 54313 w 47"/>
                <a:gd name="T1" fmla="*/ 0 h 47"/>
                <a:gd name="T2" fmla="*/ 0 w 47"/>
                <a:gd name="T3" fmla="*/ 54313 h 47"/>
                <a:gd name="T4" fmla="*/ 54313 w 47"/>
                <a:gd name="T5" fmla="*/ 106363 h 47"/>
                <a:gd name="T6" fmla="*/ 106362 w 47"/>
                <a:gd name="T7" fmla="*/ 54313 h 47"/>
                <a:gd name="T8" fmla="*/ 54313 w 47"/>
                <a:gd name="T9" fmla="*/ 0 h 47"/>
                <a:gd name="T10" fmla="*/ 54313 w 47"/>
                <a:gd name="T11" fmla="*/ 97311 h 47"/>
                <a:gd name="T12" fmla="*/ 11315 w 47"/>
                <a:gd name="T13" fmla="*/ 54313 h 47"/>
                <a:gd name="T14" fmla="*/ 54313 w 47"/>
                <a:gd name="T15" fmla="*/ 11315 h 47"/>
                <a:gd name="T16" fmla="*/ 97310 w 47"/>
                <a:gd name="T17" fmla="*/ 54313 h 47"/>
                <a:gd name="T18" fmla="*/ 54313 w 47"/>
                <a:gd name="T19" fmla="*/ 97311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7" h="47">
                  <a:moveTo>
                    <a:pt x="24" y="0"/>
                  </a:moveTo>
                  <a:cubicBezTo>
                    <a:pt x="11" y="0"/>
                    <a:pt x="0" y="11"/>
                    <a:pt x="0" y="24"/>
                  </a:cubicBezTo>
                  <a:cubicBezTo>
                    <a:pt x="0" y="37"/>
                    <a:pt x="11" y="47"/>
                    <a:pt x="24" y="47"/>
                  </a:cubicBezTo>
                  <a:cubicBezTo>
                    <a:pt x="37" y="47"/>
                    <a:pt x="47" y="37"/>
                    <a:pt x="47" y="24"/>
                  </a:cubicBezTo>
                  <a:cubicBezTo>
                    <a:pt x="47" y="11"/>
                    <a:pt x="37" y="0"/>
                    <a:pt x="24" y="0"/>
                  </a:cubicBezTo>
                  <a:close/>
                  <a:moveTo>
                    <a:pt x="24" y="43"/>
                  </a:moveTo>
                  <a:cubicBezTo>
                    <a:pt x="13" y="43"/>
                    <a:pt x="5" y="34"/>
                    <a:pt x="5" y="24"/>
                  </a:cubicBezTo>
                  <a:cubicBezTo>
                    <a:pt x="5" y="13"/>
                    <a:pt x="13" y="5"/>
                    <a:pt x="24" y="5"/>
                  </a:cubicBezTo>
                  <a:cubicBezTo>
                    <a:pt x="34" y="5"/>
                    <a:pt x="43" y="13"/>
                    <a:pt x="43" y="24"/>
                  </a:cubicBezTo>
                  <a:cubicBezTo>
                    <a:pt x="43" y="34"/>
                    <a:pt x="34" y="43"/>
                    <a:pt x="2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95"/>
            <p:cNvSpPr>
              <a:spLocks noEditPoints="1"/>
            </p:cNvSpPr>
            <p:nvPr/>
          </p:nvSpPr>
          <p:spPr bwMode="auto">
            <a:xfrm>
              <a:off x="4325144" y="2912269"/>
              <a:ext cx="212725" cy="212725"/>
            </a:xfrm>
            <a:custGeom>
              <a:avLst/>
              <a:gdLst>
                <a:gd name="T0" fmla="*/ 106363 w 94"/>
                <a:gd name="T1" fmla="*/ 0 h 94"/>
                <a:gd name="T2" fmla="*/ 0 w 94"/>
                <a:gd name="T3" fmla="*/ 106363 h 94"/>
                <a:gd name="T4" fmla="*/ 106363 w 94"/>
                <a:gd name="T5" fmla="*/ 212725 h 94"/>
                <a:gd name="T6" fmla="*/ 212725 w 94"/>
                <a:gd name="T7" fmla="*/ 106363 h 94"/>
                <a:gd name="T8" fmla="*/ 106363 w 94"/>
                <a:gd name="T9" fmla="*/ 0 h 94"/>
                <a:gd name="T10" fmla="*/ 106363 w 94"/>
                <a:gd name="T11" fmla="*/ 201410 h 94"/>
                <a:gd name="T12" fmla="*/ 11315 w 94"/>
                <a:gd name="T13" fmla="*/ 106363 h 94"/>
                <a:gd name="T14" fmla="*/ 106363 w 94"/>
                <a:gd name="T15" fmla="*/ 9052 h 94"/>
                <a:gd name="T16" fmla="*/ 201410 w 94"/>
                <a:gd name="T17" fmla="*/ 106363 h 94"/>
                <a:gd name="T18" fmla="*/ 106363 w 94"/>
                <a:gd name="T19" fmla="*/ 201410 h 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4" h="94">
                  <a:moveTo>
                    <a:pt x="47" y="0"/>
                  </a:moveTo>
                  <a:cubicBezTo>
                    <a:pt x="21" y="0"/>
                    <a:pt x="0" y="21"/>
                    <a:pt x="0" y="47"/>
                  </a:cubicBezTo>
                  <a:cubicBezTo>
                    <a:pt x="0" y="73"/>
                    <a:pt x="21" y="94"/>
                    <a:pt x="47" y="94"/>
                  </a:cubicBezTo>
                  <a:cubicBezTo>
                    <a:pt x="73" y="94"/>
                    <a:pt x="94" y="73"/>
                    <a:pt x="94" y="47"/>
                  </a:cubicBezTo>
                  <a:cubicBezTo>
                    <a:pt x="94" y="21"/>
                    <a:pt x="73" y="0"/>
                    <a:pt x="47" y="0"/>
                  </a:cubicBezTo>
                  <a:close/>
                  <a:moveTo>
                    <a:pt x="47" y="89"/>
                  </a:moveTo>
                  <a:cubicBezTo>
                    <a:pt x="24" y="89"/>
                    <a:pt x="5" y="70"/>
                    <a:pt x="5" y="47"/>
                  </a:cubicBezTo>
                  <a:cubicBezTo>
                    <a:pt x="5" y="23"/>
                    <a:pt x="24" y="4"/>
                    <a:pt x="47" y="4"/>
                  </a:cubicBezTo>
                  <a:cubicBezTo>
                    <a:pt x="70" y="4"/>
                    <a:pt x="89" y="23"/>
                    <a:pt x="89" y="47"/>
                  </a:cubicBezTo>
                  <a:cubicBezTo>
                    <a:pt x="89" y="70"/>
                    <a:pt x="70" y="89"/>
                    <a:pt x="47"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96"/>
            <p:cNvSpPr>
              <a:spLocks/>
            </p:cNvSpPr>
            <p:nvPr/>
          </p:nvSpPr>
          <p:spPr bwMode="auto">
            <a:xfrm>
              <a:off x="4410869" y="3005932"/>
              <a:ext cx="190500" cy="285750"/>
            </a:xfrm>
            <a:custGeom>
              <a:avLst/>
              <a:gdLst>
                <a:gd name="T0" fmla="*/ 190500 w 84"/>
                <a:gd name="T1" fmla="*/ 193500 h 127"/>
                <a:gd name="T2" fmla="*/ 190500 w 84"/>
                <a:gd name="T3" fmla="*/ 110250 h 127"/>
                <a:gd name="T4" fmla="*/ 170089 w 84"/>
                <a:gd name="T5" fmla="*/ 90000 h 127"/>
                <a:gd name="T6" fmla="*/ 149679 w 84"/>
                <a:gd name="T7" fmla="*/ 110250 h 127"/>
                <a:gd name="T8" fmla="*/ 149679 w 84"/>
                <a:gd name="T9" fmla="*/ 153000 h 127"/>
                <a:gd name="T10" fmla="*/ 140607 w 84"/>
                <a:gd name="T11" fmla="*/ 153000 h 127"/>
                <a:gd name="T12" fmla="*/ 140607 w 84"/>
                <a:gd name="T13" fmla="*/ 110250 h 127"/>
                <a:gd name="T14" fmla="*/ 120196 w 84"/>
                <a:gd name="T15" fmla="*/ 90000 h 127"/>
                <a:gd name="T16" fmla="*/ 99786 w 84"/>
                <a:gd name="T17" fmla="*/ 110250 h 127"/>
                <a:gd name="T18" fmla="*/ 99786 w 84"/>
                <a:gd name="T19" fmla="*/ 153000 h 127"/>
                <a:gd name="T20" fmla="*/ 90714 w 84"/>
                <a:gd name="T21" fmla="*/ 153000 h 127"/>
                <a:gd name="T22" fmla="*/ 90714 w 84"/>
                <a:gd name="T23" fmla="*/ 110250 h 127"/>
                <a:gd name="T24" fmla="*/ 70304 w 84"/>
                <a:gd name="T25" fmla="*/ 90000 h 127"/>
                <a:gd name="T26" fmla="*/ 49893 w 84"/>
                <a:gd name="T27" fmla="*/ 110250 h 127"/>
                <a:gd name="T28" fmla="*/ 49893 w 84"/>
                <a:gd name="T29" fmla="*/ 153000 h 127"/>
                <a:gd name="T30" fmla="*/ 40821 w 84"/>
                <a:gd name="T31" fmla="*/ 153000 h 127"/>
                <a:gd name="T32" fmla="*/ 40821 w 84"/>
                <a:gd name="T33" fmla="*/ 20250 h 127"/>
                <a:gd name="T34" fmla="*/ 20411 w 84"/>
                <a:gd name="T35" fmla="*/ 0 h 127"/>
                <a:gd name="T36" fmla="*/ 0 w 84"/>
                <a:gd name="T37" fmla="*/ 20250 h 127"/>
                <a:gd name="T38" fmla="*/ 0 w 84"/>
                <a:gd name="T39" fmla="*/ 195750 h 127"/>
                <a:gd name="T40" fmla="*/ 0 w 84"/>
                <a:gd name="T41" fmla="*/ 198000 h 127"/>
                <a:gd name="T42" fmla="*/ 0 w 84"/>
                <a:gd name="T43" fmla="*/ 243000 h 127"/>
                <a:gd name="T44" fmla="*/ 31750 w 84"/>
                <a:gd name="T45" fmla="*/ 285750 h 127"/>
                <a:gd name="T46" fmla="*/ 158750 w 84"/>
                <a:gd name="T47" fmla="*/ 285750 h 127"/>
                <a:gd name="T48" fmla="*/ 190500 w 84"/>
                <a:gd name="T49" fmla="*/ 243000 h 127"/>
                <a:gd name="T50" fmla="*/ 190500 w 84"/>
                <a:gd name="T51" fmla="*/ 195750 h 127"/>
                <a:gd name="T52" fmla="*/ 190500 w 84"/>
                <a:gd name="T53" fmla="*/ 193500 h 12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4" h="127">
                  <a:moveTo>
                    <a:pt x="84" y="86"/>
                  </a:moveTo>
                  <a:cubicBezTo>
                    <a:pt x="84" y="49"/>
                    <a:pt x="84" y="49"/>
                    <a:pt x="84" y="49"/>
                  </a:cubicBezTo>
                  <a:cubicBezTo>
                    <a:pt x="84" y="44"/>
                    <a:pt x="80" y="40"/>
                    <a:pt x="75" y="40"/>
                  </a:cubicBezTo>
                  <a:cubicBezTo>
                    <a:pt x="70" y="40"/>
                    <a:pt x="66" y="44"/>
                    <a:pt x="66" y="49"/>
                  </a:cubicBezTo>
                  <a:cubicBezTo>
                    <a:pt x="66" y="68"/>
                    <a:pt x="66" y="68"/>
                    <a:pt x="66" y="68"/>
                  </a:cubicBezTo>
                  <a:cubicBezTo>
                    <a:pt x="62" y="68"/>
                    <a:pt x="62" y="68"/>
                    <a:pt x="62" y="68"/>
                  </a:cubicBezTo>
                  <a:cubicBezTo>
                    <a:pt x="62" y="49"/>
                    <a:pt x="62" y="49"/>
                    <a:pt x="62" y="49"/>
                  </a:cubicBezTo>
                  <a:cubicBezTo>
                    <a:pt x="62" y="44"/>
                    <a:pt x="58" y="40"/>
                    <a:pt x="53" y="40"/>
                  </a:cubicBezTo>
                  <a:cubicBezTo>
                    <a:pt x="48" y="40"/>
                    <a:pt x="44" y="44"/>
                    <a:pt x="44" y="49"/>
                  </a:cubicBezTo>
                  <a:cubicBezTo>
                    <a:pt x="44" y="68"/>
                    <a:pt x="44" y="68"/>
                    <a:pt x="44" y="68"/>
                  </a:cubicBezTo>
                  <a:cubicBezTo>
                    <a:pt x="40" y="68"/>
                    <a:pt x="40" y="68"/>
                    <a:pt x="40" y="68"/>
                  </a:cubicBezTo>
                  <a:cubicBezTo>
                    <a:pt x="40" y="49"/>
                    <a:pt x="40" y="49"/>
                    <a:pt x="40" y="49"/>
                  </a:cubicBezTo>
                  <a:cubicBezTo>
                    <a:pt x="40" y="44"/>
                    <a:pt x="36" y="40"/>
                    <a:pt x="31" y="40"/>
                  </a:cubicBezTo>
                  <a:cubicBezTo>
                    <a:pt x="26" y="40"/>
                    <a:pt x="22" y="44"/>
                    <a:pt x="22" y="49"/>
                  </a:cubicBezTo>
                  <a:cubicBezTo>
                    <a:pt x="22" y="68"/>
                    <a:pt x="22" y="68"/>
                    <a:pt x="22" y="68"/>
                  </a:cubicBezTo>
                  <a:cubicBezTo>
                    <a:pt x="18" y="68"/>
                    <a:pt x="18" y="68"/>
                    <a:pt x="18" y="68"/>
                  </a:cubicBezTo>
                  <a:cubicBezTo>
                    <a:pt x="18" y="9"/>
                    <a:pt x="18" y="9"/>
                    <a:pt x="18" y="9"/>
                  </a:cubicBezTo>
                  <a:cubicBezTo>
                    <a:pt x="18" y="4"/>
                    <a:pt x="14" y="0"/>
                    <a:pt x="9" y="0"/>
                  </a:cubicBezTo>
                  <a:cubicBezTo>
                    <a:pt x="4" y="0"/>
                    <a:pt x="0" y="4"/>
                    <a:pt x="0" y="9"/>
                  </a:cubicBezTo>
                  <a:cubicBezTo>
                    <a:pt x="0" y="87"/>
                    <a:pt x="0" y="87"/>
                    <a:pt x="0" y="87"/>
                  </a:cubicBezTo>
                  <a:cubicBezTo>
                    <a:pt x="0" y="87"/>
                    <a:pt x="0" y="87"/>
                    <a:pt x="0" y="88"/>
                  </a:cubicBezTo>
                  <a:cubicBezTo>
                    <a:pt x="0" y="108"/>
                    <a:pt x="0" y="108"/>
                    <a:pt x="0" y="108"/>
                  </a:cubicBezTo>
                  <a:cubicBezTo>
                    <a:pt x="0" y="119"/>
                    <a:pt x="6" y="127"/>
                    <a:pt x="14" y="127"/>
                  </a:cubicBezTo>
                  <a:cubicBezTo>
                    <a:pt x="70" y="127"/>
                    <a:pt x="70" y="127"/>
                    <a:pt x="70" y="127"/>
                  </a:cubicBezTo>
                  <a:cubicBezTo>
                    <a:pt x="78" y="127"/>
                    <a:pt x="84" y="119"/>
                    <a:pt x="84" y="108"/>
                  </a:cubicBezTo>
                  <a:cubicBezTo>
                    <a:pt x="84" y="87"/>
                    <a:pt x="84" y="87"/>
                    <a:pt x="84" y="87"/>
                  </a:cubicBezTo>
                  <a:cubicBezTo>
                    <a:pt x="84" y="86"/>
                    <a:pt x="84" y="86"/>
                    <a:pt x="84"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4099502906"/>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002" y="0"/>
            <a:ext cx="12226005" cy="6858000"/>
            <a:chOff x="-42231" y="0"/>
            <a:chExt cx="12226005" cy="6858000"/>
          </a:xfrm>
        </p:grpSpPr>
        <p:pic>
          <p:nvPicPr>
            <p:cNvPr id="29" name="图片 28"/>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0" y="4627"/>
              <a:ext cx="12183774" cy="6848746"/>
            </a:xfrm>
            <a:prstGeom prst="rect">
              <a:avLst/>
            </a:prstGeom>
          </p:spPr>
        </p:pic>
        <p:sp>
          <p:nvSpPr>
            <p:cNvPr id="30" name="矩形 29"/>
            <p:cNvSpPr/>
            <p:nvPr/>
          </p:nvSpPr>
          <p:spPr>
            <a:xfrm>
              <a:off x="-42231" y="0"/>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057892" y="698923"/>
            <a:ext cx="10412460" cy="5460154"/>
            <a:chOff x="160290" y="419100"/>
            <a:chExt cx="11879310" cy="6229350"/>
          </a:xfrm>
        </p:grpSpPr>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rcRect l="37637" r="37637"/>
            <a:stretch>
              <a:fillRect/>
            </a:stretch>
          </p:blipFill>
          <p:spPr>
            <a:xfrm>
              <a:off x="4944762" y="419100"/>
              <a:ext cx="2310365" cy="6229350"/>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rcRect l="37587" r="37587"/>
            <a:stretch>
              <a:fillRect/>
            </a:stretch>
          </p:blipFill>
          <p:spPr>
            <a:xfrm>
              <a:off x="2552526" y="419100"/>
              <a:ext cx="2310365" cy="6229350"/>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rcRect l="37642" r="37642"/>
            <a:stretch>
              <a:fillRect/>
            </a:stretch>
          </p:blipFill>
          <p:spPr>
            <a:xfrm>
              <a:off x="7336998" y="419100"/>
              <a:ext cx="2310365" cy="6229350"/>
            </a:xfrm>
            <a:prstGeom prst="rect">
              <a:avLst/>
            </a:prstGeom>
          </p:spPr>
        </p:pic>
        <p:pic>
          <p:nvPicPr>
            <p:cNvPr id="12" name="图片 11"/>
            <p:cNvPicPr>
              <a:picLocks noChangeAspect="1"/>
            </p:cNvPicPr>
            <p:nvPr/>
          </p:nvPicPr>
          <p:blipFill>
            <a:blip r:embed="rId8" cstate="print">
              <a:extLst>
                <a:ext uri="{28A0092B-C50C-407E-A947-70E740481C1C}">
                  <a14:useLocalDpi xmlns:a14="http://schemas.microsoft.com/office/drawing/2010/main" val="0"/>
                </a:ext>
              </a:extLst>
            </a:blip>
            <a:srcRect l="37637" r="37637"/>
            <a:stretch>
              <a:fillRect/>
            </a:stretch>
          </p:blipFill>
          <p:spPr>
            <a:xfrm>
              <a:off x="9729235" y="419100"/>
              <a:ext cx="2310365" cy="6229350"/>
            </a:xfrm>
            <a:prstGeom prst="rect">
              <a:avLst/>
            </a:prstGeom>
          </p:spPr>
        </p:pic>
        <p:pic>
          <p:nvPicPr>
            <p:cNvPr id="13" name="图片 12"/>
            <p:cNvPicPr>
              <a:picLocks noChangeAspect="1"/>
            </p:cNvPicPr>
            <p:nvPr/>
          </p:nvPicPr>
          <p:blipFill>
            <a:blip r:embed="rId9" cstate="print">
              <a:extLst>
                <a:ext uri="{28A0092B-C50C-407E-A947-70E740481C1C}">
                  <a14:useLocalDpi xmlns:a14="http://schemas.microsoft.com/office/drawing/2010/main" val="0"/>
                </a:ext>
              </a:extLst>
            </a:blip>
            <a:srcRect l="37637" r="37637"/>
            <a:stretch>
              <a:fillRect/>
            </a:stretch>
          </p:blipFill>
          <p:spPr>
            <a:xfrm>
              <a:off x="160290" y="419100"/>
              <a:ext cx="2310365" cy="6229350"/>
            </a:xfrm>
            <a:prstGeom prst="rect">
              <a:avLst/>
            </a:prstGeom>
          </p:spPr>
        </p:pic>
      </p:grpSp>
      <p:sp>
        <p:nvSpPr>
          <p:cNvPr id="14" name="文本框 13"/>
          <p:cNvSpPr txBox="1"/>
          <p:nvPr/>
        </p:nvSpPr>
        <p:spPr>
          <a:xfrm>
            <a:off x="2220051" y="5336707"/>
            <a:ext cx="915635" cy="923330"/>
          </a:xfrm>
          <a:prstGeom prst="rect">
            <a:avLst/>
          </a:prstGeom>
          <a:noFill/>
        </p:spPr>
        <p:txBody>
          <a:bodyPr wrap="none" rtlCol="0">
            <a:spAutoFit/>
          </a:bodyPr>
          <a:lstStyle/>
          <a:p>
            <a:r>
              <a:rPr lang="en-US" altLang="zh-CN" sz="5400" i="1" dirty="0">
                <a:solidFill>
                  <a:srgbClr val="F72B52"/>
                </a:solidFill>
              </a:rPr>
              <a:t>01</a:t>
            </a:r>
            <a:endParaRPr lang="zh-CN" altLang="en-US" sz="5400" i="1" dirty="0">
              <a:solidFill>
                <a:srgbClr val="F72B52"/>
              </a:solidFill>
            </a:endParaRPr>
          </a:p>
        </p:txBody>
      </p:sp>
      <p:sp>
        <p:nvSpPr>
          <p:cNvPr id="15" name="文本框 14"/>
          <p:cNvSpPr txBox="1"/>
          <p:nvPr/>
        </p:nvSpPr>
        <p:spPr>
          <a:xfrm>
            <a:off x="4303636" y="5336707"/>
            <a:ext cx="915635" cy="923330"/>
          </a:xfrm>
          <a:prstGeom prst="rect">
            <a:avLst/>
          </a:prstGeom>
          <a:noFill/>
        </p:spPr>
        <p:txBody>
          <a:bodyPr wrap="none" rtlCol="0">
            <a:spAutoFit/>
          </a:bodyPr>
          <a:lstStyle/>
          <a:p>
            <a:r>
              <a:rPr lang="en-US" altLang="zh-CN" sz="5400" i="1" dirty="0">
                <a:solidFill>
                  <a:srgbClr val="F72B52"/>
                </a:solidFill>
              </a:rPr>
              <a:t>02</a:t>
            </a:r>
            <a:endParaRPr lang="zh-CN" altLang="en-US" sz="5400" i="1" dirty="0">
              <a:solidFill>
                <a:srgbClr val="F72B52"/>
              </a:solidFill>
            </a:endParaRPr>
          </a:p>
        </p:txBody>
      </p:sp>
      <p:sp>
        <p:nvSpPr>
          <p:cNvPr id="16" name="文本框 15"/>
          <p:cNvSpPr txBox="1"/>
          <p:nvPr/>
        </p:nvSpPr>
        <p:spPr>
          <a:xfrm>
            <a:off x="6387221" y="5336707"/>
            <a:ext cx="915635" cy="923330"/>
          </a:xfrm>
          <a:prstGeom prst="rect">
            <a:avLst/>
          </a:prstGeom>
          <a:noFill/>
        </p:spPr>
        <p:txBody>
          <a:bodyPr wrap="none" rtlCol="0">
            <a:spAutoFit/>
          </a:bodyPr>
          <a:lstStyle/>
          <a:p>
            <a:r>
              <a:rPr lang="en-US" altLang="zh-CN" sz="5400" i="1" dirty="0">
                <a:solidFill>
                  <a:srgbClr val="F72B52"/>
                </a:solidFill>
              </a:rPr>
              <a:t>03</a:t>
            </a:r>
            <a:endParaRPr lang="zh-CN" altLang="en-US" sz="5400" i="1" dirty="0">
              <a:solidFill>
                <a:srgbClr val="F72B52"/>
              </a:solidFill>
            </a:endParaRPr>
          </a:p>
        </p:txBody>
      </p:sp>
      <p:sp>
        <p:nvSpPr>
          <p:cNvPr id="17" name="文本框 16"/>
          <p:cNvSpPr txBox="1"/>
          <p:nvPr/>
        </p:nvSpPr>
        <p:spPr>
          <a:xfrm>
            <a:off x="8470806" y="5336707"/>
            <a:ext cx="915635" cy="923330"/>
          </a:xfrm>
          <a:prstGeom prst="rect">
            <a:avLst/>
          </a:prstGeom>
          <a:noFill/>
        </p:spPr>
        <p:txBody>
          <a:bodyPr wrap="none" rtlCol="0">
            <a:spAutoFit/>
          </a:bodyPr>
          <a:lstStyle/>
          <a:p>
            <a:r>
              <a:rPr lang="en-US" altLang="zh-CN" sz="5400" i="1" dirty="0">
                <a:solidFill>
                  <a:srgbClr val="F72B52"/>
                </a:solidFill>
              </a:rPr>
              <a:t>04</a:t>
            </a:r>
            <a:endParaRPr lang="zh-CN" altLang="en-US" sz="5400" i="1" dirty="0">
              <a:solidFill>
                <a:srgbClr val="F72B52"/>
              </a:solidFill>
            </a:endParaRPr>
          </a:p>
        </p:txBody>
      </p:sp>
      <p:sp>
        <p:nvSpPr>
          <p:cNvPr id="18" name="文本框 17"/>
          <p:cNvSpPr txBox="1"/>
          <p:nvPr/>
        </p:nvSpPr>
        <p:spPr>
          <a:xfrm>
            <a:off x="10554393" y="5336707"/>
            <a:ext cx="915635" cy="923330"/>
          </a:xfrm>
          <a:prstGeom prst="rect">
            <a:avLst/>
          </a:prstGeom>
          <a:noFill/>
        </p:spPr>
        <p:txBody>
          <a:bodyPr wrap="none" rtlCol="0">
            <a:spAutoFit/>
          </a:bodyPr>
          <a:lstStyle/>
          <a:p>
            <a:r>
              <a:rPr lang="en-US" altLang="zh-CN" sz="5400" i="1" dirty="0">
                <a:solidFill>
                  <a:srgbClr val="F72B52"/>
                </a:solidFill>
              </a:rPr>
              <a:t>05</a:t>
            </a:r>
            <a:endParaRPr lang="zh-CN" altLang="en-US" sz="5400" i="1" dirty="0">
              <a:solidFill>
                <a:srgbClr val="F72B52"/>
              </a:solidFill>
            </a:endParaRPr>
          </a:p>
        </p:txBody>
      </p:sp>
    </p:spTree>
    <p:extLst>
      <p:ext uri="{BB962C8B-B14F-4D97-AF65-F5344CB8AC3E}">
        <p14:creationId xmlns:p14="http://schemas.microsoft.com/office/powerpoint/2010/main" val="2453545186"/>
      </p:ext>
    </p:extLst>
  </p:cSld>
  <p:clrMapOvr>
    <a:masterClrMapping/>
  </p:clrMapOvr>
  <p:transition spd="slow" advClick="0" advTm="2000">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7002" y="0"/>
            <a:ext cx="12226005" cy="6858000"/>
            <a:chOff x="-42231" y="0"/>
            <a:chExt cx="12226005" cy="6858000"/>
          </a:xfrm>
        </p:grpSpPr>
        <p:pic>
          <p:nvPicPr>
            <p:cNvPr id="42" name="图片 41"/>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0" y="4627"/>
              <a:ext cx="12183774" cy="6848746"/>
            </a:xfrm>
            <a:prstGeom prst="rect">
              <a:avLst/>
            </a:prstGeom>
          </p:spPr>
        </p:pic>
        <p:sp>
          <p:nvSpPr>
            <p:cNvPr id="49" name="矩形 48"/>
            <p:cNvSpPr/>
            <p:nvPr/>
          </p:nvSpPr>
          <p:spPr>
            <a:xfrm>
              <a:off x="-42231" y="0"/>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p:cNvGrpSpPr/>
          <p:nvPr/>
        </p:nvGrpSpPr>
        <p:grpSpPr>
          <a:xfrm>
            <a:off x="6886469" y="3722761"/>
            <a:ext cx="1524273" cy="1372470"/>
            <a:chOff x="2087812" y="72056"/>
            <a:chExt cx="1524273" cy="1372470"/>
          </a:xfrm>
        </p:grpSpPr>
        <p:grpSp>
          <p:nvGrpSpPr>
            <p:cNvPr id="87" name="组合 86"/>
            <p:cNvGrpSpPr/>
            <p:nvPr/>
          </p:nvGrpSpPr>
          <p:grpSpPr>
            <a:xfrm flipV="1">
              <a:off x="2249018" y="72056"/>
              <a:ext cx="1363067" cy="1372470"/>
              <a:chOff x="3420609" y="2342470"/>
              <a:chExt cx="2383516" cy="2399959"/>
            </a:xfrm>
            <a:solidFill>
              <a:srgbClr val="F72B52"/>
            </a:solidFill>
          </p:grpSpPr>
          <p:sp>
            <p:nvSpPr>
              <p:cNvPr id="91" name="饼形 90"/>
              <p:cNvSpPr/>
              <p:nvPr/>
            </p:nvSpPr>
            <p:spPr>
              <a:xfrm>
                <a:off x="3420609" y="2359137"/>
                <a:ext cx="2383292" cy="2383292"/>
              </a:xfrm>
              <a:prstGeom prst="pie">
                <a:avLst>
                  <a:gd name="adj1" fmla="val 0"/>
                  <a:gd name="adj2" fmla="val 10735662"/>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schemeClr val="tx1"/>
                  </a:solidFill>
                </a:endParaRPr>
              </a:p>
            </p:txBody>
          </p:sp>
          <p:sp>
            <p:nvSpPr>
              <p:cNvPr id="92" name="饼形 91"/>
              <p:cNvSpPr/>
              <p:nvPr/>
            </p:nvSpPr>
            <p:spPr>
              <a:xfrm flipV="1">
                <a:off x="3420833" y="2342470"/>
                <a:ext cx="2383292" cy="2383292"/>
              </a:xfrm>
              <a:prstGeom prst="pie">
                <a:avLst>
                  <a:gd name="adj1" fmla="val 0"/>
                  <a:gd name="adj2" fmla="val 10860741"/>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grpSp>
          <p:nvGrpSpPr>
            <p:cNvPr id="88" name="组合 87"/>
            <p:cNvGrpSpPr/>
            <p:nvPr/>
          </p:nvGrpSpPr>
          <p:grpSpPr>
            <a:xfrm flipV="1">
              <a:off x="2087812" y="72056"/>
              <a:ext cx="1363067" cy="1372470"/>
              <a:chOff x="3420609" y="2342470"/>
              <a:chExt cx="2383516" cy="2399959"/>
            </a:xfrm>
            <a:solidFill>
              <a:srgbClr val="27F3F1"/>
            </a:solidFill>
          </p:grpSpPr>
          <p:sp>
            <p:nvSpPr>
              <p:cNvPr id="89" name="饼形 88"/>
              <p:cNvSpPr/>
              <p:nvPr/>
            </p:nvSpPr>
            <p:spPr>
              <a:xfrm>
                <a:off x="3420609" y="2359137"/>
                <a:ext cx="2383292" cy="2383292"/>
              </a:xfrm>
              <a:prstGeom prst="pie">
                <a:avLst>
                  <a:gd name="adj1" fmla="val 0"/>
                  <a:gd name="adj2" fmla="val 10735662"/>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schemeClr val="tx1"/>
                  </a:solidFill>
                </a:endParaRPr>
              </a:p>
            </p:txBody>
          </p:sp>
          <p:sp>
            <p:nvSpPr>
              <p:cNvPr id="90" name="饼形 89"/>
              <p:cNvSpPr/>
              <p:nvPr/>
            </p:nvSpPr>
            <p:spPr>
              <a:xfrm flipV="1">
                <a:off x="3420833" y="2342470"/>
                <a:ext cx="2383292" cy="2383292"/>
              </a:xfrm>
              <a:prstGeom prst="pie">
                <a:avLst>
                  <a:gd name="adj1" fmla="val 0"/>
                  <a:gd name="adj2" fmla="val 10860741"/>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grpSp>
      <p:grpSp>
        <p:nvGrpSpPr>
          <p:cNvPr id="76" name="组合 75"/>
          <p:cNvGrpSpPr/>
          <p:nvPr/>
        </p:nvGrpSpPr>
        <p:grpSpPr>
          <a:xfrm>
            <a:off x="1094392" y="3722761"/>
            <a:ext cx="1524273" cy="1372470"/>
            <a:chOff x="2087812" y="72056"/>
            <a:chExt cx="1524273" cy="1372470"/>
          </a:xfrm>
        </p:grpSpPr>
        <p:grpSp>
          <p:nvGrpSpPr>
            <p:cNvPr id="77" name="组合 76"/>
            <p:cNvGrpSpPr/>
            <p:nvPr/>
          </p:nvGrpSpPr>
          <p:grpSpPr>
            <a:xfrm flipV="1">
              <a:off x="2249018" y="72056"/>
              <a:ext cx="1363067" cy="1372470"/>
              <a:chOff x="3420609" y="2342470"/>
              <a:chExt cx="2383516" cy="2399959"/>
            </a:xfrm>
            <a:solidFill>
              <a:srgbClr val="F72B52"/>
            </a:solidFill>
          </p:grpSpPr>
          <p:sp>
            <p:nvSpPr>
              <p:cNvPr id="81" name="饼形 80"/>
              <p:cNvSpPr/>
              <p:nvPr/>
            </p:nvSpPr>
            <p:spPr>
              <a:xfrm>
                <a:off x="3420609" y="2359137"/>
                <a:ext cx="2383292" cy="2383292"/>
              </a:xfrm>
              <a:prstGeom prst="pie">
                <a:avLst>
                  <a:gd name="adj1" fmla="val 0"/>
                  <a:gd name="adj2" fmla="val 10735662"/>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schemeClr val="tx1"/>
                  </a:solidFill>
                </a:endParaRPr>
              </a:p>
            </p:txBody>
          </p:sp>
          <p:sp>
            <p:nvSpPr>
              <p:cNvPr id="82" name="饼形 81"/>
              <p:cNvSpPr/>
              <p:nvPr/>
            </p:nvSpPr>
            <p:spPr>
              <a:xfrm flipV="1">
                <a:off x="3420833" y="2342470"/>
                <a:ext cx="2383292" cy="2383292"/>
              </a:xfrm>
              <a:prstGeom prst="pie">
                <a:avLst>
                  <a:gd name="adj1" fmla="val 0"/>
                  <a:gd name="adj2" fmla="val 10860741"/>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grpSp>
          <p:nvGrpSpPr>
            <p:cNvPr id="78" name="组合 77"/>
            <p:cNvGrpSpPr/>
            <p:nvPr/>
          </p:nvGrpSpPr>
          <p:grpSpPr>
            <a:xfrm flipV="1">
              <a:off x="2087812" y="72056"/>
              <a:ext cx="1363067" cy="1372470"/>
              <a:chOff x="3420609" y="2342470"/>
              <a:chExt cx="2383516" cy="2399959"/>
            </a:xfrm>
            <a:solidFill>
              <a:srgbClr val="27F3F1"/>
            </a:solidFill>
          </p:grpSpPr>
          <p:sp>
            <p:nvSpPr>
              <p:cNvPr id="79" name="饼形 78"/>
              <p:cNvSpPr/>
              <p:nvPr/>
            </p:nvSpPr>
            <p:spPr>
              <a:xfrm>
                <a:off x="3420609" y="2359137"/>
                <a:ext cx="2383292" cy="2383292"/>
              </a:xfrm>
              <a:prstGeom prst="pie">
                <a:avLst>
                  <a:gd name="adj1" fmla="val 0"/>
                  <a:gd name="adj2" fmla="val 10735662"/>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schemeClr val="tx1"/>
                  </a:solidFill>
                </a:endParaRPr>
              </a:p>
            </p:txBody>
          </p:sp>
          <p:sp>
            <p:nvSpPr>
              <p:cNvPr id="80" name="饼形 79"/>
              <p:cNvSpPr/>
              <p:nvPr/>
            </p:nvSpPr>
            <p:spPr>
              <a:xfrm flipV="1">
                <a:off x="3420833" y="2342470"/>
                <a:ext cx="2383292" cy="2383292"/>
              </a:xfrm>
              <a:prstGeom prst="pie">
                <a:avLst>
                  <a:gd name="adj1" fmla="val 0"/>
                  <a:gd name="adj2" fmla="val 10860741"/>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grpSp>
      <p:grpSp>
        <p:nvGrpSpPr>
          <p:cNvPr id="83" name="组合 82"/>
          <p:cNvGrpSpPr/>
          <p:nvPr/>
        </p:nvGrpSpPr>
        <p:grpSpPr>
          <a:xfrm flipV="1">
            <a:off x="1175060" y="3722761"/>
            <a:ext cx="1363067" cy="1372470"/>
            <a:chOff x="3420609" y="2342470"/>
            <a:chExt cx="2383516" cy="2399959"/>
          </a:xfrm>
          <a:solidFill>
            <a:schemeClr val="bg1"/>
          </a:solidFill>
        </p:grpSpPr>
        <p:sp>
          <p:nvSpPr>
            <p:cNvPr id="84" name="饼形 83"/>
            <p:cNvSpPr/>
            <p:nvPr/>
          </p:nvSpPr>
          <p:spPr>
            <a:xfrm>
              <a:off x="3420609" y="2359137"/>
              <a:ext cx="2383292" cy="2383292"/>
            </a:xfrm>
            <a:prstGeom prst="pie">
              <a:avLst>
                <a:gd name="adj1" fmla="val 0"/>
                <a:gd name="adj2" fmla="val 10735662"/>
              </a:avLst>
            </a:prstGeom>
            <a:grpFill/>
            <a:ln w="28575">
              <a:solidFill>
                <a:srgbClr val="661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schemeClr val="tx1"/>
                </a:solidFill>
              </a:endParaRPr>
            </a:p>
          </p:txBody>
        </p:sp>
        <p:sp>
          <p:nvSpPr>
            <p:cNvPr id="85" name="饼形 84"/>
            <p:cNvSpPr/>
            <p:nvPr/>
          </p:nvSpPr>
          <p:spPr>
            <a:xfrm flipV="1">
              <a:off x="3420833" y="2342470"/>
              <a:ext cx="2383292" cy="2383292"/>
            </a:xfrm>
            <a:prstGeom prst="pie">
              <a:avLst>
                <a:gd name="adj1" fmla="val 0"/>
                <a:gd name="adj2" fmla="val 10860741"/>
              </a:avLst>
            </a:prstGeom>
            <a:grpFill/>
            <a:ln w="28575">
              <a:solidFill>
                <a:srgbClr val="661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grpSp>
        <p:nvGrpSpPr>
          <p:cNvPr id="66" name="组合 65"/>
          <p:cNvGrpSpPr/>
          <p:nvPr/>
        </p:nvGrpSpPr>
        <p:grpSpPr>
          <a:xfrm>
            <a:off x="6866092" y="1657702"/>
            <a:ext cx="1524273" cy="1372470"/>
            <a:chOff x="2087812" y="72056"/>
            <a:chExt cx="1524273" cy="1372470"/>
          </a:xfrm>
        </p:grpSpPr>
        <p:grpSp>
          <p:nvGrpSpPr>
            <p:cNvPr id="67" name="组合 66"/>
            <p:cNvGrpSpPr/>
            <p:nvPr/>
          </p:nvGrpSpPr>
          <p:grpSpPr>
            <a:xfrm flipV="1">
              <a:off x="2249018" y="72056"/>
              <a:ext cx="1363067" cy="1372470"/>
              <a:chOff x="3420609" y="2342470"/>
              <a:chExt cx="2383516" cy="2399959"/>
            </a:xfrm>
            <a:solidFill>
              <a:srgbClr val="F72B52"/>
            </a:solidFill>
          </p:grpSpPr>
          <p:sp>
            <p:nvSpPr>
              <p:cNvPr id="71" name="饼形 70"/>
              <p:cNvSpPr/>
              <p:nvPr/>
            </p:nvSpPr>
            <p:spPr>
              <a:xfrm>
                <a:off x="3420609" y="2359137"/>
                <a:ext cx="2383292" cy="2383292"/>
              </a:xfrm>
              <a:prstGeom prst="pie">
                <a:avLst>
                  <a:gd name="adj1" fmla="val 0"/>
                  <a:gd name="adj2" fmla="val 10735662"/>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schemeClr val="tx1"/>
                  </a:solidFill>
                </a:endParaRPr>
              </a:p>
            </p:txBody>
          </p:sp>
          <p:sp>
            <p:nvSpPr>
              <p:cNvPr id="72" name="饼形 71"/>
              <p:cNvSpPr/>
              <p:nvPr/>
            </p:nvSpPr>
            <p:spPr>
              <a:xfrm flipV="1">
                <a:off x="3420833" y="2342470"/>
                <a:ext cx="2383292" cy="2383292"/>
              </a:xfrm>
              <a:prstGeom prst="pie">
                <a:avLst>
                  <a:gd name="adj1" fmla="val 0"/>
                  <a:gd name="adj2" fmla="val 10860741"/>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grpSp>
          <p:nvGrpSpPr>
            <p:cNvPr id="68" name="组合 67"/>
            <p:cNvGrpSpPr/>
            <p:nvPr/>
          </p:nvGrpSpPr>
          <p:grpSpPr>
            <a:xfrm flipV="1">
              <a:off x="2087812" y="72056"/>
              <a:ext cx="1363067" cy="1372470"/>
              <a:chOff x="3420609" y="2342470"/>
              <a:chExt cx="2383516" cy="2399959"/>
            </a:xfrm>
            <a:solidFill>
              <a:srgbClr val="27F3F1"/>
            </a:solidFill>
          </p:grpSpPr>
          <p:sp>
            <p:nvSpPr>
              <p:cNvPr id="69" name="饼形 68"/>
              <p:cNvSpPr/>
              <p:nvPr/>
            </p:nvSpPr>
            <p:spPr>
              <a:xfrm>
                <a:off x="3420609" y="2359137"/>
                <a:ext cx="2383292" cy="2383292"/>
              </a:xfrm>
              <a:prstGeom prst="pie">
                <a:avLst>
                  <a:gd name="adj1" fmla="val 0"/>
                  <a:gd name="adj2" fmla="val 10735662"/>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schemeClr val="tx1"/>
                  </a:solidFill>
                </a:endParaRPr>
              </a:p>
            </p:txBody>
          </p:sp>
          <p:sp>
            <p:nvSpPr>
              <p:cNvPr id="70" name="饼形 69"/>
              <p:cNvSpPr/>
              <p:nvPr/>
            </p:nvSpPr>
            <p:spPr>
              <a:xfrm flipV="1">
                <a:off x="3420833" y="2342470"/>
                <a:ext cx="2383292" cy="2383292"/>
              </a:xfrm>
              <a:prstGeom prst="pie">
                <a:avLst>
                  <a:gd name="adj1" fmla="val 0"/>
                  <a:gd name="adj2" fmla="val 10860741"/>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grpSp>
      <p:grpSp>
        <p:nvGrpSpPr>
          <p:cNvPr id="73" name="组合 72"/>
          <p:cNvGrpSpPr/>
          <p:nvPr/>
        </p:nvGrpSpPr>
        <p:grpSpPr>
          <a:xfrm flipV="1">
            <a:off x="6946760" y="1657702"/>
            <a:ext cx="1363067" cy="1372470"/>
            <a:chOff x="3420609" y="2342470"/>
            <a:chExt cx="2383516" cy="2399959"/>
          </a:xfrm>
          <a:solidFill>
            <a:schemeClr val="bg1"/>
          </a:solidFill>
        </p:grpSpPr>
        <p:sp>
          <p:nvSpPr>
            <p:cNvPr id="74" name="饼形 73"/>
            <p:cNvSpPr/>
            <p:nvPr/>
          </p:nvSpPr>
          <p:spPr>
            <a:xfrm>
              <a:off x="3420609" y="2359137"/>
              <a:ext cx="2383292" cy="2383292"/>
            </a:xfrm>
            <a:prstGeom prst="pie">
              <a:avLst>
                <a:gd name="adj1" fmla="val 0"/>
                <a:gd name="adj2" fmla="val 10735662"/>
              </a:avLst>
            </a:prstGeom>
            <a:grpFill/>
            <a:ln w="28575">
              <a:solidFill>
                <a:srgbClr val="661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schemeClr val="tx1"/>
                </a:solidFill>
              </a:endParaRPr>
            </a:p>
          </p:txBody>
        </p:sp>
        <p:sp>
          <p:nvSpPr>
            <p:cNvPr id="75" name="饼形 74"/>
            <p:cNvSpPr/>
            <p:nvPr/>
          </p:nvSpPr>
          <p:spPr>
            <a:xfrm flipV="1">
              <a:off x="3420833" y="2342470"/>
              <a:ext cx="2383292" cy="2383292"/>
            </a:xfrm>
            <a:prstGeom prst="pie">
              <a:avLst>
                <a:gd name="adj1" fmla="val 0"/>
                <a:gd name="adj2" fmla="val 10860741"/>
              </a:avLst>
            </a:prstGeom>
            <a:grpFill/>
            <a:ln w="28575">
              <a:solidFill>
                <a:srgbClr val="661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grpSp>
        <p:nvGrpSpPr>
          <p:cNvPr id="2" name="组合 1"/>
          <p:cNvGrpSpPr/>
          <p:nvPr/>
        </p:nvGrpSpPr>
        <p:grpSpPr>
          <a:xfrm>
            <a:off x="1139808" y="1657702"/>
            <a:ext cx="1524273" cy="1372470"/>
            <a:chOff x="2087812" y="72056"/>
            <a:chExt cx="1524273" cy="1372470"/>
          </a:xfrm>
        </p:grpSpPr>
        <p:grpSp>
          <p:nvGrpSpPr>
            <p:cNvPr id="56" name="组合 55"/>
            <p:cNvGrpSpPr/>
            <p:nvPr/>
          </p:nvGrpSpPr>
          <p:grpSpPr>
            <a:xfrm flipV="1">
              <a:off x="2249018" y="72056"/>
              <a:ext cx="1363067" cy="1372470"/>
              <a:chOff x="3420609" y="2342470"/>
              <a:chExt cx="2383516" cy="2399959"/>
            </a:xfrm>
            <a:solidFill>
              <a:srgbClr val="F72B52"/>
            </a:solidFill>
          </p:grpSpPr>
          <p:sp>
            <p:nvSpPr>
              <p:cNvPr id="60" name="饼形 59"/>
              <p:cNvSpPr/>
              <p:nvPr/>
            </p:nvSpPr>
            <p:spPr>
              <a:xfrm>
                <a:off x="3420609" y="2359137"/>
                <a:ext cx="2383292" cy="2383292"/>
              </a:xfrm>
              <a:prstGeom prst="pie">
                <a:avLst>
                  <a:gd name="adj1" fmla="val 0"/>
                  <a:gd name="adj2" fmla="val 10735662"/>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schemeClr val="tx1"/>
                  </a:solidFill>
                </a:endParaRPr>
              </a:p>
            </p:txBody>
          </p:sp>
          <p:sp>
            <p:nvSpPr>
              <p:cNvPr id="62" name="饼形 61"/>
              <p:cNvSpPr/>
              <p:nvPr/>
            </p:nvSpPr>
            <p:spPr>
              <a:xfrm flipV="1">
                <a:off x="3420833" y="2342470"/>
                <a:ext cx="2383292" cy="2383292"/>
              </a:xfrm>
              <a:prstGeom prst="pie">
                <a:avLst>
                  <a:gd name="adj1" fmla="val 0"/>
                  <a:gd name="adj2" fmla="val 10860741"/>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grpSp>
          <p:nvGrpSpPr>
            <p:cNvPr id="63" name="组合 62"/>
            <p:cNvGrpSpPr/>
            <p:nvPr/>
          </p:nvGrpSpPr>
          <p:grpSpPr>
            <a:xfrm flipV="1">
              <a:off x="2087812" y="72056"/>
              <a:ext cx="1363067" cy="1372470"/>
              <a:chOff x="3420609" y="2342470"/>
              <a:chExt cx="2383516" cy="2399959"/>
            </a:xfrm>
            <a:solidFill>
              <a:srgbClr val="27F3F1"/>
            </a:solidFill>
          </p:grpSpPr>
          <p:sp>
            <p:nvSpPr>
              <p:cNvPr id="64" name="饼形 63"/>
              <p:cNvSpPr/>
              <p:nvPr/>
            </p:nvSpPr>
            <p:spPr>
              <a:xfrm>
                <a:off x="3420609" y="2359137"/>
                <a:ext cx="2383292" cy="2383292"/>
              </a:xfrm>
              <a:prstGeom prst="pie">
                <a:avLst>
                  <a:gd name="adj1" fmla="val 0"/>
                  <a:gd name="adj2" fmla="val 10735662"/>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schemeClr val="tx1"/>
                  </a:solidFill>
                </a:endParaRPr>
              </a:p>
            </p:txBody>
          </p:sp>
          <p:sp>
            <p:nvSpPr>
              <p:cNvPr id="65" name="饼形 64"/>
              <p:cNvSpPr/>
              <p:nvPr/>
            </p:nvSpPr>
            <p:spPr>
              <a:xfrm flipV="1">
                <a:off x="3420833" y="2342470"/>
                <a:ext cx="2383292" cy="2383292"/>
              </a:xfrm>
              <a:prstGeom prst="pie">
                <a:avLst>
                  <a:gd name="adj1" fmla="val 0"/>
                  <a:gd name="adj2" fmla="val 10860741"/>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grpSp>
      <p:grpSp>
        <p:nvGrpSpPr>
          <p:cNvPr id="7" name="组合 6"/>
          <p:cNvGrpSpPr/>
          <p:nvPr/>
        </p:nvGrpSpPr>
        <p:grpSpPr>
          <a:xfrm flipV="1">
            <a:off x="1220476" y="1657702"/>
            <a:ext cx="1363067" cy="1372470"/>
            <a:chOff x="3420609" y="2342470"/>
            <a:chExt cx="2383516" cy="2399959"/>
          </a:xfrm>
          <a:solidFill>
            <a:schemeClr val="bg1"/>
          </a:solidFill>
        </p:grpSpPr>
        <p:sp>
          <p:nvSpPr>
            <p:cNvPr id="10" name="饼形 9"/>
            <p:cNvSpPr/>
            <p:nvPr/>
          </p:nvSpPr>
          <p:spPr>
            <a:xfrm>
              <a:off x="3420609" y="2359137"/>
              <a:ext cx="2383292" cy="2383292"/>
            </a:xfrm>
            <a:prstGeom prst="pie">
              <a:avLst>
                <a:gd name="adj1" fmla="val 0"/>
                <a:gd name="adj2" fmla="val 10735662"/>
              </a:avLst>
            </a:prstGeom>
            <a:grpFill/>
            <a:ln w="28575">
              <a:solidFill>
                <a:srgbClr val="661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schemeClr val="tx1"/>
                </a:solidFill>
              </a:endParaRPr>
            </a:p>
          </p:txBody>
        </p:sp>
        <p:sp>
          <p:nvSpPr>
            <p:cNvPr id="11" name="饼形 10"/>
            <p:cNvSpPr/>
            <p:nvPr/>
          </p:nvSpPr>
          <p:spPr>
            <a:xfrm flipV="1">
              <a:off x="3420833" y="2342470"/>
              <a:ext cx="2383292" cy="2383292"/>
            </a:xfrm>
            <a:prstGeom prst="pie">
              <a:avLst>
                <a:gd name="adj1" fmla="val 0"/>
                <a:gd name="adj2" fmla="val 10860741"/>
              </a:avLst>
            </a:prstGeom>
            <a:grpFill/>
            <a:ln w="28575">
              <a:solidFill>
                <a:srgbClr val="661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sp>
        <p:nvSpPr>
          <p:cNvPr id="31" name="原创设计师QQ598969553            _34"/>
          <p:cNvSpPr>
            <a:spLocks noEditPoints="1"/>
          </p:cNvSpPr>
          <p:nvPr/>
        </p:nvSpPr>
        <p:spPr bwMode="auto">
          <a:xfrm>
            <a:off x="1690678" y="1828306"/>
            <a:ext cx="422534" cy="428457"/>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72B5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文本框 34"/>
          <p:cNvSpPr txBox="1"/>
          <p:nvPr/>
        </p:nvSpPr>
        <p:spPr>
          <a:xfrm>
            <a:off x="1583451" y="2363721"/>
            <a:ext cx="504361" cy="443137"/>
          </a:xfrm>
          <a:prstGeom prst="rect">
            <a:avLst/>
          </a:prstGeom>
          <a:noFill/>
        </p:spPr>
        <p:txBody>
          <a:bodyPr wrap="none" rtlCol="0">
            <a:spAutoFit/>
          </a:bodyPr>
          <a:lstStyle/>
          <a:p>
            <a:r>
              <a:rPr lang="en-US" altLang="zh-CN" sz="3200" dirty="0">
                <a:latin typeface="微软雅黑" panose="020B0503020204020204" pitchFamily="34" charset="-122"/>
                <a:ea typeface="微软雅黑" panose="020B0503020204020204" pitchFamily="34" charset="-122"/>
              </a:rPr>
              <a:t>01</a:t>
            </a:r>
            <a:endParaRPr lang="zh-CN" altLang="en-US" sz="3200" dirty="0">
              <a:latin typeface="微软雅黑" panose="020B0503020204020204" pitchFamily="34" charset="-122"/>
              <a:ea typeface="微软雅黑" panose="020B0503020204020204" pitchFamily="34" charset="-122"/>
            </a:endParaRPr>
          </a:p>
        </p:txBody>
      </p:sp>
      <p:sp>
        <p:nvSpPr>
          <p:cNvPr id="36" name="TextBox 54"/>
          <p:cNvSpPr txBox="1"/>
          <p:nvPr/>
        </p:nvSpPr>
        <p:spPr>
          <a:xfrm>
            <a:off x="2881316" y="2134682"/>
            <a:ext cx="2605107" cy="1107996"/>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点击此处替换文本或者复制粘贴您已经打好的文本点击此处替换文本或者复制粘贴您已经打好的文本</a:t>
            </a:r>
          </a:p>
          <a:p>
            <a:pPr>
              <a:lnSpc>
                <a:spcPct val="150000"/>
              </a:lnSpc>
            </a:pPr>
            <a:endParaRPr lang="zh-CN" altLang="en-US" sz="1100" dirty="0">
              <a:solidFill>
                <a:schemeClr val="bg1"/>
              </a:solidFill>
              <a:cs typeface="+mn-ea"/>
              <a:sym typeface="+mn-lt"/>
            </a:endParaRPr>
          </a:p>
        </p:txBody>
      </p:sp>
      <p:sp>
        <p:nvSpPr>
          <p:cNvPr id="37" name="文本框 36"/>
          <p:cNvSpPr txBox="1"/>
          <p:nvPr/>
        </p:nvSpPr>
        <p:spPr>
          <a:xfrm>
            <a:off x="2881316" y="1803450"/>
            <a:ext cx="2605107" cy="369332"/>
          </a:xfrm>
          <a:prstGeom prst="rect">
            <a:avLst/>
          </a:prstGeom>
          <a:noFill/>
        </p:spPr>
        <p:txBody>
          <a:bodyPr wrap="square" rtlCol="0">
            <a:spAutoFit/>
          </a:bodyPr>
          <a:lstStyle/>
          <a:p>
            <a:r>
              <a:rPr lang="zh-CN" altLang="en-US" b="1" dirty="0">
                <a:solidFill>
                  <a:schemeClr val="bg1"/>
                </a:solidFill>
                <a:cs typeface="+mn-ea"/>
                <a:sym typeface="+mn-lt"/>
              </a:rPr>
              <a:t>输入关键词</a:t>
            </a:r>
          </a:p>
        </p:txBody>
      </p:sp>
      <p:grpSp>
        <p:nvGrpSpPr>
          <p:cNvPr id="39" name="组合 38"/>
          <p:cNvGrpSpPr/>
          <p:nvPr/>
        </p:nvGrpSpPr>
        <p:grpSpPr>
          <a:xfrm flipV="1">
            <a:off x="6965411" y="1657702"/>
            <a:ext cx="1363067" cy="1372470"/>
            <a:chOff x="3420609" y="2342470"/>
            <a:chExt cx="2383516" cy="2399959"/>
          </a:xfrm>
          <a:solidFill>
            <a:schemeClr val="bg1"/>
          </a:solidFill>
        </p:grpSpPr>
        <p:sp>
          <p:nvSpPr>
            <p:cNvPr id="40" name="饼形 39"/>
            <p:cNvSpPr/>
            <p:nvPr/>
          </p:nvSpPr>
          <p:spPr>
            <a:xfrm>
              <a:off x="3420609" y="2359137"/>
              <a:ext cx="2383292" cy="2383292"/>
            </a:xfrm>
            <a:prstGeom prst="pie">
              <a:avLst>
                <a:gd name="adj1" fmla="val 0"/>
                <a:gd name="adj2" fmla="val 10735662"/>
              </a:avLst>
            </a:prstGeom>
            <a:grpFill/>
            <a:ln w="28575">
              <a:solidFill>
                <a:srgbClr val="661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schemeClr val="tx1"/>
                </a:solidFill>
              </a:endParaRPr>
            </a:p>
          </p:txBody>
        </p:sp>
        <p:sp>
          <p:nvSpPr>
            <p:cNvPr id="41" name="饼形 40"/>
            <p:cNvSpPr/>
            <p:nvPr/>
          </p:nvSpPr>
          <p:spPr>
            <a:xfrm flipV="1">
              <a:off x="3420833" y="2342470"/>
              <a:ext cx="2383292" cy="2383292"/>
            </a:xfrm>
            <a:prstGeom prst="pie">
              <a:avLst>
                <a:gd name="adj1" fmla="val 0"/>
                <a:gd name="adj2" fmla="val 10860741"/>
              </a:avLst>
            </a:prstGeom>
            <a:grpFill/>
            <a:ln w="28575">
              <a:solidFill>
                <a:srgbClr val="661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sp>
        <p:nvSpPr>
          <p:cNvPr id="43" name="文本框 42"/>
          <p:cNvSpPr txBox="1"/>
          <p:nvPr/>
        </p:nvSpPr>
        <p:spPr>
          <a:xfrm>
            <a:off x="7328386" y="2363721"/>
            <a:ext cx="665567" cy="584775"/>
          </a:xfrm>
          <a:prstGeom prst="rect">
            <a:avLst/>
          </a:prstGeom>
          <a:noFill/>
        </p:spPr>
        <p:txBody>
          <a:bodyPr wrap="none" rtlCol="0">
            <a:spAutoFit/>
          </a:bodyPr>
          <a:lstStyle/>
          <a:p>
            <a:r>
              <a:rPr lang="en-US" altLang="zh-CN" sz="3200" dirty="0">
                <a:latin typeface="微软雅黑" panose="020B0503020204020204" pitchFamily="34" charset="-122"/>
                <a:ea typeface="微软雅黑" panose="020B0503020204020204" pitchFamily="34" charset="-122"/>
              </a:rPr>
              <a:t>02</a:t>
            </a:r>
            <a:endParaRPr lang="zh-CN" altLang="en-US" sz="3200" dirty="0">
              <a:latin typeface="微软雅黑" panose="020B0503020204020204" pitchFamily="34" charset="-122"/>
              <a:ea typeface="微软雅黑" panose="020B0503020204020204" pitchFamily="34" charset="-122"/>
            </a:endParaRPr>
          </a:p>
        </p:txBody>
      </p:sp>
      <p:sp>
        <p:nvSpPr>
          <p:cNvPr id="44" name="TextBox 54"/>
          <p:cNvSpPr txBox="1"/>
          <p:nvPr/>
        </p:nvSpPr>
        <p:spPr>
          <a:xfrm>
            <a:off x="8626251" y="2134682"/>
            <a:ext cx="2605107" cy="1107996"/>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点击此处替换文本或者复制粘贴您已经打好的文本点击此处替换文本或者复制粘贴您已经打好的文本</a:t>
            </a:r>
          </a:p>
          <a:p>
            <a:pPr>
              <a:lnSpc>
                <a:spcPct val="150000"/>
              </a:lnSpc>
            </a:pPr>
            <a:endParaRPr lang="zh-CN" altLang="en-US" sz="1100" dirty="0">
              <a:solidFill>
                <a:schemeClr val="bg1"/>
              </a:solidFill>
              <a:cs typeface="+mn-ea"/>
              <a:sym typeface="+mn-lt"/>
            </a:endParaRPr>
          </a:p>
        </p:txBody>
      </p:sp>
      <p:sp>
        <p:nvSpPr>
          <p:cNvPr id="45" name="文本框 44"/>
          <p:cNvSpPr txBox="1"/>
          <p:nvPr/>
        </p:nvSpPr>
        <p:spPr>
          <a:xfrm>
            <a:off x="8626251" y="1803450"/>
            <a:ext cx="2605107" cy="369332"/>
          </a:xfrm>
          <a:prstGeom prst="rect">
            <a:avLst/>
          </a:prstGeom>
          <a:noFill/>
        </p:spPr>
        <p:txBody>
          <a:bodyPr wrap="square" rtlCol="0">
            <a:spAutoFit/>
          </a:bodyPr>
          <a:lstStyle/>
          <a:p>
            <a:r>
              <a:rPr lang="zh-CN" altLang="en-US" b="1" dirty="0">
                <a:solidFill>
                  <a:schemeClr val="bg1"/>
                </a:solidFill>
                <a:cs typeface="+mn-ea"/>
                <a:sym typeface="+mn-lt"/>
              </a:rPr>
              <a:t>输入关键词</a:t>
            </a:r>
          </a:p>
        </p:txBody>
      </p:sp>
      <p:sp>
        <p:nvSpPr>
          <p:cNvPr id="50" name="文本框 49"/>
          <p:cNvSpPr txBox="1"/>
          <p:nvPr/>
        </p:nvSpPr>
        <p:spPr>
          <a:xfrm>
            <a:off x="1583451" y="4419249"/>
            <a:ext cx="665567" cy="584775"/>
          </a:xfrm>
          <a:prstGeom prst="rect">
            <a:avLst/>
          </a:prstGeom>
          <a:noFill/>
        </p:spPr>
        <p:txBody>
          <a:bodyPr wrap="none" rtlCol="0">
            <a:spAutoFit/>
          </a:bodyPr>
          <a:lstStyle/>
          <a:p>
            <a:r>
              <a:rPr lang="en-US" altLang="zh-CN" sz="3200" dirty="0">
                <a:latin typeface="微软雅黑" panose="020B0503020204020204" pitchFamily="34" charset="-122"/>
                <a:ea typeface="微软雅黑" panose="020B0503020204020204" pitchFamily="34" charset="-122"/>
              </a:rPr>
              <a:t>03</a:t>
            </a:r>
            <a:endParaRPr lang="zh-CN" altLang="en-US" sz="3200" dirty="0">
              <a:latin typeface="微软雅黑" panose="020B0503020204020204" pitchFamily="34" charset="-122"/>
              <a:ea typeface="微软雅黑" panose="020B0503020204020204" pitchFamily="34" charset="-122"/>
            </a:endParaRPr>
          </a:p>
        </p:txBody>
      </p:sp>
      <p:sp>
        <p:nvSpPr>
          <p:cNvPr id="51" name="TextBox 54"/>
          <p:cNvSpPr txBox="1"/>
          <p:nvPr/>
        </p:nvSpPr>
        <p:spPr>
          <a:xfrm>
            <a:off x="2881316" y="4190210"/>
            <a:ext cx="2605107" cy="1107996"/>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点击此处替换文本或者复制粘贴您已经打好的文本点击此处替换文本或者复制粘贴您已经打好的文本</a:t>
            </a:r>
          </a:p>
          <a:p>
            <a:pPr>
              <a:lnSpc>
                <a:spcPct val="150000"/>
              </a:lnSpc>
            </a:pPr>
            <a:endParaRPr lang="zh-CN" altLang="en-US" sz="1100" dirty="0">
              <a:solidFill>
                <a:schemeClr val="bg1"/>
              </a:solidFill>
              <a:cs typeface="+mn-ea"/>
              <a:sym typeface="+mn-lt"/>
            </a:endParaRPr>
          </a:p>
        </p:txBody>
      </p:sp>
      <p:sp>
        <p:nvSpPr>
          <p:cNvPr id="52" name="文本框 51"/>
          <p:cNvSpPr txBox="1"/>
          <p:nvPr/>
        </p:nvSpPr>
        <p:spPr>
          <a:xfrm>
            <a:off x="2881316" y="3858978"/>
            <a:ext cx="2605107" cy="369332"/>
          </a:xfrm>
          <a:prstGeom prst="rect">
            <a:avLst/>
          </a:prstGeom>
          <a:noFill/>
        </p:spPr>
        <p:txBody>
          <a:bodyPr wrap="square" rtlCol="0">
            <a:spAutoFit/>
          </a:bodyPr>
          <a:lstStyle/>
          <a:p>
            <a:r>
              <a:rPr lang="zh-CN" altLang="en-US" b="1" dirty="0">
                <a:solidFill>
                  <a:schemeClr val="bg1"/>
                </a:solidFill>
                <a:cs typeface="+mn-ea"/>
                <a:sym typeface="+mn-lt"/>
              </a:rPr>
              <a:t>输入关键词</a:t>
            </a:r>
          </a:p>
        </p:txBody>
      </p:sp>
      <p:grpSp>
        <p:nvGrpSpPr>
          <p:cNvPr id="53" name="组合 52"/>
          <p:cNvGrpSpPr/>
          <p:nvPr/>
        </p:nvGrpSpPr>
        <p:grpSpPr>
          <a:xfrm flipV="1">
            <a:off x="6965411" y="3713230"/>
            <a:ext cx="1363067" cy="1372470"/>
            <a:chOff x="3420609" y="2342470"/>
            <a:chExt cx="2383516" cy="2399959"/>
          </a:xfrm>
          <a:solidFill>
            <a:schemeClr val="bg1"/>
          </a:solidFill>
        </p:grpSpPr>
        <p:sp>
          <p:nvSpPr>
            <p:cNvPr id="54" name="饼形 53"/>
            <p:cNvSpPr/>
            <p:nvPr/>
          </p:nvSpPr>
          <p:spPr>
            <a:xfrm>
              <a:off x="3420609" y="2359137"/>
              <a:ext cx="2383292" cy="2383292"/>
            </a:xfrm>
            <a:prstGeom prst="pie">
              <a:avLst>
                <a:gd name="adj1" fmla="val 0"/>
                <a:gd name="adj2" fmla="val 10735662"/>
              </a:avLst>
            </a:prstGeom>
            <a:grpFill/>
            <a:ln w="28575">
              <a:solidFill>
                <a:srgbClr val="661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schemeClr val="tx1"/>
                </a:solidFill>
              </a:endParaRPr>
            </a:p>
          </p:txBody>
        </p:sp>
        <p:sp>
          <p:nvSpPr>
            <p:cNvPr id="55" name="饼形 54"/>
            <p:cNvSpPr/>
            <p:nvPr/>
          </p:nvSpPr>
          <p:spPr>
            <a:xfrm flipV="1">
              <a:off x="3420833" y="2342470"/>
              <a:ext cx="2383292" cy="2383292"/>
            </a:xfrm>
            <a:prstGeom prst="pie">
              <a:avLst>
                <a:gd name="adj1" fmla="val 0"/>
                <a:gd name="adj2" fmla="val 10860741"/>
              </a:avLst>
            </a:prstGeom>
            <a:grpFill/>
            <a:ln w="28575">
              <a:solidFill>
                <a:srgbClr val="6619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sp>
        <p:nvSpPr>
          <p:cNvPr id="57" name="文本框 56"/>
          <p:cNvSpPr txBox="1"/>
          <p:nvPr/>
        </p:nvSpPr>
        <p:spPr>
          <a:xfrm>
            <a:off x="7328386" y="4419249"/>
            <a:ext cx="665567" cy="584775"/>
          </a:xfrm>
          <a:prstGeom prst="rect">
            <a:avLst/>
          </a:prstGeom>
          <a:noFill/>
        </p:spPr>
        <p:txBody>
          <a:bodyPr wrap="none" rtlCol="0">
            <a:spAutoFit/>
          </a:bodyPr>
          <a:lstStyle/>
          <a:p>
            <a:r>
              <a:rPr lang="en-US" altLang="zh-CN" sz="3200" dirty="0">
                <a:latin typeface="微软雅黑" panose="020B0503020204020204" pitchFamily="34" charset="-122"/>
                <a:ea typeface="微软雅黑" panose="020B0503020204020204" pitchFamily="34" charset="-122"/>
              </a:rPr>
              <a:t>04</a:t>
            </a:r>
            <a:endParaRPr lang="zh-CN" altLang="en-US" sz="3200" dirty="0">
              <a:latin typeface="微软雅黑" panose="020B0503020204020204" pitchFamily="34" charset="-122"/>
              <a:ea typeface="微软雅黑" panose="020B0503020204020204" pitchFamily="34" charset="-122"/>
            </a:endParaRPr>
          </a:p>
        </p:txBody>
      </p:sp>
      <p:sp>
        <p:nvSpPr>
          <p:cNvPr id="58" name="TextBox 54"/>
          <p:cNvSpPr txBox="1"/>
          <p:nvPr/>
        </p:nvSpPr>
        <p:spPr>
          <a:xfrm>
            <a:off x="8626251" y="4190210"/>
            <a:ext cx="2605107" cy="1107996"/>
          </a:xfrm>
          <a:prstGeom prst="rect">
            <a:avLst/>
          </a:prstGeom>
          <a:noFill/>
        </p:spPr>
        <p:txBody>
          <a:bodyPr wrap="square" rtlCol="0">
            <a:spAutoFit/>
          </a:bodyPr>
          <a:lstStyle/>
          <a:p>
            <a:pPr>
              <a:lnSpc>
                <a:spcPct val="150000"/>
              </a:lnSpc>
            </a:pPr>
            <a:r>
              <a:rPr lang="zh-CN" altLang="en-US" sz="1100" dirty="0">
                <a:solidFill>
                  <a:schemeClr val="bg1"/>
                </a:solidFill>
                <a:cs typeface="+mn-ea"/>
                <a:sym typeface="+mn-lt"/>
              </a:rPr>
              <a:t>点击此处替换文本或者复制粘贴您已经打好的文本点击此处替换文本或者复制粘贴您已经打好的文本</a:t>
            </a:r>
          </a:p>
          <a:p>
            <a:pPr>
              <a:lnSpc>
                <a:spcPct val="150000"/>
              </a:lnSpc>
            </a:pPr>
            <a:endParaRPr lang="zh-CN" altLang="en-US" sz="1100" dirty="0">
              <a:solidFill>
                <a:schemeClr val="bg1"/>
              </a:solidFill>
              <a:cs typeface="+mn-ea"/>
              <a:sym typeface="+mn-lt"/>
            </a:endParaRPr>
          </a:p>
        </p:txBody>
      </p:sp>
      <p:sp>
        <p:nvSpPr>
          <p:cNvPr id="59" name="文本框 58"/>
          <p:cNvSpPr txBox="1"/>
          <p:nvPr/>
        </p:nvSpPr>
        <p:spPr>
          <a:xfrm>
            <a:off x="8626251" y="3858978"/>
            <a:ext cx="2605107" cy="369332"/>
          </a:xfrm>
          <a:prstGeom prst="rect">
            <a:avLst/>
          </a:prstGeom>
          <a:noFill/>
        </p:spPr>
        <p:txBody>
          <a:bodyPr wrap="square" rtlCol="0">
            <a:spAutoFit/>
          </a:bodyPr>
          <a:lstStyle/>
          <a:p>
            <a:r>
              <a:rPr lang="zh-CN" altLang="en-US" b="1" dirty="0">
                <a:solidFill>
                  <a:schemeClr val="bg1"/>
                </a:solidFill>
                <a:cs typeface="+mn-ea"/>
                <a:sym typeface="+mn-lt"/>
              </a:rPr>
              <a:t>输入关键词</a:t>
            </a:r>
          </a:p>
        </p:txBody>
      </p:sp>
      <p:sp>
        <p:nvSpPr>
          <p:cNvPr id="32" name="原创设计师QQ598969553            _38"/>
          <p:cNvSpPr>
            <a:spLocks noEditPoints="1"/>
          </p:cNvSpPr>
          <p:nvPr/>
        </p:nvSpPr>
        <p:spPr bwMode="auto">
          <a:xfrm>
            <a:off x="7428462" y="1830931"/>
            <a:ext cx="436835" cy="352049"/>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F72B5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原创设计师QQ598969553            _39"/>
          <p:cNvSpPr>
            <a:spLocks noEditPoints="1"/>
          </p:cNvSpPr>
          <p:nvPr/>
        </p:nvSpPr>
        <p:spPr bwMode="auto">
          <a:xfrm>
            <a:off x="1565572" y="3830063"/>
            <a:ext cx="552822" cy="481885"/>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F72B5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原创设计师QQ598969553            _40"/>
          <p:cNvSpPr>
            <a:spLocks noEditPoints="1"/>
          </p:cNvSpPr>
          <p:nvPr/>
        </p:nvSpPr>
        <p:spPr bwMode="auto">
          <a:xfrm>
            <a:off x="7428462" y="3828802"/>
            <a:ext cx="447493" cy="49783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F72B5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61" name="直接连接符 60"/>
          <p:cNvCxnSpPr/>
          <p:nvPr/>
        </p:nvCxnSpPr>
        <p:spPr>
          <a:xfrm>
            <a:off x="6096000" y="1748909"/>
            <a:ext cx="0" cy="333679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6608201"/>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500" fill="hold"/>
                                        <p:tgtEl>
                                          <p:spTgt spid="36"/>
                                        </p:tgtEl>
                                        <p:attrNameLst>
                                          <p:attrName>ppt_x</p:attrName>
                                        </p:attrNameLst>
                                      </p:cBhvr>
                                      <p:tavLst>
                                        <p:tav tm="0">
                                          <p:val>
                                            <p:strVal val="0-#ppt_w/2"/>
                                          </p:val>
                                        </p:tav>
                                        <p:tav tm="100000">
                                          <p:val>
                                            <p:strVal val="#ppt_x"/>
                                          </p:val>
                                        </p:tav>
                                      </p:tavLst>
                                    </p:anim>
                                    <p:anim calcmode="lin" valueType="num">
                                      <p:cBhvr additive="base">
                                        <p:cTn id="13" dur="500" fill="hold"/>
                                        <p:tgtEl>
                                          <p:spTgt spid="3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0-#ppt_w/2"/>
                                          </p:val>
                                        </p:tav>
                                        <p:tav tm="100000">
                                          <p:val>
                                            <p:strVal val="#ppt_x"/>
                                          </p:val>
                                        </p:tav>
                                      </p:tavLst>
                                    </p:anim>
                                    <p:anim calcmode="lin" valueType="num">
                                      <p:cBhvr additive="base">
                                        <p:cTn id="18" dur="500" fill="hold"/>
                                        <p:tgtEl>
                                          <p:spTgt spid="4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0-#ppt_w/2"/>
                                          </p:val>
                                        </p:tav>
                                        <p:tav tm="100000">
                                          <p:val>
                                            <p:strVal val="#ppt_x"/>
                                          </p:val>
                                        </p:tav>
                                      </p:tavLst>
                                    </p:anim>
                                    <p:anim calcmode="lin" valueType="num">
                                      <p:cBhvr additive="base">
                                        <p:cTn id="23" dur="500" fill="hold"/>
                                        <p:tgtEl>
                                          <p:spTgt spid="4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0-#ppt_w/2"/>
                                          </p:val>
                                        </p:tav>
                                        <p:tav tm="100000">
                                          <p:val>
                                            <p:strVal val="#ppt_x"/>
                                          </p:val>
                                        </p:tav>
                                      </p:tavLst>
                                    </p:anim>
                                    <p:anim calcmode="lin" valueType="num">
                                      <p:cBhvr additive="base">
                                        <p:cTn id="28" dur="500" fill="hold"/>
                                        <p:tgtEl>
                                          <p:spTgt spid="5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additive="base">
                                        <p:cTn id="32" dur="500" fill="hold"/>
                                        <p:tgtEl>
                                          <p:spTgt spid="51"/>
                                        </p:tgtEl>
                                        <p:attrNameLst>
                                          <p:attrName>ppt_x</p:attrName>
                                        </p:attrNameLst>
                                      </p:cBhvr>
                                      <p:tavLst>
                                        <p:tav tm="0">
                                          <p:val>
                                            <p:strVal val="0-#ppt_w/2"/>
                                          </p:val>
                                        </p:tav>
                                        <p:tav tm="100000">
                                          <p:val>
                                            <p:strVal val="#ppt_x"/>
                                          </p:val>
                                        </p:tav>
                                      </p:tavLst>
                                    </p:anim>
                                    <p:anim calcmode="lin" valueType="num">
                                      <p:cBhvr additive="base">
                                        <p:cTn id="33" dur="500" fill="hold"/>
                                        <p:tgtEl>
                                          <p:spTgt spid="5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additive="base">
                                        <p:cTn id="37" dur="500" fill="hold"/>
                                        <p:tgtEl>
                                          <p:spTgt spid="59"/>
                                        </p:tgtEl>
                                        <p:attrNameLst>
                                          <p:attrName>ppt_x</p:attrName>
                                        </p:attrNameLst>
                                      </p:cBhvr>
                                      <p:tavLst>
                                        <p:tav tm="0">
                                          <p:val>
                                            <p:strVal val="0-#ppt_w/2"/>
                                          </p:val>
                                        </p:tav>
                                        <p:tav tm="100000">
                                          <p:val>
                                            <p:strVal val="#ppt_x"/>
                                          </p:val>
                                        </p:tav>
                                      </p:tavLst>
                                    </p:anim>
                                    <p:anim calcmode="lin" valueType="num">
                                      <p:cBhvr additive="base">
                                        <p:cTn id="38" dur="500" fill="hold"/>
                                        <p:tgtEl>
                                          <p:spTgt spid="59"/>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additive="base">
                                        <p:cTn id="42" dur="500" fill="hold"/>
                                        <p:tgtEl>
                                          <p:spTgt spid="58"/>
                                        </p:tgtEl>
                                        <p:attrNameLst>
                                          <p:attrName>ppt_x</p:attrName>
                                        </p:attrNameLst>
                                      </p:cBhvr>
                                      <p:tavLst>
                                        <p:tav tm="0">
                                          <p:val>
                                            <p:strVal val="0-#ppt_w/2"/>
                                          </p:val>
                                        </p:tav>
                                        <p:tav tm="100000">
                                          <p:val>
                                            <p:strVal val="#ppt_x"/>
                                          </p:val>
                                        </p:tav>
                                      </p:tavLst>
                                    </p:anim>
                                    <p:anim calcmode="lin" valueType="num">
                                      <p:cBhvr additive="base">
                                        <p:cTn id="43"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4" grpId="0"/>
      <p:bldP spid="45" grpId="0"/>
      <p:bldP spid="51" grpId="0"/>
      <p:bldP spid="52" grpId="0"/>
      <p:bldP spid="58" grpId="0"/>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4047186" y="1583904"/>
            <a:ext cx="4097628" cy="3492676"/>
            <a:chOff x="4047186" y="1583904"/>
            <a:chExt cx="4097628" cy="3492676"/>
          </a:xfrm>
        </p:grpSpPr>
        <p:pic>
          <p:nvPicPr>
            <p:cNvPr id="28" name="图片 27"/>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l="36242" t="4186" r="18490" b="27867"/>
            <a:stretch/>
          </p:blipFill>
          <p:spPr>
            <a:xfrm>
              <a:off x="4714678" y="2020466"/>
              <a:ext cx="2533650" cy="2533650"/>
            </a:xfrm>
            <a:custGeom>
              <a:avLst/>
              <a:gdLst>
                <a:gd name="connsiteX0" fmla="*/ 1266825 w 2533650"/>
                <a:gd name="connsiteY0" fmla="*/ 0 h 2533650"/>
                <a:gd name="connsiteX1" fmla="*/ 2533650 w 2533650"/>
                <a:gd name="connsiteY1" fmla="*/ 1266825 h 2533650"/>
                <a:gd name="connsiteX2" fmla="*/ 1266825 w 2533650"/>
                <a:gd name="connsiteY2" fmla="*/ 2533650 h 2533650"/>
                <a:gd name="connsiteX3" fmla="*/ 0 w 2533650"/>
                <a:gd name="connsiteY3" fmla="*/ 1266825 h 2533650"/>
                <a:gd name="connsiteX4" fmla="*/ 1266825 w 2533650"/>
                <a:gd name="connsiteY4" fmla="*/ 0 h 2533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3650" h="2533650">
                  <a:moveTo>
                    <a:pt x="1266825" y="0"/>
                  </a:moveTo>
                  <a:cubicBezTo>
                    <a:pt x="1966473" y="0"/>
                    <a:pt x="2533650" y="567177"/>
                    <a:pt x="2533650" y="1266825"/>
                  </a:cubicBezTo>
                  <a:cubicBezTo>
                    <a:pt x="2533650" y="1966473"/>
                    <a:pt x="1966473" y="2533650"/>
                    <a:pt x="1266825" y="2533650"/>
                  </a:cubicBezTo>
                  <a:cubicBezTo>
                    <a:pt x="567177" y="2533650"/>
                    <a:pt x="0" y="1966473"/>
                    <a:pt x="0" y="1266825"/>
                  </a:cubicBezTo>
                  <a:cubicBezTo>
                    <a:pt x="0" y="567177"/>
                    <a:pt x="567177" y="0"/>
                    <a:pt x="1266825" y="0"/>
                  </a:cubicBezTo>
                  <a:close/>
                </a:path>
              </a:pathLst>
            </a:custGeom>
          </p:spPr>
        </p:pic>
        <p:sp>
          <p:nvSpPr>
            <p:cNvPr id="29" name="椭圆 28"/>
            <p:cNvSpPr/>
            <p:nvPr/>
          </p:nvSpPr>
          <p:spPr>
            <a:xfrm>
              <a:off x="4493231" y="1799019"/>
              <a:ext cx="2976544" cy="2976544"/>
            </a:xfrm>
            <a:prstGeom prst="ellipse">
              <a:avLst/>
            </a:prstGeom>
            <a:noFill/>
            <a:ln>
              <a:solidFill>
                <a:srgbClr val="66198E">
                  <a:alpha val="3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278116" y="1583904"/>
              <a:ext cx="3406775" cy="3406775"/>
            </a:xfrm>
            <a:prstGeom prst="ellipse">
              <a:avLst/>
            </a:prstGeom>
            <a:noFill/>
            <a:ln>
              <a:solidFill>
                <a:srgbClr val="66198E">
                  <a:alpha val="3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731485" y="1680739"/>
              <a:ext cx="246743" cy="246743"/>
            </a:xfrm>
            <a:prstGeom prst="ellipse">
              <a:avLst/>
            </a:prstGeom>
            <a:solidFill>
              <a:srgbClr val="E82586">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913571" y="4277046"/>
              <a:ext cx="174171" cy="174171"/>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330181" y="3938559"/>
              <a:ext cx="338487" cy="338487"/>
            </a:xfrm>
            <a:prstGeom prst="ellipse">
              <a:avLst/>
            </a:prstGeom>
            <a:solidFill>
              <a:srgbClr val="E82586">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467935" y="2206658"/>
              <a:ext cx="234795" cy="234795"/>
            </a:xfrm>
            <a:prstGeom prst="ellipse">
              <a:avLst/>
            </a:prstGeom>
            <a:solidFill>
              <a:srgbClr val="E82586">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155258" y="4670173"/>
              <a:ext cx="135840" cy="135840"/>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8014186" y="3000408"/>
              <a:ext cx="130628" cy="130628"/>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4047186" y="4738093"/>
              <a:ext cx="338487" cy="338487"/>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725536" y="2020466"/>
              <a:ext cx="2534328" cy="2534328"/>
            </a:xfrm>
            <a:prstGeom prst="ellipse">
              <a:avLst/>
            </a:prstGeom>
            <a:solidFill>
              <a:srgbClr val="0D0745">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5364957" y="2604957"/>
            <a:ext cx="1390124" cy="1446550"/>
          </a:xfrm>
          <a:prstGeom prst="rect">
            <a:avLst/>
          </a:prstGeom>
          <a:noFill/>
        </p:spPr>
        <p:txBody>
          <a:bodyPr wrap="none" rtlCol="0">
            <a:spAutoFit/>
          </a:bodyPr>
          <a:lstStyle>
            <a:defPPr>
              <a:defRPr lang="zh-CN"/>
            </a:defPPr>
            <a:lvl1pPr>
              <a:defRPr sz="4400" b="1" spc="300">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27F3F1"/>
                </a:solidFill>
              </a:rPr>
              <a:t>产品</a:t>
            </a:r>
            <a:endParaRPr lang="en-US" altLang="zh-CN" dirty="0">
              <a:solidFill>
                <a:srgbClr val="27F3F1"/>
              </a:solidFill>
            </a:endParaRPr>
          </a:p>
          <a:p>
            <a:r>
              <a:rPr lang="zh-CN" altLang="en-US" dirty="0">
                <a:solidFill>
                  <a:srgbClr val="27F3F1"/>
                </a:solidFill>
              </a:rPr>
              <a:t>介绍</a:t>
            </a:r>
          </a:p>
        </p:txBody>
      </p:sp>
      <p:sp>
        <p:nvSpPr>
          <p:cNvPr id="27" name="文本框 26"/>
          <p:cNvSpPr txBox="1"/>
          <p:nvPr/>
        </p:nvSpPr>
        <p:spPr>
          <a:xfrm>
            <a:off x="5415757" y="2604957"/>
            <a:ext cx="1390124" cy="1446550"/>
          </a:xfrm>
          <a:prstGeom prst="rect">
            <a:avLst/>
          </a:prstGeom>
          <a:noFill/>
        </p:spPr>
        <p:txBody>
          <a:bodyPr wrap="none" rtlCol="0">
            <a:spAutoFit/>
          </a:bodyPr>
          <a:lstStyle>
            <a:defPPr>
              <a:defRPr lang="zh-CN"/>
            </a:defPPr>
            <a:lvl1pPr>
              <a:defRPr sz="4400" b="1" spc="300">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F72B52"/>
                </a:solidFill>
              </a:rPr>
              <a:t>产品</a:t>
            </a:r>
            <a:endParaRPr lang="en-US" altLang="zh-CN" dirty="0">
              <a:solidFill>
                <a:srgbClr val="F72B52"/>
              </a:solidFill>
            </a:endParaRPr>
          </a:p>
          <a:p>
            <a:r>
              <a:rPr lang="zh-CN" altLang="en-US" dirty="0">
                <a:solidFill>
                  <a:srgbClr val="F72B52"/>
                </a:solidFill>
              </a:rPr>
              <a:t>介绍</a:t>
            </a:r>
          </a:p>
        </p:txBody>
      </p:sp>
      <p:sp>
        <p:nvSpPr>
          <p:cNvPr id="14" name="文本框 13"/>
          <p:cNvSpPr txBox="1"/>
          <p:nvPr/>
        </p:nvSpPr>
        <p:spPr>
          <a:xfrm>
            <a:off x="5390357" y="2595432"/>
            <a:ext cx="1390124" cy="1446550"/>
          </a:xfrm>
          <a:prstGeom prst="rect">
            <a:avLst/>
          </a:prstGeom>
          <a:noFill/>
        </p:spPr>
        <p:txBody>
          <a:bodyPr wrap="none" rtlCol="0">
            <a:spAutoFit/>
          </a:bodyPr>
          <a:lstStyle>
            <a:defPPr>
              <a:defRPr lang="zh-CN"/>
            </a:defPPr>
            <a:lvl1pPr>
              <a:defRPr sz="4400" b="1" spc="300">
                <a:solidFill>
                  <a:schemeClr val="bg1"/>
                </a:solidFill>
                <a:latin typeface="微软雅黑" panose="020B0503020204020204" pitchFamily="34" charset="-122"/>
                <a:ea typeface="微软雅黑" panose="020B0503020204020204" pitchFamily="34" charset="-122"/>
              </a:defRPr>
            </a:lvl1pPr>
          </a:lstStyle>
          <a:p>
            <a:r>
              <a:rPr lang="zh-CN" altLang="en-US" dirty="0"/>
              <a:t>产品</a:t>
            </a:r>
            <a:endParaRPr lang="en-US" altLang="zh-CN" dirty="0"/>
          </a:p>
          <a:p>
            <a:r>
              <a:rPr lang="zh-CN" altLang="en-US" dirty="0"/>
              <a:t>介绍</a:t>
            </a:r>
          </a:p>
        </p:txBody>
      </p:sp>
    </p:spTree>
    <p:extLst>
      <p:ext uri="{BB962C8B-B14F-4D97-AF65-F5344CB8AC3E}">
        <p14:creationId xmlns:p14="http://schemas.microsoft.com/office/powerpoint/2010/main" val="291405869"/>
      </p:ext>
    </p:extLst>
  </p:cSld>
  <p:clrMapOvr>
    <a:masterClrMapping/>
  </p:clrMapOvr>
  <p:transition spd="slow" advClick="0" advTm="2000">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7002" y="0"/>
            <a:ext cx="12226005" cy="6858000"/>
            <a:chOff x="-42231" y="0"/>
            <a:chExt cx="12226005" cy="6858000"/>
          </a:xfrm>
        </p:grpSpPr>
        <p:pic>
          <p:nvPicPr>
            <p:cNvPr id="26" name="图片 25"/>
            <p:cNvPicPr>
              <a:picLocks noChangeAspect="1"/>
            </p:cNvPicPr>
            <p:nvPr/>
          </p:nvPicPr>
          <p:blipFill rotWithShape="1">
            <a:blip r:embed="rId3" cstate="print">
              <a:extLst>
                <a:ext uri="{BEBA8EAE-BF5A-486C-A8C5-ECC9F3942E4B}">
                  <a14:imgProps xmlns:a14="http://schemas.microsoft.com/office/drawing/2010/main">
                    <a14:imgLayer r:embed="rId4">
                      <a14:imgEffect>
                        <a14:artisticPaintStrokes/>
                      </a14:imgEffect>
                      <a14:imgEffect>
                        <a14:colorTemperature colorTemp="47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t="618" b="15008"/>
            <a:stretch/>
          </p:blipFill>
          <p:spPr>
            <a:xfrm>
              <a:off x="0" y="4627"/>
              <a:ext cx="12183774" cy="6848746"/>
            </a:xfrm>
            <a:prstGeom prst="rect">
              <a:avLst/>
            </a:prstGeom>
          </p:spPr>
        </p:pic>
        <p:sp>
          <p:nvSpPr>
            <p:cNvPr id="27" name="矩形 26"/>
            <p:cNvSpPr/>
            <p:nvPr/>
          </p:nvSpPr>
          <p:spPr>
            <a:xfrm>
              <a:off x="-42231" y="0"/>
              <a:ext cx="12226005" cy="6858000"/>
            </a:xfrm>
            <a:prstGeom prst="rect">
              <a:avLst/>
            </a:prstGeom>
            <a:gradFill flip="none" rotWithShape="1">
              <a:gsLst>
                <a:gs pos="0">
                  <a:srgbClr val="0D0745">
                    <a:alpha val="94000"/>
                  </a:srgbClr>
                </a:gs>
                <a:gs pos="96000">
                  <a:srgbClr val="0D0745">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TextBox 54"/>
          <p:cNvSpPr txBox="1"/>
          <p:nvPr/>
        </p:nvSpPr>
        <p:spPr>
          <a:xfrm>
            <a:off x="1498715" y="1245127"/>
            <a:ext cx="9194570" cy="574260"/>
          </a:xfrm>
          <a:prstGeom prst="rect">
            <a:avLst/>
          </a:prstGeom>
          <a:noFill/>
        </p:spPr>
        <p:txBody>
          <a:bodyPr wrap="square" rtlCol="0">
            <a:spAutoFit/>
          </a:bodyPr>
          <a:lstStyle/>
          <a:p>
            <a:pPr algn="ctr">
              <a:lnSpc>
                <a:spcPct val="150000"/>
              </a:lnSpc>
            </a:pPr>
            <a:r>
              <a:rPr lang="zh-CN" altLang="en-US" sz="1100" dirty="0">
                <a:solidFill>
                  <a:schemeClr val="bg1"/>
                </a:solidFill>
                <a:cs typeface="+mn-ea"/>
                <a:sym typeface="+mn-lt"/>
              </a:rPr>
              <a:t>点击此处替换文本或者复制粘贴您已经打好的文本点击此处替换文本或者复制粘贴您已经打好的文本点击此处替换文本或者复制粘贴您已经打好的文本点击此处替换文本或者复制粘贴您已经打好的文本</a:t>
            </a:r>
          </a:p>
        </p:txBody>
      </p:sp>
      <p:sp>
        <p:nvSpPr>
          <p:cNvPr id="5" name="文本框 4"/>
          <p:cNvSpPr txBox="1"/>
          <p:nvPr/>
        </p:nvSpPr>
        <p:spPr>
          <a:xfrm>
            <a:off x="4793447" y="783462"/>
            <a:ext cx="2605107" cy="461665"/>
          </a:xfrm>
          <a:prstGeom prst="rect">
            <a:avLst/>
          </a:prstGeom>
          <a:noFill/>
        </p:spPr>
        <p:txBody>
          <a:bodyPr wrap="square" rtlCol="0">
            <a:spAutoFit/>
          </a:bodyPr>
          <a:lstStyle/>
          <a:p>
            <a:pPr algn="ctr"/>
            <a:r>
              <a:rPr lang="zh-CN" altLang="en-US" sz="2400" b="1" dirty="0">
                <a:solidFill>
                  <a:schemeClr val="bg1"/>
                </a:solidFill>
                <a:cs typeface="+mn-ea"/>
                <a:sym typeface="+mn-lt"/>
              </a:rPr>
              <a:t>输入关键词</a:t>
            </a:r>
          </a:p>
        </p:txBody>
      </p:sp>
      <p:sp>
        <p:nvSpPr>
          <p:cNvPr id="18" name="TextBox 54"/>
          <p:cNvSpPr txBox="1"/>
          <p:nvPr/>
        </p:nvSpPr>
        <p:spPr>
          <a:xfrm>
            <a:off x="1510371" y="4934683"/>
            <a:ext cx="1647921" cy="854080"/>
          </a:xfrm>
          <a:prstGeom prst="rect">
            <a:avLst/>
          </a:prstGeom>
          <a:noFill/>
        </p:spPr>
        <p:txBody>
          <a:bodyPr wrap="square" rtlCol="0">
            <a:spAutoFit/>
          </a:bodyPr>
          <a:lstStyle/>
          <a:p>
            <a:pPr algn="ctr">
              <a:lnSpc>
                <a:spcPct val="150000"/>
              </a:lnSpc>
            </a:pPr>
            <a:r>
              <a:rPr lang="zh-CN" altLang="en-US" sz="1100" dirty="0">
                <a:solidFill>
                  <a:schemeClr val="bg1"/>
                </a:solidFill>
                <a:cs typeface="+mn-ea"/>
                <a:sym typeface="+mn-lt"/>
              </a:rPr>
              <a:t>点击此处替换文本或者复制粘贴您已经打好的文本</a:t>
            </a:r>
          </a:p>
        </p:txBody>
      </p:sp>
      <p:sp>
        <p:nvSpPr>
          <p:cNvPr id="19" name="文本框 18"/>
          <p:cNvSpPr txBox="1"/>
          <p:nvPr/>
        </p:nvSpPr>
        <p:spPr>
          <a:xfrm>
            <a:off x="1031778" y="4603451"/>
            <a:ext cx="2605107" cy="369332"/>
          </a:xfrm>
          <a:prstGeom prst="rect">
            <a:avLst/>
          </a:prstGeom>
          <a:noFill/>
        </p:spPr>
        <p:txBody>
          <a:bodyPr wrap="square" rtlCol="0">
            <a:spAutoFit/>
          </a:bodyPr>
          <a:lstStyle/>
          <a:p>
            <a:pPr algn="ctr"/>
            <a:r>
              <a:rPr lang="zh-CN" altLang="en-US" b="1" dirty="0">
                <a:solidFill>
                  <a:schemeClr val="bg1"/>
                </a:solidFill>
                <a:cs typeface="+mn-ea"/>
                <a:sym typeface="+mn-lt"/>
              </a:rPr>
              <a:t>输入关键词</a:t>
            </a:r>
          </a:p>
        </p:txBody>
      </p:sp>
      <p:sp>
        <p:nvSpPr>
          <p:cNvPr id="20" name="TextBox 54"/>
          <p:cNvSpPr txBox="1"/>
          <p:nvPr/>
        </p:nvSpPr>
        <p:spPr>
          <a:xfrm>
            <a:off x="4029811" y="4934683"/>
            <a:ext cx="1647921" cy="854080"/>
          </a:xfrm>
          <a:prstGeom prst="rect">
            <a:avLst/>
          </a:prstGeom>
          <a:noFill/>
        </p:spPr>
        <p:txBody>
          <a:bodyPr wrap="square" rtlCol="0">
            <a:spAutoFit/>
          </a:bodyPr>
          <a:lstStyle/>
          <a:p>
            <a:pPr algn="ctr">
              <a:lnSpc>
                <a:spcPct val="150000"/>
              </a:lnSpc>
            </a:pPr>
            <a:r>
              <a:rPr lang="zh-CN" altLang="en-US" sz="1100" dirty="0">
                <a:solidFill>
                  <a:schemeClr val="bg1"/>
                </a:solidFill>
                <a:cs typeface="+mn-ea"/>
                <a:sym typeface="+mn-lt"/>
              </a:rPr>
              <a:t>点击此处替换文本或者复制粘贴您已经打好的文本</a:t>
            </a:r>
          </a:p>
        </p:txBody>
      </p:sp>
      <p:sp>
        <p:nvSpPr>
          <p:cNvPr id="21" name="文本框 20"/>
          <p:cNvSpPr txBox="1"/>
          <p:nvPr/>
        </p:nvSpPr>
        <p:spPr>
          <a:xfrm>
            <a:off x="3551218" y="4603451"/>
            <a:ext cx="2605107" cy="369332"/>
          </a:xfrm>
          <a:prstGeom prst="rect">
            <a:avLst/>
          </a:prstGeom>
          <a:noFill/>
        </p:spPr>
        <p:txBody>
          <a:bodyPr wrap="square" rtlCol="0">
            <a:spAutoFit/>
          </a:bodyPr>
          <a:lstStyle/>
          <a:p>
            <a:pPr algn="ctr"/>
            <a:r>
              <a:rPr lang="zh-CN" altLang="en-US" b="1" dirty="0">
                <a:solidFill>
                  <a:schemeClr val="bg1"/>
                </a:solidFill>
                <a:cs typeface="+mn-ea"/>
                <a:sym typeface="+mn-lt"/>
              </a:rPr>
              <a:t>输入关键词</a:t>
            </a:r>
          </a:p>
        </p:txBody>
      </p:sp>
      <p:sp>
        <p:nvSpPr>
          <p:cNvPr id="22" name="TextBox 54"/>
          <p:cNvSpPr txBox="1"/>
          <p:nvPr/>
        </p:nvSpPr>
        <p:spPr>
          <a:xfrm>
            <a:off x="6549251" y="4934683"/>
            <a:ext cx="1647921" cy="854080"/>
          </a:xfrm>
          <a:prstGeom prst="rect">
            <a:avLst/>
          </a:prstGeom>
          <a:noFill/>
        </p:spPr>
        <p:txBody>
          <a:bodyPr wrap="square" rtlCol="0">
            <a:spAutoFit/>
          </a:bodyPr>
          <a:lstStyle/>
          <a:p>
            <a:pPr algn="ctr">
              <a:lnSpc>
                <a:spcPct val="150000"/>
              </a:lnSpc>
            </a:pPr>
            <a:r>
              <a:rPr lang="zh-CN" altLang="en-US" sz="1100" dirty="0">
                <a:solidFill>
                  <a:schemeClr val="bg1"/>
                </a:solidFill>
                <a:cs typeface="+mn-ea"/>
                <a:sym typeface="+mn-lt"/>
              </a:rPr>
              <a:t>点击此处替换文本或者复制粘贴您已经打好的文本</a:t>
            </a:r>
          </a:p>
        </p:txBody>
      </p:sp>
      <p:sp>
        <p:nvSpPr>
          <p:cNvPr id="23" name="文本框 22"/>
          <p:cNvSpPr txBox="1"/>
          <p:nvPr/>
        </p:nvSpPr>
        <p:spPr>
          <a:xfrm>
            <a:off x="6070658" y="4603451"/>
            <a:ext cx="2605107" cy="369332"/>
          </a:xfrm>
          <a:prstGeom prst="rect">
            <a:avLst/>
          </a:prstGeom>
          <a:noFill/>
        </p:spPr>
        <p:txBody>
          <a:bodyPr wrap="square" rtlCol="0">
            <a:spAutoFit/>
          </a:bodyPr>
          <a:lstStyle/>
          <a:p>
            <a:pPr algn="ctr"/>
            <a:r>
              <a:rPr lang="zh-CN" altLang="en-US" b="1" dirty="0">
                <a:solidFill>
                  <a:schemeClr val="bg1"/>
                </a:solidFill>
                <a:cs typeface="+mn-ea"/>
                <a:sym typeface="+mn-lt"/>
              </a:rPr>
              <a:t>输入关键词</a:t>
            </a:r>
          </a:p>
        </p:txBody>
      </p:sp>
      <p:sp>
        <p:nvSpPr>
          <p:cNvPr id="24" name="TextBox 54"/>
          <p:cNvSpPr txBox="1"/>
          <p:nvPr/>
        </p:nvSpPr>
        <p:spPr>
          <a:xfrm>
            <a:off x="9129016" y="4934683"/>
            <a:ext cx="1647921" cy="854080"/>
          </a:xfrm>
          <a:prstGeom prst="rect">
            <a:avLst/>
          </a:prstGeom>
          <a:noFill/>
        </p:spPr>
        <p:txBody>
          <a:bodyPr wrap="square" rtlCol="0">
            <a:spAutoFit/>
          </a:bodyPr>
          <a:lstStyle/>
          <a:p>
            <a:pPr algn="ctr">
              <a:lnSpc>
                <a:spcPct val="150000"/>
              </a:lnSpc>
            </a:pPr>
            <a:r>
              <a:rPr lang="zh-CN" altLang="en-US" sz="1100" dirty="0">
                <a:solidFill>
                  <a:schemeClr val="bg1"/>
                </a:solidFill>
                <a:cs typeface="+mn-ea"/>
                <a:sym typeface="+mn-lt"/>
              </a:rPr>
              <a:t>点击此处替换文本或者复制粘贴您已经打好的文本</a:t>
            </a:r>
          </a:p>
        </p:txBody>
      </p:sp>
      <p:sp>
        <p:nvSpPr>
          <p:cNvPr id="25" name="文本框 24"/>
          <p:cNvSpPr txBox="1"/>
          <p:nvPr/>
        </p:nvSpPr>
        <p:spPr>
          <a:xfrm>
            <a:off x="8650423" y="4603451"/>
            <a:ext cx="2605107" cy="369332"/>
          </a:xfrm>
          <a:prstGeom prst="rect">
            <a:avLst/>
          </a:prstGeom>
          <a:noFill/>
        </p:spPr>
        <p:txBody>
          <a:bodyPr wrap="square" rtlCol="0">
            <a:spAutoFit/>
          </a:bodyPr>
          <a:lstStyle/>
          <a:p>
            <a:pPr algn="ctr"/>
            <a:r>
              <a:rPr lang="zh-CN" altLang="en-US" b="1" dirty="0">
                <a:solidFill>
                  <a:schemeClr val="bg1"/>
                </a:solidFill>
                <a:cs typeface="+mn-ea"/>
                <a:sym typeface="+mn-lt"/>
              </a:rPr>
              <a:t>输入关键词</a:t>
            </a:r>
          </a:p>
        </p:txBody>
      </p:sp>
      <p:grpSp>
        <p:nvGrpSpPr>
          <p:cNvPr id="6" name="组合 5"/>
          <p:cNvGrpSpPr/>
          <p:nvPr/>
        </p:nvGrpSpPr>
        <p:grpSpPr>
          <a:xfrm>
            <a:off x="1348544" y="2479676"/>
            <a:ext cx="1991464" cy="1832882"/>
            <a:chOff x="1286265" y="655228"/>
            <a:chExt cx="1991464" cy="1832882"/>
          </a:xfrm>
        </p:grpSpPr>
        <p:sp>
          <p:nvSpPr>
            <p:cNvPr id="2" name="椭圆 1"/>
            <p:cNvSpPr/>
            <p:nvPr/>
          </p:nvSpPr>
          <p:spPr>
            <a:xfrm>
              <a:off x="1444847" y="655228"/>
              <a:ext cx="1832882" cy="1832882"/>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286265" y="655228"/>
              <a:ext cx="1832882" cy="1832882"/>
            </a:xfrm>
            <a:prstGeom prst="ellipse">
              <a:avLst/>
            </a:prstGeom>
            <a:solidFill>
              <a:srgbClr val="27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3845339" y="2479676"/>
            <a:ext cx="1991464" cy="1832882"/>
            <a:chOff x="1286265" y="655228"/>
            <a:chExt cx="1991464" cy="1832882"/>
          </a:xfrm>
        </p:grpSpPr>
        <p:sp>
          <p:nvSpPr>
            <p:cNvPr id="30" name="椭圆 29"/>
            <p:cNvSpPr/>
            <p:nvPr/>
          </p:nvSpPr>
          <p:spPr>
            <a:xfrm>
              <a:off x="1444847" y="655228"/>
              <a:ext cx="1832882" cy="1832882"/>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286265" y="655228"/>
              <a:ext cx="1832882" cy="1832882"/>
            </a:xfrm>
            <a:prstGeom prst="ellipse">
              <a:avLst/>
            </a:prstGeom>
            <a:solidFill>
              <a:srgbClr val="27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6335053" y="2479676"/>
            <a:ext cx="1991464" cy="1832882"/>
            <a:chOff x="1286265" y="655228"/>
            <a:chExt cx="1991464" cy="1832882"/>
          </a:xfrm>
        </p:grpSpPr>
        <p:sp>
          <p:nvSpPr>
            <p:cNvPr id="33" name="椭圆 32"/>
            <p:cNvSpPr/>
            <p:nvPr/>
          </p:nvSpPr>
          <p:spPr>
            <a:xfrm>
              <a:off x="1444847" y="655228"/>
              <a:ext cx="1832882" cy="1832882"/>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286265" y="655228"/>
              <a:ext cx="1832882" cy="1832882"/>
            </a:xfrm>
            <a:prstGeom prst="ellipse">
              <a:avLst/>
            </a:prstGeom>
            <a:solidFill>
              <a:srgbClr val="27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851993" y="2479676"/>
            <a:ext cx="1991464" cy="1832882"/>
            <a:chOff x="1286265" y="655228"/>
            <a:chExt cx="1991464" cy="1832882"/>
          </a:xfrm>
        </p:grpSpPr>
        <p:sp>
          <p:nvSpPr>
            <p:cNvPr id="36" name="椭圆 35"/>
            <p:cNvSpPr/>
            <p:nvPr/>
          </p:nvSpPr>
          <p:spPr>
            <a:xfrm>
              <a:off x="1444847" y="655228"/>
              <a:ext cx="1832882" cy="1832882"/>
            </a:xfrm>
            <a:prstGeom prst="ellipse">
              <a:avLst/>
            </a:prstGeom>
            <a:solidFill>
              <a:srgbClr val="F72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286265" y="655228"/>
              <a:ext cx="1832882" cy="1832882"/>
            </a:xfrm>
            <a:prstGeom prst="ellipse">
              <a:avLst/>
            </a:prstGeom>
            <a:solidFill>
              <a:srgbClr val="27F3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rcRect l="24513" t="3272" r="13176" b="3272"/>
          <a:stretch>
            <a:fillRect/>
          </a:stretch>
        </p:blipFill>
        <p:spPr>
          <a:xfrm>
            <a:off x="8931284" y="2479676"/>
            <a:ext cx="1832882" cy="1832882"/>
          </a:xfrm>
          <a:custGeom>
            <a:avLst/>
            <a:gdLst>
              <a:gd name="connsiteX0" fmla="*/ 916441 w 1832882"/>
              <a:gd name="connsiteY0" fmla="*/ 0 h 1832882"/>
              <a:gd name="connsiteX1" fmla="*/ 1832882 w 1832882"/>
              <a:gd name="connsiteY1" fmla="*/ 916441 h 1832882"/>
              <a:gd name="connsiteX2" fmla="*/ 916441 w 1832882"/>
              <a:gd name="connsiteY2" fmla="*/ 1832882 h 1832882"/>
              <a:gd name="connsiteX3" fmla="*/ 0 w 1832882"/>
              <a:gd name="connsiteY3" fmla="*/ 916441 h 1832882"/>
              <a:gd name="connsiteX4" fmla="*/ 916441 w 1832882"/>
              <a:gd name="connsiteY4" fmla="*/ 0 h 1832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2882" h="1832882">
                <a:moveTo>
                  <a:pt x="916441" y="0"/>
                </a:moveTo>
                <a:cubicBezTo>
                  <a:pt x="1422577" y="0"/>
                  <a:pt x="1832882" y="410305"/>
                  <a:pt x="1832882" y="916441"/>
                </a:cubicBezTo>
                <a:cubicBezTo>
                  <a:pt x="1832882" y="1422577"/>
                  <a:pt x="1422577" y="1832882"/>
                  <a:pt x="916441" y="1832882"/>
                </a:cubicBezTo>
                <a:cubicBezTo>
                  <a:pt x="410305" y="1832882"/>
                  <a:pt x="0" y="1422577"/>
                  <a:pt x="0" y="916441"/>
                </a:cubicBezTo>
                <a:cubicBezTo>
                  <a:pt x="0" y="410305"/>
                  <a:pt x="410305" y="0"/>
                  <a:pt x="916441" y="0"/>
                </a:cubicBezTo>
                <a:close/>
              </a:path>
            </a:pathLst>
          </a:cu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rcRect l="10277" r="26738" b="5523"/>
          <a:stretch>
            <a:fillRect/>
          </a:stretch>
        </p:blipFill>
        <p:spPr>
          <a:xfrm>
            <a:off x="6430135" y="2479676"/>
            <a:ext cx="1832882" cy="1832882"/>
          </a:xfrm>
          <a:custGeom>
            <a:avLst/>
            <a:gdLst>
              <a:gd name="connsiteX0" fmla="*/ 916441 w 1832882"/>
              <a:gd name="connsiteY0" fmla="*/ 0 h 1832882"/>
              <a:gd name="connsiteX1" fmla="*/ 1832882 w 1832882"/>
              <a:gd name="connsiteY1" fmla="*/ 916441 h 1832882"/>
              <a:gd name="connsiteX2" fmla="*/ 916441 w 1832882"/>
              <a:gd name="connsiteY2" fmla="*/ 1832882 h 1832882"/>
              <a:gd name="connsiteX3" fmla="*/ 0 w 1832882"/>
              <a:gd name="connsiteY3" fmla="*/ 916441 h 1832882"/>
              <a:gd name="connsiteX4" fmla="*/ 916441 w 1832882"/>
              <a:gd name="connsiteY4" fmla="*/ 0 h 1832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2882" h="1832882">
                <a:moveTo>
                  <a:pt x="916441" y="0"/>
                </a:moveTo>
                <a:cubicBezTo>
                  <a:pt x="1422577" y="0"/>
                  <a:pt x="1832882" y="410305"/>
                  <a:pt x="1832882" y="916441"/>
                </a:cubicBezTo>
                <a:cubicBezTo>
                  <a:pt x="1832882" y="1422577"/>
                  <a:pt x="1422577" y="1832882"/>
                  <a:pt x="916441" y="1832882"/>
                </a:cubicBezTo>
                <a:cubicBezTo>
                  <a:pt x="410305" y="1832882"/>
                  <a:pt x="0" y="1422577"/>
                  <a:pt x="0" y="916441"/>
                </a:cubicBezTo>
                <a:cubicBezTo>
                  <a:pt x="0" y="410305"/>
                  <a:pt x="410305" y="0"/>
                  <a:pt x="916441" y="0"/>
                </a:cubicBezTo>
                <a:close/>
              </a:path>
            </a:pathLst>
          </a:cu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rcRect l="3677" r="29662"/>
          <a:stretch>
            <a:fillRect/>
          </a:stretch>
        </p:blipFill>
        <p:spPr>
          <a:xfrm>
            <a:off x="3928985" y="2479676"/>
            <a:ext cx="1832882" cy="1832882"/>
          </a:xfrm>
          <a:custGeom>
            <a:avLst/>
            <a:gdLst>
              <a:gd name="connsiteX0" fmla="*/ 916441 w 1832882"/>
              <a:gd name="connsiteY0" fmla="*/ 0 h 1832882"/>
              <a:gd name="connsiteX1" fmla="*/ 1832882 w 1832882"/>
              <a:gd name="connsiteY1" fmla="*/ 916441 h 1832882"/>
              <a:gd name="connsiteX2" fmla="*/ 916441 w 1832882"/>
              <a:gd name="connsiteY2" fmla="*/ 1832882 h 1832882"/>
              <a:gd name="connsiteX3" fmla="*/ 0 w 1832882"/>
              <a:gd name="connsiteY3" fmla="*/ 916441 h 1832882"/>
              <a:gd name="connsiteX4" fmla="*/ 916441 w 1832882"/>
              <a:gd name="connsiteY4" fmla="*/ 0 h 1832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2882" h="1832882">
                <a:moveTo>
                  <a:pt x="916441" y="0"/>
                </a:moveTo>
                <a:cubicBezTo>
                  <a:pt x="1422577" y="0"/>
                  <a:pt x="1832882" y="410305"/>
                  <a:pt x="1832882" y="916441"/>
                </a:cubicBezTo>
                <a:cubicBezTo>
                  <a:pt x="1832882" y="1422577"/>
                  <a:pt x="1422577" y="1832882"/>
                  <a:pt x="916441" y="1832882"/>
                </a:cubicBezTo>
                <a:cubicBezTo>
                  <a:pt x="410305" y="1832882"/>
                  <a:pt x="0" y="1422577"/>
                  <a:pt x="0" y="916441"/>
                </a:cubicBezTo>
                <a:cubicBezTo>
                  <a:pt x="0" y="410305"/>
                  <a:pt x="410305" y="0"/>
                  <a:pt x="916441" y="0"/>
                </a:cubicBezTo>
                <a:close/>
              </a:path>
            </a:pathLst>
          </a:custGeom>
        </p:spPr>
      </p:pic>
      <p:pic>
        <p:nvPicPr>
          <p:cNvPr id="13" name="图片 12"/>
          <p:cNvPicPr>
            <a:picLocks noChangeAspect="1"/>
          </p:cNvPicPr>
          <p:nvPr/>
        </p:nvPicPr>
        <p:blipFill>
          <a:blip r:embed="rId8" cstate="print">
            <a:extLst>
              <a:ext uri="{28A0092B-C50C-407E-A947-70E740481C1C}">
                <a14:useLocalDpi xmlns:a14="http://schemas.microsoft.com/office/drawing/2010/main" val="0"/>
              </a:ext>
            </a:extLst>
          </a:blip>
          <a:srcRect l="17786" t="2345" r="20130" b="4541"/>
          <a:stretch>
            <a:fillRect/>
          </a:stretch>
        </p:blipFill>
        <p:spPr>
          <a:xfrm>
            <a:off x="1427835" y="2479676"/>
            <a:ext cx="1832882" cy="1832882"/>
          </a:xfrm>
          <a:custGeom>
            <a:avLst/>
            <a:gdLst>
              <a:gd name="connsiteX0" fmla="*/ 916441 w 1832882"/>
              <a:gd name="connsiteY0" fmla="*/ 0 h 1832882"/>
              <a:gd name="connsiteX1" fmla="*/ 1832882 w 1832882"/>
              <a:gd name="connsiteY1" fmla="*/ 916441 h 1832882"/>
              <a:gd name="connsiteX2" fmla="*/ 916441 w 1832882"/>
              <a:gd name="connsiteY2" fmla="*/ 1832882 h 1832882"/>
              <a:gd name="connsiteX3" fmla="*/ 0 w 1832882"/>
              <a:gd name="connsiteY3" fmla="*/ 916441 h 1832882"/>
              <a:gd name="connsiteX4" fmla="*/ 916441 w 1832882"/>
              <a:gd name="connsiteY4" fmla="*/ 0 h 1832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2882" h="1832882">
                <a:moveTo>
                  <a:pt x="916441" y="0"/>
                </a:moveTo>
                <a:cubicBezTo>
                  <a:pt x="1422577" y="0"/>
                  <a:pt x="1832882" y="410305"/>
                  <a:pt x="1832882" y="916441"/>
                </a:cubicBezTo>
                <a:cubicBezTo>
                  <a:pt x="1832882" y="1422577"/>
                  <a:pt x="1422577" y="1832882"/>
                  <a:pt x="916441" y="1832882"/>
                </a:cubicBezTo>
                <a:cubicBezTo>
                  <a:pt x="410305" y="1832882"/>
                  <a:pt x="0" y="1422577"/>
                  <a:pt x="0" y="916441"/>
                </a:cubicBezTo>
                <a:cubicBezTo>
                  <a:pt x="0" y="410305"/>
                  <a:pt x="410305" y="0"/>
                  <a:pt x="916441" y="0"/>
                </a:cubicBezTo>
                <a:close/>
              </a:path>
            </a:pathLst>
          </a:custGeom>
        </p:spPr>
      </p:pic>
    </p:spTree>
    <p:extLst>
      <p:ext uri="{BB962C8B-B14F-4D97-AF65-F5344CB8AC3E}">
        <p14:creationId xmlns:p14="http://schemas.microsoft.com/office/powerpoint/2010/main" val="2900556604"/>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0-#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0-#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0-#ppt_w/2"/>
                                          </p:val>
                                        </p:tav>
                                        <p:tav tm="100000">
                                          <p:val>
                                            <p:strVal val="#ppt_x"/>
                                          </p:val>
                                        </p:tav>
                                      </p:tavLst>
                                    </p:anim>
                                    <p:anim calcmode="lin" valueType="num">
                                      <p:cBhvr additive="base">
                                        <p:cTn id="33" dur="500" fill="hold"/>
                                        <p:tgtEl>
                                          <p:spTgt spid="20"/>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0-#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0-#ppt_w/2"/>
                                          </p:val>
                                        </p:tav>
                                        <p:tav tm="100000">
                                          <p:val>
                                            <p:strVal val="#ppt_x"/>
                                          </p:val>
                                        </p:tav>
                                      </p:tavLst>
                                    </p:anim>
                                    <p:anim calcmode="lin" valueType="num">
                                      <p:cBhvr additive="base">
                                        <p:cTn id="48" dur="500" fill="hold"/>
                                        <p:tgtEl>
                                          <p:spTgt spid="25"/>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0-#ppt_w/2"/>
                                          </p:val>
                                        </p:tav>
                                        <p:tav tm="100000">
                                          <p:val>
                                            <p:strVal val="#ppt_x"/>
                                          </p:val>
                                        </p:tav>
                                      </p:tavLst>
                                    </p:anim>
                                    <p:anim calcmode="lin" valueType="num">
                                      <p:cBhvr additive="base">
                                        <p:cTn id="53"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8" grpId="0"/>
      <p:bldP spid="19" grpId="0"/>
      <p:bldP spid="20" grpId="0"/>
      <p:bldP spid="21" grpId="0"/>
      <p:bldP spid="22" grpId="0"/>
      <p:bldP spid="23" grpId="0"/>
      <p:bldP spid="24" grpId="0"/>
      <p:bldP spid="2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2018-4-17  新品发布会"/>
</p:tagLst>
</file>

<file path=ppt/theme/theme1.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715</TotalTime>
  <Words>1351</Words>
  <Application>Microsoft Office PowerPoint</Application>
  <PresentationFormat>宽屏</PresentationFormat>
  <Paragraphs>204</Paragraphs>
  <Slides>24</Slides>
  <Notes>24</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新細明體</vt:lpstr>
      <vt:lpstr>等线</vt:lpstr>
      <vt:lpstr>等线 Light</vt:lpstr>
      <vt:lpstr>宋体</vt:lpstr>
      <vt:lpstr>微软雅黑</vt:lpstr>
      <vt:lpstr>Arial</vt:lpstr>
      <vt:lpstr>Calibri</vt:lpstr>
      <vt:lpstr>Calibri Light</vt:lpstr>
      <vt:lpstr>Lao UI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2018-4-17  新品发布会</dc:title>
  <dc:creator>User</dc:creator>
  <cp:lastModifiedBy>dreamsummit</cp:lastModifiedBy>
  <cp:revision>245</cp:revision>
  <dcterms:created xsi:type="dcterms:W3CDTF">2018-04-17T05:17:11Z</dcterms:created>
  <dcterms:modified xsi:type="dcterms:W3CDTF">2018-05-21T06:02:09Z</dcterms:modified>
</cp:coreProperties>
</file>