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av" ContentType="audio/x-wav"/>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3" r:id="rId2"/>
  </p:sldMasterIdLst>
  <p:notesMasterIdLst>
    <p:notesMasterId r:id="rId29"/>
  </p:notesMasterIdLst>
  <p:sldIdLst>
    <p:sldId id="256" r:id="rId3"/>
    <p:sldId id="257" r:id="rId4"/>
    <p:sldId id="261" r:id="rId5"/>
    <p:sldId id="260" r:id="rId6"/>
    <p:sldId id="264" r:id="rId7"/>
    <p:sldId id="265" r:id="rId8"/>
    <p:sldId id="266" r:id="rId9"/>
    <p:sldId id="258" r:id="rId10"/>
    <p:sldId id="267" r:id="rId11"/>
    <p:sldId id="268" r:id="rId12"/>
    <p:sldId id="277" r:id="rId13"/>
    <p:sldId id="278" r:id="rId14"/>
    <p:sldId id="279" r:id="rId15"/>
    <p:sldId id="269" r:id="rId16"/>
    <p:sldId id="280" r:id="rId17"/>
    <p:sldId id="262" r:id="rId18"/>
    <p:sldId id="270" r:id="rId19"/>
    <p:sldId id="271" r:id="rId20"/>
    <p:sldId id="282" r:id="rId21"/>
    <p:sldId id="283" r:id="rId22"/>
    <p:sldId id="263" r:id="rId23"/>
    <p:sldId id="284" r:id="rId24"/>
    <p:sldId id="285" r:id="rId25"/>
    <p:sldId id="286" r:id="rId26"/>
    <p:sldId id="287" r:id="rId27"/>
    <p:sldId id="281"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6970" userDrawn="1">
          <p15:clr>
            <a:srgbClr val="A4A3A4"/>
          </p15:clr>
        </p15:guide>
        <p15:guide id="4" pos="71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D5C7E"/>
    <a:srgbClr val="040F24"/>
    <a:srgbClr val="2790B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21" autoAdjust="0"/>
    <p:restoredTop sz="94660"/>
  </p:normalViewPr>
  <p:slideViewPr>
    <p:cSldViewPr snapToGrid="0" showGuides="1">
      <p:cViewPr varScale="1">
        <p:scale>
          <a:sx n="115" d="100"/>
          <a:sy n="115" d="100"/>
        </p:scale>
        <p:origin x="426" y="102"/>
      </p:cViewPr>
      <p:guideLst>
        <p:guide orient="horz" pos="2160"/>
        <p:guide pos="3840"/>
        <p:guide pos="6970"/>
        <p:guide pos="71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35" Type="http://schemas.microsoft.com/office/2015/10/relationships/revisionInfo" Target="revisionInfo.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472375087290003E-2"/>
          <c:y val="0.17316116752022603"/>
          <c:w val="0.95409979993046712"/>
          <c:h val="0.59658347724270544"/>
        </c:manualLayout>
      </c:layout>
      <c:barChart>
        <c:barDir val="col"/>
        <c:grouping val="clustered"/>
        <c:varyColors val="0"/>
        <c:ser>
          <c:idx val="0"/>
          <c:order val="0"/>
          <c:tx>
            <c:strRef>
              <c:f>Sheet1!$B$1</c:f>
              <c:strCache>
                <c:ptCount val="1"/>
                <c:pt idx="0">
                  <c:v>Series 1</c:v>
                </c:pt>
              </c:strCache>
            </c:strRef>
          </c:tx>
          <c:spPr>
            <a:solidFill>
              <a:srgbClr val="00B0F0"/>
            </a:solidFill>
            <a:ln>
              <a:noFill/>
            </a:ln>
            <a:effectLst/>
          </c:spPr>
          <c:invertIfNegative val="0"/>
          <c:cat>
            <c:numRef>
              <c:f>Sheet1!$A$2:$A$5</c:f>
              <c:numCache>
                <c:formatCode>General</c:formatCode>
                <c:ptCount val="4"/>
                <c:pt idx="0">
                  <c:v>2012</c:v>
                </c:pt>
                <c:pt idx="1">
                  <c:v>2013</c:v>
                </c:pt>
                <c:pt idx="2">
                  <c:v>2014</c:v>
                </c:pt>
                <c:pt idx="3">
                  <c:v>2015</c:v>
                </c:pt>
              </c:numCache>
            </c:numRef>
          </c:cat>
          <c:val>
            <c:numRef>
              <c:f>Sheet1!$B$2:$B$5</c:f>
              <c:numCache>
                <c:formatCode>General</c:formatCode>
                <c:ptCount val="4"/>
                <c:pt idx="0">
                  <c:v>10</c:v>
                </c:pt>
                <c:pt idx="1">
                  <c:v>20</c:v>
                </c:pt>
                <c:pt idx="2">
                  <c:v>30</c:v>
                </c:pt>
                <c:pt idx="3">
                  <c:v>40</c:v>
                </c:pt>
              </c:numCache>
            </c:numRef>
          </c:val>
          <c:extLst>
            <c:ext xmlns:c16="http://schemas.microsoft.com/office/drawing/2014/chart" uri="{C3380CC4-5D6E-409C-BE32-E72D297353CC}">
              <c16:uniqueId val="{00000000-1471-4D2C-8E8F-E42B639A79A5}"/>
            </c:ext>
          </c:extLst>
        </c:ser>
        <c:ser>
          <c:idx val="1"/>
          <c:order val="1"/>
          <c:tx>
            <c:strRef>
              <c:f>Sheet1!$C$1</c:f>
              <c:strCache>
                <c:ptCount val="1"/>
                <c:pt idx="0">
                  <c:v>Series 2</c:v>
                </c:pt>
              </c:strCache>
            </c:strRef>
          </c:tx>
          <c:spPr>
            <a:solidFill>
              <a:srgbClr val="2790B0"/>
            </a:solidFill>
            <a:ln>
              <a:noFill/>
            </a:ln>
            <a:effectLst/>
          </c:spPr>
          <c:invertIfNegative val="0"/>
          <c:cat>
            <c:numRef>
              <c:f>Sheet1!$A$2:$A$5</c:f>
              <c:numCache>
                <c:formatCode>General</c:formatCode>
                <c:ptCount val="4"/>
                <c:pt idx="0">
                  <c:v>2012</c:v>
                </c:pt>
                <c:pt idx="1">
                  <c:v>2013</c:v>
                </c:pt>
                <c:pt idx="2">
                  <c:v>2014</c:v>
                </c:pt>
                <c:pt idx="3">
                  <c:v>2015</c:v>
                </c:pt>
              </c:numCache>
            </c:numRef>
          </c:cat>
          <c:val>
            <c:numRef>
              <c:f>Sheet1!$C$2:$C$5</c:f>
              <c:numCache>
                <c:formatCode>General</c:formatCode>
                <c:ptCount val="4"/>
                <c:pt idx="0">
                  <c:v>20</c:v>
                </c:pt>
                <c:pt idx="1">
                  <c:v>30</c:v>
                </c:pt>
                <c:pt idx="2">
                  <c:v>40</c:v>
                </c:pt>
                <c:pt idx="3">
                  <c:v>45</c:v>
                </c:pt>
              </c:numCache>
            </c:numRef>
          </c:val>
          <c:extLst>
            <c:ext xmlns:c16="http://schemas.microsoft.com/office/drawing/2014/chart" uri="{C3380CC4-5D6E-409C-BE32-E72D297353CC}">
              <c16:uniqueId val="{00000001-1471-4D2C-8E8F-E42B639A79A5}"/>
            </c:ext>
          </c:extLst>
        </c:ser>
        <c:ser>
          <c:idx val="2"/>
          <c:order val="2"/>
          <c:tx>
            <c:strRef>
              <c:f>Sheet1!$D$1</c:f>
              <c:strCache>
                <c:ptCount val="1"/>
                <c:pt idx="0">
                  <c:v>Series 3</c:v>
                </c:pt>
              </c:strCache>
            </c:strRef>
          </c:tx>
          <c:spPr>
            <a:solidFill>
              <a:srgbClr val="0070C0"/>
            </a:solidFill>
            <a:ln>
              <a:noFill/>
            </a:ln>
            <a:effectLst/>
          </c:spPr>
          <c:invertIfNegative val="0"/>
          <c:cat>
            <c:numRef>
              <c:f>Sheet1!$A$2:$A$5</c:f>
              <c:numCache>
                <c:formatCode>General</c:formatCode>
                <c:ptCount val="4"/>
                <c:pt idx="0">
                  <c:v>2012</c:v>
                </c:pt>
                <c:pt idx="1">
                  <c:v>2013</c:v>
                </c:pt>
                <c:pt idx="2">
                  <c:v>2014</c:v>
                </c:pt>
                <c:pt idx="3">
                  <c:v>2015</c:v>
                </c:pt>
              </c:numCache>
            </c:numRef>
          </c:cat>
          <c:val>
            <c:numRef>
              <c:f>Sheet1!$D$2:$D$5</c:f>
              <c:numCache>
                <c:formatCode>General</c:formatCode>
                <c:ptCount val="4"/>
                <c:pt idx="0">
                  <c:v>40</c:v>
                </c:pt>
                <c:pt idx="1">
                  <c:v>50</c:v>
                </c:pt>
                <c:pt idx="2">
                  <c:v>50</c:v>
                </c:pt>
                <c:pt idx="3">
                  <c:v>60</c:v>
                </c:pt>
              </c:numCache>
            </c:numRef>
          </c:val>
          <c:extLst>
            <c:ext xmlns:c16="http://schemas.microsoft.com/office/drawing/2014/chart" uri="{C3380CC4-5D6E-409C-BE32-E72D297353CC}">
              <c16:uniqueId val="{00000002-1471-4D2C-8E8F-E42B639A79A5}"/>
            </c:ext>
          </c:extLst>
        </c:ser>
        <c:ser>
          <c:idx val="3"/>
          <c:order val="3"/>
          <c:tx>
            <c:strRef>
              <c:f>Sheet1!$E$1</c:f>
              <c:strCache>
                <c:ptCount val="1"/>
                <c:pt idx="0">
                  <c:v>Series 4</c:v>
                </c:pt>
              </c:strCache>
            </c:strRef>
          </c:tx>
          <c:spPr>
            <a:solidFill>
              <a:srgbClr val="3D5C7E"/>
            </a:solidFill>
            <a:ln>
              <a:noFill/>
            </a:ln>
            <a:effectLst/>
          </c:spPr>
          <c:invertIfNegative val="0"/>
          <c:cat>
            <c:numRef>
              <c:f>Sheet1!$A$2:$A$5</c:f>
              <c:numCache>
                <c:formatCode>General</c:formatCode>
                <c:ptCount val="4"/>
                <c:pt idx="0">
                  <c:v>2012</c:v>
                </c:pt>
                <c:pt idx="1">
                  <c:v>2013</c:v>
                </c:pt>
                <c:pt idx="2">
                  <c:v>2014</c:v>
                </c:pt>
                <c:pt idx="3">
                  <c:v>2015</c:v>
                </c:pt>
              </c:numCache>
            </c:numRef>
          </c:cat>
          <c:val>
            <c:numRef>
              <c:f>Sheet1!$E$2:$E$5</c:f>
              <c:numCache>
                <c:formatCode>General</c:formatCode>
                <c:ptCount val="4"/>
                <c:pt idx="0">
                  <c:v>40</c:v>
                </c:pt>
                <c:pt idx="1">
                  <c:v>50</c:v>
                </c:pt>
                <c:pt idx="2">
                  <c:v>90</c:v>
                </c:pt>
                <c:pt idx="3">
                  <c:v>80</c:v>
                </c:pt>
              </c:numCache>
            </c:numRef>
          </c:val>
          <c:extLst>
            <c:ext xmlns:c16="http://schemas.microsoft.com/office/drawing/2014/chart" uri="{C3380CC4-5D6E-409C-BE32-E72D297353CC}">
              <c16:uniqueId val="{00000003-1471-4D2C-8E8F-E42B639A79A5}"/>
            </c:ext>
          </c:extLst>
        </c:ser>
        <c:ser>
          <c:idx val="4"/>
          <c:order val="4"/>
          <c:tx>
            <c:strRef>
              <c:f>Sheet1!$F$1</c:f>
              <c:strCache>
                <c:ptCount val="1"/>
                <c:pt idx="0">
                  <c:v>Series 5</c:v>
                </c:pt>
              </c:strCache>
            </c:strRef>
          </c:tx>
          <c:spPr>
            <a:solidFill>
              <a:srgbClr val="040F24"/>
            </a:solidFill>
            <a:ln>
              <a:noFill/>
            </a:ln>
            <a:effectLst/>
          </c:spPr>
          <c:invertIfNegative val="0"/>
          <c:cat>
            <c:numRef>
              <c:f>Sheet1!$A$2:$A$5</c:f>
              <c:numCache>
                <c:formatCode>General</c:formatCode>
                <c:ptCount val="4"/>
                <c:pt idx="0">
                  <c:v>2012</c:v>
                </c:pt>
                <c:pt idx="1">
                  <c:v>2013</c:v>
                </c:pt>
                <c:pt idx="2">
                  <c:v>2014</c:v>
                </c:pt>
                <c:pt idx="3">
                  <c:v>2015</c:v>
                </c:pt>
              </c:numCache>
            </c:numRef>
          </c:cat>
          <c:val>
            <c:numRef>
              <c:f>Sheet1!$F$2:$F$5</c:f>
              <c:numCache>
                <c:formatCode>General</c:formatCode>
                <c:ptCount val="4"/>
                <c:pt idx="0">
                  <c:v>70</c:v>
                </c:pt>
                <c:pt idx="1">
                  <c:v>75</c:v>
                </c:pt>
                <c:pt idx="2">
                  <c:v>60</c:v>
                </c:pt>
                <c:pt idx="3">
                  <c:v>90</c:v>
                </c:pt>
              </c:numCache>
            </c:numRef>
          </c:val>
          <c:extLst>
            <c:ext xmlns:c16="http://schemas.microsoft.com/office/drawing/2014/chart" uri="{C3380CC4-5D6E-409C-BE32-E72D297353CC}">
              <c16:uniqueId val="{00000004-1471-4D2C-8E8F-E42B639A79A5}"/>
            </c:ext>
          </c:extLst>
        </c:ser>
        <c:dLbls>
          <c:showLegendKey val="0"/>
          <c:showVal val="0"/>
          <c:showCatName val="0"/>
          <c:showSerName val="0"/>
          <c:showPercent val="0"/>
          <c:showBubbleSize val="0"/>
        </c:dLbls>
        <c:gapWidth val="219"/>
        <c:axId val="232213576"/>
        <c:axId val="232213968"/>
      </c:barChart>
      <c:catAx>
        <c:axId val="2322135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32213968"/>
        <c:crosses val="autoZero"/>
        <c:auto val="1"/>
        <c:lblAlgn val="ctr"/>
        <c:lblOffset val="100"/>
        <c:noMultiLvlLbl val="0"/>
      </c:catAx>
      <c:valAx>
        <c:axId val="232213968"/>
        <c:scaling>
          <c:orientation val="minMax"/>
          <c:max val="1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32213576"/>
        <c:crosses val="autoZero"/>
        <c:crossBetween val="between"/>
      </c:valAx>
      <c:spPr>
        <a:noFill/>
        <a:ln>
          <a:noFill/>
        </a:ln>
        <a:effectLst/>
      </c:spPr>
    </c:plotArea>
    <c:legend>
      <c:legendPos val="b"/>
      <c:layout>
        <c:manualLayout>
          <c:xMode val="edge"/>
          <c:yMode val="edge"/>
          <c:x val="0.25355717382283649"/>
          <c:y val="0.90242809614783537"/>
          <c:w val="0.4904759578739491"/>
          <c:h val="7.0148598685300836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D8003F-3714-4806-9452-F0BBD56A07A1}" type="datetimeFigureOut">
              <a:rPr lang="zh-CN" altLang="en-US" smtClean="0"/>
              <a:t>2017/11/26 Sunday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DBC85BC-AF5A-456C-9EA9-AAE689E37031}" type="slidenum">
              <a:rPr lang="zh-CN" altLang="en-US" smtClean="0"/>
              <a:t>‹#›</a:t>
            </a:fld>
            <a:endParaRPr lang="zh-CN" altLang="en-US"/>
          </a:p>
        </p:txBody>
      </p:sp>
    </p:spTree>
    <p:extLst>
      <p:ext uri="{BB962C8B-B14F-4D97-AF65-F5344CB8AC3E}">
        <p14:creationId xmlns:p14="http://schemas.microsoft.com/office/powerpoint/2010/main" val="34098486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BC85BC-AF5A-456C-9EA9-AAE689E37031}" type="slidenum">
              <a:rPr lang="zh-CN" altLang="en-US" smtClean="0"/>
              <a:t>1</a:t>
            </a:fld>
            <a:endParaRPr lang="zh-CN" altLang="en-US"/>
          </a:p>
        </p:txBody>
      </p:sp>
    </p:spTree>
    <p:extLst>
      <p:ext uri="{BB962C8B-B14F-4D97-AF65-F5344CB8AC3E}">
        <p14:creationId xmlns:p14="http://schemas.microsoft.com/office/powerpoint/2010/main" val="3785923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BC85BC-AF5A-456C-9EA9-AAE689E37031}" type="slidenum">
              <a:rPr lang="zh-CN" altLang="en-US" smtClean="0"/>
              <a:t>10</a:t>
            </a:fld>
            <a:endParaRPr lang="zh-CN" altLang="en-US"/>
          </a:p>
        </p:txBody>
      </p:sp>
    </p:spTree>
    <p:extLst>
      <p:ext uri="{BB962C8B-B14F-4D97-AF65-F5344CB8AC3E}">
        <p14:creationId xmlns:p14="http://schemas.microsoft.com/office/powerpoint/2010/main" val="39128708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BC85BC-AF5A-456C-9EA9-AAE689E37031}" type="slidenum">
              <a:rPr lang="zh-CN" altLang="en-US" smtClean="0"/>
              <a:t>11</a:t>
            </a:fld>
            <a:endParaRPr lang="zh-CN" altLang="en-US"/>
          </a:p>
        </p:txBody>
      </p:sp>
    </p:spTree>
    <p:extLst>
      <p:ext uri="{BB962C8B-B14F-4D97-AF65-F5344CB8AC3E}">
        <p14:creationId xmlns:p14="http://schemas.microsoft.com/office/powerpoint/2010/main" val="37225414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BC85BC-AF5A-456C-9EA9-AAE689E37031}" type="slidenum">
              <a:rPr lang="zh-CN" altLang="en-US" smtClean="0"/>
              <a:t>12</a:t>
            </a:fld>
            <a:endParaRPr lang="zh-CN" altLang="en-US"/>
          </a:p>
        </p:txBody>
      </p:sp>
    </p:spTree>
    <p:extLst>
      <p:ext uri="{BB962C8B-B14F-4D97-AF65-F5344CB8AC3E}">
        <p14:creationId xmlns:p14="http://schemas.microsoft.com/office/powerpoint/2010/main" val="17335212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BC85BC-AF5A-456C-9EA9-AAE689E37031}" type="slidenum">
              <a:rPr lang="zh-CN" altLang="en-US" smtClean="0"/>
              <a:t>13</a:t>
            </a:fld>
            <a:endParaRPr lang="zh-CN" altLang="en-US"/>
          </a:p>
        </p:txBody>
      </p:sp>
    </p:spTree>
    <p:extLst>
      <p:ext uri="{BB962C8B-B14F-4D97-AF65-F5344CB8AC3E}">
        <p14:creationId xmlns:p14="http://schemas.microsoft.com/office/powerpoint/2010/main" val="23740482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BC85BC-AF5A-456C-9EA9-AAE689E37031}" type="slidenum">
              <a:rPr lang="zh-CN" altLang="en-US" smtClean="0"/>
              <a:t>14</a:t>
            </a:fld>
            <a:endParaRPr lang="zh-CN" altLang="en-US"/>
          </a:p>
        </p:txBody>
      </p:sp>
    </p:spTree>
    <p:extLst>
      <p:ext uri="{BB962C8B-B14F-4D97-AF65-F5344CB8AC3E}">
        <p14:creationId xmlns:p14="http://schemas.microsoft.com/office/powerpoint/2010/main" val="3777653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BC85BC-AF5A-456C-9EA9-AAE689E37031}" type="slidenum">
              <a:rPr lang="zh-CN" altLang="en-US" smtClean="0"/>
              <a:t>15</a:t>
            </a:fld>
            <a:endParaRPr lang="zh-CN" altLang="en-US"/>
          </a:p>
        </p:txBody>
      </p:sp>
    </p:spTree>
    <p:extLst>
      <p:ext uri="{BB962C8B-B14F-4D97-AF65-F5344CB8AC3E}">
        <p14:creationId xmlns:p14="http://schemas.microsoft.com/office/powerpoint/2010/main" val="25413641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BC85BC-AF5A-456C-9EA9-AAE689E37031}" type="slidenum">
              <a:rPr lang="zh-CN" altLang="en-US" smtClean="0"/>
              <a:t>16</a:t>
            </a:fld>
            <a:endParaRPr lang="zh-CN" altLang="en-US"/>
          </a:p>
        </p:txBody>
      </p:sp>
    </p:spTree>
    <p:extLst>
      <p:ext uri="{BB962C8B-B14F-4D97-AF65-F5344CB8AC3E}">
        <p14:creationId xmlns:p14="http://schemas.microsoft.com/office/powerpoint/2010/main" val="35669775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3A51E04-E616-4B9D-B452-8539BE0EEE66}"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12012573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BC85BC-AF5A-456C-9EA9-AAE689E37031}" type="slidenum">
              <a:rPr lang="zh-CN" altLang="en-US" smtClean="0"/>
              <a:t>18</a:t>
            </a:fld>
            <a:endParaRPr lang="zh-CN" altLang="en-US"/>
          </a:p>
        </p:txBody>
      </p:sp>
    </p:spTree>
    <p:extLst>
      <p:ext uri="{BB962C8B-B14F-4D97-AF65-F5344CB8AC3E}">
        <p14:creationId xmlns:p14="http://schemas.microsoft.com/office/powerpoint/2010/main" val="36085920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BC85BC-AF5A-456C-9EA9-AAE689E37031}" type="slidenum">
              <a:rPr lang="zh-CN" altLang="en-US" smtClean="0"/>
              <a:t>19</a:t>
            </a:fld>
            <a:endParaRPr lang="zh-CN" altLang="en-US"/>
          </a:p>
        </p:txBody>
      </p:sp>
    </p:spTree>
    <p:extLst>
      <p:ext uri="{BB962C8B-B14F-4D97-AF65-F5344CB8AC3E}">
        <p14:creationId xmlns:p14="http://schemas.microsoft.com/office/powerpoint/2010/main" val="38215556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BC85BC-AF5A-456C-9EA9-AAE689E37031}" type="slidenum">
              <a:rPr lang="zh-CN" altLang="en-US" smtClean="0"/>
              <a:t>2</a:t>
            </a:fld>
            <a:endParaRPr lang="zh-CN" altLang="en-US"/>
          </a:p>
        </p:txBody>
      </p:sp>
    </p:spTree>
    <p:extLst>
      <p:ext uri="{BB962C8B-B14F-4D97-AF65-F5344CB8AC3E}">
        <p14:creationId xmlns:p14="http://schemas.microsoft.com/office/powerpoint/2010/main" val="38085655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3787F-E41C-4EA5-957B-617F14A256D1}" type="slidenum">
              <a:rPr lang="zh-CN" altLang="en-US" smtClean="0"/>
              <a:t>20</a:t>
            </a:fld>
            <a:endParaRPr lang="zh-CN" altLang="en-US"/>
          </a:p>
        </p:txBody>
      </p:sp>
    </p:spTree>
    <p:extLst>
      <p:ext uri="{BB962C8B-B14F-4D97-AF65-F5344CB8AC3E}">
        <p14:creationId xmlns:p14="http://schemas.microsoft.com/office/powerpoint/2010/main" val="11080604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BC85BC-AF5A-456C-9EA9-AAE689E37031}" type="slidenum">
              <a:rPr lang="zh-CN" altLang="en-US" smtClean="0"/>
              <a:t>21</a:t>
            </a:fld>
            <a:endParaRPr lang="zh-CN" altLang="en-US"/>
          </a:p>
        </p:txBody>
      </p:sp>
    </p:spTree>
    <p:extLst>
      <p:ext uri="{BB962C8B-B14F-4D97-AF65-F5344CB8AC3E}">
        <p14:creationId xmlns:p14="http://schemas.microsoft.com/office/powerpoint/2010/main" val="5316587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BC85BC-AF5A-456C-9EA9-AAE689E37031}" type="slidenum">
              <a:rPr lang="zh-CN" altLang="en-US" smtClean="0"/>
              <a:t>22</a:t>
            </a:fld>
            <a:endParaRPr lang="zh-CN" altLang="en-US"/>
          </a:p>
        </p:txBody>
      </p:sp>
    </p:spTree>
    <p:extLst>
      <p:ext uri="{BB962C8B-B14F-4D97-AF65-F5344CB8AC3E}">
        <p14:creationId xmlns:p14="http://schemas.microsoft.com/office/powerpoint/2010/main" val="12039128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3787F-E41C-4EA5-957B-617F14A256D1}" type="slidenum">
              <a:rPr lang="zh-CN" altLang="en-US" smtClean="0"/>
              <a:t>23</a:t>
            </a:fld>
            <a:endParaRPr lang="zh-CN" altLang="en-US"/>
          </a:p>
        </p:txBody>
      </p:sp>
    </p:spTree>
    <p:extLst>
      <p:ext uri="{BB962C8B-B14F-4D97-AF65-F5344CB8AC3E}">
        <p14:creationId xmlns:p14="http://schemas.microsoft.com/office/powerpoint/2010/main" val="28271110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BC85BC-AF5A-456C-9EA9-AAE689E37031}" type="slidenum">
              <a:rPr lang="zh-CN" altLang="en-US" smtClean="0"/>
              <a:t>24</a:t>
            </a:fld>
            <a:endParaRPr lang="zh-CN" altLang="en-US"/>
          </a:p>
        </p:txBody>
      </p:sp>
    </p:spTree>
    <p:extLst>
      <p:ext uri="{BB962C8B-B14F-4D97-AF65-F5344CB8AC3E}">
        <p14:creationId xmlns:p14="http://schemas.microsoft.com/office/powerpoint/2010/main" val="39949573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BC85BC-AF5A-456C-9EA9-AAE689E37031}" type="slidenum">
              <a:rPr lang="zh-CN" altLang="en-US" smtClean="0"/>
              <a:t>25</a:t>
            </a:fld>
            <a:endParaRPr lang="zh-CN" altLang="en-US"/>
          </a:p>
        </p:txBody>
      </p:sp>
    </p:spTree>
    <p:extLst>
      <p:ext uri="{BB962C8B-B14F-4D97-AF65-F5344CB8AC3E}">
        <p14:creationId xmlns:p14="http://schemas.microsoft.com/office/powerpoint/2010/main" val="28330583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BC85BC-AF5A-456C-9EA9-AAE689E37031}" type="slidenum">
              <a:rPr lang="zh-CN" altLang="en-US" smtClean="0"/>
              <a:t>26</a:t>
            </a:fld>
            <a:endParaRPr lang="zh-CN" altLang="en-US"/>
          </a:p>
        </p:txBody>
      </p:sp>
    </p:spTree>
    <p:extLst>
      <p:ext uri="{BB962C8B-B14F-4D97-AF65-F5344CB8AC3E}">
        <p14:creationId xmlns:p14="http://schemas.microsoft.com/office/powerpoint/2010/main" val="26674937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BC85BC-AF5A-456C-9EA9-AAE689E37031}" type="slidenum">
              <a:rPr lang="zh-CN" altLang="en-US" smtClean="0"/>
              <a:t>3</a:t>
            </a:fld>
            <a:endParaRPr lang="zh-CN" altLang="en-US"/>
          </a:p>
        </p:txBody>
      </p:sp>
    </p:spTree>
    <p:extLst>
      <p:ext uri="{BB962C8B-B14F-4D97-AF65-F5344CB8AC3E}">
        <p14:creationId xmlns:p14="http://schemas.microsoft.com/office/powerpoint/2010/main" val="39641701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3A51E04-E616-4B9D-B452-8539BE0EEE66}"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1766431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3A51E04-E616-4B9D-B452-8539BE0EEE66}"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8277983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BC85BC-AF5A-456C-9EA9-AAE689E37031}" type="slidenum">
              <a:rPr lang="zh-CN" altLang="en-US" smtClean="0"/>
              <a:t>6</a:t>
            </a:fld>
            <a:endParaRPr lang="zh-CN" altLang="en-US"/>
          </a:p>
        </p:txBody>
      </p:sp>
    </p:spTree>
    <p:extLst>
      <p:ext uri="{BB962C8B-B14F-4D97-AF65-F5344CB8AC3E}">
        <p14:creationId xmlns:p14="http://schemas.microsoft.com/office/powerpoint/2010/main" val="31701475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BC85BC-AF5A-456C-9EA9-AAE689E37031}" type="slidenum">
              <a:rPr lang="zh-CN" altLang="en-US" smtClean="0"/>
              <a:t>7</a:t>
            </a:fld>
            <a:endParaRPr lang="zh-CN" altLang="en-US"/>
          </a:p>
        </p:txBody>
      </p:sp>
    </p:spTree>
    <p:extLst>
      <p:ext uri="{BB962C8B-B14F-4D97-AF65-F5344CB8AC3E}">
        <p14:creationId xmlns:p14="http://schemas.microsoft.com/office/powerpoint/2010/main" val="5204433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BC85BC-AF5A-456C-9EA9-AAE689E37031}" type="slidenum">
              <a:rPr lang="zh-CN" altLang="en-US" smtClean="0"/>
              <a:t>8</a:t>
            </a:fld>
            <a:endParaRPr lang="zh-CN" altLang="en-US"/>
          </a:p>
        </p:txBody>
      </p:sp>
    </p:spTree>
    <p:extLst>
      <p:ext uri="{BB962C8B-B14F-4D97-AF65-F5344CB8AC3E}">
        <p14:creationId xmlns:p14="http://schemas.microsoft.com/office/powerpoint/2010/main" val="10477515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3A51E04-E616-4B9D-B452-8539BE0EEE66}"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7952606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D451A37-B66C-4F73-B162-D8F83B76F229}"/>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1C21DF5E-5C1A-483B-B77A-8CAF2B9816D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id="{98EF708B-09AE-493B-93C8-C1741FDE31AF}"/>
              </a:ext>
            </a:extLst>
          </p:cNvPr>
          <p:cNvSpPr>
            <a:spLocks noGrp="1"/>
          </p:cNvSpPr>
          <p:nvPr>
            <p:ph type="dt" sz="half" idx="10"/>
          </p:nvPr>
        </p:nvSpPr>
        <p:spPr/>
        <p:txBody>
          <a:bodyPr/>
          <a:lstStyle/>
          <a:p>
            <a:fld id="{62F42EA0-288B-46A3-8DEE-9F041C6F09BB}" type="datetimeFigureOut">
              <a:rPr lang="zh-CN" altLang="en-US" smtClean="0"/>
              <a:t>2017/11/26 Sunday</a:t>
            </a:fld>
            <a:endParaRPr lang="zh-CN" altLang="en-US"/>
          </a:p>
        </p:txBody>
      </p:sp>
      <p:sp>
        <p:nvSpPr>
          <p:cNvPr id="5" name="页脚占位符 4">
            <a:extLst>
              <a:ext uri="{FF2B5EF4-FFF2-40B4-BE49-F238E27FC236}">
                <a16:creationId xmlns:a16="http://schemas.microsoft.com/office/drawing/2014/main" id="{2F5BDC81-DB97-4317-B507-3D865416D29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477A92B-1F8C-4637-A1D3-A5622ABBE426}"/>
              </a:ext>
            </a:extLst>
          </p:cNvPr>
          <p:cNvSpPr>
            <a:spLocks noGrp="1"/>
          </p:cNvSpPr>
          <p:nvPr>
            <p:ph type="sldNum" sz="quarter" idx="12"/>
          </p:nvPr>
        </p:nvSpPr>
        <p:spPr/>
        <p:txBody>
          <a:bodyPr/>
          <a:lstStyle/>
          <a:p>
            <a:fld id="{428CB7A3-A6AD-4C44-B80A-AB80FD66F40D}" type="slidenum">
              <a:rPr lang="zh-CN" altLang="en-US" smtClean="0"/>
              <a:t>‹#›</a:t>
            </a:fld>
            <a:endParaRPr lang="zh-CN" altLang="en-US"/>
          </a:p>
        </p:txBody>
      </p:sp>
    </p:spTree>
    <p:extLst>
      <p:ext uri="{BB962C8B-B14F-4D97-AF65-F5344CB8AC3E}">
        <p14:creationId xmlns:p14="http://schemas.microsoft.com/office/powerpoint/2010/main" val="1769884555"/>
      </p:ext>
    </p:extLst>
  </p:cSld>
  <p:clrMapOvr>
    <a:masterClrMapping/>
  </p:clrMapOvr>
  <p:transition advTm="300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8E5BD24-79F7-48DB-8E07-ECAF753DB71B}"/>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5C08C27B-CDB3-491D-AF5C-9C371137E06E}"/>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9B6F6ECD-83A3-4558-A941-860D5D92C2AF}"/>
              </a:ext>
            </a:extLst>
          </p:cNvPr>
          <p:cNvSpPr>
            <a:spLocks noGrp="1"/>
          </p:cNvSpPr>
          <p:nvPr>
            <p:ph type="dt" sz="half" idx="10"/>
          </p:nvPr>
        </p:nvSpPr>
        <p:spPr/>
        <p:txBody>
          <a:bodyPr/>
          <a:lstStyle/>
          <a:p>
            <a:fld id="{62F42EA0-288B-46A3-8DEE-9F041C6F09BB}" type="datetimeFigureOut">
              <a:rPr lang="zh-CN" altLang="en-US" smtClean="0"/>
              <a:t>2017/11/26 Sunday</a:t>
            </a:fld>
            <a:endParaRPr lang="zh-CN" altLang="en-US"/>
          </a:p>
        </p:txBody>
      </p:sp>
      <p:sp>
        <p:nvSpPr>
          <p:cNvPr id="5" name="页脚占位符 4">
            <a:extLst>
              <a:ext uri="{FF2B5EF4-FFF2-40B4-BE49-F238E27FC236}">
                <a16:creationId xmlns:a16="http://schemas.microsoft.com/office/drawing/2014/main" id="{A789CEA2-727F-4932-A321-EAAE6CF62F1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84DE1F5-C7C4-4674-B808-31013143EC3F}"/>
              </a:ext>
            </a:extLst>
          </p:cNvPr>
          <p:cNvSpPr>
            <a:spLocks noGrp="1"/>
          </p:cNvSpPr>
          <p:nvPr>
            <p:ph type="sldNum" sz="quarter" idx="12"/>
          </p:nvPr>
        </p:nvSpPr>
        <p:spPr/>
        <p:txBody>
          <a:bodyPr/>
          <a:lstStyle/>
          <a:p>
            <a:fld id="{428CB7A3-A6AD-4C44-B80A-AB80FD66F40D}" type="slidenum">
              <a:rPr lang="zh-CN" altLang="en-US" smtClean="0"/>
              <a:t>‹#›</a:t>
            </a:fld>
            <a:endParaRPr lang="zh-CN" altLang="en-US"/>
          </a:p>
        </p:txBody>
      </p:sp>
    </p:spTree>
    <p:extLst>
      <p:ext uri="{BB962C8B-B14F-4D97-AF65-F5344CB8AC3E}">
        <p14:creationId xmlns:p14="http://schemas.microsoft.com/office/powerpoint/2010/main" val="1430290118"/>
      </p:ext>
    </p:extLst>
  </p:cSld>
  <p:clrMapOvr>
    <a:masterClrMapping/>
  </p:clrMapOvr>
  <p:transition advTm="300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8A8124D1-F4D1-4DC1-BE40-A657CCC1A4C3}"/>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3F881852-97DE-4DF5-8EC9-4B74AC5AAE3E}"/>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822381F0-A610-431B-9F99-3C8470800517}"/>
              </a:ext>
            </a:extLst>
          </p:cNvPr>
          <p:cNvSpPr>
            <a:spLocks noGrp="1"/>
          </p:cNvSpPr>
          <p:nvPr>
            <p:ph type="dt" sz="half" idx="10"/>
          </p:nvPr>
        </p:nvSpPr>
        <p:spPr/>
        <p:txBody>
          <a:bodyPr/>
          <a:lstStyle/>
          <a:p>
            <a:fld id="{62F42EA0-288B-46A3-8DEE-9F041C6F09BB}" type="datetimeFigureOut">
              <a:rPr lang="zh-CN" altLang="en-US" smtClean="0"/>
              <a:t>2017/11/26 Sunday</a:t>
            </a:fld>
            <a:endParaRPr lang="zh-CN" altLang="en-US"/>
          </a:p>
        </p:txBody>
      </p:sp>
      <p:sp>
        <p:nvSpPr>
          <p:cNvPr id="5" name="页脚占位符 4">
            <a:extLst>
              <a:ext uri="{FF2B5EF4-FFF2-40B4-BE49-F238E27FC236}">
                <a16:creationId xmlns:a16="http://schemas.microsoft.com/office/drawing/2014/main" id="{AAE966E5-AC9F-4963-806C-377619D51E3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30B7169-6C3C-497A-BBE1-5EE50B3D7FC1}"/>
              </a:ext>
            </a:extLst>
          </p:cNvPr>
          <p:cNvSpPr>
            <a:spLocks noGrp="1"/>
          </p:cNvSpPr>
          <p:nvPr>
            <p:ph type="sldNum" sz="quarter" idx="12"/>
          </p:nvPr>
        </p:nvSpPr>
        <p:spPr/>
        <p:txBody>
          <a:bodyPr/>
          <a:lstStyle/>
          <a:p>
            <a:fld id="{428CB7A3-A6AD-4C44-B80A-AB80FD66F40D}" type="slidenum">
              <a:rPr lang="zh-CN" altLang="en-US" smtClean="0"/>
              <a:t>‹#›</a:t>
            </a:fld>
            <a:endParaRPr lang="zh-CN" altLang="en-US"/>
          </a:p>
        </p:txBody>
      </p:sp>
    </p:spTree>
    <p:extLst>
      <p:ext uri="{BB962C8B-B14F-4D97-AF65-F5344CB8AC3E}">
        <p14:creationId xmlns:p14="http://schemas.microsoft.com/office/powerpoint/2010/main" val="4264205534"/>
      </p:ext>
    </p:extLst>
  </p:cSld>
  <p:clrMapOvr>
    <a:masterClrMapping/>
  </p:clrMapOvr>
  <p:transition advTm="300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正文模板">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cstate="screen">
            <a:extLst>
              <a:ext uri="{BEBA8EAE-BF5A-486C-A8C5-ECC9F3942E4B}">
                <a14:imgProps xmlns:a14="http://schemas.microsoft.com/office/drawing/2010/main">
                  <a14:imgLayer r:embed="rId3">
                    <a14:imgEffect>
                      <a14:artisticBlur radius="58"/>
                    </a14:imgEffect>
                    <a14:imgEffect>
                      <a14:brightnessContrast contrast="-40000"/>
                    </a14:imgEffect>
                  </a14:imgLayer>
                </a14:imgProps>
              </a:ext>
              <a:ext uri="{28A0092B-C50C-407E-A947-70E740481C1C}">
                <a14:useLocalDpi xmlns:a14="http://schemas.microsoft.com/office/drawing/2010/main"/>
              </a:ext>
            </a:extLst>
          </a:blip>
          <a:srcRect/>
          <a:stretch/>
        </p:blipFill>
        <p:spPr>
          <a:xfrm>
            <a:off x="1" y="0"/>
            <a:ext cx="12192000" cy="6858000"/>
          </a:xfrm>
          <a:prstGeom prst="rect">
            <a:avLst/>
          </a:prstGeom>
        </p:spPr>
      </p:pic>
      <p:sp>
        <p:nvSpPr>
          <p:cNvPr id="3" name="矩形 2"/>
          <p:cNvSpPr/>
          <p:nvPr userDrawn="1"/>
        </p:nvSpPr>
        <p:spPr>
          <a:xfrm>
            <a:off x="2723" y="-3502"/>
            <a:ext cx="12192000" cy="6858000"/>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sz="1800">
              <a:solidFill>
                <a:prstClr val="white"/>
              </a:solidFill>
            </a:endParaRPr>
          </a:p>
        </p:txBody>
      </p:sp>
      <p:sp>
        <p:nvSpPr>
          <p:cNvPr id="12" name="矩形 11"/>
          <p:cNvSpPr/>
          <p:nvPr/>
        </p:nvSpPr>
        <p:spPr bwMode="auto">
          <a:xfrm>
            <a:off x="1" y="6546852"/>
            <a:ext cx="12191999" cy="321733"/>
          </a:xfrm>
          <a:prstGeom prst="rect">
            <a:avLst/>
          </a:prstGeom>
          <a:gradFill flip="none" rotWithShape="1">
            <a:gsLst>
              <a:gs pos="0">
                <a:srgbClr val="2B4E72"/>
              </a:gs>
              <a:gs pos="100000">
                <a:srgbClr val="879BAF"/>
              </a:gs>
            </a:gsLst>
            <a:lin ang="0" scaled="1"/>
            <a:tileRect/>
          </a:gradFill>
          <a:ln>
            <a:noFill/>
          </a:ln>
        </p:spPr>
        <p:txBody>
          <a:bodyPr/>
          <a:lstStyle/>
          <a:p>
            <a:pPr defTabSz="914217">
              <a:defRPr/>
            </a:pPr>
            <a:endParaRPr lang="zh-CN" altLang="en-US" sz="1800">
              <a:solidFill>
                <a:prstClr val="black"/>
              </a:solidFill>
            </a:endParaRPr>
          </a:p>
        </p:txBody>
      </p:sp>
      <p:grpSp>
        <p:nvGrpSpPr>
          <p:cNvPr id="14" name="组合 13"/>
          <p:cNvGrpSpPr/>
          <p:nvPr userDrawn="1"/>
        </p:nvGrpSpPr>
        <p:grpSpPr>
          <a:xfrm>
            <a:off x="8626925" y="6542861"/>
            <a:ext cx="3625618" cy="287675"/>
            <a:chOff x="8128001" y="6542861"/>
            <a:chExt cx="3625618" cy="287675"/>
          </a:xfrm>
        </p:grpSpPr>
        <p:sp>
          <p:nvSpPr>
            <p:cNvPr id="13" name="直角三角形 12"/>
            <p:cNvSpPr/>
            <p:nvPr/>
          </p:nvSpPr>
          <p:spPr bwMode="auto">
            <a:xfrm rot="13500000">
              <a:off x="8128001" y="6656918"/>
              <a:ext cx="101599" cy="10160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926">
                <a:defRPr/>
              </a:pPr>
              <a:endParaRPr lang="zh-CN" altLang="en-US" sz="2400">
                <a:solidFill>
                  <a:prstClr val="white"/>
                </a:solidFill>
              </a:endParaRPr>
            </a:p>
          </p:txBody>
        </p:sp>
        <p:grpSp>
          <p:nvGrpSpPr>
            <p:cNvPr id="2" name="组合 1"/>
            <p:cNvGrpSpPr/>
            <p:nvPr userDrawn="1"/>
          </p:nvGrpSpPr>
          <p:grpSpPr>
            <a:xfrm>
              <a:off x="8290984" y="6542861"/>
              <a:ext cx="3462635" cy="287675"/>
              <a:chOff x="582084" y="6542861"/>
              <a:chExt cx="3462635" cy="287675"/>
            </a:xfrm>
          </p:grpSpPr>
          <p:sp>
            <p:nvSpPr>
              <p:cNvPr id="8" name="Rectangle 18"/>
              <p:cNvSpPr txBox="1">
                <a:spLocks noChangeArrowheads="1"/>
              </p:cNvSpPr>
              <p:nvPr/>
            </p:nvSpPr>
            <p:spPr bwMode="auto">
              <a:xfrm>
                <a:off x="582084" y="6567168"/>
                <a:ext cx="1301749" cy="239059"/>
              </a:xfrm>
              <a:prstGeom prst="rect">
                <a:avLst/>
              </a:prstGeom>
              <a:noFill/>
              <a:ln>
                <a:noFill/>
              </a:ln>
              <a:extLst>
                <a:ext uri="{909E8E84-426E-40DD-AFC4-6F175D3DCCD1}">
                  <a14:hiddenFill xmlns:a14="http://schemas.microsoft.com/office/drawing/2010/main">
                    <a:solidFill>
                      <a:srgbClr val="2D6BC7"/>
                    </a:solidFill>
                  </a14:hiddenFill>
                </a:ext>
                <a:ext uri="{91240B29-F687-4F45-9708-019B960494DF}">
                  <a14:hiddenLine xmlns:a14="http://schemas.microsoft.com/office/drawing/2010/main" w="9525">
                    <a:solidFill>
                      <a:srgbClr val="1D528D"/>
                    </a:solidFill>
                    <a:miter lim="800000"/>
                    <a:headEnd/>
                    <a:tailEnd/>
                  </a14:hiddenLine>
                </a:ext>
              </a:extLst>
            </p:spPr>
            <p:txBody>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defTabSz="1218926" eaLnBrk="1" hangingPunct="1">
                  <a:defRPr/>
                </a:pPr>
                <a:r>
                  <a:rPr lang="en-US" altLang="zh-CN" sz="1333" b="1" dirty="0">
                    <a:solidFill>
                      <a:prstClr val="white"/>
                    </a:solidFill>
                    <a:latin typeface="Arial" pitchFamily="34" charset="0"/>
                    <a:ea typeface="方正姚体" pitchFamily="2" charset="-122"/>
                  </a:rPr>
                  <a:t>RAPIDESIGN</a:t>
                </a:r>
                <a:endParaRPr lang="zh-CN" altLang="en-US" sz="1333" b="1" dirty="0">
                  <a:solidFill>
                    <a:prstClr val="white"/>
                  </a:solidFill>
                  <a:latin typeface="Arial" pitchFamily="34" charset="0"/>
                  <a:ea typeface="方正姚体" pitchFamily="2" charset="-122"/>
                </a:endParaRPr>
              </a:p>
            </p:txBody>
          </p:sp>
          <p:sp>
            <p:nvSpPr>
              <p:cNvPr id="9" name="矩形 17"/>
              <p:cNvSpPr>
                <a:spLocks noChangeArrowheads="1"/>
              </p:cNvSpPr>
              <p:nvPr/>
            </p:nvSpPr>
            <p:spPr bwMode="auto">
              <a:xfrm>
                <a:off x="1898031" y="6542861"/>
                <a:ext cx="2146688" cy="287675"/>
              </a:xfrm>
              <a:prstGeom prst="rect">
                <a:avLst/>
              </a:prstGeom>
              <a:noFill/>
              <a:ln>
                <a:noFill/>
              </a:ln>
              <a:extLst>
                <a:ext uri="{909E8E84-426E-40DD-AFC4-6F175D3DCCD1}">
                  <a14:hiddenFill xmlns:a14="http://schemas.microsoft.com/office/drawing/2010/main">
                    <a:solidFill>
                      <a:srgbClr val="2D6BC7"/>
                    </a:solidFill>
                  </a14:hiddenFill>
                </a:ext>
                <a:ext uri="{91240B29-F687-4F45-9708-019B960494DF}">
                  <a14:hiddenLine xmlns:a14="http://schemas.microsoft.com/office/drawing/2010/main" w="9525">
                    <a:solidFill>
                      <a:srgbClr val="1D528D"/>
                    </a:solidFill>
                    <a:miter lim="800000"/>
                    <a:headEnd/>
                    <a:tailEnd/>
                  </a14:hiddenLine>
                </a:ext>
              </a:extLst>
            </p:spPr>
            <p:txBody>
              <a:bodyPr/>
              <a:lstStyle/>
              <a:p>
                <a:pPr defTabSz="1218926">
                  <a:defRPr/>
                </a:pPr>
                <a:r>
                  <a:rPr lang="zh-CN" altLang="en-US" sz="1200" dirty="0">
                    <a:solidFill>
                      <a:prstClr val="white">
                        <a:alpha val="68000"/>
                      </a:prstClr>
                    </a:solidFill>
                    <a:latin typeface="Arial" pitchFamily="34" charset="0"/>
                    <a:ea typeface="方正姚体" pitchFamily="2" charset="-122"/>
                  </a:rPr>
                  <a:t> </a:t>
                </a:r>
                <a:r>
                  <a:rPr lang="en-US" altLang="zh-CN" sz="1200" dirty="0">
                    <a:solidFill>
                      <a:prstClr val="white"/>
                    </a:solidFill>
                    <a:latin typeface="Arial" pitchFamily="34" charset="0"/>
                    <a:ea typeface="方正姚体" pitchFamily="2" charset="-122"/>
                  </a:rPr>
                  <a:t>www.rapidppt.com</a:t>
                </a:r>
                <a:endParaRPr lang="zh-CN" altLang="en-US" sz="1200" dirty="0">
                  <a:solidFill>
                    <a:prstClr val="white"/>
                  </a:solidFill>
                  <a:latin typeface="Arial" pitchFamily="34" charset="0"/>
                  <a:ea typeface="方正姚体" pitchFamily="2" charset="-122"/>
                </a:endParaRPr>
              </a:p>
            </p:txBody>
          </p:sp>
          <p:cxnSp>
            <p:nvCxnSpPr>
              <p:cNvPr id="10" name="直接连接符 9"/>
              <p:cNvCxnSpPr/>
              <p:nvPr/>
            </p:nvCxnSpPr>
            <p:spPr bwMode="auto">
              <a:xfrm>
                <a:off x="1919817" y="6650567"/>
                <a:ext cx="0" cy="11430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897836767"/>
      </p:ext>
    </p:extLst>
  </p:cSld>
  <p:clrMapOvr>
    <a:masterClrMapping/>
  </p:clrMapOvr>
  <p:transition advTm="3000"/>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General Slide">
    <p:spTree>
      <p:nvGrpSpPr>
        <p:cNvPr id="1" name="Shape 14"/>
        <p:cNvGrpSpPr/>
        <p:nvPr/>
      </p:nvGrpSpPr>
      <p:grpSpPr>
        <a:xfrm>
          <a:off x="0" y="0"/>
          <a:ext cx="0" cy="0"/>
          <a:chOff x="0" y="0"/>
          <a:chExt cx="0" cy="0"/>
        </a:xfrm>
      </p:grpSpPr>
    </p:spTree>
    <p:extLst>
      <p:ext uri="{BB962C8B-B14F-4D97-AF65-F5344CB8AC3E}">
        <p14:creationId xmlns:p14="http://schemas.microsoft.com/office/powerpoint/2010/main" val="2027205543"/>
      </p:ext>
    </p:extLst>
  </p:cSld>
  <p:clrMapOvr>
    <a:masterClrMapping/>
  </p:clrMapOvr>
  <p:transition advTm="3000"/>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Page Numb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4666280"/>
      </p:ext>
    </p:extLst>
  </p:cSld>
  <p:clrMapOvr>
    <a:masterClrMapping/>
  </p:clrMapOvr>
  <p:transition advTm="300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01">
    <p:spTree>
      <p:nvGrpSpPr>
        <p:cNvPr id="1" name=""/>
        <p:cNvGrpSpPr/>
        <p:nvPr/>
      </p:nvGrpSpPr>
      <p:grpSpPr>
        <a:xfrm>
          <a:off x="0" y="0"/>
          <a:ext cx="0" cy="0"/>
          <a:chOff x="0" y="0"/>
          <a:chExt cx="0" cy="0"/>
        </a:xfrm>
      </p:grpSpPr>
      <p:sp>
        <p:nvSpPr>
          <p:cNvPr id="5" name="Marcador de pie de página 4"/>
          <p:cNvSpPr>
            <a:spLocks noGrp="1"/>
          </p:cNvSpPr>
          <p:nvPr>
            <p:ph type="ftr" sz="quarter" idx="11"/>
          </p:nvPr>
        </p:nvSpPr>
        <p:spPr>
          <a:xfrm>
            <a:off x="4038338" y="6356408"/>
            <a:ext cx="4115325" cy="365083"/>
          </a:xfrm>
          <a:prstGeom prst="rect">
            <a:avLst/>
          </a:prstGeom>
        </p:spPr>
        <p:txBody>
          <a:bodyPr lIns="33864" tIns="16904" rIns="33864" bIns="16904" anchor="ctr"/>
          <a:lstStyle>
            <a:lvl1pPr algn="ctr">
              <a:defRPr>
                <a:solidFill>
                  <a:schemeClr val="tx2"/>
                </a:solidFill>
              </a:defRPr>
            </a:lvl1pPr>
          </a:lstStyle>
          <a:p>
            <a:pPr defTabSz="1192077">
              <a:lnSpc>
                <a:spcPct val="125000"/>
              </a:lnSpc>
            </a:pPr>
            <a:r>
              <a:rPr lang="it-IT" sz="933">
                <a:solidFill>
                  <a:srgbClr val="1F1F1F"/>
                </a:solidFill>
                <a:latin typeface="Source Sans Pro" panose="020B0503030403020204" pitchFamily="34" charset="0"/>
              </a:rPr>
              <a:t>www.yourcompany.com | powerpoint template</a:t>
            </a:r>
            <a:endParaRPr lang="en-US" sz="933" dirty="0">
              <a:solidFill>
                <a:srgbClr val="1F1F1F"/>
              </a:solidFill>
              <a:latin typeface="Source Sans Pro" panose="020B0503030403020204" pitchFamily="34" charset="0"/>
            </a:endParaRPr>
          </a:p>
        </p:txBody>
      </p:sp>
      <p:sp>
        <p:nvSpPr>
          <p:cNvPr id="6" name="Marcador de número de diapositiva 5"/>
          <p:cNvSpPr>
            <a:spLocks noGrp="1"/>
          </p:cNvSpPr>
          <p:nvPr>
            <p:ph type="sldNum" sz="quarter" idx="12"/>
          </p:nvPr>
        </p:nvSpPr>
        <p:spPr/>
        <p:txBody>
          <a:bodyPr/>
          <a:lstStyle>
            <a:lvl1pPr>
              <a:defRPr>
                <a:solidFill>
                  <a:schemeClr val="tx2"/>
                </a:solidFill>
              </a:defRPr>
            </a:lvl1pPr>
          </a:lstStyle>
          <a:p>
            <a:fld id="{FF439014-E629-42E3-A58B-61A0F1C8CFFE}" type="slidenum">
              <a:rPr smtClean="0">
                <a:solidFill>
                  <a:srgbClr val="1F1F1F"/>
                </a:solidFill>
              </a:rPr>
              <a:t>‹#›</a:t>
            </a:fld>
            <a:endParaRPr>
              <a:solidFill>
                <a:srgbClr val="1F1F1F"/>
              </a:solidFill>
            </a:endParaRPr>
          </a:p>
        </p:txBody>
      </p:sp>
      <p:cxnSp>
        <p:nvCxnSpPr>
          <p:cNvPr id="10" name="Conector recto 9"/>
          <p:cNvCxnSpPr/>
          <p:nvPr userDrawn="1"/>
        </p:nvCxnSpPr>
        <p:spPr>
          <a:xfrm>
            <a:off x="262607" y="6365107"/>
            <a:ext cx="11666787"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39052683"/>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ppt_x"/>
                                          </p:val>
                                        </p:tav>
                                        <p:tav tm="100000">
                                          <p:val>
                                            <p:strVal val="#ppt_x"/>
                                          </p:val>
                                        </p:tav>
                                      </p:tavLst>
                                    </p:anim>
                                    <p:anim calcmode="lin" valueType="num">
                                      <p:cBhvr additive="base">
                                        <p:cTn id="8" dur="1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ppt_x"/>
                                          </p:val>
                                        </p:tav>
                                        <p:tav tm="100000">
                                          <p:val>
                                            <p:strVal val="#ppt_x"/>
                                          </p:val>
                                        </p:tav>
                                      </p:tavLst>
                                    </p:anim>
                                    <p:anim calcmode="lin" valueType="num">
                                      <p:cBhvr additive="base">
                                        <p:cTn id="12" dur="1500" fill="hold"/>
                                        <p:tgtEl>
                                          <p:spTgt spid="6"/>
                                        </p:tgtEl>
                                        <p:attrNameLst>
                                          <p:attrName>ppt_y</p:attrName>
                                        </p:attrNameLst>
                                      </p:cBhvr>
                                      <p:tavLst>
                                        <p:tav tm="0">
                                          <p:val>
                                            <p:strVal val="1+#ppt_h/2"/>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02">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3117058"/>
      </p:ext>
    </p:extLst>
  </p:cSld>
  <p:clrMapOvr>
    <a:masterClrMapping/>
  </p:clrMapOvr>
  <p:transition advTm="300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Blank 03">
    <p:spTree>
      <p:nvGrpSpPr>
        <p:cNvPr id="1" name=""/>
        <p:cNvGrpSpPr/>
        <p:nvPr/>
      </p:nvGrpSpPr>
      <p:grpSpPr>
        <a:xfrm>
          <a:off x="0" y="0"/>
          <a:ext cx="0" cy="0"/>
          <a:chOff x="0" y="0"/>
          <a:chExt cx="0" cy="0"/>
        </a:xfrm>
      </p:grpSpPr>
      <p:sp>
        <p:nvSpPr>
          <p:cNvPr id="2" name="Título 1"/>
          <p:cNvSpPr>
            <a:spLocks noGrp="1"/>
          </p:cNvSpPr>
          <p:nvPr>
            <p:ph type="ctrTitle" hasCustomPrompt="1"/>
          </p:nvPr>
        </p:nvSpPr>
        <p:spPr>
          <a:xfrm>
            <a:off x="638851" y="324637"/>
            <a:ext cx="8156915" cy="506776"/>
          </a:xfrm>
        </p:spPr>
        <p:txBody>
          <a:bodyPr anchor="b">
            <a:normAutofit/>
          </a:bodyPr>
          <a:lstStyle>
            <a:lvl1pPr marL="0" algn="l" defTabSz="450415" rtl="0" eaLnBrk="1" latinLnBrk="0" hangingPunct="1">
              <a:lnSpc>
                <a:spcPct val="90000"/>
              </a:lnSpc>
              <a:spcBef>
                <a:spcPct val="0"/>
              </a:spcBef>
              <a:buNone/>
              <a:defRPr lang="es-SV" sz="2400" kern="1200" dirty="0">
                <a:solidFill>
                  <a:schemeClr val="tx2"/>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r>
              <a:rPr lang="es-ES" dirty="0" err="1"/>
              <a:t>Your</a:t>
            </a:r>
            <a:r>
              <a:rPr lang="es-ES" dirty="0"/>
              <a:t> </a:t>
            </a:r>
            <a:r>
              <a:rPr lang="es-ES" dirty="0" err="1"/>
              <a:t>title</a:t>
            </a:r>
            <a:r>
              <a:rPr lang="es-ES" dirty="0"/>
              <a:t> </a:t>
            </a:r>
            <a:r>
              <a:rPr lang="es-ES" dirty="0" err="1"/>
              <a:t>goes</a:t>
            </a:r>
            <a:r>
              <a:rPr lang="es-ES" dirty="0"/>
              <a:t> </a:t>
            </a:r>
            <a:r>
              <a:rPr lang="es-ES" dirty="0" err="1"/>
              <a:t>here</a:t>
            </a:r>
            <a:endParaRPr lang="es-SV" dirty="0"/>
          </a:p>
        </p:txBody>
      </p:sp>
      <p:sp>
        <p:nvSpPr>
          <p:cNvPr id="3" name="Subtítulo 2"/>
          <p:cNvSpPr>
            <a:spLocks noGrp="1"/>
          </p:cNvSpPr>
          <p:nvPr>
            <p:ph type="subTitle" idx="1" hasCustomPrompt="1"/>
          </p:nvPr>
        </p:nvSpPr>
        <p:spPr>
          <a:xfrm>
            <a:off x="653536" y="802469"/>
            <a:ext cx="3195147" cy="230711"/>
          </a:xfrm>
        </p:spPr>
        <p:txBody>
          <a:bodyPr anchor="ctr">
            <a:normAutofit/>
          </a:bodyPr>
          <a:lstStyle>
            <a:lvl1pPr marL="0" indent="0" algn="l">
              <a:buNone/>
              <a:defRPr lang="es-SV" sz="1333" kern="1200" baseline="0" dirty="0">
                <a:solidFill>
                  <a:schemeClr val="bg2"/>
                </a:solidFill>
                <a:latin typeface="Source Sans Pro" panose="020B0503030403020204" pitchFamily="34" charset="0"/>
                <a:ea typeface="+mn-ea"/>
                <a:cs typeface="+mn-cs"/>
              </a:defRPr>
            </a:lvl1pPr>
            <a:lvl2pPr marL="225208" indent="0" algn="ctr">
              <a:buNone/>
              <a:defRPr sz="933"/>
            </a:lvl2pPr>
            <a:lvl3pPr marL="451262" indent="0" algn="ctr">
              <a:buNone/>
              <a:defRPr sz="933"/>
            </a:lvl3pPr>
            <a:lvl4pPr marL="676470" indent="0" algn="ctr">
              <a:buNone/>
              <a:defRPr sz="800"/>
            </a:lvl4pPr>
            <a:lvl5pPr marL="902524" indent="0" algn="ctr">
              <a:buNone/>
              <a:defRPr sz="800"/>
            </a:lvl5pPr>
            <a:lvl6pPr marL="1127732" indent="0" algn="ctr">
              <a:buNone/>
              <a:defRPr sz="800"/>
            </a:lvl6pPr>
            <a:lvl7pPr marL="1353786" indent="0" algn="ctr">
              <a:buNone/>
              <a:defRPr sz="800"/>
            </a:lvl7pPr>
            <a:lvl8pPr marL="1578994" indent="0" algn="ctr">
              <a:buNone/>
              <a:defRPr sz="800"/>
            </a:lvl8pPr>
            <a:lvl9pPr marL="1805048" indent="0" algn="ctr">
              <a:buNone/>
              <a:defRPr sz="800"/>
            </a:lvl9pPr>
          </a:lstStyle>
          <a:p>
            <a:r>
              <a:rPr lang="es-ES" dirty="0"/>
              <a:t>Your </a:t>
            </a:r>
            <a:r>
              <a:rPr lang="es-ES" dirty="0" err="1"/>
              <a:t>subtitle</a:t>
            </a:r>
            <a:r>
              <a:rPr lang="es-ES" dirty="0"/>
              <a:t> </a:t>
            </a:r>
            <a:r>
              <a:rPr lang="es-ES" dirty="0" err="1"/>
              <a:t>or</a:t>
            </a:r>
            <a:r>
              <a:rPr lang="es-ES" dirty="0"/>
              <a:t> </a:t>
            </a:r>
            <a:r>
              <a:rPr lang="es-ES" dirty="0" err="1"/>
              <a:t>any</a:t>
            </a:r>
            <a:r>
              <a:rPr lang="es-ES" dirty="0"/>
              <a:t> </a:t>
            </a:r>
            <a:r>
              <a:rPr lang="es-ES" dirty="0" err="1"/>
              <a:t>other</a:t>
            </a:r>
            <a:r>
              <a:rPr lang="es-ES" dirty="0"/>
              <a:t> </a:t>
            </a:r>
            <a:r>
              <a:rPr lang="es-ES" dirty="0" err="1"/>
              <a:t>text</a:t>
            </a:r>
            <a:r>
              <a:rPr lang="es-ES" dirty="0"/>
              <a:t> </a:t>
            </a:r>
            <a:r>
              <a:rPr lang="es-ES" dirty="0" err="1"/>
              <a:t>goes</a:t>
            </a:r>
            <a:r>
              <a:rPr lang="es-ES" dirty="0"/>
              <a:t> </a:t>
            </a:r>
            <a:r>
              <a:rPr lang="es-ES" dirty="0" err="1"/>
              <a:t>here</a:t>
            </a:r>
            <a:endParaRPr lang="es-SV" dirty="0"/>
          </a:p>
        </p:txBody>
      </p:sp>
    </p:spTree>
    <p:extLst>
      <p:ext uri="{BB962C8B-B14F-4D97-AF65-F5344CB8AC3E}">
        <p14:creationId xmlns:p14="http://schemas.microsoft.com/office/powerpoint/2010/main" val="4661451"/>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0-#ppt_w/2"/>
                                          </p:val>
                                        </p:tav>
                                        <p:tav tm="100000">
                                          <p:val>
                                            <p:strVal val="#ppt_x"/>
                                          </p:val>
                                        </p:tav>
                                      </p:tavLst>
                                    </p:anim>
                                    <p:anim calcmode="lin" valueType="num">
                                      <p:cBhvr additive="base">
                                        <p:cTn id="12" dur="1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tmplLst>
          <p:tmpl>
            <p:tnLst>
              <p:par>
                <p:cTn presetID="2" presetClass="entr" presetSubtype="8" decel="100000" fill="hold" nodeType="withEffect">
                  <p:stCondLst>
                    <p:cond delay="25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1500" fill="hold"/>
                        <p:tgtEl>
                          <p:spTgt spid="3"/>
                        </p:tgtEl>
                        <p:attrNameLst>
                          <p:attrName>ppt_x</p:attrName>
                        </p:attrNameLst>
                      </p:cBhvr>
                      <p:tavLst>
                        <p:tav tm="0">
                          <p:val>
                            <p:strVal val="0-#ppt_w/2"/>
                          </p:val>
                        </p:tav>
                        <p:tav tm="100000">
                          <p:val>
                            <p:strVal val="#ppt_x"/>
                          </p:val>
                        </p:tav>
                      </p:tavLst>
                    </p:anim>
                    <p:anim calcmode="lin" valueType="num">
                      <p:cBhvr additive="base">
                        <p:cTn dur="1500" fill="hold"/>
                        <p:tgtEl>
                          <p:spTgt spid="3"/>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Blank 04">
    <p:spTree>
      <p:nvGrpSpPr>
        <p:cNvPr id="1" name=""/>
        <p:cNvGrpSpPr/>
        <p:nvPr/>
      </p:nvGrpSpPr>
      <p:grpSpPr>
        <a:xfrm>
          <a:off x="0" y="0"/>
          <a:ext cx="0" cy="0"/>
          <a:chOff x="0" y="0"/>
          <a:chExt cx="0" cy="0"/>
        </a:xfrm>
      </p:grpSpPr>
      <p:sp>
        <p:nvSpPr>
          <p:cNvPr id="2" name="Título 1"/>
          <p:cNvSpPr>
            <a:spLocks noGrp="1"/>
          </p:cNvSpPr>
          <p:nvPr>
            <p:ph type="ctrTitle" hasCustomPrompt="1"/>
          </p:nvPr>
        </p:nvSpPr>
        <p:spPr>
          <a:xfrm>
            <a:off x="3394339" y="324637"/>
            <a:ext cx="8156915" cy="506776"/>
          </a:xfrm>
        </p:spPr>
        <p:txBody>
          <a:bodyPr anchor="b">
            <a:normAutofit/>
          </a:bodyPr>
          <a:lstStyle>
            <a:lvl1pPr marL="0" algn="r" defTabSz="450415" rtl="0" eaLnBrk="1" latinLnBrk="0" hangingPunct="1">
              <a:lnSpc>
                <a:spcPct val="90000"/>
              </a:lnSpc>
              <a:spcBef>
                <a:spcPct val="0"/>
              </a:spcBef>
              <a:buNone/>
              <a:defRPr lang="es-SV" sz="2400" kern="1200" dirty="0">
                <a:solidFill>
                  <a:schemeClr val="tx2"/>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r>
              <a:rPr lang="es-ES" dirty="0" err="1"/>
              <a:t>Your</a:t>
            </a:r>
            <a:r>
              <a:rPr lang="es-ES" dirty="0"/>
              <a:t> </a:t>
            </a:r>
            <a:r>
              <a:rPr lang="es-ES" dirty="0" err="1"/>
              <a:t>title</a:t>
            </a:r>
            <a:r>
              <a:rPr lang="es-ES" dirty="0"/>
              <a:t> </a:t>
            </a:r>
            <a:r>
              <a:rPr lang="es-ES" dirty="0" err="1"/>
              <a:t>goes</a:t>
            </a:r>
            <a:r>
              <a:rPr lang="es-ES" dirty="0"/>
              <a:t> </a:t>
            </a:r>
            <a:r>
              <a:rPr lang="es-ES" dirty="0" err="1"/>
              <a:t>here</a:t>
            </a:r>
            <a:endParaRPr lang="es-SV" dirty="0"/>
          </a:p>
        </p:txBody>
      </p:sp>
      <p:sp>
        <p:nvSpPr>
          <p:cNvPr id="3" name="Subtítulo 2"/>
          <p:cNvSpPr>
            <a:spLocks noGrp="1"/>
          </p:cNvSpPr>
          <p:nvPr>
            <p:ph type="subTitle" idx="1" hasCustomPrompt="1"/>
          </p:nvPr>
        </p:nvSpPr>
        <p:spPr>
          <a:xfrm>
            <a:off x="8341819" y="802469"/>
            <a:ext cx="3195147" cy="230711"/>
          </a:xfrm>
        </p:spPr>
        <p:txBody>
          <a:bodyPr anchor="ctr">
            <a:normAutofit/>
          </a:bodyPr>
          <a:lstStyle>
            <a:lvl1pPr marL="0" indent="0" algn="r">
              <a:buNone/>
              <a:defRPr lang="es-SV" sz="1333" kern="1200" baseline="0" dirty="0">
                <a:solidFill>
                  <a:schemeClr val="bg2"/>
                </a:solidFill>
                <a:latin typeface="Source Sans Pro" panose="020B0503030403020204" pitchFamily="34" charset="0"/>
                <a:ea typeface="+mn-ea"/>
                <a:cs typeface="+mn-cs"/>
              </a:defRPr>
            </a:lvl1pPr>
            <a:lvl2pPr marL="225208" indent="0" algn="ctr">
              <a:buNone/>
              <a:defRPr sz="933"/>
            </a:lvl2pPr>
            <a:lvl3pPr marL="451262" indent="0" algn="ctr">
              <a:buNone/>
              <a:defRPr sz="933"/>
            </a:lvl3pPr>
            <a:lvl4pPr marL="676470" indent="0" algn="ctr">
              <a:buNone/>
              <a:defRPr sz="800"/>
            </a:lvl4pPr>
            <a:lvl5pPr marL="902524" indent="0" algn="ctr">
              <a:buNone/>
              <a:defRPr sz="800"/>
            </a:lvl5pPr>
            <a:lvl6pPr marL="1127732" indent="0" algn="ctr">
              <a:buNone/>
              <a:defRPr sz="800"/>
            </a:lvl6pPr>
            <a:lvl7pPr marL="1353786" indent="0" algn="ctr">
              <a:buNone/>
              <a:defRPr sz="800"/>
            </a:lvl7pPr>
            <a:lvl8pPr marL="1578994" indent="0" algn="ctr">
              <a:buNone/>
              <a:defRPr sz="800"/>
            </a:lvl8pPr>
            <a:lvl9pPr marL="1805048" indent="0" algn="ctr">
              <a:buNone/>
              <a:defRPr sz="800"/>
            </a:lvl9pPr>
          </a:lstStyle>
          <a:p>
            <a:r>
              <a:rPr lang="es-ES" dirty="0"/>
              <a:t>Your </a:t>
            </a:r>
            <a:r>
              <a:rPr lang="es-ES" dirty="0" err="1"/>
              <a:t>subtitle</a:t>
            </a:r>
            <a:r>
              <a:rPr lang="es-ES" dirty="0"/>
              <a:t> </a:t>
            </a:r>
            <a:r>
              <a:rPr lang="es-ES" dirty="0" err="1"/>
              <a:t>or</a:t>
            </a:r>
            <a:r>
              <a:rPr lang="es-ES" dirty="0"/>
              <a:t> </a:t>
            </a:r>
            <a:r>
              <a:rPr lang="es-ES" dirty="0" err="1"/>
              <a:t>any</a:t>
            </a:r>
            <a:r>
              <a:rPr lang="es-ES" dirty="0"/>
              <a:t> </a:t>
            </a:r>
            <a:r>
              <a:rPr lang="es-ES" dirty="0" err="1"/>
              <a:t>other</a:t>
            </a:r>
            <a:r>
              <a:rPr lang="es-ES" dirty="0"/>
              <a:t> </a:t>
            </a:r>
            <a:r>
              <a:rPr lang="es-ES" dirty="0" err="1"/>
              <a:t>text</a:t>
            </a:r>
            <a:r>
              <a:rPr lang="es-ES" dirty="0"/>
              <a:t> </a:t>
            </a:r>
            <a:r>
              <a:rPr lang="es-ES" dirty="0" err="1"/>
              <a:t>goes</a:t>
            </a:r>
            <a:r>
              <a:rPr lang="es-ES" dirty="0"/>
              <a:t> </a:t>
            </a:r>
            <a:r>
              <a:rPr lang="es-ES" dirty="0" err="1"/>
              <a:t>here</a:t>
            </a:r>
            <a:endParaRPr lang="es-SV" dirty="0"/>
          </a:p>
        </p:txBody>
      </p:sp>
    </p:spTree>
    <p:extLst>
      <p:ext uri="{BB962C8B-B14F-4D97-AF65-F5344CB8AC3E}">
        <p14:creationId xmlns:p14="http://schemas.microsoft.com/office/powerpoint/2010/main" val="2432437085"/>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1+#ppt_w/2"/>
                                          </p:val>
                                        </p:tav>
                                        <p:tav tm="100000">
                                          <p:val>
                                            <p:strVal val="#ppt_x"/>
                                          </p:val>
                                        </p:tav>
                                      </p:tavLst>
                                    </p:anim>
                                    <p:anim calcmode="lin" valueType="num">
                                      <p:cBhvr additive="base">
                                        <p:cTn id="12" dur="1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tmplLst>
          <p:tmpl>
            <p:tnLst>
              <p:par>
                <p:cTn presetID="2" presetClass="entr" presetSubtype="2" decel="100000" fill="hold" nodeType="withEffect">
                  <p:stCondLst>
                    <p:cond delay="25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1500" fill="hold"/>
                        <p:tgtEl>
                          <p:spTgt spid="3"/>
                        </p:tgtEl>
                        <p:attrNameLst>
                          <p:attrName>ppt_x</p:attrName>
                        </p:attrNameLst>
                      </p:cBhvr>
                      <p:tavLst>
                        <p:tav tm="0">
                          <p:val>
                            <p:strVal val="1+#ppt_w/2"/>
                          </p:val>
                        </p:tav>
                        <p:tav tm="100000">
                          <p:val>
                            <p:strVal val="#ppt_x"/>
                          </p:val>
                        </p:tav>
                      </p:tavLst>
                    </p:anim>
                    <p:anim calcmode="lin" valueType="num">
                      <p:cBhvr additive="base">
                        <p:cTn dur="1500" fill="hold"/>
                        <p:tgtEl>
                          <p:spTgt spid="3"/>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Main Slide Left">
    <p:spTree>
      <p:nvGrpSpPr>
        <p:cNvPr id="1" name=""/>
        <p:cNvGrpSpPr/>
        <p:nvPr/>
      </p:nvGrpSpPr>
      <p:grpSpPr>
        <a:xfrm>
          <a:off x="0" y="0"/>
          <a:ext cx="0" cy="0"/>
          <a:chOff x="0" y="0"/>
          <a:chExt cx="0" cy="0"/>
        </a:xfrm>
      </p:grpSpPr>
      <p:sp>
        <p:nvSpPr>
          <p:cNvPr id="2" name="Título 1"/>
          <p:cNvSpPr>
            <a:spLocks noGrp="1"/>
          </p:cNvSpPr>
          <p:nvPr>
            <p:ph type="ctrTitle" hasCustomPrompt="1"/>
          </p:nvPr>
        </p:nvSpPr>
        <p:spPr>
          <a:xfrm>
            <a:off x="638851" y="324637"/>
            <a:ext cx="8156915" cy="506776"/>
          </a:xfrm>
        </p:spPr>
        <p:txBody>
          <a:bodyPr anchor="b">
            <a:normAutofit/>
          </a:bodyPr>
          <a:lstStyle>
            <a:lvl1pPr marL="0" algn="l" defTabSz="450415" rtl="0" eaLnBrk="1" latinLnBrk="0" hangingPunct="1">
              <a:lnSpc>
                <a:spcPct val="90000"/>
              </a:lnSpc>
              <a:spcBef>
                <a:spcPct val="0"/>
              </a:spcBef>
              <a:buNone/>
              <a:defRPr lang="es-SV" sz="2400" kern="1200" dirty="0">
                <a:solidFill>
                  <a:schemeClr val="tx2"/>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r>
              <a:rPr lang="es-ES" dirty="0" err="1"/>
              <a:t>Your</a:t>
            </a:r>
            <a:r>
              <a:rPr lang="es-ES" dirty="0"/>
              <a:t> </a:t>
            </a:r>
            <a:r>
              <a:rPr lang="es-ES" dirty="0" err="1"/>
              <a:t>title</a:t>
            </a:r>
            <a:r>
              <a:rPr lang="es-ES" dirty="0"/>
              <a:t> </a:t>
            </a:r>
            <a:r>
              <a:rPr lang="es-ES" dirty="0" err="1"/>
              <a:t>goes</a:t>
            </a:r>
            <a:r>
              <a:rPr lang="es-ES" dirty="0"/>
              <a:t> </a:t>
            </a:r>
            <a:r>
              <a:rPr lang="es-ES" dirty="0" err="1"/>
              <a:t>here</a:t>
            </a:r>
            <a:endParaRPr lang="es-SV" dirty="0"/>
          </a:p>
        </p:txBody>
      </p:sp>
      <p:sp>
        <p:nvSpPr>
          <p:cNvPr id="3" name="Subtítulo 2"/>
          <p:cNvSpPr>
            <a:spLocks noGrp="1"/>
          </p:cNvSpPr>
          <p:nvPr>
            <p:ph type="subTitle" idx="1" hasCustomPrompt="1"/>
          </p:nvPr>
        </p:nvSpPr>
        <p:spPr>
          <a:xfrm>
            <a:off x="653536" y="802469"/>
            <a:ext cx="3195147" cy="230711"/>
          </a:xfrm>
        </p:spPr>
        <p:txBody>
          <a:bodyPr anchor="ctr">
            <a:normAutofit/>
          </a:bodyPr>
          <a:lstStyle>
            <a:lvl1pPr marL="0" indent="0" algn="l">
              <a:buNone/>
              <a:defRPr lang="es-SV" sz="1333" kern="1200" baseline="0" dirty="0">
                <a:solidFill>
                  <a:schemeClr val="bg2"/>
                </a:solidFill>
                <a:latin typeface="Source Sans Pro" panose="020B0503030403020204" pitchFamily="34" charset="0"/>
                <a:ea typeface="+mn-ea"/>
                <a:cs typeface="+mn-cs"/>
              </a:defRPr>
            </a:lvl1pPr>
            <a:lvl2pPr marL="225208" indent="0" algn="ctr">
              <a:buNone/>
              <a:defRPr sz="933"/>
            </a:lvl2pPr>
            <a:lvl3pPr marL="451262" indent="0" algn="ctr">
              <a:buNone/>
              <a:defRPr sz="933"/>
            </a:lvl3pPr>
            <a:lvl4pPr marL="676470" indent="0" algn="ctr">
              <a:buNone/>
              <a:defRPr sz="800"/>
            </a:lvl4pPr>
            <a:lvl5pPr marL="902524" indent="0" algn="ctr">
              <a:buNone/>
              <a:defRPr sz="800"/>
            </a:lvl5pPr>
            <a:lvl6pPr marL="1127732" indent="0" algn="ctr">
              <a:buNone/>
              <a:defRPr sz="800"/>
            </a:lvl6pPr>
            <a:lvl7pPr marL="1353786" indent="0" algn="ctr">
              <a:buNone/>
              <a:defRPr sz="800"/>
            </a:lvl7pPr>
            <a:lvl8pPr marL="1578994" indent="0" algn="ctr">
              <a:buNone/>
              <a:defRPr sz="800"/>
            </a:lvl8pPr>
            <a:lvl9pPr marL="1805048" indent="0" algn="ctr">
              <a:buNone/>
              <a:defRPr sz="800"/>
            </a:lvl9pPr>
          </a:lstStyle>
          <a:p>
            <a:r>
              <a:rPr lang="es-ES" dirty="0"/>
              <a:t>Your </a:t>
            </a:r>
            <a:r>
              <a:rPr lang="es-ES" dirty="0" err="1"/>
              <a:t>subtitle</a:t>
            </a:r>
            <a:r>
              <a:rPr lang="es-ES" dirty="0"/>
              <a:t> </a:t>
            </a:r>
            <a:r>
              <a:rPr lang="es-ES" dirty="0" err="1"/>
              <a:t>or</a:t>
            </a:r>
            <a:r>
              <a:rPr lang="es-ES" dirty="0"/>
              <a:t> </a:t>
            </a:r>
            <a:r>
              <a:rPr lang="es-ES" dirty="0" err="1"/>
              <a:t>any</a:t>
            </a:r>
            <a:r>
              <a:rPr lang="es-ES" dirty="0"/>
              <a:t> </a:t>
            </a:r>
            <a:r>
              <a:rPr lang="es-ES" dirty="0" err="1"/>
              <a:t>other</a:t>
            </a:r>
            <a:r>
              <a:rPr lang="es-ES" dirty="0"/>
              <a:t> </a:t>
            </a:r>
            <a:r>
              <a:rPr lang="es-ES" dirty="0" err="1"/>
              <a:t>text</a:t>
            </a:r>
            <a:r>
              <a:rPr lang="es-ES" dirty="0"/>
              <a:t> </a:t>
            </a:r>
            <a:r>
              <a:rPr lang="es-ES" dirty="0" err="1"/>
              <a:t>goes</a:t>
            </a:r>
            <a:r>
              <a:rPr lang="es-ES" dirty="0"/>
              <a:t> </a:t>
            </a:r>
            <a:r>
              <a:rPr lang="es-ES" dirty="0" err="1"/>
              <a:t>here</a:t>
            </a:r>
            <a:endParaRPr lang="es-SV" dirty="0"/>
          </a:p>
        </p:txBody>
      </p:sp>
      <p:sp>
        <p:nvSpPr>
          <p:cNvPr id="5" name="Marcador de pie de página 4"/>
          <p:cNvSpPr>
            <a:spLocks noGrp="1"/>
          </p:cNvSpPr>
          <p:nvPr>
            <p:ph type="ftr" sz="quarter" idx="11"/>
          </p:nvPr>
        </p:nvSpPr>
        <p:spPr>
          <a:xfrm>
            <a:off x="4038338" y="6356408"/>
            <a:ext cx="4115325" cy="365083"/>
          </a:xfrm>
          <a:prstGeom prst="rect">
            <a:avLst/>
          </a:prstGeom>
        </p:spPr>
        <p:txBody>
          <a:bodyPr lIns="33864" tIns="16904" rIns="33864" bIns="16904" anchor="ctr"/>
          <a:lstStyle>
            <a:lvl1pPr algn="ctr">
              <a:defRPr>
                <a:solidFill>
                  <a:schemeClr val="tx2"/>
                </a:solidFill>
              </a:defRPr>
            </a:lvl1pPr>
          </a:lstStyle>
          <a:p>
            <a:pPr defTabSz="1192077">
              <a:lnSpc>
                <a:spcPct val="125000"/>
              </a:lnSpc>
            </a:pPr>
            <a:r>
              <a:rPr lang="it-IT" sz="933">
                <a:solidFill>
                  <a:srgbClr val="1F1F1F"/>
                </a:solidFill>
                <a:latin typeface="Source Sans Pro" panose="020B0503030403020204" pitchFamily="34" charset="0"/>
              </a:rPr>
              <a:t>www.yourcompany.com | powerpoint template</a:t>
            </a:r>
            <a:endParaRPr lang="en-US" sz="933" dirty="0">
              <a:solidFill>
                <a:srgbClr val="1F1F1F"/>
              </a:solidFill>
              <a:latin typeface="Source Sans Pro" panose="020B0503030403020204" pitchFamily="34" charset="0"/>
            </a:endParaRPr>
          </a:p>
        </p:txBody>
      </p:sp>
      <p:sp>
        <p:nvSpPr>
          <p:cNvPr id="6" name="Marcador de número de diapositiva 5"/>
          <p:cNvSpPr>
            <a:spLocks noGrp="1"/>
          </p:cNvSpPr>
          <p:nvPr>
            <p:ph type="sldNum" sz="quarter" idx="12"/>
          </p:nvPr>
        </p:nvSpPr>
        <p:spPr/>
        <p:txBody>
          <a:bodyPr/>
          <a:lstStyle>
            <a:lvl1pPr>
              <a:defRPr>
                <a:solidFill>
                  <a:schemeClr val="tx2"/>
                </a:solidFill>
              </a:defRPr>
            </a:lvl1pPr>
          </a:lstStyle>
          <a:p>
            <a:fld id="{FF439014-E629-42E3-A58B-61A0F1C8CFFE}" type="slidenum">
              <a:rPr smtClean="0">
                <a:solidFill>
                  <a:srgbClr val="1F1F1F"/>
                </a:solidFill>
              </a:rPr>
              <a:t>‹#›</a:t>
            </a:fld>
            <a:endParaRPr>
              <a:solidFill>
                <a:srgbClr val="1F1F1F"/>
              </a:solidFill>
            </a:endParaRPr>
          </a:p>
        </p:txBody>
      </p:sp>
      <p:cxnSp>
        <p:nvCxnSpPr>
          <p:cNvPr id="10" name="Conector recto 9"/>
          <p:cNvCxnSpPr/>
          <p:nvPr userDrawn="1"/>
        </p:nvCxnSpPr>
        <p:spPr>
          <a:xfrm>
            <a:off x="262607" y="6365107"/>
            <a:ext cx="11666787"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5253632"/>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0-#ppt_w/2"/>
                                          </p:val>
                                        </p:tav>
                                        <p:tav tm="100000">
                                          <p:val>
                                            <p:strVal val="#ppt_x"/>
                                          </p:val>
                                        </p:tav>
                                      </p:tavLst>
                                    </p:anim>
                                    <p:anim calcmode="lin" valueType="num">
                                      <p:cBhvr additive="base">
                                        <p:cTn id="12" dur="1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500" fill="hold"/>
                                        <p:tgtEl>
                                          <p:spTgt spid="5"/>
                                        </p:tgtEl>
                                        <p:attrNameLst>
                                          <p:attrName>ppt_x</p:attrName>
                                        </p:attrNameLst>
                                      </p:cBhvr>
                                      <p:tavLst>
                                        <p:tav tm="0">
                                          <p:val>
                                            <p:strVal val="#ppt_x"/>
                                          </p:val>
                                        </p:tav>
                                        <p:tav tm="100000">
                                          <p:val>
                                            <p:strVal val="#ppt_x"/>
                                          </p:val>
                                        </p:tav>
                                      </p:tavLst>
                                    </p:anim>
                                    <p:anim calcmode="lin" valueType="num">
                                      <p:cBhvr additive="base">
                                        <p:cTn id="16" dur="1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500" fill="hold"/>
                                        <p:tgtEl>
                                          <p:spTgt spid="6"/>
                                        </p:tgtEl>
                                        <p:attrNameLst>
                                          <p:attrName>ppt_x</p:attrName>
                                        </p:attrNameLst>
                                      </p:cBhvr>
                                      <p:tavLst>
                                        <p:tav tm="0">
                                          <p:val>
                                            <p:strVal val="#ppt_x"/>
                                          </p:val>
                                        </p:tav>
                                        <p:tav tm="100000">
                                          <p:val>
                                            <p:strVal val="#ppt_x"/>
                                          </p:val>
                                        </p:tav>
                                      </p:tavLst>
                                    </p:anim>
                                    <p:anim calcmode="lin" valueType="num">
                                      <p:cBhvr additive="base">
                                        <p:cTn id="20" dur="1500" fill="hold"/>
                                        <p:tgtEl>
                                          <p:spTgt spid="6"/>
                                        </p:tgtEl>
                                        <p:attrNameLst>
                                          <p:attrName>ppt_y</p:attrName>
                                        </p:attrNameLst>
                                      </p:cBhvr>
                                      <p:tavLst>
                                        <p:tav tm="0">
                                          <p:val>
                                            <p:strVal val="1+#ppt_h/2"/>
                                          </p:val>
                                        </p:tav>
                                        <p:tav tm="100000">
                                          <p:val>
                                            <p:strVal val="#ppt_y"/>
                                          </p:val>
                                        </p:tav>
                                      </p:tavLst>
                                    </p:anim>
                                  </p:childTnLst>
                                </p:cTn>
                              </p:par>
                              <p:par>
                                <p:cTn id="21" presetID="10"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tmplLst>
          <p:tmpl>
            <p:tnLst>
              <p:par>
                <p:cTn presetID="2" presetClass="entr" presetSubtype="8" decel="100000" fill="hold" nodeType="withEffect">
                  <p:stCondLst>
                    <p:cond delay="25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1500" fill="hold"/>
                        <p:tgtEl>
                          <p:spTgt spid="3"/>
                        </p:tgtEl>
                        <p:attrNameLst>
                          <p:attrName>ppt_x</p:attrName>
                        </p:attrNameLst>
                      </p:cBhvr>
                      <p:tavLst>
                        <p:tav tm="0">
                          <p:val>
                            <p:strVal val="0-#ppt_w/2"/>
                          </p:val>
                        </p:tav>
                        <p:tav tm="100000">
                          <p:val>
                            <p:strVal val="#ppt_x"/>
                          </p:val>
                        </p:tav>
                      </p:tavLst>
                    </p:anim>
                    <p:anim calcmode="lin" valueType="num">
                      <p:cBhvr additive="base">
                        <p:cTn dur="1500" fill="hold"/>
                        <p:tgtEl>
                          <p:spTgt spid="3"/>
                        </p:tgtEl>
                        <p:attrNameLst>
                          <p:attrName>ppt_y</p:attrName>
                        </p:attrNameLst>
                      </p:cBhvr>
                      <p:tavLst>
                        <p:tav tm="0">
                          <p:val>
                            <p:strVal val="#ppt_y"/>
                          </p:val>
                        </p:tav>
                        <p:tav tm="100000">
                          <p:val>
                            <p:strVal val="#ppt_y"/>
                          </p:val>
                        </p:tav>
                      </p:tavLst>
                    </p:anim>
                  </p:childTnLst>
                </p:cTn>
              </p:par>
            </p:tnLst>
          </p:tmpl>
        </p:tmplLst>
      </p:bldP>
      <p:bldP spid="5" grpId="0"/>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84C9114-CBB9-4D47-8E75-72540E300A1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9A090A6-35D4-4878-8DB4-380ABF53BD82}"/>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C7168796-C0D4-4AC8-BC96-C06B47448DB6}"/>
              </a:ext>
            </a:extLst>
          </p:cNvPr>
          <p:cNvSpPr>
            <a:spLocks noGrp="1"/>
          </p:cNvSpPr>
          <p:nvPr>
            <p:ph type="dt" sz="half" idx="10"/>
          </p:nvPr>
        </p:nvSpPr>
        <p:spPr/>
        <p:txBody>
          <a:bodyPr/>
          <a:lstStyle/>
          <a:p>
            <a:fld id="{62F42EA0-288B-46A3-8DEE-9F041C6F09BB}" type="datetimeFigureOut">
              <a:rPr lang="zh-CN" altLang="en-US" smtClean="0"/>
              <a:t>2017/11/26 Sunday</a:t>
            </a:fld>
            <a:endParaRPr lang="zh-CN" altLang="en-US"/>
          </a:p>
        </p:txBody>
      </p:sp>
      <p:sp>
        <p:nvSpPr>
          <p:cNvPr id="5" name="页脚占位符 4">
            <a:extLst>
              <a:ext uri="{FF2B5EF4-FFF2-40B4-BE49-F238E27FC236}">
                <a16:creationId xmlns:a16="http://schemas.microsoft.com/office/drawing/2014/main" id="{52ADE9CB-068B-4728-8AD4-FC53598927E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1C1E1CC-C594-40CF-8F7E-783A88A813C8}"/>
              </a:ext>
            </a:extLst>
          </p:cNvPr>
          <p:cNvSpPr>
            <a:spLocks noGrp="1"/>
          </p:cNvSpPr>
          <p:nvPr>
            <p:ph type="sldNum" sz="quarter" idx="12"/>
          </p:nvPr>
        </p:nvSpPr>
        <p:spPr/>
        <p:txBody>
          <a:bodyPr/>
          <a:lstStyle/>
          <a:p>
            <a:fld id="{428CB7A3-A6AD-4C44-B80A-AB80FD66F40D}" type="slidenum">
              <a:rPr lang="zh-CN" altLang="en-US" smtClean="0"/>
              <a:t>‹#›</a:t>
            </a:fld>
            <a:endParaRPr lang="zh-CN" altLang="en-US"/>
          </a:p>
        </p:txBody>
      </p:sp>
    </p:spTree>
    <p:extLst>
      <p:ext uri="{BB962C8B-B14F-4D97-AF65-F5344CB8AC3E}">
        <p14:creationId xmlns:p14="http://schemas.microsoft.com/office/powerpoint/2010/main" val="652013837"/>
      </p:ext>
    </p:extLst>
  </p:cSld>
  <p:clrMapOvr>
    <a:masterClrMapping/>
  </p:clrMapOvr>
  <p:transition advTm="3000"/>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Main Slide L_01">
    <p:spTree>
      <p:nvGrpSpPr>
        <p:cNvPr id="1" name=""/>
        <p:cNvGrpSpPr/>
        <p:nvPr/>
      </p:nvGrpSpPr>
      <p:grpSpPr>
        <a:xfrm>
          <a:off x="0" y="0"/>
          <a:ext cx="0" cy="0"/>
          <a:chOff x="0" y="0"/>
          <a:chExt cx="0" cy="0"/>
        </a:xfrm>
      </p:grpSpPr>
      <p:sp>
        <p:nvSpPr>
          <p:cNvPr id="13" name="1 Rectángulo"/>
          <p:cNvSpPr/>
          <p:nvPr userDrawn="1"/>
        </p:nvSpPr>
        <p:spPr bwMode="auto">
          <a:xfrm>
            <a:off x="4073383" y="5600186"/>
            <a:ext cx="1136525" cy="456991"/>
          </a:xfrm>
          <a:prstGeom prst="rect">
            <a:avLst/>
          </a:prstGeom>
          <a:solidFill>
            <a:schemeClr val="accent4"/>
          </a:solidFill>
          <a:ln>
            <a:noFill/>
          </a:ln>
        </p:spPr>
        <p:txBody>
          <a:bodyPr lIns="0" tIns="0" rIns="0" bIns="0" rtlCol="0" anchor="ctr"/>
          <a:lstStyle/>
          <a:p>
            <a:pPr algn="ctr" defTabSz="1192077"/>
            <a:endParaRPr lang="es-SV" sz="2400">
              <a:solidFill>
                <a:srgbClr val="000000"/>
              </a:solidFill>
            </a:endParaRPr>
          </a:p>
        </p:txBody>
      </p:sp>
      <p:sp>
        <p:nvSpPr>
          <p:cNvPr id="12" name="2 Marcador de posición de imagen"/>
          <p:cNvSpPr>
            <a:spLocks noGrp="1"/>
          </p:cNvSpPr>
          <p:nvPr>
            <p:ph type="pic" sz="quarter" idx="13"/>
          </p:nvPr>
        </p:nvSpPr>
        <p:spPr>
          <a:xfrm>
            <a:off x="698360" y="1384389"/>
            <a:ext cx="4474075" cy="4632099"/>
          </a:xfrm>
          <a:prstGeom prst="rect">
            <a:avLst/>
          </a:prstGeom>
          <a:solidFill>
            <a:schemeClr val="bg1">
              <a:lumMod val="85000"/>
              <a:alpha val="50000"/>
            </a:schemeClr>
          </a:solidFill>
        </p:spPr>
        <p:txBody>
          <a:bodyPr/>
          <a:lstStyle>
            <a:lvl1pPr marL="0" indent="0">
              <a:buNone/>
              <a:defRPr/>
            </a:lvl1pPr>
          </a:lstStyle>
          <a:p>
            <a:endParaRPr lang="es-SV" dirty="0"/>
          </a:p>
        </p:txBody>
      </p:sp>
      <p:sp>
        <p:nvSpPr>
          <p:cNvPr id="14" name="Título 1"/>
          <p:cNvSpPr>
            <a:spLocks noGrp="1"/>
          </p:cNvSpPr>
          <p:nvPr>
            <p:ph type="ctrTitle" hasCustomPrompt="1"/>
          </p:nvPr>
        </p:nvSpPr>
        <p:spPr>
          <a:xfrm>
            <a:off x="638851" y="324637"/>
            <a:ext cx="8156915" cy="506776"/>
          </a:xfrm>
        </p:spPr>
        <p:txBody>
          <a:bodyPr anchor="b">
            <a:normAutofit/>
          </a:bodyPr>
          <a:lstStyle>
            <a:lvl1pPr marL="0" algn="l" defTabSz="450415" rtl="0" eaLnBrk="1" latinLnBrk="0" hangingPunct="1">
              <a:lnSpc>
                <a:spcPct val="90000"/>
              </a:lnSpc>
              <a:spcBef>
                <a:spcPct val="0"/>
              </a:spcBef>
              <a:buNone/>
              <a:defRPr lang="es-SV" sz="2400" kern="1200" dirty="0">
                <a:solidFill>
                  <a:schemeClr val="tx2"/>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r>
              <a:rPr lang="es-ES" dirty="0" err="1"/>
              <a:t>Your</a:t>
            </a:r>
            <a:r>
              <a:rPr lang="es-ES" dirty="0"/>
              <a:t> </a:t>
            </a:r>
            <a:r>
              <a:rPr lang="es-ES" dirty="0" err="1"/>
              <a:t>title</a:t>
            </a:r>
            <a:r>
              <a:rPr lang="es-ES" dirty="0"/>
              <a:t> </a:t>
            </a:r>
            <a:r>
              <a:rPr lang="es-ES" dirty="0" err="1"/>
              <a:t>goes</a:t>
            </a:r>
            <a:r>
              <a:rPr lang="es-ES" dirty="0"/>
              <a:t> </a:t>
            </a:r>
            <a:r>
              <a:rPr lang="es-ES" dirty="0" err="1"/>
              <a:t>here</a:t>
            </a:r>
            <a:endParaRPr lang="es-SV" dirty="0"/>
          </a:p>
        </p:txBody>
      </p:sp>
      <p:sp>
        <p:nvSpPr>
          <p:cNvPr id="15" name="Subtítulo 2"/>
          <p:cNvSpPr>
            <a:spLocks noGrp="1"/>
          </p:cNvSpPr>
          <p:nvPr>
            <p:ph type="subTitle" idx="1" hasCustomPrompt="1"/>
          </p:nvPr>
        </p:nvSpPr>
        <p:spPr>
          <a:xfrm>
            <a:off x="653536" y="802469"/>
            <a:ext cx="3195147" cy="230711"/>
          </a:xfrm>
        </p:spPr>
        <p:txBody>
          <a:bodyPr anchor="ctr">
            <a:normAutofit/>
          </a:bodyPr>
          <a:lstStyle>
            <a:lvl1pPr marL="0" indent="0" algn="l">
              <a:buNone/>
              <a:defRPr lang="es-SV" sz="1333" kern="1200" baseline="0" dirty="0">
                <a:solidFill>
                  <a:schemeClr val="bg2"/>
                </a:solidFill>
                <a:latin typeface="Source Sans Pro" panose="020B0503030403020204" pitchFamily="34" charset="0"/>
                <a:ea typeface="+mn-ea"/>
                <a:cs typeface="+mn-cs"/>
              </a:defRPr>
            </a:lvl1pPr>
            <a:lvl2pPr marL="225208" indent="0" algn="ctr">
              <a:buNone/>
              <a:defRPr sz="933"/>
            </a:lvl2pPr>
            <a:lvl3pPr marL="451262" indent="0" algn="ctr">
              <a:buNone/>
              <a:defRPr sz="933"/>
            </a:lvl3pPr>
            <a:lvl4pPr marL="676470" indent="0" algn="ctr">
              <a:buNone/>
              <a:defRPr sz="800"/>
            </a:lvl4pPr>
            <a:lvl5pPr marL="902524" indent="0" algn="ctr">
              <a:buNone/>
              <a:defRPr sz="800"/>
            </a:lvl5pPr>
            <a:lvl6pPr marL="1127732" indent="0" algn="ctr">
              <a:buNone/>
              <a:defRPr sz="800"/>
            </a:lvl6pPr>
            <a:lvl7pPr marL="1353786" indent="0" algn="ctr">
              <a:buNone/>
              <a:defRPr sz="800"/>
            </a:lvl7pPr>
            <a:lvl8pPr marL="1578994" indent="0" algn="ctr">
              <a:buNone/>
              <a:defRPr sz="800"/>
            </a:lvl8pPr>
            <a:lvl9pPr marL="1805048" indent="0" algn="ctr">
              <a:buNone/>
              <a:defRPr sz="800"/>
            </a:lvl9pPr>
          </a:lstStyle>
          <a:p>
            <a:r>
              <a:rPr lang="es-ES" dirty="0"/>
              <a:t>Your </a:t>
            </a:r>
            <a:r>
              <a:rPr lang="es-ES" dirty="0" err="1"/>
              <a:t>subtitle</a:t>
            </a:r>
            <a:r>
              <a:rPr lang="es-ES" dirty="0"/>
              <a:t> </a:t>
            </a:r>
            <a:r>
              <a:rPr lang="es-ES" dirty="0" err="1"/>
              <a:t>or</a:t>
            </a:r>
            <a:r>
              <a:rPr lang="es-ES" dirty="0"/>
              <a:t> </a:t>
            </a:r>
            <a:r>
              <a:rPr lang="es-ES" dirty="0" err="1"/>
              <a:t>any</a:t>
            </a:r>
            <a:r>
              <a:rPr lang="es-ES" dirty="0"/>
              <a:t> </a:t>
            </a:r>
            <a:r>
              <a:rPr lang="es-ES" dirty="0" err="1"/>
              <a:t>other</a:t>
            </a:r>
            <a:r>
              <a:rPr lang="es-ES" dirty="0"/>
              <a:t> </a:t>
            </a:r>
            <a:r>
              <a:rPr lang="es-ES" dirty="0" err="1"/>
              <a:t>text</a:t>
            </a:r>
            <a:r>
              <a:rPr lang="es-ES" dirty="0"/>
              <a:t> </a:t>
            </a:r>
            <a:r>
              <a:rPr lang="es-ES" dirty="0" err="1"/>
              <a:t>goes</a:t>
            </a:r>
            <a:r>
              <a:rPr lang="es-ES" dirty="0"/>
              <a:t> </a:t>
            </a:r>
            <a:r>
              <a:rPr lang="es-ES" dirty="0" err="1"/>
              <a:t>here</a:t>
            </a:r>
            <a:endParaRPr lang="es-SV" dirty="0"/>
          </a:p>
        </p:txBody>
      </p:sp>
      <p:sp>
        <p:nvSpPr>
          <p:cNvPr id="16" name="Marcador de pie de página 4"/>
          <p:cNvSpPr>
            <a:spLocks noGrp="1"/>
          </p:cNvSpPr>
          <p:nvPr>
            <p:ph type="ftr" sz="quarter" idx="11"/>
          </p:nvPr>
        </p:nvSpPr>
        <p:spPr>
          <a:xfrm>
            <a:off x="4038338" y="6356408"/>
            <a:ext cx="4115325" cy="365083"/>
          </a:xfrm>
          <a:prstGeom prst="rect">
            <a:avLst/>
          </a:prstGeom>
        </p:spPr>
        <p:txBody>
          <a:bodyPr lIns="33864" tIns="16904" rIns="33864" bIns="16904" anchor="ctr"/>
          <a:lstStyle>
            <a:lvl1pPr algn="ctr">
              <a:defRPr>
                <a:solidFill>
                  <a:schemeClr val="tx2"/>
                </a:solidFill>
              </a:defRPr>
            </a:lvl1pPr>
          </a:lstStyle>
          <a:p>
            <a:pPr defTabSz="1192077">
              <a:lnSpc>
                <a:spcPct val="125000"/>
              </a:lnSpc>
            </a:pPr>
            <a:r>
              <a:rPr lang="it-IT" sz="933">
                <a:solidFill>
                  <a:srgbClr val="1F1F1F"/>
                </a:solidFill>
                <a:latin typeface="Source Sans Pro" panose="020B0503030403020204" pitchFamily="34" charset="0"/>
              </a:rPr>
              <a:t>www.yourcompany.com | powerpoint template</a:t>
            </a:r>
            <a:endParaRPr lang="en-US" sz="933" dirty="0">
              <a:solidFill>
                <a:srgbClr val="1F1F1F"/>
              </a:solidFill>
              <a:latin typeface="Source Sans Pro" panose="020B0503030403020204" pitchFamily="34" charset="0"/>
            </a:endParaRPr>
          </a:p>
        </p:txBody>
      </p:sp>
      <p:sp>
        <p:nvSpPr>
          <p:cNvPr id="18" name="Marcador de número de diapositiva 5"/>
          <p:cNvSpPr>
            <a:spLocks noGrp="1"/>
          </p:cNvSpPr>
          <p:nvPr>
            <p:ph type="sldNum" sz="quarter" idx="12"/>
          </p:nvPr>
        </p:nvSpPr>
        <p:spPr>
          <a:xfrm>
            <a:off x="9083486" y="6356408"/>
            <a:ext cx="2743021" cy="365083"/>
          </a:xfrm>
        </p:spPr>
        <p:txBody>
          <a:bodyPr/>
          <a:lstStyle>
            <a:lvl1pPr>
              <a:defRPr>
                <a:solidFill>
                  <a:schemeClr val="tx2"/>
                </a:solidFill>
              </a:defRPr>
            </a:lvl1pPr>
          </a:lstStyle>
          <a:p>
            <a:fld id="{FF439014-E629-42E3-A58B-61A0F1C8CFFE}" type="slidenum">
              <a:rPr smtClean="0">
                <a:solidFill>
                  <a:srgbClr val="1F1F1F"/>
                </a:solidFill>
              </a:rPr>
              <a:t>‹#›</a:t>
            </a:fld>
            <a:endParaRPr>
              <a:solidFill>
                <a:srgbClr val="1F1F1F"/>
              </a:solidFill>
            </a:endParaRPr>
          </a:p>
        </p:txBody>
      </p:sp>
      <p:cxnSp>
        <p:nvCxnSpPr>
          <p:cNvPr id="19" name="Conector recto 9"/>
          <p:cNvCxnSpPr/>
          <p:nvPr userDrawn="1"/>
        </p:nvCxnSpPr>
        <p:spPr>
          <a:xfrm>
            <a:off x="262607" y="6365107"/>
            <a:ext cx="11666787"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8369497"/>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strVal val="4/3*#ppt_w"/>
                                          </p:val>
                                        </p:tav>
                                        <p:tav tm="100000">
                                          <p:val>
                                            <p:strVal val="#ppt_w"/>
                                          </p:val>
                                        </p:tav>
                                      </p:tavLst>
                                    </p:anim>
                                    <p:anim calcmode="lin" valueType="num">
                                      <p:cBhvr>
                                        <p:cTn id="8" dur="500" fill="hold"/>
                                        <p:tgtEl>
                                          <p:spTgt spid="12"/>
                                        </p:tgtEl>
                                        <p:attrNameLst>
                                          <p:attrName>ppt_h</p:attrName>
                                        </p:attrNameLst>
                                      </p:cBhvr>
                                      <p:tavLst>
                                        <p:tav tm="0">
                                          <p:val>
                                            <p:strVal val="4/3*#ppt_h"/>
                                          </p:val>
                                        </p:tav>
                                        <p:tav tm="100000">
                                          <p:val>
                                            <p:strVal val="#ppt_h"/>
                                          </p:val>
                                        </p:tav>
                                      </p:tavLst>
                                    </p:anim>
                                  </p:childTnLst>
                                </p:cTn>
                              </p:par>
                              <p:par>
                                <p:cTn id="9" presetID="23" presetClass="entr" presetSubtype="288"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strVal val="4/3*#ppt_w"/>
                                          </p:val>
                                        </p:tav>
                                        <p:tav tm="100000">
                                          <p:val>
                                            <p:strVal val="#ppt_w"/>
                                          </p:val>
                                        </p:tav>
                                      </p:tavLst>
                                    </p:anim>
                                    <p:anim calcmode="lin" valueType="num">
                                      <p:cBhvr>
                                        <p:cTn id="12" dur="500" fill="hold"/>
                                        <p:tgtEl>
                                          <p:spTgt spid="13"/>
                                        </p:tgtEl>
                                        <p:attrNameLst>
                                          <p:attrName>ppt_h</p:attrName>
                                        </p:attrNameLst>
                                      </p:cBhvr>
                                      <p:tavLst>
                                        <p:tav tm="0">
                                          <p:val>
                                            <p:strVal val="4/3*#ppt_h"/>
                                          </p:val>
                                        </p:tav>
                                        <p:tav tm="100000">
                                          <p:val>
                                            <p:strVal val="#ppt_h"/>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1500" fill="hold"/>
                                        <p:tgtEl>
                                          <p:spTgt spid="14"/>
                                        </p:tgtEl>
                                        <p:attrNameLst>
                                          <p:attrName>ppt_x</p:attrName>
                                        </p:attrNameLst>
                                      </p:cBhvr>
                                      <p:tavLst>
                                        <p:tav tm="0">
                                          <p:val>
                                            <p:strVal val="#ppt_x"/>
                                          </p:val>
                                        </p:tav>
                                        <p:tav tm="100000">
                                          <p:val>
                                            <p:strVal val="#ppt_x"/>
                                          </p:val>
                                        </p:tav>
                                      </p:tavLst>
                                    </p:anim>
                                    <p:anim calcmode="lin" valueType="num">
                                      <p:cBhvr additive="base">
                                        <p:cTn id="16" dur="1500" fill="hold"/>
                                        <p:tgtEl>
                                          <p:spTgt spid="14"/>
                                        </p:tgtEl>
                                        <p:attrNameLst>
                                          <p:attrName>ppt_y</p:attrName>
                                        </p:attrNameLst>
                                      </p:cBhvr>
                                      <p:tavLst>
                                        <p:tav tm="0">
                                          <p:val>
                                            <p:strVal val="0-#ppt_h/2"/>
                                          </p:val>
                                        </p:tav>
                                        <p:tav tm="100000">
                                          <p:val>
                                            <p:strVal val="#ppt_y"/>
                                          </p:val>
                                        </p:tav>
                                      </p:tavLst>
                                    </p:anim>
                                  </p:childTnLst>
                                </p:cTn>
                              </p:par>
                              <p:par>
                                <p:cTn id="17" presetID="2" presetClass="entr" presetSubtype="8" decel="100000" fill="hold" grpId="0" nodeType="withEffect">
                                  <p:stCondLst>
                                    <p:cond delay="25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1500" fill="hold"/>
                                        <p:tgtEl>
                                          <p:spTgt spid="15"/>
                                        </p:tgtEl>
                                        <p:attrNameLst>
                                          <p:attrName>ppt_x</p:attrName>
                                        </p:attrNameLst>
                                      </p:cBhvr>
                                      <p:tavLst>
                                        <p:tav tm="0">
                                          <p:val>
                                            <p:strVal val="0-#ppt_w/2"/>
                                          </p:val>
                                        </p:tav>
                                        <p:tav tm="100000">
                                          <p:val>
                                            <p:strVal val="#ppt_x"/>
                                          </p:val>
                                        </p:tav>
                                      </p:tavLst>
                                    </p:anim>
                                    <p:anim calcmode="lin" valueType="num">
                                      <p:cBhvr additive="base">
                                        <p:cTn id="20" dur="1500" fill="hold"/>
                                        <p:tgtEl>
                                          <p:spTgt spid="15"/>
                                        </p:tgtEl>
                                        <p:attrNameLst>
                                          <p:attrName>ppt_y</p:attrName>
                                        </p:attrNameLst>
                                      </p:cBhvr>
                                      <p:tavLst>
                                        <p:tav tm="0">
                                          <p:val>
                                            <p:strVal val="#ppt_y"/>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1500" fill="hold"/>
                                        <p:tgtEl>
                                          <p:spTgt spid="16"/>
                                        </p:tgtEl>
                                        <p:attrNameLst>
                                          <p:attrName>ppt_x</p:attrName>
                                        </p:attrNameLst>
                                      </p:cBhvr>
                                      <p:tavLst>
                                        <p:tav tm="0">
                                          <p:val>
                                            <p:strVal val="#ppt_x"/>
                                          </p:val>
                                        </p:tav>
                                        <p:tav tm="100000">
                                          <p:val>
                                            <p:strVal val="#ppt_x"/>
                                          </p:val>
                                        </p:tav>
                                      </p:tavLst>
                                    </p:anim>
                                    <p:anim calcmode="lin" valueType="num">
                                      <p:cBhvr additive="base">
                                        <p:cTn id="24" dur="1500" fill="hold"/>
                                        <p:tgtEl>
                                          <p:spTgt spid="16"/>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1500" fill="hold"/>
                                        <p:tgtEl>
                                          <p:spTgt spid="18"/>
                                        </p:tgtEl>
                                        <p:attrNameLst>
                                          <p:attrName>ppt_x</p:attrName>
                                        </p:attrNameLst>
                                      </p:cBhvr>
                                      <p:tavLst>
                                        <p:tav tm="0">
                                          <p:val>
                                            <p:strVal val="#ppt_x"/>
                                          </p:val>
                                        </p:tav>
                                        <p:tav tm="100000">
                                          <p:val>
                                            <p:strVal val="#ppt_x"/>
                                          </p:val>
                                        </p:tav>
                                      </p:tavLst>
                                    </p:anim>
                                    <p:anim calcmode="lin" valueType="num">
                                      <p:cBhvr additive="base">
                                        <p:cTn id="28" dur="1500" fill="hold"/>
                                        <p:tgtEl>
                                          <p:spTgt spid="18"/>
                                        </p:tgtEl>
                                        <p:attrNameLst>
                                          <p:attrName>ppt_y</p:attrName>
                                        </p:attrNameLst>
                                      </p:cBhvr>
                                      <p:tavLst>
                                        <p:tav tm="0">
                                          <p:val>
                                            <p:strVal val="1+#ppt_h/2"/>
                                          </p:val>
                                        </p:tav>
                                        <p:tav tm="100000">
                                          <p:val>
                                            <p:strVal val="#ppt_y"/>
                                          </p:val>
                                        </p:tav>
                                      </p:tavLst>
                                    </p:anim>
                                  </p:childTnLst>
                                </p:cTn>
                              </p:par>
                              <p:par>
                                <p:cTn id="29" presetID="10" presetClass="entr" presetSubtype="0"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2" grpId="0" animBg="1"/>
      <p:bldP spid="14" grpId="0"/>
      <p:bldP spid="15" grpId="0">
        <p:tmplLst>
          <p:tmpl>
            <p:tnLst>
              <p:par>
                <p:cTn presetID="2" presetClass="entr" presetSubtype="8" decel="100000" fill="hold" nodeType="withEffect">
                  <p:stCondLst>
                    <p:cond delay="25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1500" fill="hold"/>
                        <p:tgtEl>
                          <p:spTgt spid="15"/>
                        </p:tgtEl>
                        <p:attrNameLst>
                          <p:attrName>ppt_x</p:attrName>
                        </p:attrNameLst>
                      </p:cBhvr>
                      <p:tavLst>
                        <p:tav tm="0">
                          <p:val>
                            <p:strVal val="0-#ppt_w/2"/>
                          </p:val>
                        </p:tav>
                        <p:tav tm="100000">
                          <p:val>
                            <p:strVal val="#ppt_x"/>
                          </p:val>
                        </p:tav>
                      </p:tavLst>
                    </p:anim>
                    <p:anim calcmode="lin" valueType="num">
                      <p:cBhvr additive="base">
                        <p:cTn dur="1500" fill="hold"/>
                        <p:tgtEl>
                          <p:spTgt spid="15"/>
                        </p:tgtEl>
                        <p:attrNameLst>
                          <p:attrName>ppt_y</p:attrName>
                        </p:attrNameLst>
                      </p:cBhvr>
                      <p:tavLst>
                        <p:tav tm="0">
                          <p:val>
                            <p:strVal val="#ppt_y"/>
                          </p:val>
                        </p:tav>
                        <p:tav tm="100000">
                          <p:val>
                            <p:strVal val="#ppt_y"/>
                          </p:val>
                        </p:tav>
                      </p:tavLst>
                    </p:anim>
                  </p:childTnLst>
                </p:cTn>
              </p:par>
            </p:tnLst>
          </p:tmpl>
        </p:tmplLst>
      </p:bldP>
      <p:bldP spid="16" grpId="0"/>
      <p:bldP spid="18" grpId="0"/>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Main Slide L_02">
    <p:spTree>
      <p:nvGrpSpPr>
        <p:cNvPr id="1" name=""/>
        <p:cNvGrpSpPr/>
        <p:nvPr/>
      </p:nvGrpSpPr>
      <p:grpSpPr>
        <a:xfrm>
          <a:off x="0" y="0"/>
          <a:ext cx="0" cy="0"/>
          <a:chOff x="0" y="0"/>
          <a:chExt cx="0" cy="0"/>
        </a:xfrm>
      </p:grpSpPr>
      <p:sp>
        <p:nvSpPr>
          <p:cNvPr id="3" name="2 Marcador de posición de imagen"/>
          <p:cNvSpPr>
            <a:spLocks noGrp="1"/>
          </p:cNvSpPr>
          <p:nvPr>
            <p:ph type="pic" sz="quarter" idx="10"/>
          </p:nvPr>
        </p:nvSpPr>
        <p:spPr>
          <a:xfrm>
            <a:off x="6096000" y="1606509"/>
            <a:ext cx="6096000" cy="4117481"/>
          </a:xfrm>
          <a:prstGeom prst="rect">
            <a:avLst/>
          </a:prstGeom>
          <a:solidFill>
            <a:schemeClr val="bg1">
              <a:lumMod val="85000"/>
              <a:alpha val="50000"/>
            </a:schemeClr>
          </a:solidFill>
        </p:spPr>
        <p:txBody>
          <a:bodyPr/>
          <a:lstStyle>
            <a:lvl1pPr marL="0" indent="0">
              <a:buNone/>
              <a:defRPr/>
            </a:lvl1pPr>
          </a:lstStyle>
          <a:p>
            <a:endParaRPr lang="es-SV" dirty="0"/>
          </a:p>
        </p:txBody>
      </p:sp>
      <p:sp>
        <p:nvSpPr>
          <p:cNvPr id="15" name="Título 1"/>
          <p:cNvSpPr>
            <a:spLocks noGrp="1"/>
          </p:cNvSpPr>
          <p:nvPr>
            <p:ph type="ctrTitle" hasCustomPrompt="1"/>
          </p:nvPr>
        </p:nvSpPr>
        <p:spPr>
          <a:xfrm>
            <a:off x="638851" y="324637"/>
            <a:ext cx="8156915" cy="506776"/>
          </a:xfrm>
        </p:spPr>
        <p:txBody>
          <a:bodyPr anchor="b">
            <a:normAutofit/>
          </a:bodyPr>
          <a:lstStyle>
            <a:lvl1pPr marL="0" algn="l" defTabSz="450415" rtl="0" eaLnBrk="1" latinLnBrk="0" hangingPunct="1">
              <a:lnSpc>
                <a:spcPct val="90000"/>
              </a:lnSpc>
              <a:spcBef>
                <a:spcPct val="0"/>
              </a:spcBef>
              <a:buNone/>
              <a:defRPr lang="es-SV" sz="2400" kern="1200" dirty="0">
                <a:solidFill>
                  <a:schemeClr val="tx2"/>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r>
              <a:rPr lang="es-ES" dirty="0" err="1"/>
              <a:t>Your</a:t>
            </a:r>
            <a:r>
              <a:rPr lang="es-ES" dirty="0"/>
              <a:t> </a:t>
            </a:r>
            <a:r>
              <a:rPr lang="es-ES" dirty="0" err="1"/>
              <a:t>title</a:t>
            </a:r>
            <a:r>
              <a:rPr lang="es-ES" dirty="0"/>
              <a:t> </a:t>
            </a:r>
            <a:r>
              <a:rPr lang="es-ES" dirty="0" err="1"/>
              <a:t>goes</a:t>
            </a:r>
            <a:r>
              <a:rPr lang="es-ES" dirty="0"/>
              <a:t> </a:t>
            </a:r>
            <a:r>
              <a:rPr lang="es-ES" dirty="0" err="1"/>
              <a:t>here</a:t>
            </a:r>
            <a:endParaRPr lang="es-SV" dirty="0"/>
          </a:p>
        </p:txBody>
      </p:sp>
      <p:sp>
        <p:nvSpPr>
          <p:cNvPr id="16" name="Subtítulo 2"/>
          <p:cNvSpPr>
            <a:spLocks noGrp="1"/>
          </p:cNvSpPr>
          <p:nvPr>
            <p:ph type="subTitle" idx="1" hasCustomPrompt="1"/>
          </p:nvPr>
        </p:nvSpPr>
        <p:spPr>
          <a:xfrm>
            <a:off x="653536" y="802469"/>
            <a:ext cx="3195147" cy="230711"/>
          </a:xfrm>
        </p:spPr>
        <p:txBody>
          <a:bodyPr anchor="ctr">
            <a:normAutofit/>
          </a:bodyPr>
          <a:lstStyle>
            <a:lvl1pPr marL="0" indent="0" algn="l">
              <a:buNone/>
              <a:defRPr lang="es-SV" sz="1333" kern="1200" baseline="0" dirty="0">
                <a:solidFill>
                  <a:schemeClr val="bg2"/>
                </a:solidFill>
                <a:latin typeface="Source Sans Pro" panose="020B0503030403020204" pitchFamily="34" charset="0"/>
                <a:ea typeface="+mn-ea"/>
                <a:cs typeface="+mn-cs"/>
              </a:defRPr>
            </a:lvl1pPr>
            <a:lvl2pPr marL="225208" indent="0" algn="ctr">
              <a:buNone/>
              <a:defRPr sz="933"/>
            </a:lvl2pPr>
            <a:lvl3pPr marL="451262" indent="0" algn="ctr">
              <a:buNone/>
              <a:defRPr sz="933"/>
            </a:lvl3pPr>
            <a:lvl4pPr marL="676470" indent="0" algn="ctr">
              <a:buNone/>
              <a:defRPr sz="800"/>
            </a:lvl4pPr>
            <a:lvl5pPr marL="902524" indent="0" algn="ctr">
              <a:buNone/>
              <a:defRPr sz="800"/>
            </a:lvl5pPr>
            <a:lvl6pPr marL="1127732" indent="0" algn="ctr">
              <a:buNone/>
              <a:defRPr sz="800"/>
            </a:lvl6pPr>
            <a:lvl7pPr marL="1353786" indent="0" algn="ctr">
              <a:buNone/>
              <a:defRPr sz="800"/>
            </a:lvl7pPr>
            <a:lvl8pPr marL="1578994" indent="0" algn="ctr">
              <a:buNone/>
              <a:defRPr sz="800"/>
            </a:lvl8pPr>
            <a:lvl9pPr marL="1805048" indent="0" algn="ctr">
              <a:buNone/>
              <a:defRPr sz="800"/>
            </a:lvl9pPr>
          </a:lstStyle>
          <a:p>
            <a:r>
              <a:rPr lang="es-ES" dirty="0"/>
              <a:t>Your </a:t>
            </a:r>
            <a:r>
              <a:rPr lang="es-ES" dirty="0" err="1"/>
              <a:t>subtitle</a:t>
            </a:r>
            <a:r>
              <a:rPr lang="es-ES" dirty="0"/>
              <a:t> </a:t>
            </a:r>
            <a:r>
              <a:rPr lang="es-ES" dirty="0" err="1"/>
              <a:t>or</a:t>
            </a:r>
            <a:r>
              <a:rPr lang="es-ES" dirty="0"/>
              <a:t> </a:t>
            </a:r>
            <a:r>
              <a:rPr lang="es-ES" dirty="0" err="1"/>
              <a:t>any</a:t>
            </a:r>
            <a:r>
              <a:rPr lang="es-ES" dirty="0"/>
              <a:t> </a:t>
            </a:r>
            <a:r>
              <a:rPr lang="es-ES" dirty="0" err="1"/>
              <a:t>other</a:t>
            </a:r>
            <a:r>
              <a:rPr lang="es-ES" dirty="0"/>
              <a:t> </a:t>
            </a:r>
            <a:r>
              <a:rPr lang="es-ES" dirty="0" err="1"/>
              <a:t>text</a:t>
            </a:r>
            <a:r>
              <a:rPr lang="es-ES" dirty="0"/>
              <a:t> </a:t>
            </a:r>
            <a:r>
              <a:rPr lang="es-ES" dirty="0" err="1"/>
              <a:t>goes</a:t>
            </a:r>
            <a:r>
              <a:rPr lang="es-ES" dirty="0"/>
              <a:t> </a:t>
            </a:r>
            <a:r>
              <a:rPr lang="es-ES" dirty="0" err="1"/>
              <a:t>here</a:t>
            </a:r>
            <a:endParaRPr lang="es-SV" dirty="0"/>
          </a:p>
        </p:txBody>
      </p:sp>
      <p:sp>
        <p:nvSpPr>
          <p:cNvPr id="17" name="Marcador de pie de página 4"/>
          <p:cNvSpPr>
            <a:spLocks noGrp="1"/>
          </p:cNvSpPr>
          <p:nvPr>
            <p:ph type="ftr" sz="quarter" idx="11"/>
          </p:nvPr>
        </p:nvSpPr>
        <p:spPr>
          <a:xfrm>
            <a:off x="4038338" y="6356408"/>
            <a:ext cx="4115325" cy="365083"/>
          </a:xfrm>
          <a:prstGeom prst="rect">
            <a:avLst/>
          </a:prstGeom>
        </p:spPr>
        <p:txBody>
          <a:bodyPr lIns="33864" tIns="16904" rIns="33864" bIns="16904" anchor="ctr"/>
          <a:lstStyle>
            <a:lvl1pPr algn="ctr">
              <a:defRPr>
                <a:solidFill>
                  <a:schemeClr val="tx2"/>
                </a:solidFill>
              </a:defRPr>
            </a:lvl1pPr>
          </a:lstStyle>
          <a:p>
            <a:pPr defTabSz="1192077">
              <a:lnSpc>
                <a:spcPct val="125000"/>
              </a:lnSpc>
            </a:pPr>
            <a:r>
              <a:rPr lang="it-IT" sz="933">
                <a:solidFill>
                  <a:srgbClr val="1F1F1F"/>
                </a:solidFill>
                <a:latin typeface="Source Sans Pro" panose="020B0503030403020204" pitchFamily="34" charset="0"/>
              </a:rPr>
              <a:t>www.yourcompany.com | powerpoint template</a:t>
            </a:r>
            <a:endParaRPr lang="en-US" sz="933" dirty="0">
              <a:solidFill>
                <a:srgbClr val="1F1F1F"/>
              </a:solidFill>
              <a:latin typeface="Source Sans Pro" panose="020B0503030403020204" pitchFamily="34" charset="0"/>
            </a:endParaRPr>
          </a:p>
        </p:txBody>
      </p:sp>
      <p:sp>
        <p:nvSpPr>
          <p:cNvPr id="18" name="Marcador de número de diapositiva 5"/>
          <p:cNvSpPr>
            <a:spLocks noGrp="1"/>
          </p:cNvSpPr>
          <p:nvPr>
            <p:ph type="sldNum" sz="quarter" idx="12"/>
          </p:nvPr>
        </p:nvSpPr>
        <p:spPr>
          <a:xfrm>
            <a:off x="9083486" y="6356408"/>
            <a:ext cx="2743021" cy="365083"/>
          </a:xfrm>
        </p:spPr>
        <p:txBody>
          <a:bodyPr/>
          <a:lstStyle>
            <a:lvl1pPr>
              <a:defRPr>
                <a:solidFill>
                  <a:schemeClr val="tx2"/>
                </a:solidFill>
              </a:defRPr>
            </a:lvl1pPr>
          </a:lstStyle>
          <a:p>
            <a:fld id="{FF439014-E629-42E3-A58B-61A0F1C8CFFE}" type="slidenum">
              <a:rPr smtClean="0">
                <a:solidFill>
                  <a:srgbClr val="1F1F1F"/>
                </a:solidFill>
              </a:rPr>
              <a:t>‹#›</a:t>
            </a:fld>
            <a:endParaRPr>
              <a:solidFill>
                <a:srgbClr val="1F1F1F"/>
              </a:solidFill>
            </a:endParaRPr>
          </a:p>
        </p:txBody>
      </p:sp>
      <p:cxnSp>
        <p:nvCxnSpPr>
          <p:cNvPr id="19" name="Conector recto 9"/>
          <p:cNvCxnSpPr/>
          <p:nvPr userDrawn="1"/>
        </p:nvCxnSpPr>
        <p:spPr>
          <a:xfrm>
            <a:off x="262607" y="6365107"/>
            <a:ext cx="11666787"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9543859"/>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15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4/3*#ppt_w"/>
                                          </p:val>
                                        </p:tav>
                                        <p:tav tm="100000">
                                          <p:val>
                                            <p:strVal val="#ppt_w"/>
                                          </p:val>
                                        </p:tav>
                                      </p:tavLst>
                                    </p:anim>
                                    <p:anim calcmode="lin" valueType="num">
                                      <p:cBhvr>
                                        <p:cTn id="8" dur="500" fill="hold"/>
                                        <p:tgtEl>
                                          <p:spTgt spid="3"/>
                                        </p:tgtEl>
                                        <p:attrNameLst>
                                          <p:attrName>ppt_h</p:attrName>
                                        </p:attrNameLst>
                                      </p:cBhvr>
                                      <p:tavLst>
                                        <p:tav tm="0">
                                          <p:val>
                                            <p:strVal val="4/3*#ppt_h"/>
                                          </p:val>
                                        </p:tav>
                                        <p:tav tm="100000">
                                          <p:val>
                                            <p:strVal val="#ppt_h"/>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1500" fill="hold"/>
                                        <p:tgtEl>
                                          <p:spTgt spid="15"/>
                                        </p:tgtEl>
                                        <p:attrNameLst>
                                          <p:attrName>ppt_x</p:attrName>
                                        </p:attrNameLst>
                                      </p:cBhvr>
                                      <p:tavLst>
                                        <p:tav tm="0">
                                          <p:val>
                                            <p:strVal val="#ppt_x"/>
                                          </p:val>
                                        </p:tav>
                                        <p:tav tm="100000">
                                          <p:val>
                                            <p:strVal val="#ppt_x"/>
                                          </p:val>
                                        </p:tav>
                                      </p:tavLst>
                                    </p:anim>
                                    <p:anim calcmode="lin" valueType="num">
                                      <p:cBhvr additive="base">
                                        <p:cTn id="12" dur="1500" fill="hold"/>
                                        <p:tgtEl>
                                          <p:spTgt spid="15"/>
                                        </p:tgtEl>
                                        <p:attrNameLst>
                                          <p:attrName>ppt_y</p:attrName>
                                        </p:attrNameLst>
                                      </p:cBhvr>
                                      <p:tavLst>
                                        <p:tav tm="0">
                                          <p:val>
                                            <p:strVal val="0-#ppt_h/2"/>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1500" fill="hold"/>
                                        <p:tgtEl>
                                          <p:spTgt spid="16"/>
                                        </p:tgtEl>
                                        <p:attrNameLst>
                                          <p:attrName>ppt_x</p:attrName>
                                        </p:attrNameLst>
                                      </p:cBhvr>
                                      <p:tavLst>
                                        <p:tav tm="0">
                                          <p:val>
                                            <p:strVal val="0-#ppt_w/2"/>
                                          </p:val>
                                        </p:tav>
                                        <p:tav tm="100000">
                                          <p:val>
                                            <p:strVal val="#ppt_x"/>
                                          </p:val>
                                        </p:tav>
                                      </p:tavLst>
                                    </p:anim>
                                    <p:anim calcmode="lin" valueType="num">
                                      <p:cBhvr additive="base">
                                        <p:cTn id="16" dur="1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1500" fill="hold"/>
                                        <p:tgtEl>
                                          <p:spTgt spid="17"/>
                                        </p:tgtEl>
                                        <p:attrNameLst>
                                          <p:attrName>ppt_x</p:attrName>
                                        </p:attrNameLst>
                                      </p:cBhvr>
                                      <p:tavLst>
                                        <p:tav tm="0">
                                          <p:val>
                                            <p:strVal val="#ppt_x"/>
                                          </p:val>
                                        </p:tav>
                                        <p:tav tm="100000">
                                          <p:val>
                                            <p:strVal val="#ppt_x"/>
                                          </p:val>
                                        </p:tav>
                                      </p:tavLst>
                                    </p:anim>
                                    <p:anim calcmode="lin" valueType="num">
                                      <p:cBhvr additive="base">
                                        <p:cTn id="20" dur="1500" fill="hold"/>
                                        <p:tgtEl>
                                          <p:spTgt spid="17"/>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1500" fill="hold"/>
                                        <p:tgtEl>
                                          <p:spTgt spid="18"/>
                                        </p:tgtEl>
                                        <p:attrNameLst>
                                          <p:attrName>ppt_x</p:attrName>
                                        </p:attrNameLst>
                                      </p:cBhvr>
                                      <p:tavLst>
                                        <p:tav tm="0">
                                          <p:val>
                                            <p:strVal val="#ppt_x"/>
                                          </p:val>
                                        </p:tav>
                                        <p:tav tm="100000">
                                          <p:val>
                                            <p:strVal val="#ppt_x"/>
                                          </p:val>
                                        </p:tav>
                                      </p:tavLst>
                                    </p:anim>
                                    <p:anim calcmode="lin" valueType="num">
                                      <p:cBhvr additive="base">
                                        <p:cTn id="24" dur="1500" fill="hold"/>
                                        <p:tgtEl>
                                          <p:spTgt spid="18"/>
                                        </p:tgtEl>
                                        <p:attrNameLst>
                                          <p:attrName>ppt_y</p:attrName>
                                        </p:attrNameLst>
                                      </p:cBhvr>
                                      <p:tavLst>
                                        <p:tav tm="0">
                                          <p:val>
                                            <p:strVal val="1+#ppt_h/2"/>
                                          </p:val>
                                        </p:tav>
                                        <p:tav tm="100000">
                                          <p:val>
                                            <p:strVal val="#ppt_y"/>
                                          </p:val>
                                        </p:tav>
                                      </p:tavLst>
                                    </p:anim>
                                  </p:childTnLst>
                                </p:cTn>
                              </p:par>
                              <p:par>
                                <p:cTn id="25" presetID="10" presetClass="entr" presetSubtype="0"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5" grpId="0"/>
      <p:bldP spid="16" grpId="0">
        <p:tmplLst>
          <p:tmpl>
            <p:tnLst>
              <p:par>
                <p:cTn presetID="2" presetClass="entr" presetSubtype="8" decel="100000" fill="hold" nodeType="withEffect">
                  <p:stCondLst>
                    <p:cond delay="25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1500" fill="hold"/>
                        <p:tgtEl>
                          <p:spTgt spid="16"/>
                        </p:tgtEl>
                        <p:attrNameLst>
                          <p:attrName>ppt_x</p:attrName>
                        </p:attrNameLst>
                      </p:cBhvr>
                      <p:tavLst>
                        <p:tav tm="0">
                          <p:val>
                            <p:strVal val="0-#ppt_w/2"/>
                          </p:val>
                        </p:tav>
                        <p:tav tm="100000">
                          <p:val>
                            <p:strVal val="#ppt_x"/>
                          </p:val>
                        </p:tav>
                      </p:tavLst>
                    </p:anim>
                    <p:anim calcmode="lin" valueType="num">
                      <p:cBhvr additive="base">
                        <p:cTn dur="1500" fill="hold"/>
                        <p:tgtEl>
                          <p:spTgt spid="16"/>
                        </p:tgtEl>
                        <p:attrNameLst>
                          <p:attrName>ppt_y</p:attrName>
                        </p:attrNameLst>
                      </p:cBhvr>
                      <p:tavLst>
                        <p:tav tm="0">
                          <p:val>
                            <p:strVal val="#ppt_y"/>
                          </p:val>
                        </p:tav>
                        <p:tav tm="100000">
                          <p:val>
                            <p:strVal val="#ppt_y"/>
                          </p:val>
                        </p:tav>
                      </p:tavLst>
                    </p:anim>
                  </p:childTnLst>
                </p:cTn>
              </p:par>
            </p:tnLst>
          </p:tmpl>
        </p:tmplLst>
      </p:bldP>
      <p:bldP spid="17" grpId="0"/>
      <p:bldP spid="18" grpId="0"/>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Main Slide L_03">
    <p:spTree>
      <p:nvGrpSpPr>
        <p:cNvPr id="1" name=""/>
        <p:cNvGrpSpPr/>
        <p:nvPr/>
      </p:nvGrpSpPr>
      <p:grpSpPr>
        <a:xfrm>
          <a:off x="0" y="0"/>
          <a:ext cx="0" cy="0"/>
          <a:chOff x="0" y="0"/>
          <a:chExt cx="0" cy="0"/>
        </a:xfrm>
      </p:grpSpPr>
      <p:sp>
        <p:nvSpPr>
          <p:cNvPr id="3" name="2 Marcador de posición de imagen"/>
          <p:cNvSpPr>
            <a:spLocks noGrp="1"/>
          </p:cNvSpPr>
          <p:nvPr>
            <p:ph type="pic" sz="quarter" idx="10"/>
          </p:nvPr>
        </p:nvSpPr>
        <p:spPr>
          <a:xfrm>
            <a:off x="0" y="0"/>
            <a:ext cx="12192000" cy="2878645"/>
          </a:xfrm>
          <a:prstGeom prst="rect">
            <a:avLst/>
          </a:prstGeom>
          <a:solidFill>
            <a:schemeClr val="bg1">
              <a:lumMod val="85000"/>
              <a:alpha val="50000"/>
            </a:schemeClr>
          </a:solidFill>
        </p:spPr>
        <p:txBody>
          <a:bodyPr/>
          <a:lstStyle>
            <a:lvl1pPr marL="0" indent="0">
              <a:buNone/>
              <a:defRPr/>
            </a:lvl1pPr>
          </a:lstStyle>
          <a:p>
            <a:endParaRPr lang="es-SV" dirty="0"/>
          </a:p>
        </p:txBody>
      </p:sp>
      <p:sp>
        <p:nvSpPr>
          <p:cNvPr id="21" name="Marcador de pie de página 4"/>
          <p:cNvSpPr>
            <a:spLocks noGrp="1"/>
          </p:cNvSpPr>
          <p:nvPr>
            <p:ph type="ftr" sz="quarter" idx="11"/>
          </p:nvPr>
        </p:nvSpPr>
        <p:spPr>
          <a:xfrm>
            <a:off x="4038338" y="6356408"/>
            <a:ext cx="4115325" cy="365083"/>
          </a:xfrm>
          <a:prstGeom prst="rect">
            <a:avLst/>
          </a:prstGeom>
        </p:spPr>
        <p:txBody>
          <a:bodyPr lIns="33864" tIns="16904" rIns="33864" bIns="16904" anchor="ctr"/>
          <a:lstStyle>
            <a:lvl1pPr algn="ctr">
              <a:defRPr>
                <a:solidFill>
                  <a:schemeClr val="tx2"/>
                </a:solidFill>
              </a:defRPr>
            </a:lvl1pPr>
          </a:lstStyle>
          <a:p>
            <a:pPr defTabSz="1192077">
              <a:lnSpc>
                <a:spcPct val="125000"/>
              </a:lnSpc>
            </a:pPr>
            <a:r>
              <a:rPr lang="it-IT" sz="933">
                <a:solidFill>
                  <a:srgbClr val="1F1F1F"/>
                </a:solidFill>
                <a:latin typeface="Source Sans Pro" panose="020B0503030403020204" pitchFamily="34" charset="0"/>
              </a:rPr>
              <a:t>www.yourcompany.com | powerpoint template</a:t>
            </a:r>
            <a:endParaRPr lang="en-US" sz="933" dirty="0">
              <a:solidFill>
                <a:srgbClr val="1F1F1F"/>
              </a:solidFill>
              <a:latin typeface="Source Sans Pro" panose="020B0503030403020204" pitchFamily="34" charset="0"/>
            </a:endParaRPr>
          </a:p>
        </p:txBody>
      </p:sp>
      <p:sp>
        <p:nvSpPr>
          <p:cNvPr id="22" name="Marcador de número de diapositiva 5"/>
          <p:cNvSpPr>
            <a:spLocks noGrp="1"/>
          </p:cNvSpPr>
          <p:nvPr>
            <p:ph type="sldNum" sz="quarter" idx="12"/>
          </p:nvPr>
        </p:nvSpPr>
        <p:spPr>
          <a:xfrm>
            <a:off x="9083486" y="6356408"/>
            <a:ext cx="2743021" cy="365083"/>
          </a:xfrm>
        </p:spPr>
        <p:txBody>
          <a:bodyPr/>
          <a:lstStyle>
            <a:lvl1pPr>
              <a:defRPr>
                <a:solidFill>
                  <a:schemeClr val="tx2"/>
                </a:solidFill>
              </a:defRPr>
            </a:lvl1pPr>
          </a:lstStyle>
          <a:p>
            <a:fld id="{FF439014-E629-42E3-A58B-61A0F1C8CFFE}" type="slidenum">
              <a:rPr smtClean="0">
                <a:solidFill>
                  <a:srgbClr val="1F1F1F"/>
                </a:solidFill>
              </a:rPr>
              <a:t>‹#›</a:t>
            </a:fld>
            <a:endParaRPr>
              <a:solidFill>
                <a:srgbClr val="1F1F1F"/>
              </a:solidFill>
            </a:endParaRPr>
          </a:p>
        </p:txBody>
      </p:sp>
      <p:cxnSp>
        <p:nvCxnSpPr>
          <p:cNvPr id="23" name="Conector recto 9"/>
          <p:cNvCxnSpPr/>
          <p:nvPr userDrawn="1"/>
        </p:nvCxnSpPr>
        <p:spPr>
          <a:xfrm>
            <a:off x="262607" y="6365107"/>
            <a:ext cx="11666787"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sp>
        <p:nvSpPr>
          <p:cNvPr id="24" name="Título 1"/>
          <p:cNvSpPr>
            <a:spLocks noGrp="1"/>
          </p:cNvSpPr>
          <p:nvPr>
            <p:ph type="ctrTitle" hasCustomPrompt="1"/>
          </p:nvPr>
        </p:nvSpPr>
        <p:spPr>
          <a:xfrm>
            <a:off x="638851" y="3035536"/>
            <a:ext cx="8156915" cy="506776"/>
          </a:xfrm>
        </p:spPr>
        <p:txBody>
          <a:bodyPr anchor="b">
            <a:normAutofit/>
          </a:bodyPr>
          <a:lstStyle>
            <a:lvl1pPr marL="0" algn="l" defTabSz="450415" rtl="0" eaLnBrk="1" latinLnBrk="0" hangingPunct="1">
              <a:lnSpc>
                <a:spcPct val="90000"/>
              </a:lnSpc>
              <a:spcBef>
                <a:spcPct val="0"/>
              </a:spcBef>
              <a:buNone/>
              <a:defRPr lang="es-SV" sz="2400" kern="1200" dirty="0">
                <a:solidFill>
                  <a:schemeClr val="tx2"/>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r>
              <a:rPr lang="es-ES" dirty="0" err="1"/>
              <a:t>Your</a:t>
            </a:r>
            <a:r>
              <a:rPr lang="es-ES" dirty="0"/>
              <a:t> </a:t>
            </a:r>
            <a:r>
              <a:rPr lang="es-ES" dirty="0" err="1"/>
              <a:t>title</a:t>
            </a:r>
            <a:r>
              <a:rPr lang="es-ES" dirty="0"/>
              <a:t> </a:t>
            </a:r>
            <a:r>
              <a:rPr lang="es-ES" dirty="0" err="1"/>
              <a:t>goes</a:t>
            </a:r>
            <a:r>
              <a:rPr lang="es-ES" dirty="0"/>
              <a:t> </a:t>
            </a:r>
            <a:r>
              <a:rPr lang="es-ES" dirty="0" err="1"/>
              <a:t>here</a:t>
            </a:r>
            <a:endParaRPr lang="es-SV" dirty="0"/>
          </a:p>
        </p:txBody>
      </p:sp>
      <p:sp>
        <p:nvSpPr>
          <p:cNvPr id="25" name="Subtítulo 2"/>
          <p:cNvSpPr>
            <a:spLocks noGrp="1"/>
          </p:cNvSpPr>
          <p:nvPr>
            <p:ph type="subTitle" idx="1" hasCustomPrompt="1"/>
          </p:nvPr>
        </p:nvSpPr>
        <p:spPr>
          <a:xfrm>
            <a:off x="653536" y="3513367"/>
            <a:ext cx="3195147" cy="230711"/>
          </a:xfrm>
        </p:spPr>
        <p:txBody>
          <a:bodyPr anchor="ctr">
            <a:normAutofit/>
          </a:bodyPr>
          <a:lstStyle>
            <a:lvl1pPr marL="0" indent="0" algn="l" defTabSz="450415" rtl="0" eaLnBrk="1" latinLnBrk="0" hangingPunct="1">
              <a:lnSpc>
                <a:spcPct val="90000"/>
              </a:lnSpc>
              <a:spcBef>
                <a:spcPts val="500"/>
              </a:spcBef>
              <a:buFont typeface="Arial" panose="020B0604020202020204" pitchFamily="34" charset="0"/>
              <a:buNone/>
              <a:defRPr lang="es-ES" sz="1333" kern="1200" baseline="0" dirty="0" smtClean="0">
                <a:solidFill>
                  <a:schemeClr val="bg2"/>
                </a:solidFill>
                <a:latin typeface="Source Sans Pro" panose="020B0503030403020204" pitchFamily="34" charset="0"/>
                <a:ea typeface="+mn-ea"/>
                <a:cs typeface="+mn-cs"/>
              </a:defRPr>
            </a:lvl1pPr>
            <a:lvl2pPr marL="225208" indent="0" algn="ctr">
              <a:buNone/>
              <a:defRPr sz="933"/>
            </a:lvl2pPr>
            <a:lvl3pPr marL="451262" indent="0" algn="ctr">
              <a:buNone/>
              <a:defRPr sz="933"/>
            </a:lvl3pPr>
            <a:lvl4pPr marL="676470" indent="0" algn="ctr">
              <a:buNone/>
              <a:defRPr sz="800"/>
            </a:lvl4pPr>
            <a:lvl5pPr marL="902524" indent="0" algn="ctr">
              <a:buNone/>
              <a:defRPr sz="800"/>
            </a:lvl5pPr>
            <a:lvl6pPr marL="1127732" indent="0" algn="ctr">
              <a:buNone/>
              <a:defRPr sz="800"/>
            </a:lvl6pPr>
            <a:lvl7pPr marL="1353786" indent="0" algn="ctr">
              <a:buNone/>
              <a:defRPr sz="800"/>
            </a:lvl7pPr>
            <a:lvl8pPr marL="1578994" indent="0" algn="ctr">
              <a:buNone/>
              <a:defRPr sz="800"/>
            </a:lvl8pPr>
            <a:lvl9pPr marL="1805048" indent="0" algn="ctr">
              <a:buNone/>
              <a:defRPr sz="800"/>
            </a:lvl9pPr>
          </a:lstStyle>
          <a:p>
            <a:r>
              <a:rPr lang="es-ES" dirty="0"/>
              <a:t>Your </a:t>
            </a:r>
            <a:r>
              <a:rPr lang="es-ES" dirty="0" err="1"/>
              <a:t>subtitle</a:t>
            </a:r>
            <a:r>
              <a:rPr lang="es-ES" dirty="0"/>
              <a:t> </a:t>
            </a:r>
            <a:r>
              <a:rPr lang="es-ES" dirty="0" err="1"/>
              <a:t>or</a:t>
            </a:r>
            <a:r>
              <a:rPr lang="es-ES" dirty="0"/>
              <a:t> </a:t>
            </a:r>
            <a:r>
              <a:rPr lang="es-ES" dirty="0" err="1"/>
              <a:t>any</a:t>
            </a:r>
            <a:r>
              <a:rPr lang="es-ES" dirty="0"/>
              <a:t> </a:t>
            </a:r>
            <a:r>
              <a:rPr lang="es-ES" dirty="0" err="1"/>
              <a:t>other</a:t>
            </a:r>
            <a:r>
              <a:rPr lang="es-ES" dirty="0"/>
              <a:t> </a:t>
            </a:r>
            <a:r>
              <a:rPr lang="es-ES" dirty="0" err="1"/>
              <a:t>text</a:t>
            </a:r>
            <a:r>
              <a:rPr lang="es-ES" dirty="0"/>
              <a:t> </a:t>
            </a:r>
            <a:r>
              <a:rPr lang="es-ES" dirty="0" err="1"/>
              <a:t>goes</a:t>
            </a:r>
            <a:r>
              <a:rPr lang="es-ES" dirty="0"/>
              <a:t> </a:t>
            </a:r>
            <a:r>
              <a:rPr lang="es-ES" dirty="0" err="1"/>
              <a:t>here</a:t>
            </a:r>
            <a:endParaRPr lang="es-SV" dirty="0"/>
          </a:p>
        </p:txBody>
      </p:sp>
    </p:spTree>
    <p:extLst>
      <p:ext uri="{BB962C8B-B14F-4D97-AF65-F5344CB8AC3E}">
        <p14:creationId xmlns:p14="http://schemas.microsoft.com/office/powerpoint/2010/main" val="2534846901"/>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4/3*#ppt_w"/>
                                          </p:val>
                                        </p:tav>
                                        <p:tav tm="100000">
                                          <p:val>
                                            <p:strVal val="#ppt_w"/>
                                          </p:val>
                                        </p:tav>
                                      </p:tavLst>
                                    </p:anim>
                                    <p:anim calcmode="lin" valueType="num">
                                      <p:cBhvr>
                                        <p:cTn id="8" dur="500" fill="hold"/>
                                        <p:tgtEl>
                                          <p:spTgt spid="3"/>
                                        </p:tgtEl>
                                        <p:attrNameLst>
                                          <p:attrName>ppt_h</p:attrName>
                                        </p:attrNameLst>
                                      </p:cBhvr>
                                      <p:tavLst>
                                        <p:tav tm="0">
                                          <p:val>
                                            <p:strVal val="4/3*#ppt_h"/>
                                          </p:val>
                                        </p:tav>
                                        <p:tav tm="100000">
                                          <p:val>
                                            <p:strVal val="#ppt_h"/>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1500" fill="hold"/>
                                        <p:tgtEl>
                                          <p:spTgt spid="21"/>
                                        </p:tgtEl>
                                        <p:attrNameLst>
                                          <p:attrName>ppt_x</p:attrName>
                                        </p:attrNameLst>
                                      </p:cBhvr>
                                      <p:tavLst>
                                        <p:tav tm="0">
                                          <p:val>
                                            <p:strVal val="#ppt_x"/>
                                          </p:val>
                                        </p:tav>
                                        <p:tav tm="100000">
                                          <p:val>
                                            <p:strVal val="#ppt_x"/>
                                          </p:val>
                                        </p:tav>
                                      </p:tavLst>
                                    </p:anim>
                                    <p:anim calcmode="lin" valueType="num">
                                      <p:cBhvr additive="base">
                                        <p:cTn id="12" dur="150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1500" fill="hold"/>
                                        <p:tgtEl>
                                          <p:spTgt spid="22"/>
                                        </p:tgtEl>
                                        <p:attrNameLst>
                                          <p:attrName>ppt_x</p:attrName>
                                        </p:attrNameLst>
                                      </p:cBhvr>
                                      <p:tavLst>
                                        <p:tav tm="0">
                                          <p:val>
                                            <p:strVal val="#ppt_x"/>
                                          </p:val>
                                        </p:tav>
                                        <p:tav tm="100000">
                                          <p:val>
                                            <p:strVal val="#ppt_x"/>
                                          </p:val>
                                        </p:tav>
                                      </p:tavLst>
                                    </p:anim>
                                    <p:anim calcmode="lin" valueType="num">
                                      <p:cBhvr additive="base">
                                        <p:cTn id="16" dur="1500" fill="hold"/>
                                        <p:tgtEl>
                                          <p:spTgt spid="22"/>
                                        </p:tgtEl>
                                        <p:attrNameLst>
                                          <p:attrName>ppt_y</p:attrName>
                                        </p:attrNameLst>
                                      </p:cBhvr>
                                      <p:tavLst>
                                        <p:tav tm="0">
                                          <p:val>
                                            <p:strVal val="1+#ppt_h/2"/>
                                          </p:val>
                                        </p:tav>
                                        <p:tav tm="100000">
                                          <p:val>
                                            <p:strVal val="#ppt_y"/>
                                          </p:val>
                                        </p:tav>
                                      </p:tavLst>
                                    </p:anim>
                                  </p:childTnLst>
                                </p:cTn>
                              </p:par>
                              <p:par>
                                <p:cTn id="17" presetID="10" presetClass="entr" presetSubtype="0"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2" presetClass="entr" presetSubtype="1" decel="100000"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1500" fill="hold"/>
                                        <p:tgtEl>
                                          <p:spTgt spid="24"/>
                                        </p:tgtEl>
                                        <p:attrNameLst>
                                          <p:attrName>ppt_x</p:attrName>
                                        </p:attrNameLst>
                                      </p:cBhvr>
                                      <p:tavLst>
                                        <p:tav tm="0">
                                          <p:val>
                                            <p:strVal val="#ppt_x"/>
                                          </p:val>
                                        </p:tav>
                                        <p:tav tm="100000">
                                          <p:val>
                                            <p:strVal val="#ppt_x"/>
                                          </p:val>
                                        </p:tav>
                                      </p:tavLst>
                                    </p:anim>
                                    <p:anim calcmode="lin" valueType="num">
                                      <p:cBhvr additive="base">
                                        <p:cTn id="23" dur="1500" fill="hold"/>
                                        <p:tgtEl>
                                          <p:spTgt spid="24"/>
                                        </p:tgtEl>
                                        <p:attrNameLst>
                                          <p:attrName>ppt_y</p:attrName>
                                        </p:attrNameLst>
                                      </p:cBhvr>
                                      <p:tavLst>
                                        <p:tav tm="0">
                                          <p:val>
                                            <p:strVal val="0-#ppt_h/2"/>
                                          </p:val>
                                        </p:tav>
                                        <p:tav tm="100000">
                                          <p:val>
                                            <p:strVal val="#ppt_y"/>
                                          </p:val>
                                        </p:tav>
                                      </p:tavLst>
                                    </p:anim>
                                  </p:childTnLst>
                                </p:cTn>
                              </p:par>
                              <p:par>
                                <p:cTn id="24" presetID="2" presetClass="entr" presetSubtype="8" decel="100000" fill="hold" grpId="0" nodeType="withEffect">
                                  <p:stCondLst>
                                    <p:cond delay="250"/>
                                  </p:stCondLst>
                                  <p:childTnLst>
                                    <p:set>
                                      <p:cBhvr>
                                        <p:cTn id="25" dur="1" fill="hold">
                                          <p:stCondLst>
                                            <p:cond delay="0"/>
                                          </p:stCondLst>
                                        </p:cTn>
                                        <p:tgtEl>
                                          <p:spTgt spid="25"/>
                                        </p:tgtEl>
                                        <p:attrNameLst>
                                          <p:attrName>style.visibility</p:attrName>
                                        </p:attrNameLst>
                                      </p:cBhvr>
                                      <p:to>
                                        <p:strVal val="visible"/>
                                      </p:to>
                                    </p:set>
                                    <p:anim calcmode="lin" valueType="num">
                                      <p:cBhvr additive="base">
                                        <p:cTn id="26" dur="1500" fill="hold"/>
                                        <p:tgtEl>
                                          <p:spTgt spid="25"/>
                                        </p:tgtEl>
                                        <p:attrNameLst>
                                          <p:attrName>ppt_x</p:attrName>
                                        </p:attrNameLst>
                                      </p:cBhvr>
                                      <p:tavLst>
                                        <p:tav tm="0">
                                          <p:val>
                                            <p:strVal val="0-#ppt_w/2"/>
                                          </p:val>
                                        </p:tav>
                                        <p:tav tm="100000">
                                          <p:val>
                                            <p:strVal val="#ppt_x"/>
                                          </p:val>
                                        </p:tav>
                                      </p:tavLst>
                                    </p:anim>
                                    <p:anim calcmode="lin" valueType="num">
                                      <p:cBhvr additive="base">
                                        <p:cTn id="27" dur="1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1" grpId="0"/>
      <p:bldP spid="22" grpId="0"/>
      <p:bldP spid="24" grpId="0"/>
      <p:bldP spid="25" grpId="0">
        <p:tmplLst>
          <p:tmpl>
            <p:tnLst>
              <p:par>
                <p:cTn presetID="2" presetClass="entr" presetSubtype="8" decel="100000" fill="hold" nodeType="withEffect">
                  <p:stCondLst>
                    <p:cond delay="250"/>
                  </p:stCondLst>
                  <p:childTnLst>
                    <p:set>
                      <p:cBhvr>
                        <p:cTn dur="1" fill="hold">
                          <p:stCondLst>
                            <p:cond delay="0"/>
                          </p:stCondLst>
                        </p:cTn>
                        <p:tgtEl>
                          <p:spTgt spid="25"/>
                        </p:tgtEl>
                        <p:attrNameLst>
                          <p:attrName>style.visibility</p:attrName>
                        </p:attrNameLst>
                      </p:cBhvr>
                      <p:to>
                        <p:strVal val="visible"/>
                      </p:to>
                    </p:set>
                    <p:anim calcmode="lin" valueType="num">
                      <p:cBhvr additive="base">
                        <p:cTn dur="1500" fill="hold"/>
                        <p:tgtEl>
                          <p:spTgt spid="25"/>
                        </p:tgtEl>
                        <p:attrNameLst>
                          <p:attrName>ppt_x</p:attrName>
                        </p:attrNameLst>
                      </p:cBhvr>
                      <p:tavLst>
                        <p:tav tm="0">
                          <p:val>
                            <p:strVal val="0-#ppt_w/2"/>
                          </p:val>
                        </p:tav>
                        <p:tav tm="100000">
                          <p:val>
                            <p:strVal val="#ppt_x"/>
                          </p:val>
                        </p:tav>
                      </p:tavLst>
                    </p:anim>
                    <p:anim calcmode="lin" valueType="num">
                      <p:cBhvr additive="base">
                        <p:cTn dur="1500" fill="hold"/>
                        <p:tgtEl>
                          <p:spTgt spid="25"/>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Main Slide L_04">
    <p:spTree>
      <p:nvGrpSpPr>
        <p:cNvPr id="1" name=""/>
        <p:cNvGrpSpPr/>
        <p:nvPr/>
      </p:nvGrpSpPr>
      <p:grpSpPr>
        <a:xfrm>
          <a:off x="0" y="0"/>
          <a:ext cx="0" cy="0"/>
          <a:chOff x="0" y="0"/>
          <a:chExt cx="0" cy="0"/>
        </a:xfrm>
      </p:grpSpPr>
      <p:sp>
        <p:nvSpPr>
          <p:cNvPr id="12" name="2 Marcador de posición de imagen"/>
          <p:cNvSpPr>
            <a:spLocks noGrp="1"/>
          </p:cNvSpPr>
          <p:nvPr>
            <p:ph type="pic" sz="quarter" idx="13"/>
          </p:nvPr>
        </p:nvSpPr>
        <p:spPr>
          <a:xfrm>
            <a:off x="694035" y="1387165"/>
            <a:ext cx="10802292" cy="2361148"/>
          </a:xfrm>
          <a:prstGeom prst="rect">
            <a:avLst/>
          </a:prstGeom>
          <a:solidFill>
            <a:schemeClr val="bg1">
              <a:lumMod val="85000"/>
              <a:alpha val="50000"/>
            </a:schemeClr>
          </a:solidFill>
        </p:spPr>
        <p:txBody>
          <a:bodyPr/>
          <a:lstStyle>
            <a:lvl1pPr marL="0" indent="0">
              <a:buNone/>
              <a:defRPr/>
            </a:lvl1pPr>
          </a:lstStyle>
          <a:p>
            <a:endParaRPr lang="es-SV" dirty="0"/>
          </a:p>
        </p:txBody>
      </p:sp>
      <p:sp>
        <p:nvSpPr>
          <p:cNvPr id="14" name="Título 1"/>
          <p:cNvSpPr>
            <a:spLocks noGrp="1"/>
          </p:cNvSpPr>
          <p:nvPr>
            <p:ph type="ctrTitle" hasCustomPrompt="1"/>
          </p:nvPr>
        </p:nvSpPr>
        <p:spPr>
          <a:xfrm>
            <a:off x="638851" y="324637"/>
            <a:ext cx="8156915" cy="506776"/>
          </a:xfrm>
        </p:spPr>
        <p:txBody>
          <a:bodyPr anchor="b">
            <a:normAutofit/>
          </a:bodyPr>
          <a:lstStyle>
            <a:lvl1pPr algn="l">
              <a:defRPr lang="es-SV" sz="2400" kern="1200" dirty="0">
                <a:solidFill>
                  <a:schemeClr val="tx2"/>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r>
              <a:rPr lang="es-ES" dirty="0" err="1"/>
              <a:t>Your</a:t>
            </a:r>
            <a:r>
              <a:rPr lang="es-ES" dirty="0"/>
              <a:t> </a:t>
            </a:r>
            <a:r>
              <a:rPr lang="es-ES" dirty="0" err="1"/>
              <a:t>title</a:t>
            </a:r>
            <a:r>
              <a:rPr lang="es-ES" dirty="0"/>
              <a:t> </a:t>
            </a:r>
            <a:r>
              <a:rPr lang="es-ES" dirty="0" err="1"/>
              <a:t>goes</a:t>
            </a:r>
            <a:r>
              <a:rPr lang="es-ES" dirty="0"/>
              <a:t> </a:t>
            </a:r>
            <a:r>
              <a:rPr lang="es-ES" dirty="0" err="1"/>
              <a:t>here</a:t>
            </a:r>
            <a:endParaRPr lang="es-SV" dirty="0"/>
          </a:p>
        </p:txBody>
      </p:sp>
      <p:sp>
        <p:nvSpPr>
          <p:cNvPr id="15" name="Subtítulo 2"/>
          <p:cNvSpPr>
            <a:spLocks noGrp="1"/>
          </p:cNvSpPr>
          <p:nvPr>
            <p:ph type="subTitle" idx="1" hasCustomPrompt="1"/>
          </p:nvPr>
        </p:nvSpPr>
        <p:spPr>
          <a:xfrm>
            <a:off x="653536" y="802469"/>
            <a:ext cx="3195147" cy="230711"/>
          </a:xfrm>
        </p:spPr>
        <p:txBody>
          <a:bodyPr anchor="ctr">
            <a:normAutofit/>
          </a:bodyPr>
          <a:lstStyle>
            <a:lvl1pPr marL="0" indent="0" algn="l" defTabSz="450415" rtl="0" eaLnBrk="1" latinLnBrk="0" hangingPunct="1">
              <a:lnSpc>
                <a:spcPct val="90000"/>
              </a:lnSpc>
              <a:spcBef>
                <a:spcPts val="500"/>
              </a:spcBef>
              <a:buFont typeface="Arial" panose="020B0604020202020204" pitchFamily="34" charset="0"/>
              <a:buNone/>
              <a:defRPr lang="es-SV" sz="1333" kern="1200" baseline="0" dirty="0">
                <a:solidFill>
                  <a:schemeClr val="bg2"/>
                </a:solidFill>
                <a:latin typeface="Source Sans Pro" panose="020B0503030403020204" pitchFamily="34" charset="0"/>
                <a:ea typeface="+mn-ea"/>
                <a:cs typeface="+mn-cs"/>
              </a:defRPr>
            </a:lvl1pPr>
            <a:lvl2pPr marL="225208" indent="0" algn="ctr">
              <a:buNone/>
              <a:defRPr sz="933"/>
            </a:lvl2pPr>
            <a:lvl3pPr marL="451262" indent="0" algn="ctr">
              <a:buNone/>
              <a:defRPr sz="933"/>
            </a:lvl3pPr>
            <a:lvl4pPr marL="676470" indent="0" algn="ctr">
              <a:buNone/>
              <a:defRPr sz="800"/>
            </a:lvl4pPr>
            <a:lvl5pPr marL="902524" indent="0" algn="ctr">
              <a:buNone/>
              <a:defRPr sz="800"/>
            </a:lvl5pPr>
            <a:lvl6pPr marL="1127732" indent="0" algn="ctr">
              <a:buNone/>
              <a:defRPr sz="800"/>
            </a:lvl6pPr>
            <a:lvl7pPr marL="1353786" indent="0" algn="ctr">
              <a:buNone/>
              <a:defRPr sz="800"/>
            </a:lvl7pPr>
            <a:lvl8pPr marL="1578994" indent="0" algn="ctr">
              <a:buNone/>
              <a:defRPr sz="800"/>
            </a:lvl8pPr>
            <a:lvl9pPr marL="1805048" indent="0" algn="ctr">
              <a:buNone/>
              <a:defRPr sz="800"/>
            </a:lvl9pPr>
          </a:lstStyle>
          <a:p>
            <a:r>
              <a:rPr lang="es-ES" dirty="0"/>
              <a:t>Your </a:t>
            </a:r>
            <a:r>
              <a:rPr lang="es-ES" dirty="0" err="1"/>
              <a:t>subtitle</a:t>
            </a:r>
            <a:r>
              <a:rPr lang="es-ES" dirty="0"/>
              <a:t> </a:t>
            </a:r>
            <a:r>
              <a:rPr lang="es-ES" dirty="0" err="1"/>
              <a:t>or</a:t>
            </a:r>
            <a:r>
              <a:rPr lang="es-ES" dirty="0"/>
              <a:t> </a:t>
            </a:r>
            <a:r>
              <a:rPr lang="es-ES" dirty="0" err="1"/>
              <a:t>any</a:t>
            </a:r>
            <a:r>
              <a:rPr lang="es-ES" dirty="0"/>
              <a:t> </a:t>
            </a:r>
            <a:r>
              <a:rPr lang="es-ES" dirty="0" err="1"/>
              <a:t>other</a:t>
            </a:r>
            <a:r>
              <a:rPr lang="es-ES" dirty="0"/>
              <a:t> </a:t>
            </a:r>
            <a:r>
              <a:rPr lang="es-ES" dirty="0" err="1"/>
              <a:t>text</a:t>
            </a:r>
            <a:r>
              <a:rPr lang="es-ES" dirty="0"/>
              <a:t> </a:t>
            </a:r>
            <a:r>
              <a:rPr lang="es-ES" dirty="0" err="1"/>
              <a:t>goes</a:t>
            </a:r>
            <a:r>
              <a:rPr lang="es-ES" dirty="0"/>
              <a:t> </a:t>
            </a:r>
            <a:r>
              <a:rPr lang="es-ES" dirty="0" err="1"/>
              <a:t>here</a:t>
            </a:r>
            <a:endParaRPr lang="es-SV" dirty="0"/>
          </a:p>
        </p:txBody>
      </p:sp>
      <p:sp>
        <p:nvSpPr>
          <p:cNvPr id="16" name="Marcador de pie de página 4"/>
          <p:cNvSpPr>
            <a:spLocks noGrp="1"/>
          </p:cNvSpPr>
          <p:nvPr>
            <p:ph type="ftr" sz="quarter" idx="11"/>
          </p:nvPr>
        </p:nvSpPr>
        <p:spPr>
          <a:xfrm>
            <a:off x="4038338" y="6356408"/>
            <a:ext cx="4115325" cy="365083"/>
          </a:xfrm>
          <a:prstGeom prst="rect">
            <a:avLst/>
          </a:prstGeom>
        </p:spPr>
        <p:txBody>
          <a:bodyPr lIns="33864" tIns="16904" rIns="33864" bIns="16904" anchor="ctr"/>
          <a:lstStyle>
            <a:lvl1pPr algn="ctr">
              <a:defRPr>
                <a:solidFill>
                  <a:schemeClr val="tx2"/>
                </a:solidFill>
              </a:defRPr>
            </a:lvl1pPr>
          </a:lstStyle>
          <a:p>
            <a:pPr defTabSz="1192077">
              <a:lnSpc>
                <a:spcPct val="125000"/>
              </a:lnSpc>
            </a:pPr>
            <a:r>
              <a:rPr lang="it-IT" sz="933">
                <a:solidFill>
                  <a:srgbClr val="1F1F1F"/>
                </a:solidFill>
                <a:latin typeface="Source Sans Pro" panose="020B0503030403020204" pitchFamily="34" charset="0"/>
              </a:rPr>
              <a:t>www.yourcompany.com | powerpoint template</a:t>
            </a:r>
            <a:endParaRPr lang="en-US" sz="933" dirty="0">
              <a:solidFill>
                <a:srgbClr val="1F1F1F"/>
              </a:solidFill>
              <a:latin typeface="Source Sans Pro" panose="020B0503030403020204" pitchFamily="34" charset="0"/>
            </a:endParaRPr>
          </a:p>
        </p:txBody>
      </p:sp>
      <p:sp>
        <p:nvSpPr>
          <p:cNvPr id="18" name="Marcador de número de diapositiva 5"/>
          <p:cNvSpPr>
            <a:spLocks noGrp="1"/>
          </p:cNvSpPr>
          <p:nvPr>
            <p:ph type="sldNum" sz="quarter" idx="12"/>
          </p:nvPr>
        </p:nvSpPr>
        <p:spPr>
          <a:xfrm>
            <a:off x="9083486" y="6356408"/>
            <a:ext cx="2743021" cy="365083"/>
          </a:xfrm>
        </p:spPr>
        <p:txBody>
          <a:bodyPr/>
          <a:lstStyle>
            <a:lvl1pPr>
              <a:defRPr>
                <a:solidFill>
                  <a:schemeClr val="tx2"/>
                </a:solidFill>
              </a:defRPr>
            </a:lvl1pPr>
          </a:lstStyle>
          <a:p>
            <a:fld id="{FF439014-E629-42E3-A58B-61A0F1C8CFFE}" type="slidenum">
              <a:rPr smtClean="0">
                <a:solidFill>
                  <a:srgbClr val="1F1F1F"/>
                </a:solidFill>
              </a:rPr>
              <a:t>‹#›</a:t>
            </a:fld>
            <a:endParaRPr>
              <a:solidFill>
                <a:srgbClr val="1F1F1F"/>
              </a:solidFill>
            </a:endParaRPr>
          </a:p>
        </p:txBody>
      </p:sp>
      <p:cxnSp>
        <p:nvCxnSpPr>
          <p:cNvPr id="19" name="Conector recto 9"/>
          <p:cNvCxnSpPr/>
          <p:nvPr userDrawn="1"/>
        </p:nvCxnSpPr>
        <p:spPr>
          <a:xfrm>
            <a:off x="262607" y="6365107"/>
            <a:ext cx="11666787"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1308309"/>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strVal val="4/3*#ppt_w"/>
                                          </p:val>
                                        </p:tav>
                                        <p:tav tm="100000">
                                          <p:val>
                                            <p:strVal val="#ppt_w"/>
                                          </p:val>
                                        </p:tav>
                                      </p:tavLst>
                                    </p:anim>
                                    <p:anim calcmode="lin" valueType="num">
                                      <p:cBhvr>
                                        <p:cTn id="8" dur="500" fill="hold"/>
                                        <p:tgtEl>
                                          <p:spTgt spid="12"/>
                                        </p:tgtEl>
                                        <p:attrNameLst>
                                          <p:attrName>ppt_h</p:attrName>
                                        </p:attrNameLst>
                                      </p:cBhvr>
                                      <p:tavLst>
                                        <p:tav tm="0">
                                          <p:val>
                                            <p:strVal val="4/3*#ppt_h"/>
                                          </p:val>
                                        </p:tav>
                                        <p:tav tm="100000">
                                          <p:val>
                                            <p:strVal val="#ppt_h"/>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500" fill="hold"/>
                                        <p:tgtEl>
                                          <p:spTgt spid="14"/>
                                        </p:tgtEl>
                                        <p:attrNameLst>
                                          <p:attrName>ppt_x</p:attrName>
                                        </p:attrNameLst>
                                      </p:cBhvr>
                                      <p:tavLst>
                                        <p:tav tm="0">
                                          <p:val>
                                            <p:strVal val="#ppt_x"/>
                                          </p:val>
                                        </p:tav>
                                        <p:tav tm="100000">
                                          <p:val>
                                            <p:strVal val="#ppt_x"/>
                                          </p:val>
                                        </p:tav>
                                      </p:tavLst>
                                    </p:anim>
                                    <p:anim calcmode="lin" valueType="num">
                                      <p:cBhvr additive="base">
                                        <p:cTn id="12" dur="1500" fill="hold"/>
                                        <p:tgtEl>
                                          <p:spTgt spid="14"/>
                                        </p:tgtEl>
                                        <p:attrNameLst>
                                          <p:attrName>ppt_y</p:attrName>
                                        </p:attrNameLst>
                                      </p:cBhvr>
                                      <p:tavLst>
                                        <p:tav tm="0">
                                          <p:val>
                                            <p:strVal val="0-#ppt_h/2"/>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500" fill="hold"/>
                                        <p:tgtEl>
                                          <p:spTgt spid="15"/>
                                        </p:tgtEl>
                                        <p:attrNameLst>
                                          <p:attrName>ppt_x</p:attrName>
                                        </p:attrNameLst>
                                      </p:cBhvr>
                                      <p:tavLst>
                                        <p:tav tm="0">
                                          <p:val>
                                            <p:strVal val="0-#ppt_w/2"/>
                                          </p:val>
                                        </p:tav>
                                        <p:tav tm="100000">
                                          <p:val>
                                            <p:strVal val="#ppt_x"/>
                                          </p:val>
                                        </p:tav>
                                      </p:tavLst>
                                    </p:anim>
                                    <p:anim calcmode="lin" valueType="num">
                                      <p:cBhvr additive="base">
                                        <p:cTn id="16" dur="1500" fill="hold"/>
                                        <p:tgtEl>
                                          <p:spTgt spid="15"/>
                                        </p:tgtEl>
                                        <p:attrNameLst>
                                          <p:attrName>ppt_y</p:attrName>
                                        </p:attrNameLst>
                                      </p:cBhvr>
                                      <p:tavLst>
                                        <p:tav tm="0">
                                          <p:val>
                                            <p:strVal val="#ppt_y"/>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1500" fill="hold"/>
                                        <p:tgtEl>
                                          <p:spTgt spid="16"/>
                                        </p:tgtEl>
                                        <p:attrNameLst>
                                          <p:attrName>ppt_x</p:attrName>
                                        </p:attrNameLst>
                                      </p:cBhvr>
                                      <p:tavLst>
                                        <p:tav tm="0">
                                          <p:val>
                                            <p:strVal val="#ppt_x"/>
                                          </p:val>
                                        </p:tav>
                                        <p:tav tm="100000">
                                          <p:val>
                                            <p:strVal val="#ppt_x"/>
                                          </p:val>
                                        </p:tav>
                                      </p:tavLst>
                                    </p:anim>
                                    <p:anim calcmode="lin" valueType="num">
                                      <p:cBhvr additive="base">
                                        <p:cTn id="20" dur="1500" fill="hold"/>
                                        <p:tgtEl>
                                          <p:spTgt spid="16"/>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1500" fill="hold"/>
                                        <p:tgtEl>
                                          <p:spTgt spid="18"/>
                                        </p:tgtEl>
                                        <p:attrNameLst>
                                          <p:attrName>ppt_x</p:attrName>
                                        </p:attrNameLst>
                                      </p:cBhvr>
                                      <p:tavLst>
                                        <p:tav tm="0">
                                          <p:val>
                                            <p:strVal val="#ppt_x"/>
                                          </p:val>
                                        </p:tav>
                                        <p:tav tm="100000">
                                          <p:val>
                                            <p:strVal val="#ppt_x"/>
                                          </p:val>
                                        </p:tav>
                                      </p:tavLst>
                                    </p:anim>
                                    <p:anim calcmode="lin" valueType="num">
                                      <p:cBhvr additive="base">
                                        <p:cTn id="24" dur="1500" fill="hold"/>
                                        <p:tgtEl>
                                          <p:spTgt spid="18"/>
                                        </p:tgtEl>
                                        <p:attrNameLst>
                                          <p:attrName>ppt_y</p:attrName>
                                        </p:attrNameLst>
                                      </p:cBhvr>
                                      <p:tavLst>
                                        <p:tav tm="0">
                                          <p:val>
                                            <p:strVal val="1+#ppt_h/2"/>
                                          </p:val>
                                        </p:tav>
                                        <p:tav tm="100000">
                                          <p:val>
                                            <p:strVal val="#ppt_y"/>
                                          </p:val>
                                        </p:tav>
                                      </p:tavLst>
                                    </p:anim>
                                  </p:childTnLst>
                                </p:cTn>
                              </p:par>
                              <p:par>
                                <p:cTn id="25" presetID="10" presetClass="entr" presetSubtype="0"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p:bldP spid="15" grpId="0">
        <p:tmplLst>
          <p:tmpl>
            <p:tnLst>
              <p:par>
                <p:cTn presetID="2" presetClass="entr" presetSubtype="8" decel="100000" fill="hold" nodeType="withEffect">
                  <p:stCondLst>
                    <p:cond delay="25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1500" fill="hold"/>
                        <p:tgtEl>
                          <p:spTgt spid="15"/>
                        </p:tgtEl>
                        <p:attrNameLst>
                          <p:attrName>ppt_x</p:attrName>
                        </p:attrNameLst>
                      </p:cBhvr>
                      <p:tavLst>
                        <p:tav tm="0">
                          <p:val>
                            <p:strVal val="0-#ppt_w/2"/>
                          </p:val>
                        </p:tav>
                        <p:tav tm="100000">
                          <p:val>
                            <p:strVal val="#ppt_x"/>
                          </p:val>
                        </p:tav>
                      </p:tavLst>
                    </p:anim>
                    <p:anim calcmode="lin" valueType="num">
                      <p:cBhvr additive="base">
                        <p:cTn dur="1500" fill="hold"/>
                        <p:tgtEl>
                          <p:spTgt spid="15"/>
                        </p:tgtEl>
                        <p:attrNameLst>
                          <p:attrName>ppt_y</p:attrName>
                        </p:attrNameLst>
                      </p:cBhvr>
                      <p:tavLst>
                        <p:tav tm="0">
                          <p:val>
                            <p:strVal val="#ppt_y"/>
                          </p:val>
                        </p:tav>
                        <p:tav tm="100000">
                          <p:val>
                            <p:strVal val="#ppt_y"/>
                          </p:val>
                        </p:tav>
                      </p:tavLst>
                    </p:anim>
                  </p:childTnLst>
                </p:cTn>
              </p:par>
            </p:tnLst>
          </p:tmpl>
        </p:tmplLst>
      </p:bldP>
      <p:bldP spid="16" grpId="0"/>
      <p:bldP spid="18" grpId="0"/>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Main Slide L_05">
    <p:spTree>
      <p:nvGrpSpPr>
        <p:cNvPr id="1" name=""/>
        <p:cNvGrpSpPr/>
        <p:nvPr/>
      </p:nvGrpSpPr>
      <p:grpSpPr>
        <a:xfrm>
          <a:off x="0" y="0"/>
          <a:ext cx="0" cy="0"/>
          <a:chOff x="0" y="0"/>
          <a:chExt cx="0" cy="0"/>
        </a:xfrm>
      </p:grpSpPr>
      <p:sp>
        <p:nvSpPr>
          <p:cNvPr id="12" name="2 Marcador de posición de imagen"/>
          <p:cNvSpPr>
            <a:spLocks noGrp="1"/>
          </p:cNvSpPr>
          <p:nvPr>
            <p:ph type="pic" sz="quarter" idx="14"/>
          </p:nvPr>
        </p:nvSpPr>
        <p:spPr>
          <a:xfrm>
            <a:off x="4109340" y="2394738"/>
            <a:ext cx="2549917" cy="2519988"/>
          </a:xfrm>
          <a:prstGeom prst="ellipse">
            <a:avLst/>
          </a:prstGeom>
          <a:solidFill>
            <a:schemeClr val="bg1">
              <a:lumMod val="85000"/>
              <a:alpha val="50000"/>
            </a:schemeClr>
          </a:solidFill>
          <a:ln w="114300">
            <a:solidFill>
              <a:schemeClr val="bg1"/>
            </a:solidFill>
          </a:ln>
        </p:spPr>
        <p:txBody>
          <a:bodyPr/>
          <a:lstStyle>
            <a:lvl1pPr marL="0" indent="0">
              <a:buNone/>
              <a:defRPr/>
            </a:lvl1pPr>
          </a:lstStyle>
          <a:p>
            <a:endParaRPr lang="es-SV" dirty="0"/>
          </a:p>
        </p:txBody>
      </p:sp>
      <p:sp>
        <p:nvSpPr>
          <p:cNvPr id="13" name="Título 1"/>
          <p:cNvSpPr>
            <a:spLocks noGrp="1"/>
          </p:cNvSpPr>
          <p:nvPr>
            <p:ph type="ctrTitle" hasCustomPrompt="1"/>
          </p:nvPr>
        </p:nvSpPr>
        <p:spPr>
          <a:xfrm>
            <a:off x="638851" y="324637"/>
            <a:ext cx="8156915" cy="506776"/>
          </a:xfrm>
        </p:spPr>
        <p:txBody>
          <a:bodyPr anchor="b">
            <a:normAutofit/>
          </a:bodyPr>
          <a:lstStyle>
            <a:lvl1pPr algn="l" defTabSz="450415" rtl="0" eaLnBrk="1" latinLnBrk="0" hangingPunct="1">
              <a:lnSpc>
                <a:spcPct val="90000"/>
              </a:lnSpc>
              <a:spcBef>
                <a:spcPct val="0"/>
              </a:spcBef>
              <a:buNone/>
              <a:defRPr lang="es-SV" sz="2400" kern="1200" dirty="0">
                <a:solidFill>
                  <a:schemeClr val="tx2"/>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r>
              <a:rPr lang="es-ES" dirty="0" err="1"/>
              <a:t>Your</a:t>
            </a:r>
            <a:r>
              <a:rPr lang="es-ES" dirty="0"/>
              <a:t> </a:t>
            </a:r>
            <a:r>
              <a:rPr lang="es-ES" dirty="0" err="1"/>
              <a:t>title</a:t>
            </a:r>
            <a:r>
              <a:rPr lang="es-ES" dirty="0"/>
              <a:t> </a:t>
            </a:r>
            <a:r>
              <a:rPr lang="es-ES" dirty="0" err="1"/>
              <a:t>goes</a:t>
            </a:r>
            <a:r>
              <a:rPr lang="es-ES" dirty="0"/>
              <a:t> </a:t>
            </a:r>
            <a:r>
              <a:rPr lang="es-ES" dirty="0" err="1"/>
              <a:t>here</a:t>
            </a:r>
            <a:endParaRPr lang="es-SV" dirty="0"/>
          </a:p>
        </p:txBody>
      </p:sp>
      <p:sp>
        <p:nvSpPr>
          <p:cNvPr id="14" name="Subtítulo 2"/>
          <p:cNvSpPr>
            <a:spLocks noGrp="1"/>
          </p:cNvSpPr>
          <p:nvPr>
            <p:ph type="subTitle" idx="1" hasCustomPrompt="1"/>
          </p:nvPr>
        </p:nvSpPr>
        <p:spPr>
          <a:xfrm>
            <a:off x="653536" y="802469"/>
            <a:ext cx="3195147" cy="230711"/>
          </a:xfrm>
        </p:spPr>
        <p:txBody>
          <a:bodyPr anchor="ctr">
            <a:normAutofit/>
          </a:bodyPr>
          <a:lstStyle>
            <a:lvl1pPr marL="0" indent="0" algn="l">
              <a:buNone/>
              <a:defRPr lang="es-SV" sz="1333" kern="1200" baseline="0" dirty="0">
                <a:solidFill>
                  <a:schemeClr val="bg2"/>
                </a:solidFill>
                <a:latin typeface="Source Sans Pro" panose="020B0503030403020204" pitchFamily="34" charset="0"/>
                <a:ea typeface="+mn-ea"/>
                <a:cs typeface="+mn-cs"/>
              </a:defRPr>
            </a:lvl1pPr>
            <a:lvl2pPr marL="225208" indent="0" algn="ctr">
              <a:buNone/>
              <a:defRPr sz="933"/>
            </a:lvl2pPr>
            <a:lvl3pPr marL="451262" indent="0" algn="ctr">
              <a:buNone/>
              <a:defRPr sz="933"/>
            </a:lvl3pPr>
            <a:lvl4pPr marL="676470" indent="0" algn="ctr">
              <a:buNone/>
              <a:defRPr sz="800"/>
            </a:lvl4pPr>
            <a:lvl5pPr marL="902524" indent="0" algn="ctr">
              <a:buNone/>
              <a:defRPr sz="800"/>
            </a:lvl5pPr>
            <a:lvl6pPr marL="1127732" indent="0" algn="ctr">
              <a:buNone/>
              <a:defRPr sz="800"/>
            </a:lvl6pPr>
            <a:lvl7pPr marL="1353786" indent="0" algn="ctr">
              <a:buNone/>
              <a:defRPr sz="800"/>
            </a:lvl7pPr>
            <a:lvl8pPr marL="1578994" indent="0" algn="ctr">
              <a:buNone/>
              <a:defRPr sz="800"/>
            </a:lvl8pPr>
            <a:lvl9pPr marL="1805048" indent="0" algn="ctr">
              <a:buNone/>
              <a:defRPr sz="800"/>
            </a:lvl9pPr>
          </a:lstStyle>
          <a:p>
            <a:r>
              <a:rPr lang="es-ES" dirty="0"/>
              <a:t>Your </a:t>
            </a:r>
            <a:r>
              <a:rPr lang="es-ES" dirty="0" err="1"/>
              <a:t>subtitle</a:t>
            </a:r>
            <a:r>
              <a:rPr lang="es-ES" dirty="0"/>
              <a:t> </a:t>
            </a:r>
            <a:r>
              <a:rPr lang="es-ES" dirty="0" err="1"/>
              <a:t>or</a:t>
            </a:r>
            <a:r>
              <a:rPr lang="es-ES" dirty="0"/>
              <a:t> </a:t>
            </a:r>
            <a:r>
              <a:rPr lang="es-ES" dirty="0" err="1"/>
              <a:t>any</a:t>
            </a:r>
            <a:r>
              <a:rPr lang="es-ES" dirty="0"/>
              <a:t> </a:t>
            </a:r>
            <a:r>
              <a:rPr lang="es-ES" dirty="0" err="1"/>
              <a:t>other</a:t>
            </a:r>
            <a:r>
              <a:rPr lang="es-ES" dirty="0"/>
              <a:t> </a:t>
            </a:r>
            <a:r>
              <a:rPr lang="es-ES" dirty="0" err="1"/>
              <a:t>text</a:t>
            </a:r>
            <a:r>
              <a:rPr lang="es-ES" dirty="0"/>
              <a:t> </a:t>
            </a:r>
            <a:r>
              <a:rPr lang="es-ES" dirty="0" err="1"/>
              <a:t>goes</a:t>
            </a:r>
            <a:r>
              <a:rPr lang="es-ES" dirty="0"/>
              <a:t> </a:t>
            </a:r>
            <a:r>
              <a:rPr lang="es-ES" dirty="0" err="1"/>
              <a:t>here</a:t>
            </a:r>
            <a:endParaRPr lang="es-SV" dirty="0"/>
          </a:p>
        </p:txBody>
      </p:sp>
      <p:sp>
        <p:nvSpPr>
          <p:cNvPr id="15" name="Marcador de pie de página 4"/>
          <p:cNvSpPr>
            <a:spLocks noGrp="1"/>
          </p:cNvSpPr>
          <p:nvPr>
            <p:ph type="ftr" sz="quarter" idx="11"/>
          </p:nvPr>
        </p:nvSpPr>
        <p:spPr>
          <a:xfrm>
            <a:off x="4038338" y="6356408"/>
            <a:ext cx="4115325" cy="365083"/>
          </a:xfrm>
          <a:prstGeom prst="rect">
            <a:avLst/>
          </a:prstGeom>
        </p:spPr>
        <p:txBody>
          <a:bodyPr lIns="33864" tIns="16904" rIns="33864" bIns="16904" anchor="ctr"/>
          <a:lstStyle>
            <a:lvl1pPr algn="ctr">
              <a:defRPr>
                <a:solidFill>
                  <a:schemeClr val="tx2"/>
                </a:solidFill>
              </a:defRPr>
            </a:lvl1pPr>
          </a:lstStyle>
          <a:p>
            <a:pPr defTabSz="1192077">
              <a:lnSpc>
                <a:spcPct val="125000"/>
              </a:lnSpc>
            </a:pPr>
            <a:r>
              <a:rPr lang="it-IT" sz="933">
                <a:solidFill>
                  <a:srgbClr val="1F1F1F"/>
                </a:solidFill>
                <a:latin typeface="Source Sans Pro" panose="020B0503030403020204" pitchFamily="34" charset="0"/>
              </a:rPr>
              <a:t>www.yourcompany.com | powerpoint template</a:t>
            </a:r>
            <a:endParaRPr lang="en-US" sz="933" dirty="0">
              <a:solidFill>
                <a:srgbClr val="1F1F1F"/>
              </a:solidFill>
              <a:latin typeface="Source Sans Pro" panose="020B0503030403020204" pitchFamily="34" charset="0"/>
            </a:endParaRPr>
          </a:p>
        </p:txBody>
      </p:sp>
      <p:sp>
        <p:nvSpPr>
          <p:cNvPr id="16" name="Marcador de número de diapositiva 5"/>
          <p:cNvSpPr>
            <a:spLocks noGrp="1"/>
          </p:cNvSpPr>
          <p:nvPr>
            <p:ph type="sldNum" sz="quarter" idx="12"/>
          </p:nvPr>
        </p:nvSpPr>
        <p:spPr>
          <a:xfrm>
            <a:off x="9083486" y="6356408"/>
            <a:ext cx="2743021" cy="365083"/>
          </a:xfrm>
        </p:spPr>
        <p:txBody>
          <a:bodyPr/>
          <a:lstStyle>
            <a:lvl1pPr>
              <a:defRPr>
                <a:solidFill>
                  <a:schemeClr val="tx2"/>
                </a:solidFill>
              </a:defRPr>
            </a:lvl1pPr>
          </a:lstStyle>
          <a:p>
            <a:fld id="{FF439014-E629-42E3-A58B-61A0F1C8CFFE}" type="slidenum">
              <a:rPr smtClean="0">
                <a:solidFill>
                  <a:srgbClr val="1F1F1F"/>
                </a:solidFill>
              </a:rPr>
              <a:t>‹#›</a:t>
            </a:fld>
            <a:endParaRPr>
              <a:solidFill>
                <a:srgbClr val="1F1F1F"/>
              </a:solidFill>
            </a:endParaRPr>
          </a:p>
        </p:txBody>
      </p:sp>
      <p:cxnSp>
        <p:nvCxnSpPr>
          <p:cNvPr id="18" name="Conector recto 9"/>
          <p:cNvCxnSpPr/>
          <p:nvPr userDrawn="1"/>
        </p:nvCxnSpPr>
        <p:spPr>
          <a:xfrm>
            <a:off x="262607" y="6365107"/>
            <a:ext cx="11666787"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9244997"/>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strVal val="4/3*#ppt_w"/>
                                          </p:val>
                                        </p:tav>
                                        <p:tav tm="100000">
                                          <p:val>
                                            <p:strVal val="#ppt_w"/>
                                          </p:val>
                                        </p:tav>
                                      </p:tavLst>
                                    </p:anim>
                                    <p:anim calcmode="lin" valueType="num">
                                      <p:cBhvr>
                                        <p:cTn id="8" dur="500" fill="hold"/>
                                        <p:tgtEl>
                                          <p:spTgt spid="12"/>
                                        </p:tgtEl>
                                        <p:attrNameLst>
                                          <p:attrName>ppt_h</p:attrName>
                                        </p:attrNameLst>
                                      </p:cBhvr>
                                      <p:tavLst>
                                        <p:tav tm="0">
                                          <p:val>
                                            <p:strVal val="4/3*#ppt_h"/>
                                          </p:val>
                                        </p:tav>
                                        <p:tav tm="100000">
                                          <p:val>
                                            <p:strVal val="#ppt_h"/>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500" fill="hold"/>
                                        <p:tgtEl>
                                          <p:spTgt spid="13"/>
                                        </p:tgtEl>
                                        <p:attrNameLst>
                                          <p:attrName>ppt_x</p:attrName>
                                        </p:attrNameLst>
                                      </p:cBhvr>
                                      <p:tavLst>
                                        <p:tav tm="0">
                                          <p:val>
                                            <p:strVal val="#ppt_x"/>
                                          </p:val>
                                        </p:tav>
                                        <p:tav tm="100000">
                                          <p:val>
                                            <p:strVal val="#ppt_x"/>
                                          </p:val>
                                        </p:tav>
                                      </p:tavLst>
                                    </p:anim>
                                    <p:anim calcmode="lin" valueType="num">
                                      <p:cBhvr additive="base">
                                        <p:cTn id="12" dur="1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1500" fill="hold"/>
                                        <p:tgtEl>
                                          <p:spTgt spid="14"/>
                                        </p:tgtEl>
                                        <p:attrNameLst>
                                          <p:attrName>ppt_x</p:attrName>
                                        </p:attrNameLst>
                                      </p:cBhvr>
                                      <p:tavLst>
                                        <p:tav tm="0">
                                          <p:val>
                                            <p:strVal val="0-#ppt_w/2"/>
                                          </p:val>
                                        </p:tav>
                                        <p:tav tm="100000">
                                          <p:val>
                                            <p:strVal val="#ppt_x"/>
                                          </p:val>
                                        </p:tav>
                                      </p:tavLst>
                                    </p:anim>
                                    <p:anim calcmode="lin" valueType="num">
                                      <p:cBhvr additive="base">
                                        <p:cTn id="16" dur="1500" fill="hold"/>
                                        <p:tgtEl>
                                          <p:spTgt spid="14"/>
                                        </p:tgtEl>
                                        <p:attrNameLst>
                                          <p:attrName>ppt_y</p:attrName>
                                        </p:attrNameLst>
                                      </p:cBhvr>
                                      <p:tavLst>
                                        <p:tav tm="0">
                                          <p:val>
                                            <p:strVal val="#ppt_y"/>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1500" fill="hold"/>
                                        <p:tgtEl>
                                          <p:spTgt spid="15"/>
                                        </p:tgtEl>
                                        <p:attrNameLst>
                                          <p:attrName>ppt_x</p:attrName>
                                        </p:attrNameLst>
                                      </p:cBhvr>
                                      <p:tavLst>
                                        <p:tav tm="0">
                                          <p:val>
                                            <p:strVal val="#ppt_x"/>
                                          </p:val>
                                        </p:tav>
                                        <p:tav tm="100000">
                                          <p:val>
                                            <p:strVal val="#ppt_x"/>
                                          </p:val>
                                        </p:tav>
                                      </p:tavLst>
                                    </p:anim>
                                    <p:anim calcmode="lin" valueType="num">
                                      <p:cBhvr additive="base">
                                        <p:cTn id="20" dur="1500" fill="hold"/>
                                        <p:tgtEl>
                                          <p:spTgt spid="15"/>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1500" fill="hold"/>
                                        <p:tgtEl>
                                          <p:spTgt spid="16"/>
                                        </p:tgtEl>
                                        <p:attrNameLst>
                                          <p:attrName>ppt_x</p:attrName>
                                        </p:attrNameLst>
                                      </p:cBhvr>
                                      <p:tavLst>
                                        <p:tav tm="0">
                                          <p:val>
                                            <p:strVal val="#ppt_x"/>
                                          </p:val>
                                        </p:tav>
                                        <p:tav tm="100000">
                                          <p:val>
                                            <p:strVal val="#ppt_x"/>
                                          </p:val>
                                        </p:tav>
                                      </p:tavLst>
                                    </p:anim>
                                    <p:anim calcmode="lin" valueType="num">
                                      <p:cBhvr additive="base">
                                        <p:cTn id="24" dur="1500" fill="hold"/>
                                        <p:tgtEl>
                                          <p:spTgt spid="16"/>
                                        </p:tgtEl>
                                        <p:attrNameLst>
                                          <p:attrName>ppt_y</p:attrName>
                                        </p:attrNameLst>
                                      </p:cBhvr>
                                      <p:tavLst>
                                        <p:tav tm="0">
                                          <p:val>
                                            <p:strVal val="1+#ppt_h/2"/>
                                          </p:val>
                                        </p:tav>
                                        <p:tav tm="100000">
                                          <p:val>
                                            <p:strVal val="#ppt_y"/>
                                          </p:val>
                                        </p:tav>
                                      </p:tavLst>
                                    </p:anim>
                                  </p:childTnLst>
                                </p:cTn>
                              </p:par>
                              <p:par>
                                <p:cTn id="25" presetID="10" presetClass="entr" presetSubtype="0"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tmplLst>
          <p:tmpl>
            <p:tnLst>
              <p:par>
                <p:cTn presetID="2" presetClass="entr" presetSubtype="8" decel="100000" fill="hold" nodeType="withEffect">
                  <p:stCondLst>
                    <p:cond delay="25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1500" fill="hold"/>
                        <p:tgtEl>
                          <p:spTgt spid="14"/>
                        </p:tgtEl>
                        <p:attrNameLst>
                          <p:attrName>ppt_x</p:attrName>
                        </p:attrNameLst>
                      </p:cBhvr>
                      <p:tavLst>
                        <p:tav tm="0">
                          <p:val>
                            <p:strVal val="0-#ppt_w/2"/>
                          </p:val>
                        </p:tav>
                        <p:tav tm="100000">
                          <p:val>
                            <p:strVal val="#ppt_x"/>
                          </p:val>
                        </p:tav>
                      </p:tavLst>
                    </p:anim>
                    <p:anim calcmode="lin" valueType="num">
                      <p:cBhvr additive="base">
                        <p:cTn dur="1500" fill="hold"/>
                        <p:tgtEl>
                          <p:spTgt spid="14"/>
                        </p:tgtEl>
                        <p:attrNameLst>
                          <p:attrName>ppt_y</p:attrName>
                        </p:attrNameLst>
                      </p:cBhvr>
                      <p:tavLst>
                        <p:tav tm="0">
                          <p:val>
                            <p:strVal val="#ppt_y"/>
                          </p:val>
                        </p:tav>
                        <p:tav tm="100000">
                          <p:val>
                            <p:strVal val="#ppt_y"/>
                          </p:val>
                        </p:tav>
                      </p:tavLst>
                    </p:anim>
                  </p:childTnLst>
                </p:cTn>
              </p:par>
            </p:tnLst>
          </p:tmpl>
        </p:tmplLst>
      </p:bldP>
      <p:bldP spid="15" grpId="0"/>
      <p:bldP spid="16" grpId="0"/>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Main Slide L_06">
    <p:spTree>
      <p:nvGrpSpPr>
        <p:cNvPr id="1" name=""/>
        <p:cNvGrpSpPr/>
        <p:nvPr/>
      </p:nvGrpSpPr>
      <p:grpSpPr>
        <a:xfrm>
          <a:off x="0" y="0"/>
          <a:ext cx="0" cy="0"/>
          <a:chOff x="0" y="0"/>
          <a:chExt cx="0" cy="0"/>
        </a:xfrm>
      </p:grpSpPr>
      <p:sp>
        <p:nvSpPr>
          <p:cNvPr id="3" name="2 Marcador de posición de imagen"/>
          <p:cNvSpPr>
            <a:spLocks noGrp="1"/>
          </p:cNvSpPr>
          <p:nvPr>
            <p:ph type="pic" sz="quarter" idx="10"/>
          </p:nvPr>
        </p:nvSpPr>
        <p:spPr>
          <a:xfrm>
            <a:off x="335814" y="1516509"/>
            <a:ext cx="3735172" cy="2632488"/>
          </a:xfrm>
          <a:prstGeom prst="roundRect">
            <a:avLst>
              <a:gd name="adj" fmla="val 0"/>
            </a:avLst>
          </a:prstGeom>
          <a:solidFill>
            <a:schemeClr val="bg1">
              <a:lumMod val="85000"/>
            </a:schemeClr>
          </a:solidFill>
          <a:ln w="257175"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3864" tIns="16904" rIns="33864" bIns="16904" numCol="1" spcCol="0" rtlCol="0" fromWordArt="0" anchor="ctr" anchorCtr="0" forceAA="0" compatLnSpc="1">
            <a:noAutofit/>
          </a:bodyPr>
          <a:lstStyle>
            <a:lvl1pPr>
              <a:defRPr lang="es-SV" sz="2400" dirty="0">
                <a:solidFill>
                  <a:schemeClr val="lt1"/>
                </a:solidFill>
              </a:defRPr>
            </a:lvl1pPr>
          </a:lstStyle>
          <a:p>
            <a:pPr marL="0" lvl="0" algn="ctr" defTabSz="1192077"/>
            <a:endParaRPr lang="es-SV" dirty="0"/>
          </a:p>
        </p:txBody>
      </p:sp>
      <p:sp>
        <p:nvSpPr>
          <p:cNvPr id="9" name="2 Marcador de posición de imagen"/>
          <p:cNvSpPr>
            <a:spLocks noGrp="1"/>
          </p:cNvSpPr>
          <p:nvPr>
            <p:ph type="pic" sz="quarter" idx="13"/>
          </p:nvPr>
        </p:nvSpPr>
        <p:spPr>
          <a:xfrm>
            <a:off x="4228494" y="1516509"/>
            <a:ext cx="3735172" cy="2632488"/>
          </a:xfrm>
          <a:prstGeom prst="roundRect">
            <a:avLst>
              <a:gd name="adj" fmla="val 0"/>
            </a:avLst>
          </a:prstGeom>
          <a:solidFill>
            <a:schemeClr val="bg1">
              <a:lumMod val="85000"/>
            </a:schemeClr>
          </a:solidFill>
          <a:ln w="257175"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3864" tIns="16904" rIns="33864" bIns="16904" numCol="1" spcCol="0" rtlCol="0" fromWordArt="0" anchor="ctr" anchorCtr="0" forceAA="0" compatLnSpc="1">
            <a:noAutofit/>
          </a:bodyPr>
          <a:lstStyle>
            <a:lvl1pPr>
              <a:defRPr lang="es-SV" sz="2400" dirty="0">
                <a:solidFill>
                  <a:schemeClr val="lt1"/>
                </a:solidFill>
              </a:defRPr>
            </a:lvl1pPr>
          </a:lstStyle>
          <a:p>
            <a:pPr marL="0" lvl="0" algn="ctr" defTabSz="1192077"/>
            <a:endParaRPr lang="es-SV" dirty="0"/>
          </a:p>
        </p:txBody>
      </p:sp>
      <p:sp>
        <p:nvSpPr>
          <p:cNvPr id="10" name="2 Marcador de posición de imagen"/>
          <p:cNvSpPr>
            <a:spLocks noGrp="1"/>
          </p:cNvSpPr>
          <p:nvPr>
            <p:ph type="pic" sz="quarter" idx="14"/>
          </p:nvPr>
        </p:nvSpPr>
        <p:spPr>
          <a:xfrm>
            <a:off x="8121173" y="1516509"/>
            <a:ext cx="3735172" cy="2632488"/>
          </a:xfrm>
          <a:prstGeom prst="roundRect">
            <a:avLst>
              <a:gd name="adj" fmla="val 0"/>
            </a:avLst>
          </a:prstGeom>
          <a:solidFill>
            <a:schemeClr val="bg1">
              <a:lumMod val="85000"/>
            </a:schemeClr>
          </a:solidFill>
          <a:ln w="257175"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3864" tIns="16904" rIns="33864" bIns="16904" numCol="1" spcCol="0" rtlCol="0" fromWordArt="0" anchor="ctr" anchorCtr="0" forceAA="0" compatLnSpc="1">
            <a:noAutofit/>
          </a:bodyPr>
          <a:lstStyle>
            <a:lvl1pPr>
              <a:defRPr lang="es-SV" sz="2400" dirty="0">
                <a:solidFill>
                  <a:schemeClr val="lt1"/>
                </a:solidFill>
              </a:defRPr>
            </a:lvl1pPr>
          </a:lstStyle>
          <a:p>
            <a:pPr marL="0" lvl="0" algn="ctr" defTabSz="1192077"/>
            <a:endParaRPr lang="es-SV" dirty="0"/>
          </a:p>
        </p:txBody>
      </p:sp>
      <p:sp>
        <p:nvSpPr>
          <p:cNvPr id="19" name="Título 1"/>
          <p:cNvSpPr>
            <a:spLocks noGrp="1"/>
          </p:cNvSpPr>
          <p:nvPr>
            <p:ph type="ctrTitle" hasCustomPrompt="1"/>
          </p:nvPr>
        </p:nvSpPr>
        <p:spPr>
          <a:xfrm>
            <a:off x="638851" y="324637"/>
            <a:ext cx="8156915" cy="506776"/>
          </a:xfrm>
        </p:spPr>
        <p:txBody>
          <a:bodyPr anchor="b">
            <a:normAutofit/>
          </a:bodyPr>
          <a:lstStyle>
            <a:lvl1pPr algn="l" defTabSz="450415" rtl="0" eaLnBrk="1" latinLnBrk="0" hangingPunct="1">
              <a:lnSpc>
                <a:spcPct val="90000"/>
              </a:lnSpc>
              <a:spcBef>
                <a:spcPct val="0"/>
              </a:spcBef>
              <a:buNone/>
              <a:defRPr lang="es-SV" sz="2400" kern="1200" dirty="0">
                <a:solidFill>
                  <a:schemeClr val="tx2"/>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r>
              <a:rPr lang="es-ES" dirty="0" err="1"/>
              <a:t>Your</a:t>
            </a:r>
            <a:r>
              <a:rPr lang="es-ES" dirty="0"/>
              <a:t> </a:t>
            </a:r>
            <a:r>
              <a:rPr lang="es-ES" dirty="0" err="1"/>
              <a:t>title</a:t>
            </a:r>
            <a:r>
              <a:rPr lang="es-ES" dirty="0"/>
              <a:t> </a:t>
            </a:r>
            <a:r>
              <a:rPr lang="es-ES" dirty="0" err="1"/>
              <a:t>goes</a:t>
            </a:r>
            <a:r>
              <a:rPr lang="es-ES" dirty="0"/>
              <a:t> </a:t>
            </a:r>
            <a:r>
              <a:rPr lang="es-ES" dirty="0" err="1"/>
              <a:t>here</a:t>
            </a:r>
            <a:endParaRPr lang="es-SV" dirty="0"/>
          </a:p>
        </p:txBody>
      </p:sp>
      <p:sp>
        <p:nvSpPr>
          <p:cNvPr id="20" name="Subtítulo 2"/>
          <p:cNvSpPr>
            <a:spLocks noGrp="1"/>
          </p:cNvSpPr>
          <p:nvPr>
            <p:ph type="subTitle" idx="1" hasCustomPrompt="1"/>
          </p:nvPr>
        </p:nvSpPr>
        <p:spPr>
          <a:xfrm>
            <a:off x="653536" y="802469"/>
            <a:ext cx="3195147" cy="230711"/>
          </a:xfrm>
        </p:spPr>
        <p:txBody>
          <a:bodyPr anchor="ctr">
            <a:normAutofit/>
          </a:bodyPr>
          <a:lstStyle>
            <a:lvl1pPr marL="0" indent="0" algn="l">
              <a:buNone/>
              <a:defRPr lang="es-SV" sz="1333" kern="1200" baseline="0" dirty="0">
                <a:solidFill>
                  <a:schemeClr val="bg2"/>
                </a:solidFill>
                <a:latin typeface="Source Sans Pro" panose="020B0503030403020204" pitchFamily="34" charset="0"/>
                <a:ea typeface="+mn-ea"/>
                <a:cs typeface="+mn-cs"/>
              </a:defRPr>
            </a:lvl1pPr>
            <a:lvl2pPr marL="225208" indent="0" algn="ctr">
              <a:buNone/>
              <a:defRPr sz="933"/>
            </a:lvl2pPr>
            <a:lvl3pPr marL="451262" indent="0" algn="ctr">
              <a:buNone/>
              <a:defRPr sz="933"/>
            </a:lvl3pPr>
            <a:lvl4pPr marL="676470" indent="0" algn="ctr">
              <a:buNone/>
              <a:defRPr sz="800"/>
            </a:lvl4pPr>
            <a:lvl5pPr marL="902524" indent="0" algn="ctr">
              <a:buNone/>
              <a:defRPr sz="800"/>
            </a:lvl5pPr>
            <a:lvl6pPr marL="1127732" indent="0" algn="ctr">
              <a:buNone/>
              <a:defRPr sz="800"/>
            </a:lvl6pPr>
            <a:lvl7pPr marL="1353786" indent="0" algn="ctr">
              <a:buNone/>
              <a:defRPr sz="800"/>
            </a:lvl7pPr>
            <a:lvl8pPr marL="1578994" indent="0" algn="ctr">
              <a:buNone/>
              <a:defRPr sz="800"/>
            </a:lvl8pPr>
            <a:lvl9pPr marL="1805048" indent="0" algn="ctr">
              <a:buNone/>
              <a:defRPr sz="800"/>
            </a:lvl9pPr>
          </a:lstStyle>
          <a:p>
            <a:r>
              <a:rPr lang="es-ES" dirty="0"/>
              <a:t>Your </a:t>
            </a:r>
            <a:r>
              <a:rPr lang="es-ES" dirty="0" err="1"/>
              <a:t>subtitle</a:t>
            </a:r>
            <a:r>
              <a:rPr lang="es-ES" dirty="0"/>
              <a:t> </a:t>
            </a:r>
            <a:r>
              <a:rPr lang="es-ES" dirty="0" err="1"/>
              <a:t>or</a:t>
            </a:r>
            <a:r>
              <a:rPr lang="es-ES" dirty="0"/>
              <a:t> </a:t>
            </a:r>
            <a:r>
              <a:rPr lang="es-ES" dirty="0" err="1"/>
              <a:t>any</a:t>
            </a:r>
            <a:r>
              <a:rPr lang="es-ES" dirty="0"/>
              <a:t> </a:t>
            </a:r>
            <a:r>
              <a:rPr lang="es-ES" dirty="0" err="1"/>
              <a:t>other</a:t>
            </a:r>
            <a:r>
              <a:rPr lang="es-ES" dirty="0"/>
              <a:t> </a:t>
            </a:r>
            <a:r>
              <a:rPr lang="es-ES" dirty="0" err="1"/>
              <a:t>text</a:t>
            </a:r>
            <a:r>
              <a:rPr lang="es-ES" dirty="0"/>
              <a:t> </a:t>
            </a:r>
            <a:r>
              <a:rPr lang="es-ES" dirty="0" err="1"/>
              <a:t>goes</a:t>
            </a:r>
            <a:r>
              <a:rPr lang="es-ES" dirty="0"/>
              <a:t> </a:t>
            </a:r>
            <a:r>
              <a:rPr lang="es-ES" dirty="0" err="1"/>
              <a:t>here</a:t>
            </a:r>
            <a:endParaRPr lang="es-SV" dirty="0"/>
          </a:p>
        </p:txBody>
      </p:sp>
      <p:sp>
        <p:nvSpPr>
          <p:cNvPr id="21" name="Marcador de pie de página 4"/>
          <p:cNvSpPr>
            <a:spLocks noGrp="1"/>
          </p:cNvSpPr>
          <p:nvPr>
            <p:ph type="ftr" sz="quarter" idx="11"/>
          </p:nvPr>
        </p:nvSpPr>
        <p:spPr>
          <a:xfrm>
            <a:off x="4038338" y="6356408"/>
            <a:ext cx="4115325" cy="365083"/>
          </a:xfrm>
          <a:prstGeom prst="rect">
            <a:avLst/>
          </a:prstGeom>
        </p:spPr>
        <p:txBody>
          <a:bodyPr lIns="33864" tIns="16904" rIns="33864" bIns="16904" anchor="ctr"/>
          <a:lstStyle>
            <a:lvl1pPr algn="ctr">
              <a:defRPr>
                <a:solidFill>
                  <a:schemeClr val="tx2"/>
                </a:solidFill>
              </a:defRPr>
            </a:lvl1pPr>
          </a:lstStyle>
          <a:p>
            <a:pPr defTabSz="1192077">
              <a:lnSpc>
                <a:spcPct val="125000"/>
              </a:lnSpc>
            </a:pPr>
            <a:r>
              <a:rPr lang="it-IT" sz="933">
                <a:solidFill>
                  <a:srgbClr val="1F1F1F"/>
                </a:solidFill>
                <a:latin typeface="Source Sans Pro" panose="020B0503030403020204" pitchFamily="34" charset="0"/>
              </a:rPr>
              <a:t>www.yourcompany.com | powerpoint template</a:t>
            </a:r>
            <a:endParaRPr lang="en-US" sz="933" dirty="0">
              <a:solidFill>
                <a:srgbClr val="1F1F1F"/>
              </a:solidFill>
              <a:latin typeface="Source Sans Pro" panose="020B0503030403020204" pitchFamily="34" charset="0"/>
            </a:endParaRPr>
          </a:p>
        </p:txBody>
      </p:sp>
      <p:sp>
        <p:nvSpPr>
          <p:cNvPr id="22" name="Marcador de número de diapositiva 5"/>
          <p:cNvSpPr>
            <a:spLocks noGrp="1"/>
          </p:cNvSpPr>
          <p:nvPr>
            <p:ph type="sldNum" sz="quarter" idx="12"/>
          </p:nvPr>
        </p:nvSpPr>
        <p:spPr>
          <a:xfrm>
            <a:off x="9083486" y="6356408"/>
            <a:ext cx="2743021" cy="365083"/>
          </a:xfrm>
        </p:spPr>
        <p:txBody>
          <a:bodyPr/>
          <a:lstStyle>
            <a:lvl1pPr>
              <a:defRPr>
                <a:solidFill>
                  <a:schemeClr val="tx2"/>
                </a:solidFill>
              </a:defRPr>
            </a:lvl1pPr>
          </a:lstStyle>
          <a:p>
            <a:fld id="{FF439014-E629-42E3-A58B-61A0F1C8CFFE}" type="slidenum">
              <a:rPr smtClean="0">
                <a:solidFill>
                  <a:srgbClr val="1F1F1F"/>
                </a:solidFill>
              </a:rPr>
              <a:t>‹#›</a:t>
            </a:fld>
            <a:endParaRPr>
              <a:solidFill>
                <a:srgbClr val="1F1F1F"/>
              </a:solidFill>
            </a:endParaRPr>
          </a:p>
        </p:txBody>
      </p:sp>
      <p:cxnSp>
        <p:nvCxnSpPr>
          <p:cNvPr id="23" name="Conector recto 9"/>
          <p:cNvCxnSpPr/>
          <p:nvPr userDrawn="1"/>
        </p:nvCxnSpPr>
        <p:spPr>
          <a:xfrm>
            <a:off x="262607" y="6365107"/>
            <a:ext cx="11666787"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8806778"/>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4/3*#ppt_w"/>
                                          </p:val>
                                        </p:tav>
                                        <p:tav tm="100000">
                                          <p:val>
                                            <p:strVal val="#ppt_w"/>
                                          </p:val>
                                        </p:tav>
                                      </p:tavLst>
                                    </p:anim>
                                    <p:anim calcmode="lin" valueType="num">
                                      <p:cBhvr>
                                        <p:cTn id="8" dur="500" fill="hold"/>
                                        <p:tgtEl>
                                          <p:spTgt spid="3"/>
                                        </p:tgtEl>
                                        <p:attrNameLst>
                                          <p:attrName>ppt_h</p:attrName>
                                        </p:attrNameLst>
                                      </p:cBhvr>
                                      <p:tavLst>
                                        <p:tav tm="0">
                                          <p:val>
                                            <p:strVal val="4/3*#ppt_h"/>
                                          </p:val>
                                        </p:tav>
                                        <p:tav tm="100000">
                                          <p:val>
                                            <p:strVal val="#ppt_h"/>
                                          </p:val>
                                        </p:tav>
                                      </p:tavLst>
                                    </p:anim>
                                  </p:childTnLst>
                                </p:cTn>
                              </p:par>
                              <p:par>
                                <p:cTn id="9" presetID="23" presetClass="entr" presetSubtype="288"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strVal val="4/3*#ppt_w"/>
                                          </p:val>
                                        </p:tav>
                                        <p:tav tm="100000">
                                          <p:val>
                                            <p:strVal val="#ppt_w"/>
                                          </p:val>
                                        </p:tav>
                                      </p:tavLst>
                                    </p:anim>
                                    <p:anim calcmode="lin" valueType="num">
                                      <p:cBhvr>
                                        <p:cTn id="12" dur="500" fill="hold"/>
                                        <p:tgtEl>
                                          <p:spTgt spid="9"/>
                                        </p:tgtEl>
                                        <p:attrNameLst>
                                          <p:attrName>ppt_h</p:attrName>
                                        </p:attrNameLst>
                                      </p:cBhvr>
                                      <p:tavLst>
                                        <p:tav tm="0">
                                          <p:val>
                                            <p:strVal val="4/3*#ppt_h"/>
                                          </p:val>
                                        </p:tav>
                                        <p:tav tm="100000">
                                          <p:val>
                                            <p:strVal val="#ppt_h"/>
                                          </p:val>
                                        </p:tav>
                                      </p:tavLst>
                                    </p:anim>
                                  </p:childTnLst>
                                </p:cTn>
                              </p:par>
                              <p:par>
                                <p:cTn id="13" presetID="23" presetClass="entr" presetSubtype="288"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strVal val="4/3*#ppt_w"/>
                                          </p:val>
                                        </p:tav>
                                        <p:tav tm="100000">
                                          <p:val>
                                            <p:strVal val="#ppt_w"/>
                                          </p:val>
                                        </p:tav>
                                      </p:tavLst>
                                    </p:anim>
                                    <p:anim calcmode="lin" valueType="num">
                                      <p:cBhvr>
                                        <p:cTn id="16" dur="500" fill="hold"/>
                                        <p:tgtEl>
                                          <p:spTgt spid="10"/>
                                        </p:tgtEl>
                                        <p:attrNameLst>
                                          <p:attrName>ppt_h</p:attrName>
                                        </p:attrNameLst>
                                      </p:cBhvr>
                                      <p:tavLst>
                                        <p:tav tm="0">
                                          <p:val>
                                            <p:strVal val="4/3*#ppt_h"/>
                                          </p:val>
                                        </p:tav>
                                        <p:tav tm="100000">
                                          <p:val>
                                            <p:strVal val="#ppt_h"/>
                                          </p:val>
                                        </p:tav>
                                      </p:tavLst>
                                    </p:anim>
                                  </p:childTnLst>
                                </p:cTn>
                              </p:par>
                              <p:par>
                                <p:cTn id="17" presetID="2" presetClass="entr" presetSubtype="1" decel="10000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500" fill="hold"/>
                                        <p:tgtEl>
                                          <p:spTgt spid="19"/>
                                        </p:tgtEl>
                                        <p:attrNameLst>
                                          <p:attrName>ppt_x</p:attrName>
                                        </p:attrNameLst>
                                      </p:cBhvr>
                                      <p:tavLst>
                                        <p:tav tm="0">
                                          <p:val>
                                            <p:strVal val="#ppt_x"/>
                                          </p:val>
                                        </p:tav>
                                        <p:tav tm="100000">
                                          <p:val>
                                            <p:strVal val="#ppt_x"/>
                                          </p:val>
                                        </p:tav>
                                      </p:tavLst>
                                    </p:anim>
                                    <p:anim calcmode="lin" valueType="num">
                                      <p:cBhvr additive="base">
                                        <p:cTn id="20" dur="1500" fill="hold"/>
                                        <p:tgtEl>
                                          <p:spTgt spid="19"/>
                                        </p:tgtEl>
                                        <p:attrNameLst>
                                          <p:attrName>ppt_y</p:attrName>
                                        </p:attrNameLst>
                                      </p:cBhvr>
                                      <p:tavLst>
                                        <p:tav tm="0">
                                          <p:val>
                                            <p:strVal val="0-#ppt_h/2"/>
                                          </p:val>
                                        </p:tav>
                                        <p:tav tm="100000">
                                          <p:val>
                                            <p:strVal val="#ppt_y"/>
                                          </p:val>
                                        </p:tav>
                                      </p:tavLst>
                                    </p:anim>
                                  </p:childTnLst>
                                </p:cTn>
                              </p:par>
                              <p:par>
                                <p:cTn id="21" presetID="2" presetClass="entr" presetSubtype="8" decel="100000" fill="hold" grpId="0" nodeType="withEffect">
                                  <p:stCondLst>
                                    <p:cond delay="25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1500" fill="hold"/>
                                        <p:tgtEl>
                                          <p:spTgt spid="20"/>
                                        </p:tgtEl>
                                        <p:attrNameLst>
                                          <p:attrName>ppt_x</p:attrName>
                                        </p:attrNameLst>
                                      </p:cBhvr>
                                      <p:tavLst>
                                        <p:tav tm="0">
                                          <p:val>
                                            <p:strVal val="0-#ppt_w/2"/>
                                          </p:val>
                                        </p:tav>
                                        <p:tav tm="100000">
                                          <p:val>
                                            <p:strVal val="#ppt_x"/>
                                          </p:val>
                                        </p:tav>
                                      </p:tavLst>
                                    </p:anim>
                                    <p:anim calcmode="lin" valueType="num">
                                      <p:cBhvr additive="base">
                                        <p:cTn id="24" dur="1500" fill="hold"/>
                                        <p:tgtEl>
                                          <p:spTgt spid="20"/>
                                        </p:tgtEl>
                                        <p:attrNameLst>
                                          <p:attrName>ppt_y</p:attrName>
                                        </p:attrNameLst>
                                      </p:cBhvr>
                                      <p:tavLst>
                                        <p:tav tm="0">
                                          <p:val>
                                            <p:strVal val="#ppt_y"/>
                                          </p:val>
                                        </p:tav>
                                        <p:tav tm="100000">
                                          <p:val>
                                            <p:strVal val="#ppt_y"/>
                                          </p:val>
                                        </p:tav>
                                      </p:tavLst>
                                    </p:anim>
                                  </p:childTnLst>
                                </p:cTn>
                              </p:par>
                              <p:par>
                                <p:cTn id="25" presetID="2" presetClass="entr" presetSubtype="4" decel="10000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500" fill="hold"/>
                                        <p:tgtEl>
                                          <p:spTgt spid="21"/>
                                        </p:tgtEl>
                                        <p:attrNameLst>
                                          <p:attrName>ppt_x</p:attrName>
                                        </p:attrNameLst>
                                      </p:cBhvr>
                                      <p:tavLst>
                                        <p:tav tm="0">
                                          <p:val>
                                            <p:strVal val="#ppt_x"/>
                                          </p:val>
                                        </p:tav>
                                        <p:tav tm="100000">
                                          <p:val>
                                            <p:strVal val="#ppt_x"/>
                                          </p:val>
                                        </p:tav>
                                      </p:tavLst>
                                    </p:anim>
                                    <p:anim calcmode="lin" valueType="num">
                                      <p:cBhvr additive="base">
                                        <p:cTn id="28" dur="1500" fill="hold"/>
                                        <p:tgtEl>
                                          <p:spTgt spid="21"/>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1500" fill="hold"/>
                                        <p:tgtEl>
                                          <p:spTgt spid="22"/>
                                        </p:tgtEl>
                                        <p:attrNameLst>
                                          <p:attrName>ppt_x</p:attrName>
                                        </p:attrNameLst>
                                      </p:cBhvr>
                                      <p:tavLst>
                                        <p:tav tm="0">
                                          <p:val>
                                            <p:strVal val="#ppt_x"/>
                                          </p:val>
                                        </p:tav>
                                        <p:tav tm="100000">
                                          <p:val>
                                            <p:strVal val="#ppt_x"/>
                                          </p:val>
                                        </p:tav>
                                      </p:tavLst>
                                    </p:anim>
                                    <p:anim calcmode="lin" valueType="num">
                                      <p:cBhvr additive="base">
                                        <p:cTn id="32" dur="1500" fill="hold"/>
                                        <p:tgtEl>
                                          <p:spTgt spid="22"/>
                                        </p:tgtEl>
                                        <p:attrNameLst>
                                          <p:attrName>ppt_y</p:attrName>
                                        </p:attrNameLst>
                                      </p:cBhvr>
                                      <p:tavLst>
                                        <p:tav tm="0">
                                          <p:val>
                                            <p:strVal val="1+#ppt_h/2"/>
                                          </p:val>
                                        </p:tav>
                                        <p:tav tm="100000">
                                          <p:val>
                                            <p:strVal val="#ppt_y"/>
                                          </p:val>
                                        </p:tav>
                                      </p:tavLst>
                                    </p:anim>
                                  </p:childTnLst>
                                </p:cTn>
                              </p:par>
                              <p:par>
                                <p:cTn id="33" presetID="10" presetClass="entr" presetSubtype="0" fill="hold"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0" grpId="0" animBg="1"/>
      <p:bldP spid="19" grpId="0"/>
      <p:bldP spid="20" grpId="0">
        <p:tmplLst>
          <p:tmpl>
            <p:tnLst>
              <p:par>
                <p:cTn presetID="2" presetClass="entr" presetSubtype="8" decel="100000" fill="hold" nodeType="withEffect">
                  <p:stCondLst>
                    <p:cond delay="250"/>
                  </p:stCondLst>
                  <p:childTnLst>
                    <p:set>
                      <p:cBhvr>
                        <p:cTn dur="1" fill="hold">
                          <p:stCondLst>
                            <p:cond delay="0"/>
                          </p:stCondLst>
                        </p:cTn>
                        <p:tgtEl>
                          <p:spTgt spid="20"/>
                        </p:tgtEl>
                        <p:attrNameLst>
                          <p:attrName>style.visibility</p:attrName>
                        </p:attrNameLst>
                      </p:cBhvr>
                      <p:to>
                        <p:strVal val="visible"/>
                      </p:to>
                    </p:set>
                    <p:anim calcmode="lin" valueType="num">
                      <p:cBhvr additive="base">
                        <p:cTn dur="1500" fill="hold"/>
                        <p:tgtEl>
                          <p:spTgt spid="20"/>
                        </p:tgtEl>
                        <p:attrNameLst>
                          <p:attrName>ppt_x</p:attrName>
                        </p:attrNameLst>
                      </p:cBhvr>
                      <p:tavLst>
                        <p:tav tm="0">
                          <p:val>
                            <p:strVal val="0-#ppt_w/2"/>
                          </p:val>
                        </p:tav>
                        <p:tav tm="100000">
                          <p:val>
                            <p:strVal val="#ppt_x"/>
                          </p:val>
                        </p:tav>
                      </p:tavLst>
                    </p:anim>
                    <p:anim calcmode="lin" valueType="num">
                      <p:cBhvr additive="base">
                        <p:cTn dur="1500" fill="hold"/>
                        <p:tgtEl>
                          <p:spTgt spid="20"/>
                        </p:tgtEl>
                        <p:attrNameLst>
                          <p:attrName>ppt_y</p:attrName>
                        </p:attrNameLst>
                      </p:cBhvr>
                      <p:tavLst>
                        <p:tav tm="0">
                          <p:val>
                            <p:strVal val="#ppt_y"/>
                          </p:val>
                        </p:tav>
                        <p:tav tm="100000">
                          <p:val>
                            <p:strVal val="#ppt_y"/>
                          </p:val>
                        </p:tav>
                      </p:tavLst>
                    </p:anim>
                  </p:childTnLst>
                </p:cTn>
              </p:par>
            </p:tnLst>
          </p:tmpl>
        </p:tmplLst>
      </p:bldP>
      <p:bldP spid="21" grpId="0"/>
      <p:bldP spid="22" grpId="0"/>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Main Slide L_07">
    <p:spTree>
      <p:nvGrpSpPr>
        <p:cNvPr id="1" name=""/>
        <p:cNvGrpSpPr/>
        <p:nvPr/>
      </p:nvGrpSpPr>
      <p:grpSpPr>
        <a:xfrm>
          <a:off x="0" y="0"/>
          <a:ext cx="0" cy="0"/>
          <a:chOff x="0" y="0"/>
          <a:chExt cx="0" cy="0"/>
        </a:xfrm>
      </p:grpSpPr>
      <p:sp>
        <p:nvSpPr>
          <p:cNvPr id="14" name="2 Marcador de posición de imagen"/>
          <p:cNvSpPr>
            <a:spLocks noGrp="1"/>
          </p:cNvSpPr>
          <p:nvPr>
            <p:ph type="pic" sz="quarter" idx="13"/>
          </p:nvPr>
        </p:nvSpPr>
        <p:spPr>
          <a:xfrm>
            <a:off x="0" y="3428257"/>
            <a:ext cx="6096203" cy="1688235"/>
          </a:xfrm>
          <a:prstGeom prst="rect">
            <a:avLst/>
          </a:prstGeom>
          <a:solidFill>
            <a:schemeClr val="bg1">
              <a:lumMod val="85000"/>
              <a:alpha val="50000"/>
            </a:schemeClr>
          </a:solidFill>
        </p:spPr>
        <p:txBody>
          <a:bodyPr/>
          <a:lstStyle>
            <a:lvl1pPr marL="0" indent="0">
              <a:buNone/>
              <a:defRPr/>
            </a:lvl1pPr>
          </a:lstStyle>
          <a:p>
            <a:endParaRPr lang="es-SV" dirty="0"/>
          </a:p>
        </p:txBody>
      </p:sp>
      <p:sp>
        <p:nvSpPr>
          <p:cNvPr id="15" name="2 Marcador de posición de imagen"/>
          <p:cNvSpPr>
            <a:spLocks noGrp="1"/>
          </p:cNvSpPr>
          <p:nvPr>
            <p:ph type="pic" sz="quarter" idx="14"/>
          </p:nvPr>
        </p:nvSpPr>
        <p:spPr>
          <a:xfrm>
            <a:off x="6095797" y="1740765"/>
            <a:ext cx="6096203" cy="1688235"/>
          </a:xfrm>
          <a:prstGeom prst="rect">
            <a:avLst/>
          </a:prstGeom>
          <a:solidFill>
            <a:schemeClr val="bg1">
              <a:lumMod val="85000"/>
              <a:alpha val="50000"/>
            </a:schemeClr>
          </a:solidFill>
        </p:spPr>
        <p:txBody>
          <a:bodyPr/>
          <a:lstStyle>
            <a:lvl1pPr marL="0" indent="0">
              <a:buNone/>
              <a:defRPr/>
            </a:lvl1pPr>
          </a:lstStyle>
          <a:p>
            <a:endParaRPr lang="es-SV" dirty="0"/>
          </a:p>
        </p:txBody>
      </p:sp>
      <p:sp>
        <p:nvSpPr>
          <p:cNvPr id="12" name="Título 1"/>
          <p:cNvSpPr>
            <a:spLocks noGrp="1"/>
          </p:cNvSpPr>
          <p:nvPr>
            <p:ph type="ctrTitle" hasCustomPrompt="1"/>
          </p:nvPr>
        </p:nvSpPr>
        <p:spPr>
          <a:xfrm>
            <a:off x="638851" y="324637"/>
            <a:ext cx="8156915" cy="506776"/>
          </a:xfrm>
        </p:spPr>
        <p:txBody>
          <a:bodyPr anchor="b">
            <a:normAutofit/>
          </a:bodyPr>
          <a:lstStyle>
            <a:lvl1pPr algn="l" defTabSz="450415" rtl="0" eaLnBrk="1" latinLnBrk="0" hangingPunct="1">
              <a:lnSpc>
                <a:spcPct val="90000"/>
              </a:lnSpc>
              <a:spcBef>
                <a:spcPct val="0"/>
              </a:spcBef>
              <a:buNone/>
              <a:defRPr lang="es-SV" sz="2400" kern="1200" dirty="0">
                <a:solidFill>
                  <a:schemeClr val="tx2"/>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r>
              <a:rPr lang="es-ES" dirty="0" err="1"/>
              <a:t>Your</a:t>
            </a:r>
            <a:r>
              <a:rPr lang="es-ES" dirty="0"/>
              <a:t> </a:t>
            </a:r>
            <a:r>
              <a:rPr lang="es-ES" dirty="0" err="1"/>
              <a:t>title</a:t>
            </a:r>
            <a:r>
              <a:rPr lang="es-ES" dirty="0"/>
              <a:t> </a:t>
            </a:r>
            <a:r>
              <a:rPr lang="es-ES" dirty="0" err="1"/>
              <a:t>goes</a:t>
            </a:r>
            <a:r>
              <a:rPr lang="es-ES" dirty="0"/>
              <a:t> </a:t>
            </a:r>
            <a:r>
              <a:rPr lang="es-ES" dirty="0" err="1"/>
              <a:t>here</a:t>
            </a:r>
            <a:endParaRPr lang="es-SV" dirty="0"/>
          </a:p>
        </p:txBody>
      </p:sp>
      <p:sp>
        <p:nvSpPr>
          <p:cNvPr id="13" name="Subtítulo 2"/>
          <p:cNvSpPr>
            <a:spLocks noGrp="1"/>
          </p:cNvSpPr>
          <p:nvPr>
            <p:ph type="subTitle" idx="1" hasCustomPrompt="1"/>
          </p:nvPr>
        </p:nvSpPr>
        <p:spPr>
          <a:xfrm>
            <a:off x="653536" y="802469"/>
            <a:ext cx="3195147" cy="230711"/>
          </a:xfrm>
        </p:spPr>
        <p:txBody>
          <a:bodyPr anchor="ctr">
            <a:normAutofit/>
          </a:bodyPr>
          <a:lstStyle>
            <a:lvl1pPr marL="0" indent="0" algn="l">
              <a:buNone/>
              <a:defRPr lang="es-SV" sz="1333" kern="1200" baseline="0" dirty="0">
                <a:solidFill>
                  <a:schemeClr val="bg2"/>
                </a:solidFill>
                <a:latin typeface="Source Sans Pro" panose="020B0503030403020204" pitchFamily="34" charset="0"/>
                <a:ea typeface="+mn-ea"/>
                <a:cs typeface="+mn-cs"/>
              </a:defRPr>
            </a:lvl1pPr>
            <a:lvl2pPr marL="225208" indent="0" algn="ctr">
              <a:buNone/>
              <a:defRPr sz="933"/>
            </a:lvl2pPr>
            <a:lvl3pPr marL="451262" indent="0" algn="ctr">
              <a:buNone/>
              <a:defRPr sz="933"/>
            </a:lvl3pPr>
            <a:lvl4pPr marL="676470" indent="0" algn="ctr">
              <a:buNone/>
              <a:defRPr sz="800"/>
            </a:lvl4pPr>
            <a:lvl5pPr marL="902524" indent="0" algn="ctr">
              <a:buNone/>
              <a:defRPr sz="800"/>
            </a:lvl5pPr>
            <a:lvl6pPr marL="1127732" indent="0" algn="ctr">
              <a:buNone/>
              <a:defRPr sz="800"/>
            </a:lvl6pPr>
            <a:lvl7pPr marL="1353786" indent="0" algn="ctr">
              <a:buNone/>
              <a:defRPr sz="800"/>
            </a:lvl7pPr>
            <a:lvl8pPr marL="1578994" indent="0" algn="ctr">
              <a:buNone/>
              <a:defRPr sz="800"/>
            </a:lvl8pPr>
            <a:lvl9pPr marL="1805048" indent="0" algn="ctr">
              <a:buNone/>
              <a:defRPr sz="800"/>
            </a:lvl9pPr>
          </a:lstStyle>
          <a:p>
            <a:r>
              <a:rPr lang="es-ES" dirty="0"/>
              <a:t>Your </a:t>
            </a:r>
            <a:r>
              <a:rPr lang="es-ES" dirty="0" err="1"/>
              <a:t>subtitle</a:t>
            </a:r>
            <a:r>
              <a:rPr lang="es-ES" dirty="0"/>
              <a:t> </a:t>
            </a:r>
            <a:r>
              <a:rPr lang="es-ES" dirty="0" err="1"/>
              <a:t>or</a:t>
            </a:r>
            <a:r>
              <a:rPr lang="es-ES" dirty="0"/>
              <a:t> </a:t>
            </a:r>
            <a:r>
              <a:rPr lang="es-ES" dirty="0" err="1"/>
              <a:t>any</a:t>
            </a:r>
            <a:r>
              <a:rPr lang="es-ES" dirty="0"/>
              <a:t> </a:t>
            </a:r>
            <a:r>
              <a:rPr lang="es-ES" dirty="0" err="1"/>
              <a:t>other</a:t>
            </a:r>
            <a:r>
              <a:rPr lang="es-ES" dirty="0"/>
              <a:t> </a:t>
            </a:r>
            <a:r>
              <a:rPr lang="es-ES" dirty="0" err="1"/>
              <a:t>text</a:t>
            </a:r>
            <a:r>
              <a:rPr lang="es-ES" dirty="0"/>
              <a:t> </a:t>
            </a:r>
            <a:r>
              <a:rPr lang="es-ES" dirty="0" err="1"/>
              <a:t>goes</a:t>
            </a:r>
            <a:r>
              <a:rPr lang="es-ES" dirty="0"/>
              <a:t> </a:t>
            </a:r>
            <a:r>
              <a:rPr lang="es-ES" dirty="0" err="1"/>
              <a:t>here</a:t>
            </a:r>
            <a:endParaRPr lang="es-SV" dirty="0"/>
          </a:p>
        </p:txBody>
      </p:sp>
      <p:sp>
        <p:nvSpPr>
          <p:cNvPr id="16" name="Marcador de pie de página 4"/>
          <p:cNvSpPr>
            <a:spLocks noGrp="1"/>
          </p:cNvSpPr>
          <p:nvPr>
            <p:ph type="ftr" sz="quarter" idx="11"/>
          </p:nvPr>
        </p:nvSpPr>
        <p:spPr>
          <a:xfrm>
            <a:off x="4038338" y="6356408"/>
            <a:ext cx="4115325" cy="365083"/>
          </a:xfrm>
          <a:prstGeom prst="rect">
            <a:avLst/>
          </a:prstGeom>
        </p:spPr>
        <p:txBody>
          <a:bodyPr lIns="33864" tIns="16904" rIns="33864" bIns="16904" anchor="ctr"/>
          <a:lstStyle>
            <a:lvl1pPr algn="ctr">
              <a:defRPr>
                <a:solidFill>
                  <a:schemeClr val="tx2"/>
                </a:solidFill>
              </a:defRPr>
            </a:lvl1pPr>
          </a:lstStyle>
          <a:p>
            <a:pPr defTabSz="1192077">
              <a:lnSpc>
                <a:spcPct val="125000"/>
              </a:lnSpc>
            </a:pPr>
            <a:r>
              <a:rPr lang="it-IT" sz="933">
                <a:solidFill>
                  <a:srgbClr val="1F1F1F"/>
                </a:solidFill>
                <a:latin typeface="Source Sans Pro" panose="020B0503030403020204" pitchFamily="34" charset="0"/>
              </a:rPr>
              <a:t>www.yourcompany.com | powerpoint template</a:t>
            </a:r>
            <a:endParaRPr lang="en-US" sz="933" dirty="0">
              <a:solidFill>
                <a:srgbClr val="1F1F1F"/>
              </a:solidFill>
              <a:latin typeface="Source Sans Pro" panose="020B0503030403020204" pitchFamily="34" charset="0"/>
            </a:endParaRPr>
          </a:p>
        </p:txBody>
      </p:sp>
      <p:sp>
        <p:nvSpPr>
          <p:cNvPr id="18" name="Marcador de número de diapositiva 5"/>
          <p:cNvSpPr>
            <a:spLocks noGrp="1"/>
          </p:cNvSpPr>
          <p:nvPr>
            <p:ph type="sldNum" sz="quarter" idx="12"/>
          </p:nvPr>
        </p:nvSpPr>
        <p:spPr>
          <a:xfrm>
            <a:off x="9083486" y="6356408"/>
            <a:ext cx="2743021" cy="365083"/>
          </a:xfrm>
        </p:spPr>
        <p:txBody>
          <a:bodyPr/>
          <a:lstStyle>
            <a:lvl1pPr>
              <a:defRPr>
                <a:solidFill>
                  <a:schemeClr val="tx2"/>
                </a:solidFill>
              </a:defRPr>
            </a:lvl1pPr>
          </a:lstStyle>
          <a:p>
            <a:fld id="{FF439014-E629-42E3-A58B-61A0F1C8CFFE}" type="slidenum">
              <a:rPr smtClean="0">
                <a:solidFill>
                  <a:srgbClr val="1F1F1F"/>
                </a:solidFill>
              </a:rPr>
              <a:t>‹#›</a:t>
            </a:fld>
            <a:endParaRPr>
              <a:solidFill>
                <a:srgbClr val="1F1F1F"/>
              </a:solidFill>
            </a:endParaRPr>
          </a:p>
        </p:txBody>
      </p:sp>
      <p:cxnSp>
        <p:nvCxnSpPr>
          <p:cNvPr id="19" name="Conector recto 9"/>
          <p:cNvCxnSpPr/>
          <p:nvPr userDrawn="1"/>
        </p:nvCxnSpPr>
        <p:spPr>
          <a:xfrm>
            <a:off x="262607" y="6365107"/>
            <a:ext cx="11666787"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018243"/>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strVal val="4/3*#ppt_w"/>
                                          </p:val>
                                        </p:tav>
                                        <p:tav tm="100000">
                                          <p:val>
                                            <p:strVal val="#ppt_w"/>
                                          </p:val>
                                        </p:tav>
                                      </p:tavLst>
                                    </p:anim>
                                    <p:anim calcmode="lin" valueType="num">
                                      <p:cBhvr>
                                        <p:cTn id="8" dur="500" fill="hold"/>
                                        <p:tgtEl>
                                          <p:spTgt spid="14"/>
                                        </p:tgtEl>
                                        <p:attrNameLst>
                                          <p:attrName>ppt_h</p:attrName>
                                        </p:attrNameLst>
                                      </p:cBhvr>
                                      <p:tavLst>
                                        <p:tav tm="0">
                                          <p:val>
                                            <p:strVal val="4/3*#ppt_h"/>
                                          </p:val>
                                        </p:tav>
                                        <p:tav tm="100000">
                                          <p:val>
                                            <p:strVal val="#ppt_h"/>
                                          </p:val>
                                        </p:tav>
                                      </p:tavLst>
                                    </p:anim>
                                  </p:childTnLst>
                                </p:cTn>
                              </p:par>
                              <p:par>
                                <p:cTn id="9" presetID="23" presetClass="entr" presetSubtype="288"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strVal val="4/3*#ppt_w"/>
                                          </p:val>
                                        </p:tav>
                                        <p:tav tm="100000">
                                          <p:val>
                                            <p:strVal val="#ppt_w"/>
                                          </p:val>
                                        </p:tav>
                                      </p:tavLst>
                                    </p:anim>
                                    <p:anim calcmode="lin" valueType="num">
                                      <p:cBhvr>
                                        <p:cTn id="12" dur="500" fill="hold"/>
                                        <p:tgtEl>
                                          <p:spTgt spid="15"/>
                                        </p:tgtEl>
                                        <p:attrNameLst>
                                          <p:attrName>ppt_h</p:attrName>
                                        </p:attrNameLst>
                                      </p:cBhvr>
                                      <p:tavLst>
                                        <p:tav tm="0">
                                          <p:val>
                                            <p:strVal val="4/3*#ppt_h"/>
                                          </p:val>
                                        </p:tav>
                                        <p:tav tm="100000">
                                          <p:val>
                                            <p:strVal val="#ppt_h"/>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1500" fill="hold"/>
                                        <p:tgtEl>
                                          <p:spTgt spid="12"/>
                                        </p:tgtEl>
                                        <p:attrNameLst>
                                          <p:attrName>ppt_x</p:attrName>
                                        </p:attrNameLst>
                                      </p:cBhvr>
                                      <p:tavLst>
                                        <p:tav tm="0">
                                          <p:val>
                                            <p:strVal val="#ppt_x"/>
                                          </p:val>
                                        </p:tav>
                                        <p:tav tm="100000">
                                          <p:val>
                                            <p:strVal val="#ppt_x"/>
                                          </p:val>
                                        </p:tav>
                                      </p:tavLst>
                                    </p:anim>
                                    <p:anim calcmode="lin" valueType="num">
                                      <p:cBhvr additive="base">
                                        <p:cTn id="16" dur="1500" fill="hold"/>
                                        <p:tgtEl>
                                          <p:spTgt spid="12"/>
                                        </p:tgtEl>
                                        <p:attrNameLst>
                                          <p:attrName>ppt_y</p:attrName>
                                        </p:attrNameLst>
                                      </p:cBhvr>
                                      <p:tavLst>
                                        <p:tav tm="0">
                                          <p:val>
                                            <p:strVal val="0-#ppt_h/2"/>
                                          </p:val>
                                        </p:tav>
                                        <p:tav tm="100000">
                                          <p:val>
                                            <p:strVal val="#ppt_y"/>
                                          </p:val>
                                        </p:tav>
                                      </p:tavLst>
                                    </p:anim>
                                  </p:childTnLst>
                                </p:cTn>
                              </p:par>
                              <p:par>
                                <p:cTn id="17" presetID="2" presetClass="entr" presetSubtype="8" decel="100000" fill="hold" grpId="0" nodeType="withEffect">
                                  <p:stCondLst>
                                    <p:cond delay="25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1500" fill="hold"/>
                                        <p:tgtEl>
                                          <p:spTgt spid="13"/>
                                        </p:tgtEl>
                                        <p:attrNameLst>
                                          <p:attrName>ppt_x</p:attrName>
                                        </p:attrNameLst>
                                      </p:cBhvr>
                                      <p:tavLst>
                                        <p:tav tm="0">
                                          <p:val>
                                            <p:strVal val="0-#ppt_w/2"/>
                                          </p:val>
                                        </p:tav>
                                        <p:tav tm="100000">
                                          <p:val>
                                            <p:strVal val="#ppt_x"/>
                                          </p:val>
                                        </p:tav>
                                      </p:tavLst>
                                    </p:anim>
                                    <p:anim calcmode="lin" valueType="num">
                                      <p:cBhvr additive="base">
                                        <p:cTn id="20" dur="15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1500" fill="hold"/>
                                        <p:tgtEl>
                                          <p:spTgt spid="16"/>
                                        </p:tgtEl>
                                        <p:attrNameLst>
                                          <p:attrName>ppt_x</p:attrName>
                                        </p:attrNameLst>
                                      </p:cBhvr>
                                      <p:tavLst>
                                        <p:tav tm="0">
                                          <p:val>
                                            <p:strVal val="#ppt_x"/>
                                          </p:val>
                                        </p:tav>
                                        <p:tav tm="100000">
                                          <p:val>
                                            <p:strVal val="#ppt_x"/>
                                          </p:val>
                                        </p:tav>
                                      </p:tavLst>
                                    </p:anim>
                                    <p:anim calcmode="lin" valueType="num">
                                      <p:cBhvr additive="base">
                                        <p:cTn id="24" dur="1500" fill="hold"/>
                                        <p:tgtEl>
                                          <p:spTgt spid="16"/>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1500" fill="hold"/>
                                        <p:tgtEl>
                                          <p:spTgt spid="18"/>
                                        </p:tgtEl>
                                        <p:attrNameLst>
                                          <p:attrName>ppt_x</p:attrName>
                                        </p:attrNameLst>
                                      </p:cBhvr>
                                      <p:tavLst>
                                        <p:tav tm="0">
                                          <p:val>
                                            <p:strVal val="#ppt_x"/>
                                          </p:val>
                                        </p:tav>
                                        <p:tav tm="100000">
                                          <p:val>
                                            <p:strVal val="#ppt_x"/>
                                          </p:val>
                                        </p:tav>
                                      </p:tavLst>
                                    </p:anim>
                                    <p:anim calcmode="lin" valueType="num">
                                      <p:cBhvr additive="base">
                                        <p:cTn id="28" dur="1500" fill="hold"/>
                                        <p:tgtEl>
                                          <p:spTgt spid="18"/>
                                        </p:tgtEl>
                                        <p:attrNameLst>
                                          <p:attrName>ppt_y</p:attrName>
                                        </p:attrNameLst>
                                      </p:cBhvr>
                                      <p:tavLst>
                                        <p:tav tm="0">
                                          <p:val>
                                            <p:strVal val="1+#ppt_h/2"/>
                                          </p:val>
                                        </p:tav>
                                        <p:tav tm="100000">
                                          <p:val>
                                            <p:strVal val="#ppt_y"/>
                                          </p:val>
                                        </p:tav>
                                      </p:tavLst>
                                    </p:anim>
                                  </p:childTnLst>
                                </p:cTn>
                              </p:par>
                              <p:par>
                                <p:cTn id="29" presetID="10" presetClass="entr" presetSubtype="0"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2" grpId="0"/>
      <p:bldP spid="13" grpId="0">
        <p:tmplLst>
          <p:tmpl>
            <p:tnLst>
              <p:par>
                <p:cTn presetID="2" presetClass="entr" presetSubtype="8" decel="100000" fill="hold" nodeType="withEffect">
                  <p:stCondLst>
                    <p:cond delay="25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1500" fill="hold"/>
                        <p:tgtEl>
                          <p:spTgt spid="13"/>
                        </p:tgtEl>
                        <p:attrNameLst>
                          <p:attrName>ppt_x</p:attrName>
                        </p:attrNameLst>
                      </p:cBhvr>
                      <p:tavLst>
                        <p:tav tm="0">
                          <p:val>
                            <p:strVal val="0-#ppt_w/2"/>
                          </p:val>
                        </p:tav>
                        <p:tav tm="100000">
                          <p:val>
                            <p:strVal val="#ppt_x"/>
                          </p:val>
                        </p:tav>
                      </p:tavLst>
                    </p:anim>
                    <p:anim calcmode="lin" valueType="num">
                      <p:cBhvr additive="base">
                        <p:cTn dur="1500" fill="hold"/>
                        <p:tgtEl>
                          <p:spTgt spid="13"/>
                        </p:tgtEl>
                        <p:attrNameLst>
                          <p:attrName>ppt_y</p:attrName>
                        </p:attrNameLst>
                      </p:cBhvr>
                      <p:tavLst>
                        <p:tav tm="0">
                          <p:val>
                            <p:strVal val="#ppt_y"/>
                          </p:val>
                        </p:tav>
                        <p:tav tm="100000">
                          <p:val>
                            <p:strVal val="#ppt_y"/>
                          </p:val>
                        </p:tav>
                      </p:tavLst>
                    </p:anim>
                  </p:childTnLst>
                </p:cTn>
              </p:par>
            </p:tnLst>
          </p:tmpl>
        </p:tmplLst>
      </p:bldP>
      <p:bldP spid="16" grpId="0"/>
      <p:bldP spid="18" grpId="0"/>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Main Slide L_08">
    <p:spTree>
      <p:nvGrpSpPr>
        <p:cNvPr id="1" name=""/>
        <p:cNvGrpSpPr/>
        <p:nvPr/>
      </p:nvGrpSpPr>
      <p:grpSpPr>
        <a:xfrm>
          <a:off x="0" y="0"/>
          <a:ext cx="0" cy="0"/>
          <a:chOff x="0" y="0"/>
          <a:chExt cx="0" cy="0"/>
        </a:xfrm>
      </p:grpSpPr>
      <p:sp>
        <p:nvSpPr>
          <p:cNvPr id="2" name="Título 1"/>
          <p:cNvSpPr>
            <a:spLocks noGrp="1"/>
          </p:cNvSpPr>
          <p:nvPr>
            <p:ph type="ctrTitle" hasCustomPrompt="1"/>
          </p:nvPr>
        </p:nvSpPr>
        <p:spPr>
          <a:xfrm>
            <a:off x="638851" y="324637"/>
            <a:ext cx="9144199" cy="506776"/>
          </a:xfrm>
        </p:spPr>
        <p:txBody>
          <a:bodyPr anchor="b">
            <a:normAutofit/>
          </a:bodyPr>
          <a:lstStyle>
            <a:lvl1pPr algn="l" defTabSz="450415" rtl="0" eaLnBrk="1" latinLnBrk="0" hangingPunct="1">
              <a:lnSpc>
                <a:spcPct val="90000"/>
              </a:lnSpc>
              <a:spcBef>
                <a:spcPct val="0"/>
              </a:spcBef>
              <a:buNone/>
              <a:defRPr lang="es-SV" sz="2400" kern="1200" dirty="0">
                <a:solidFill>
                  <a:schemeClr val="tx2"/>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r>
              <a:rPr lang="es-ES" dirty="0" err="1"/>
              <a:t>Your</a:t>
            </a:r>
            <a:r>
              <a:rPr lang="es-ES" dirty="0"/>
              <a:t> </a:t>
            </a:r>
            <a:r>
              <a:rPr lang="es-ES" dirty="0" err="1"/>
              <a:t>title</a:t>
            </a:r>
            <a:r>
              <a:rPr lang="es-ES" dirty="0"/>
              <a:t> </a:t>
            </a:r>
            <a:r>
              <a:rPr lang="es-ES" dirty="0" err="1"/>
              <a:t>goes</a:t>
            </a:r>
            <a:r>
              <a:rPr lang="es-ES" dirty="0"/>
              <a:t> </a:t>
            </a:r>
            <a:r>
              <a:rPr lang="es-ES" dirty="0" err="1"/>
              <a:t>here</a:t>
            </a:r>
            <a:endParaRPr lang="es-SV" dirty="0"/>
          </a:p>
        </p:txBody>
      </p:sp>
      <p:sp>
        <p:nvSpPr>
          <p:cNvPr id="3" name="Subtítulo 2"/>
          <p:cNvSpPr>
            <a:spLocks noGrp="1"/>
          </p:cNvSpPr>
          <p:nvPr>
            <p:ph type="subTitle" idx="1" hasCustomPrompt="1"/>
          </p:nvPr>
        </p:nvSpPr>
        <p:spPr>
          <a:xfrm>
            <a:off x="653536" y="802469"/>
            <a:ext cx="3195147" cy="230711"/>
          </a:xfrm>
        </p:spPr>
        <p:txBody>
          <a:bodyPr anchor="ctr">
            <a:normAutofit/>
          </a:bodyPr>
          <a:lstStyle>
            <a:lvl1pPr marL="0" indent="0" algn="l">
              <a:buNone/>
              <a:defRPr lang="es-SV" sz="1333" kern="1200" baseline="0" dirty="0">
                <a:solidFill>
                  <a:schemeClr val="bg2"/>
                </a:solidFill>
                <a:latin typeface="Source Sans Pro" panose="020B0503030403020204" pitchFamily="34" charset="0"/>
                <a:ea typeface="+mn-ea"/>
                <a:cs typeface="+mn-cs"/>
              </a:defRPr>
            </a:lvl1pPr>
            <a:lvl2pPr marL="225208" indent="0" algn="ctr">
              <a:buNone/>
              <a:defRPr sz="933"/>
            </a:lvl2pPr>
            <a:lvl3pPr marL="451262" indent="0" algn="ctr">
              <a:buNone/>
              <a:defRPr sz="933"/>
            </a:lvl3pPr>
            <a:lvl4pPr marL="676470" indent="0" algn="ctr">
              <a:buNone/>
              <a:defRPr sz="800"/>
            </a:lvl4pPr>
            <a:lvl5pPr marL="902524" indent="0" algn="ctr">
              <a:buNone/>
              <a:defRPr sz="800"/>
            </a:lvl5pPr>
            <a:lvl6pPr marL="1127732" indent="0" algn="ctr">
              <a:buNone/>
              <a:defRPr sz="800"/>
            </a:lvl6pPr>
            <a:lvl7pPr marL="1353786" indent="0" algn="ctr">
              <a:buNone/>
              <a:defRPr sz="800"/>
            </a:lvl7pPr>
            <a:lvl8pPr marL="1578994" indent="0" algn="ctr">
              <a:buNone/>
              <a:defRPr sz="800"/>
            </a:lvl8pPr>
            <a:lvl9pPr marL="1805048" indent="0" algn="ctr">
              <a:buNone/>
              <a:defRPr sz="800"/>
            </a:lvl9pPr>
          </a:lstStyle>
          <a:p>
            <a:r>
              <a:rPr lang="es-ES" dirty="0"/>
              <a:t>Your </a:t>
            </a:r>
            <a:r>
              <a:rPr lang="es-ES" dirty="0" err="1"/>
              <a:t>subtitle</a:t>
            </a:r>
            <a:r>
              <a:rPr lang="es-ES" dirty="0"/>
              <a:t> </a:t>
            </a:r>
            <a:r>
              <a:rPr lang="es-ES" dirty="0" err="1"/>
              <a:t>or</a:t>
            </a:r>
            <a:r>
              <a:rPr lang="es-ES" dirty="0"/>
              <a:t> </a:t>
            </a:r>
            <a:r>
              <a:rPr lang="es-ES" dirty="0" err="1"/>
              <a:t>any</a:t>
            </a:r>
            <a:r>
              <a:rPr lang="es-ES" dirty="0"/>
              <a:t> </a:t>
            </a:r>
            <a:r>
              <a:rPr lang="es-ES" dirty="0" err="1"/>
              <a:t>other</a:t>
            </a:r>
            <a:r>
              <a:rPr lang="es-ES" dirty="0"/>
              <a:t> </a:t>
            </a:r>
            <a:r>
              <a:rPr lang="es-ES" dirty="0" err="1"/>
              <a:t>text</a:t>
            </a:r>
            <a:r>
              <a:rPr lang="es-ES" dirty="0"/>
              <a:t> </a:t>
            </a:r>
            <a:r>
              <a:rPr lang="es-ES" dirty="0" err="1"/>
              <a:t>goes</a:t>
            </a:r>
            <a:r>
              <a:rPr lang="es-ES" dirty="0"/>
              <a:t> </a:t>
            </a:r>
            <a:r>
              <a:rPr lang="es-ES" dirty="0" err="1"/>
              <a:t>here</a:t>
            </a:r>
            <a:endParaRPr lang="es-SV" dirty="0"/>
          </a:p>
        </p:txBody>
      </p:sp>
      <p:sp>
        <p:nvSpPr>
          <p:cNvPr id="5" name="Marcador de pie de página 4"/>
          <p:cNvSpPr>
            <a:spLocks noGrp="1"/>
          </p:cNvSpPr>
          <p:nvPr>
            <p:ph type="ftr" sz="quarter" idx="11"/>
          </p:nvPr>
        </p:nvSpPr>
        <p:spPr>
          <a:xfrm>
            <a:off x="653536" y="6356408"/>
            <a:ext cx="2701749" cy="365083"/>
          </a:xfrm>
          <a:prstGeom prst="rect">
            <a:avLst/>
          </a:prstGeom>
        </p:spPr>
        <p:txBody>
          <a:bodyPr lIns="33864" tIns="16904" rIns="33864" bIns="16904" anchor="ctr"/>
          <a:lstStyle>
            <a:lvl1pPr algn="l">
              <a:defRPr>
                <a:solidFill>
                  <a:schemeClr val="tx2"/>
                </a:solidFill>
              </a:defRPr>
            </a:lvl1pPr>
          </a:lstStyle>
          <a:p>
            <a:pPr defTabSz="1192077">
              <a:lnSpc>
                <a:spcPct val="125000"/>
              </a:lnSpc>
            </a:pPr>
            <a:r>
              <a:rPr lang="it-IT" sz="933">
                <a:solidFill>
                  <a:srgbClr val="1F1F1F"/>
                </a:solidFill>
                <a:latin typeface="Source Sans Pro" panose="020B0503030403020204" pitchFamily="34" charset="0"/>
              </a:rPr>
              <a:t>www.yourcompany.com | powerpoint template</a:t>
            </a:r>
            <a:endParaRPr lang="en-US" sz="933" dirty="0">
              <a:solidFill>
                <a:srgbClr val="1F1F1F"/>
              </a:solidFill>
              <a:latin typeface="Source Sans Pro" panose="020B0503030403020204" pitchFamily="34" charset="0"/>
            </a:endParaRPr>
          </a:p>
        </p:txBody>
      </p:sp>
      <p:cxnSp>
        <p:nvCxnSpPr>
          <p:cNvPr id="10" name="Conector recto 9"/>
          <p:cNvCxnSpPr/>
          <p:nvPr userDrawn="1"/>
        </p:nvCxnSpPr>
        <p:spPr>
          <a:xfrm>
            <a:off x="262607" y="6365107"/>
            <a:ext cx="11666787"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sp>
        <p:nvSpPr>
          <p:cNvPr id="7" name="2 Marcador de posición de imagen"/>
          <p:cNvSpPr>
            <a:spLocks noGrp="1"/>
          </p:cNvSpPr>
          <p:nvPr>
            <p:ph type="pic" sz="quarter" idx="10"/>
          </p:nvPr>
        </p:nvSpPr>
        <p:spPr>
          <a:xfrm>
            <a:off x="6906037" y="0"/>
            <a:ext cx="5285963" cy="6858000"/>
          </a:xfrm>
          <a:prstGeom prst="rect">
            <a:avLst/>
          </a:prstGeom>
          <a:solidFill>
            <a:schemeClr val="bg1">
              <a:lumMod val="85000"/>
              <a:alpha val="50000"/>
            </a:schemeClr>
          </a:solidFill>
        </p:spPr>
        <p:txBody>
          <a:bodyPr/>
          <a:lstStyle>
            <a:lvl1pPr marL="0" indent="0">
              <a:buNone/>
              <a:defRPr/>
            </a:lvl1pPr>
          </a:lstStyle>
          <a:p>
            <a:endParaRPr lang="es-SV" dirty="0"/>
          </a:p>
        </p:txBody>
      </p:sp>
      <p:sp>
        <p:nvSpPr>
          <p:cNvPr id="8" name="Marcador de número de diapositiva 5"/>
          <p:cNvSpPr>
            <a:spLocks noGrp="1"/>
          </p:cNvSpPr>
          <p:nvPr>
            <p:ph type="sldNum" sz="quarter" idx="12"/>
          </p:nvPr>
        </p:nvSpPr>
        <p:spPr>
          <a:xfrm>
            <a:off x="9083486" y="6356408"/>
            <a:ext cx="2743021" cy="365083"/>
          </a:xfrm>
        </p:spPr>
        <p:txBody>
          <a:bodyPr/>
          <a:lstStyle>
            <a:lvl1pPr>
              <a:defRPr>
                <a:solidFill>
                  <a:schemeClr val="bg1"/>
                </a:solidFill>
              </a:defRPr>
            </a:lvl1pPr>
          </a:lstStyle>
          <a:p>
            <a:fld id="{FF439014-E629-42E3-A58B-61A0F1C8CFFE}" type="slidenum">
              <a:rPr smtClean="0">
                <a:solidFill>
                  <a:srgbClr val="FFFFFF"/>
                </a:solidFill>
              </a:rPr>
              <a:t>‹#›</a:t>
            </a:fld>
            <a:endParaRPr>
              <a:solidFill>
                <a:srgbClr val="FFFFFF"/>
              </a:solidFill>
            </a:endParaRPr>
          </a:p>
        </p:txBody>
      </p:sp>
    </p:spTree>
    <p:extLst>
      <p:ext uri="{BB962C8B-B14F-4D97-AF65-F5344CB8AC3E}">
        <p14:creationId xmlns:p14="http://schemas.microsoft.com/office/powerpoint/2010/main" val="232665685"/>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0-#ppt_w/2"/>
                                          </p:val>
                                        </p:tav>
                                        <p:tav tm="100000">
                                          <p:val>
                                            <p:strVal val="#ppt_x"/>
                                          </p:val>
                                        </p:tav>
                                      </p:tavLst>
                                    </p:anim>
                                    <p:anim calcmode="lin" valueType="num">
                                      <p:cBhvr additive="base">
                                        <p:cTn id="12" dur="1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500" fill="hold"/>
                                        <p:tgtEl>
                                          <p:spTgt spid="5"/>
                                        </p:tgtEl>
                                        <p:attrNameLst>
                                          <p:attrName>ppt_x</p:attrName>
                                        </p:attrNameLst>
                                      </p:cBhvr>
                                      <p:tavLst>
                                        <p:tav tm="0">
                                          <p:val>
                                            <p:strVal val="#ppt_x"/>
                                          </p:val>
                                        </p:tav>
                                        <p:tav tm="100000">
                                          <p:val>
                                            <p:strVal val="#ppt_x"/>
                                          </p:val>
                                        </p:tav>
                                      </p:tavLst>
                                    </p:anim>
                                    <p:anim calcmode="lin" valueType="num">
                                      <p:cBhvr additive="base">
                                        <p:cTn id="16" dur="1500" fill="hold"/>
                                        <p:tgtEl>
                                          <p:spTgt spid="5"/>
                                        </p:tgtEl>
                                        <p:attrNameLst>
                                          <p:attrName>ppt_y</p:attrName>
                                        </p:attrNameLst>
                                      </p:cBhvr>
                                      <p:tavLst>
                                        <p:tav tm="0">
                                          <p:val>
                                            <p:strVal val="1+#ppt_h/2"/>
                                          </p:val>
                                        </p:tav>
                                        <p:tav tm="100000">
                                          <p:val>
                                            <p:strVal val="#ppt_y"/>
                                          </p:val>
                                        </p:tav>
                                      </p:tavLst>
                                    </p:anim>
                                  </p:childTnLst>
                                </p:cTn>
                              </p:par>
                              <p:par>
                                <p:cTn id="17" presetID="10"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23" presetClass="entr" presetSubtype="288" fill="hold" grpId="0" nodeType="withEffect">
                                  <p:stCondLst>
                                    <p:cond delay="15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strVal val="4/3*#ppt_w"/>
                                          </p:val>
                                        </p:tav>
                                        <p:tav tm="100000">
                                          <p:val>
                                            <p:strVal val="#ppt_w"/>
                                          </p:val>
                                        </p:tav>
                                      </p:tavLst>
                                    </p:anim>
                                    <p:anim calcmode="lin" valueType="num">
                                      <p:cBhvr>
                                        <p:cTn id="23" dur="500" fill="hold"/>
                                        <p:tgtEl>
                                          <p:spTgt spid="7"/>
                                        </p:tgtEl>
                                        <p:attrNameLst>
                                          <p:attrName>ppt_h</p:attrName>
                                        </p:attrNameLst>
                                      </p:cBhvr>
                                      <p:tavLst>
                                        <p:tav tm="0">
                                          <p:val>
                                            <p:strVal val="4/3*#ppt_h"/>
                                          </p:val>
                                        </p:tav>
                                        <p:tav tm="100000">
                                          <p:val>
                                            <p:strVal val="#ppt_h"/>
                                          </p:val>
                                        </p:tav>
                                      </p:tavLst>
                                    </p:anim>
                                  </p:childTnLst>
                                </p:cTn>
                              </p:par>
                              <p:par>
                                <p:cTn id="24" presetID="2" presetClass="entr" presetSubtype="4" decel="10000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1500" fill="hold"/>
                                        <p:tgtEl>
                                          <p:spTgt spid="8"/>
                                        </p:tgtEl>
                                        <p:attrNameLst>
                                          <p:attrName>ppt_x</p:attrName>
                                        </p:attrNameLst>
                                      </p:cBhvr>
                                      <p:tavLst>
                                        <p:tav tm="0">
                                          <p:val>
                                            <p:strVal val="#ppt_x"/>
                                          </p:val>
                                        </p:tav>
                                        <p:tav tm="100000">
                                          <p:val>
                                            <p:strVal val="#ppt_x"/>
                                          </p:val>
                                        </p:tav>
                                      </p:tavLst>
                                    </p:anim>
                                    <p:anim calcmode="lin" valueType="num">
                                      <p:cBhvr additive="base">
                                        <p:cTn id="27" dur="1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tmplLst>
          <p:tmpl>
            <p:tnLst>
              <p:par>
                <p:cTn presetID="2" presetClass="entr" presetSubtype="8" decel="100000" fill="hold" nodeType="withEffect">
                  <p:stCondLst>
                    <p:cond delay="25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1500" fill="hold"/>
                        <p:tgtEl>
                          <p:spTgt spid="3"/>
                        </p:tgtEl>
                        <p:attrNameLst>
                          <p:attrName>ppt_x</p:attrName>
                        </p:attrNameLst>
                      </p:cBhvr>
                      <p:tavLst>
                        <p:tav tm="0">
                          <p:val>
                            <p:strVal val="0-#ppt_w/2"/>
                          </p:val>
                        </p:tav>
                        <p:tav tm="100000">
                          <p:val>
                            <p:strVal val="#ppt_x"/>
                          </p:val>
                        </p:tav>
                      </p:tavLst>
                    </p:anim>
                    <p:anim calcmode="lin" valueType="num">
                      <p:cBhvr additive="base">
                        <p:cTn dur="1500" fill="hold"/>
                        <p:tgtEl>
                          <p:spTgt spid="3"/>
                        </p:tgtEl>
                        <p:attrNameLst>
                          <p:attrName>ppt_y</p:attrName>
                        </p:attrNameLst>
                      </p:cBhvr>
                      <p:tavLst>
                        <p:tav tm="0">
                          <p:val>
                            <p:strVal val="#ppt_y"/>
                          </p:val>
                        </p:tav>
                        <p:tav tm="100000">
                          <p:val>
                            <p:strVal val="#ppt_y"/>
                          </p:val>
                        </p:tav>
                      </p:tavLst>
                    </p:anim>
                  </p:childTnLst>
                </p:cTn>
              </p:par>
            </p:tnLst>
          </p:tmpl>
        </p:tmplLst>
      </p:bldP>
      <p:bldP spid="5" grpId="0"/>
      <p:bldP spid="7" grpId="0" animBg="1"/>
      <p:bldP spid="8" grpId="0"/>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Main Slide Center">
    <p:spTree>
      <p:nvGrpSpPr>
        <p:cNvPr id="1" name=""/>
        <p:cNvGrpSpPr/>
        <p:nvPr/>
      </p:nvGrpSpPr>
      <p:grpSpPr>
        <a:xfrm>
          <a:off x="0" y="0"/>
          <a:ext cx="0" cy="0"/>
          <a:chOff x="0" y="0"/>
          <a:chExt cx="0" cy="0"/>
        </a:xfrm>
      </p:grpSpPr>
      <p:sp>
        <p:nvSpPr>
          <p:cNvPr id="2" name="Título 1"/>
          <p:cNvSpPr>
            <a:spLocks noGrp="1"/>
          </p:cNvSpPr>
          <p:nvPr>
            <p:ph type="ctrTitle" hasCustomPrompt="1"/>
          </p:nvPr>
        </p:nvSpPr>
        <p:spPr>
          <a:xfrm>
            <a:off x="2017543" y="324637"/>
            <a:ext cx="8156915" cy="506776"/>
          </a:xfrm>
        </p:spPr>
        <p:txBody>
          <a:bodyPr anchor="b">
            <a:normAutofit/>
          </a:bodyPr>
          <a:lstStyle>
            <a:lvl1pPr marL="0" algn="ctr" defTabSz="450415" rtl="0" eaLnBrk="1" latinLnBrk="0" hangingPunct="1">
              <a:lnSpc>
                <a:spcPct val="90000"/>
              </a:lnSpc>
              <a:spcBef>
                <a:spcPct val="0"/>
              </a:spcBef>
              <a:buNone/>
              <a:defRPr lang="es-SV" sz="2400" kern="1200" dirty="0">
                <a:solidFill>
                  <a:schemeClr val="tx2"/>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r>
              <a:rPr lang="es-ES" dirty="0" err="1"/>
              <a:t>Your</a:t>
            </a:r>
            <a:r>
              <a:rPr lang="es-ES" dirty="0"/>
              <a:t> </a:t>
            </a:r>
            <a:r>
              <a:rPr lang="es-ES" dirty="0" err="1"/>
              <a:t>title</a:t>
            </a:r>
            <a:r>
              <a:rPr lang="es-ES" dirty="0"/>
              <a:t> </a:t>
            </a:r>
            <a:r>
              <a:rPr lang="es-ES" dirty="0" err="1"/>
              <a:t>goes</a:t>
            </a:r>
            <a:r>
              <a:rPr lang="es-ES" dirty="0"/>
              <a:t> </a:t>
            </a:r>
            <a:r>
              <a:rPr lang="es-ES" dirty="0" err="1"/>
              <a:t>here</a:t>
            </a:r>
            <a:endParaRPr lang="es-SV" dirty="0"/>
          </a:p>
        </p:txBody>
      </p:sp>
      <p:sp>
        <p:nvSpPr>
          <p:cNvPr id="3" name="Subtítulo 2"/>
          <p:cNvSpPr>
            <a:spLocks noGrp="1"/>
          </p:cNvSpPr>
          <p:nvPr>
            <p:ph type="subTitle" idx="1" hasCustomPrompt="1"/>
          </p:nvPr>
        </p:nvSpPr>
        <p:spPr>
          <a:xfrm>
            <a:off x="4498427" y="802469"/>
            <a:ext cx="3195147" cy="230711"/>
          </a:xfrm>
        </p:spPr>
        <p:txBody>
          <a:bodyPr anchor="ctr">
            <a:normAutofit/>
          </a:bodyPr>
          <a:lstStyle>
            <a:lvl1pPr marL="0" indent="0" algn="ctr">
              <a:buNone/>
              <a:defRPr lang="es-SV" sz="1333" kern="1200" baseline="0" dirty="0">
                <a:solidFill>
                  <a:schemeClr val="bg2"/>
                </a:solidFill>
                <a:latin typeface="Source Sans Pro" panose="020B0503030403020204" pitchFamily="34" charset="0"/>
                <a:ea typeface="+mn-ea"/>
                <a:cs typeface="+mn-cs"/>
              </a:defRPr>
            </a:lvl1pPr>
            <a:lvl2pPr marL="225208" indent="0" algn="ctr">
              <a:buNone/>
              <a:defRPr sz="933"/>
            </a:lvl2pPr>
            <a:lvl3pPr marL="451262" indent="0" algn="ctr">
              <a:buNone/>
              <a:defRPr sz="933"/>
            </a:lvl3pPr>
            <a:lvl4pPr marL="676470" indent="0" algn="ctr">
              <a:buNone/>
              <a:defRPr sz="800"/>
            </a:lvl4pPr>
            <a:lvl5pPr marL="902524" indent="0" algn="ctr">
              <a:buNone/>
              <a:defRPr sz="800"/>
            </a:lvl5pPr>
            <a:lvl6pPr marL="1127732" indent="0" algn="ctr">
              <a:buNone/>
              <a:defRPr sz="800"/>
            </a:lvl6pPr>
            <a:lvl7pPr marL="1353786" indent="0" algn="ctr">
              <a:buNone/>
              <a:defRPr sz="800"/>
            </a:lvl7pPr>
            <a:lvl8pPr marL="1578994" indent="0" algn="ctr">
              <a:buNone/>
              <a:defRPr sz="800"/>
            </a:lvl8pPr>
            <a:lvl9pPr marL="1805048" indent="0" algn="ctr">
              <a:buNone/>
              <a:defRPr sz="800"/>
            </a:lvl9pPr>
          </a:lstStyle>
          <a:p>
            <a:r>
              <a:rPr lang="es-ES" dirty="0"/>
              <a:t>Your </a:t>
            </a:r>
            <a:r>
              <a:rPr lang="es-ES" dirty="0" err="1"/>
              <a:t>subtitle</a:t>
            </a:r>
            <a:r>
              <a:rPr lang="es-ES" dirty="0"/>
              <a:t> </a:t>
            </a:r>
            <a:r>
              <a:rPr lang="es-ES" dirty="0" err="1"/>
              <a:t>or</a:t>
            </a:r>
            <a:r>
              <a:rPr lang="es-ES" dirty="0"/>
              <a:t> </a:t>
            </a:r>
            <a:r>
              <a:rPr lang="es-ES" dirty="0" err="1"/>
              <a:t>any</a:t>
            </a:r>
            <a:r>
              <a:rPr lang="es-ES" dirty="0"/>
              <a:t> </a:t>
            </a:r>
            <a:r>
              <a:rPr lang="es-ES" dirty="0" err="1"/>
              <a:t>other</a:t>
            </a:r>
            <a:r>
              <a:rPr lang="es-ES" dirty="0"/>
              <a:t> </a:t>
            </a:r>
            <a:r>
              <a:rPr lang="es-ES" dirty="0" err="1"/>
              <a:t>text</a:t>
            </a:r>
            <a:r>
              <a:rPr lang="es-ES" dirty="0"/>
              <a:t> </a:t>
            </a:r>
            <a:r>
              <a:rPr lang="es-ES" dirty="0" err="1"/>
              <a:t>goes</a:t>
            </a:r>
            <a:r>
              <a:rPr lang="es-ES" dirty="0"/>
              <a:t> </a:t>
            </a:r>
            <a:r>
              <a:rPr lang="es-ES" dirty="0" err="1"/>
              <a:t>here</a:t>
            </a:r>
            <a:endParaRPr lang="es-SV" dirty="0"/>
          </a:p>
        </p:txBody>
      </p:sp>
      <p:sp>
        <p:nvSpPr>
          <p:cNvPr id="5" name="Marcador de pie de página 4"/>
          <p:cNvSpPr>
            <a:spLocks noGrp="1"/>
          </p:cNvSpPr>
          <p:nvPr>
            <p:ph type="ftr" sz="quarter" idx="11"/>
          </p:nvPr>
        </p:nvSpPr>
        <p:spPr>
          <a:xfrm>
            <a:off x="4038338" y="6356408"/>
            <a:ext cx="4115325" cy="365083"/>
          </a:xfrm>
          <a:prstGeom prst="rect">
            <a:avLst/>
          </a:prstGeom>
        </p:spPr>
        <p:txBody>
          <a:bodyPr lIns="33864" tIns="16904" rIns="33864" bIns="16904" anchor="ctr"/>
          <a:lstStyle>
            <a:lvl1pPr algn="ctr">
              <a:defRPr>
                <a:solidFill>
                  <a:schemeClr val="tx2"/>
                </a:solidFill>
              </a:defRPr>
            </a:lvl1pPr>
          </a:lstStyle>
          <a:p>
            <a:pPr defTabSz="1192077">
              <a:lnSpc>
                <a:spcPct val="125000"/>
              </a:lnSpc>
            </a:pPr>
            <a:r>
              <a:rPr lang="it-IT" sz="933">
                <a:solidFill>
                  <a:srgbClr val="1F1F1F"/>
                </a:solidFill>
                <a:latin typeface="Source Sans Pro" panose="020B0503030403020204" pitchFamily="34" charset="0"/>
              </a:rPr>
              <a:t>www.yourcompany.com | powerpoint template</a:t>
            </a:r>
            <a:endParaRPr lang="en-US" sz="933" dirty="0">
              <a:solidFill>
                <a:srgbClr val="1F1F1F"/>
              </a:solidFill>
              <a:latin typeface="Source Sans Pro" panose="020B0503030403020204" pitchFamily="34" charset="0"/>
            </a:endParaRPr>
          </a:p>
        </p:txBody>
      </p:sp>
      <p:sp>
        <p:nvSpPr>
          <p:cNvPr id="6" name="Marcador de número de diapositiva 5"/>
          <p:cNvSpPr>
            <a:spLocks noGrp="1"/>
          </p:cNvSpPr>
          <p:nvPr>
            <p:ph type="sldNum" sz="quarter" idx="12"/>
          </p:nvPr>
        </p:nvSpPr>
        <p:spPr/>
        <p:txBody>
          <a:bodyPr/>
          <a:lstStyle>
            <a:lvl1pPr>
              <a:defRPr>
                <a:solidFill>
                  <a:schemeClr val="tx2"/>
                </a:solidFill>
              </a:defRPr>
            </a:lvl1pPr>
          </a:lstStyle>
          <a:p>
            <a:fld id="{FF439014-E629-42E3-A58B-61A0F1C8CFFE}" type="slidenum">
              <a:rPr smtClean="0">
                <a:solidFill>
                  <a:srgbClr val="1F1F1F"/>
                </a:solidFill>
              </a:rPr>
              <a:t>‹#›</a:t>
            </a:fld>
            <a:endParaRPr>
              <a:solidFill>
                <a:srgbClr val="1F1F1F"/>
              </a:solidFill>
            </a:endParaRPr>
          </a:p>
        </p:txBody>
      </p:sp>
      <p:cxnSp>
        <p:nvCxnSpPr>
          <p:cNvPr id="10" name="Conector recto 9"/>
          <p:cNvCxnSpPr/>
          <p:nvPr userDrawn="1"/>
        </p:nvCxnSpPr>
        <p:spPr>
          <a:xfrm>
            <a:off x="262607" y="6365107"/>
            <a:ext cx="11666787"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3004405"/>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0-#ppt_w/2"/>
                                          </p:val>
                                        </p:tav>
                                        <p:tav tm="100000">
                                          <p:val>
                                            <p:strVal val="#ppt_x"/>
                                          </p:val>
                                        </p:tav>
                                      </p:tavLst>
                                    </p:anim>
                                    <p:anim calcmode="lin" valueType="num">
                                      <p:cBhvr additive="base">
                                        <p:cTn id="12" dur="1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500" fill="hold"/>
                                        <p:tgtEl>
                                          <p:spTgt spid="5"/>
                                        </p:tgtEl>
                                        <p:attrNameLst>
                                          <p:attrName>ppt_x</p:attrName>
                                        </p:attrNameLst>
                                      </p:cBhvr>
                                      <p:tavLst>
                                        <p:tav tm="0">
                                          <p:val>
                                            <p:strVal val="#ppt_x"/>
                                          </p:val>
                                        </p:tav>
                                        <p:tav tm="100000">
                                          <p:val>
                                            <p:strVal val="#ppt_x"/>
                                          </p:val>
                                        </p:tav>
                                      </p:tavLst>
                                    </p:anim>
                                    <p:anim calcmode="lin" valueType="num">
                                      <p:cBhvr additive="base">
                                        <p:cTn id="16" dur="1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500" fill="hold"/>
                                        <p:tgtEl>
                                          <p:spTgt spid="6"/>
                                        </p:tgtEl>
                                        <p:attrNameLst>
                                          <p:attrName>ppt_x</p:attrName>
                                        </p:attrNameLst>
                                      </p:cBhvr>
                                      <p:tavLst>
                                        <p:tav tm="0">
                                          <p:val>
                                            <p:strVal val="#ppt_x"/>
                                          </p:val>
                                        </p:tav>
                                        <p:tav tm="100000">
                                          <p:val>
                                            <p:strVal val="#ppt_x"/>
                                          </p:val>
                                        </p:tav>
                                      </p:tavLst>
                                    </p:anim>
                                    <p:anim calcmode="lin" valueType="num">
                                      <p:cBhvr additive="base">
                                        <p:cTn id="20" dur="1500" fill="hold"/>
                                        <p:tgtEl>
                                          <p:spTgt spid="6"/>
                                        </p:tgtEl>
                                        <p:attrNameLst>
                                          <p:attrName>ppt_y</p:attrName>
                                        </p:attrNameLst>
                                      </p:cBhvr>
                                      <p:tavLst>
                                        <p:tav tm="0">
                                          <p:val>
                                            <p:strVal val="1+#ppt_h/2"/>
                                          </p:val>
                                        </p:tav>
                                        <p:tav tm="100000">
                                          <p:val>
                                            <p:strVal val="#ppt_y"/>
                                          </p:val>
                                        </p:tav>
                                      </p:tavLst>
                                    </p:anim>
                                  </p:childTnLst>
                                </p:cTn>
                              </p:par>
                              <p:par>
                                <p:cTn id="21" presetID="10"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tmplLst>
          <p:tmpl>
            <p:tnLst>
              <p:par>
                <p:cTn presetID="2" presetClass="entr" presetSubtype="8" decel="100000" fill="hold" nodeType="withEffect">
                  <p:stCondLst>
                    <p:cond delay="25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1500" fill="hold"/>
                        <p:tgtEl>
                          <p:spTgt spid="3"/>
                        </p:tgtEl>
                        <p:attrNameLst>
                          <p:attrName>ppt_x</p:attrName>
                        </p:attrNameLst>
                      </p:cBhvr>
                      <p:tavLst>
                        <p:tav tm="0">
                          <p:val>
                            <p:strVal val="0-#ppt_w/2"/>
                          </p:val>
                        </p:tav>
                        <p:tav tm="100000">
                          <p:val>
                            <p:strVal val="#ppt_x"/>
                          </p:val>
                        </p:tav>
                      </p:tavLst>
                    </p:anim>
                    <p:anim calcmode="lin" valueType="num">
                      <p:cBhvr additive="base">
                        <p:cTn dur="1500" fill="hold"/>
                        <p:tgtEl>
                          <p:spTgt spid="3"/>
                        </p:tgtEl>
                        <p:attrNameLst>
                          <p:attrName>ppt_y</p:attrName>
                        </p:attrNameLst>
                      </p:cBhvr>
                      <p:tavLst>
                        <p:tav tm="0">
                          <p:val>
                            <p:strVal val="#ppt_y"/>
                          </p:val>
                        </p:tav>
                        <p:tav tm="100000">
                          <p:val>
                            <p:strVal val="#ppt_y"/>
                          </p:val>
                        </p:tav>
                      </p:tavLst>
                    </p:anim>
                  </p:childTnLst>
                </p:cTn>
              </p:par>
            </p:tnLst>
          </p:tmpl>
        </p:tmplLst>
      </p:bldP>
      <p:bldP spid="5" grpId="0"/>
      <p:bldP spid="6" grpId="0"/>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Main Slide C_01">
    <p:spTree>
      <p:nvGrpSpPr>
        <p:cNvPr id="1" name=""/>
        <p:cNvGrpSpPr/>
        <p:nvPr/>
      </p:nvGrpSpPr>
      <p:grpSpPr>
        <a:xfrm>
          <a:off x="0" y="0"/>
          <a:ext cx="0" cy="0"/>
          <a:chOff x="0" y="0"/>
          <a:chExt cx="0" cy="0"/>
        </a:xfrm>
      </p:grpSpPr>
      <p:sp>
        <p:nvSpPr>
          <p:cNvPr id="3" name="2 Marcador de posición de imagen"/>
          <p:cNvSpPr>
            <a:spLocks noGrp="1"/>
          </p:cNvSpPr>
          <p:nvPr>
            <p:ph type="pic" sz="quarter" idx="10"/>
          </p:nvPr>
        </p:nvSpPr>
        <p:spPr>
          <a:xfrm>
            <a:off x="1" y="0"/>
            <a:ext cx="5073929" cy="6858000"/>
          </a:xfrm>
          <a:prstGeom prst="rect">
            <a:avLst/>
          </a:prstGeom>
          <a:solidFill>
            <a:schemeClr val="bg1">
              <a:lumMod val="85000"/>
              <a:alpha val="50000"/>
            </a:schemeClr>
          </a:solidFill>
        </p:spPr>
        <p:txBody>
          <a:bodyPr/>
          <a:lstStyle>
            <a:lvl1pPr marL="0" indent="0">
              <a:buNone/>
              <a:defRPr/>
            </a:lvl1pPr>
          </a:lstStyle>
          <a:p>
            <a:endParaRPr lang="es-SV" dirty="0"/>
          </a:p>
        </p:txBody>
      </p:sp>
      <p:sp>
        <p:nvSpPr>
          <p:cNvPr id="15" name="Título 1"/>
          <p:cNvSpPr>
            <a:spLocks noGrp="1"/>
          </p:cNvSpPr>
          <p:nvPr>
            <p:ph type="ctrTitle" hasCustomPrompt="1"/>
          </p:nvPr>
        </p:nvSpPr>
        <p:spPr>
          <a:xfrm>
            <a:off x="5614638" y="324637"/>
            <a:ext cx="6151703" cy="506776"/>
          </a:xfrm>
        </p:spPr>
        <p:txBody>
          <a:bodyPr anchor="b">
            <a:normAutofit/>
          </a:bodyPr>
          <a:lstStyle>
            <a:lvl1pPr marL="0" algn="l" defTabSz="450415" rtl="0" eaLnBrk="1" latinLnBrk="0" hangingPunct="1">
              <a:lnSpc>
                <a:spcPct val="90000"/>
              </a:lnSpc>
              <a:spcBef>
                <a:spcPct val="0"/>
              </a:spcBef>
              <a:buNone/>
              <a:defRPr lang="es-SV" sz="2400" kern="1200" dirty="0">
                <a:solidFill>
                  <a:schemeClr val="tx2"/>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r>
              <a:rPr lang="es-ES" dirty="0" err="1"/>
              <a:t>Your</a:t>
            </a:r>
            <a:r>
              <a:rPr lang="es-ES" dirty="0"/>
              <a:t> </a:t>
            </a:r>
            <a:r>
              <a:rPr lang="es-ES" dirty="0" err="1"/>
              <a:t>title</a:t>
            </a:r>
            <a:r>
              <a:rPr lang="es-ES" dirty="0"/>
              <a:t> </a:t>
            </a:r>
            <a:r>
              <a:rPr lang="es-ES" dirty="0" err="1"/>
              <a:t>goes</a:t>
            </a:r>
            <a:r>
              <a:rPr lang="es-ES" dirty="0"/>
              <a:t> </a:t>
            </a:r>
            <a:r>
              <a:rPr lang="es-ES" dirty="0" err="1"/>
              <a:t>here</a:t>
            </a:r>
            <a:endParaRPr lang="es-SV" dirty="0"/>
          </a:p>
        </p:txBody>
      </p:sp>
      <p:sp>
        <p:nvSpPr>
          <p:cNvPr id="16" name="Subtítulo 2"/>
          <p:cNvSpPr>
            <a:spLocks noGrp="1"/>
          </p:cNvSpPr>
          <p:nvPr>
            <p:ph type="subTitle" idx="1" hasCustomPrompt="1"/>
          </p:nvPr>
        </p:nvSpPr>
        <p:spPr>
          <a:xfrm>
            <a:off x="5629244" y="802469"/>
            <a:ext cx="3195147" cy="230711"/>
          </a:xfrm>
        </p:spPr>
        <p:txBody>
          <a:bodyPr anchor="ctr">
            <a:normAutofit/>
          </a:bodyPr>
          <a:lstStyle>
            <a:lvl1pPr marL="0" indent="0" algn="l">
              <a:buNone/>
              <a:defRPr lang="es-SV" sz="1333" kern="1200" baseline="0" dirty="0">
                <a:solidFill>
                  <a:schemeClr val="bg2"/>
                </a:solidFill>
                <a:latin typeface="Source Sans Pro" panose="020B0503030403020204" pitchFamily="34" charset="0"/>
                <a:ea typeface="+mn-ea"/>
                <a:cs typeface="+mn-cs"/>
              </a:defRPr>
            </a:lvl1pPr>
            <a:lvl2pPr marL="225208" indent="0" algn="ctr">
              <a:buNone/>
              <a:defRPr sz="933"/>
            </a:lvl2pPr>
            <a:lvl3pPr marL="451262" indent="0" algn="ctr">
              <a:buNone/>
              <a:defRPr sz="933"/>
            </a:lvl3pPr>
            <a:lvl4pPr marL="676470" indent="0" algn="ctr">
              <a:buNone/>
              <a:defRPr sz="800"/>
            </a:lvl4pPr>
            <a:lvl5pPr marL="902524" indent="0" algn="ctr">
              <a:buNone/>
              <a:defRPr sz="800"/>
            </a:lvl5pPr>
            <a:lvl6pPr marL="1127732" indent="0" algn="ctr">
              <a:buNone/>
              <a:defRPr sz="800"/>
            </a:lvl6pPr>
            <a:lvl7pPr marL="1353786" indent="0" algn="ctr">
              <a:buNone/>
              <a:defRPr sz="800"/>
            </a:lvl7pPr>
            <a:lvl8pPr marL="1578994" indent="0" algn="ctr">
              <a:buNone/>
              <a:defRPr sz="800"/>
            </a:lvl8pPr>
            <a:lvl9pPr marL="1805048" indent="0" algn="ctr">
              <a:buNone/>
              <a:defRPr sz="800"/>
            </a:lvl9pPr>
          </a:lstStyle>
          <a:p>
            <a:r>
              <a:rPr lang="es-ES" dirty="0"/>
              <a:t>Your </a:t>
            </a:r>
            <a:r>
              <a:rPr lang="es-ES" dirty="0" err="1"/>
              <a:t>subtitle</a:t>
            </a:r>
            <a:r>
              <a:rPr lang="es-ES" dirty="0"/>
              <a:t> </a:t>
            </a:r>
            <a:r>
              <a:rPr lang="es-ES" dirty="0" err="1"/>
              <a:t>or</a:t>
            </a:r>
            <a:r>
              <a:rPr lang="es-ES" dirty="0"/>
              <a:t> </a:t>
            </a:r>
            <a:r>
              <a:rPr lang="es-ES" dirty="0" err="1"/>
              <a:t>any</a:t>
            </a:r>
            <a:r>
              <a:rPr lang="es-ES" dirty="0"/>
              <a:t> </a:t>
            </a:r>
            <a:r>
              <a:rPr lang="es-ES" dirty="0" err="1"/>
              <a:t>other</a:t>
            </a:r>
            <a:r>
              <a:rPr lang="es-ES" dirty="0"/>
              <a:t> </a:t>
            </a:r>
            <a:r>
              <a:rPr lang="es-ES" dirty="0" err="1"/>
              <a:t>text</a:t>
            </a:r>
            <a:r>
              <a:rPr lang="es-ES" dirty="0"/>
              <a:t> </a:t>
            </a:r>
            <a:r>
              <a:rPr lang="es-ES" dirty="0" err="1"/>
              <a:t>goes</a:t>
            </a:r>
            <a:r>
              <a:rPr lang="es-ES" dirty="0"/>
              <a:t> </a:t>
            </a:r>
            <a:r>
              <a:rPr lang="es-ES" dirty="0" err="1"/>
              <a:t>here</a:t>
            </a:r>
            <a:endParaRPr lang="es-SV" dirty="0"/>
          </a:p>
        </p:txBody>
      </p:sp>
      <p:sp>
        <p:nvSpPr>
          <p:cNvPr id="17" name="Marcador de pie de página 4"/>
          <p:cNvSpPr>
            <a:spLocks noGrp="1"/>
          </p:cNvSpPr>
          <p:nvPr>
            <p:ph type="ftr" sz="quarter" idx="11"/>
          </p:nvPr>
        </p:nvSpPr>
        <p:spPr>
          <a:xfrm>
            <a:off x="5263541" y="6356408"/>
            <a:ext cx="2890201" cy="365083"/>
          </a:xfrm>
          <a:prstGeom prst="rect">
            <a:avLst/>
          </a:prstGeom>
        </p:spPr>
        <p:txBody>
          <a:bodyPr lIns="33864" tIns="16904" rIns="33864" bIns="16904" anchor="ctr"/>
          <a:lstStyle>
            <a:lvl1pPr algn="ctr">
              <a:defRPr>
                <a:solidFill>
                  <a:schemeClr val="tx2"/>
                </a:solidFill>
              </a:defRPr>
            </a:lvl1pPr>
          </a:lstStyle>
          <a:p>
            <a:pPr defTabSz="1192077">
              <a:lnSpc>
                <a:spcPct val="125000"/>
              </a:lnSpc>
            </a:pPr>
            <a:r>
              <a:rPr lang="it-IT" sz="933">
                <a:solidFill>
                  <a:srgbClr val="1F1F1F"/>
                </a:solidFill>
                <a:latin typeface="Source Sans Pro" panose="020B0503030403020204" pitchFamily="34" charset="0"/>
              </a:rPr>
              <a:t>www.yourcompany.com | powerpoint template</a:t>
            </a:r>
            <a:endParaRPr lang="en-US" sz="933" dirty="0">
              <a:solidFill>
                <a:srgbClr val="1F1F1F"/>
              </a:solidFill>
              <a:latin typeface="Source Sans Pro" panose="020B0503030403020204" pitchFamily="34" charset="0"/>
            </a:endParaRPr>
          </a:p>
        </p:txBody>
      </p:sp>
      <p:sp>
        <p:nvSpPr>
          <p:cNvPr id="18" name="Marcador de número de diapositiva 5"/>
          <p:cNvSpPr>
            <a:spLocks noGrp="1"/>
          </p:cNvSpPr>
          <p:nvPr>
            <p:ph type="sldNum" sz="quarter" idx="12"/>
          </p:nvPr>
        </p:nvSpPr>
        <p:spPr>
          <a:xfrm>
            <a:off x="9083486" y="6356408"/>
            <a:ext cx="2743021" cy="365083"/>
          </a:xfrm>
        </p:spPr>
        <p:txBody>
          <a:bodyPr/>
          <a:lstStyle>
            <a:lvl1pPr>
              <a:defRPr>
                <a:solidFill>
                  <a:schemeClr val="tx2"/>
                </a:solidFill>
              </a:defRPr>
            </a:lvl1pPr>
          </a:lstStyle>
          <a:p>
            <a:fld id="{FF439014-E629-42E3-A58B-61A0F1C8CFFE}" type="slidenum">
              <a:rPr smtClean="0">
                <a:solidFill>
                  <a:srgbClr val="1F1F1F"/>
                </a:solidFill>
              </a:rPr>
              <a:t>‹#›</a:t>
            </a:fld>
            <a:endParaRPr>
              <a:solidFill>
                <a:srgbClr val="1F1F1F"/>
              </a:solidFill>
            </a:endParaRPr>
          </a:p>
        </p:txBody>
      </p:sp>
      <p:cxnSp>
        <p:nvCxnSpPr>
          <p:cNvPr id="19" name="Conector recto 9"/>
          <p:cNvCxnSpPr/>
          <p:nvPr userDrawn="1"/>
        </p:nvCxnSpPr>
        <p:spPr>
          <a:xfrm>
            <a:off x="262607" y="6365107"/>
            <a:ext cx="11666787"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3172493"/>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4/3*#ppt_w"/>
                                          </p:val>
                                        </p:tav>
                                        <p:tav tm="100000">
                                          <p:val>
                                            <p:strVal val="#ppt_w"/>
                                          </p:val>
                                        </p:tav>
                                      </p:tavLst>
                                    </p:anim>
                                    <p:anim calcmode="lin" valueType="num">
                                      <p:cBhvr>
                                        <p:cTn id="8" dur="500" fill="hold"/>
                                        <p:tgtEl>
                                          <p:spTgt spid="3"/>
                                        </p:tgtEl>
                                        <p:attrNameLst>
                                          <p:attrName>ppt_h</p:attrName>
                                        </p:attrNameLst>
                                      </p:cBhvr>
                                      <p:tavLst>
                                        <p:tav tm="0">
                                          <p:val>
                                            <p:strVal val="4/3*#ppt_h"/>
                                          </p:val>
                                        </p:tav>
                                        <p:tav tm="100000">
                                          <p:val>
                                            <p:strVal val="#ppt_h"/>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1500" fill="hold"/>
                                        <p:tgtEl>
                                          <p:spTgt spid="15"/>
                                        </p:tgtEl>
                                        <p:attrNameLst>
                                          <p:attrName>ppt_x</p:attrName>
                                        </p:attrNameLst>
                                      </p:cBhvr>
                                      <p:tavLst>
                                        <p:tav tm="0">
                                          <p:val>
                                            <p:strVal val="#ppt_x"/>
                                          </p:val>
                                        </p:tav>
                                        <p:tav tm="100000">
                                          <p:val>
                                            <p:strVal val="#ppt_x"/>
                                          </p:val>
                                        </p:tav>
                                      </p:tavLst>
                                    </p:anim>
                                    <p:anim calcmode="lin" valueType="num">
                                      <p:cBhvr additive="base">
                                        <p:cTn id="12" dur="1500" fill="hold"/>
                                        <p:tgtEl>
                                          <p:spTgt spid="15"/>
                                        </p:tgtEl>
                                        <p:attrNameLst>
                                          <p:attrName>ppt_y</p:attrName>
                                        </p:attrNameLst>
                                      </p:cBhvr>
                                      <p:tavLst>
                                        <p:tav tm="0">
                                          <p:val>
                                            <p:strVal val="0-#ppt_h/2"/>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1500" fill="hold"/>
                                        <p:tgtEl>
                                          <p:spTgt spid="16"/>
                                        </p:tgtEl>
                                        <p:attrNameLst>
                                          <p:attrName>ppt_x</p:attrName>
                                        </p:attrNameLst>
                                      </p:cBhvr>
                                      <p:tavLst>
                                        <p:tav tm="0">
                                          <p:val>
                                            <p:strVal val="0-#ppt_w/2"/>
                                          </p:val>
                                        </p:tav>
                                        <p:tav tm="100000">
                                          <p:val>
                                            <p:strVal val="#ppt_x"/>
                                          </p:val>
                                        </p:tav>
                                      </p:tavLst>
                                    </p:anim>
                                    <p:anim calcmode="lin" valueType="num">
                                      <p:cBhvr additive="base">
                                        <p:cTn id="16" dur="1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1500" fill="hold"/>
                                        <p:tgtEl>
                                          <p:spTgt spid="17"/>
                                        </p:tgtEl>
                                        <p:attrNameLst>
                                          <p:attrName>ppt_x</p:attrName>
                                        </p:attrNameLst>
                                      </p:cBhvr>
                                      <p:tavLst>
                                        <p:tav tm="0">
                                          <p:val>
                                            <p:strVal val="#ppt_x"/>
                                          </p:val>
                                        </p:tav>
                                        <p:tav tm="100000">
                                          <p:val>
                                            <p:strVal val="#ppt_x"/>
                                          </p:val>
                                        </p:tav>
                                      </p:tavLst>
                                    </p:anim>
                                    <p:anim calcmode="lin" valueType="num">
                                      <p:cBhvr additive="base">
                                        <p:cTn id="20" dur="1500" fill="hold"/>
                                        <p:tgtEl>
                                          <p:spTgt spid="17"/>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1500" fill="hold"/>
                                        <p:tgtEl>
                                          <p:spTgt spid="18"/>
                                        </p:tgtEl>
                                        <p:attrNameLst>
                                          <p:attrName>ppt_x</p:attrName>
                                        </p:attrNameLst>
                                      </p:cBhvr>
                                      <p:tavLst>
                                        <p:tav tm="0">
                                          <p:val>
                                            <p:strVal val="#ppt_x"/>
                                          </p:val>
                                        </p:tav>
                                        <p:tav tm="100000">
                                          <p:val>
                                            <p:strVal val="#ppt_x"/>
                                          </p:val>
                                        </p:tav>
                                      </p:tavLst>
                                    </p:anim>
                                    <p:anim calcmode="lin" valueType="num">
                                      <p:cBhvr additive="base">
                                        <p:cTn id="24" dur="1500" fill="hold"/>
                                        <p:tgtEl>
                                          <p:spTgt spid="18"/>
                                        </p:tgtEl>
                                        <p:attrNameLst>
                                          <p:attrName>ppt_y</p:attrName>
                                        </p:attrNameLst>
                                      </p:cBhvr>
                                      <p:tavLst>
                                        <p:tav tm="0">
                                          <p:val>
                                            <p:strVal val="1+#ppt_h/2"/>
                                          </p:val>
                                        </p:tav>
                                        <p:tav tm="100000">
                                          <p:val>
                                            <p:strVal val="#ppt_y"/>
                                          </p:val>
                                        </p:tav>
                                      </p:tavLst>
                                    </p:anim>
                                  </p:childTnLst>
                                </p:cTn>
                              </p:par>
                              <p:par>
                                <p:cTn id="25" presetID="10" presetClass="entr" presetSubtype="0"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5" grpId="0"/>
      <p:bldP spid="16" grpId="0">
        <p:tmplLst>
          <p:tmpl>
            <p:tnLst>
              <p:par>
                <p:cTn presetID="2" presetClass="entr" presetSubtype="8" decel="100000" fill="hold" nodeType="withEffect">
                  <p:stCondLst>
                    <p:cond delay="25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1500" fill="hold"/>
                        <p:tgtEl>
                          <p:spTgt spid="16"/>
                        </p:tgtEl>
                        <p:attrNameLst>
                          <p:attrName>ppt_x</p:attrName>
                        </p:attrNameLst>
                      </p:cBhvr>
                      <p:tavLst>
                        <p:tav tm="0">
                          <p:val>
                            <p:strVal val="0-#ppt_w/2"/>
                          </p:val>
                        </p:tav>
                        <p:tav tm="100000">
                          <p:val>
                            <p:strVal val="#ppt_x"/>
                          </p:val>
                        </p:tav>
                      </p:tavLst>
                    </p:anim>
                    <p:anim calcmode="lin" valueType="num">
                      <p:cBhvr additive="base">
                        <p:cTn dur="1500" fill="hold"/>
                        <p:tgtEl>
                          <p:spTgt spid="16"/>
                        </p:tgtEl>
                        <p:attrNameLst>
                          <p:attrName>ppt_y</p:attrName>
                        </p:attrNameLst>
                      </p:cBhvr>
                      <p:tavLst>
                        <p:tav tm="0">
                          <p:val>
                            <p:strVal val="#ppt_y"/>
                          </p:val>
                        </p:tav>
                        <p:tav tm="100000">
                          <p:val>
                            <p:strVal val="#ppt_y"/>
                          </p:val>
                        </p:tav>
                      </p:tavLst>
                    </p:anim>
                  </p:childTnLst>
                </p:cTn>
              </p:par>
            </p:tnLst>
          </p:tmpl>
        </p:tmplLst>
      </p:bldP>
      <p:bldP spid="17" grpId="0"/>
      <p:bldP spid="18"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12F866A-1094-413D-8FF2-D64761A4C457}"/>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B8004D52-02B0-41F1-BB4A-9B6CAAC2751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FCBD0CAB-99E4-48EE-B25A-5E910D247C9C}"/>
              </a:ext>
            </a:extLst>
          </p:cNvPr>
          <p:cNvSpPr>
            <a:spLocks noGrp="1"/>
          </p:cNvSpPr>
          <p:nvPr>
            <p:ph type="dt" sz="half" idx="10"/>
          </p:nvPr>
        </p:nvSpPr>
        <p:spPr/>
        <p:txBody>
          <a:bodyPr/>
          <a:lstStyle/>
          <a:p>
            <a:fld id="{62F42EA0-288B-46A3-8DEE-9F041C6F09BB}" type="datetimeFigureOut">
              <a:rPr lang="zh-CN" altLang="en-US" smtClean="0"/>
              <a:t>2017/11/26 Sunday</a:t>
            </a:fld>
            <a:endParaRPr lang="zh-CN" altLang="en-US"/>
          </a:p>
        </p:txBody>
      </p:sp>
      <p:sp>
        <p:nvSpPr>
          <p:cNvPr id="5" name="页脚占位符 4">
            <a:extLst>
              <a:ext uri="{FF2B5EF4-FFF2-40B4-BE49-F238E27FC236}">
                <a16:creationId xmlns:a16="http://schemas.microsoft.com/office/drawing/2014/main" id="{0FE5BEB5-E8C6-4D7E-A79C-2B7E0F5315A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1D8357D-C7D4-4631-8243-4BB4F867C7BE}"/>
              </a:ext>
            </a:extLst>
          </p:cNvPr>
          <p:cNvSpPr>
            <a:spLocks noGrp="1"/>
          </p:cNvSpPr>
          <p:nvPr>
            <p:ph type="sldNum" sz="quarter" idx="12"/>
          </p:nvPr>
        </p:nvSpPr>
        <p:spPr/>
        <p:txBody>
          <a:bodyPr/>
          <a:lstStyle/>
          <a:p>
            <a:fld id="{428CB7A3-A6AD-4C44-B80A-AB80FD66F40D}" type="slidenum">
              <a:rPr lang="zh-CN" altLang="en-US" smtClean="0"/>
              <a:t>‹#›</a:t>
            </a:fld>
            <a:endParaRPr lang="zh-CN" altLang="en-US"/>
          </a:p>
        </p:txBody>
      </p:sp>
    </p:spTree>
    <p:extLst>
      <p:ext uri="{BB962C8B-B14F-4D97-AF65-F5344CB8AC3E}">
        <p14:creationId xmlns:p14="http://schemas.microsoft.com/office/powerpoint/2010/main" val="1042282274"/>
      </p:ext>
    </p:extLst>
  </p:cSld>
  <p:clrMapOvr>
    <a:masterClrMapping/>
  </p:clrMapOvr>
  <p:transition advTm="3000"/>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Main Slide Right">
    <p:spTree>
      <p:nvGrpSpPr>
        <p:cNvPr id="1" name=""/>
        <p:cNvGrpSpPr/>
        <p:nvPr/>
      </p:nvGrpSpPr>
      <p:grpSpPr>
        <a:xfrm>
          <a:off x="0" y="0"/>
          <a:ext cx="0" cy="0"/>
          <a:chOff x="0" y="0"/>
          <a:chExt cx="0" cy="0"/>
        </a:xfrm>
      </p:grpSpPr>
      <p:sp>
        <p:nvSpPr>
          <p:cNvPr id="2" name="Título 1"/>
          <p:cNvSpPr>
            <a:spLocks noGrp="1"/>
          </p:cNvSpPr>
          <p:nvPr>
            <p:ph type="ctrTitle" hasCustomPrompt="1"/>
          </p:nvPr>
        </p:nvSpPr>
        <p:spPr>
          <a:xfrm>
            <a:off x="3394339" y="324637"/>
            <a:ext cx="8156915" cy="506776"/>
          </a:xfrm>
        </p:spPr>
        <p:txBody>
          <a:bodyPr anchor="b">
            <a:normAutofit/>
          </a:bodyPr>
          <a:lstStyle>
            <a:lvl1pPr marL="0" algn="r" defTabSz="450415" rtl="0" eaLnBrk="1" latinLnBrk="0" hangingPunct="1">
              <a:lnSpc>
                <a:spcPct val="90000"/>
              </a:lnSpc>
              <a:spcBef>
                <a:spcPct val="0"/>
              </a:spcBef>
              <a:buNone/>
              <a:defRPr lang="es-SV" sz="2400" kern="1200" dirty="0">
                <a:solidFill>
                  <a:schemeClr val="tx2"/>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r>
              <a:rPr lang="es-ES" dirty="0" err="1"/>
              <a:t>Your</a:t>
            </a:r>
            <a:r>
              <a:rPr lang="es-ES" dirty="0"/>
              <a:t> </a:t>
            </a:r>
            <a:r>
              <a:rPr lang="es-ES" dirty="0" err="1"/>
              <a:t>title</a:t>
            </a:r>
            <a:r>
              <a:rPr lang="es-ES" dirty="0"/>
              <a:t> </a:t>
            </a:r>
            <a:r>
              <a:rPr lang="es-ES" dirty="0" err="1"/>
              <a:t>goes</a:t>
            </a:r>
            <a:r>
              <a:rPr lang="es-ES" dirty="0"/>
              <a:t> </a:t>
            </a:r>
            <a:r>
              <a:rPr lang="es-ES" dirty="0" err="1"/>
              <a:t>here</a:t>
            </a:r>
            <a:endParaRPr lang="es-SV" dirty="0"/>
          </a:p>
        </p:txBody>
      </p:sp>
      <p:sp>
        <p:nvSpPr>
          <p:cNvPr id="3" name="Subtítulo 2"/>
          <p:cNvSpPr>
            <a:spLocks noGrp="1"/>
          </p:cNvSpPr>
          <p:nvPr>
            <p:ph type="subTitle" idx="1" hasCustomPrompt="1"/>
          </p:nvPr>
        </p:nvSpPr>
        <p:spPr>
          <a:xfrm>
            <a:off x="8341819" y="802469"/>
            <a:ext cx="3195147" cy="230711"/>
          </a:xfrm>
        </p:spPr>
        <p:txBody>
          <a:bodyPr anchor="ctr">
            <a:normAutofit/>
          </a:bodyPr>
          <a:lstStyle>
            <a:lvl1pPr marL="0" indent="0" algn="r">
              <a:buNone/>
              <a:defRPr lang="es-SV" sz="1333" kern="1200" baseline="0" dirty="0">
                <a:solidFill>
                  <a:schemeClr val="bg2"/>
                </a:solidFill>
                <a:latin typeface="Source Sans Pro" panose="020B0503030403020204" pitchFamily="34" charset="0"/>
                <a:ea typeface="+mn-ea"/>
                <a:cs typeface="+mn-cs"/>
              </a:defRPr>
            </a:lvl1pPr>
            <a:lvl2pPr marL="225208" indent="0" algn="ctr">
              <a:buNone/>
              <a:defRPr sz="933"/>
            </a:lvl2pPr>
            <a:lvl3pPr marL="451262" indent="0" algn="ctr">
              <a:buNone/>
              <a:defRPr sz="933"/>
            </a:lvl3pPr>
            <a:lvl4pPr marL="676470" indent="0" algn="ctr">
              <a:buNone/>
              <a:defRPr sz="800"/>
            </a:lvl4pPr>
            <a:lvl5pPr marL="902524" indent="0" algn="ctr">
              <a:buNone/>
              <a:defRPr sz="800"/>
            </a:lvl5pPr>
            <a:lvl6pPr marL="1127732" indent="0" algn="ctr">
              <a:buNone/>
              <a:defRPr sz="800"/>
            </a:lvl6pPr>
            <a:lvl7pPr marL="1353786" indent="0" algn="ctr">
              <a:buNone/>
              <a:defRPr sz="800"/>
            </a:lvl7pPr>
            <a:lvl8pPr marL="1578994" indent="0" algn="ctr">
              <a:buNone/>
              <a:defRPr sz="800"/>
            </a:lvl8pPr>
            <a:lvl9pPr marL="1805048" indent="0" algn="ctr">
              <a:buNone/>
              <a:defRPr sz="800"/>
            </a:lvl9pPr>
          </a:lstStyle>
          <a:p>
            <a:r>
              <a:rPr lang="es-ES" dirty="0"/>
              <a:t>Your </a:t>
            </a:r>
            <a:r>
              <a:rPr lang="es-ES" dirty="0" err="1"/>
              <a:t>subtitle</a:t>
            </a:r>
            <a:r>
              <a:rPr lang="es-ES" dirty="0"/>
              <a:t> </a:t>
            </a:r>
            <a:r>
              <a:rPr lang="es-ES" dirty="0" err="1"/>
              <a:t>or</a:t>
            </a:r>
            <a:r>
              <a:rPr lang="es-ES" dirty="0"/>
              <a:t> </a:t>
            </a:r>
            <a:r>
              <a:rPr lang="es-ES" dirty="0" err="1"/>
              <a:t>any</a:t>
            </a:r>
            <a:r>
              <a:rPr lang="es-ES" dirty="0"/>
              <a:t> </a:t>
            </a:r>
            <a:r>
              <a:rPr lang="es-ES" dirty="0" err="1"/>
              <a:t>other</a:t>
            </a:r>
            <a:r>
              <a:rPr lang="es-ES" dirty="0"/>
              <a:t> </a:t>
            </a:r>
            <a:r>
              <a:rPr lang="es-ES" dirty="0" err="1"/>
              <a:t>text</a:t>
            </a:r>
            <a:r>
              <a:rPr lang="es-ES" dirty="0"/>
              <a:t> </a:t>
            </a:r>
            <a:r>
              <a:rPr lang="es-ES" dirty="0" err="1"/>
              <a:t>goes</a:t>
            </a:r>
            <a:r>
              <a:rPr lang="es-ES" dirty="0"/>
              <a:t> </a:t>
            </a:r>
            <a:r>
              <a:rPr lang="es-ES" dirty="0" err="1"/>
              <a:t>here</a:t>
            </a:r>
            <a:endParaRPr lang="es-SV" dirty="0"/>
          </a:p>
        </p:txBody>
      </p:sp>
      <p:sp>
        <p:nvSpPr>
          <p:cNvPr id="5" name="Marcador de pie de página 4"/>
          <p:cNvSpPr>
            <a:spLocks noGrp="1"/>
          </p:cNvSpPr>
          <p:nvPr>
            <p:ph type="ftr" sz="quarter" idx="11"/>
          </p:nvPr>
        </p:nvSpPr>
        <p:spPr>
          <a:xfrm>
            <a:off x="4038338" y="6356408"/>
            <a:ext cx="4115325" cy="365083"/>
          </a:xfrm>
          <a:prstGeom prst="rect">
            <a:avLst/>
          </a:prstGeom>
        </p:spPr>
        <p:txBody>
          <a:bodyPr lIns="33864" tIns="16904" rIns="33864" bIns="16904" anchor="ctr"/>
          <a:lstStyle>
            <a:lvl1pPr algn="ctr">
              <a:defRPr>
                <a:solidFill>
                  <a:schemeClr val="tx2"/>
                </a:solidFill>
              </a:defRPr>
            </a:lvl1pPr>
          </a:lstStyle>
          <a:p>
            <a:pPr defTabSz="1192077">
              <a:lnSpc>
                <a:spcPct val="125000"/>
              </a:lnSpc>
            </a:pPr>
            <a:r>
              <a:rPr lang="it-IT" sz="933">
                <a:solidFill>
                  <a:srgbClr val="1F1F1F"/>
                </a:solidFill>
                <a:latin typeface="Source Sans Pro" panose="020B0503030403020204" pitchFamily="34" charset="0"/>
              </a:rPr>
              <a:t>www.yourcompany.com | powerpoint template</a:t>
            </a:r>
            <a:endParaRPr lang="en-US" sz="933" dirty="0">
              <a:solidFill>
                <a:srgbClr val="1F1F1F"/>
              </a:solidFill>
              <a:latin typeface="Source Sans Pro" panose="020B0503030403020204" pitchFamily="34" charset="0"/>
            </a:endParaRPr>
          </a:p>
        </p:txBody>
      </p:sp>
      <p:sp>
        <p:nvSpPr>
          <p:cNvPr id="6" name="Marcador de número de diapositiva 5"/>
          <p:cNvSpPr>
            <a:spLocks noGrp="1"/>
          </p:cNvSpPr>
          <p:nvPr>
            <p:ph type="sldNum" sz="quarter" idx="12"/>
          </p:nvPr>
        </p:nvSpPr>
        <p:spPr/>
        <p:txBody>
          <a:bodyPr/>
          <a:lstStyle>
            <a:lvl1pPr>
              <a:defRPr>
                <a:solidFill>
                  <a:schemeClr val="tx2"/>
                </a:solidFill>
              </a:defRPr>
            </a:lvl1pPr>
          </a:lstStyle>
          <a:p>
            <a:fld id="{FF439014-E629-42E3-A58B-61A0F1C8CFFE}" type="slidenum">
              <a:rPr smtClean="0">
                <a:solidFill>
                  <a:srgbClr val="1F1F1F"/>
                </a:solidFill>
              </a:rPr>
              <a:t>‹#›</a:t>
            </a:fld>
            <a:endParaRPr>
              <a:solidFill>
                <a:srgbClr val="1F1F1F"/>
              </a:solidFill>
            </a:endParaRPr>
          </a:p>
        </p:txBody>
      </p:sp>
      <p:cxnSp>
        <p:nvCxnSpPr>
          <p:cNvPr id="10" name="Conector recto 9"/>
          <p:cNvCxnSpPr/>
          <p:nvPr userDrawn="1"/>
        </p:nvCxnSpPr>
        <p:spPr>
          <a:xfrm>
            <a:off x="262607" y="6365107"/>
            <a:ext cx="11666787"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4215021"/>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1+#ppt_w/2"/>
                                          </p:val>
                                        </p:tav>
                                        <p:tav tm="100000">
                                          <p:val>
                                            <p:strVal val="#ppt_x"/>
                                          </p:val>
                                        </p:tav>
                                      </p:tavLst>
                                    </p:anim>
                                    <p:anim calcmode="lin" valueType="num">
                                      <p:cBhvr additive="base">
                                        <p:cTn id="12" dur="1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500" fill="hold"/>
                                        <p:tgtEl>
                                          <p:spTgt spid="5"/>
                                        </p:tgtEl>
                                        <p:attrNameLst>
                                          <p:attrName>ppt_x</p:attrName>
                                        </p:attrNameLst>
                                      </p:cBhvr>
                                      <p:tavLst>
                                        <p:tav tm="0">
                                          <p:val>
                                            <p:strVal val="#ppt_x"/>
                                          </p:val>
                                        </p:tav>
                                        <p:tav tm="100000">
                                          <p:val>
                                            <p:strVal val="#ppt_x"/>
                                          </p:val>
                                        </p:tav>
                                      </p:tavLst>
                                    </p:anim>
                                    <p:anim calcmode="lin" valueType="num">
                                      <p:cBhvr additive="base">
                                        <p:cTn id="16" dur="1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500" fill="hold"/>
                                        <p:tgtEl>
                                          <p:spTgt spid="6"/>
                                        </p:tgtEl>
                                        <p:attrNameLst>
                                          <p:attrName>ppt_x</p:attrName>
                                        </p:attrNameLst>
                                      </p:cBhvr>
                                      <p:tavLst>
                                        <p:tav tm="0">
                                          <p:val>
                                            <p:strVal val="#ppt_x"/>
                                          </p:val>
                                        </p:tav>
                                        <p:tav tm="100000">
                                          <p:val>
                                            <p:strVal val="#ppt_x"/>
                                          </p:val>
                                        </p:tav>
                                      </p:tavLst>
                                    </p:anim>
                                    <p:anim calcmode="lin" valueType="num">
                                      <p:cBhvr additive="base">
                                        <p:cTn id="20" dur="1500" fill="hold"/>
                                        <p:tgtEl>
                                          <p:spTgt spid="6"/>
                                        </p:tgtEl>
                                        <p:attrNameLst>
                                          <p:attrName>ppt_y</p:attrName>
                                        </p:attrNameLst>
                                      </p:cBhvr>
                                      <p:tavLst>
                                        <p:tav tm="0">
                                          <p:val>
                                            <p:strVal val="1+#ppt_h/2"/>
                                          </p:val>
                                        </p:tav>
                                        <p:tav tm="100000">
                                          <p:val>
                                            <p:strVal val="#ppt_y"/>
                                          </p:val>
                                        </p:tav>
                                      </p:tavLst>
                                    </p:anim>
                                  </p:childTnLst>
                                </p:cTn>
                              </p:par>
                              <p:par>
                                <p:cTn id="21" presetID="10"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tmplLst>
          <p:tmpl>
            <p:tnLst>
              <p:par>
                <p:cTn presetID="2" presetClass="entr" presetSubtype="2" decel="100000" fill="hold" nodeType="withEffect">
                  <p:stCondLst>
                    <p:cond delay="25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1500" fill="hold"/>
                        <p:tgtEl>
                          <p:spTgt spid="3"/>
                        </p:tgtEl>
                        <p:attrNameLst>
                          <p:attrName>ppt_x</p:attrName>
                        </p:attrNameLst>
                      </p:cBhvr>
                      <p:tavLst>
                        <p:tav tm="0">
                          <p:val>
                            <p:strVal val="1+#ppt_w/2"/>
                          </p:val>
                        </p:tav>
                        <p:tav tm="100000">
                          <p:val>
                            <p:strVal val="#ppt_x"/>
                          </p:val>
                        </p:tav>
                      </p:tavLst>
                    </p:anim>
                    <p:anim calcmode="lin" valueType="num">
                      <p:cBhvr additive="base">
                        <p:cTn dur="1500" fill="hold"/>
                        <p:tgtEl>
                          <p:spTgt spid="3"/>
                        </p:tgtEl>
                        <p:attrNameLst>
                          <p:attrName>ppt_y</p:attrName>
                        </p:attrNameLst>
                      </p:cBhvr>
                      <p:tavLst>
                        <p:tav tm="0">
                          <p:val>
                            <p:strVal val="#ppt_y"/>
                          </p:val>
                        </p:tav>
                        <p:tav tm="100000">
                          <p:val>
                            <p:strVal val="#ppt_y"/>
                          </p:val>
                        </p:tav>
                      </p:tavLst>
                    </p:anim>
                  </p:childTnLst>
                </p:cTn>
              </p:par>
            </p:tnLst>
          </p:tmpl>
        </p:tmplLst>
      </p:bldP>
      <p:bldP spid="5" grpId="0"/>
      <p:bldP spid="6" grpId="0"/>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Full Image Layout">
    <p:spTree>
      <p:nvGrpSpPr>
        <p:cNvPr id="1" name=""/>
        <p:cNvGrpSpPr/>
        <p:nvPr/>
      </p:nvGrpSpPr>
      <p:grpSpPr>
        <a:xfrm>
          <a:off x="0" y="0"/>
          <a:ext cx="0" cy="0"/>
          <a:chOff x="0" y="0"/>
          <a:chExt cx="0" cy="0"/>
        </a:xfrm>
      </p:grpSpPr>
      <p:sp>
        <p:nvSpPr>
          <p:cNvPr id="3" name="2 Marcador de posición de imagen"/>
          <p:cNvSpPr>
            <a:spLocks noGrp="1"/>
          </p:cNvSpPr>
          <p:nvPr>
            <p:ph type="pic" sz="quarter" idx="10"/>
          </p:nvPr>
        </p:nvSpPr>
        <p:spPr>
          <a:xfrm>
            <a:off x="0" y="0"/>
            <a:ext cx="12192000" cy="6858000"/>
          </a:xfrm>
          <a:prstGeom prst="rect">
            <a:avLst/>
          </a:prstGeom>
          <a:solidFill>
            <a:schemeClr val="bg1">
              <a:lumMod val="85000"/>
              <a:alpha val="50000"/>
            </a:schemeClr>
          </a:solidFill>
        </p:spPr>
        <p:txBody>
          <a:bodyPr/>
          <a:lstStyle>
            <a:lvl1pPr marL="0" indent="0">
              <a:buNone/>
              <a:defRPr/>
            </a:lvl1pPr>
          </a:lstStyle>
          <a:p>
            <a:endParaRPr lang="es-SV" dirty="0"/>
          </a:p>
        </p:txBody>
      </p:sp>
    </p:spTree>
    <p:extLst>
      <p:ext uri="{BB962C8B-B14F-4D97-AF65-F5344CB8AC3E}">
        <p14:creationId xmlns:p14="http://schemas.microsoft.com/office/powerpoint/2010/main" val="403145585"/>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4/3*#ppt_w"/>
                                          </p:val>
                                        </p:tav>
                                        <p:tav tm="100000">
                                          <p:val>
                                            <p:strVal val="#ppt_w"/>
                                          </p:val>
                                        </p:tav>
                                      </p:tavLst>
                                    </p:anim>
                                    <p:anim calcmode="lin" valueType="num">
                                      <p:cBhvr>
                                        <p:cTn id="8" dur="500" fill="hold"/>
                                        <p:tgtEl>
                                          <p:spTgt spid="3"/>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Image Layout 01">
    <p:spTree>
      <p:nvGrpSpPr>
        <p:cNvPr id="1" name=""/>
        <p:cNvGrpSpPr/>
        <p:nvPr/>
      </p:nvGrpSpPr>
      <p:grpSpPr>
        <a:xfrm>
          <a:off x="0" y="0"/>
          <a:ext cx="0" cy="0"/>
          <a:chOff x="0" y="0"/>
          <a:chExt cx="0" cy="0"/>
        </a:xfrm>
      </p:grpSpPr>
      <p:sp>
        <p:nvSpPr>
          <p:cNvPr id="5" name="Marcador de pie de página 4"/>
          <p:cNvSpPr>
            <a:spLocks noGrp="1"/>
          </p:cNvSpPr>
          <p:nvPr>
            <p:ph type="ftr" sz="quarter" idx="11"/>
          </p:nvPr>
        </p:nvSpPr>
        <p:spPr>
          <a:xfrm>
            <a:off x="4038338" y="6356408"/>
            <a:ext cx="4115325" cy="365083"/>
          </a:xfrm>
          <a:prstGeom prst="rect">
            <a:avLst/>
          </a:prstGeom>
        </p:spPr>
        <p:txBody>
          <a:bodyPr lIns="33864" tIns="16904" rIns="33864" bIns="16904" anchor="ctr"/>
          <a:lstStyle>
            <a:lvl1pPr algn="ctr">
              <a:defRPr>
                <a:solidFill>
                  <a:schemeClr val="tx2"/>
                </a:solidFill>
              </a:defRPr>
            </a:lvl1pPr>
          </a:lstStyle>
          <a:p>
            <a:pPr defTabSz="1192077">
              <a:lnSpc>
                <a:spcPct val="125000"/>
              </a:lnSpc>
            </a:pPr>
            <a:r>
              <a:rPr lang="it-IT" sz="933">
                <a:solidFill>
                  <a:srgbClr val="1F1F1F"/>
                </a:solidFill>
                <a:latin typeface="Source Sans Pro" panose="020B0503030403020204" pitchFamily="34" charset="0"/>
              </a:rPr>
              <a:t>www.yourcompany.com | powerpoint template</a:t>
            </a:r>
            <a:endParaRPr lang="en-US" sz="933" dirty="0">
              <a:solidFill>
                <a:srgbClr val="1F1F1F"/>
              </a:solidFill>
              <a:latin typeface="Source Sans Pro" panose="020B0503030403020204" pitchFamily="34" charset="0"/>
            </a:endParaRPr>
          </a:p>
        </p:txBody>
      </p:sp>
      <p:sp>
        <p:nvSpPr>
          <p:cNvPr id="6" name="Marcador de número de diapositiva 5"/>
          <p:cNvSpPr>
            <a:spLocks noGrp="1"/>
          </p:cNvSpPr>
          <p:nvPr>
            <p:ph type="sldNum" sz="quarter" idx="12"/>
          </p:nvPr>
        </p:nvSpPr>
        <p:spPr/>
        <p:txBody>
          <a:bodyPr/>
          <a:lstStyle>
            <a:lvl1pPr>
              <a:defRPr>
                <a:solidFill>
                  <a:schemeClr val="tx2"/>
                </a:solidFill>
              </a:defRPr>
            </a:lvl1pPr>
          </a:lstStyle>
          <a:p>
            <a:fld id="{FF439014-E629-42E3-A58B-61A0F1C8CFFE}" type="slidenum">
              <a:rPr smtClean="0">
                <a:solidFill>
                  <a:srgbClr val="1F1F1F"/>
                </a:solidFill>
              </a:rPr>
              <a:t>‹#›</a:t>
            </a:fld>
            <a:endParaRPr>
              <a:solidFill>
                <a:srgbClr val="1F1F1F"/>
              </a:solidFill>
            </a:endParaRPr>
          </a:p>
        </p:txBody>
      </p:sp>
      <p:cxnSp>
        <p:nvCxnSpPr>
          <p:cNvPr id="10" name="Conector recto 9"/>
          <p:cNvCxnSpPr/>
          <p:nvPr userDrawn="1"/>
        </p:nvCxnSpPr>
        <p:spPr>
          <a:xfrm>
            <a:off x="262607" y="6365107"/>
            <a:ext cx="11666787"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sp>
        <p:nvSpPr>
          <p:cNvPr id="7" name="2 Marcador de posición de imagen"/>
          <p:cNvSpPr>
            <a:spLocks noGrp="1"/>
          </p:cNvSpPr>
          <p:nvPr>
            <p:ph type="pic" sz="quarter" idx="10"/>
          </p:nvPr>
        </p:nvSpPr>
        <p:spPr>
          <a:xfrm>
            <a:off x="0" y="0"/>
            <a:ext cx="12192000" cy="2878645"/>
          </a:xfrm>
          <a:prstGeom prst="rect">
            <a:avLst/>
          </a:prstGeom>
          <a:solidFill>
            <a:schemeClr val="bg1">
              <a:lumMod val="85000"/>
              <a:alpha val="50000"/>
            </a:schemeClr>
          </a:solidFill>
        </p:spPr>
        <p:txBody>
          <a:bodyPr/>
          <a:lstStyle>
            <a:lvl1pPr marL="0" indent="0">
              <a:buNone/>
              <a:defRPr/>
            </a:lvl1pPr>
          </a:lstStyle>
          <a:p>
            <a:endParaRPr lang="es-SV" dirty="0"/>
          </a:p>
        </p:txBody>
      </p:sp>
    </p:spTree>
    <p:extLst>
      <p:ext uri="{BB962C8B-B14F-4D97-AF65-F5344CB8AC3E}">
        <p14:creationId xmlns:p14="http://schemas.microsoft.com/office/powerpoint/2010/main" val="3677137257"/>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ppt_x"/>
                                          </p:val>
                                        </p:tav>
                                        <p:tav tm="100000">
                                          <p:val>
                                            <p:strVal val="#ppt_x"/>
                                          </p:val>
                                        </p:tav>
                                      </p:tavLst>
                                    </p:anim>
                                    <p:anim calcmode="lin" valueType="num">
                                      <p:cBhvr additive="base">
                                        <p:cTn id="8" dur="1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ppt_x"/>
                                          </p:val>
                                        </p:tav>
                                        <p:tav tm="100000">
                                          <p:val>
                                            <p:strVal val="#ppt_x"/>
                                          </p:val>
                                        </p:tav>
                                      </p:tavLst>
                                    </p:anim>
                                    <p:anim calcmode="lin" valueType="num">
                                      <p:cBhvr additive="base">
                                        <p:cTn id="12" dur="1500" fill="hold"/>
                                        <p:tgtEl>
                                          <p:spTgt spid="6"/>
                                        </p:tgtEl>
                                        <p:attrNameLst>
                                          <p:attrName>ppt_y</p:attrName>
                                        </p:attrNameLst>
                                      </p:cBhvr>
                                      <p:tavLst>
                                        <p:tav tm="0">
                                          <p:val>
                                            <p:strVal val="1+#ppt_h/2"/>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23" presetClass="entr" presetSubtype="288"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strVal val="4/3*#ppt_w"/>
                                          </p:val>
                                        </p:tav>
                                        <p:tav tm="100000">
                                          <p:val>
                                            <p:strVal val="#ppt_w"/>
                                          </p:val>
                                        </p:tav>
                                      </p:tavLst>
                                    </p:anim>
                                    <p:anim calcmode="lin" valueType="num">
                                      <p:cBhvr>
                                        <p:cTn id="19" dur="500" fill="hold"/>
                                        <p:tgtEl>
                                          <p:spTgt spid="7"/>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mage Layout 02">
    <p:spTree>
      <p:nvGrpSpPr>
        <p:cNvPr id="1" name=""/>
        <p:cNvGrpSpPr/>
        <p:nvPr/>
      </p:nvGrpSpPr>
      <p:grpSpPr>
        <a:xfrm>
          <a:off x="0" y="0"/>
          <a:ext cx="0" cy="0"/>
          <a:chOff x="0" y="0"/>
          <a:chExt cx="0" cy="0"/>
        </a:xfrm>
      </p:grpSpPr>
      <p:sp>
        <p:nvSpPr>
          <p:cNvPr id="8" name="Marcador de posición de imagen 8"/>
          <p:cNvSpPr>
            <a:spLocks noGrp="1"/>
          </p:cNvSpPr>
          <p:nvPr>
            <p:ph type="pic" sz="quarter" idx="16" hasCustomPrompt="1"/>
          </p:nvPr>
        </p:nvSpPr>
        <p:spPr>
          <a:xfrm>
            <a:off x="4813521" y="2034007"/>
            <a:ext cx="2602060" cy="3460349"/>
          </a:xfrm>
          <a:prstGeom prst="rect">
            <a:avLst/>
          </a:prstGeom>
          <a:solidFill>
            <a:schemeClr val="bg1">
              <a:lumMod val="75000"/>
            </a:schemeClr>
          </a:solidFill>
        </p:spPr>
        <p:txBody>
          <a:bodyPr/>
          <a:lstStyle>
            <a:lvl1pPr algn="ctr">
              <a:defRPr sz="1600">
                <a:latin typeface="Calibri" panose="020F0502020204030204" pitchFamily="34" charset="0"/>
              </a:defRPr>
            </a:lvl1pPr>
          </a:lstStyle>
          <a:p>
            <a:r>
              <a:rPr lang="es-ES" dirty="0" err="1"/>
              <a:t>Image</a:t>
            </a:r>
            <a:r>
              <a:rPr lang="es-ES" dirty="0"/>
              <a:t> </a:t>
            </a:r>
            <a:r>
              <a:rPr lang="es-ES" dirty="0" err="1"/>
              <a:t>Holder</a:t>
            </a:r>
            <a:endParaRPr lang="es-ES" dirty="0"/>
          </a:p>
        </p:txBody>
      </p:sp>
      <p:sp>
        <p:nvSpPr>
          <p:cNvPr id="15" name="Título 1"/>
          <p:cNvSpPr>
            <a:spLocks noGrp="1"/>
          </p:cNvSpPr>
          <p:nvPr>
            <p:ph type="ctrTitle" hasCustomPrompt="1"/>
          </p:nvPr>
        </p:nvSpPr>
        <p:spPr>
          <a:xfrm>
            <a:off x="638851" y="324637"/>
            <a:ext cx="8156915" cy="506776"/>
          </a:xfrm>
        </p:spPr>
        <p:txBody>
          <a:bodyPr anchor="b">
            <a:normAutofit/>
          </a:bodyPr>
          <a:lstStyle>
            <a:lvl1pPr marL="0" algn="l" defTabSz="450415" rtl="0" eaLnBrk="1" latinLnBrk="0" hangingPunct="1">
              <a:lnSpc>
                <a:spcPct val="90000"/>
              </a:lnSpc>
              <a:spcBef>
                <a:spcPct val="0"/>
              </a:spcBef>
              <a:buNone/>
              <a:defRPr lang="es-SV" sz="2400" kern="1200" dirty="0">
                <a:solidFill>
                  <a:schemeClr val="tx2"/>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r>
              <a:rPr lang="es-ES" dirty="0" err="1"/>
              <a:t>Your</a:t>
            </a:r>
            <a:r>
              <a:rPr lang="es-ES" dirty="0"/>
              <a:t> </a:t>
            </a:r>
            <a:r>
              <a:rPr lang="es-ES" dirty="0" err="1"/>
              <a:t>title</a:t>
            </a:r>
            <a:r>
              <a:rPr lang="es-ES" dirty="0"/>
              <a:t> </a:t>
            </a:r>
            <a:r>
              <a:rPr lang="es-ES" dirty="0" err="1"/>
              <a:t>goes</a:t>
            </a:r>
            <a:r>
              <a:rPr lang="es-ES" dirty="0"/>
              <a:t> </a:t>
            </a:r>
            <a:r>
              <a:rPr lang="es-ES" dirty="0" err="1"/>
              <a:t>here</a:t>
            </a:r>
            <a:endParaRPr lang="es-SV" dirty="0"/>
          </a:p>
        </p:txBody>
      </p:sp>
      <p:sp>
        <p:nvSpPr>
          <p:cNvPr id="16" name="Subtítulo 2"/>
          <p:cNvSpPr>
            <a:spLocks noGrp="1"/>
          </p:cNvSpPr>
          <p:nvPr>
            <p:ph type="subTitle" idx="1" hasCustomPrompt="1"/>
          </p:nvPr>
        </p:nvSpPr>
        <p:spPr>
          <a:xfrm>
            <a:off x="653536" y="802469"/>
            <a:ext cx="3195147" cy="230711"/>
          </a:xfrm>
        </p:spPr>
        <p:txBody>
          <a:bodyPr anchor="ctr">
            <a:normAutofit/>
          </a:bodyPr>
          <a:lstStyle>
            <a:lvl1pPr marL="0" indent="0" algn="l">
              <a:buNone/>
              <a:defRPr lang="es-SV" sz="1333" kern="1200" baseline="0" dirty="0">
                <a:solidFill>
                  <a:schemeClr val="bg2"/>
                </a:solidFill>
                <a:latin typeface="Source Sans Pro" panose="020B0503030403020204" pitchFamily="34" charset="0"/>
                <a:ea typeface="+mn-ea"/>
                <a:cs typeface="+mn-cs"/>
              </a:defRPr>
            </a:lvl1pPr>
            <a:lvl2pPr marL="225208" indent="0" algn="ctr">
              <a:buNone/>
              <a:defRPr sz="933"/>
            </a:lvl2pPr>
            <a:lvl3pPr marL="451262" indent="0" algn="ctr">
              <a:buNone/>
              <a:defRPr sz="933"/>
            </a:lvl3pPr>
            <a:lvl4pPr marL="676470" indent="0" algn="ctr">
              <a:buNone/>
              <a:defRPr sz="800"/>
            </a:lvl4pPr>
            <a:lvl5pPr marL="902524" indent="0" algn="ctr">
              <a:buNone/>
              <a:defRPr sz="800"/>
            </a:lvl5pPr>
            <a:lvl6pPr marL="1127732" indent="0" algn="ctr">
              <a:buNone/>
              <a:defRPr sz="800"/>
            </a:lvl6pPr>
            <a:lvl7pPr marL="1353786" indent="0" algn="ctr">
              <a:buNone/>
              <a:defRPr sz="800"/>
            </a:lvl7pPr>
            <a:lvl8pPr marL="1578994" indent="0" algn="ctr">
              <a:buNone/>
              <a:defRPr sz="800"/>
            </a:lvl8pPr>
            <a:lvl9pPr marL="1805048" indent="0" algn="ctr">
              <a:buNone/>
              <a:defRPr sz="800"/>
            </a:lvl9pPr>
          </a:lstStyle>
          <a:p>
            <a:r>
              <a:rPr lang="es-ES" dirty="0"/>
              <a:t>Your </a:t>
            </a:r>
            <a:r>
              <a:rPr lang="es-ES" dirty="0" err="1"/>
              <a:t>subtitle</a:t>
            </a:r>
            <a:r>
              <a:rPr lang="es-ES" dirty="0"/>
              <a:t> </a:t>
            </a:r>
            <a:r>
              <a:rPr lang="es-ES" dirty="0" err="1"/>
              <a:t>or</a:t>
            </a:r>
            <a:r>
              <a:rPr lang="es-ES" dirty="0"/>
              <a:t> </a:t>
            </a:r>
            <a:r>
              <a:rPr lang="es-ES" dirty="0" err="1"/>
              <a:t>any</a:t>
            </a:r>
            <a:r>
              <a:rPr lang="es-ES" dirty="0"/>
              <a:t> </a:t>
            </a:r>
            <a:r>
              <a:rPr lang="es-ES" dirty="0" err="1"/>
              <a:t>other</a:t>
            </a:r>
            <a:r>
              <a:rPr lang="es-ES" dirty="0"/>
              <a:t> </a:t>
            </a:r>
            <a:r>
              <a:rPr lang="es-ES" dirty="0" err="1"/>
              <a:t>text</a:t>
            </a:r>
            <a:r>
              <a:rPr lang="es-ES" dirty="0"/>
              <a:t> </a:t>
            </a:r>
            <a:r>
              <a:rPr lang="es-ES" dirty="0" err="1"/>
              <a:t>goes</a:t>
            </a:r>
            <a:r>
              <a:rPr lang="es-ES" dirty="0"/>
              <a:t> </a:t>
            </a:r>
            <a:r>
              <a:rPr lang="es-ES" dirty="0" err="1"/>
              <a:t>here</a:t>
            </a:r>
            <a:endParaRPr lang="es-SV" dirty="0"/>
          </a:p>
        </p:txBody>
      </p:sp>
      <p:sp>
        <p:nvSpPr>
          <p:cNvPr id="17" name="Marcador de pie de página 4"/>
          <p:cNvSpPr>
            <a:spLocks noGrp="1"/>
          </p:cNvSpPr>
          <p:nvPr>
            <p:ph type="ftr" sz="quarter" idx="11"/>
          </p:nvPr>
        </p:nvSpPr>
        <p:spPr>
          <a:xfrm>
            <a:off x="4038338" y="6356408"/>
            <a:ext cx="4115325" cy="365083"/>
          </a:xfrm>
          <a:prstGeom prst="rect">
            <a:avLst/>
          </a:prstGeom>
        </p:spPr>
        <p:txBody>
          <a:bodyPr lIns="33864" tIns="16904" rIns="33864" bIns="16904" anchor="ctr"/>
          <a:lstStyle>
            <a:lvl1pPr algn="ctr">
              <a:defRPr>
                <a:solidFill>
                  <a:schemeClr val="tx2"/>
                </a:solidFill>
              </a:defRPr>
            </a:lvl1pPr>
          </a:lstStyle>
          <a:p>
            <a:pPr defTabSz="1192077">
              <a:lnSpc>
                <a:spcPct val="125000"/>
              </a:lnSpc>
            </a:pPr>
            <a:r>
              <a:rPr lang="it-IT" sz="933">
                <a:solidFill>
                  <a:srgbClr val="1F1F1F"/>
                </a:solidFill>
                <a:latin typeface="Source Sans Pro" panose="020B0503030403020204" pitchFamily="34" charset="0"/>
              </a:rPr>
              <a:t>www.yourcompany.com | powerpoint template</a:t>
            </a:r>
            <a:endParaRPr lang="en-US" sz="933" dirty="0">
              <a:solidFill>
                <a:srgbClr val="1F1F1F"/>
              </a:solidFill>
              <a:latin typeface="Source Sans Pro" panose="020B0503030403020204" pitchFamily="34" charset="0"/>
            </a:endParaRPr>
          </a:p>
        </p:txBody>
      </p:sp>
      <p:sp>
        <p:nvSpPr>
          <p:cNvPr id="18" name="Marcador de número de diapositiva 5"/>
          <p:cNvSpPr>
            <a:spLocks noGrp="1"/>
          </p:cNvSpPr>
          <p:nvPr>
            <p:ph type="sldNum" sz="quarter" idx="12"/>
          </p:nvPr>
        </p:nvSpPr>
        <p:spPr>
          <a:xfrm>
            <a:off x="9083486" y="6356408"/>
            <a:ext cx="2743021" cy="365083"/>
          </a:xfrm>
        </p:spPr>
        <p:txBody>
          <a:bodyPr/>
          <a:lstStyle>
            <a:lvl1pPr>
              <a:defRPr>
                <a:solidFill>
                  <a:schemeClr val="tx2"/>
                </a:solidFill>
              </a:defRPr>
            </a:lvl1pPr>
          </a:lstStyle>
          <a:p>
            <a:fld id="{FF439014-E629-42E3-A58B-61A0F1C8CFFE}" type="slidenum">
              <a:rPr smtClean="0">
                <a:solidFill>
                  <a:srgbClr val="1F1F1F"/>
                </a:solidFill>
              </a:rPr>
              <a:t>‹#›</a:t>
            </a:fld>
            <a:endParaRPr>
              <a:solidFill>
                <a:srgbClr val="1F1F1F"/>
              </a:solidFill>
            </a:endParaRPr>
          </a:p>
        </p:txBody>
      </p:sp>
      <p:cxnSp>
        <p:nvCxnSpPr>
          <p:cNvPr id="19" name="Conector recto 9"/>
          <p:cNvCxnSpPr/>
          <p:nvPr userDrawn="1"/>
        </p:nvCxnSpPr>
        <p:spPr>
          <a:xfrm>
            <a:off x="262607" y="6365107"/>
            <a:ext cx="11666787"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9119731"/>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500" fill="hold"/>
                                        <p:tgtEl>
                                          <p:spTgt spid="15"/>
                                        </p:tgtEl>
                                        <p:attrNameLst>
                                          <p:attrName>ppt_x</p:attrName>
                                        </p:attrNameLst>
                                      </p:cBhvr>
                                      <p:tavLst>
                                        <p:tav tm="0">
                                          <p:val>
                                            <p:strVal val="#ppt_x"/>
                                          </p:val>
                                        </p:tav>
                                        <p:tav tm="100000">
                                          <p:val>
                                            <p:strVal val="#ppt_x"/>
                                          </p:val>
                                        </p:tav>
                                      </p:tavLst>
                                    </p:anim>
                                    <p:anim calcmode="lin" valueType="num">
                                      <p:cBhvr additive="base">
                                        <p:cTn id="8" dur="15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500" fill="hold"/>
                                        <p:tgtEl>
                                          <p:spTgt spid="16"/>
                                        </p:tgtEl>
                                        <p:attrNameLst>
                                          <p:attrName>ppt_x</p:attrName>
                                        </p:attrNameLst>
                                      </p:cBhvr>
                                      <p:tavLst>
                                        <p:tav tm="0">
                                          <p:val>
                                            <p:strVal val="0-#ppt_w/2"/>
                                          </p:val>
                                        </p:tav>
                                        <p:tav tm="100000">
                                          <p:val>
                                            <p:strVal val="#ppt_x"/>
                                          </p:val>
                                        </p:tav>
                                      </p:tavLst>
                                    </p:anim>
                                    <p:anim calcmode="lin" valueType="num">
                                      <p:cBhvr additive="base">
                                        <p:cTn id="12" dur="1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1500" fill="hold"/>
                                        <p:tgtEl>
                                          <p:spTgt spid="17"/>
                                        </p:tgtEl>
                                        <p:attrNameLst>
                                          <p:attrName>ppt_x</p:attrName>
                                        </p:attrNameLst>
                                      </p:cBhvr>
                                      <p:tavLst>
                                        <p:tav tm="0">
                                          <p:val>
                                            <p:strVal val="#ppt_x"/>
                                          </p:val>
                                        </p:tav>
                                        <p:tav tm="100000">
                                          <p:val>
                                            <p:strVal val="#ppt_x"/>
                                          </p:val>
                                        </p:tav>
                                      </p:tavLst>
                                    </p:anim>
                                    <p:anim calcmode="lin" valueType="num">
                                      <p:cBhvr additive="base">
                                        <p:cTn id="16" dur="1500" fill="hold"/>
                                        <p:tgtEl>
                                          <p:spTgt spid="17"/>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1500" fill="hold"/>
                                        <p:tgtEl>
                                          <p:spTgt spid="18"/>
                                        </p:tgtEl>
                                        <p:attrNameLst>
                                          <p:attrName>ppt_x</p:attrName>
                                        </p:attrNameLst>
                                      </p:cBhvr>
                                      <p:tavLst>
                                        <p:tav tm="0">
                                          <p:val>
                                            <p:strVal val="#ppt_x"/>
                                          </p:val>
                                        </p:tav>
                                        <p:tav tm="100000">
                                          <p:val>
                                            <p:strVal val="#ppt_x"/>
                                          </p:val>
                                        </p:tav>
                                      </p:tavLst>
                                    </p:anim>
                                    <p:anim calcmode="lin" valueType="num">
                                      <p:cBhvr additive="base">
                                        <p:cTn id="20" dur="1500" fill="hold"/>
                                        <p:tgtEl>
                                          <p:spTgt spid="18"/>
                                        </p:tgtEl>
                                        <p:attrNameLst>
                                          <p:attrName>ppt_y</p:attrName>
                                        </p:attrNameLst>
                                      </p:cBhvr>
                                      <p:tavLst>
                                        <p:tav tm="0">
                                          <p:val>
                                            <p:strVal val="1+#ppt_h/2"/>
                                          </p:val>
                                        </p:tav>
                                        <p:tav tm="100000">
                                          <p:val>
                                            <p:strVal val="#ppt_y"/>
                                          </p:val>
                                        </p:tav>
                                      </p:tavLst>
                                    </p:anim>
                                  </p:childTnLst>
                                </p:cTn>
                              </p:par>
                              <p:par>
                                <p:cTn id="21" presetID="10" presetClass="entr" presetSubtype="0"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tmplLst>
          <p:tmpl>
            <p:tnLst>
              <p:par>
                <p:cTn presetID="2" presetClass="entr" presetSubtype="8" decel="100000" fill="hold" nodeType="withEffect">
                  <p:stCondLst>
                    <p:cond delay="25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1500" fill="hold"/>
                        <p:tgtEl>
                          <p:spTgt spid="16"/>
                        </p:tgtEl>
                        <p:attrNameLst>
                          <p:attrName>ppt_x</p:attrName>
                        </p:attrNameLst>
                      </p:cBhvr>
                      <p:tavLst>
                        <p:tav tm="0">
                          <p:val>
                            <p:strVal val="0-#ppt_w/2"/>
                          </p:val>
                        </p:tav>
                        <p:tav tm="100000">
                          <p:val>
                            <p:strVal val="#ppt_x"/>
                          </p:val>
                        </p:tav>
                      </p:tavLst>
                    </p:anim>
                    <p:anim calcmode="lin" valueType="num">
                      <p:cBhvr additive="base">
                        <p:cTn dur="1500" fill="hold"/>
                        <p:tgtEl>
                          <p:spTgt spid="16"/>
                        </p:tgtEl>
                        <p:attrNameLst>
                          <p:attrName>ppt_y</p:attrName>
                        </p:attrNameLst>
                      </p:cBhvr>
                      <p:tavLst>
                        <p:tav tm="0">
                          <p:val>
                            <p:strVal val="#ppt_y"/>
                          </p:val>
                        </p:tav>
                        <p:tav tm="100000">
                          <p:val>
                            <p:strVal val="#ppt_y"/>
                          </p:val>
                        </p:tav>
                      </p:tavLst>
                    </p:anim>
                  </p:childTnLst>
                </p:cTn>
              </p:par>
            </p:tnLst>
          </p:tmpl>
        </p:tmplLst>
      </p:bldP>
      <p:bldP spid="17" grpId="0"/>
      <p:bldP spid="18" grpId="0"/>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Image Layout 03">
    <p:spTree>
      <p:nvGrpSpPr>
        <p:cNvPr id="1" name=""/>
        <p:cNvGrpSpPr/>
        <p:nvPr/>
      </p:nvGrpSpPr>
      <p:grpSpPr>
        <a:xfrm>
          <a:off x="0" y="0"/>
          <a:ext cx="0" cy="0"/>
          <a:chOff x="0" y="0"/>
          <a:chExt cx="0" cy="0"/>
        </a:xfrm>
      </p:grpSpPr>
      <p:sp>
        <p:nvSpPr>
          <p:cNvPr id="11" name="Marcador de posición de imagen 10"/>
          <p:cNvSpPr>
            <a:spLocks noGrp="1"/>
          </p:cNvSpPr>
          <p:nvPr>
            <p:ph type="pic" sz="quarter" idx="10" hasCustomPrompt="1"/>
          </p:nvPr>
        </p:nvSpPr>
        <p:spPr>
          <a:xfrm>
            <a:off x="3497797" y="2042641"/>
            <a:ext cx="5006112" cy="1880145"/>
          </a:xfrm>
          <a:custGeom>
            <a:avLst/>
            <a:gdLst>
              <a:gd name="connsiteX0" fmla="*/ 0 w 10022400"/>
              <a:gd name="connsiteY0" fmla="*/ 0 h 3751200"/>
              <a:gd name="connsiteX1" fmla="*/ 10022400 w 10022400"/>
              <a:gd name="connsiteY1" fmla="*/ 0 h 3751200"/>
              <a:gd name="connsiteX2" fmla="*/ 10022400 w 10022400"/>
              <a:gd name="connsiteY2" fmla="*/ 3751200 h 3751200"/>
              <a:gd name="connsiteX3" fmla="*/ 0 w 10022400"/>
              <a:gd name="connsiteY3" fmla="*/ 3751200 h 3751200"/>
              <a:gd name="connsiteX4" fmla="*/ 0 w 10022400"/>
              <a:gd name="connsiteY4" fmla="*/ 0 h 3751200"/>
              <a:gd name="connsiteX0-1" fmla="*/ 219075 w 10022400"/>
              <a:gd name="connsiteY0-2" fmla="*/ 361950 h 3751200"/>
              <a:gd name="connsiteX1-3" fmla="*/ 10022400 w 10022400"/>
              <a:gd name="connsiteY1-4" fmla="*/ 0 h 3751200"/>
              <a:gd name="connsiteX2-5" fmla="*/ 10022400 w 10022400"/>
              <a:gd name="connsiteY2-6" fmla="*/ 3751200 h 3751200"/>
              <a:gd name="connsiteX3-7" fmla="*/ 0 w 10022400"/>
              <a:gd name="connsiteY3-8" fmla="*/ 3751200 h 3751200"/>
              <a:gd name="connsiteX4-9" fmla="*/ 219075 w 10022400"/>
              <a:gd name="connsiteY4-10" fmla="*/ 361950 h 3751200"/>
              <a:gd name="connsiteX0-11" fmla="*/ 400050 w 10022400"/>
              <a:gd name="connsiteY0-12" fmla="*/ 266700 h 3751200"/>
              <a:gd name="connsiteX1-13" fmla="*/ 10022400 w 10022400"/>
              <a:gd name="connsiteY1-14" fmla="*/ 0 h 3751200"/>
              <a:gd name="connsiteX2-15" fmla="*/ 10022400 w 10022400"/>
              <a:gd name="connsiteY2-16" fmla="*/ 3751200 h 3751200"/>
              <a:gd name="connsiteX3-17" fmla="*/ 0 w 10022400"/>
              <a:gd name="connsiteY3-18" fmla="*/ 3751200 h 3751200"/>
              <a:gd name="connsiteX4-19" fmla="*/ 400050 w 10022400"/>
              <a:gd name="connsiteY4-20" fmla="*/ 266700 h 3751200"/>
              <a:gd name="connsiteX0-21" fmla="*/ 523875 w 10022400"/>
              <a:gd name="connsiteY0-22" fmla="*/ 247650 h 3751200"/>
              <a:gd name="connsiteX1-23" fmla="*/ 10022400 w 10022400"/>
              <a:gd name="connsiteY1-24" fmla="*/ 0 h 3751200"/>
              <a:gd name="connsiteX2-25" fmla="*/ 10022400 w 10022400"/>
              <a:gd name="connsiteY2-26" fmla="*/ 3751200 h 3751200"/>
              <a:gd name="connsiteX3-27" fmla="*/ 0 w 10022400"/>
              <a:gd name="connsiteY3-28" fmla="*/ 3751200 h 3751200"/>
              <a:gd name="connsiteX4-29" fmla="*/ 523875 w 10022400"/>
              <a:gd name="connsiteY4-30" fmla="*/ 247650 h 3751200"/>
              <a:gd name="connsiteX0-31" fmla="*/ 523875 w 10022400"/>
              <a:gd name="connsiteY0-32" fmla="*/ 200025 h 3751200"/>
              <a:gd name="connsiteX1-33" fmla="*/ 10022400 w 10022400"/>
              <a:gd name="connsiteY1-34" fmla="*/ 0 h 3751200"/>
              <a:gd name="connsiteX2-35" fmla="*/ 10022400 w 10022400"/>
              <a:gd name="connsiteY2-36" fmla="*/ 3751200 h 3751200"/>
              <a:gd name="connsiteX3-37" fmla="*/ 0 w 10022400"/>
              <a:gd name="connsiteY3-38" fmla="*/ 3751200 h 3751200"/>
              <a:gd name="connsiteX4-39" fmla="*/ 523875 w 10022400"/>
              <a:gd name="connsiteY4-40" fmla="*/ 200025 h 3751200"/>
              <a:gd name="connsiteX0-41" fmla="*/ 504825 w 10022400"/>
              <a:gd name="connsiteY0-42" fmla="*/ 152400 h 3751200"/>
              <a:gd name="connsiteX1-43" fmla="*/ 10022400 w 10022400"/>
              <a:gd name="connsiteY1-44" fmla="*/ 0 h 3751200"/>
              <a:gd name="connsiteX2-45" fmla="*/ 10022400 w 10022400"/>
              <a:gd name="connsiteY2-46" fmla="*/ 3751200 h 3751200"/>
              <a:gd name="connsiteX3-47" fmla="*/ 0 w 10022400"/>
              <a:gd name="connsiteY3-48" fmla="*/ 3751200 h 3751200"/>
              <a:gd name="connsiteX4-49" fmla="*/ 504825 w 10022400"/>
              <a:gd name="connsiteY4-50" fmla="*/ 152400 h 3751200"/>
              <a:gd name="connsiteX0-51" fmla="*/ 476250 w 10022400"/>
              <a:gd name="connsiteY0-52" fmla="*/ 161925 h 3751200"/>
              <a:gd name="connsiteX1-53" fmla="*/ 10022400 w 10022400"/>
              <a:gd name="connsiteY1-54" fmla="*/ 0 h 3751200"/>
              <a:gd name="connsiteX2-55" fmla="*/ 10022400 w 10022400"/>
              <a:gd name="connsiteY2-56" fmla="*/ 3751200 h 3751200"/>
              <a:gd name="connsiteX3-57" fmla="*/ 0 w 10022400"/>
              <a:gd name="connsiteY3-58" fmla="*/ 3751200 h 3751200"/>
              <a:gd name="connsiteX4-59" fmla="*/ 476250 w 10022400"/>
              <a:gd name="connsiteY4-60" fmla="*/ 161925 h 3751200"/>
              <a:gd name="connsiteX0-61" fmla="*/ 476250 w 10022400"/>
              <a:gd name="connsiteY0-62" fmla="*/ 0 h 3589275"/>
              <a:gd name="connsiteX1-63" fmla="*/ 9870000 w 10022400"/>
              <a:gd name="connsiteY1-64" fmla="*/ 19050 h 3589275"/>
              <a:gd name="connsiteX2-65" fmla="*/ 10022400 w 10022400"/>
              <a:gd name="connsiteY2-66" fmla="*/ 3589275 h 3589275"/>
              <a:gd name="connsiteX3-67" fmla="*/ 0 w 10022400"/>
              <a:gd name="connsiteY3-68" fmla="*/ 3589275 h 3589275"/>
              <a:gd name="connsiteX4-69" fmla="*/ 476250 w 10022400"/>
              <a:gd name="connsiteY4-70" fmla="*/ 0 h 3589275"/>
              <a:gd name="connsiteX0-71" fmla="*/ 476250 w 10022400"/>
              <a:gd name="connsiteY0-72" fmla="*/ 180975 h 3770250"/>
              <a:gd name="connsiteX1-73" fmla="*/ 9984300 w 10022400"/>
              <a:gd name="connsiteY1-74" fmla="*/ 0 h 3770250"/>
              <a:gd name="connsiteX2-75" fmla="*/ 10022400 w 10022400"/>
              <a:gd name="connsiteY2-76" fmla="*/ 3770250 h 3770250"/>
              <a:gd name="connsiteX3-77" fmla="*/ 0 w 10022400"/>
              <a:gd name="connsiteY3-78" fmla="*/ 3770250 h 3770250"/>
              <a:gd name="connsiteX4-79" fmla="*/ 476250 w 10022400"/>
              <a:gd name="connsiteY4-80" fmla="*/ 180975 h 3770250"/>
              <a:gd name="connsiteX0-81" fmla="*/ 476250 w 10022400"/>
              <a:gd name="connsiteY0-82" fmla="*/ 142875 h 3732150"/>
              <a:gd name="connsiteX1-83" fmla="*/ 9965250 w 10022400"/>
              <a:gd name="connsiteY1-84" fmla="*/ 0 h 3732150"/>
              <a:gd name="connsiteX2-85" fmla="*/ 10022400 w 10022400"/>
              <a:gd name="connsiteY2-86" fmla="*/ 3732150 h 3732150"/>
              <a:gd name="connsiteX3-87" fmla="*/ 0 w 10022400"/>
              <a:gd name="connsiteY3-88" fmla="*/ 3732150 h 3732150"/>
              <a:gd name="connsiteX4-89" fmla="*/ 476250 w 10022400"/>
              <a:gd name="connsiteY4-90" fmla="*/ 142875 h 3732150"/>
              <a:gd name="connsiteX0-91" fmla="*/ 476250 w 10022400"/>
              <a:gd name="connsiteY0-92" fmla="*/ 161925 h 3751200"/>
              <a:gd name="connsiteX1-93" fmla="*/ 9993825 w 10022400"/>
              <a:gd name="connsiteY1-94" fmla="*/ 0 h 3751200"/>
              <a:gd name="connsiteX2-95" fmla="*/ 10022400 w 10022400"/>
              <a:gd name="connsiteY2-96" fmla="*/ 3751200 h 3751200"/>
              <a:gd name="connsiteX3-97" fmla="*/ 0 w 10022400"/>
              <a:gd name="connsiteY3-98" fmla="*/ 3751200 h 3751200"/>
              <a:gd name="connsiteX4-99" fmla="*/ 476250 w 10022400"/>
              <a:gd name="connsiteY4-100" fmla="*/ 161925 h 3751200"/>
              <a:gd name="connsiteX0-101" fmla="*/ 295275 w 9841425"/>
              <a:gd name="connsiteY0-102" fmla="*/ 161925 h 3751200"/>
              <a:gd name="connsiteX1-103" fmla="*/ 9812850 w 9841425"/>
              <a:gd name="connsiteY1-104" fmla="*/ 0 h 3751200"/>
              <a:gd name="connsiteX2-105" fmla="*/ 9841425 w 9841425"/>
              <a:gd name="connsiteY2-106" fmla="*/ 3751200 h 3751200"/>
              <a:gd name="connsiteX3-107" fmla="*/ 0 w 9841425"/>
              <a:gd name="connsiteY3-108" fmla="*/ 3570225 h 3751200"/>
              <a:gd name="connsiteX4-109" fmla="*/ 295275 w 9841425"/>
              <a:gd name="connsiteY4-110" fmla="*/ 161925 h 3751200"/>
              <a:gd name="connsiteX0-111" fmla="*/ 419100 w 9965250"/>
              <a:gd name="connsiteY0-112" fmla="*/ 161925 h 3751200"/>
              <a:gd name="connsiteX1-113" fmla="*/ 9936675 w 9965250"/>
              <a:gd name="connsiteY1-114" fmla="*/ 0 h 3751200"/>
              <a:gd name="connsiteX2-115" fmla="*/ 9965250 w 9965250"/>
              <a:gd name="connsiteY2-116" fmla="*/ 3751200 h 3751200"/>
              <a:gd name="connsiteX3-117" fmla="*/ 0 w 9965250"/>
              <a:gd name="connsiteY3-118" fmla="*/ 3627375 h 3751200"/>
              <a:gd name="connsiteX4-119" fmla="*/ 419100 w 9965250"/>
              <a:gd name="connsiteY4-120" fmla="*/ 161925 h 3751200"/>
              <a:gd name="connsiteX0-121" fmla="*/ 457200 w 10003350"/>
              <a:gd name="connsiteY0-122" fmla="*/ 161925 h 3751200"/>
              <a:gd name="connsiteX1-123" fmla="*/ 9974775 w 10003350"/>
              <a:gd name="connsiteY1-124" fmla="*/ 0 h 3751200"/>
              <a:gd name="connsiteX2-125" fmla="*/ 10003350 w 10003350"/>
              <a:gd name="connsiteY2-126" fmla="*/ 3751200 h 3751200"/>
              <a:gd name="connsiteX3-127" fmla="*/ 0 w 10003350"/>
              <a:gd name="connsiteY3-128" fmla="*/ 3617850 h 3751200"/>
              <a:gd name="connsiteX4-129" fmla="*/ 457200 w 10003350"/>
              <a:gd name="connsiteY4-130" fmla="*/ 161925 h 3751200"/>
              <a:gd name="connsiteX0-131" fmla="*/ 466725 w 10012875"/>
              <a:gd name="connsiteY0-132" fmla="*/ 161925 h 3751200"/>
              <a:gd name="connsiteX1-133" fmla="*/ 9984300 w 10012875"/>
              <a:gd name="connsiteY1-134" fmla="*/ 0 h 3751200"/>
              <a:gd name="connsiteX2-135" fmla="*/ 10012875 w 10012875"/>
              <a:gd name="connsiteY2-136" fmla="*/ 3751200 h 3751200"/>
              <a:gd name="connsiteX3-137" fmla="*/ 0 w 10012875"/>
              <a:gd name="connsiteY3-138" fmla="*/ 3636900 h 3751200"/>
              <a:gd name="connsiteX4-139" fmla="*/ 466725 w 10012875"/>
              <a:gd name="connsiteY4-140" fmla="*/ 161925 h 3751200"/>
              <a:gd name="connsiteX0-141" fmla="*/ 447675 w 10012875"/>
              <a:gd name="connsiteY0-142" fmla="*/ 161925 h 3751200"/>
              <a:gd name="connsiteX1-143" fmla="*/ 9984300 w 10012875"/>
              <a:gd name="connsiteY1-144" fmla="*/ 0 h 3751200"/>
              <a:gd name="connsiteX2-145" fmla="*/ 10012875 w 10012875"/>
              <a:gd name="connsiteY2-146" fmla="*/ 3751200 h 3751200"/>
              <a:gd name="connsiteX3-147" fmla="*/ 0 w 10012875"/>
              <a:gd name="connsiteY3-148" fmla="*/ 3636900 h 3751200"/>
              <a:gd name="connsiteX4-149" fmla="*/ 447675 w 10012875"/>
              <a:gd name="connsiteY4-150" fmla="*/ 161925 h 3751200"/>
              <a:gd name="connsiteX0-151" fmla="*/ 438150 w 10012875"/>
              <a:gd name="connsiteY0-152" fmla="*/ 161925 h 3751200"/>
              <a:gd name="connsiteX1-153" fmla="*/ 9984300 w 10012875"/>
              <a:gd name="connsiteY1-154" fmla="*/ 0 h 3751200"/>
              <a:gd name="connsiteX2-155" fmla="*/ 10012875 w 10012875"/>
              <a:gd name="connsiteY2-156" fmla="*/ 3751200 h 3751200"/>
              <a:gd name="connsiteX3-157" fmla="*/ 0 w 10012875"/>
              <a:gd name="connsiteY3-158" fmla="*/ 3636900 h 3751200"/>
              <a:gd name="connsiteX4-159" fmla="*/ 438150 w 10012875"/>
              <a:gd name="connsiteY4-160" fmla="*/ 161925 h 3751200"/>
              <a:gd name="connsiteX0-161" fmla="*/ 438150 w 9984300"/>
              <a:gd name="connsiteY0-162" fmla="*/ 161925 h 3703575"/>
              <a:gd name="connsiteX1-163" fmla="*/ 9984300 w 9984300"/>
              <a:gd name="connsiteY1-164" fmla="*/ 0 h 3703575"/>
              <a:gd name="connsiteX2-165" fmla="*/ 9879525 w 9984300"/>
              <a:gd name="connsiteY2-166" fmla="*/ 3703575 h 3703575"/>
              <a:gd name="connsiteX3-167" fmla="*/ 0 w 9984300"/>
              <a:gd name="connsiteY3-168" fmla="*/ 3636900 h 3703575"/>
              <a:gd name="connsiteX4-169" fmla="*/ 438150 w 9984300"/>
              <a:gd name="connsiteY4-170" fmla="*/ 161925 h 3703575"/>
              <a:gd name="connsiteX0-171" fmla="*/ 438150 w 9984300"/>
              <a:gd name="connsiteY0-172" fmla="*/ 161925 h 3713100"/>
              <a:gd name="connsiteX1-173" fmla="*/ 9984300 w 9984300"/>
              <a:gd name="connsiteY1-174" fmla="*/ 0 h 3713100"/>
              <a:gd name="connsiteX2-175" fmla="*/ 9927150 w 9984300"/>
              <a:gd name="connsiteY2-176" fmla="*/ 3713100 h 3713100"/>
              <a:gd name="connsiteX3-177" fmla="*/ 0 w 9984300"/>
              <a:gd name="connsiteY3-178" fmla="*/ 3636900 h 3713100"/>
              <a:gd name="connsiteX4-179" fmla="*/ 438150 w 9984300"/>
              <a:gd name="connsiteY4-180" fmla="*/ 161925 h 3713100"/>
              <a:gd name="connsiteX0-181" fmla="*/ 438150 w 9984300"/>
              <a:gd name="connsiteY0-182" fmla="*/ 161925 h 3760725"/>
              <a:gd name="connsiteX1-183" fmla="*/ 9984300 w 9984300"/>
              <a:gd name="connsiteY1-184" fmla="*/ 0 h 3760725"/>
              <a:gd name="connsiteX2-185" fmla="*/ 9965250 w 9984300"/>
              <a:gd name="connsiteY2-186" fmla="*/ 3760725 h 3760725"/>
              <a:gd name="connsiteX3-187" fmla="*/ 0 w 9984300"/>
              <a:gd name="connsiteY3-188" fmla="*/ 3636900 h 3760725"/>
              <a:gd name="connsiteX4-189" fmla="*/ 438150 w 9984300"/>
              <a:gd name="connsiteY4-190" fmla="*/ 161925 h 3760725"/>
              <a:gd name="connsiteX0-191" fmla="*/ 438150 w 9984300"/>
              <a:gd name="connsiteY0-192" fmla="*/ 161925 h 3732150"/>
              <a:gd name="connsiteX1-193" fmla="*/ 9984300 w 9984300"/>
              <a:gd name="connsiteY1-194" fmla="*/ 0 h 3732150"/>
              <a:gd name="connsiteX2-195" fmla="*/ 9984300 w 9984300"/>
              <a:gd name="connsiteY2-196" fmla="*/ 3732150 h 3732150"/>
              <a:gd name="connsiteX3-197" fmla="*/ 0 w 9984300"/>
              <a:gd name="connsiteY3-198" fmla="*/ 3636900 h 3732150"/>
              <a:gd name="connsiteX4-199" fmla="*/ 438150 w 9984300"/>
              <a:gd name="connsiteY4-200" fmla="*/ 161925 h 3732150"/>
              <a:gd name="connsiteX0-201" fmla="*/ 438150 w 10012875"/>
              <a:gd name="connsiteY0-202" fmla="*/ 161925 h 3760725"/>
              <a:gd name="connsiteX1-203" fmla="*/ 9984300 w 10012875"/>
              <a:gd name="connsiteY1-204" fmla="*/ 0 h 3760725"/>
              <a:gd name="connsiteX2-205" fmla="*/ 10012875 w 10012875"/>
              <a:gd name="connsiteY2-206" fmla="*/ 3760725 h 3760725"/>
              <a:gd name="connsiteX3-207" fmla="*/ 0 w 10012875"/>
              <a:gd name="connsiteY3-208" fmla="*/ 3636900 h 3760725"/>
              <a:gd name="connsiteX4-209" fmla="*/ 438150 w 10012875"/>
              <a:gd name="connsiteY4-210" fmla="*/ 161925 h 3760725"/>
              <a:gd name="connsiteX0-211" fmla="*/ 466725 w 10012875"/>
              <a:gd name="connsiteY0-212" fmla="*/ 152400 h 3760725"/>
              <a:gd name="connsiteX1-213" fmla="*/ 9984300 w 10012875"/>
              <a:gd name="connsiteY1-214" fmla="*/ 0 h 3760725"/>
              <a:gd name="connsiteX2-215" fmla="*/ 10012875 w 10012875"/>
              <a:gd name="connsiteY2-216" fmla="*/ 3760725 h 3760725"/>
              <a:gd name="connsiteX3-217" fmla="*/ 0 w 10012875"/>
              <a:gd name="connsiteY3-218" fmla="*/ 3636900 h 3760725"/>
              <a:gd name="connsiteX4-219" fmla="*/ 466725 w 10012875"/>
              <a:gd name="connsiteY4-220" fmla="*/ 152400 h 3760725"/>
              <a:gd name="connsiteX0-221" fmla="*/ 457200 w 10012875"/>
              <a:gd name="connsiteY0-222" fmla="*/ 152400 h 3760725"/>
              <a:gd name="connsiteX1-223" fmla="*/ 9984300 w 10012875"/>
              <a:gd name="connsiteY1-224" fmla="*/ 0 h 3760725"/>
              <a:gd name="connsiteX2-225" fmla="*/ 10012875 w 10012875"/>
              <a:gd name="connsiteY2-226" fmla="*/ 3760725 h 3760725"/>
              <a:gd name="connsiteX3-227" fmla="*/ 0 w 10012875"/>
              <a:gd name="connsiteY3-228" fmla="*/ 3636900 h 3760725"/>
              <a:gd name="connsiteX4-229" fmla="*/ 457200 w 10012875"/>
              <a:gd name="connsiteY4-230" fmla="*/ 152400 h 3760725"/>
              <a:gd name="connsiteX0-231" fmla="*/ 438150 w 10012875"/>
              <a:gd name="connsiteY0-232" fmla="*/ 152400 h 3760725"/>
              <a:gd name="connsiteX1-233" fmla="*/ 9984300 w 10012875"/>
              <a:gd name="connsiteY1-234" fmla="*/ 0 h 3760725"/>
              <a:gd name="connsiteX2-235" fmla="*/ 10012875 w 10012875"/>
              <a:gd name="connsiteY2-236" fmla="*/ 3760725 h 3760725"/>
              <a:gd name="connsiteX3-237" fmla="*/ 0 w 10012875"/>
              <a:gd name="connsiteY3-238" fmla="*/ 3636900 h 3760725"/>
              <a:gd name="connsiteX4-239" fmla="*/ 438150 w 10012875"/>
              <a:gd name="connsiteY4-240" fmla="*/ 152400 h 376072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12875" h="3760725">
                <a:moveTo>
                  <a:pt x="438150" y="152400"/>
                </a:moveTo>
                <a:lnTo>
                  <a:pt x="9984300" y="0"/>
                </a:lnTo>
                <a:lnTo>
                  <a:pt x="10012875" y="3760725"/>
                </a:lnTo>
                <a:lnTo>
                  <a:pt x="0" y="3636900"/>
                </a:lnTo>
                <a:lnTo>
                  <a:pt x="438150" y="152400"/>
                </a:lnTo>
                <a:close/>
              </a:path>
            </a:pathLst>
          </a:custGeom>
          <a:solidFill>
            <a:schemeClr val="bg1">
              <a:lumMod val="75000"/>
            </a:schemeClr>
          </a:solidFill>
          <a:ln>
            <a:noFill/>
          </a:ln>
          <a:scene3d>
            <a:camera prst="perspectiveContrastingLeftFacing" fov="600000">
              <a:rot lat="21061425" lon="3660000" rev="20937095"/>
            </a:camera>
            <a:lightRig rig="threePt" dir="t"/>
          </a:scene3d>
          <a:sp3d/>
        </p:spPr>
        <p:txBody>
          <a:bodyPr rot="0" spcFirstLastPara="0" vertOverflow="overflow" horzOverflow="overflow" vert="horz" wrap="square" lIns="0" tIns="0" rIns="0" bIns="0" numCol="1" spcCol="0" rtlCol="0" fromWordArt="0" anchor="t" anchorCtr="0" forceAA="0" compatLnSpc="1">
            <a:noAutofit/>
          </a:bodyPr>
          <a:lstStyle>
            <a:lvl1pPr algn="r">
              <a:defRPr lang="es-ES" sz="2000" baseline="0" dirty="0">
                <a:latin typeface="Calibri" panose="020F0502020204030204" pitchFamily="34" charset="0"/>
              </a:defRPr>
            </a:lvl1pPr>
            <a:lvl3pPr marL="894058" indent="0" algn="r">
              <a:buNone/>
              <a:defRPr sz="2000" b="1">
                <a:latin typeface="Calibri" panose="020F0502020204030204" pitchFamily="34" charset="0"/>
              </a:defRPr>
            </a:lvl3pPr>
            <a:lvl4pPr marL="1341086" indent="0">
              <a:buNone/>
              <a:defRPr/>
            </a:lvl4pPr>
          </a:lstStyle>
          <a:p>
            <a:pPr lvl="0" algn="ctr" defTabSz="1192077"/>
            <a:r>
              <a:rPr lang="es-ES" dirty="0" err="1"/>
              <a:t>Image</a:t>
            </a:r>
            <a:r>
              <a:rPr lang="es-ES" dirty="0"/>
              <a:t> </a:t>
            </a:r>
            <a:r>
              <a:rPr lang="es-ES" dirty="0" err="1"/>
              <a:t>holder</a:t>
            </a:r>
            <a:endParaRPr lang="es-ES" dirty="0"/>
          </a:p>
        </p:txBody>
      </p:sp>
      <p:sp>
        <p:nvSpPr>
          <p:cNvPr id="19" name="Título 1"/>
          <p:cNvSpPr>
            <a:spLocks noGrp="1"/>
          </p:cNvSpPr>
          <p:nvPr>
            <p:ph type="ctrTitle" hasCustomPrompt="1"/>
          </p:nvPr>
        </p:nvSpPr>
        <p:spPr>
          <a:xfrm>
            <a:off x="638851" y="324637"/>
            <a:ext cx="8156915" cy="506776"/>
          </a:xfrm>
        </p:spPr>
        <p:txBody>
          <a:bodyPr anchor="b">
            <a:normAutofit/>
          </a:bodyPr>
          <a:lstStyle>
            <a:lvl1pPr marL="0" algn="l" defTabSz="450415" rtl="0" eaLnBrk="1" latinLnBrk="0" hangingPunct="1">
              <a:lnSpc>
                <a:spcPct val="90000"/>
              </a:lnSpc>
              <a:spcBef>
                <a:spcPct val="0"/>
              </a:spcBef>
              <a:buNone/>
              <a:defRPr lang="es-SV" sz="2400" kern="1200" dirty="0">
                <a:solidFill>
                  <a:schemeClr val="tx2"/>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r>
              <a:rPr lang="es-ES" dirty="0" err="1"/>
              <a:t>Your</a:t>
            </a:r>
            <a:r>
              <a:rPr lang="es-ES" dirty="0"/>
              <a:t> </a:t>
            </a:r>
            <a:r>
              <a:rPr lang="es-ES" dirty="0" err="1"/>
              <a:t>title</a:t>
            </a:r>
            <a:r>
              <a:rPr lang="es-ES" dirty="0"/>
              <a:t> </a:t>
            </a:r>
            <a:r>
              <a:rPr lang="es-ES" dirty="0" err="1"/>
              <a:t>goes</a:t>
            </a:r>
            <a:r>
              <a:rPr lang="es-ES" dirty="0"/>
              <a:t> </a:t>
            </a:r>
            <a:r>
              <a:rPr lang="es-ES" dirty="0" err="1"/>
              <a:t>here</a:t>
            </a:r>
            <a:endParaRPr lang="es-SV" dirty="0"/>
          </a:p>
        </p:txBody>
      </p:sp>
      <p:sp>
        <p:nvSpPr>
          <p:cNvPr id="20" name="Subtítulo 2"/>
          <p:cNvSpPr>
            <a:spLocks noGrp="1"/>
          </p:cNvSpPr>
          <p:nvPr>
            <p:ph type="subTitle" idx="1" hasCustomPrompt="1"/>
          </p:nvPr>
        </p:nvSpPr>
        <p:spPr>
          <a:xfrm>
            <a:off x="653536" y="802469"/>
            <a:ext cx="3195147" cy="230711"/>
          </a:xfrm>
        </p:spPr>
        <p:txBody>
          <a:bodyPr anchor="ctr">
            <a:normAutofit/>
          </a:bodyPr>
          <a:lstStyle>
            <a:lvl1pPr marL="0" indent="0" algn="l">
              <a:buNone/>
              <a:defRPr lang="es-SV" sz="1333" kern="1200" baseline="0" dirty="0">
                <a:solidFill>
                  <a:schemeClr val="bg2"/>
                </a:solidFill>
                <a:latin typeface="Source Sans Pro" panose="020B0503030403020204" pitchFamily="34" charset="0"/>
                <a:ea typeface="+mn-ea"/>
                <a:cs typeface="+mn-cs"/>
              </a:defRPr>
            </a:lvl1pPr>
            <a:lvl2pPr marL="225208" indent="0" algn="ctr">
              <a:buNone/>
              <a:defRPr sz="933"/>
            </a:lvl2pPr>
            <a:lvl3pPr marL="451262" indent="0" algn="ctr">
              <a:buNone/>
              <a:defRPr sz="933"/>
            </a:lvl3pPr>
            <a:lvl4pPr marL="676470" indent="0" algn="ctr">
              <a:buNone/>
              <a:defRPr sz="800"/>
            </a:lvl4pPr>
            <a:lvl5pPr marL="902524" indent="0" algn="ctr">
              <a:buNone/>
              <a:defRPr sz="800"/>
            </a:lvl5pPr>
            <a:lvl6pPr marL="1127732" indent="0" algn="ctr">
              <a:buNone/>
              <a:defRPr sz="800"/>
            </a:lvl6pPr>
            <a:lvl7pPr marL="1353786" indent="0" algn="ctr">
              <a:buNone/>
              <a:defRPr sz="800"/>
            </a:lvl7pPr>
            <a:lvl8pPr marL="1578994" indent="0" algn="ctr">
              <a:buNone/>
              <a:defRPr sz="800"/>
            </a:lvl8pPr>
            <a:lvl9pPr marL="1805048" indent="0" algn="ctr">
              <a:buNone/>
              <a:defRPr sz="800"/>
            </a:lvl9pPr>
          </a:lstStyle>
          <a:p>
            <a:r>
              <a:rPr lang="es-ES" dirty="0"/>
              <a:t>Your </a:t>
            </a:r>
            <a:r>
              <a:rPr lang="es-ES" dirty="0" err="1"/>
              <a:t>subtitle</a:t>
            </a:r>
            <a:r>
              <a:rPr lang="es-ES" dirty="0"/>
              <a:t> </a:t>
            </a:r>
            <a:r>
              <a:rPr lang="es-ES" dirty="0" err="1"/>
              <a:t>or</a:t>
            </a:r>
            <a:r>
              <a:rPr lang="es-ES" dirty="0"/>
              <a:t> </a:t>
            </a:r>
            <a:r>
              <a:rPr lang="es-ES" dirty="0" err="1"/>
              <a:t>any</a:t>
            </a:r>
            <a:r>
              <a:rPr lang="es-ES" dirty="0"/>
              <a:t> </a:t>
            </a:r>
            <a:r>
              <a:rPr lang="es-ES" dirty="0" err="1"/>
              <a:t>other</a:t>
            </a:r>
            <a:r>
              <a:rPr lang="es-ES" dirty="0"/>
              <a:t> </a:t>
            </a:r>
            <a:r>
              <a:rPr lang="es-ES" dirty="0" err="1"/>
              <a:t>text</a:t>
            </a:r>
            <a:r>
              <a:rPr lang="es-ES" dirty="0"/>
              <a:t> </a:t>
            </a:r>
            <a:r>
              <a:rPr lang="es-ES" dirty="0" err="1"/>
              <a:t>goes</a:t>
            </a:r>
            <a:r>
              <a:rPr lang="es-ES" dirty="0"/>
              <a:t> </a:t>
            </a:r>
            <a:r>
              <a:rPr lang="es-ES" dirty="0" err="1"/>
              <a:t>here</a:t>
            </a:r>
            <a:endParaRPr lang="es-SV" dirty="0"/>
          </a:p>
        </p:txBody>
      </p:sp>
      <p:sp>
        <p:nvSpPr>
          <p:cNvPr id="21" name="Marcador de pie de página 4"/>
          <p:cNvSpPr>
            <a:spLocks noGrp="1"/>
          </p:cNvSpPr>
          <p:nvPr>
            <p:ph type="ftr" sz="quarter" idx="11"/>
          </p:nvPr>
        </p:nvSpPr>
        <p:spPr>
          <a:xfrm>
            <a:off x="4038338" y="6356408"/>
            <a:ext cx="4115325" cy="365083"/>
          </a:xfrm>
          <a:prstGeom prst="rect">
            <a:avLst/>
          </a:prstGeom>
        </p:spPr>
        <p:txBody>
          <a:bodyPr lIns="33864" tIns="16904" rIns="33864" bIns="16904" anchor="ctr"/>
          <a:lstStyle>
            <a:lvl1pPr algn="ctr">
              <a:defRPr>
                <a:solidFill>
                  <a:schemeClr val="tx2"/>
                </a:solidFill>
              </a:defRPr>
            </a:lvl1pPr>
          </a:lstStyle>
          <a:p>
            <a:pPr defTabSz="1192077">
              <a:lnSpc>
                <a:spcPct val="125000"/>
              </a:lnSpc>
            </a:pPr>
            <a:r>
              <a:rPr lang="it-IT" sz="933">
                <a:solidFill>
                  <a:srgbClr val="1F1F1F"/>
                </a:solidFill>
                <a:latin typeface="Source Sans Pro" panose="020B0503030403020204" pitchFamily="34" charset="0"/>
              </a:rPr>
              <a:t>www.yourcompany.com | powerpoint template</a:t>
            </a:r>
            <a:endParaRPr lang="en-US" sz="933" dirty="0">
              <a:solidFill>
                <a:srgbClr val="1F1F1F"/>
              </a:solidFill>
              <a:latin typeface="Source Sans Pro" panose="020B0503030403020204" pitchFamily="34" charset="0"/>
            </a:endParaRPr>
          </a:p>
        </p:txBody>
      </p:sp>
      <p:sp>
        <p:nvSpPr>
          <p:cNvPr id="22" name="Marcador de número de diapositiva 5"/>
          <p:cNvSpPr>
            <a:spLocks noGrp="1"/>
          </p:cNvSpPr>
          <p:nvPr>
            <p:ph type="sldNum" sz="quarter" idx="12"/>
          </p:nvPr>
        </p:nvSpPr>
        <p:spPr>
          <a:xfrm>
            <a:off x="9083486" y="6356408"/>
            <a:ext cx="2743021" cy="365083"/>
          </a:xfrm>
        </p:spPr>
        <p:txBody>
          <a:bodyPr/>
          <a:lstStyle>
            <a:lvl1pPr>
              <a:defRPr>
                <a:solidFill>
                  <a:schemeClr val="tx2"/>
                </a:solidFill>
              </a:defRPr>
            </a:lvl1pPr>
          </a:lstStyle>
          <a:p>
            <a:fld id="{FF439014-E629-42E3-A58B-61A0F1C8CFFE}" type="slidenum">
              <a:rPr smtClean="0">
                <a:solidFill>
                  <a:srgbClr val="1F1F1F"/>
                </a:solidFill>
              </a:rPr>
              <a:t>‹#›</a:t>
            </a:fld>
            <a:endParaRPr>
              <a:solidFill>
                <a:srgbClr val="1F1F1F"/>
              </a:solidFill>
            </a:endParaRPr>
          </a:p>
        </p:txBody>
      </p:sp>
      <p:cxnSp>
        <p:nvCxnSpPr>
          <p:cNvPr id="23" name="Conector recto 9"/>
          <p:cNvCxnSpPr/>
          <p:nvPr userDrawn="1"/>
        </p:nvCxnSpPr>
        <p:spPr>
          <a:xfrm>
            <a:off x="262607" y="6365107"/>
            <a:ext cx="11666787"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78359981"/>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500" fill="hold"/>
                                        <p:tgtEl>
                                          <p:spTgt spid="19"/>
                                        </p:tgtEl>
                                        <p:attrNameLst>
                                          <p:attrName>ppt_x</p:attrName>
                                        </p:attrNameLst>
                                      </p:cBhvr>
                                      <p:tavLst>
                                        <p:tav tm="0">
                                          <p:val>
                                            <p:strVal val="#ppt_x"/>
                                          </p:val>
                                        </p:tav>
                                        <p:tav tm="100000">
                                          <p:val>
                                            <p:strVal val="#ppt_x"/>
                                          </p:val>
                                        </p:tav>
                                      </p:tavLst>
                                    </p:anim>
                                    <p:anim calcmode="lin" valueType="num">
                                      <p:cBhvr additive="base">
                                        <p:cTn id="8" dur="150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1500" fill="hold"/>
                                        <p:tgtEl>
                                          <p:spTgt spid="20"/>
                                        </p:tgtEl>
                                        <p:attrNameLst>
                                          <p:attrName>ppt_x</p:attrName>
                                        </p:attrNameLst>
                                      </p:cBhvr>
                                      <p:tavLst>
                                        <p:tav tm="0">
                                          <p:val>
                                            <p:strVal val="0-#ppt_w/2"/>
                                          </p:val>
                                        </p:tav>
                                        <p:tav tm="100000">
                                          <p:val>
                                            <p:strVal val="#ppt_x"/>
                                          </p:val>
                                        </p:tav>
                                      </p:tavLst>
                                    </p:anim>
                                    <p:anim calcmode="lin" valueType="num">
                                      <p:cBhvr additive="base">
                                        <p:cTn id="12" dur="1500" fill="hold"/>
                                        <p:tgtEl>
                                          <p:spTgt spid="20"/>
                                        </p:tgtEl>
                                        <p:attrNameLst>
                                          <p:attrName>ppt_y</p:attrName>
                                        </p:attrNameLst>
                                      </p:cBhvr>
                                      <p:tavLst>
                                        <p:tav tm="0">
                                          <p:val>
                                            <p:strVal val="#ppt_y"/>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1500" fill="hold"/>
                                        <p:tgtEl>
                                          <p:spTgt spid="21"/>
                                        </p:tgtEl>
                                        <p:attrNameLst>
                                          <p:attrName>ppt_x</p:attrName>
                                        </p:attrNameLst>
                                      </p:cBhvr>
                                      <p:tavLst>
                                        <p:tav tm="0">
                                          <p:val>
                                            <p:strVal val="#ppt_x"/>
                                          </p:val>
                                        </p:tav>
                                        <p:tav tm="100000">
                                          <p:val>
                                            <p:strVal val="#ppt_x"/>
                                          </p:val>
                                        </p:tav>
                                      </p:tavLst>
                                    </p:anim>
                                    <p:anim calcmode="lin" valueType="num">
                                      <p:cBhvr additive="base">
                                        <p:cTn id="16" dur="1500" fill="hold"/>
                                        <p:tgtEl>
                                          <p:spTgt spid="21"/>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1500" fill="hold"/>
                                        <p:tgtEl>
                                          <p:spTgt spid="22"/>
                                        </p:tgtEl>
                                        <p:attrNameLst>
                                          <p:attrName>ppt_x</p:attrName>
                                        </p:attrNameLst>
                                      </p:cBhvr>
                                      <p:tavLst>
                                        <p:tav tm="0">
                                          <p:val>
                                            <p:strVal val="#ppt_x"/>
                                          </p:val>
                                        </p:tav>
                                        <p:tav tm="100000">
                                          <p:val>
                                            <p:strVal val="#ppt_x"/>
                                          </p:val>
                                        </p:tav>
                                      </p:tavLst>
                                    </p:anim>
                                    <p:anim calcmode="lin" valueType="num">
                                      <p:cBhvr additive="base">
                                        <p:cTn id="20" dur="1500" fill="hold"/>
                                        <p:tgtEl>
                                          <p:spTgt spid="22"/>
                                        </p:tgtEl>
                                        <p:attrNameLst>
                                          <p:attrName>ppt_y</p:attrName>
                                        </p:attrNameLst>
                                      </p:cBhvr>
                                      <p:tavLst>
                                        <p:tav tm="0">
                                          <p:val>
                                            <p:strVal val="1+#ppt_h/2"/>
                                          </p:val>
                                        </p:tav>
                                        <p:tav tm="100000">
                                          <p:val>
                                            <p:strVal val="#ppt_y"/>
                                          </p:val>
                                        </p:tav>
                                      </p:tavLst>
                                    </p:anim>
                                  </p:childTnLst>
                                </p:cTn>
                              </p:par>
                              <p:par>
                                <p:cTn id="21" presetID="10" presetClass="entr" presetSubtype="0"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tmplLst>
          <p:tmpl>
            <p:tnLst>
              <p:par>
                <p:cTn presetID="2" presetClass="entr" presetSubtype="8" decel="100000" fill="hold" nodeType="withEffect">
                  <p:stCondLst>
                    <p:cond delay="250"/>
                  </p:stCondLst>
                  <p:childTnLst>
                    <p:set>
                      <p:cBhvr>
                        <p:cTn dur="1" fill="hold">
                          <p:stCondLst>
                            <p:cond delay="0"/>
                          </p:stCondLst>
                        </p:cTn>
                        <p:tgtEl>
                          <p:spTgt spid="20"/>
                        </p:tgtEl>
                        <p:attrNameLst>
                          <p:attrName>style.visibility</p:attrName>
                        </p:attrNameLst>
                      </p:cBhvr>
                      <p:to>
                        <p:strVal val="visible"/>
                      </p:to>
                    </p:set>
                    <p:anim calcmode="lin" valueType="num">
                      <p:cBhvr additive="base">
                        <p:cTn dur="1500" fill="hold"/>
                        <p:tgtEl>
                          <p:spTgt spid="20"/>
                        </p:tgtEl>
                        <p:attrNameLst>
                          <p:attrName>ppt_x</p:attrName>
                        </p:attrNameLst>
                      </p:cBhvr>
                      <p:tavLst>
                        <p:tav tm="0">
                          <p:val>
                            <p:strVal val="0-#ppt_w/2"/>
                          </p:val>
                        </p:tav>
                        <p:tav tm="100000">
                          <p:val>
                            <p:strVal val="#ppt_x"/>
                          </p:val>
                        </p:tav>
                      </p:tavLst>
                    </p:anim>
                    <p:anim calcmode="lin" valueType="num">
                      <p:cBhvr additive="base">
                        <p:cTn dur="1500" fill="hold"/>
                        <p:tgtEl>
                          <p:spTgt spid="20"/>
                        </p:tgtEl>
                        <p:attrNameLst>
                          <p:attrName>ppt_y</p:attrName>
                        </p:attrNameLst>
                      </p:cBhvr>
                      <p:tavLst>
                        <p:tav tm="0">
                          <p:val>
                            <p:strVal val="#ppt_y"/>
                          </p:val>
                        </p:tav>
                        <p:tav tm="100000">
                          <p:val>
                            <p:strVal val="#ppt_y"/>
                          </p:val>
                        </p:tav>
                      </p:tavLst>
                    </p:anim>
                  </p:childTnLst>
                </p:cTn>
              </p:par>
            </p:tnLst>
          </p:tmpl>
        </p:tmplLst>
      </p:bldP>
      <p:bldP spid="21" grpId="0"/>
      <p:bldP spid="22" grpId="0"/>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Image Layout 04">
    <p:spTree>
      <p:nvGrpSpPr>
        <p:cNvPr id="1" name=""/>
        <p:cNvGrpSpPr/>
        <p:nvPr/>
      </p:nvGrpSpPr>
      <p:grpSpPr>
        <a:xfrm>
          <a:off x="0" y="0"/>
          <a:ext cx="0" cy="0"/>
          <a:chOff x="0" y="0"/>
          <a:chExt cx="0" cy="0"/>
        </a:xfrm>
      </p:grpSpPr>
      <p:sp>
        <p:nvSpPr>
          <p:cNvPr id="10" name="2 Marcador de posición de imagen"/>
          <p:cNvSpPr>
            <a:spLocks noGrp="1"/>
          </p:cNvSpPr>
          <p:nvPr>
            <p:ph type="pic" sz="quarter" idx="13"/>
          </p:nvPr>
        </p:nvSpPr>
        <p:spPr>
          <a:xfrm>
            <a:off x="705276" y="1404089"/>
            <a:ext cx="2677624" cy="3643103"/>
          </a:xfrm>
          <a:prstGeom prst="rect">
            <a:avLst/>
          </a:prstGeom>
          <a:solidFill>
            <a:schemeClr val="bg1">
              <a:lumMod val="85000"/>
              <a:alpha val="50000"/>
            </a:schemeClr>
          </a:solidFill>
        </p:spPr>
        <p:txBody>
          <a:bodyPr/>
          <a:lstStyle>
            <a:lvl1pPr marL="0" indent="0">
              <a:buNone/>
              <a:defRPr/>
            </a:lvl1pPr>
          </a:lstStyle>
          <a:p>
            <a:endParaRPr lang="es-SV" dirty="0"/>
          </a:p>
        </p:txBody>
      </p:sp>
      <p:sp>
        <p:nvSpPr>
          <p:cNvPr id="12" name="2 Marcador de posición de imagen"/>
          <p:cNvSpPr>
            <a:spLocks noGrp="1"/>
          </p:cNvSpPr>
          <p:nvPr>
            <p:ph type="pic" sz="quarter" idx="14"/>
          </p:nvPr>
        </p:nvSpPr>
        <p:spPr>
          <a:xfrm>
            <a:off x="3403376" y="1404089"/>
            <a:ext cx="2677624" cy="3643103"/>
          </a:xfrm>
          <a:prstGeom prst="rect">
            <a:avLst/>
          </a:prstGeom>
          <a:solidFill>
            <a:schemeClr val="bg1">
              <a:lumMod val="85000"/>
              <a:alpha val="50000"/>
            </a:schemeClr>
          </a:solidFill>
        </p:spPr>
        <p:txBody>
          <a:bodyPr/>
          <a:lstStyle>
            <a:lvl1pPr marL="0" indent="0">
              <a:buNone/>
              <a:defRPr/>
            </a:lvl1pPr>
          </a:lstStyle>
          <a:p>
            <a:endParaRPr lang="es-SV" dirty="0"/>
          </a:p>
        </p:txBody>
      </p:sp>
      <p:sp>
        <p:nvSpPr>
          <p:cNvPr id="13" name="2 Marcador de posición de imagen"/>
          <p:cNvSpPr>
            <a:spLocks noGrp="1"/>
          </p:cNvSpPr>
          <p:nvPr>
            <p:ph type="pic" sz="quarter" idx="15"/>
          </p:nvPr>
        </p:nvSpPr>
        <p:spPr>
          <a:xfrm>
            <a:off x="6101476" y="1404089"/>
            <a:ext cx="2677624" cy="3643103"/>
          </a:xfrm>
          <a:prstGeom prst="rect">
            <a:avLst/>
          </a:prstGeom>
          <a:solidFill>
            <a:schemeClr val="bg1">
              <a:lumMod val="85000"/>
              <a:alpha val="50000"/>
            </a:schemeClr>
          </a:solidFill>
        </p:spPr>
        <p:txBody>
          <a:bodyPr/>
          <a:lstStyle>
            <a:lvl1pPr marL="0" indent="0">
              <a:buNone/>
              <a:defRPr/>
            </a:lvl1pPr>
          </a:lstStyle>
          <a:p>
            <a:endParaRPr lang="es-SV" dirty="0"/>
          </a:p>
        </p:txBody>
      </p:sp>
      <p:sp>
        <p:nvSpPr>
          <p:cNvPr id="14" name="2 Marcador de posición de imagen"/>
          <p:cNvSpPr>
            <a:spLocks noGrp="1"/>
          </p:cNvSpPr>
          <p:nvPr>
            <p:ph type="pic" sz="quarter" idx="16"/>
          </p:nvPr>
        </p:nvSpPr>
        <p:spPr>
          <a:xfrm>
            <a:off x="8799576" y="1404089"/>
            <a:ext cx="2677624" cy="3643103"/>
          </a:xfrm>
          <a:prstGeom prst="rect">
            <a:avLst/>
          </a:prstGeom>
          <a:solidFill>
            <a:schemeClr val="bg1">
              <a:lumMod val="85000"/>
              <a:alpha val="50000"/>
            </a:schemeClr>
          </a:solidFill>
        </p:spPr>
        <p:txBody>
          <a:bodyPr/>
          <a:lstStyle>
            <a:lvl1pPr marL="0" indent="0">
              <a:buNone/>
              <a:defRPr/>
            </a:lvl1pPr>
          </a:lstStyle>
          <a:p>
            <a:endParaRPr lang="es-SV" dirty="0"/>
          </a:p>
        </p:txBody>
      </p:sp>
      <p:sp>
        <p:nvSpPr>
          <p:cNvPr id="15" name="Título 1"/>
          <p:cNvSpPr>
            <a:spLocks noGrp="1"/>
          </p:cNvSpPr>
          <p:nvPr>
            <p:ph type="ctrTitle" hasCustomPrompt="1"/>
          </p:nvPr>
        </p:nvSpPr>
        <p:spPr>
          <a:xfrm>
            <a:off x="638851" y="324637"/>
            <a:ext cx="8156915" cy="506776"/>
          </a:xfrm>
        </p:spPr>
        <p:txBody>
          <a:bodyPr anchor="b">
            <a:normAutofit/>
          </a:bodyPr>
          <a:lstStyle>
            <a:lvl1pPr marL="0" algn="l" defTabSz="450415" rtl="0" eaLnBrk="1" latinLnBrk="0" hangingPunct="1">
              <a:lnSpc>
                <a:spcPct val="90000"/>
              </a:lnSpc>
              <a:spcBef>
                <a:spcPct val="0"/>
              </a:spcBef>
              <a:buNone/>
              <a:defRPr lang="es-SV" sz="2400" kern="1200" dirty="0">
                <a:solidFill>
                  <a:schemeClr val="tx2"/>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r>
              <a:rPr lang="es-ES" dirty="0" err="1"/>
              <a:t>Your</a:t>
            </a:r>
            <a:r>
              <a:rPr lang="es-ES" dirty="0"/>
              <a:t> </a:t>
            </a:r>
            <a:r>
              <a:rPr lang="es-ES" dirty="0" err="1"/>
              <a:t>title</a:t>
            </a:r>
            <a:r>
              <a:rPr lang="es-ES" dirty="0"/>
              <a:t> </a:t>
            </a:r>
            <a:r>
              <a:rPr lang="es-ES" dirty="0" err="1"/>
              <a:t>goes</a:t>
            </a:r>
            <a:r>
              <a:rPr lang="es-ES" dirty="0"/>
              <a:t> </a:t>
            </a:r>
            <a:r>
              <a:rPr lang="es-ES" dirty="0" err="1"/>
              <a:t>here</a:t>
            </a:r>
            <a:endParaRPr lang="es-SV" dirty="0"/>
          </a:p>
        </p:txBody>
      </p:sp>
      <p:sp>
        <p:nvSpPr>
          <p:cNvPr id="16" name="Subtítulo 2"/>
          <p:cNvSpPr>
            <a:spLocks noGrp="1"/>
          </p:cNvSpPr>
          <p:nvPr>
            <p:ph type="subTitle" idx="1" hasCustomPrompt="1"/>
          </p:nvPr>
        </p:nvSpPr>
        <p:spPr>
          <a:xfrm>
            <a:off x="653536" y="802469"/>
            <a:ext cx="3195147" cy="230711"/>
          </a:xfrm>
        </p:spPr>
        <p:txBody>
          <a:bodyPr anchor="ctr">
            <a:normAutofit/>
          </a:bodyPr>
          <a:lstStyle>
            <a:lvl1pPr marL="0" indent="0" algn="l">
              <a:buNone/>
              <a:defRPr lang="es-SV" sz="1333" kern="1200" baseline="0" dirty="0">
                <a:solidFill>
                  <a:schemeClr val="bg2"/>
                </a:solidFill>
                <a:latin typeface="Source Sans Pro" panose="020B0503030403020204" pitchFamily="34" charset="0"/>
                <a:ea typeface="+mn-ea"/>
                <a:cs typeface="+mn-cs"/>
              </a:defRPr>
            </a:lvl1pPr>
            <a:lvl2pPr marL="225208" indent="0" algn="ctr">
              <a:buNone/>
              <a:defRPr sz="933"/>
            </a:lvl2pPr>
            <a:lvl3pPr marL="451262" indent="0" algn="ctr">
              <a:buNone/>
              <a:defRPr sz="933"/>
            </a:lvl3pPr>
            <a:lvl4pPr marL="676470" indent="0" algn="ctr">
              <a:buNone/>
              <a:defRPr sz="800"/>
            </a:lvl4pPr>
            <a:lvl5pPr marL="902524" indent="0" algn="ctr">
              <a:buNone/>
              <a:defRPr sz="800"/>
            </a:lvl5pPr>
            <a:lvl6pPr marL="1127732" indent="0" algn="ctr">
              <a:buNone/>
              <a:defRPr sz="800"/>
            </a:lvl6pPr>
            <a:lvl7pPr marL="1353786" indent="0" algn="ctr">
              <a:buNone/>
              <a:defRPr sz="800"/>
            </a:lvl7pPr>
            <a:lvl8pPr marL="1578994" indent="0" algn="ctr">
              <a:buNone/>
              <a:defRPr sz="800"/>
            </a:lvl8pPr>
            <a:lvl9pPr marL="1805048" indent="0" algn="ctr">
              <a:buNone/>
              <a:defRPr sz="800"/>
            </a:lvl9pPr>
          </a:lstStyle>
          <a:p>
            <a:r>
              <a:rPr lang="es-ES" dirty="0"/>
              <a:t>Your </a:t>
            </a:r>
            <a:r>
              <a:rPr lang="es-ES" dirty="0" err="1"/>
              <a:t>subtitle</a:t>
            </a:r>
            <a:r>
              <a:rPr lang="es-ES" dirty="0"/>
              <a:t> </a:t>
            </a:r>
            <a:r>
              <a:rPr lang="es-ES" dirty="0" err="1"/>
              <a:t>or</a:t>
            </a:r>
            <a:r>
              <a:rPr lang="es-ES" dirty="0"/>
              <a:t> </a:t>
            </a:r>
            <a:r>
              <a:rPr lang="es-ES" dirty="0" err="1"/>
              <a:t>any</a:t>
            </a:r>
            <a:r>
              <a:rPr lang="es-ES" dirty="0"/>
              <a:t> </a:t>
            </a:r>
            <a:r>
              <a:rPr lang="es-ES" dirty="0" err="1"/>
              <a:t>other</a:t>
            </a:r>
            <a:r>
              <a:rPr lang="es-ES" dirty="0"/>
              <a:t> </a:t>
            </a:r>
            <a:r>
              <a:rPr lang="es-ES" dirty="0" err="1"/>
              <a:t>text</a:t>
            </a:r>
            <a:r>
              <a:rPr lang="es-ES" dirty="0"/>
              <a:t> </a:t>
            </a:r>
            <a:r>
              <a:rPr lang="es-ES" dirty="0" err="1"/>
              <a:t>goes</a:t>
            </a:r>
            <a:r>
              <a:rPr lang="es-ES" dirty="0"/>
              <a:t> </a:t>
            </a:r>
            <a:r>
              <a:rPr lang="es-ES" dirty="0" err="1"/>
              <a:t>here</a:t>
            </a:r>
            <a:endParaRPr lang="es-SV" dirty="0"/>
          </a:p>
        </p:txBody>
      </p:sp>
      <p:sp>
        <p:nvSpPr>
          <p:cNvPr id="18" name="Marcador de pie de página 4"/>
          <p:cNvSpPr>
            <a:spLocks noGrp="1"/>
          </p:cNvSpPr>
          <p:nvPr>
            <p:ph type="ftr" sz="quarter" idx="11"/>
          </p:nvPr>
        </p:nvSpPr>
        <p:spPr>
          <a:xfrm>
            <a:off x="4038338" y="6356408"/>
            <a:ext cx="4115325" cy="365083"/>
          </a:xfrm>
          <a:prstGeom prst="rect">
            <a:avLst/>
          </a:prstGeom>
        </p:spPr>
        <p:txBody>
          <a:bodyPr lIns="33864" tIns="16904" rIns="33864" bIns="16904" anchor="ctr"/>
          <a:lstStyle>
            <a:lvl1pPr algn="ctr">
              <a:defRPr>
                <a:solidFill>
                  <a:schemeClr val="tx2"/>
                </a:solidFill>
              </a:defRPr>
            </a:lvl1pPr>
          </a:lstStyle>
          <a:p>
            <a:pPr defTabSz="1192077">
              <a:lnSpc>
                <a:spcPct val="125000"/>
              </a:lnSpc>
            </a:pPr>
            <a:r>
              <a:rPr lang="it-IT" sz="933">
                <a:solidFill>
                  <a:srgbClr val="1F1F1F"/>
                </a:solidFill>
                <a:latin typeface="Source Sans Pro" panose="020B0503030403020204" pitchFamily="34" charset="0"/>
              </a:rPr>
              <a:t>www.yourcompany.com | powerpoint template</a:t>
            </a:r>
            <a:endParaRPr lang="en-US" sz="933" dirty="0">
              <a:solidFill>
                <a:srgbClr val="1F1F1F"/>
              </a:solidFill>
              <a:latin typeface="Source Sans Pro" panose="020B0503030403020204" pitchFamily="34" charset="0"/>
            </a:endParaRPr>
          </a:p>
        </p:txBody>
      </p:sp>
      <p:sp>
        <p:nvSpPr>
          <p:cNvPr id="19" name="Marcador de número de diapositiva 5"/>
          <p:cNvSpPr>
            <a:spLocks noGrp="1"/>
          </p:cNvSpPr>
          <p:nvPr>
            <p:ph type="sldNum" sz="quarter" idx="12"/>
          </p:nvPr>
        </p:nvSpPr>
        <p:spPr>
          <a:xfrm>
            <a:off x="9083486" y="6356408"/>
            <a:ext cx="2743021" cy="365083"/>
          </a:xfrm>
        </p:spPr>
        <p:txBody>
          <a:bodyPr/>
          <a:lstStyle>
            <a:lvl1pPr>
              <a:defRPr>
                <a:solidFill>
                  <a:schemeClr val="tx2"/>
                </a:solidFill>
              </a:defRPr>
            </a:lvl1pPr>
          </a:lstStyle>
          <a:p>
            <a:fld id="{FF439014-E629-42E3-A58B-61A0F1C8CFFE}" type="slidenum">
              <a:rPr smtClean="0">
                <a:solidFill>
                  <a:srgbClr val="1F1F1F"/>
                </a:solidFill>
              </a:rPr>
              <a:t>‹#›</a:t>
            </a:fld>
            <a:endParaRPr>
              <a:solidFill>
                <a:srgbClr val="1F1F1F"/>
              </a:solidFill>
            </a:endParaRPr>
          </a:p>
        </p:txBody>
      </p:sp>
      <p:cxnSp>
        <p:nvCxnSpPr>
          <p:cNvPr id="20" name="Conector recto 9"/>
          <p:cNvCxnSpPr/>
          <p:nvPr userDrawn="1"/>
        </p:nvCxnSpPr>
        <p:spPr>
          <a:xfrm>
            <a:off x="262607" y="6365107"/>
            <a:ext cx="11666787"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9672849"/>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strVal val="4/3*#ppt_w"/>
                                          </p:val>
                                        </p:tav>
                                        <p:tav tm="100000">
                                          <p:val>
                                            <p:strVal val="#ppt_w"/>
                                          </p:val>
                                        </p:tav>
                                      </p:tavLst>
                                    </p:anim>
                                    <p:anim calcmode="lin" valueType="num">
                                      <p:cBhvr>
                                        <p:cTn id="8" dur="500" fill="hold"/>
                                        <p:tgtEl>
                                          <p:spTgt spid="10"/>
                                        </p:tgtEl>
                                        <p:attrNameLst>
                                          <p:attrName>ppt_h</p:attrName>
                                        </p:attrNameLst>
                                      </p:cBhvr>
                                      <p:tavLst>
                                        <p:tav tm="0">
                                          <p:val>
                                            <p:strVal val="4/3*#ppt_h"/>
                                          </p:val>
                                        </p:tav>
                                        <p:tav tm="100000">
                                          <p:val>
                                            <p:strVal val="#ppt_h"/>
                                          </p:val>
                                        </p:tav>
                                      </p:tavLst>
                                    </p:anim>
                                  </p:childTnLst>
                                </p:cTn>
                              </p:par>
                              <p:par>
                                <p:cTn id="9" presetID="23" presetClass="entr" presetSubtype="288"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strVal val="4/3*#ppt_w"/>
                                          </p:val>
                                        </p:tav>
                                        <p:tav tm="100000">
                                          <p:val>
                                            <p:strVal val="#ppt_w"/>
                                          </p:val>
                                        </p:tav>
                                      </p:tavLst>
                                    </p:anim>
                                    <p:anim calcmode="lin" valueType="num">
                                      <p:cBhvr>
                                        <p:cTn id="12" dur="500" fill="hold"/>
                                        <p:tgtEl>
                                          <p:spTgt spid="12"/>
                                        </p:tgtEl>
                                        <p:attrNameLst>
                                          <p:attrName>ppt_h</p:attrName>
                                        </p:attrNameLst>
                                      </p:cBhvr>
                                      <p:tavLst>
                                        <p:tav tm="0">
                                          <p:val>
                                            <p:strVal val="4/3*#ppt_h"/>
                                          </p:val>
                                        </p:tav>
                                        <p:tav tm="100000">
                                          <p:val>
                                            <p:strVal val="#ppt_h"/>
                                          </p:val>
                                        </p:tav>
                                      </p:tavLst>
                                    </p:anim>
                                  </p:childTnLst>
                                </p:cTn>
                              </p:par>
                              <p:par>
                                <p:cTn id="13" presetID="23" presetClass="entr" presetSubtype="288"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strVal val="4/3*#ppt_w"/>
                                          </p:val>
                                        </p:tav>
                                        <p:tav tm="100000">
                                          <p:val>
                                            <p:strVal val="#ppt_w"/>
                                          </p:val>
                                        </p:tav>
                                      </p:tavLst>
                                    </p:anim>
                                    <p:anim calcmode="lin" valueType="num">
                                      <p:cBhvr>
                                        <p:cTn id="16" dur="500" fill="hold"/>
                                        <p:tgtEl>
                                          <p:spTgt spid="13"/>
                                        </p:tgtEl>
                                        <p:attrNameLst>
                                          <p:attrName>ppt_h</p:attrName>
                                        </p:attrNameLst>
                                      </p:cBhvr>
                                      <p:tavLst>
                                        <p:tav tm="0">
                                          <p:val>
                                            <p:strVal val="4/3*#ppt_h"/>
                                          </p:val>
                                        </p:tav>
                                        <p:tav tm="100000">
                                          <p:val>
                                            <p:strVal val="#ppt_h"/>
                                          </p:val>
                                        </p:tav>
                                      </p:tavLst>
                                    </p:anim>
                                  </p:childTnLst>
                                </p:cTn>
                              </p:par>
                              <p:par>
                                <p:cTn id="17" presetID="23" presetClass="entr" presetSubtype="288"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strVal val="4/3*#ppt_w"/>
                                          </p:val>
                                        </p:tav>
                                        <p:tav tm="100000">
                                          <p:val>
                                            <p:strVal val="#ppt_w"/>
                                          </p:val>
                                        </p:tav>
                                      </p:tavLst>
                                    </p:anim>
                                    <p:anim calcmode="lin" valueType="num">
                                      <p:cBhvr>
                                        <p:cTn id="20" dur="500" fill="hold"/>
                                        <p:tgtEl>
                                          <p:spTgt spid="14"/>
                                        </p:tgtEl>
                                        <p:attrNameLst>
                                          <p:attrName>ppt_h</p:attrName>
                                        </p:attrNameLst>
                                      </p:cBhvr>
                                      <p:tavLst>
                                        <p:tav tm="0">
                                          <p:val>
                                            <p:strVal val="4/3*#ppt_h"/>
                                          </p:val>
                                        </p:tav>
                                        <p:tav tm="100000">
                                          <p:val>
                                            <p:strVal val="#ppt_h"/>
                                          </p:val>
                                        </p:tav>
                                      </p:tavLst>
                                    </p:anim>
                                  </p:childTnLst>
                                </p:cTn>
                              </p:par>
                              <p:par>
                                <p:cTn id="21" presetID="2" presetClass="entr" presetSubtype="1" decel="10000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1500" fill="hold"/>
                                        <p:tgtEl>
                                          <p:spTgt spid="15"/>
                                        </p:tgtEl>
                                        <p:attrNameLst>
                                          <p:attrName>ppt_x</p:attrName>
                                        </p:attrNameLst>
                                      </p:cBhvr>
                                      <p:tavLst>
                                        <p:tav tm="0">
                                          <p:val>
                                            <p:strVal val="#ppt_x"/>
                                          </p:val>
                                        </p:tav>
                                        <p:tav tm="100000">
                                          <p:val>
                                            <p:strVal val="#ppt_x"/>
                                          </p:val>
                                        </p:tav>
                                      </p:tavLst>
                                    </p:anim>
                                    <p:anim calcmode="lin" valueType="num">
                                      <p:cBhvr additive="base">
                                        <p:cTn id="24" dur="1500" fill="hold"/>
                                        <p:tgtEl>
                                          <p:spTgt spid="15"/>
                                        </p:tgtEl>
                                        <p:attrNameLst>
                                          <p:attrName>ppt_y</p:attrName>
                                        </p:attrNameLst>
                                      </p:cBhvr>
                                      <p:tavLst>
                                        <p:tav tm="0">
                                          <p:val>
                                            <p:strVal val="0-#ppt_h/2"/>
                                          </p:val>
                                        </p:tav>
                                        <p:tav tm="100000">
                                          <p:val>
                                            <p:strVal val="#ppt_y"/>
                                          </p:val>
                                        </p:tav>
                                      </p:tavLst>
                                    </p:anim>
                                  </p:childTnLst>
                                </p:cTn>
                              </p:par>
                              <p:par>
                                <p:cTn id="25" presetID="2" presetClass="entr" presetSubtype="8" decel="100000" fill="hold" grpId="0" nodeType="withEffect">
                                  <p:stCondLst>
                                    <p:cond delay="25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1500" fill="hold"/>
                                        <p:tgtEl>
                                          <p:spTgt spid="16"/>
                                        </p:tgtEl>
                                        <p:attrNameLst>
                                          <p:attrName>ppt_x</p:attrName>
                                        </p:attrNameLst>
                                      </p:cBhvr>
                                      <p:tavLst>
                                        <p:tav tm="0">
                                          <p:val>
                                            <p:strVal val="0-#ppt_w/2"/>
                                          </p:val>
                                        </p:tav>
                                        <p:tav tm="100000">
                                          <p:val>
                                            <p:strVal val="#ppt_x"/>
                                          </p:val>
                                        </p:tav>
                                      </p:tavLst>
                                    </p:anim>
                                    <p:anim calcmode="lin" valueType="num">
                                      <p:cBhvr additive="base">
                                        <p:cTn id="28" dur="1500" fill="hold"/>
                                        <p:tgtEl>
                                          <p:spTgt spid="16"/>
                                        </p:tgtEl>
                                        <p:attrNameLst>
                                          <p:attrName>ppt_y</p:attrName>
                                        </p:attrNameLst>
                                      </p:cBhvr>
                                      <p:tavLst>
                                        <p:tav tm="0">
                                          <p:val>
                                            <p:strVal val="#ppt_y"/>
                                          </p:val>
                                        </p:tav>
                                        <p:tav tm="100000">
                                          <p:val>
                                            <p:strVal val="#ppt_y"/>
                                          </p:val>
                                        </p:tav>
                                      </p:tavLst>
                                    </p:anim>
                                  </p:childTnLst>
                                </p:cTn>
                              </p:par>
                              <p:par>
                                <p:cTn id="29" presetID="2" presetClass="entr" presetSubtype="4" decel="10000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1500" fill="hold"/>
                                        <p:tgtEl>
                                          <p:spTgt spid="18"/>
                                        </p:tgtEl>
                                        <p:attrNameLst>
                                          <p:attrName>ppt_x</p:attrName>
                                        </p:attrNameLst>
                                      </p:cBhvr>
                                      <p:tavLst>
                                        <p:tav tm="0">
                                          <p:val>
                                            <p:strVal val="#ppt_x"/>
                                          </p:val>
                                        </p:tav>
                                        <p:tav tm="100000">
                                          <p:val>
                                            <p:strVal val="#ppt_x"/>
                                          </p:val>
                                        </p:tav>
                                      </p:tavLst>
                                    </p:anim>
                                    <p:anim calcmode="lin" valueType="num">
                                      <p:cBhvr additive="base">
                                        <p:cTn id="32" dur="1500" fill="hold"/>
                                        <p:tgtEl>
                                          <p:spTgt spid="18"/>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1500" fill="hold"/>
                                        <p:tgtEl>
                                          <p:spTgt spid="19"/>
                                        </p:tgtEl>
                                        <p:attrNameLst>
                                          <p:attrName>ppt_x</p:attrName>
                                        </p:attrNameLst>
                                      </p:cBhvr>
                                      <p:tavLst>
                                        <p:tav tm="0">
                                          <p:val>
                                            <p:strVal val="#ppt_x"/>
                                          </p:val>
                                        </p:tav>
                                        <p:tav tm="100000">
                                          <p:val>
                                            <p:strVal val="#ppt_x"/>
                                          </p:val>
                                        </p:tav>
                                      </p:tavLst>
                                    </p:anim>
                                    <p:anim calcmode="lin" valueType="num">
                                      <p:cBhvr additive="base">
                                        <p:cTn id="36" dur="1500" fill="hold"/>
                                        <p:tgtEl>
                                          <p:spTgt spid="19"/>
                                        </p:tgtEl>
                                        <p:attrNameLst>
                                          <p:attrName>ppt_y</p:attrName>
                                        </p:attrNameLst>
                                      </p:cBhvr>
                                      <p:tavLst>
                                        <p:tav tm="0">
                                          <p:val>
                                            <p:strVal val="1+#ppt_h/2"/>
                                          </p:val>
                                        </p:tav>
                                        <p:tav tm="100000">
                                          <p:val>
                                            <p:strVal val="#ppt_y"/>
                                          </p:val>
                                        </p:tav>
                                      </p:tavLst>
                                    </p:anim>
                                  </p:childTnLst>
                                </p:cTn>
                              </p:par>
                              <p:par>
                                <p:cTn id="37" presetID="10" presetClass="entr" presetSubtype="0"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3" grpId="0" animBg="1"/>
      <p:bldP spid="14" grpId="0" animBg="1"/>
      <p:bldP spid="15" grpId="0"/>
      <p:bldP spid="16" grpId="0">
        <p:tmplLst>
          <p:tmpl>
            <p:tnLst>
              <p:par>
                <p:cTn presetID="2" presetClass="entr" presetSubtype="8" decel="100000" fill="hold" nodeType="withEffect">
                  <p:stCondLst>
                    <p:cond delay="25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1500" fill="hold"/>
                        <p:tgtEl>
                          <p:spTgt spid="16"/>
                        </p:tgtEl>
                        <p:attrNameLst>
                          <p:attrName>ppt_x</p:attrName>
                        </p:attrNameLst>
                      </p:cBhvr>
                      <p:tavLst>
                        <p:tav tm="0">
                          <p:val>
                            <p:strVal val="0-#ppt_w/2"/>
                          </p:val>
                        </p:tav>
                        <p:tav tm="100000">
                          <p:val>
                            <p:strVal val="#ppt_x"/>
                          </p:val>
                        </p:tav>
                      </p:tavLst>
                    </p:anim>
                    <p:anim calcmode="lin" valueType="num">
                      <p:cBhvr additive="base">
                        <p:cTn dur="1500" fill="hold"/>
                        <p:tgtEl>
                          <p:spTgt spid="16"/>
                        </p:tgtEl>
                        <p:attrNameLst>
                          <p:attrName>ppt_y</p:attrName>
                        </p:attrNameLst>
                      </p:cBhvr>
                      <p:tavLst>
                        <p:tav tm="0">
                          <p:val>
                            <p:strVal val="#ppt_y"/>
                          </p:val>
                        </p:tav>
                        <p:tav tm="100000">
                          <p:val>
                            <p:strVal val="#ppt_y"/>
                          </p:val>
                        </p:tav>
                      </p:tavLst>
                    </p:anim>
                  </p:childTnLst>
                </p:cTn>
              </p:par>
            </p:tnLst>
          </p:tmpl>
        </p:tmplLst>
      </p:bldP>
      <p:bldP spid="18" grpId="0"/>
      <p:bldP spid="19" grpId="0"/>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Image Layout 05">
    <p:spTree>
      <p:nvGrpSpPr>
        <p:cNvPr id="1" name=""/>
        <p:cNvGrpSpPr/>
        <p:nvPr/>
      </p:nvGrpSpPr>
      <p:grpSpPr>
        <a:xfrm>
          <a:off x="0" y="0"/>
          <a:ext cx="0" cy="0"/>
          <a:chOff x="0" y="0"/>
          <a:chExt cx="0" cy="0"/>
        </a:xfrm>
      </p:grpSpPr>
      <p:sp>
        <p:nvSpPr>
          <p:cNvPr id="3" name="2 Marcador de posición de imagen"/>
          <p:cNvSpPr>
            <a:spLocks noGrp="1"/>
          </p:cNvSpPr>
          <p:nvPr>
            <p:ph type="pic" sz="quarter" idx="10"/>
          </p:nvPr>
        </p:nvSpPr>
        <p:spPr>
          <a:xfrm>
            <a:off x="3037755" y="661947"/>
            <a:ext cx="8256063" cy="3194631"/>
          </a:xfrm>
          <a:prstGeom prst="rect">
            <a:avLst/>
          </a:prstGeom>
          <a:solidFill>
            <a:schemeClr val="bg1">
              <a:lumMod val="85000"/>
            </a:schemeClr>
          </a:solidFill>
          <a:ln w="257175" cap="sq">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3864" tIns="16904" rIns="33864" bIns="16904" numCol="1" spcCol="0" rtlCol="0" fromWordArt="0" anchor="ctr" anchorCtr="0" forceAA="0" compatLnSpc="1">
            <a:noAutofit/>
          </a:bodyPr>
          <a:lstStyle>
            <a:lvl1pPr>
              <a:defRPr lang="es-SV" sz="2400" dirty="0">
                <a:solidFill>
                  <a:schemeClr val="lt1"/>
                </a:solidFill>
              </a:defRPr>
            </a:lvl1pPr>
          </a:lstStyle>
          <a:p>
            <a:pPr marL="0" lvl="0" algn="ctr" defTabSz="1192077"/>
            <a:endParaRPr lang="es-SV" dirty="0"/>
          </a:p>
        </p:txBody>
      </p:sp>
      <p:sp>
        <p:nvSpPr>
          <p:cNvPr id="11" name="2 Marcador de posición de imagen"/>
          <p:cNvSpPr>
            <a:spLocks noGrp="1"/>
          </p:cNvSpPr>
          <p:nvPr>
            <p:ph type="pic" sz="quarter" idx="13"/>
          </p:nvPr>
        </p:nvSpPr>
        <p:spPr>
          <a:xfrm>
            <a:off x="6884126" y="2629037"/>
            <a:ext cx="3579967" cy="2316332"/>
          </a:xfrm>
          <a:prstGeom prst="rect">
            <a:avLst/>
          </a:prstGeom>
          <a:solidFill>
            <a:schemeClr val="bg1">
              <a:lumMod val="85000"/>
            </a:schemeClr>
          </a:solidFill>
          <a:ln w="257175" cap="sq">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3864" tIns="16904" rIns="33864" bIns="16904" numCol="1" spcCol="0" rtlCol="0" fromWordArt="0" anchor="ctr" anchorCtr="0" forceAA="0" compatLnSpc="1">
            <a:noAutofit/>
          </a:bodyPr>
          <a:lstStyle>
            <a:lvl1pPr>
              <a:defRPr lang="es-SV" sz="2400" dirty="0">
                <a:solidFill>
                  <a:schemeClr val="lt1"/>
                </a:solidFill>
              </a:defRPr>
            </a:lvl1pPr>
          </a:lstStyle>
          <a:p>
            <a:pPr marL="0" lvl="0" algn="ctr" defTabSz="1192077"/>
            <a:endParaRPr lang="es-SV" dirty="0"/>
          </a:p>
        </p:txBody>
      </p:sp>
      <p:sp>
        <p:nvSpPr>
          <p:cNvPr id="9" name="Marcador de número de diapositiva 5"/>
          <p:cNvSpPr>
            <a:spLocks noGrp="1"/>
          </p:cNvSpPr>
          <p:nvPr>
            <p:ph type="sldNum" sz="quarter" idx="12"/>
          </p:nvPr>
        </p:nvSpPr>
        <p:spPr>
          <a:xfrm>
            <a:off x="9083486" y="6356408"/>
            <a:ext cx="2743021" cy="365083"/>
          </a:xfrm>
        </p:spPr>
        <p:txBody>
          <a:bodyPr/>
          <a:lstStyle>
            <a:lvl1pPr>
              <a:defRPr>
                <a:solidFill>
                  <a:schemeClr val="tx2"/>
                </a:solidFill>
              </a:defRPr>
            </a:lvl1pPr>
          </a:lstStyle>
          <a:p>
            <a:fld id="{FF439014-E629-42E3-A58B-61A0F1C8CFFE}" type="slidenum">
              <a:rPr smtClean="0">
                <a:solidFill>
                  <a:srgbClr val="1F1F1F"/>
                </a:solidFill>
              </a:rPr>
              <a:t>‹#›</a:t>
            </a:fld>
            <a:endParaRPr>
              <a:solidFill>
                <a:srgbClr val="1F1F1F"/>
              </a:solidFill>
            </a:endParaRPr>
          </a:p>
        </p:txBody>
      </p:sp>
    </p:spTree>
    <p:extLst>
      <p:ext uri="{BB962C8B-B14F-4D97-AF65-F5344CB8AC3E}">
        <p14:creationId xmlns:p14="http://schemas.microsoft.com/office/powerpoint/2010/main" val="512785293"/>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4/3*#ppt_w"/>
                                          </p:val>
                                        </p:tav>
                                        <p:tav tm="100000">
                                          <p:val>
                                            <p:strVal val="#ppt_w"/>
                                          </p:val>
                                        </p:tav>
                                      </p:tavLst>
                                    </p:anim>
                                    <p:anim calcmode="lin" valueType="num">
                                      <p:cBhvr>
                                        <p:cTn id="8" dur="500" fill="hold"/>
                                        <p:tgtEl>
                                          <p:spTgt spid="3"/>
                                        </p:tgtEl>
                                        <p:attrNameLst>
                                          <p:attrName>ppt_h</p:attrName>
                                        </p:attrNameLst>
                                      </p:cBhvr>
                                      <p:tavLst>
                                        <p:tav tm="0">
                                          <p:val>
                                            <p:strVal val="4/3*#ppt_h"/>
                                          </p:val>
                                        </p:tav>
                                        <p:tav tm="100000">
                                          <p:val>
                                            <p:strVal val="#ppt_h"/>
                                          </p:val>
                                        </p:tav>
                                      </p:tavLst>
                                    </p:anim>
                                  </p:childTnLst>
                                </p:cTn>
                              </p:par>
                              <p:par>
                                <p:cTn id="9" presetID="23" presetClass="entr" presetSubtype="28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strVal val="4/3*#ppt_w"/>
                                          </p:val>
                                        </p:tav>
                                        <p:tav tm="100000">
                                          <p:val>
                                            <p:strVal val="#ppt_w"/>
                                          </p:val>
                                        </p:tav>
                                      </p:tavLst>
                                    </p:anim>
                                    <p:anim calcmode="lin" valueType="num">
                                      <p:cBhvr>
                                        <p:cTn id="12" dur="500" fill="hold"/>
                                        <p:tgtEl>
                                          <p:spTgt spid="11"/>
                                        </p:tgtEl>
                                        <p:attrNameLst>
                                          <p:attrName>ppt_h</p:attrName>
                                        </p:attrNameLst>
                                      </p:cBhvr>
                                      <p:tavLst>
                                        <p:tav tm="0">
                                          <p:val>
                                            <p:strVal val="4/3*#ppt_h"/>
                                          </p:val>
                                        </p:tav>
                                        <p:tav tm="100000">
                                          <p:val>
                                            <p:strVal val="#ppt_h"/>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500" fill="hold"/>
                                        <p:tgtEl>
                                          <p:spTgt spid="9"/>
                                        </p:tgtEl>
                                        <p:attrNameLst>
                                          <p:attrName>ppt_x</p:attrName>
                                        </p:attrNameLst>
                                      </p:cBhvr>
                                      <p:tavLst>
                                        <p:tav tm="0">
                                          <p:val>
                                            <p:strVal val="#ppt_x"/>
                                          </p:val>
                                        </p:tav>
                                        <p:tav tm="100000">
                                          <p:val>
                                            <p:strVal val="#ppt_x"/>
                                          </p:val>
                                        </p:tav>
                                      </p:tavLst>
                                    </p:anim>
                                    <p:anim calcmode="lin" valueType="num">
                                      <p:cBhvr additive="base">
                                        <p:cTn id="16" dur="1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animBg="1"/>
      <p:bldP spid="9" grpId="0"/>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Image Layout 06">
    <p:spTree>
      <p:nvGrpSpPr>
        <p:cNvPr id="1" name=""/>
        <p:cNvGrpSpPr/>
        <p:nvPr/>
      </p:nvGrpSpPr>
      <p:grpSpPr>
        <a:xfrm>
          <a:off x="0" y="0"/>
          <a:ext cx="0" cy="0"/>
          <a:chOff x="0" y="0"/>
          <a:chExt cx="0" cy="0"/>
        </a:xfrm>
      </p:grpSpPr>
      <p:sp>
        <p:nvSpPr>
          <p:cNvPr id="5" name="Marcador de pie de página 4"/>
          <p:cNvSpPr>
            <a:spLocks noGrp="1"/>
          </p:cNvSpPr>
          <p:nvPr>
            <p:ph type="ftr" sz="quarter" idx="11"/>
          </p:nvPr>
        </p:nvSpPr>
        <p:spPr>
          <a:xfrm>
            <a:off x="4038338" y="6356408"/>
            <a:ext cx="4115325" cy="365083"/>
          </a:xfrm>
          <a:prstGeom prst="rect">
            <a:avLst/>
          </a:prstGeom>
        </p:spPr>
        <p:txBody>
          <a:bodyPr lIns="33864" tIns="16904" rIns="33864" bIns="16904" anchor="ctr"/>
          <a:lstStyle>
            <a:lvl1pPr algn="ctr">
              <a:defRPr>
                <a:solidFill>
                  <a:schemeClr val="tx2"/>
                </a:solidFill>
              </a:defRPr>
            </a:lvl1pPr>
          </a:lstStyle>
          <a:p>
            <a:pPr defTabSz="1192077">
              <a:lnSpc>
                <a:spcPct val="125000"/>
              </a:lnSpc>
            </a:pPr>
            <a:r>
              <a:rPr lang="it-IT" sz="933">
                <a:solidFill>
                  <a:srgbClr val="1F1F1F"/>
                </a:solidFill>
                <a:latin typeface="Source Sans Pro" panose="020B0503030403020204" pitchFamily="34" charset="0"/>
              </a:rPr>
              <a:t>www.yourcompany.com | powerpoint template</a:t>
            </a:r>
            <a:endParaRPr lang="en-US" sz="933" dirty="0">
              <a:solidFill>
                <a:srgbClr val="1F1F1F"/>
              </a:solidFill>
              <a:latin typeface="Source Sans Pro" panose="020B0503030403020204" pitchFamily="34" charset="0"/>
            </a:endParaRPr>
          </a:p>
        </p:txBody>
      </p:sp>
      <p:sp>
        <p:nvSpPr>
          <p:cNvPr id="6" name="Marcador de número de diapositiva 5"/>
          <p:cNvSpPr>
            <a:spLocks noGrp="1"/>
          </p:cNvSpPr>
          <p:nvPr>
            <p:ph type="sldNum" sz="quarter" idx="12"/>
          </p:nvPr>
        </p:nvSpPr>
        <p:spPr/>
        <p:txBody>
          <a:bodyPr/>
          <a:lstStyle>
            <a:lvl1pPr>
              <a:defRPr>
                <a:solidFill>
                  <a:schemeClr val="tx2"/>
                </a:solidFill>
              </a:defRPr>
            </a:lvl1pPr>
          </a:lstStyle>
          <a:p>
            <a:fld id="{FF439014-E629-42E3-A58B-61A0F1C8CFFE}" type="slidenum">
              <a:rPr smtClean="0">
                <a:solidFill>
                  <a:srgbClr val="1F1F1F"/>
                </a:solidFill>
              </a:rPr>
              <a:t>‹#›</a:t>
            </a:fld>
            <a:endParaRPr>
              <a:solidFill>
                <a:srgbClr val="1F1F1F"/>
              </a:solidFill>
            </a:endParaRPr>
          </a:p>
        </p:txBody>
      </p:sp>
      <p:cxnSp>
        <p:nvCxnSpPr>
          <p:cNvPr id="10" name="Conector recto 9"/>
          <p:cNvCxnSpPr/>
          <p:nvPr userDrawn="1"/>
        </p:nvCxnSpPr>
        <p:spPr>
          <a:xfrm>
            <a:off x="262607" y="6365107"/>
            <a:ext cx="11666787"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sp>
        <p:nvSpPr>
          <p:cNvPr id="7" name="2 Marcador de posición de imagen"/>
          <p:cNvSpPr>
            <a:spLocks noGrp="1"/>
          </p:cNvSpPr>
          <p:nvPr>
            <p:ph type="pic" sz="quarter" idx="10"/>
          </p:nvPr>
        </p:nvSpPr>
        <p:spPr>
          <a:xfrm>
            <a:off x="0" y="0"/>
            <a:ext cx="12192000" cy="2878645"/>
          </a:xfrm>
          <a:prstGeom prst="rect">
            <a:avLst/>
          </a:prstGeom>
          <a:solidFill>
            <a:schemeClr val="bg1">
              <a:lumMod val="85000"/>
              <a:alpha val="50000"/>
            </a:schemeClr>
          </a:solidFill>
        </p:spPr>
        <p:txBody>
          <a:bodyPr/>
          <a:lstStyle>
            <a:lvl1pPr marL="0" indent="0">
              <a:buNone/>
              <a:defRPr/>
            </a:lvl1pPr>
          </a:lstStyle>
          <a:p>
            <a:endParaRPr lang="es-SV" dirty="0"/>
          </a:p>
        </p:txBody>
      </p:sp>
    </p:spTree>
    <p:extLst>
      <p:ext uri="{BB962C8B-B14F-4D97-AF65-F5344CB8AC3E}">
        <p14:creationId xmlns:p14="http://schemas.microsoft.com/office/powerpoint/2010/main" val="380665615"/>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ppt_x"/>
                                          </p:val>
                                        </p:tav>
                                        <p:tav tm="100000">
                                          <p:val>
                                            <p:strVal val="#ppt_x"/>
                                          </p:val>
                                        </p:tav>
                                      </p:tavLst>
                                    </p:anim>
                                    <p:anim calcmode="lin" valueType="num">
                                      <p:cBhvr additive="base">
                                        <p:cTn id="8" dur="1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ppt_x"/>
                                          </p:val>
                                        </p:tav>
                                        <p:tav tm="100000">
                                          <p:val>
                                            <p:strVal val="#ppt_x"/>
                                          </p:val>
                                        </p:tav>
                                      </p:tavLst>
                                    </p:anim>
                                    <p:anim calcmode="lin" valueType="num">
                                      <p:cBhvr additive="base">
                                        <p:cTn id="12" dur="1500" fill="hold"/>
                                        <p:tgtEl>
                                          <p:spTgt spid="6"/>
                                        </p:tgtEl>
                                        <p:attrNameLst>
                                          <p:attrName>ppt_y</p:attrName>
                                        </p:attrNameLst>
                                      </p:cBhvr>
                                      <p:tavLst>
                                        <p:tav tm="0">
                                          <p:val>
                                            <p:strVal val="1+#ppt_h/2"/>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23" presetClass="entr" presetSubtype="288"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strVal val="4/3*#ppt_w"/>
                                          </p:val>
                                        </p:tav>
                                        <p:tav tm="100000">
                                          <p:val>
                                            <p:strVal val="#ppt_w"/>
                                          </p:val>
                                        </p:tav>
                                      </p:tavLst>
                                    </p:anim>
                                    <p:anim calcmode="lin" valueType="num">
                                      <p:cBhvr>
                                        <p:cTn id="19" dur="500" fill="hold"/>
                                        <p:tgtEl>
                                          <p:spTgt spid="7"/>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Image Layout 08">
    <p:spTree>
      <p:nvGrpSpPr>
        <p:cNvPr id="1" name=""/>
        <p:cNvGrpSpPr/>
        <p:nvPr/>
      </p:nvGrpSpPr>
      <p:grpSpPr>
        <a:xfrm>
          <a:off x="0" y="0"/>
          <a:ext cx="0" cy="0"/>
          <a:chOff x="0" y="0"/>
          <a:chExt cx="0" cy="0"/>
        </a:xfrm>
      </p:grpSpPr>
      <p:sp>
        <p:nvSpPr>
          <p:cNvPr id="3" name="2 Marcador de posición de imagen"/>
          <p:cNvSpPr>
            <a:spLocks noGrp="1"/>
          </p:cNvSpPr>
          <p:nvPr>
            <p:ph type="pic" sz="quarter" idx="10"/>
          </p:nvPr>
        </p:nvSpPr>
        <p:spPr>
          <a:xfrm>
            <a:off x="0" y="1494011"/>
            <a:ext cx="12192000" cy="3689983"/>
          </a:xfrm>
          <a:prstGeom prst="rect">
            <a:avLst/>
          </a:prstGeom>
          <a:solidFill>
            <a:schemeClr val="bg1">
              <a:lumMod val="85000"/>
              <a:alpha val="50000"/>
            </a:schemeClr>
          </a:solidFill>
        </p:spPr>
        <p:txBody>
          <a:bodyPr/>
          <a:lstStyle>
            <a:lvl1pPr marL="0" indent="0">
              <a:buNone/>
              <a:defRPr/>
            </a:lvl1pPr>
          </a:lstStyle>
          <a:p>
            <a:endParaRPr lang="es-SV" dirty="0"/>
          </a:p>
        </p:txBody>
      </p:sp>
      <p:sp>
        <p:nvSpPr>
          <p:cNvPr id="4" name="Marcador de pie de página 4"/>
          <p:cNvSpPr>
            <a:spLocks noGrp="1"/>
          </p:cNvSpPr>
          <p:nvPr>
            <p:ph type="ftr" sz="quarter" idx="11"/>
          </p:nvPr>
        </p:nvSpPr>
        <p:spPr>
          <a:xfrm>
            <a:off x="4038338" y="6356408"/>
            <a:ext cx="4115325" cy="365083"/>
          </a:xfrm>
          <a:prstGeom prst="rect">
            <a:avLst/>
          </a:prstGeom>
        </p:spPr>
        <p:txBody>
          <a:bodyPr lIns="33864" tIns="16904" rIns="33864" bIns="16904" anchor="ctr"/>
          <a:lstStyle>
            <a:lvl1pPr algn="ctr">
              <a:defRPr>
                <a:solidFill>
                  <a:schemeClr val="tx2"/>
                </a:solidFill>
              </a:defRPr>
            </a:lvl1pPr>
          </a:lstStyle>
          <a:p>
            <a:pPr defTabSz="1192077">
              <a:lnSpc>
                <a:spcPct val="125000"/>
              </a:lnSpc>
            </a:pPr>
            <a:r>
              <a:rPr lang="it-IT" sz="933">
                <a:solidFill>
                  <a:srgbClr val="1F1F1F"/>
                </a:solidFill>
                <a:latin typeface="Source Sans Pro" panose="020B0503030403020204" pitchFamily="34" charset="0"/>
              </a:rPr>
              <a:t>www.yourcompany.com | powerpoint template</a:t>
            </a:r>
            <a:endParaRPr lang="en-US" sz="933" dirty="0">
              <a:solidFill>
                <a:srgbClr val="1F1F1F"/>
              </a:solidFill>
              <a:latin typeface="Source Sans Pro" panose="020B0503030403020204" pitchFamily="34" charset="0"/>
            </a:endParaRPr>
          </a:p>
        </p:txBody>
      </p:sp>
      <p:sp>
        <p:nvSpPr>
          <p:cNvPr id="5" name="Marcador de número de diapositiva 5"/>
          <p:cNvSpPr>
            <a:spLocks noGrp="1"/>
          </p:cNvSpPr>
          <p:nvPr>
            <p:ph type="sldNum" sz="quarter" idx="12"/>
          </p:nvPr>
        </p:nvSpPr>
        <p:spPr>
          <a:xfrm>
            <a:off x="9083486" y="6356408"/>
            <a:ext cx="2743021" cy="365083"/>
          </a:xfrm>
        </p:spPr>
        <p:txBody>
          <a:bodyPr/>
          <a:lstStyle>
            <a:lvl1pPr>
              <a:defRPr>
                <a:solidFill>
                  <a:schemeClr val="tx2"/>
                </a:solidFill>
              </a:defRPr>
            </a:lvl1pPr>
          </a:lstStyle>
          <a:p>
            <a:fld id="{FF439014-E629-42E3-A58B-61A0F1C8CFFE}" type="slidenum">
              <a:rPr smtClean="0">
                <a:solidFill>
                  <a:srgbClr val="1F1F1F"/>
                </a:solidFill>
              </a:rPr>
              <a:t>‹#›</a:t>
            </a:fld>
            <a:endParaRPr>
              <a:solidFill>
                <a:srgbClr val="1F1F1F"/>
              </a:solidFill>
            </a:endParaRPr>
          </a:p>
        </p:txBody>
      </p:sp>
      <p:cxnSp>
        <p:nvCxnSpPr>
          <p:cNvPr id="6" name="Conector recto 9"/>
          <p:cNvCxnSpPr/>
          <p:nvPr userDrawn="1"/>
        </p:nvCxnSpPr>
        <p:spPr>
          <a:xfrm>
            <a:off x="262607" y="6365107"/>
            <a:ext cx="11666787"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sp>
        <p:nvSpPr>
          <p:cNvPr id="7" name="Título 1"/>
          <p:cNvSpPr>
            <a:spLocks noGrp="1"/>
          </p:cNvSpPr>
          <p:nvPr>
            <p:ph type="ctrTitle" hasCustomPrompt="1"/>
          </p:nvPr>
        </p:nvSpPr>
        <p:spPr>
          <a:xfrm>
            <a:off x="638851" y="324637"/>
            <a:ext cx="8156915" cy="506776"/>
          </a:xfrm>
        </p:spPr>
        <p:txBody>
          <a:bodyPr anchor="b">
            <a:normAutofit/>
          </a:bodyPr>
          <a:lstStyle>
            <a:lvl1pPr algn="l" defTabSz="450415" rtl="0" eaLnBrk="1" latinLnBrk="0" hangingPunct="1">
              <a:lnSpc>
                <a:spcPct val="90000"/>
              </a:lnSpc>
              <a:spcBef>
                <a:spcPct val="0"/>
              </a:spcBef>
              <a:buNone/>
              <a:defRPr lang="es-SV" sz="2400" kern="1200" dirty="0">
                <a:solidFill>
                  <a:schemeClr val="tx2"/>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r>
              <a:rPr lang="es-ES" dirty="0" err="1"/>
              <a:t>Your</a:t>
            </a:r>
            <a:r>
              <a:rPr lang="es-ES" dirty="0"/>
              <a:t> </a:t>
            </a:r>
            <a:r>
              <a:rPr lang="es-ES" dirty="0" err="1"/>
              <a:t>title</a:t>
            </a:r>
            <a:r>
              <a:rPr lang="es-ES" dirty="0"/>
              <a:t> </a:t>
            </a:r>
            <a:r>
              <a:rPr lang="es-ES" dirty="0" err="1"/>
              <a:t>goes</a:t>
            </a:r>
            <a:r>
              <a:rPr lang="es-ES" dirty="0"/>
              <a:t> </a:t>
            </a:r>
            <a:r>
              <a:rPr lang="es-ES" dirty="0" err="1"/>
              <a:t>here</a:t>
            </a:r>
            <a:endParaRPr lang="es-SV" dirty="0"/>
          </a:p>
        </p:txBody>
      </p:sp>
      <p:sp>
        <p:nvSpPr>
          <p:cNvPr id="8" name="Subtítulo 2"/>
          <p:cNvSpPr>
            <a:spLocks noGrp="1"/>
          </p:cNvSpPr>
          <p:nvPr>
            <p:ph type="subTitle" idx="1" hasCustomPrompt="1"/>
          </p:nvPr>
        </p:nvSpPr>
        <p:spPr>
          <a:xfrm>
            <a:off x="653536" y="802469"/>
            <a:ext cx="3195147" cy="230711"/>
          </a:xfrm>
        </p:spPr>
        <p:txBody>
          <a:bodyPr anchor="ctr">
            <a:normAutofit/>
          </a:bodyPr>
          <a:lstStyle>
            <a:lvl1pPr marL="0" indent="0" algn="l">
              <a:buNone/>
              <a:defRPr lang="es-SV" sz="1333" kern="1200" baseline="0" dirty="0">
                <a:solidFill>
                  <a:schemeClr val="bg2"/>
                </a:solidFill>
                <a:latin typeface="Source Sans Pro" panose="020B0503030403020204" pitchFamily="34" charset="0"/>
                <a:ea typeface="+mn-ea"/>
                <a:cs typeface="+mn-cs"/>
              </a:defRPr>
            </a:lvl1pPr>
            <a:lvl2pPr marL="225208" indent="0" algn="ctr">
              <a:buNone/>
              <a:defRPr sz="933"/>
            </a:lvl2pPr>
            <a:lvl3pPr marL="451262" indent="0" algn="ctr">
              <a:buNone/>
              <a:defRPr sz="933"/>
            </a:lvl3pPr>
            <a:lvl4pPr marL="676470" indent="0" algn="ctr">
              <a:buNone/>
              <a:defRPr sz="800"/>
            </a:lvl4pPr>
            <a:lvl5pPr marL="902524" indent="0" algn="ctr">
              <a:buNone/>
              <a:defRPr sz="800"/>
            </a:lvl5pPr>
            <a:lvl6pPr marL="1127732" indent="0" algn="ctr">
              <a:buNone/>
              <a:defRPr sz="800"/>
            </a:lvl6pPr>
            <a:lvl7pPr marL="1353786" indent="0" algn="ctr">
              <a:buNone/>
              <a:defRPr sz="800"/>
            </a:lvl7pPr>
            <a:lvl8pPr marL="1578994" indent="0" algn="ctr">
              <a:buNone/>
              <a:defRPr sz="800"/>
            </a:lvl8pPr>
            <a:lvl9pPr marL="1805048" indent="0" algn="ctr">
              <a:buNone/>
              <a:defRPr sz="800"/>
            </a:lvl9pPr>
          </a:lstStyle>
          <a:p>
            <a:r>
              <a:rPr lang="es-ES" dirty="0"/>
              <a:t>Your </a:t>
            </a:r>
            <a:r>
              <a:rPr lang="es-ES" dirty="0" err="1"/>
              <a:t>subtitle</a:t>
            </a:r>
            <a:r>
              <a:rPr lang="es-ES" dirty="0"/>
              <a:t> </a:t>
            </a:r>
            <a:r>
              <a:rPr lang="es-ES" dirty="0" err="1"/>
              <a:t>or</a:t>
            </a:r>
            <a:r>
              <a:rPr lang="es-ES" dirty="0"/>
              <a:t> </a:t>
            </a:r>
            <a:r>
              <a:rPr lang="es-ES" dirty="0" err="1"/>
              <a:t>any</a:t>
            </a:r>
            <a:r>
              <a:rPr lang="es-ES" dirty="0"/>
              <a:t> </a:t>
            </a:r>
            <a:r>
              <a:rPr lang="es-ES" dirty="0" err="1"/>
              <a:t>other</a:t>
            </a:r>
            <a:r>
              <a:rPr lang="es-ES" dirty="0"/>
              <a:t> </a:t>
            </a:r>
            <a:r>
              <a:rPr lang="es-ES" dirty="0" err="1"/>
              <a:t>text</a:t>
            </a:r>
            <a:r>
              <a:rPr lang="es-ES" dirty="0"/>
              <a:t> </a:t>
            </a:r>
            <a:r>
              <a:rPr lang="es-ES" dirty="0" err="1"/>
              <a:t>goes</a:t>
            </a:r>
            <a:r>
              <a:rPr lang="es-ES" dirty="0"/>
              <a:t> </a:t>
            </a:r>
            <a:r>
              <a:rPr lang="es-ES" dirty="0" err="1"/>
              <a:t>here</a:t>
            </a:r>
            <a:endParaRPr lang="es-SV" dirty="0"/>
          </a:p>
        </p:txBody>
      </p:sp>
    </p:spTree>
    <p:extLst>
      <p:ext uri="{BB962C8B-B14F-4D97-AF65-F5344CB8AC3E}">
        <p14:creationId xmlns:p14="http://schemas.microsoft.com/office/powerpoint/2010/main" val="801897223"/>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4/3*#ppt_w"/>
                                          </p:val>
                                        </p:tav>
                                        <p:tav tm="100000">
                                          <p:val>
                                            <p:strVal val="#ppt_w"/>
                                          </p:val>
                                        </p:tav>
                                      </p:tavLst>
                                    </p:anim>
                                    <p:anim calcmode="lin" valueType="num">
                                      <p:cBhvr>
                                        <p:cTn id="8" dur="500" fill="hold"/>
                                        <p:tgtEl>
                                          <p:spTgt spid="3"/>
                                        </p:tgtEl>
                                        <p:attrNameLst>
                                          <p:attrName>ppt_h</p:attrName>
                                        </p:attrNameLst>
                                      </p:cBhvr>
                                      <p:tavLst>
                                        <p:tav tm="0">
                                          <p:val>
                                            <p:strVal val="4/3*#ppt_h"/>
                                          </p:val>
                                        </p:tav>
                                        <p:tav tm="100000">
                                          <p:val>
                                            <p:strVal val="#ppt_h"/>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500" fill="hold"/>
                                        <p:tgtEl>
                                          <p:spTgt spid="4"/>
                                        </p:tgtEl>
                                        <p:attrNameLst>
                                          <p:attrName>ppt_x</p:attrName>
                                        </p:attrNameLst>
                                      </p:cBhvr>
                                      <p:tavLst>
                                        <p:tav tm="0">
                                          <p:val>
                                            <p:strVal val="#ppt_x"/>
                                          </p:val>
                                        </p:tav>
                                        <p:tav tm="100000">
                                          <p:val>
                                            <p:strVal val="#ppt_x"/>
                                          </p:val>
                                        </p:tav>
                                      </p:tavLst>
                                    </p:anim>
                                    <p:anim calcmode="lin" valueType="num">
                                      <p:cBhvr additive="base">
                                        <p:cTn id="12" dur="1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500" fill="hold"/>
                                        <p:tgtEl>
                                          <p:spTgt spid="5"/>
                                        </p:tgtEl>
                                        <p:attrNameLst>
                                          <p:attrName>ppt_x</p:attrName>
                                        </p:attrNameLst>
                                      </p:cBhvr>
                                      <p:tavLst>
                                        <p:tav tm="0">
                                          <p:val>
                                            <p:strVal val="#ppt_x"/>
                                          </p:val>
                                        </p:tav>
                                        <p:tav tm="100000">
                                          <p:val>
                                            <p:strVal val="#ppt_x"/>
                                          </p:val>
                                        </p:tav>
                                      </p:tavLst>
                                    </p:anim>
                                    <p:anim calcmode="lin" valueType="num">
                                      <p:cBhvr additive="base">
                                        <p:cTn id="16" dur="1500" fill="hold"/>
                                        <p:tgtEl>
                                          <p:spTgt spid="5"/>
                                        </p:tgtEl>
                                        <p:attrNameLst>
                                          <p:attrName>ppt_y</p:attrName>
                                        </p:attrNameLst>
                                      </p:cBhvr>
                                      <p:tavLst>
                                        <p:tav tm="0">
                                          <p:val>
                                            <p:strVal val="1+#ppt_h/2"/>
                                          </p:val>
                                        </p:tav>
                                        <p:tav tm="100000">
                                          <p:val>
                                            <p:strVal val="#ppt_y"/>
                                          </p:val>
                                        </p:tav>
                                      </p:tavLst>
                                    </p:anim>
                                  </p:childTnLst>
                                </p:cTn>
                              </p:par>
                              <p:par>
                                <p:cTn id="17" presetID="10"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2" presetClass="entr" presetSubtype="1" decel="10000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1500" fill="hold"/>
                                        <p:tgtEl>
                                          <p:spTgt spid="7"/>
                                        </p:tgtEl>
                                        <p:attrNameLst>
                                          <p:attrName>ppt_x</p:attrName>
                                        </p:attrNameLst>
                                      </p:cBhvr>
                                      <p:tavLst>
                                        <p:tav tm="0">
                                          <p:val>
                                            <p:strVal val="#ppt_x"/>
                                          </p:val>
                                        </p:tav>
                                        <p:tav tm="100000">
                                          <p:val>
                                            <p:strVal val="#ppt_x"/>
                                          </p:val>
                                        </p:tav>
                                      </p:tavLst>
                                    </p:anim>
                                    <p:anim calcmode="lin" valueType="num">
                                      <p:cBhvr additive="base">
                                        <p:cTn id="23" dur="1500" fill="hold"/>
                                        <p:tgtEl>
                                          <p:spTgt spid="7"/>
                                        </p:tgtEl>
                                        <p:attrNameLst>
                                          <p:attrName>ppt_y</p:attrName>
                                        </p:attrNameLst>
                                      </p:cBhvr>
                                      <p:tavLst>
                                        <p:tav tm="0">
                                          <p:val>
                                            <p:strVal val="0-#ppt_h/2"/>
                                          </p:val>
                                        </p:tav>
                                        <p:tav tm="100000">
                                          <p:val>
                                            <p:strVal val="#ppt_y"/>
                                          </p:val>
                                        </p:tav>
                                      </p:tavLst>
                                    </p:anim>
                                  </p:childTnLst>
                                </p:cTn>
                              </p:par>
                              <p:par>
                                <p:cTn id="24" presetID="2" presetClass="entr" presetSubtype="8" decel="100000" fill="hold" grpId="0" nodeType="withEffect">
                                  <p:stCondLst>
                                    <p:cond delay="25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1500" fill="hold"/>
                                        <p:tgtEl>
                                          <p:spTgt spid="8"/>
                                        </p:tgtEl>
                                        <p:attrNameLst>
                                          <p:attrName>ppt_x</p:attrName>
                                        </p:attrNameLst>
                                      </p:cBhvr>
                                      <p:tavLst>
                                        <p:tav tm="0">
                                          <p:val>
                                            <p:strVal val="0-#ppt_w/2"/>
                                          </p:val>
                                        </p:tav>
                                        <p:tav tm="100000">
                                          <p:val>
                                            <p:strVal val="#ppt_x"/>
                                          </p:val>
                                        </p:tav>
                                      </p:tavLst>
                                    </p:anim>
                                    <p:anim calcmode="lin" valueType="num">
                                      <p:cBhvr additive="base">
                                        <p:cTn id="27" dur="1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7" grpId="0"/>
      <p:bldP spid="8" grpId="0">
        <p:tmplLst>
          <p:tmpl>
            <p:tnLst>
              <p:par>
                <p:cTn presetID="2" presetClass="entr" presetSubtype="8" decel="100000" fill="hold" nodeType="withEffect">
                  <p:stCondLst>
                    <p:cond delay="25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1500" fill="hold"/>
                        <p:tgtEl>
                          <p:spTgt spid="8"/>
                        </p:tgtEl>
                        <p:attrNameLst>
                          <p:attrName>ppt_x</p:attrName>
                        </p:attrNameLst>
                      </p:cBhvr>
                      <p:tavLst>
                        <p:tav tm="0">
                          <p:val>
                            <p:strVal val="0-#ppt_w/2"/>
                          </p:val>
                        </p:tav>
                        <p:tav tm="100000">
                          <p:val>
                            <p:strVal val="#ppt_x"/>
                          </p:val>
                        </p:tav>
                      </p:tavLst>
                    </p:anim>
                    <p:anim calcmode="lin" valueType="num">
                      <p:cBhvr additive="base">
                        <p:cTn dur="1500" fill="hold"/>
                        <p:tgtEl>
                          <p:spTgt spid="8"/>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Image Layout 07">
    <p:spTree>
      <p:nvGrpSpPr>
        <p:cNvPr id="1" name=""/>
        <p:cNvGrpSpPr/>
        <p:nvPr/>
      </p:nvGrpSpPr>
      <p:grpSpPr>
        <a:xfrm>
          <a:off x="0" y="0"/>
          <a:ext cx="0" cy="0"/>
          <a:chOff x="0" y="0"/>
          <a:chExt cx="0" cy="0"/>
        </a:xfrm>
      </p:grpSpPr>
      <p:sp>
        <p:nvSpPr>
          <p:cNvPr id="3" name="2 Marcador de posición de imagen"/>
          <p:cNvSpPr>
            <a:spLocks noGrp="1"/>
          </p:cNvSpPr>
          <p:nvPr>
            <p:ph type="pic" sz="quarter" idx="10"/>
          </p:nvPr>
        </p:nvSpPr>
        <p:spPr>
          <a:xfrm>
            <a:off x="0" y="1"/>
            <a:ext cx="12192000" cy="1626999"/>
          </a:xfrm>
          <a:prstGeom prst="rect">
            <a:avLst/>
          </a:prstGeom>
          <a:solidFill>
            <a:schemeClr val="bg1">
              <a:lumMod val="85000"/>
              <a:alpha val="50000"/>
            </a:schemeClr>
          </a:solidFill>
        </p:spPr>
        <p:txBody>
          <a:bodyPr/>
          <a:lstStyle>
            <a:lvl1pPr marL="0" indent="0">
              <a:buNone/>
              <a:defRPr/>
            </a:lvl1pPr>
          </a:lstStyle>
          <a:p>
            <a:endParaRPr lang="es-SV" dirty="0"/>
          </a:p>
        </p:txBody>
      </p:sp>
      <p:sp>
        <p:nvSpPr>
          <p:cNvPr id="10" name="Marcador de pie de página 4"/>
          <p:cNvSpPr>
            <a:spLocks noGrp="1"/>
          </p:cNvSpPr>
          <p:nvPr>
            <p:ph type="ftr" sz="quarter" idx="11"/>
          </p:nvPr>
        </p:nvSpPr>
        <p:spPr>
          <a:xfrm>
            <a:off x="4038338" y="6356408"/>
            <a:ext cx="4115325" cy="365083"/>
          </a:xfrm>
          <a:prstGeom prst="rect">
            <a:avLst/>
          </a:prstGeom>
        </p:spPr>
        <p:txBody>
          <a:bodyPr lIns="33864" tIns="16904" rIns="33864" bIns="16904" anchor="ctr"/>
          <a:lstStyle>
            <a:lvl1pPr algn="ctr">
              <a:defRPr>
                <a:solidFill>
                  <a:schemeClr val="tx2"/>
                </a:solidFill>
              </a:defRPr>
            </a:lvl1pPr>
          </a:lstStyle>
          <a:p>
            <a:pPr defTabSz="1192077">
              <a:lnSpc>
                <a:spcPct val="125000"/>
              </a:lnSpc>
            </a:pPr>
            <a:r>
              <a:rPr lang="it-IT" sz="933">
                <a:solidFill>
                  <a:srgbClr val="1F1F1F"/>
                </a:solidFill>
                <a:latin typeface="Source Sans Pro" panose="020B0503030403020204" pitchFamily="34" charset="0"/>
              </a:rPr>
              <a:t>www.yourcompany.com | powerpoint template</a:t>
            </a:r>
            <a:endParaRPr lang="en-US" sz="933" dirty="0">
              <a:solidFill>
                <a:srgbClr val="1F1F1F"/>
              </a:solidFill>
              <a:latin typeface="Source Sans Pro" panose="020B0503030403020204" pitchFamily="34" charset="0"/>
            </a:endParaRPr>
          </a:p>
        </p:txBody>
      </p:sp>
      <p:sp>
        <p:nvSpPr>
          <p:cNvPr id="11" name="Marcador de número de diapositiva 5"/>
          <p:cNvSpPr>
            <a:spLocks noGrp="1"/>
          </p:cNvSpPr>
          <p:nvPr>
            <p:ph type="sldNum" sz="quarter" idx="12"/>
          </p:nvPr>
        </p:nvSpPr>
        <p:spPr>
          <a:xfrm>
            <a:off x="9083486" y="6356408"/>
            <a:ext cx="2743021" cy="365083"/>
          </a:xfrm>
        </p:spPr>
        <p:txBody>
          <a:bodyPr/>
          <a:lstStyle>
            <a:lvl1pPr>
              <a:defRPr>
                <a:solidFill>
                  <a:schemeClr val="tx2"/>
                </a:solidFill>
              </a:defRPr>
            </a:lvl1pPr>
          </a:lstStyle>
          <a:p>
            <a:fld id="{FF439014-E629-42E3-A58B-61A0F1C8CFFE}" type="slidenum">
              <a:rPr smtClean="0">
                <a:solidFill>
                  <a:srgbClr val="1F1F1F"/>
                </a:solidFill>
              </a:rPr>
              <a:t>‹#›</a:t>
            </a:fld>
            <a:endParaRPr>
              <a:solidFill>
                <a:srgbClr val="1F1F1F"/>
              </a:solidFill>
            </a:endParaRPr>
          </a:p>
        </p:txBody>
      </p:sp>
      <p:cxnSp>
        <p:nvCxnSpPr>
          <p:cNvPr id="14" name="Conector recto 9"/>
          <p:cNvCxnSpPr/>
          <p:nvPr userDrawn="1"/>
        </p:nvCxnSpPr>
        <p:spPr>
          <a:xfrm>
            <a:off x="262607" y="6365107"/>
            <a:ext cx="11666787"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9978898"/>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4/3*#ppt_w"/>
                                          </p:val>
                                        </p:tav>
                                        <p:tav tm="100000">
                                          <p:val>
                                            <p:strVal val="#ppt_w"/>
                                          </p:val>
                                        </p:tav>
                                      </p:tavLst>
                                    </p:anim>
                                    <p:anim calcmode="lin" valueType="num">
                                      <p:cBhvr>
                                        <p:cTn id="8" dur="500" fill="hold"/>
                                        <p:tgtEl>
                                          <p:spTgt spid="3"/>
                                        </p:tgtEl>
                                        <p:attrNameLst>
                                          <p:attrName>ppt_h</p:attrName>
                                        </p:attrNameLst>
                                      </p:cBhvr>
                                      <p:tavLst>
                                        <p:tav tm="0">
                                          <p:val>
                                            <p:strVal val="4/3*#ppt_h"/>
                                          </p:val>
                                        </p:tav>
                                        <p:tav tm="100000">
                                          <p:val>
                                            <p:strVal val="#ppt_h"/>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500" fill="hold"/>
                                        <p:tgtEl>
                                          <p:spTgt spid="10"/>
                                        </p:tgtEl>
                                        <p:attrNameLst>
                                          <p:attrName>ppt_x</p:attrName>
                                        </p:attrNameLst>
                                      </p:cBhvr>
                                      <p:tavLst>
                                        <p:tav tm="0">
                                          <p:val>
                                            <p:strVal val="#ppt_x"/>
                                          </p:val>
                                        </p:tav>
                                        <p:tav tm="100000">
                                          <p:val>
                                            <p:strVal val="#ppt_x"/>
                                          </p:val>
                                        </p:tav>
                                      </p:tavLst>
                                    </p:anim>
                                    <p:anim calcmode="lin" valueType="num">
                                      <p:cBhvr additive="base">
                                        <p:cTn id="12" dur="1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500" fill="hold"/>
                                        <p:tgtEl>
                                          <p:spTgt spid="11"/>
                                        </p:tgtEl>
                                        <p:attrNameLst>
                                          <p:attrName>ppt_x</p:attrName>
                                        </p:attrNameLst>
                                      </p:cBhvr>
                                      <p:tavLst>
                                        <p:tav tm="0">
                                          <p:val>
                                            <p:strVal val="#ppt_x"/>
                                          </p:val>
                                        </p:tav>
                                        <p:tav tm="100000">
                                          <p:val>
                                            <p:strVal val="#ppt_x"/>
                                          </p:val>
                                        </p:tav>
                                      </p:tavLst>
                                    </p:anim>
                                    <p:anim calcmode="lin" valueType="num">
                                      <p:cBhvr additive="base">
                                        <p:cTn id="16" dur="1500" fill="hold"/>
                                        <p:tgtEl>
                                          <p:spTgt spid="11"/>
                                        </p:tgtEl>
                                        <p:attrNameLst>
                                          <p:attrName>ppt_y</p:attrName>
                                        </p:attrNameLst>
                                      </p:cBhvr>
                                      <p:tavLst>
                                        <p:tav tm="0">
                                          <p:val>
                                            <p:strVal val="1+#ppt_h/2"/>
                                          </p:val>
                                        </p:tav>
                                        <p:tav tm="100000">
                                          <p:val>
                                            <p:strVal val="#ppt_y"/>
                                          </p:val>
                                        </p:tav>
                                      </p:tavLst>
                                    </p:anim>
                                  </p:childTnLst>
                                </p:cTn>
                              </p:par>
                              <p:par>
                                <p:cTn id="17" presetID="10" presetClass="entr" presetSubtype="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p:bldP spid="11" grpId="0"/>
    </p:bldLst>
  </p:timing>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055D110-0DE9-456F-A802-3B95D2BB2EE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6266ED02-E150-4991-937B-B135E0D126D9}"/>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CD9A3498-8819-4B5E-B4D0-4EC326FFD4F5}"/>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DBDE2300-44F3-47BA-9680-3CD3C3CA5881}"/>
              </a:ext>
            </a:extLst>
          </p:cNvPr>
          <p:cNvSpPr>
            <a:spLocks noGrp="1"/>
          </p:cNvSpPr>
          <p:nvPr>
            <p:ph type="dt" sz="half" idx="10"/>
          </p:nvPr>
        </p:nvSpPr>
        <p:spPr/>
        <p:txBody>
          <a:bodyPr/>
          <a:lstStyle/>
          <a:p>
            <a:fld id="{62F42EA0-288B-46A3-8DEE-9F041C6F09BB}" type="datetimeFigureOut">
              <a:rPr lang="zh-CN" altLang="en-US" smtClean="0"/>
              <a:t>2017/11/26 Sunday</a:t>
            </a:fld>
            <a:endParaRPr lang="zh-CN" altLang="en-US"/>
          </a:p>
        </p:txBody>
      </p:sp>
      <p:sp>
        <p:nvSpPr>
          <p:cNvPr id="6" name="页脚占位符 5">
            <a:extLst>
              <a:ext uri="{FF2B5EF4-FFF2-40B4-BE49-F238E27FC236}">
                <a16:creationId xmlns:a16="http://schemas.microsoft.com/office/drawing/2014/main" id="{BEABCEBD-EA2C-4CB4-8E41-52127CDE05D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5742197-EF29-45EA-A28D-4F3D19968B91}"/>
              </a:ext>
            </a:extLst>
          </p:cNvPr>
          <p:cNvSpPr>
            <a:spLocks noGrp="1"/>
          </p:cNvSpPr>
          <p:nvPr>
            <p:ph type="sldNum" sz="quarter" idx="12"/>
          </p:nvPr>
        </p:nvSpPr>
        <p:spPr/>
        <p:txBody>
          <a:bodyPr/>
          <a:lstStyle/>
          <a:p>
            <a:fld id="{428CB7A3-A6AD-4C44-B80A-AB80FD66F40D}" type="slidenum">
              <a:rPr lang="zh-CN" altLang="en-US" smtClean="0"/>
              <a:t>‹#›</a:t>
            </a:fld>
            <a:endParaRPr lang="zh-CN" altLang="en-US"/>
          </a:p>
        </p:txBody>
      </p:sp>
    </p:spTree>
    <p:extLst>
      <p:ext uri="{BB962C8B-B14F-4D97-AF65-F5344CB8AC3E}">
        <p14:creationId xmlns:p14="http://schemas.microsoft.com/office/powerpoint/2010/main" val="523657353"/>
      </p:ext>
    </p:extLst>
  </p:cSld>
  <p:clrMapOvr>
    <a:masterClrMapping/>
  </p:clrMapOvr>
  <p:transition advTm="300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6A1FE59-1F27-4931-BEA6-54DF29486259}"/>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B3617259-8D95-44BB-B416-D12A65775F3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3E5101CC-4A45-46F3-9AB0-90F22486EDFC}"/>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7253E16F-8C38-44B4-A2CB-E7AE2F67251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0F884B45-CFB7-4D5B-852F-67F6A1D30ED3}"/>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BAEB39C7-5568-4224-B15C-4B8A15547384}"/>
              </a:ext>
            </a:extLst>
          </p:cNvPr>
          <p:cNvSpPr>
            <a:spLocks noGrp="1"/>
          </p:cNvSpPr>
          <p:nvPr>
            <p:ph type="dt" sz="half" idx="10"/>
          </p:nvPr>
        </p:nvSpPr>
        <p:spPr/>
        <p:txBody>
          <a:bodyPr/>
          <a:lstStyle/>
          <a:p>
            <a:fld id="{62F42EA0-288B-46A3-8DEE-9F041C6F09BB}" type="datetimeFigureOut">
              <a:rPr lang="zh-CN" altLang="en-US" smtClean="0"/>
              <a:t>2017/11/26 Sunday</a:t>
            </a:fld>
            <a:endParaRPr lang="zh-CN" altLang="en-US"/>
          </a:p>
        </p:txBody>
      </p:sp>
      <p:sp>
        <p:nvSpPr>
          <p:cNvPr id="8" name="页脚占位符 7">
            <a:extLst>
              <a:ext uri="{FF2B5EF4-FFF2-40B4-BE49-F238E27FC236}">
                <a16:creationId xmlns:a16="http://schemas.microsoft.com/office/drawing/2014/main" id="{73DE0BB7-53C4-4D56-B4E2-2249701E512C}"/>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4E16D9D9-B6E2-4BD8-BE8D-F72157109076}"/>
              </a:ext>
            </a:extLst>
          </p:cNvPr>
          <p:cNvSpPr>
            <a:spLocks noGrp="1"/>
          </p:cNvSpPr>
          <p:nvPr>
            <p:ph type="sldNum" sz="quarter" idx="12"/>
          </p:nvPr>
        </p:nvSpPr>
        <p:spPr/>
        <p:txBody>
          <a:bodyPr/>
          <a:lstStyle/>
          <a:p>
            <a:fld id="{428CB7A3-A6AD-4C44-B80A-AB80FD66F40D}" type="slidenum">
              <a:rPr lang="zh-CN" altLang="en-US" smtClean="0"/>
              <a:t>‹#›</a:t>
            </a:fld>
            <a:endParaRPr lang="zh-CN" altLang="en-US"/>
          </a:p>
        </p:txBody>
      </p:sp>
    </p:spTree>
    <p:extLst>
      <p:ext uri="{BB962C8B-B14F-4D97-AF65-F5344CB8AC3E}">
        <p14:creationId xmlns:p14="http://schemas.microsoft.com/office/powerpoint/2010/main" val="1133099861"/>
      </p:ext>
    </p:extLst>
  </p:cSld>
  <p:clrMapOvr>
    <a:masterClrMapping/>
  </p:clrMapOvr>
  <p:transition advTm="300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D213D0F-9565-477C-AF80-FBDFB4188EF4}"/>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4E846148-5BBF-4542-A65C-DEB7F7469F61}"/>
              </a:ext>
            </a:extLst>
          </p:cNvPr>
          <p:cNvSpPr>
            <a:spLocks noGrp="1"/>
          </p:cNvSpPr>
          <p:nvPr>
            <p:ph type="dt" sz="half" idx="10"/>
          </p:nvPr>
        </p:nvSpPr>
        <p:spPr/>
        <p:txBody>
          <a:bodyPr/>
          <a:lstStyle/>
          <a:p>
            <a:fld id="{62F42EA0-288B-46A3-8DEE-9F041C6F09BB}" type="datetimeFigureOut">
              <a:rPr lang="zh-CN" altLang="en-US" smtClean="0"/>
              <a:t>2017/11/26 Sunday</a:t>
            </a:fld>
            <a:endParaRPr lang="zh-CN" altLang="en-US"/>
          </a:p>
        </p:txBody>
      </p:sp>
      <p:sp>
        <p:nvSpPr>
          <p:cNvPr id="4" name="页脚占位符 3">
            <a:extLst>
              <a:ext uri="{FF2B5EF4-FFF2-40B4-BE49-F238E27FC236}">
                <a16:creationId xmlns:a16="http://schemas.microsoft.com/office/drawing/2014/main" id="{8BCA2519-A7BE-4AC2-9C26-CE488A3C51D4}"/>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8BF1D70C-7716-489E-963A-BF3E6B3CFD9D}"/>
              </a:ext>
            </a:extLst>
          </p:cNvPr>
          <p:cNvSpPr>
            <a:spLocks noGrp="1"/>
          </p:cNvSpPr>
          <p:nvPr>
            <p:ph type="sldNum" sz="quarter" idx="12"/>
          </p:nvPr>
        </p:nvSpPr>
        <p:spPr/>
        <p:txBody>
          <a:bodyPr/>
          <a:lstStyle/>
          <a:p>
            <a:fld id="{428CB7A3-A6AD-4C44-B80A-AB80FD66F40D}" type="slidenum">
              <a:rPr lang="zh-CN" altLang="en-US" smtClean="0"/>
              <a:t>‹#›</a:t>
            </a:fld>
            <a:endParaRPr lang="zh-CN" altLang="en-US"/>
          </a:p>
        </p:txBody>
      </p:sp>
    </p:spTree>
    <p:extLst>
      <p:ext uri="{BB962C8B-B14F-4D97-AF65-F5344CB8AC3E}">
        <p14:creationId xmlns:p14="http://schemas.microsoft.com/office/powerpoint/2010/main" val="2079538624"/>
      </p:ext>
    </p:extLst>
  </p:cSld>
  <p:clrMapOvr>
    <a:masterClrMapping/>
  </p:clrMapOvr>
  <p:transition advTm="300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7C8CE984-8882-4DB5-A78E-FA2E6CFD1FD7}"/>
              </a:ext>
            </a:extLst>
          </p:cNvPr>
          <p:cNvSpPr>
            <a:spLocks noGrp="1"/>
          </p:cNvSpPr>
          <p:nvPr>
            <p:ph type="dt" sz="half" idx="10"/>
          </p:nvPr>
        </p:nvSpPr>
        <p:spPr/>
        <p:txBody>
          <a:bodyPr/>
          <a:lstStyle/>
          <a:p>
            <a:fld id="{62F42EA0-288B-46A3-8DEE-9F041C6F09BB}" type="datetimeFigureOut">
              <a:rPr lang="zh-CN" altLang="en-US" smtClean="0"/>
              <a:t>2017/11/26 Sunday</a:t>
            </a:fld>
            <a:endParaRPr lang="zh-CN" altLang="en-US"/>
          </a:p>
        </p:txBody>
      </p:sp>
      <p:sp>
        <p:nvSpPr>
          <p:cNvPr id="3" name="页脚占位符 2">
            <a:extLst>
              <a:ext uri="{FF2B5EF4-FFF2-40B4-BE49-F238E27FC236}">
                <a16:creationId xmlns:a16="http://schemas.microsoft.com/office/drawing/2014/main" id="{27459F85-F5AC-41FD-A08C-28DFAEACF4C3}"/>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83E2FB5-F157-47A7-8DD8-07613966B349}"/>
              </a:ext>
            </a:extLst>
          </p:cNvPr>
          <p:cNvSpPr>
            <a:spLocks noGrp="1"/>
          </p:cNvSpPr>
          <p:nvPr>
            <p:ph type="sldNum" sz="quarter" idx="12"/>
          </p:nvPr>
        </p:nvSpPr>
        <p:spPr/>
        <p:txBody>
          <a:bodyPr/>
          <a:lstStyle/>
          <a:p>
            <a:fld id="{428CB7A3-A6AD-4C44-B80A-AB80FD66F40D}" type="slidenum">
              <a:rPr lang="zh-CN" altLang="en-US" smtClean="0"/>
              <a:t>‹#›</a:t>
            </a:fld>
            <a:endParaRPr lang="zh-CN" altLang="en-US"/>
          </a:p>
        </p:txBody>
      </p:sp>
      <p:sp>
        <p:nvSpPr>
          <p:cNvPr id="5" name="矩形 4">
            <a:extLst>
              <a:ext uri="{FF2B5EF4-FFF2-40B4-BE49-F238E27FC236}">
                <a16:creationId xmlns:a16="http://schemas.microsoft.com/office/drawing/2014/main" id="{5BB7868E-5BD7-4D81-A11F-E35C7A1B0CB8}"/>
              </a:ext>
            </a:extLst>
          </p:cNvPr>
          <p:cNvSpPr/>
          <p:nvPr userDrawn="1"/>
        </p:nvSpPr>
        <p:spPr>
          <a:xfrm>
            <a:off x="0" y="6604000"/>
            <a:ext cx="12192000" cy="254000"/>
          </a:xfrm>
          <a:prstGeom prst="rect">
            <a:avLst/>
          </a:prstGeom>
          <a:solidFill>
            <a:srgbClr val="3D5C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E04F2F56-137E-40A0-BCBA-3F626EEBAEBA}"/>
              </a:ext>
            </a:extLst>
          </p:cNvPr>
          <p:cNvSpPr txBox="1"/>
          <p:nvPr userDrawn="1"/>
        </p:nvSpPr>
        <p:spPr>
          <a:xfrm>
            <a:off x="0" y="6982406"/>
            <a:ext cx="3101648" cy="978729"/>
          </a:xfrm>
          <a:prstGeom prst="rect">
            <a:avLst/>
          </a:prstGeom>
          <a:noFill/>
        </p:spPr>
        <p:txBody>
          <a:bodyPr wrap="square" rtlCol="0">
            <a:spAutoFit/>
          </a:bodyPr>
          <a:lstStyle/>
          <a:p>
            <a:pPr>
              <a:lnSpc>
                <a:spcPct val="120000"/>
              </a:lnSpc>
            </a:pPr>
            <a:r>
              <a:rPr lang="zh-CN" altLang="en-US" sz="1200" b="1" dirty="0">
                <a:solidFill>
                  <a:schemeClr val="tx1">
                    <a:lumMod val="95000"/>
                    <a:lumOff val="5000"/>
                  </a:schemeClr>
                </a:solidFill>
                <a:latin typeface="微软雅黑" charset="0"/>
                <a:ea typeface="微软雅黑" charset="0"/>
              </a:rPr>
              <a:t>定制</a:t>
            </a:r>
            <a:r>
              <a:rPr lang="en-US" altLang="zh-CN" sz="1200" b="1" dirty="0">
                <a:solidFill>
                  <a:schemeClr val="tx1">
                    <a:lumMod val="95000"/>
                    <a:lumOff val="5000"/>
                  </a:schemeClr>
                </a:solidFill>
                <a:latin typeface="微软雅黑" charset="0"/>
                <a:ea typeface="微软雅黑" charset="0"/>
              </a:rPr>
              <a:t>PPT</a:t>
            </a:r>
            <a:r>
              <a:rPr lang="zh-CN" altLang="en-US" sz="1200" b="1" dirty="0">
                <a:solidFill>
                  <a:schemeClr val="tx1">
                    <a:lumMod val="95000"/>
                    <a:lumOff val="5000"/>
                  </a:schemeClr>
                </a:solidFill>
                <a:latin typeface="微软雅黑" charset="0"/>
                <a:ea typeface="微软雅黑" charset="0"/>
              </a:rPr>
              <a:t>：静水流深工作室</a:t>
            </a:r>
            <a:endParaRPr lang="en-US" altLang="zh-CN" sz="1200" b="1" dirty="0">
              <a:solidFill>
                <a:schemeClr val="tx1">
                  <a:lumMod val="95000"/>
                  <a:lumOff val="5000"/>
                </a:schemeClr>
              </a:solidFill>
              <a:latin typeface="微软雅黑" charset="0"/>
              <a:ea typeface="微软雅黑" charset="0"/>
            </a:endParaRPr>
          </a:p>
          <a:p>
            <a:pPr>
              <a:lnSpc>
                <a:spcPct val="120000"/>
              </a:lnSpc>
            </a:pPr>
            <a:r>
              <a:rPr lang="en-US" altLang="zh-CN" sz="1200" b="1" dirty="0">
                <a:solidFill>
                  <a:schemeClr val="tx1">
                    <a:lumMod val="95000"/>
                    <a:lumOff val="5000"/>
                  </a:schemeClr>
                </a:solidFill>
                <a:latin typeface="微软雅黑" charset="0"/>
                <a:ea typeface="微软雅黑" charset="0"/>
              </a:rPr>
              <a:t>QQ</a:t>
            </a:r>
            <a:r>
              <a:rPr lang="zh-CN" altLang="en-US" sz="1200" b="1" dirty="0">
                <a:solidFill>
                  <a:schemeClr val="tx1">
                    <a:lumMod val="95000"/>
                    <a:lumOff val="5000"/>
                  </a:schemeClr>
                </a:solidFill>
                <a:latin typeface="微软雅黑" charset="0"/>
                <a:ea typeface="微软雅黑" charset="0"/>
              </a:rPr>
              <a:t>：</a:t>
            </a:r>
            <a:r>
              <a:rPr lang="en-US" altLang="zh-CN" sz="1200" b="1" dirty="0">
                <a:solidFill>
                  <a:schemeClr val="tx1">
                    <a:lumMod val="95000"/>
                    <a:lumOff val="5000"/>
                  </a:schemeClr>
                </a:solidFill>
                <a:latin typeface="微软雅黑" charset="0"/>
                <a:ea typeface="微软雅黑" charset="0"/>
              </a:rPr>
              <a:t>276060523</a:t>
            </a:r>
          </a:p>
          <a:p>
            <a:pPr>
              <a:lnSpc>
                <a:spcPct val="120000"/>
              </a:lnSpc>
            </a:pPr>
            <a:r>
              <a:rPr lang="zh-CN" altLang="en-US" sz="1200" b="1" dirty="0">
                <a:solidFill>
                  <a:schemeClr val="tx1">
                    <a:lumMod val="95000"/>
                    <a:lumOff val="5000"/>
                  </a:schemeClr>
                </a:solidFill>
                <a:latin typeface="微软雅黑" charset="0"/>
                <a:ea typeface="微软雅黑" charset="0"/>
              </a:rPr>
              <a:t>微信：</a:t>
            </a:r>
            <a:r>
              <a:rPr lang="en-US" altLang="zh-CN" sz="1200" b="1" dirty="0" err="1">
                <a:solidFill>
                  <a:schemeClr val="tx1">
                    <a:lumMod val="95000"/>
                    <a:lumOff val="5000"/>
                  </a:schemeClr>
                </a:solidFill>
                <a:latin typeface="微软雅黑" charset="0"/>
                <a:ea typeface="微软雅黑" charset="0"/>
              </a:rPr>
              <a:t>whishile</a:t>
            </a:r>
            <a:endParaRPr lang="en-US" altLang="zh-CN" sz="1200" b="1" dirty="0">
              <a:solidFill>
                <a:schemeClr val="tx1">
                  <a:lumMod val="95000"/>
                  <a:lumOff val="5000"/>
                </a:schemeClr>
              </a:solidFill>
              <a:latin typeface="微软雅黑" charset="0"/>
              <a:ea typeface="微软雅黑" charset="0"/>
            </a:endParaRPr>
          </a:p>
          <a:p>
            <a:pPr>
              <a:lnSpc>
                <a:spcPct val="120000"/>
              </a:lnSpc>
            </a:pPr>
            <a:r>
              <a:rPr lang="zh-CN" altLang="en-US" sz="1200" b="1" dirty="0">
                <a:solidFill>
                  <a:schemeClr val="tx1">
                    <a:lumMod val="95000"/>
                    <a:lumOff val="5000"/>
                  </a:schemeClr>
                </a:solidFill>
                <a:latin typeface="微软雅黑" charset="0"/>
                <a:ea typeface="微软雅黑" charset="0"/>
              </a:rPr>
              <a:t>电话：</a:t>
            </a:r>
            <a:r>
              <a:rPr lang="en-US" altLang="zh-CN" sz="1200" b="1" dirty="0">
                <a:solidFill>
                  <a:schemeClr val="tx1">
                    <a:lumMod val="95000"/>
                    <a:lumOff val="5000"/>
                  </a:schemeClr>
                </a:solidFill>
                <a:latin typeface="微软雅黑" charset="0"/>
                <a:ea typeface="微软雅黑" charset="0"/>
              </a:rPr>
              <a:t>18928897164</a:t>
            </a:r>
            <a:endParaRPr lang="zh-CN" altLang="en-US" sz="1200" b="1" dirty="0">
              <a:solidFill>
                <a:schemeClr val="tx1">
                  <a:lumMod val="95000"/>
                  <a:lumOff val="5000"/>
                </a:schemeClr>
              </a:solidFill>
              <a:latin typeface="微软雅黑" charset="0"/>
              <a:ea typeface="微软雅黑" charset="0"/>
            </a:endParaRPr>
          </a:p>
        </p:txBody>
      </p:sp>
    </p:spTree>
    <p:extLst>
      <p:ext uri="{BB962C8B-B14F-4D97-AF65-F5344CB8AC3E}">
        <p14:creationId xmlns:p14="http://schemas.microsoft.com/office/powerpoint/2010/main" val="3636685434"/>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6A79A81-C349-4CBC-8988-3D2CAEF4FBE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20426C0E-CB76-44E5-8808-414ED68EB27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1ECEA95F-0B42-4B93-B2A0-EA05A3D143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A41E706-5BEE-416F-8683-732F8E1E7E18}"/>
              </a:ext>
            </a:extLst>
          </p:cNvPr>
          <p:cNvSpPr>
            <a:spLocks noGrp="1"/>
          </p:cNvSpPr>
          <p:nvPr>
            <p:ph type="dt" sz="half" idx="10"/>
          </p:nvPr>
        </p:nvSpPr>
        <p:spPr/>
        <p:txBody>
          <a:bodyPr/>
          <a:lstStyle/>
          <a:p>
            <a:fld id="{62F42EA0-288B-46A3-8DEE-9F041C6F09BB}" type="datetimeFigureOut">
              <a:rPr lang="zh-CN" altLang="en-US" smtClean="0"/>
              <a:t>2017/11/26 Sunday</a:t>
            </a:fld>
            <a:endParaRPr lang="zh-CN" altLang="en-US"/>
          </a:p>
        </p:txBody>
      </p:sp>
      <p:sp>
        <p:nvSpPr>
          <p:cNvPr id="6" name="页脚占位符 5">
            <a:extLst>
              <a:ext uri="{FF2B5EF4-FFF2-40B4-BE49-F238E27FC236}">
                <a16:creationId xmlns:a16="http://schemas.microsoft.com/office/drawing/2014/main" id="{820B6A18-944B-4C45-85CF-7C7D0D108F9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A0F156B-CC2C-4BD6-B064-6E14A9E868E9}"/>
              </a:ext>
            </a:extLst>
          </p:cNvPr>
          <p:cNvSpPr>
            <a:spLocks noGrp="1"/>
          </p:cNvSpPr>
          <p:nvPr>
            <p:ph type="sldNum" sz="quarter" idx="12"/>
          </p:nvPr>
        </p:nvSpPr>
        <p:spPr/>
        <p:txBody>
          <a:bodyPr/>
          <a:lstStyle/>
          <a:p>
            <a:fld id="{428CB7A3-A6AD-4C44-B80A-AB80FD66F40D}" type="slidenum">
              <a:rPr lang="zh-CN" altLang="en-US" smtClean="0"/>
              <a:t>‹#›</a:t>
            </a:fld>
            <a:endParaRPr lang="zh-CN" altLang="en-US"/>
          </a:p>
        </p:txBody>
      </p:sp>
    </p:spTree>
    <p:extLst>
      <p:ext uri="{BB962C8B-B14F-4D97-AF65-F5344CB8AC3E}">
        <p14:creationId xmlns:p14="http://schemas.microsoft.com/office/powerpoint/2010/main" val="4135766908"/>
      </p:ext>
    </p:extLst>
  </p:cSld>
  <p:clrMapOvr>
    <a:masterClrMapping/>
  </p:clrMapOvr>
  <p:transition advTm="300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D7E024C-0474-40F9-AB09-55837DFBB43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8D0CA41D-599B-4622-9054-3FCA5D1576F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BBAEB4EF-7513-48F8-BB52-48318C5A23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ACB97DE0-812A-443C-AC64-6E74C379F86E}"/>
              </a:ext>
            </a:extLst>
          </p:cNvPr>
          <p:cNvSpPr>
            <a:spLocks noGrp="1"/>
          </p:cNvSpPr>
          <p:nvPr>
            <p:ph type="dt" sz="half" idx="10"/>
          </p:nvPr>
        </p:nvSpPr>
        <p:spPr/>
        <p:txBody>
          <a:bodyPr/>
          <a:lstStyle/>
          <a:p>
            <a:fld id="{62F42EA0-288B-46A3-8DEE-9F041C6F09BB}" type="datetimeFigureOut">
              <a:rPr lang="zh-CN" altLang="en-US" smtClean="0"/>
              <a:t>2017/11/26 Sunday</a:t>
            </a:fld>
            <a:endParaRPr lang="zh-CN" altLang="en-US"/>
          </a:p>
        </p:txBody>
      </p:sp>
      <p:sp>
        <p:nvSpPr>
          <p:cNvPr id="6" name="页脚占位符 5">
            <a:extLst>
              <a:ext uri="{FF2B5EF4-FFF2-40B4-BE49-F238E27FC236}">
                <a16:creationId xmlns:a16="http://schemas.microsoft.com/office/drawing/2014/main" id="{4A5E58B1-3CE0-4B0F-BF85-56D7BE02F9E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F8B086B-28A2-4777-ABCB-D5D3AC0A329E}"/>
              </a:ext>
            </a:extLst>
          </p:cNvPr>
          <p:cNvSpPr>
            <a:spLocks noGrp="1"/>
          </p:cNvSpPr>
          <p:nvPr>
            <p:ph type="sldNum" sz="quarter" idx="12"/>
          </p:nvPr>
        </p:nvSpPr>
        <p:spPr/>
        <p:txBody>
          <a:bodyPr/>
          <a:lstStyle/>
          <a:p>
            <a:fld id="{428CB7A3-A6AD-4C44-B80A-AB80FD66F40D}" type="slidenum">
              <a:rPr lang="zh-CN" altLang="en-US" smtClean="0"/>
              <a:t>‹#›</a:t>
            </a:fld>
            <a:endParaRPr lang="zh-CN" altLang="en-US"/>
          </a:p>
        </p:txBody>
      </p:sp>
    </p:spTree>
    <p:extLst>
      <p:ext uri="{BB962C8B-B14F-4D97-AF65-F5344CB8AC3E}">
        <p14:creationId xmlns:p14="http://schemas.microsoft.com/office/powerpoint/2010/main" val="3913773343"/>
      </p:ext>
    </p:extLst>
  </p:cSld>
  <p:clrMapOvr>
    <a:masterClrMapping/>
  </p:clrMapOvr>
  <p:transition advTm="300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slideLayout" Target="../slideLayouts/slideLayout32.xml"/><Relationship Id="rId26" Type="http://schemas.openxmlformats.org/officeDocument/2006/relationships/theme" Target="../theme/theme2.xml"/><Relationship Id="rId3" Type="http://schemas.openxmlformats.org/officeDocument/2006/relationships/slideLayout" Target="../slideLayouts/slideLayout17.xml"/><Relationship Id="rId21" Type="http://schemas.openxmlformats.org/officeDocument/2006/relationships/slideLayout" Target="../slideLayouts/slideLayout35.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5" Type="http://schemas.openxmlformats.org/officeDocument/2006/relationships/slideLayout" Target="../slideLayouts/slideLayout39.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20" Type="http://schemas.openxmlformats.org/officeDocument/2006/relationships/slideLayout" Target="../slideLayouts/slideLayout34.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24" Type="http://schemas.openxmlformats.org/officeDocument/2006/relationships/slideLayout" Target="../slideLayouts/slideLayout38.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23" Type="http://schemas.openxmlformats.org/officeDocument/2006/relationships/slideLayout" Target="../slideLayouts/slideLayout37.xml"/><Relationship Id="rId10" Type="http://schemas.openxmlformats.org/officeDocument/2006/relationships/slideLayout" Target="../slideLayouts/slideLayout24.xml"/><Relationship Id="rId19" Type="http://schemas.openxmlformats.org/officeDocument/2006/relationships/slideLayout" Target="../slideLayouts/slideLayout33.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 Id="rId22"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0CD5338F-2FE5-47D1-A98A-D0A89FCBC0B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98507A58-3FE4-450C-AA79-8B07F277594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69703355-CF8A-486C-8CDF-7BFD16831C8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F42EA0-288B-46A3-8DEE-9F041C6F09BB}" type="datetimeFigureOut">
              <a:rPr lang="zh-CN" altLang="en-US" smtClean="0"/>
              <a:t>2017/11/26 Sunday</a:t>
            </a:fld>
            <a:endParaRPr lang="zh-CN" altLang="en-US"/>
          </a:p>
        </p:txBody>
      </p:sp>
      <p:sp>
        <p:nvSpPr>
          <p:cNvPr id="5" name="页脚占位符 4">
            <a:extLst>
              <a:ext uri="{FF2B5EF4-FFF2-40B4-BE49-F238E27FC236}">
                <a16:creationId xmlns:a16="http://schemas.microsoft.com/office/drawing/2014/main" id="{6CA80DBF-379B-4B6B-A406-D77D6CEAD80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A6C81D67-00EF-4957-BF51-DE0C227F9C1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8CB7A3-A6AD-4C44-B80A-AB80FD66F40D}" type="slidenum">
              <a:rPr lang="zh-CN" altLang="en-US" smtClean="0"/>
              <a:t>‹#›</a:t>
            </a:fld>
            <a:endParaRPr lang="zh-CN" altLang="en-US"/>
          </a:p>
        </p:txBody>
      </p:sp>
    </p:spTree>
    <p:extLst>
      <p:ext uri="{BB962C8B-B14F-4D97-AF65-F5344CB8AC3E}">
        <p14:creationId xmlns:p14="http://schemas.microsoft.com/office/powerpoint/2010/main" val="26382343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advTm="300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146" y="365086"/>
            <a:ext cx="10515709" cy="1325409"/>
          </a:xfrm>
          <a:prstGeom prst="rect">
            <a:avLst/>
          </a:prstGeom>
        </p:spPr>
        <p:txBody>
          <a:bodyPr vert="horz" lIns="33864" tIns="16904" rIns="33864" bIns="16904" rtlCol="0" anchor="ctr">
            <a:normAutofit/>
          </a:bodyPr>
          <a:lstStyle/>
          <a:p>
            <a:r>
              <a:rPr lang="es-ES"/>
              <a:t>Haga clic para modificar el estilo de título del patrón</a:t>
            </a:r>
            <a:endParaRPr lang="es-SV"/>
          </a:p>
        </p:txBody>
      </p:sp>
      <p:sp>
        <p:nvSpPr>
          <p:cNvPr id="3" name="Marcador de texto 2"/>
          <p:cNvSpPr>
            <a:spLocks noGrp="1"/>
          </p:cNvSpPr>
          <p:nvPr>
            <p:ph type="body" idx="1"/>
          </p:nvPr>
        </p:nvSpPr>
        <p:spPr>
          <a:xfrm>
            <a:off x="838146" y="1825415"/>
            <a:ext cx="10515709" cy="4351628"/>
          </a:xfrm>
          <a:prstGeom prst="rect">
            <a:avLst/>
          </a:prstGeom>
        </p:spPr>
        <p:txBody>
          <a:bodyPr vert="horz" lIns="33864" tIns="16904" rIns="33864" bIns="16904" rtlCol="0">
            <a:normAutofit/>
          </a:body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SV" dirty="0"/>
          </a:p>
        </p:txBody>
      </p:sp>
      <p:sp>
        <p:nvSpPr>
          <p:cNvPr id="6" name="Marcador de número de diapositiva 5"/>
          <p:cNvSpPr>
            <a:spLocks noGrp="1"/>
          </p:cNvSpPr>
          <p:nvPr>
            <p:ph type="sldNum" sz="quarter" idx="4"/>
          </p:nvPr>
        </p:nvSpPr>
        <p:spPr>
          <a:xfrm>
            <a:off x="9083486" y="6356408"/>
            <a:ext cx="2743021" cy="365083"/>
          </a:xfrm>
          <a:prstGeom prst="rect">
            <a:avLst/>
          </a:prstGeom>
        </p:spPr>
        <p:txBody>
          <a:bodyPr vert="horz" lIns="33864" tIns="16904" rIns="33864" bIns="16904" rtlCol="0" anchor="ctr"/>
          <a:lstStyle>
            <a:lvl1pPr algn="r">
              <a:defRPr lang="es-SV" sz="933" kern="1200" smtClean="0">
                <a:solidFill>
                  <a:srgbClr val="656565"/>
                </a:solidFill>
                <a:latin typeface="Source Sans Pro" panose="020B0503030403020204" pitchFamily="34" charset="0"/>
                <a:ea typeface="+mn-ea"/>
                <a:cs typeface="+mn-cs"/>
              </a:defRPr>
            </a:lvl1pPr>
          </a:lstStyle>
          <a:p>
            <a:pPr defTabSz="1192077"/>
            <a:fld id="{FF439014-E629-42E3-A58B-61A0F1C8CFFE}" type="slidenum">
              <a:rPr lang="en-US" altLang="zh-CN" smtClean="0"/>
              <a:pPr defTabSz="1192077"/>
              <a:t>‹#›</a:t>
            </a:fld>
            <a:endParaRPr lang="zh-CN" altLang="en-US" dirty="0"/>
          </a:p>
        </p:txBody>
      </p:sp>
    </p:spTree>
    <p:extLst>
      <p:ext uri="{BB962C8B-B14F-4D97-AF65-F5344CB8AC3E}">
        <p14:creationId xmlns:p14="http://schemas.microsoft.com/office/powerpoint/2010/main" val="649264831"/>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 id="2147483679" r:id="rId16"/>
    <p:sldLayoutId id="2147483680" r:id="rId17"/>
    <p:sldLayoutId id="2147483681" r:id="rId18"/>
    <p:sldLayoutId id="2147483682" r:id="rId19"/>
    <p:sldLayoutId id="2147483683" r:id="rId20"/>
    <p:sldLayoutId id="2147483684" r:id="rId21"/>
    <p:sldLayoutId id="2147483685" r:id="rId22"/>
    <p:sldLayoutId id="2147483686" r:id="rId23"/>
    <p:sldLayoutId id="2147483687" r:id="rId24"/>
    <p:sldLayoutId id="2147483688" r:id="rId25"/>
  </p:sldLayoutIdLst>
  <p:transition advTm="3000"/>
  <p:txStyles>
    <p:titleStyle>
      <a:lvl1pPr algn="l" defTabSz="450415" rtl="0" eaLnBrk="1" latinLnBrk="0" hangingPunct="1">
        <a:lnSpc>
          <a:spcPct val="90000"/>
        </a:lnSpc>
        <a:spcBef>
          <a:spcPct val="0"/>
        </a:spcBef>
        <a:buNone/>
        <a:defRPr sz="2133" kern="1200">
          <a:solidFill>
            <a:schemeClr val="tx1"/>
          </a:solidFill>
          <a:latin typeface="+mj-lt"/>
          <a:ea typeface="+mj-ea"/>
          <a:cs typeface="+mj-cs"/>
        </a:defRPr>
      </a:lvl1pPr>
    </p:titleStyle>
    <p:bodyStyle>
      <a:lvl1pPr marL="112604" indent="-112604" algn="l" defTabSz="450415" rtl="0" eaLnBrk="1" latinLnBrk="0" hangingPunct="1">
        <a:lnSpc>
          <a:spcPct val="90000"/>
        </a:lnSpc>
        <a:spcBef>
          <a:spcPts val="500"/>
        </a:spcBef>
        <a:buFont typeface="Arial" panose="020B0604020202020204" pitchFamily="34" charset="0"/>
        <a:buChar char="•"/>
        <a:defRPr sz="1333" kern="1200">
          <a:solidFill>
            <a:schemeClr val="tx1"/>
          </a:solidFill>
          <a:latin typeface="+mn-lt"/>
          <a:ea typeface="+mn-ea"/>
          <a:cs typeface="+mn-cs"/>
        </a:defRPr>
      </a:lvl1pPr>
      <a:lvl2pPr marL="338658" indent="-112604" algn="l" defTabSz="450415" rtl="0" eaLnBrk="1" latinLnBrk="0" hangingPunct="1">
        <a:lnSpc>
          <a:spcPct val="90000"/>
        </a:lnSpc>
        <a:spcBef>
          <a:spcPts val="247"/>
        </a:spcBef>
        <a:buFont typeface="Arial" panose="020B0604020202020204" pitchFamily="34" charset="0"/>
        <a:buChar char="•"/>
        <a:defRPr sz="1200" kern="1200">
          <a:solidFill>
            <a:schemeClr val="tx1"/>
          </a:solidFill>
          <a:latin typeface="+mn-lt"/>
          <a:ea typeface="+mn-ea"/>
          <a:cs typeface="+mn-cs"/>
        </a:defRPr>
      </a:lvl2pPr>
      <a:lvl3pPr marL="563866" indent="-112604" algn="l" defTabSz="450415" rtl="0" eaLnBrk="1" latinLnBrk="0" hangingPunct="1">
        <a:lnSpc>
          <a:spcPct val="90000"/>
        </a:lnSpc>
        <a:spcBef>
          <a:spcPts val="247"/>
        </a:spcBef>
        <a:buFont typeface="Arial" panose="020B0604020202020204" pitchFamily="34" charset="0"/>
        <a:buChar char="•"/>
        <a:defRPr sz="933" kern="1200">
          <a:solidFill>
            <a:schemeClr val="tx1"/>
          </a:solidFill>
          <a:latin typeface="+mn-lt"/>
          <a:ea typeface="+mn-ea"/>
          <a:cs typeface="+mn-cs"/>
        </a:defRPr>
      </a:lvl3pPr>
      <a:lvl4pPr marL="789920" indent="-112604" algn="l" defTabSz="450415" rtl="0" eaLnBrk="1" latinLnBrk="0" hangingPunct="1">
        <a:lnSpc>
          <a:spcPct val="90000"/>
        </a:lnSpc>
        <a:spcBef>
          <a:spcPts val="247"/>
        </a:spcBef>
        <a:buFont typeface="Arial" panose="020B0604020202020204" pitchFamily="34" charset="0"/>
        <a:buChar char="•"/>
        <a:defRPr sz="933" kern="1200">
          <a:solidFill>
            <a:schemeClr val="tx1"/>
          </a:solidFill>
          <a:latin typeface="+mn-lt"/>
          <a:ea typeface="+mn-ea"/>
          <a:cs typeface="+mn-cs"/>
        </a:defRPr>
      </a:lvl4pPr>
      <a:lvl5pPr marL="1015128" indent="-112604" algn="l" defTabSz="450415" rtl="0" eaLnBrk="1" latinLnBrk="0" hangingPunct="1">
        <a:lnSpc>
          <a:spcPct val="90000"/>
        </a:lnSpc>
        <a:spcBef>
          <a:spcPts val="247"/>
        </a:spcBef>
        <a:buFont typeface="Arial" panose="020B0604020202020204" pitchFamily="34" charset="0"/>
        <a:buChar char="•"/>
        <a:defRPr sz="933" kern="1200">
          <a:solidFill>
            <a:schemeClr val="tx1"/>
          </a:solidFill>
          <a:latin typeface="+mn-lt"/>
          <a:ea typeface="+mn-ea"/>
          <a:cs typeface="+mn-cs"/>
        </a:defRPr>
      </a:lvl5pPr>
      <a:lvl6pPr marL="1241182" indent="-112604" algn="l" defTabSz="450415" rtl="0" eaLnBrk="1" latinLnBrk="0" hangingPunct="1">
        <a:lnSpc>
          <a:spcPct val="90000"/>
        </a:lnSpc>
        <a:spcBef>
          <a:spcPts val="247"/>
        </a:spcBef>
        <a:buFont typeface="Arial" panose="020B0604020202020204" pitchFamily="34" charset="0"/>
        <a:buChar char="•"/>
        <a:defRPr sz="933" kern="1200">
          <a:solidFill>
            <a:schemeClr val="tx1"/>
          </a:solidFill>
          <a:latin typeface="+mn-lt"/>
          <a:ea typeface="+mn-ea"/>
          <a:cs typeface="+mn-cs"/>
        </a:defRPr>
      </a:lvl6pPr>
      <a:lvl7pPr marL="1466390" indent="-112604" algn="l" defTabSz="450415" rtl="0" eaLnBrk="1" latinLnBrk="0" hangingPunct="1">
        <a:lnSpc>
          <a:spcPct val="90000"/>
        </a:lnSpc>
        <a:spcBef>
          <a:spcPts val="247"/>
        </a:spcBef>
        <a:buFont typeface="Arial" panose="020B0604020202020204" pitchFamily="34" charset="0"/>
        <a:buChar char="•"/>
        <a:defRPr sz="933" kern="1200">
          <a:solidFill>
            <a:schemeClr val="tx1"/>
          </a:solidFill>
          <a:latin typeface="+mn-lt"/>
          <a:ea typeface="+mn-ea"/>
          <a:cs typeface="+mn-cs"/>
        </a:defRPr>
      </a:lvl7pPr>
      <a:lvl8pPr marL="1692444" indent="-112604" algn="l" defTabSz="450415" rtl="0" eaLnBrk="1" latinLnBrk="0" hangingPunct="1">
        <a:lnSpc>
          <a:spcPct val="90000"/>
        </a:lnSpc>
        <a:spcBef>
          <a:spcPts val="247"/>
        </a:spcBef>
        <a:buFont typeface="Arial" panose="020B0604020202020204" pitchFamily="34" charset="0"/>
        <a:buChar char="•"/>
        <a:defRPr sz="933" kern="1200">
          <a:solidFill>
            <a:schemeClr val="tx1"/>
          </a:solidFill>
          <a:latin typeface="+mn-lt"/>
          <a:ea typeface="+mn-ea"/>
          <a:cs typeface="+mn-cs"/>
        </a:defRPr>
      </a:lvl8pPr>
      <a:lvl9pPr marL="1917652" indent="-112604" algn="l" defTabSz="450415" rtl="0" eaLnBrk="1" latinLnBrk="0" hangingPunct="1">
        <a:lnSpc>
          <a:spcPct val="90000"/>
        </a:lnSpc>
        <a:spcBef>
          <a:spcPts val="247"/>
        </a:spcBef>
        <a:buFont typeface="Arial" panose="020B0604020202020204" pitchFamily="34" charset="0"/>
        <a:buChar char="•"/>
        <a:defRPr sz="933" kern="1200">
          <a:solidFill>
            <a:schemeClr val="tx1"/>
          </a:solidFill>
          <a:latin typeface="+mn-lt"/>
          <a:ea typeface="+mn-ea"/>
          <a:cs typeface="+mn-cs"/>
        </a:defRPr>
      </a:lvl9pPr>
    </p:bodyStyle>
    <p:otherStyle>
      <a:defPPr>
        <a:defRPr lang="es-SV"/>
      </a:defPPr>
      <a:lvl1pPr marL="0" algn="l" defTabSz="450415" rtl="0" eaLnBrk="1" latinLnBrk="0" hangingPunct="1">
        <a:defRPr sz="933" kern="1200">
          <a:solidFill>
            <a:schemeClr val="tx1"/>
          </a:solidFill>
          <a:latin typeface="+mn-lt"/>
          <a:ea typeface="+mn-ea"/>
          <a:cs typeface="+mn-cs"/>
        </a:defRPr>
      </a:lvl1pPr>
      <a:lvl2pPr marL="225208" algn="l" defTabSz="450415" rtl="0" eaLnBrk="1" latinLnBrk="0" hangingPunct="1">
        <a:defRPr sz="933" kern="1200">
          <a:solidFill>
            <a:schemeClr val="tx1"/>
          </a:solidFill>
          <a:latin typeface="+mn-lt"/>
          <a:ea typeface="+mn-ea"/>
          <a:cs typeface="+mn-cs"/>
        </a:defRPr>
      </a:lvl2pPr>
      <a:lvl3pPr marL="451262" algn="l" defTabSz="450415" rtl="0" eaLnBrk="1" latinLnBrk="0" hangingPunct="1">
        <a:defRPr sz="933" kern="1200">
          <a:solidFill>
            <a:schemeClr val="tx1"/>
          </a:solidFill>
          <a:latin typeface="+mn-lt"/>
          <a:ea typeface="+mn-ea"/>
          <a:cs typeface="+mn-cs"/>
        </a:defRPr>
      </a:lvl3pPr>
      <a:lvl4pPr marL="676470" algn="l" defTabSz="450415" rtl="0" eaLnBrk="1" latinLnBrk="0" hangingPunct="1">
        <a:defRPr sz="933" kern="1200">
          <a:solidFill>
            <a:schemeClr val="tx1"/>
          </a:solidFill>
          <a:latin typeface="+mn-lt"/>
          <a:ea typeface="+mn-ea"/>
          <a:cs typeface="+mn-cs"/>
        </a:defRPr>
      </a:lvl4pPr>
      <a:lvl5pPr marL="902524" algn="l" defTabSz="450415" rtl="0" eaLnBrk="1" latinLnBrk="0" hangingPunct="1">
        <a:defRPr sz="933" kern="1200">
          <a:solidFill>
            <a:schemeClr val="tx1"/>
          </a:solidFill>
          <a:latin typeface="+mn-lt"/>
          <a:ea typeface="+mn-ea"/>
          <a:cs typeface="+mn-cs"/>
        </a:defRPr>
      </a:lvl5pPr>
      <a:lvl6pPr marL="1127732" algn="l" defTabSz="450415" rtl="0" eaLnBrk="1" latinLnBrk="0" hangingPunct="1">
        <a:defRPr sz="933" kern="1200">
          <a:solidFill>
            <a:schemeClr val="tx1"/>
          </a:solidFill>
          <a:latin typeface="+mn-lt"/>
          <a:ea typeface="+mn-ea"/>
          <a:cs typeface="+mn-cs"/>
        </a:defRPr>
      </a:lvl6pPr>
      <a:lvl7pPr marL="1353786" algn="l" defTabSz="450415" rtl="0" eaLnBrk="1" latinLnBrk="0" hangingPunct="1">
        <a:defRPr sz="933" kern="1200">
          <a:solidFill>
            <a:schemeClr val="tx1"/>
          </a:solidFill>
          <a:latin typeface="+mn-lt"/>
          <a:ea typeface="+mn-ea"/>
          <a:cs typeface="+mn-cs"/>
        </a:defRPr>
      </a:lvl7pPr>
      <a:lvl8pPr marL="1578994" algn="l" defTabSz="450415" rtl="0" eaLnBrk="1" latinLnBrk="0" hangingPunct="1">
        <a:defRPr sz="933" kern="1200">
          <a:solidFill>
            <a:schemeClr val="tx1"/>
          </a:solidFill>
          <a:latin typeface="+mn-lt"/>
          <a:ea typeface="+mn-ea"/>
          <a:cs typeface="+mn-cs"/>
        </a:defRPr>
      </a:lvl8pPr>
      <a:lvl9pPr marL="1805048" algn="l" defTabSz="450415" rtl="0" eaLnBrk="1" latinLnBrk="0" hangingPunct="1">
        <a:defRPr sz="93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2.xml"/><Relationship Id="rId7" Type="http://schemas.openxmlformats.org/officeDocument/2006/relationships/image" Target="../media/image3.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2.jpe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8" Type="http://schemas.openxmlformats.org/officeDocument/2006/relationships/image" Target="../media/image34.emf"/><Relationship Id="rId3" Type="http://schemas.openxmlformats.org/officeDocument/2006/relationships/image" Target="../media/image29.emf"/><Relationship Id="rId7" Type="http://schemas.openxmlformats.org/officeDocument/2006/relationships/image" Target="../media/image33.emf"/><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32.emf"/><Relationship Id="rId5" Type="http://schemas.openxmlformats.org/officeDocument/2006/relationships/image" Target="../media/image31.emf"/><Relationship Id="rId4" Type="http://schemas.openxmlformats.org/officeDocument/2006/relationships/image" Target="../media/image30.emf"/></Relationships>
</file>

<file path=ppt/slides/_rels/slide19.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45.png"/><Relationship Id="rId3" Type="http://schemas.openxmlformats.org/officeDocument/2006/relationships/image" Target="../media/image35.png"/><Relationship Id="rId7" Type="http://schemas.openxmlformats.org/officeDocument/2006/relationships/image" Target="../media/image39.png"/><Relationship Id="rId12" Type="http://schemas.openxmlformats.org/officeDocument/2006/relationships/image" Target="../media/image44.png"/><Relationship Id="rId17" Type="http://schemas.openxmlformats.org/officeDocument/2006/relationships/image" Target="../media/image48.png"/><Relationship Id="rId2" Type="http://schemas.openxmlformats.org/officeDocument/2006/relationships/notesSlide" Target="../notesSlides/notesSlide19.xml"/><Relationship Id="rId16" Type="http://schemas.openxmlformats.org/officeDocument/2006/relationships/image" Target="../media/image47.png"/><Relationship Id="rId1" Type="http://schemas.openxmlformats.org/officeDocument/2006/relationships/slideLayout" Target="../slideLayouts/slideLayout7.xml"/><Relationship Id="rId6" Type="http://schemas.openxmlformats.org/officeDocument/2006/relationships/image" Target="../media/image38.png"/><Relationship Id="rId11" Type="http://schemas.openxmlformats.org/officeDocument/2006/relationships/image" Target="../media/image43.png"/><Relationship Id="rId5" Type="http://schemas.openxmlformats.org/officeDocument/2006/relationships/image" Target="../media/image37.png"/><Relationship Id="rId15" Type="http://schemas.microsoft.com/office/2007/relationships/hdphoto" Target="../media/hdphoto2.wdp"/><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png"/><Relationship Id="rId14" Type="http://schemas.openxmlformats.org/officeDocument/2006/relationships/image" Target="../media/image46.pn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52.jpeg"/><Relationship Id="rId5" Type="http://schemas.openxmlformats.org/officeDocument/2006/relationships/image" Target="../media/image51.png"/><Relationship Id="rId4" Type="http://schemas.openxmlformats.org/officeDocument/2006/relationships/image" Target="../media/image50.jpeg"/></Relationships>
</file>

<file path=ppt/slides/_rels/slide2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image" Target="../media/image7.emf"/><Relationship Id="rId7" Type="http://schemas.openxmlformats.org/officeDocument/2006/relationships/image" Target="../media/image11.emf"/><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0.emf"/><Relationship Id="rId5" Type="http://schemas.openxmlformats.org/officeDocument/2006/relationships/image" Target="../media/image9.emf"/><Relationship Id="rId4" Type="http://schemas.openxmlformats.org/officeDocument/2006/relationships/image" Target="../media/image8.emf"/></Relationships>
</file>

<file path=ppt/slides/_rels/slide6.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DA3913AA-E5AC-4F91-BD65-9A0E1ADA0D2A}"/>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0" y="-1"/>
            <a:ext cx="6096000" cy="6858001"/>
          </a:xfrm>
          <a:prstGeom prst="rect">
            <a:avLst/>
          </a:prstGeom>
          <a:effectLst/>
        </p:spPr>
      </p:pic>
      <p:sp>
        <p:nvSpPr>
          <p:cNvPr id="6" name="矩形 5">
            <a:extLst>
              <a:ext uri="{FF2B5EF4-FFF2-40B4-BE49-F238E27FC236}">
                <a16:creationId xmlns:a16="http://schemas.microsoft.com/office/drawing/2014/main" id="{D3207193-A482-45BA-9398-068CD7CC416E}"/>
              </a:ext>
            </a:extLst>
          </p:cNvPr>
          <p:cNvSpPr/>
          <p:nvPr/>
        </p:nvSpPr>
        <p:spPr>
          <a:xfrm>
            <a:off x="7950200" y="1174749"/>
            <a:ext cx="2311756" cy="4508500"/>
          </a:xfrm>
          <a:prstGeom prst="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530C6EE5-7E81-4D9B-9367-BBD230E4B778}"/>
              </a:ext>
            </a:extLst>
          </p:cNvPr>
          <p:cNvSpPr/>
          <p:nvPr/>
        </p:nvSpPr>
        <p:spPr>
          <a:xfrm>
            <a:off x="10135956" y="1048749"/>
            <a:ext cx="252000" cy="252000"/>
          </a:xfrm>
          <a:prstGeom prst="rect">
            <a:avLst/>
          </a:prstGeom>
          <a:solidFill>
            <a:srgbClr val="040F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ACF12FCF-AD36-40AE-BAD3-E5D64C5884F8}"/>
              </a:ext>
            </a:extLst>
          </p:cNvPr>
          <p:cNvSpPr/>
          <p:nvPr/>
        </p:nvSpPr>
        <p:spPr>
          <a:xfrm>
            <a:off x="7824200" y="5537199"/>
            <a:ext cx="252000" cy="252000"/>
          </a:xfrm>
          <a:prstGeom prst="rect">
            <a:avLst/>
          </a:prstGeom>
          <a:solidFill>
            <a:srgbClr val="040F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7FA6A17A-64A4-4F9F-9E93-2662489A61B8}"/>
              </a:ext>
            </a:extLst>
          </p:cNvPr>
          <p:cNvSpPr/>
          <p:nvPr/>
        </p:nvSpPr>
        <p:spPr>
          <a:xfrm>
            <a:off x="9817100" y="2019299"/>
            <a:ext cx="927100" cy="4051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6C965018-F695-448D-A9C6-3939B300AB54}"/>
              </a:ext>
            </a:extLst>
          </p:cNvPr>
          <p:cNvSpPr txBox="1"/>
          <p:nvPr/>
        </p:nvSpPr>
        <p:spPr>
          <a:xfrm>
            <a:off x="8735504" y="1459229"/>
            <a:ext cx="1107996" cy="3939540"/>
          </a:xfrm>
          <a:prstGeom prst="rect">
            <a:avLst/>
          </a:prstGeom>
          <a:noFill/>
        </p:spPr>
        <p:txBody>
          <a:bodyPr vert="eaVert" wrap="none" rtlCol="0">
            <a:spAutoFit/>
          </a:bodyPr>
          <a:lstStyle/>
          <a:p>
            <a:r>
              <a:rPr lang="zh-CN" altLang="en-US" sz="6000" dirty="0">
                <a:latin typeface="方正兰亭特黑_GBK" panose="02000000000000000000" pitchFamily="2" charset="-122"/>
                <a:ea typeface="方正兰亭特黑_GBK" panose="02000000000000000000" pitchFamily="2" charset="-122"/>
              </a:rPr>
              <a:t>商业策划案</a:t>
            </a:r>
          </a:p>
        </p:txBody>
      </p:sp>
      <p:sp>
        <p:nvSpPr>
          <p:cNvPr id="12" name="文本框 11">
            <a:extLst>
              <a:ext uri="{FF2B5EF4-FFF2-40B4-BE49-F238E27FC236}">
                <a16:creationId xmlns:a16="http://schemas.microsoft.com/office/drawing/2014/main" id="{6797E522-9BA2-4EC3-B9AF-A270A74D4C3D}"/>
              </a:ext>
            </a:extLst>
          </p:cNvPr>
          <p:cNvSpPr txBox="1"/>
          <p:nvPr/>
        </p:nvSpPr>
        <p:spPr>
          <a:xfrm>
            <a:off x="9984957" y="2205374"/>
            <a:ext cx="553998" cy="3477875"/>
          </a:xfrm>
          <a:prstGeom prst="rect">
            <a:avLst/>
          </a:prstGeom>
          <a:noFill/>
        </p:spPr>
        <p:txBody>
          <a:bodyPr vert="eaVert" wrap="none" rtlCol="0">
            <a:spAutoFit/>
          </a:bodyPr>
          <a:lstStyle/>
          <a:p>
            <a:r>
              <a:rPr lang="zh-CN" altLang="en-US" sz="2400" b="1" dirty="0">
                <a:solidFill>
                  <a:srgbClr val="3D5C7E"/>
                </a:solidFill>
                <a:latin typeface="微软雅黑" panose="020B0503020204020204" pitchFamily="34" charset="-122"/>
                <a:ea typeface="微软雅黑" panose="020B0503020204020204" pitchFamily="34" charset="-122"/>
              </a:rPr>
              <a:t>插入策划案相关内容简述</a:t>
            </a:r>
          </a:p>
        </p:txBody>
      </p:sp>
      <p:sp>
        <p:nvSpPr>
          <p:cNvPr id="13" name="文本框 12">
            <a:extLst>
              <a:ext uri="{FF2B5EF4-FFF2-40B4-BE49-F238E27FC236}">
                <a16:creationId xmlns:a16="http://schemas.microsoft.com/office/drawing/2014/main" id="{F38DBFF0-0125-44CF-A760-827277D4621B}"/>
              </a:ext>
            </a:extLst>
          </p:cNvPr>
          <p:cNvSpPr txBox="1"/>
          <p:nvPr/>
        </p:nvSpPr>
        <p:spPr>
          <a:xfrm>
            <a:off x="8387842" y="1521785"/>
            <a:ext cx="400110" cy="3814425"/>
          </a:xfrm>
          <a:prstGeom prst="rect">
            <a:avLst/>
          </a:prstGeom>
          <a:noFill/>
        </p:spPr>
        <p:txBody>
          <a:bodyPr vert="eaVert" wrap="square" rtlCol="0">
            <a:spAutoFit/>
          </a:bodyPr>
          <a:lstStyle/>
          <a:p>
            <a:pPr algn="dist"/>
            <a:r>
              <a:rPr lang="en-US" altLang="zh-CN" sz="1400" dirty="0">
                <a:solidFill>
                  <a:srgbClr val="3D5C7E"/>
                </a:solidFill>
                <a:latin typeface="微软雅黑" panose="020B0503020204020204" pitchFamily="34" charset="-122"/>
                <a:ea typeface="微软雅黑" panose="020B0503020204020204" pitchFamily="34" charset="-122"/>
              </a:rPr>
              <a:t>BUSINESS REPORT</a:t>
            </a:r>
            <a:endParaRPr lang="zh-CN" altLang="en-US" sz="1400" dirty="0">
              <a:solidFill>
                <a:srgbClr val="3D5C7E"/>
              </a:solidFill>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F73B024B-C743-4DCB-B97D-E273AF83D839}"/>
              </a:ext>
            </a:extLst>
          </p:cNvPr>
          <p:cNvSpPr txBox="1"/>
          <p:nvPr/>
        </p:nvSpPr>
        <p:spPr>
          <a:xfrm>
            <a:off x="7617190" y="1521785"/>
            <a:ext cx="615553" cy="1020472"/>
          </a:xfrm>
          <a:prstGeom prst="rect">
            <a:avLst/>
          </a:prstGeom>
          <a:solidFill>
            <a:srgbClr val="3D5C7E"/>
          </a:solidFill>
        </p:spPr>
        <p:txBody>
          <a:bodyPr vert="eaVert" wrap="none" rtlCol="0">
            <a:spAutoFit/>
          </a:bodyPr>
          <a:lstStyle/>
          <a:p>
            <a:r>
              <a:rPr lang="en-US" altLang="zh-CN" sz="2800" dirty="0" smtClean="0">
                <a:solidFill>
                  <a:schemeClr val="bg1"/>
                </a:solidFill>
                <a:latin typeface="方正兰亭特黑_GBK" panose="02000000000000000000" pitchFamily="2" charset="-122"/>
                <a:ea typeface="方正兰亭特黑_GBK" panose="02000000000000000000" pitchFamily="2" charset="-122"/>
              </a:rPr>
              <a:t>201X</a:t>
            </a:r>
            <a:endParaRPr lang="zh-CN" altLang="en-US" sz="2800" dirty="0">
              <a:solidFill>
                <a:schemeClr val="bg1"/>
              </a:solidFill>
              <a:latin typeface="方正兰亭特黑_GBK" panose="02000000000000000000" pitchFamily="2" charset="-122"/>
              <a:ea typeface="方正兰亭特黑_GBK" panose="02000000000000000000" pitchFamily="2" charset="-122"/>
            </a:endParaRPr>
          </a:p>
        </p:txBody>
      </p:sp>
      <p:sp>
        <p:nvSpPr>
          <p:cNvPr id="16" name="文本框 15">
            <a:extLst>
              <a:ext uri="{FF2B5EF4-FFF2-40B4-BE49-F238E27FC236}">
                <a16:creationId xmlns:a16="http://schemas.microsoft.com/office/drawing/2014/main" id="{C0174ED4-A69B-4535-AEEE-65B8B871C0FF}"/>
              </a:ext>
            </a:extLst>
          </p:cNvPr>
          <p:cNvSpPr txBox="1"/>
          <p:nvPr/>
        </p:nvSpPr>
        <p:spPr>
          <a:xfrm>
            <a:off x="10994743" y="195349"/>
            <a:ext cx="990977" cy="369332"/>
          </a:xfrm>
          <a:prstGeom prst="rect">
            <a:avLst/>
          </a:prstGeom>
          <a:gradFill>
            <a:gsLst>
              <a:gs pos="0">
                <a:srgbClr val="3D5C7E"/>
              </a:gs>
              <a:gs pos="100000">
                <a:srgbClr val="040F24"/>
              </a:gs>
            </a:gsLst>
            <a:lin ang="5400000" scaled="0"/>
          </a:gradFill>
        </p:spPr>
        <p:txBody>
          <a:bodyPr vert="horz" wrap="none" rtlCol="0">
            <a:spAutoFit/>
          </a:bodyPr>
          <a:lstStyle/>
          <a:p>
            <a:r>
              <a:rPr lang="en-US" altLang="zh-CN" dirty="0">
                <a:solidFill>
                  <a:schemeClr val="bg1"/>
                </a:solidFill>
                <a:latin typeface="方正兰亭特黑_GBK" panose="02000000000000000000" pitchFamily="2" charset="-122"/>
                <a:ea typeface="方正兰亭特黑_GBK" panose="02000000000000000000" pitchFamily="2" charset="-122"/>
              </a:rPr>
              <a:t>LOGO</a:t>
            </a:r>
            <a:endParaRPr lang="zh-CN" altLang="en-US" dirty="0">
              <a:solidFill>
                <a:schemeClr val="bg1"/>
              </a:solidFill>
              <a:latin typeface="方正兰亭特黑_GBK" panose="02000000000000000000" pitchFamily="2" charset="-122"/>
              <a:ea typeface="方正兰亭特黑_GBK" panose="02000000000000000000" pitchFamily="2" charset="-122"/>
            </a:endParaRPr>
          </a:p>
        </p:txBody>
      </p:sp>
      <p:pic>
        <p:nvPicPr>
          <p:cNvPr id="18" name="PA_CinematicRisingClimax ">
            <a:hlinkClick r:id="" action="ppaction://media"/>
            <a:extLst>
              <a:ext uri="{FF2B5EF4-FFF2-40B4-BE49-F238E27FC236}">
                <a16:creationId xmlns:a16="http://schemas.microsoft.com/office/drawing/2014/main" id="{B8E19EE9-B80D-458D-897A-D783BF383A74}"/>
              </a:ext>
            </a:extLst>
          </p:cNvPr>
          <p:cNvPicPr>
            <a:picLocks noChangeAspect="1"/>
          </p:cNvPicPr>
          <p:nvPr>
            <a:audioFile r:link="rId2"/>
            <p:custDataLst>
              <p:tags r:id="rId3"/>
            </p:custDataLst>
            <p:extLst>
              <p:ext uri="{DAA4B4D4-6D71-4841-9C94-3DE7FCFB9230}">
                <p14:media xmlns:p14="http://schemas.microsoft.com/office/powerpoint/2010/main" r:embed="rId1"/>
              </p:ext>
            </p:extLst>
          </p:nvPr>
        </p:nvPicPr>
        <p:blipFill>
          <a:blip r:embed="rId7"/>
          <a:stretch>
            <a:fillRect/>
          </a:stretch>
        </p:blipFill>
        <p:spPr>
          <a:xfrm>
            <a:off x="176295" y="6370638"/>
            <a:ext cx="487363" cy="487362"/>
          </a:xfrm>
          <a:prstGeom prst="rect">
            <a:avLst/>
          </a:prstGeom>
        </p:spPr>
      </p:pic>
      <p:sp>
        <p:nvSpPr>
          <p:cNvPr id="3" name="文本框 2"/>
          <p:cNvSpPr txBox="1"/>
          <p:nvPr/>
        </p:nvSpPr>
        <p:spPr>
          <a:xfrm>
            <a:off x="6619741" y="6070599"/>
            <a:ext cx="4870490" cy="369332"/>
          </a:xfrm>
          <a:prstGeom prst="rect">
            <a:avLst/>
          </a:prstGeom>
          <a:noFill/>
        </p:spPr>
        <p:txBody>
          <a:bodyPr wrap="square" rtlCol="0">
            <a:spAutoFit/>
          </a:bodyPr>
          <a:lstStyle/>
          <a:p>
            <a:r>
              <a:rPr lang="zh-CN" altLang="en-US" dirty="0" smtClean="0"/>
              <a:t>汇报人</a:t>
            </a:r>
            <a:r>
              <a:rPr lang="zh-CN" altLang="en-US" dirty="0" smtClean="0"/>
              <a:t>：小鹿</a:t>
            </a:r>
            <a:r>
              <a:rPr lang="en-US" altLang="zh-CN" dirty="0" err="1" smtClean="0"/>
              <a:t>ppt</a:t>
            </a:r>
            <a:r>
              <a:rPr lang="zh-CN" altLang="en-US" dirty="0" smtClean="0"/>
              <a:t>；</a:t>
            </a:r>
            <a:r>
              <a:rPr lang="zh-CN" altLang="en-US" dirty="0" smtClean="0"/>
              <a:t>汇报时间：</a:t>
            </a:r>
            <a:r>
              <a:rPr lang="en-US" altLang="zh-CN" dirty="0" smtClean="0"/>
              <a:t>XX</a:t>
            </a:r>
            <a:r>
              <a:rPr lang="zh-CN" altLang="en-US" dirty="0" smtClean="0"/>
              <a:t>年</a:t>
            </a:r>
            <a:r>
              <a:rPr lang="en-US" altLang="zh-CN" dirty="0" smtClean="0"/>
              <a:t>XX</a:t>
            </a:r>
            <a:r>
              <a:rPr lang="zh-CN" altLang="en-US" dirty="0" smtClean="0"/>
              <a:t>月</a:t>
            </a:r>
            <a:endParaRPr lang="zh-CN" altLang="en-US" dirty="0"/>
          </a:p>
        </p:txBody>
      </p:sp>
    </p:spTree>
    <p:extLst>
      <p:ext uri="{BB962C8B-B14F-4D97-AF65-F5344CB8AC3E}">
        <p14:creationId xmlns:p14="http://schemas.microsoft.com/office/powerpoint/2010/main" val="2347755056"/>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8"/>
                                        </p:tgtEl>
                                      </p:cBhvr>
                                    </p:cmd>
                                  </p:childTnLst>
                                </p:cTn>
                              </p:par>
                              <p:par>
                                <p:cTn id="7" presetID="21" presetClass="entr" presetSubtype="1"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animEffect transition="in" filter="wheel(1)">
                                      <p:cBhvr>
                                        <p:cTn id="9" dur="1500"/>
                                        <p:tgtEl>
                                          <p:spTgt spid="6"/>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7"/>
                                        </p:tgtEl>
                                        <p:attrNameLst>
                                          <p:attrName>style.visibility</p:attrName>
                                        </p:attrNameLst>
                                      </p:cBhvr>
                                      <p:to>
                                        <p:strVal val="visible"/>
                                      </p:to>
                                    </p:set>
                                    <p:anim calcmode="lin" valueType="num">
                                      <p:cBhvr>
                                        <p:cTn id="12" dur="250" fill="hold"/>
                                        <p:tgtEl>
                                          <p:spTgt spid="7"/>
                                        </p:tgtEl>
                                        <p:attrNameLst>
                                          <p:attrName>ppt_w</p:attrName>
                                        </p:attrNameLst>
                                      </p:cBhvr>
                                      <p:tavLst>
                                        <p:tav tm="0">
                                          <p:val>
                                            <p:fltVal val="0"/>
                                          </p:val>
                                        </p:tav>
                                        <p:tav tm="100000">
                                          <p:val>
                                            <p:strVal val="#ppt_w"/>
                                          </p:val>
                                        </p:tav>
                                      </p:tavLst>
                                    </p:anim>
                                    <p:anim calcmode="lin" valueType="num">
                                      <p:cBhvr>
                                        <p:cTn id="13" dur="250" fill="hold"/>
                                        <p:tgtEl>
                                          <p:spTgt spid="7"/>
                                        </p:tgtEl>
                                        <p:attrNameLst>
                                          <p:attrName>ppt_h</p:attrName>
                                        </p:attrNameLst>
                                      </p:cBhvr>
                                      <p:tavLst>
                                        <p:tav tm="0">
                                          <p:val>
                                            <p:fltVal val="0"/>
                                          </p:val>
                                        </p:tav>
                                        <p:tav tm="100000">
                                          <p:val>
                                            <p:strVal val="#ppt_h"/>
                                          </p:val>
                                        </p:tav>
                                      </p:tavLst>
                                    </p:anim>
                                    <p:animEffect transition="in" filter="fade">
                                      <p:cBhvr>
                                        <p:cTn id="14" dur="250"/>
                                        <p:tgtEl>
                                          <p:spTgt spid="7"/>
                                        </p:tgtEl>
                                      </p:cBhvr>
                                    </p:animEffect>
                                  </p:childTnLst>
                                </p:cTn>
                              </p:par>
                              <p:par>
                                <p:cTn id="15" presetID="22" presetClass="entr" presetSubtype="1" fill="hold" grpId="0" nodeType="withEffect">
                                  <p:stCondLst>
                                    <p:cond delay="50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250"/>
                                        <p:tgtEl>
                                          <p:spTgt spid="12"/>
                                        </p:tgtEl>
                                      </p:cBhvr>
                                    </p:animEffect>
                                  </p:childTnLst>
                                </p:cTn>
                              </p:par>
                              <p:par>
                                <p:cTn id="18" presetID="53" presetClass="entr" presetSubtype="16" fill="hold" grpId="0" nodeType="withEffect">
                                  <p:stCondLst>
                                    <p:cond delay="750"/>
                                  </p:stCondLst>
                                  <p:childTnLst>
                                    <p:set>
                                      <p:cBhvr>
                                        <p:cTn id="19" dur="1" fill="hold">
                                          <p:stCondLst>
                                            <p:cond delay="0"/>
                                          </p:stCondLst>
                                        </p:cTn>
                                        <p:tgtEl>
                                          <p:spTgt spid="8"/>
                                        </p:tgtEl>
                                        <p:attrNameLst>
                                          <p:attrName>style.visibility</p:attrName>
                                        </p:attrNameLst>
                                      </p:cBhvr>
                                      <p:to>
                                        <p:strVal val="visible"/>
                                      </p:to>
                                    </p:set>
                                    <p:anim calcmode="lin" valueType="num">
                                      <p:cBhvr>
                                        <p:cTn id="20" dur="250" fill="hold"/>
                                        <p:tgtEl>
                                          <p:spTgt spid="8"/>
                                        </p:tgtEl>
                                        <p:attrNameLst>
                                          <p:attrName>ppt_w</p:attrName>
                                        </p:attrNameLst>
                                      </p:cBhvr>
                                      <p:tavLst>
                                        <p:tav tm="0">
                                          <p:val>
                                            <p:fltVal val="0"/>
                                          </p:val>
                                        </p:tav>
                                        <p:tav tm="100000">
                                          <p:val>
                                            <p:strVal val="#ppt_w"/>
                                          </p:val>
                                        </p:tav>
                                      </p:tavLst>
                                    </p:anim>
                                    <p:anim calcmode="lin" valueType="num">
                                      <p:cBhvr>
                                        <p:cTn id="21" dur="250" fill="hold"/>
                                        <p:tgtEl>
                                          <p:spTgt spid="8"/>
                                        </p:tgtEl>
                                        <p:attrNameLst>
                                          <p:attrName>ppt_h</p:attrName>
                                        </p:attrNameLst>
                                      </p:cBhvr>
                                      <p:tavLst>
                                        <p:tav tm="0">
                                          <p:val>
                                            <p:fltVal val="0"/>
                                          </p:val>
                                        </p:tav>
                                        <p:tav tm="100000">
                                          <p:val>
                                            <p:strVal val="#ppt_h"/>
                                          </p:val>
                                        </p:tav>
                                      </p:tavLst>
                                    </p:anim>
                                    <p:animEffect transition="in" filter="fade">
                                      <p:cBhvr>
                                        <p:cTn id="22" dur="250"/>
                                        <p:tgtEl>
                                          <p:spTgt spid="8"/>
                                        </p:tgtEl>
                                      </p:cBhvr>
                                    </p:animEffect>
                                  </p:childTnLst>
                                </p:cTn>
                              </p:par>
                              <p:par>
                                <p:cTn id="23" presetID="53" presetClass="entr" presetSubtype="16" fill="hold" grpId="0" nodeType="withEffect">
                                  <p:stCondLst>
                                    <p:cond delay="1250"/>
                                  </p:stCondLst>
                                  <p:childTnLst>
                                    <p:set>
                                      <p:cBhvr>
                                        <p:cTn id="24" dur="1" fill="hold">
                                          <p:stCondLst>
                                            <p:cond delay="0"/>
                                          </p:stCondLst>
                                        </p:cTn>
                                        <p:tgtEl>
                                          <p:spTgt spid="14"/>
                                        </p:tgtEl>
                                        <p:attrNameLst>
                                          <p:attrName>style.visibility</p:attrName>
                                        </p:attrNameLst>
                                      </p:cBhvr>
                                      <p:to>
                                        <p:strVal val="visible"/>
                                      </p:to>
                                    </p:set>
                                    <p:anim calcmode="lin" valueType="num">
                                      <p:cBhvr>
                                        <p:cTn id="25" dur="250" fill="hold"/>
                                        <p:tgtEl>
                                          <p:spTgt spid="14"/>
                                        </p:tgtEl>
                                        <p:attrNameLst>
                                          <p:attrName>ppt_w</p:attrName>
                                        </p:attrNameLst>
                                      </p:cBhvr>
                                      <p:tavLst>
                                        <p:tav tm="0">
                                          <p:val>
                                            <p:fltVal val="0"/>
                                          </p:val>
                                        </p:tav>
                                        <p:tav tm="100000">
                                          <p:val>
                                            <p:strVal val="#ppt_w"/>
                                          </p:val>
                                        </p:tav>
                                      </p:tavLst>
                                    </p:anim>
                                    <p:anim calcmode="lin" valueType="num">
                                      <p:cBhvr>
                                        <p:cTn id="26" dur="250" fill="hold"/>
                                        <p:tgtEl>
                                          <p:spTgt spid="14"/>
                                        </p:tgtEl>
                                        <p:attrNameLst>
                                          <p:attrName>ppt_h</p:attrName>
                                        </p:attrNameLst>
                                      </p:cBhvr>
                                      <p:tavLst>
                                        <p:tav tm="0">
                                          <p:val>
                                            <p:fltVal val="0"/>
                                          </p:val>
                                        </p:tav>
                                        <p:tav tm="100000">
                                          <p:val>
                                            <p:strVal val="#ppt_h"/>
                                          </p:val>
                                        </p:tav>
                                      </p:tavLst>
                                    </p:anim>
                                    <p:animEffect transition="in" filter="fade">
                                      <p:cBhvr>
                                        <p:cTn id="27" dur="250"/>
                                        <p:tgtEl>
                                          <p:spTgt spid="14"/>
                                        </p:tgtEl>
                                      </p:cBhvr>
                                    </p:animEffect>
                                  </p:childTnLst>
                                </p:cTn>
                              </p:par>
                            </p:childTnLst>
                          </p:cTn>
                        </p:par>
                        <p:par>
                          <p:cTn id="28" fill="hold">
                            <p:stCondLst>
                              <p:cond delay="1500"/>
                            </p:stCondLst>
                            <p:childTnLst>
                              <p:par>
                                <p:cTn id="29" presetID="53" presetClass="entr" presetSubtype="16" fill="hold" nodeType="afterEffect">
                                  <p:stCondLst>
                                    <p:cond delay="0"/>
                                  </p:stCondLst>
                                  <p:iterate type="lt">
                                    <p:tmPct val="30000"/>
                                  </p:iterate>
                                  <p:childTnLst>
                                    <p:set>
                                      <p:cBhvr>
                                        <p:cTn id="30" dur="1" fill="hold">
                                          <p:stCondLst>
                                            <p:cond delay="0"/>
                                          </p:stCondLst>
                                        </p:cTn>
                                        <p:tgtEl>
                                          <p:spTgt spid="11">
                                            <p:txEl>
                                              <p:pRg st="0" end="0"/>
                                            </p:txEl>
                                          </p:spTgt>
                                        </p:tgtEl>
                                        <p:attrNameLst>
                                          <p:attrName>style.visibility</p:attrName>
                                        </p:attrNameLst>
                                      </p:cBhvr>
                                      <p:to>
                                        <p:strVal val="visible"/>
                                      </p:to>
                                    </p:set>
                                    <p:anim calcmode="lin" valueType="num">
                                      <p:cBhvr>
                                        <p:cTn id="31" dur="500" fill="hold"/>
                                        <p:tgtEl>
                                          <p:spTgt spid="11">
                                            <p:txEl>
                                              <p:pRg st="0" end="0"/>
                                            </p:txEl>
                                          </p:spTgt>
                                        </p:tgtEl>
                                        <p:attrNameLst>
                                          <p:attrName>ppt_w</p:attrName>
                                        </p:attrNameLst>
                                      </p:cBhvr>
                                      <p:tavLst>
                                        <p:tav tm="0">
                                          <p:val>
                                            <p:fltVal val="0"/>
                                          </p:val>
                                        </p:tav>
                                        <p:tav tm="100000">
                                          <p:val>
                                            <p:strVal val="#ppt_w"/>
                                          </p:val>
                                        </p:tav>
                                      </p:tavLst>
                                    </p:anim>
                                    <p:anim calcmode="lin" valueType="num">
                                      <p:cBhvr>
                                        <p:cTn id="32" dur="500" fill="hold"/>
                                        <p:tgtEl>
                                          <p:spTgt spid="11">
                                            <p:txEl>
                                              <p:pRg st="0" end="0"/>
                                            </p:txEl>
                                          </p:spTgt>
                                        </p:tgtEl>
                                        <p:attrNameLst>
                                          <p:attrName>ppt_h</p:attrName>
                                        </p:attrNameLst>
                                      </p:cBhvr>
                                      <p:tavLst>
                                        <p:tav tm="0">
                                          <p:val>
                                            <p:fltVal val="0"/>
                                          </p:val>
                                        </p:tav>
                                        <p:tav tm="100000">
                                          <p:val>
                                            <p:strVal val="#ppt_h"/>
                                          </p:val>
                                        </p:tav>
                                      </p:tavLst>
                                    </p:anim>
                                    <p:animEffect transition="in" filter="fade">
                                      <p:cBhvr>
                                        <p:cTn id="33" dur="500"/>
                                        <p:tgtEl>
                                          <p:spTgt spid="11">
                                            <p:txEl>
                                              <p:pRg st="0" end="0"/>
                                            </p:txEl>
                                          </p:spTgt>
                                        </p:tgtEl>
                                      </p:cBhvr>
                                    </p:animEffect>
                                  </p:childTnLst>
                                </p:cTn>
                              </p:par>
                            </p:childTnLst>
                          </p:cTn>
                        </p:par>
                        <p:par>
                          <p:cTn id="34" fill="hold">
                            <p:stCondLst>
                              <p:cond delay="2600"/>
                            </p:stCondLst>
                            <p:childTnLst>
                              <p:par>
                                <p:cTn id="35" presetID="10"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38" fill="hold" display="0">
                  <p:stCondLst>
                    <p:cond delay="indefinite"/>
                  </p:stCondLst>
                  <p:endCondLst>
                    <p:cond evt="onStopAudio" delay="0">
                      <p:tgtEl>
                        <p:sldTgt/>
                      </p:tgtEl>
                    </p:cond>
                  </p:endCondLst>
                </p:cTn>
                <p:tgtEl>
                  <p:spTgt spid="18"/>
                </p:tgtEl>
              </p:cMediaNode>
            </p:audio>
          </p:childTnLst>
        </p:cTn>
      </p:par>
    </p:tnLst>
    <p:bldLst>
      <p:bldP spid="6" grpId="0" animBg="1"/>
      <p:bldP spid="7" grpId="0" animBg="1"/>
      <p:bldP spid="8" grpId="0" animBg="1"/>
      <p:bldP spid="12" grpId="0"/>
      <p:bldP spid="13" grpId="0"/>
      <p:bldP spid="1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 name="图片 63"/>
          <p:cNvPicPr>
            <a:picLocks/>
          </p:cNvPicPr>
          <p:nvPr/>
        </p:nvPicPr>
        <p:blipFill rotWithShape="1">
          <a:blip r:embed="rId3" cstate="screen">
            <a:extLst>
              <a:ext uri="{28A0092B-C50C-407E-A947-70E740481C1C}">
                <a14:useLocalDpi xmlns:a14="http://schemas.microsoft.com/office/drawing/2010/main"/>
              </a:ext>
            </a:extLst>
          </a:blip>
          <a:srcRect/>
          <a:stretch/>
        </p:blipFill>
        <p:spPr>
          <a:xfrm>
            <a:off x="3451123" y="2863851"/>
            <a:ext cx="1785948" cy="1611780"/>
          </a:xfrm>
          <a:custGeom>
            <a:avLst/>
            <a:gdLst>
              <a:gd name="connsiteX0" fmla="*/ 0 w 1762861"/>
              <a:gd name="connsiteY0" fmla="*/ 0 h 1590369"/>
              <a:gd name="connsiteX1" fmla="*/ 1762861 w 1762861"/>
              <a:gd name="connsiteY1" fmla="*/ 0 h 1590369"/>
              <a:gd name="connsiteX2" fmla="*/ 1762861 w 1762861"/>
              <a:gd name="connsiteY2" fmla="*/ 1590369 h 1590369"/>
              <a:gd name="connsiteX3" fmla="*/ 0 w 1762861"/>
              <a:gd name="connsiteY3" fmla="*/ 1590369 h 1590369"/>
            </a:gdLst>
            <a:ahLst/>
            <a:cxnLst>
              <a:cxn ang="0">
                <a:pos x="connsiteX0" y="connsiteY0"/>
              </a:cxn>
              <a:cxn ang="0">
                <a:pos x="connsiteX1" y="connsiteY1"/>
              </a:cxn>
              <a:cxn ang="0">
                <a:pos x="connsiteX2" y="connsiteY2"/>
              </a:cxn>
              <a:cxn ang="0">
                <a:pos x="connsiteX3" y="connsiteY3"/>
              </a:cxn>
            </a:cxnLst>
            <a:rect l="l" t="t" r="r" b="b"/>
            <a:pathLst>
              <a:path w="1762861" h="1590369">
                <a:moveTo>
                  <a:pt x="0" y="0"/>
                </a:moveTo>
                <a:lnTo>
                  <a:pt x="1762861" y="0"/>
                </a:lnTo>
                <a:lnTo>
                  <a:pt x="1762861" y="1590369"/>
                </a:lnTo>
                <a:lnTo>
                  <a:pt x="0" y="1590369"/>
                </a:lnTo>
                <a:close/>
              </a:path>
            </a:pathLst>
          </a:custGeom>
        </p:spPr>
      </p:pic>
      <p:pic>
        <p:nvPicPr>
          <p:cNvPr id="32" name="图片 31"/>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5213347" y="1289909"/>
            <a:ext cx="1762224" cy="1590369"/>
          </a:xfrm>
          <a:custGeom>
            <a:avLst/>
            <a:gdLst>
              <a:gd name="connsiteX0" fmla="*/ 0 w 1839600"/>
              <a:gd name="connsiteY0" fmla="*/ 0 h 1659600"/>
              <a:gd name="connsiteX1" fmla="*/ 1839600 w 1839600"/>
              <a:gd name="connsiteY1" fmla="*/ 0 h 1659600"/>
              <a:gd name="connsiteX2" fmla="*/ 1839600 w 1839600"/>
              <a:gd name="connsiteY2" fmla="*/ 1659600 h 1659600"/>
              <a:gd name="connsiteX3" fmla="*/ 0 w 1839600"/>
              <a:gd name="connsiteY3" fmla="*/ 1659600 h 1659600"/>
            </a:gdLst>
            <a:ahLst/>
            <a:cxnLst>
              <a:cxn ang="0">
                <a:pos x="connsiteX0" y="connsiteY0"/>
              </a:cxn>
              <a:cxn ang="0">
                <a:pos x="connsiteX1" y="connsiteY1"/>
              </a:cxn>
              <a:cxn ang="0">
                <a:pos x="connsiteX2" y="connsiteY2"/>
              </a:cxn>
              <a:cxn ang="0">
                <a:pos x="connsiteX3" y="connsiteY3"/>
              </a:cxn>
            </a:cxnLst>
            <a:rect l="l" t="t" r="r" b="b"/>
            <a:pathLst>
              <a:path w="1839600" h="1659600">
                <a:moveTo>
                  <a:pt x="0" y="0"/>
                </a:moveTo>
                <a:lnTo>
                  <a:pt x="1839600" y="0"/>
                </a:lnTo>
                <a:lnTo>
                  <a:pt x="1839600" y="1659600"/>
                </a:lnTo>
                <a:lnTo>
                  <a:pt x="0" y="1659600"/>
                </a:lnTo>
                <a:close/>
              </a:path>
            </a:pathLst>
          </a:custGeom>
        </p:spPr>
      </p:pic>
      <p:pic>
        <p:nvPicPr>
          <p:cNvPr id="31" name="图片 30"/>
          <p:cNvPicPr>
            <a:picLocks noChangeAspect="1"/>
          </p:cNvPicPr>
          <p:nvPr/>
        </p:nvPicPr>
        <p:blipFill rotWithShape="1">
          <a:blip r:embed="rId5" cstate="screen">
            <a:extLst>
              <a:ext uri="{28A0092B-C50C-407E-A947-70E740481C1C}">
                <a14:useLocalDpi xmlns:a14="http://schemas.microsoft.com/office/drawing/2010/main"/>
              </a:ext>
            </a:extLst>
          </a:blip>
          <a:srcRect r="-469"/>
          <a:stretch/>
        </p:blipFill>
        <p:spPr>
          <a:xfrm>
            <a:off x="1714242" y="1290908"/>
            <a:ext cx="1762223" cy="1589369"/>
          </a:xfrm>
          <a:custGeom>
            <a:avLst/>
            <a:gdLst>
              <a:gd name="connsiteX0" fmla="*/ 0 w 1839600"/>
              <a:gd name="connsiteY0" fmla="*/ 0 h 1658557"/>
              <a:gd name="connsiteX1" fmla="*/ 1839600 w 1839600"/>
              <a:gd name="connsiteY1" fmla="*/ 0 h 1658557"/>
              <a:gd name="connsiteX2" fmla="*/ 1839600 w 1839600"/>
              <a:gd name="connsiteY2" fmla="*/ 1658557 h 1658557"/>
              <a:gd name="connsiteX3" fmla="*/ 0 w 1839600"/>
              <a:gd name="connsiteY3" fmla="*/ 1658557 h 1658557"/>
            </a:gdLst>
            <a:ahLst/>
            <a:cxnLst>
              <a:cxn ang="0">
                <a:pos x="connsiteX0" y="connsiteY0"/>
              </a:cxn>
              <a:cxn ang="0">
                <a:pos x="connsiteX1" y="connsiteY1"/>
              </a:cxn>
              <a:cxn ang="0">
                <a:pos x="connsiteX2" y="connsiteY2"/>
              </a:cxn>
              <a:cxn ang="0">
                <a:pos x="connsiteX3" y="connsiteY3"/>
              </a:cxn>
            </a:cxnLst>
            <a:rect l="l" t="t" r="r" b="b"/>
            <a:pathLst>
              <a:path w="1839600" h="1658557">
                <a:moveTo>
                  <a:pt x="0" y="0"/>
                </a:moveTo>
                <a:lnTo>
                  <a:pt x="1839600" y="0"/>
                </a:lnTo>
                <a:lnTo>
                  <a:pt x="1839600" y="1658557"/>
                </a:lnTo>
                <a:lnTo>
                  <a:pt x="0" y="1658557"/>
                </a:lnTo>
                <a:close/>
              </a:path>
            </a:pathLst>
          </a:custGeom>
        </p:spPr>
      </p:pic>
      <p:pic>
        <p:nvPicPr>
          <p:cNvPr id="33" name="图片 32"/>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8737795" y="1289909"/>
            <a:ext cx="1762224" cy="1590369"/>
          </a:xfrm>
          <a:custGeom>
            <a:avLst/>
            <a:gdLst>
              <a:gd name="connsiteX0" fmla="*/ 0 w 1839600"/>
              <a:gd name="connsiteY0" fmla="*/ 0 h 1659600"/>
              <a:gd name="connsiteX1" fmla="*/ 1839600 w 1839600"/>
              <a:gd name="connsiteY1" fmla="*/ 0 h 1659600"/>
              <a:gd name="connsiteX2" fmla="*/ 1839600 w 1839600"/>
              <a:gd name="connsiteY2" fmla="*/ 1659600 h 1659600"/>
              <a:gd name="connsiteX3" fmla="*/ 0 w 1839600"/>
              <a:gd name="connsiteY3" fmla="*/ 1659600 h 1659600"/>
            </a:gdLst>
            <a:ahLst/>
            <a:cxnLst>
              <a:cxn ang="0">
                <a:pos x="connsiteX0" y="connsiteY0"/>
              </a:cxn>
              <a:cxn ang="0">
                <a:pos x="connsiteX1" y="connsiteY1"/>
              </a:cxn>
              <a:cxn ang="0">
                <a:pos x="connsiteX2" y="connsiteY2"/>
              </a:cxn>
              <a:cxn ang="0">
                <a:pos x="connsiteX3" y="connsiteY3"/>
              </a:cxn>
            </a:cxnLst>
            <a:rect l="l" t="t" r="r" b="b"/>
            <a:pathLst>
              <a:path w="1839600" h="1659600">
                <a:moveTo>
                  <a:pt x="0" y="0"/>
                </a:moveTo>
                <a:lnTo>
                  <a:pt x="1839600" y="0"/>
                </a:lnTo>
                <a:lnTo>
                  <a:pt x="1839600" y="1659600"/>
                </a:lnTo>
                <a:lnTo>
                  <a:pt x="0" y="1659600"/>
                </a:lnTo>
                <a:close/>
              </a:path>
            </a:pathLst>
          </a:custGeom>
        </p:spPr>
      </p:pic>
      <p:pic>
        <p:nvPicPr>
          <p:cNvPr id="73" name="图片 72"/>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6975569" y="2885263"/>
            <a:ext cx="1762224" cy="1590369"/>
          </a:xfrm>
          <a:custGeom>
            <a:avLst/>
            <a:gdLst>
              <a:gd name="connsiteX0" fmla="*/ 0 w 1839600"/>
              <a:gd name="connsiteY0" fmla="*/ 0 h 1659600"/>
              <a:gd name="connsiteX1" fmla="*/ 1839600 w 1839600"/>
              <a:gd name="connsiteY1" fmla="*/ 0 h 1659600"/>
              <a:gd name="connsiteX2" fmla="*/ 1839600 w 1839600"/>
              <a:gd name="connsiteY2" fmla="*/ 1659600 h 1659600"/>
              <a:gd name="connsiteX3" fmla="*/ 0 w 1839600"/>
              <a:gd name="connsiteY3" fmla="*/ 1659600 h 1659600"/>
            </a:gdLst>
            <a:ahLst/>
            <a:cxnLst>
              <a:cxn ang="0">
                <a:pos x="connsiteX0" y="connsiteY0"/>
              </a:cxn>
              <a:cxn ang="0">
                <a:pos x="connsiteX1" y="connsiteY1"/>
              </a:cxn>
              <a:cxn ang="0">
                <a:pos x="connsiteX2" y="connsiteY2"/>
              </a:cxn>
              <a:cxn ang="0">
                <a:pos x="connsiteX3" y="connsiteY3"/>
              </a:cxn>
            </a:cxnLst>
            <a:rect l="l" t="t" r="r" b="b"/>
            <a:pathLst>
              <a:path w="1839600" h="1659600">
                <a:moveTo>
                  <a:pt x="0" y="0"/>
                </a:moveTo>
                <a:lnTo>
                  <a:pt x="1839600" y="0"/>
                </a:lnTo>
                <a:lnTo>
                  <a:pt x="1839600" y="1659600"/>
                </a:lnTo>
                <a:lnTo>
                  <a:pt x="0" y="1659600"/>
                </a:lnTo>
                <a:close/>
              </a:path>
            </a:pathLst>
          </a:custGeom>
        </p:spPr>
      </p:pic>
      <p:sp>
        <p:nvSpPr>
          <p:cNvPr id="5" name="任意多边形 4"/>
          <p:cNvSpPr/>
          <p:nvPr/>
        </p:nvSpPr>
        <p:spPr>
          <a:xfrm rot="10800000">
            <a:off x="2205" y="4461418"/>
            <a:ext cx="12197114" cy="254165"/>
          </a:xfrm>
          <a:custGeom>
            <a:avLst/>
            <a:gdLst>
              <a:gd name="connsiteX0" fmla="*/ 12651825 w 12651825"/>
              <a:gd name="connsiteY0" fmla="*/ 254165 h 254165"/>
              <a:gd name="connsiteX1" fmla="*/ 0 w 12651825"/>
              <a:gd name="connsiteY1" fmla="*/ 254165 h 254165"/>
              <a:gd name="connsiteX2" fmla="*/ 0 w 12651825"/>
              <a:gd name="connsiteY2" fmla="*/ 169500 h 254165"/>
              <a:gd name="connsiteX3" fmla="*/ 10621411 w 12651825"/>
              <a:gd name="connsiteY3" fmla="*/ 169500 h 254165"/>
              <a:gd name="connsiteX4" fmla="*/ 10823818 w 12651825"/>
              <a:gd name="connsiteY4" fmla="*/ 0 h 254165"/>
              <a:gd name="connsiteX5" fmla="*/ 11026225 w 12651825"/>
              <a:gd name="connsiteY5" fmla="*/ 169500 h 254165"/>
              <a:gd name="connsiteX6" fmla="*/ 12651825 w 12651825"/>
              <a:gd name="connsiteY6" fmla="*/ 169500 h 254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51825" h="254165">
                <a:moveTo>
                  <a:pt x="12651825" y="254165"/>
                </a:moveTo>
                <a:lnTo>
                  <a:pt x="0" y="254165"/>
                </a:lnTo>
                <a:lnTo>
                  <a:pt x="0" y="169500"/>
                </a:lnTo>
                <a:lnTo>
                  <a:pt x="10621411" y="169500"/>
                </a:lnTo>
                <a:lnTo>
                  <a:pt x="10823818" y="0"/>
                </a:lnTo>
                <a:lnTo>
                  <a:pt x="11026225" y="169500"/>
                </a:lnTo>
                <a:lnTo>
                  <a:pt x="12651825" y="169500"/>
                </a:lnTo>
                <a:close/>
              </a:path>
            </a:pathLst>
          </a:custGeom>
          <a:solidFill>
            <a:srgbClr val="2B4E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grpSp>
        <p:nvGrpSpPr>
          <p:cNvPr id="6" name="组合 5"/>
          <p:cNvGrpSpPr/>
          <p:nvPr/>
        </p:nvGrpSpPr>
        <p:grpSpPr>
          <a:xfrm>
            <a:off x="3463792" y="1290514"/>
            <a:ext cx="1762223" cy="1589762"/>
            <a:chOff x="3462840" y="1290514"/>
            <a:chExt cx="1762861" cy="1589762"/>
          </a:xfrm>
        </p:grpSpPr>
        <p:sp>
          <p:nvSpPr>
            <p:cNvPr id="60" name="矩形标注 59"/>
            <p:cNvSpPr/>
            <p:nvPr/>
          </p:nvSpPr>
          <p:spPr>
            <a:xfrm rot="5400000">
              <a:off x="3549390" y="1203964"/>
              <a:ext cx="1589762" cy="1762861"/>
            </a:xfrm>
            <a:prstGeom prst="wedgeRectCallout">
              <a:avLst>
                <a:gd name="adj1" fmla="val -20833"/>
                <a:gd name="adj2" fmla="val 61602"/>
              </a:avLst>
            </a:prstGeom>
            <a:solidFill>
              <a:srgbClr val="2790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grpSp>
          <p:nvGrpSpPr>
            <p:cNvPr id="92" name="组合 91"/>
            <p:cNvGrpSpPr/>
            <p:nvPr/>
          </p:nvGrpSpPr>
          <p:grpSpPr>
            <a:xfrm>
              <a:off x="3505359" y="1502160"/>
              <a:ext cx="1624200" cy="1217611"/>
              <a:chOff x="3486309" y="1502160"/>
              <a:chExt cx="1624200" cy="1217611"/>
            </a:xfrm>
          </p:grpSpPr>
          <p:sp>
            <p:nvSpPr>
              <p:cNvPr id="88" name="TextBox 30"/>
              <p:cNvSpPr txBox="1"/>
              <p:nvPr/>
            </p:nvSpPr>
            <p:spPr>
              <a:xfrm>
                <a:off x="3537418" y="1502160"/>
                <a:ext cx="1571297" cy="369332"/>
              </a:xfrm>
              <a:prstGeom prst="rect">
                <a:avLst/>
              </a:prstGeom>
              <a:noFill/>
            </p:spPr>
            <p:txBody>
              <a:bodyPr wrap="square" rtlCol="0">
                <a:spAutoFit/>
              </a:bodyPr>
              <a:lstStyle/>
              <a:p>
                <a:pPr defTabSz="914217"/>
                <a:r>
                  <a:rPr lang="zh-CN" altLang="en-US" b="1" dirty="0">
                    <a:solidFill>
                      <a:prstClr val="white"/>
                    </a:solidFill>
                    <a:latin typeface="微软雅黑" panose="020B0503020204020204" pitchFamily="34" charset="-122"/>
                    <a:ea typeface="微软雅黑" panose="020B0503020204020204" pitchFamily="34" charset="-122"/>
                  </a:rPr>
                  <a:t>单击此处编辑</a:t>
                </a:r>
              </a:p>
            </p:txBody>
          </p:sp>
          <p:sp>
            <p:nvSpPr>
              <p:cNvPr id="89" name="矩形 1"/>
              <p:cNvSpPr>
                <a:spLocks noChangeArrowheads="1"/>
              </p:cNvSpPr>
              <p:nvPr/>
            </p:nvSpPr>
            <p:spPr bwMode="auto">
              <a:xfrm>
                <a:off x="3486309" y="1934941"/>
                <a:ext cx="162420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914217">
                  <a:lnSpc>
                    <a:spcPct val="125000"/>
                  </a:lnSpc>
                </a:pPr>
                <a:r>
                  <a:rPr lang="zh-CN" altLang="en-US" sz="1200" dirty="0">
                    <a:solidFill>
                      <a:prstClr val="white"/>
                    </a:solidFill>
                    <a:latin typeface="微软雅黑" pitchFamily="34" charset="-122"/>
                    <a:ea typeface="微软雅黑" pitchFamily="34" charset="-122"/>
                  </a:rPr>
                  <a:t>单击此处编辑您要的内容，建议您在展示时、改色、替换。</a:t>
                </a:r>
                <a:endParaRPr lang="zh-CN" altLang="zh-CN" sz="1200" b="1" dirty="0">
                  <a:solidFill>
                    <a:prstClr val="white"/>
                  </a:solidFill>
                  <a:latin typeface="微软雅黑" pitchFamily="34" charset="-122"/>
                  <a:ea typeface="微软雅黑" pitchFamily="34" charset="-122"/>
                </a:endParaRPr>
              </a:p>
            </p:txBody>
          </p:sp>
        </p:grpSp>
      </p:grpSp>
      <p:grpSp>
        <p:nvGrpSpPr>
          <p:cNvPr id="7" name="组合 6"/>
          <p:cNvGrpSpPr/>
          <p:nvPr/>
        </p:nvGrpSpPr>
        <p:grpSpPr>
          <a:xfrm>
            <a:off x="6975571" y="1290514"/>
            <a:ext cx="1791668" cy="1589762"/>
            <a:chOff x="6975887" y="1290514"/>
            <a:chExt cx="1792316" cy="1589762"/>
          </a:xfrm>
        </p:grpSpPr>
        <p:sp>
          <p:nvSpPr>
            <p:cNvPr id="61" name="矩形标注 60"/>
            <p:cNvSpPr/>
            <p:nvPr/>
          </p:nvSpPr>
          <p:spPr>
            <a:xfrm rot="5400000">
              <a:off x="7062437" y="1203964"/>
              <a:ext cx="1589762" cy="1762861"/>
            </a:xfrm>
            <a:prstGeom prst="wedgeRectCallout">
              <a:avLst>
                <a:gd name="adj1" fmla="val -20833"/>
                <a:gd name="adj2" fmla="val 61602"/>
              </a:avLst>
            </a:prstGeom>
            <a:solidFill>
              <a:srgbClr val="2B4E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grpSp>
          <p:nvGrpSpPr>
            <p:cNvPr id="93" name="组合 92"/>
            <p:cNvGrpSpPr/>
            <p:nvPr/>
          </p:nvGrpSpPr>
          <p:grpSpPr>
            <a:xfrm>
              <a:off x="7089305" y="1490789"/>
              <a:ext cx="1678898" cy="1162731"/>
              <a:chOff x="3540614" y="1490789"/>
              <a:chExt cx="1678898" cy="1162731"/>
            </a:xfrm>
          </p:grpSpPr>
          <p:sp>
            <p:nvSpPr>
              <p:cNvPr id="94" name="TextBox 30"/>
              <p:cNvSpPr txBox="1"/>
              <p:nvPr/>
            </p:nvSpPr>
            <p:spPr>
              <a:xfrm>
                <a:off x="3540614" y="1490789"/>
                <a:ext cx="1620936" cy="369332"/>
              </a:xfrm>
              <a:prstGeom prst="rect">
                <a:avLst/>
              </a:prstGeom>
              <a:noFill/>
            </p:spPr>
            <p:txBody>
              <a:bodyPr wrap="square" rtlCol="0">
                <a:spAutoFit/>
              </a:bodyPr>
              <a:lstStyle/>
              <a:p>
                <a:pPr defTabSz="914217"/>
                <a:r>
                  <a:rPr lang="zh-CN" altLang="en-US" b="1" dirty="0">
                    <a:solidFill>
                      <a:prstClr val="white"/>
                    </a:solidFill>
                    <a:latin typeface="微软雅黑" panose="020B0503020204020204" pitchFamily="34" charset="-122"/>
                    <a:ea typeface="微软雅黑" panose="020B0503020204020204" pitchFamily="34" charset="-122"/>
                  </a:rPr>
                  <a:t>单击此处编辑</a:t>
                </a:r>
              </a:p>
            </p:txBody>
          </p:sp>
          <p:sp>
            <p:nvSpPr>
              <p:cNvPr id="95" name="矩形 1"/>
              <p:cNvSpPr>
                <a:spLocks noChangeArrowheads="1"/>
              </p:cNvSpPr>
              <p:nvPr/>
            </p:nvSpPr>
            <p:spPr bwMode="auto">
              <a:xfrm>
                <a:off x="3540614" y="1868690"/>
                <a:ext cx="1678898"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lvl="0" defTabSz="914217">
                  <a:lnSpc>
                    <a:spcPct val="125000"/>
                  </a:lnSpc>
                </a:pPr>
                <a:r>
                  <a:rPr lang="zh-CN" altLang="en-US" sz="1200" dirty="0">
                    <a:solidFill>
                      <a:prstClr val="white"/>
                    </a:solidFill>
                    <a:latin typeface="微软雅黑" pitchFamily="34" charset="-122"/>
                    <a:ea typeface="微软雅黑" pitchFamily="34" charset="-122"/>
                  </a:rPr>
                  <a:t>单击此处编辑您要的内容，建议您在展示时、改色、替换。</a:t>
                </a:r>
                <a:endParaRPr lang="zh-CN" altLang="zh-CN" sz="1200" b="1" dirty="0">
                  <a:solidFill>
                    <a:prstClr val="white"/>
                  </a:solidFill>
                  <a:latin typeface="微软雅黑" pitchFamily="34" charset="-122"/>
                  <a:ea typeface="微软雅黑" pitchFamily="34" charset="-122"/>
                </a:endParaRPr>
              </a:p>
            </p:txBody>
          </p:sp>
        </p:grpSp>
      </p:grpSp>
      <p:grpSp>
        <p:nvGrpSpPr>
          <p:cNvPr id="8" name="组合 7"/>
          <p:cNvGrpSpPr/>
          <p:nvPr/>
        </p:nvGrpSpPr>
        <p:grpSpPr>
          <a:xfrm>
            <a:off x="8731418" y="2882901"/>
            <a:ext cx="1766022" cy="1587502"/>
            <a:chOff x="8732372" y="2882899"/>
            <a:chExt cx="1766661" cy="1587501"/>
          </a:xfrm>
        </p:grpSpPr>
        <p:sp>
          <p:nvSpPr>
            <p:cNvPr id="77" name="矩形标注 76"/>
            <p:cNvSpPr/>
            <p:nvPr/>
          </p:nvSpPr>
          <p:spPr>
            <a:xfrm>
              <a:off x="8732372" y="2882899"/>
              <a:ext cx="1760367" cy="1587501"/>
            </a:xfrm>
            <a:prstGeom prst="wedgeRectCallout">
              <a:avLst>
                <a:gd name="adj1" fmla="val -21746"/>
                <a:gd name="adj2" fmla="val -63545"/>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grpSp>
          <p:nvGrpSpPr>
            <p:cNvPr id="96" name="组合 95"/>
            <p:cNvGrpSpPr/>
            <p:nvPr/>
          </p:nvGrpSpPr>
          <p:grpSpPr>
            <a:xfrm>
              <a:off x="8815533" y="3116573"/>
              <a:ext cx="1683500" cy="1164454"/>
              <a:chOff x="3498486" y="1412333"/>
              <a:chExt cx="1683500" cy="1164454"/>
            </a:xfrm>
          </p:grpSpPr>
          <p:sp>
            <p:nvSpPr>
              <p:cNvPr id="97" name="TextBox 30"/>
              <p:cNvSpPr txBox="1"/>
              <p:nvPr/>
            </p:nvSpPr>
            <p:spPr>
              <a:xfrm>
                <a:off x="3498486" y="1412333"/>
                <a:ext cx="1683500" cy="369332"/>
              </a:xfrm>
              <a:prstGeom prst="rect">
                <a:avLst/>
              </a:prstGeom>
              <a:noFill/>
            </p:spPr>
            <p:txBody>
              <a:bodyPr wrap="square" rtlCol="0">
                <a:spAutoFit/>
              </a:bodyPr>
              <a:lstStyle/>
              <a:p>
                <a:pPr defTabSz="914217"/>
                <a:r>
                  <a:rPr lang="zh-CN" altLang="en-US" b="1" dirty="0">
                    <a:solidFill>
                      <a:prstClr val="white"/>
                    </a:solidFill>
                    <a:latin typeface="微软雅黑" panose="020B0503020204020204" pitchFamily="34" charset="-122"/>
                    <a:ea typeface="微软雅黑" panose="020B0503020204020204" pitchFamily="34" charset="-122"/>
                  </a:rPr>
                  <a:t>单击此处编辑</a:t>
                </a:r>
              </a:p>
            </p:txBody>
          </p:sp>
          <p:sp>
            <p:nvSpPr>
              <p:cNvPr id="98" name="矩形 1"/>
              <p:cNvSpPr>
                <a:spLocks noChangeArrowheads="1"/>
              </p:cNvSpPr>
              <p:nvPr/>
            </p:nvSpPr>
            <p:spPr bwMode="auto">
              <a:xfrm>
                <a:off x="3498486" y="1791958"/>
                <a:ext cx="1566279" cy="784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lvl="0" defTabSz="914217">
                  <a:lnSpc>
                    <a:spcPct val="125000"/>
                  </a:lnSpc>
                </a:pPr>
                <a:r>
                  <a:rPr lang="zh-CN" altLang="en-US" sz="1200" dirty="0">
                    <a:solidFill>
                      <a:prstClr val="white"/>
                    </a:solidFill>
                    <a:latin typeface="微软雅黑" pitchFamily="34" charset="-122"/>
                    <a:ea typeface="微软雅黑" pitchFamily="34" charset="-122"/>
                  </a:rPr>
                  <a:t>单击此处编辑您要的内容，建议您在展示时、改色、替换。</a:t>
                </a:r>
                <a:endParaRPr lang="zh-CN" altLang="zh-CN" sz="1200" b="1" dirty="0">
                  <a:solidFill>
                    <a:prstClr val="white"/>
                  </a:solidFill>
                  <a:latin typeface="微软雅黑" pitchFamily="34" charset="-122"/>
                  <a:ea typeface="微软雅黑" pitchFamily="34" charset="-122"/>
                </a:endParaRPr>
              </a:p>
            </p:txBody>
          </p:sp>
        </p:grpSp>
      </p:grpSp>
      <p:grpSp>
        <p:nvGrpSpPr>
          <p:cNvPr id="9" name="组合 8"/>
          <p:cNvGrpSpPr/>
          <p:nvPr/>
        </p:nvGrpSpPr>
        <p:grpSpPr>
          <a:xfrm>
            <a:off x="5224781" y="2880364"/>
            <a:ext cx="1798469" cy="1582567"/>
            <a:chOff x="5224462" y="2880362"/>
            <a:chExt cx="1799119" cy="1582567"/>
          </a:xfrm>
        </p:grpSpPr>
        <p:sp>
          <p:nvSpPr>
            <p:cNvPr id="76" name="矩形标注 75"/>
            <p:cNvSpPr/>
            <p:nvPr/>
          </p:nvSpPr>
          <p:spPr>
            <a:xfrm rot="5400000">
              <a:off x="5315228" y="2789596"/>
              <a:ext cx="1582567" cy="1764099"/>
            </a:xfrm>
            <a:prstGeom prst="wedgeRectCallout">
              <a:avLst>
                <a:gd name="adj1" fmla="val -21746"/>
                <a:gd name="adj2" fmla="val -63545"/>
              </a:avLst>
            </a:prstGeom>
            <a:solidFill>
              <a:srgbClr val="94BA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grpSp>
          <p:nvGrpSpPr>
            <p:cNvPr id="113" name="组合 112"/>
            <p:cNvGrpSpPr/>
            <p:nvPr/>
          </p:nvGrpSpPr>
          <p:grpSpPr>
            <a:xfrm>
              <a:off x="5279701" y="3130069"/>
              <a:ext cx="1743880" cy="1150959"/>
              <a:chOff x="3498486" y="1425829"/>
              <a:chExt cx="1743880" cy="1150959"/>
            </a:xfrm>
          </p:grpSpPr>
          <p:sp>
            <p:nvSpPr>
              <p:cNvPr id="114" name="TextBox 30"/>
              <p:cNvSpPr txBox="1"/>
              <p:nvPr/>
            </p:nvSpPr>
            <p:spPr>
              <a:xfrm>
                <a:off x="3556508" y="1425829"/>
                <a:ext cx="1637932" cy="369332"/>
              </a:xfrm>
              <a:prstGeom prst="rect">
                <a:avLst/>
              </a:prstGeom>
              <a:noFill/>
            </p:spPr>
            <p:txBody>
              <a:bodyPr wrap="square" rtlCol="0">
                <a:spAutoFit/>
              </a:bodyPr>
              <a:lstStyle/>
              <a:p>
                <a:pPr defTabSz="914217"/>
                <a:r>
                  <a:rPr lang="zh-CN" altLang="en-US" b="1" dirty="0">
                    <a:solidFill>
                      <a:prstClr val="white"/>
                    </a:solidFill>
                    <a:latin typeface="微软雅黑" panose="020B0503020204020204" pitchFamily="34" charset="-122"/>
                    <a:ea typeface="微软雅黑" panose="020B0503020204020204" pitchFamily="34" charset="-122"/>
                  </a:rPr>
                  <a:t>单击此处编辑</a:t>
                </a:r>
              </a:p>
            </p:txBody>
          </p:sp>
          <p:sp>
            <p:nvSpPr>
              <p:cNvPr id="115" name="矩形 1"/>
              <p:cNvSpPr>
                <a:spLocks noChangeArrowheads="1"/>
              </p:cNvSpPr>
              <p:nvPr/>
            </p:nvSpPr>
            <p:spPr bwMode="auto">
              <a:xfrm>
                <a:off x="3498486" y="1791958"/>
                <a:ext cx="174388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lvl="0" defTabSz="914217">
                  <a:lnSpc>
                    <a:spcPct val="125000"/>
                  </a:lnSpc>
                </a:pPr>
                <a:r>
                  <a:rPr lang="zh-CN" altLang="en-US" sz="1200" dirty="0">
                    <a:solidFill>
                      <a:prstClr val="white"/>
                    </a:solidFill>
                    <a:latin typeface="微软雅黑" pitchFamily="34" charset="-122"/>
                    <a:ea typeface="微软雅黑" pitchFamily="34" charset="-122"/>
                  </a:rPr>
                  <a:t>单击此处编辑您要的内容，建议您在展示时、改色、替换。</a:t>
                </a:r>
                <a:endParaRPr lang="zh-CN" altLang="zh-CN" sz="1200" b="1" dirty="0">
                  <a:solidFill>
                    <a:prstClr val="white"/>
                  </a:solidFill>
                  <a:latin typeface="微软雅黑" pitchFamily="34" charset="-122"/>
                  <a:ea typeface="微软雅黑" pitchFamily="34" charset="-122"/>
                </a:endParaRPr>
              </a:p>
            </p:txBody>
          </p:sp>
        </p:grpSp>
      </p:grpSp>
      <p:grpSp>
        <p:nvGrpSpPr>
          <p:cNvPr id="10" name="组合 9"/>
          <p:cNvGrpSpPr/>
          <p:nvPr/>
        </p:nvGrpSpPr>
        <p:grpSpPr>
          <a:xfrm>
            <a:off x="1713971" y="2879728"/>
            <a:ext cx="2059347" cy="1603261"/>
            <a:chOff x="1712386" y="2879728"/>
            <a:chExt cx="2060092" cy="1603261"/>
          </a:xfrm>
        </p:grpSpPr>
        <p:sp>
          <p:nvSpPr>
            <p:cNvPr id="75" name="矩形标注 74"/>
            <p:cNvSpPr/>
            <p:nvPr/>
          </p:nvSpPr>
          <p:spPr>
            <a:xfrm rot="5400000">
              <a:off x="1785982" y="2806132"/>
              <a:ext cx="1603261" cy="1750453"/>
            </a:xfrm>
            <a:prstGeom prst="wedgeRectCallout">
              <a:avLst>
                <a:gd name="adj1" fmla="val -21746"/>
                <a:gd name="adj2" fmla="val -63545"/>
              </a:avLst>
            </a:prstGeom>
            <a:solidFill>
              <a:srgbClr val="2B4E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grpSp>
          <p:nvGrpSpPr>
            <p:cNvPr id="116" name="组合 115"/>
            <p:cNvGrpSpPr/>
            <p:nvPr/>
          </p:nvGrpSpPr>
          <p:grpSpPr>
            <a:xfrm>
              <a:off x="1771269" y="3102876"/>
              <a:ext cx="2001209" cy="1178152"/>
              <a:chOff x="3498486" y="1398636"/>
              <a:chExt cx="2001209" cy="1178152"/>
            </a:xfrm>
          </p:grpSpPr>
          <p:sp>
            <p:nvSpPr>
              <p:cNvPr id="117" name="TextBox 30"/>
              <p:cNvSpPr txBox="1"/>
              <p:nvPr/>
            </p:nvSpPr>
            <p:spPr>
              <a:xfrm>
                <a:off x="3498486" y="1398636"/>
                <a:ext cx="2001209" cy="369332"/>
              </a:xfrm>
              <a:prstGeom prst="rect">
                <a:avLst/>
              </a:prstGeom>
              <a:noFill/>
            </p:spPr>
            <p:txBody>
              <a:bodyPr wrap="square" rtlCol="0">
                <a:spAutoFit/>
              </a:bodyPr>
              <a:lstStyle/>
              <a:p>
                <a:pPr defTabSz="914217"/>
                <a:r>
                  <a:rPr lang="zh-CN" altLang="en-US" b="1" dirty="0">
                    <a:solidFill>
                      <a:prstClr val="white"/>
                    </a:solidFill>
                    <a:latin typeface="微软雅黑" panose="020B0503020204020204" pitchFamily="34" charset="-122"/>
                    <a:ea typeface="微软雅黑" panose="020B0503020204020204" pitchFamily="34" charset="-122"/>
                  </a:rPr>
                  <a:t>单击此处编辑</a:t>
                </a:r>
              </a:p>
            </p:txBody>
          </p:sp>
          <p:sp>
            <p:nvSpPr>
              <p:cNvPr id="118" name="矩形 1"/>
              <p:cNvSpPr>
                <a:spLocks noChangeArrowheads="1"/>
              </p:cNvSpPr>
              <p:nvPr/>
            </p:nvSpPr>
            <p:spPr bwMode="auto">
              <a:xfrm>
                <a:off x="3498486" y="1791958"/>
                <a:ext cx="1635952"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lvl="0" defTabSz="914217">
                  <a:lnSpc>
                    <a:spcPct val="125000"/>
                  </a:lnSpc>
                </a:pPr>
                <a:r>
                  <a:rPr lang="zh-CN" altLang="en-US" sz="1200" dirty="0">
                    <a:solidFill>
                      <a:prstClr val="white"/>
                    </a:solidFill>
                    <a:latin typeface="微软雅黑" pitchFamily="34" charset="-122"/>
                    <a:ea typeface="微软雅黑" pitchFamily="34" charset="-122"/>
                  </a:rPr>
                  <a:t>单击此处编辑您要的内容，建议您在展示时、改色、替换。</a:t>
                </a:r>
                <a:endParaRPr lang="zh-CN" altLang="zh-CN" sz="1200" b="1" dirty="0">
                  <a:solidFill>
                    <a:prstClr val="white"/>
                  </a:solidFill>
                  <a:latin typeface="微软雅黑" pitchFamily="34" charset="-122"/>
                  <a:ea typeface="微软雅黑" pitchFamily="34" charset="-122"/>
                </a:endParaRPr>
              </a:p>
            </p:txBody>
          </p:sp>
        </p:grpSp>
      </p:grpSp>
      <p:grpSp>
        <p:nvGrpSpPr>
          <p:cNvPr id="12" name="组合 11"/>
          <p:cNvGrpSpPr/>
          <p:nvPr/>
        </p:nvGrpSpPr>
        <p:grpSpPr>
          <a:xfrm>
            <a:off x="702682" y="4854200"/>
            <a:ext cx="10807653" cy="1368414"/>
            <a:chOff x="658480" y="5016918"/>
            <a:chExt cx="10811563" cy="1368414"/>
          </a:xfrm>
        </p:grpSpPr>
        <p:sp>
          <p:nvSpPr>
            <p:cNvPr id="34" name="TextBox 2"/>
            <p:cNvSpPr txBox="1">
              <a:spLocks noChangeArrowheads="1"/>
            </p:cNvSpPr>
            <p:nvPr/>
          </p:nvSpPr>
          <p:spPr bwMode="auto">
            <a:xfrm>
              <a:off x="672648" y="5692835"/>
              <a:ext cx="10797395"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fontAlgn="base">
                <a:spcAft>
                  <a:spcPct val="0"/>
                </a:spcAft>
                <a:buChar char="»"/>
                <a:defRPr sz="2000">
                  <a:solidFill>
                    <a:schemeClr val="tx1"/>
                  </a:solidFill>
                  <a:latin typeface="Calibri" pitchFamily="34" charset="0"/>
                  <a:ea typeface="宋体" pitchFamily="2" charset="-122"/>
                </a:defRPr>
              </a:lvl6pPr>
              <a:lvl7pPr fontAlgn="base">
                <a:spcAft>
                  <a:spcPct val="0"/>
                </a:spcAft>
                <a:buChar char="»"/>
                <a:defRPr sz="2000">
                  <a:solidFill>
                    <a:schemeClr val="tx1"/>
                  </a:solidFill>
                  <a:latin typeface="Calibri" pitchFamily="34" charset="0"/>
                  <a:ea typeface="宋体" pitchFamily="2" charset="-122"/>
                </a:defRPr>
              </a:lvl7pPr>
              <a:lvl8pPr fontAlgn="base">
                <a:spcAft>
                  <a:spcPct val="0"/>
                </a:spcAft>
                <a:buChar char="»"/>
                <a:defRPr sz="2000">
                  <a:solidFill>
                    <a:schemeClr val="tx1"/>
                  </a:solidFill>
                  <a:latin typeface="Calibri" pitchFamily="34" charset="0"/>
                  <a:ea typeface="宋体" pitchFamily="2" charset="-122"/>
                </a:defRPr>
              </a:lvl8pPr>
              <a:lvl9pPr fontAlgn="base">
                <a:spcAft>
                  <a:spcPct val="0"/>
                </a:spcAft>
                <a:buChar char="»"/>
                <a:defRPr sz="2000">
                  <a:solidFill>
                    <a:schemeClr val="tx1"/>
                  </a:solidFill>
                  <a:latin typeface="Calibri" pitchFamily="34" charset="0"/>
                  <a:ea typeface="宋体" pitchFamily="2" charset="-122"/>
                </a:defRPr>
              </a:lvl9pPr>
            </a:lstStyle>
            <a:p>
              <a:pPr defTabSz="914217">
                <a:defRPr/>
              </a:pPr>
              <a:r>
                <a:rPr lang="zh-CN" altLang="en-US" sz="1300" spc="300" dirty="0">
                  <a:solidFill>
                    <a:prstClr val="white">
                      <a:lumMod val="50000"/>
                    </a:prstClr>
                  </a:solidFill>
                  <a:latin typeface="微软雅黑" panose="020B0503020204020204" pitchFamily="34" charset="-122"/>
                  <a:ea typeface="微软雅黑" panose="020B0503020204020204" pitchFamily="34" charset="-122"/>
                </a:rPr>
                <a:t>单击此处编辑您要的内容，建议您在展示时、改色、替换。采用微软雅黑字体，本模版所有图形线条及其相应素材均可自由编辑。单击此处编辑您要的内容，建议您在展示时、改色、替换。采用微软雅黑字体，本模版所有图形线条及其相应素材均可自由编辑。</a:t>
              </a:r>
            </a:p>
          </p:txBody>
        </p:sp>
        <p:sp>
          <p:nvSpPr>
            <p:cNvPr id="35" name="矩形 34"/>
            <p:cNvSpPr/>
            <p:nvPr/>
          </p:nvSpPr>
          <p:spPr>
            <a:xfrm>
              <a:off x="658480" y="5016918"/>
              <a:ext cx="4465970" cy="499624"/>
            </a:xfrm>
            <a:prstGeom prst="rect">
              <a:avLst/>
            </a:prstGeom>
          </p:spPr>
          <p:txBody>
            <a:bodyPr wrap="square">
              <a:spAutoFit/>
            </a:bodyPr>
            <a:lstStyle/>
            <a:p>
              <a:pPr defTabSz="914217">
                <a:lnSpc>
                  <a:spcPct val="150000"/>
                </a:lnSpc>
                <a:defRPr/>
              </a:pPr>
              <a:r>
                <a:rPr lang="zh-CN" altLang="en-US" sz="2000" b="1" spc="900" dirty="0">
                  <a:solidFill>
                    <a:srgbClr val="2B4E72"/>
                  </a:solidFill>
                  <a:latin typeface="张海山锐线体2.0" panose="02000000000000000000" pitchFamily="2" charset="-122"/>
                  <a:ea typeface="张海山锐线体2.0" panose="02000000000000000000" pitchFamily="2" charset="-122"/>
                </a:rPr>
                <a:t>单击此处编辑</a:t>
              </a:r>
            </a:p>
          </p:txBody>
        </p:sp>
      </p:grpSp>
      <p:grpSp>
        <p:nvGrpSpPr>
          <p:cNvPr id="37" name="组合 36"/>
          <p:cNvGrpSpPr/>
          <p:nvPr/>
        </p:nvGrpSpPr>
        <p:grpSpPr>
          <a:xfrm>
            <a:off x="2205" y="527167"/>
            <a:ext cx="3123070" cy="412672"/>
            <a:chOff x="0" y="527167"/>
            <a:chExt cx="3124200" cy="412672"/>
          </a:xfrm>
        </p:grpSpPr>
        <p:sp>
          <p:nvSpPr>
            <p:cNvPr id="38" name="矩形 37"/>
            <p:cNvSpPr/>
            <p:nvPr/>
          </p:nvSpPr>
          <p:spPr>
            <a:xfrm>
              <a:off x="0" y="527167"/>
              <a:ext cx="2667000" cy="412672"/>
            </a:xfrm>
            <a:prstGeom prst="rect">
              <a:avLst/>
            </a:prstGeom>
            <a:solidFill>
              <a:srgbClr val="2B4E7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39" name="TextBox 73"/>
            <p:cNvSpPr txBox="1"/>
            <p:nvPr/>
          </p:nvSpPr>
          <p:spPr>
            <a:xfrm>
              <a:off x="636270" y="533448"/>
              <a:ext cx="2487930" cy="400110"/>
            </a:xfrm>
            <a:prstGeom prst="rect">
              <a:avLst/>
            </a:prstGeom>
            <a:noFill/>
          </p:spPr>
          <p:txBody>
            <a:bodyPr wrap="square" rtlCol="0">
              <a:spAutoFit/>
            </a:bodyPr>
            <a:lstStyle/>
            <a:p>
              <a:pPr defTabSz="914217"/>
              <a:r>
                <a:rPr lang="zh-CN" altLang="en-US" sz="2000" b="1" spc="300" dirty="0">
                  <a:solidFill>
                    <a:prstClr val="white"/>
                  </a:solidFill>
                  <a:latin typeface="张海山锐线体2.0" panose="02000000000000000000" pitchFamily="2" charset="-122"/>
                  <a:ea typeface="张海山锐线体2.0" panose="02000000000000000000" pitchFamily="2" charset="-122"/>
                </a:rPr>
                <a:t>产业形式分析</a:t>
              </a:r>
            </a:p>
          </p:txBody>
        </p:sp>
      </p:grpSp>
    </p:spTree>
    <p:extLst>
      <p:ext uri="{BB962C8B-B14F-4D97-AF65-F5344CB8AC3E}">
        <p14:creationId xmlns:p14="http://schemas.microsoft.com/office/powerpoint/2010/main" val="3759669612"/>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30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500"/>
                                        <p:tgtEl>
                                          <p:spTgt spid="31"/>
                                        </p:tgtEl>
                                      </p:cBhvr>
                                    </p:animEffect>
                                  </p:childTnLst>
                                </p:cTn>
                              </p:par>
                              <p:par>
                                <p:cTn id="12" presetID="10" presetClass="entr" presetSubtype="0" fill="hold" nodeType="withEffect">
                                  <p:stCondLst>
                                    <p:cond delay="50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10" presetClass="entr" presetSubtype="0" fill="hold" nodeType="withEffect">
                                  <p:stCondLst>
                                    <p:cond delay="70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500"/>
                                        <p:tgtEl>
                                          <p:spTgt spid="32"/>
                                        </p:tgtEl>
                                      </p:cBhvr>
                                    </p:animEffect>
                                  </p:childTnLst>
                                </p:cTn>
                              </p:par>
                              <p:par>
                                <p:cTn id="18" presetID="10" presetClass="entr" presetSubtype="0" fill="hold" nodeType="withEffect">
                                  <p:stCondLst>
                                    <p:cond delay="90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par>
                                <p:cTn id="21" presetID="10" presetClass="entr" presetSubtype="0" fill="hold" nodeType="withEffect">
                                  <p:stCondLst>
                                    <p:cond delay="110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500"/>
                                        <p:tgtEl>
                                          <p:spTgt spid="33"/>
                                        </p:tgtEl>
                                      </p:cBhvr>
                                    </p:animEffect>
                                  </p:childTnLst>
                                </p:cTn>
                              </p:par>
                              <p:par>
                                <p:cTn id="24" presetID="10" presetClass="entr" presetSubtype="0" fill="hold" nodeType="withEffect">
                                  <p:stCondLst>
                                    <p:cond delay="130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par>
                                <p:cTn id="27" presetID="10" presetClass="entr" presetSubtype="0" fill="hold" nodeType="withEffect">
                                  <p:stCondLst>
                                    <p:cond delay="1500"/>
                                  </p:stCondLst>
                                  <p:childTnLst>
                                    <p:set>
                                      <p:cBhvr>
                                        <p:cTn id="28" dur="1" fill="hold">
                                          <p:stCondLst>
                                            <p:cond delay="0"/>
                                          </p:stCondLst>
                                        </p:cTn>
                                        <p:tgtEl>
                                          <p:spTgt spid="73"/>
                                        </p:tgtEl>
                                        <p:attrNameLst>
                                          <p:attrName>style.visibility</p:attrName>
                                        </p:attrNameLst>
                                      </p:cBhvr>
                                      <p:to>
                                        <p:strVal val="visible"/>
                                      </p:to>
                                    </p:set>
                                    <p:animEffect transition="in" filter="fade">
                                      <p:cBhvr>
                                        <p:cTn id="29" dur="500"/>
                                        <p:tgtEl>
                                          <p:spTgt spid="73"/>
                                        </p:tgtEl>
                                      </p:cBhvr>
                                    </p:animEffect>
                                  </p:childTnLst>
                                </p:cTn>
                              </p:par>
                              <p:par>
                                <p:cTn id="30" presetID="10" presetClass="entr" presetSubtype="0" fill="hold" nodeType="withEffect">
                                  <p:stCondLst>
                                    <p:cond delay="170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par>
                                <p:cTn id="33" presetID="10" presetClass="entr" presetSubtype="0" fill="hold" nodeType="withEffect">
                                  <p:stCondLst>
                                    <p:cond delay="1900"/>
                                  </p:stCondLst>
                                  <p:childTnLst>
                                    <p:set>
                                      <p:cBhvr>
                                        <p:cTn id="34" dur="1" fill="hold">
                                          <p:stCondLst>
                                            <p:cond delay="0"/>
                                          </p:stCondLst>
                                        </p:cTn>
                                        <p:tgtEl>
                                          <p:spTgt spid="64"/>
                                        </p:tgtEl>
                                        <p:attrNameLst>
                                          <p:attrName>style.visibility</p:attrName>
                                        </p:attrNameLst>
                                      </p:cBhvr>
                                      <p:to>
                                        <p:strVal val="visible"/>
                                      </p:to>
                                    </p:set>
                                    <p:animEffect transition="in" filter="fade">
                                      <p:cBhvr>
                                        <p:cTn id="35" dur="500"/>
                                        <p:tgtEl>
                                          <p:spTgt spid="64"/>
                                        </p:tgtEl>
                                      </p:cBhvr>
                                    </p:animEffect>
                                  </p:childTnLst>
                                </p:cTn>
                              </p:par>
                              <p:par>
                                <p:cTn id="36" presetID="10" presetClass="entr" presetSubtype="0" fill="hold" nodeType="withEffect">
                                  <p:stCondLst>
                                    <p:cond delay="210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par>
                                <p:cTn id="39" presetID="12" presetClass="entr" presetSubtype="1" fill="hold" grpId="0" nodeType="withEffect">
                                  <p:stCondLst>
                                    <p:cond delay="2600"/>
                                  </p:stCondLst>
                                  <p:childTnLst>
                                    <p:set>
                                      <p:cBhvr>
                                        <p:cTn id="40" dur="1" fill="hold">
                                          <p:stCondLst>
                                            <p:cond delay="0"/>
                                          </p:stCondLst>
                                        </p:cTn>
                                        <p:tgtEl>
                                          <p:spTgt spid="5"/>
                                        </p:tgtEl>
                                        <p:attrNameLst>
                                          <p:attrName>style.visibility</p:attrName>
                                        </p:attrNameLst>
                                      </p:cBhvr>
                                      <p:to>
                                        <p:strVal val="visible"/>
                                      </p:to>
                                    </p:set>
                                    <p:anim calcmode="lin" valueType="num">
                                      <p:cBhvr additive="base">
                                        <p:cTn id="41" dur="350"/>
                                        <p:tgtEl>
                                          <p:spTgt spid="5"/>
                                        </p:tgtEl>
                                        <p:attrNameLst>
                                          <p:attrName>ppt_y</p:attrName>
                                        </p:attrNameLst>
                                      </p:cBhvr>
                                      <p:tavLst>
                                        <p:tav tm="0">
                                          <p:val>
                                            <p:strVal val="#ppt_y-#ppt_h*1.125000"/>
                                          </p:val>
                                        </p:tav>
                                        <p:tav tm="100000">
                                          <p:val>
                                            <p:strVal val="#ppt_y"/>
                                          </p:val>
                                        </p:tav>
                                      </p:tavLst>
                                    </p:anim>
                                    <p:animEffect transition="in" filter="wipe(down)">
                                      <p:cBhvr>
                                        <p:cTn id="42" dur="350"/>
                                        <p:tgtEl>
                                          <p:spTgt spid="5"/>
                                        </p:tgtEl>
                                      </p:cBhvr>
                                    </p:animEffect>
                                  </p:childTnLst>
                                </p:cTn>
                              </p:par>
                              <p:par>
                                <p:cTn id="43" presetID="47" presetClass="entr" presetSubtype="0" fill="hold" nodeType="withEffect">
                                  <p:stCondLst>
                                    <p:cond delay="290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350"/>
                                        <p:tgtEl>
                                          <p:spTgt spid="12"/>
                                        </p:tgtEl>
                                      </p:cBhvr>
                                    </p:animEffect>
                                    <p:anim calcmode="lin" valueType="num">
                                      <p:cBhvr>
                                        <p:cTn id="46" dur="350" fill="hold"/>
                                        <p:tgtEl>
                                          <p:spTgt spid="12"/>
                                        </p:tgtEl>
                                        <p:attrNameLst>
                                          <p:attrName>ppt_x</p:attrName>
                                        </p:attrNameLst>
                                      </p:cBhvr>
                                      <p:tavLst>
                                        <p:tav tm="0">
                                          <p:val>
                                            <p:strVal val="#ppt_x"/>
                                          </p:val>
                                        </p:tav>
                                        <p:tav tm="100000">
                                          <p:val>
                                            <p:strVal val="#ppt_x"/>
                                          </p:val>
                                        </p:tav>
                                      </p:tavLst>
                                    </p:anim>
                                    <p:anim calcmode="lin" valueType="num">
                                      <p:cBhvr>
                                        <p:cTn id="47" dur="35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Title Line">
            <a:extLst>
              <a:ext uri="{FF2B5EF4-FFF2-40B4-BE49-F238E27FC236}">
                <a16:creationId xmlns:a16="http://schemas.microsoft.com/office/drawing/2014/main" id="{851B07E2-393F-4473-87FB-D45A3AF22D21}"/>
              </a:ext>
            </a:extLst>
          </p:cNvPr>
          <p:cNvCxnSpPr/>
          <p:nvPr/>
        </p:nvCxnSpPr>
        <p:spPr>
          <a:xfrm flipV="1">
            <a:off x="5600247" y="3081068"/>
            <a:ext cx="5422749" cy="6771"/>
          </a:xfrm>
          <a:prstGeom prst="line">
            <a:avLst/>
          </a:prstGeom>
          <a:solidFill>
            <a:schemeClr val="tx1"/>
          </a:solidFill>
          <a:ln w="12700">
            <a:solidFill>
              <a:schemeClr val="tx2">
                <a:lumMod val="90000"/>
                <a:lumOff val="10000"/>
              </a:schemeClr>
            </a:solidFill>
            <a:headEnd type="none" w="med" len="med"/>
            <a:tailEnd type="none" w="med" len="med"/>
          </a:ln>
        </p:spPr>
      </p:cxnSp>
      <p:sp>
        <p:nvSpPr>
          <p:cNvPr id="5" name="5 Rectángulo redondeado">
            <a:extLst>
              <a:ext uri="{FF2B5EF4-FFF2-40B4-BE49-F238E27FC236}">
                <a16:creationId xmlns:a16="http://schemas.microsoft.com/office/drawing/2014/main" id="{964CA29E-DDC9-466C-8D95-3A9CC3105CDC}"/>
              </a:ext>
            </a:extLst>
          </p:cNvPr>
          <p:cNvSpPr/>
          <p:nvPr/>
        </p:nvSpPr>
        <p:spPr>
          <a:xfrm>
            <a:off x="6151758" y="2376795"/>
            <a:ext cx="276332" cy="803328"/>
          </a:xfrm>
          <a:prstGeom prst="roundRect">
            <a:avLst>
              <a:gd name="adj" fmla="val 50000"/>
            </a:avLst>
          </a:prstGeom>
          <a:solidFill>
            <a:srgbClr val="3D5C7E"/>
          </a:solidFill>
          <a:ln>
            <a:noFill/>
          </a:ln>
        </p:spPr>
        <p:style>
          <a:lnRef idx="2">
            <a:schemeClr val="accent1">
              <a:shade val="50000"/>
            </a:schemeClr>
          </a:lnRef>
          <a:fillRef idx="1">
            <a:schemeClr val="accent1"/>
          </a:fillRef>
          <a:effectRef idx="0">
            <a:schemeClr val="accent1"/>
          </a:effectRef>
          <a:fontRef idx="minor">
            <a:schemeClr val="lt1"/>
          </a:fontRef>
        </p:style>
        <p:txBody>
          <a:bodyPr lIns="45143" tIns="22533" rIns="45143" bIns="22533" rtlCol="0" anchor="ctr"/>
          <a:lstStyle/>
          <a:p>
            <a:pPr algn="ctr" defTabSz="1192077"/>
            <a:endParaRPr lang="es-SV" sz="2400">
              <a:solidFill>
                <a:srgbClr val="FFFFFF"/>
              </a:solidFill>
              <a:latin typeface="Calibri"/>
            </a:endParaRPr>
          </a:p>
        </p:txBody>
      </p:sp>
      <p:sp>
        <p:nvSpPr>
          <p:cNvPr id="6" name="6 Rectángulo redondeado">
            <a:extLst>
              <a:ext uri="{FF2B5EF4-FFF2-40B4-BE49-F238E27FC236}">
                <a16:creationId xmlns:a16="http://schemas.microsoft.com/office/drawing/2014/main" id="{FFF65129-E95B-4E1C-B868-5962CA876AA6}"/>
              </a:ext>
            </a:extLst>
          </p:cNvPr>
          <p:cNvSpPr/>
          <p:nvPr/>
        </p:nvSpPr>
        <p:spPr>
          <a:xfrm>
            <a:off x="6517201" y="2140478"/>
            <a:ext cx="276332" cy="103964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5143" tIns="22533" rIns="45143" bIns="22533" rtlCol="0" anchor="ctr"/>
          <a:lstStyle/>
          <a:p>
            <a:pPr algn="ctr" defTabSz="1192077"/>
            <a:endParaRPr lang="es-SV" sz="2400">
              <a:solidFill>
                <a:srgbClr val="FFFFFF"/>
              </a:solidFill>
              <a:latin typeface="Calibri"/>
            </a:endParaRPr>
          </a:p>
        </p:txBody>
      </p:sp>
      <p:sp>
        <p:nvSpPr>
          <p:cNvPr id="7" name="7 Rectángulo redondeado">
            <a:extLst>
              <a:ext uri="{FF2B5EF4-FFF2-40B4-BE49-F238E27FC236}">
                <a16:creationId xmlns:a16="http://schemas.microsoft.com/office/drawing/2014/main" id="{B97EC677-7160-4103-8888-147E95E1983C}"/>
              </a:ext>
            </a:extLst>
          </p:cNvPr>
          <p:cNvSpPr/>
          <p:nvPr/>
        </p:nvSpPr>
        <p:spPr>
          <a:xfrm>
            <a:off x="5786315" y="2522221"/>
            <a:ext cx="276332" cy="657903"/>
          </a:xfrm>
          <a:prstGeom prst="roundRect">
            <a:avLst>
              <a:gd name="adj" fmla="val 50000"/>
            </a:avLst>
          </a:prstGeom>
          <a:solidFill>
            <a:srgbClr val="2790B0"/>
          </a:solidFill>
          <a:ln>
            <a:noFill/>
          </a:ln>
        </p:spPr>
        <p:style>
          <a:lnRef idx="2">
            <a:schemeClr val="accent1">
              <a:shade val="50000"/>
            </a:schemeClr>
          </a:lnRef>
          <a:fillRef idx="1">
            <a:schemeClr val="accent1"/>
          </a:fillRef>
          <a:effectRef idx="0">
            <a:schemeClr val="accent1"/>
          </a:effectRef>
          <a:fontRef idx="minor">
            <a:schemeClr val="lt1"/>
          </a:fontRef>
        </p:style>
        <p:txBody>
          <a:bodyPr lIns="45143" tIns="22533" rIns="45143" bIns="22533" rtlCol="0" anchor="ctr"/>
          <a:lstStyle/>
          <a:p>
            <a:pPr algn="ctr" defTabSz="1192077"/>
            <a:endParaRPr lang="es-SV" sz="2400">
              <a:solidFill>
                <a:srgbClr val="FFFFFF"/>
              </a:solidFill>
              <a:latin typeface="Calibri"/>
            </a:endParaRPr>
          </a:p>
        </p:txBody>
      </p:sp>
      <p:sp>
        <p:nvSpPr>
          <p:cNvPr id="8" name="12 Rectángulo redondeado">
            <a:extLst>
              <a:ext uri="{FF2B5EF4-FFF2-40B4-BE49-F238E27FC236}">
                <a16:creationId xmlns:a16="http://schemas.microsoft.com/office/drawing/2014/main" id="{502E2C5A-5869-495B-A31A-8C910BAE0FD5}"/>
              </a:ext>
            </a:extLst>
          </p:cNvPr>
          <p:cNvSpPr/>
          <p:nvPr/>
        </p:nvSpPr>
        <p:spPr>
          <a:xfrm>
            <a:off x="7524321" y="2376795"/>
            <a:ext cx="276332" cy="803328"/>
          </a:xfrm>
          <a:prstGeom prst="roundRect">
            <a:avLst>
              <a:gd name="adj" fmla="val 50000"/>
            </a:avLst>
          </a:prstGeom>
          <a:solidFill>
            <a:srgbClr val="3D5C7E"/>
          </a:solidFill>
          <a:ln>
            <a:noFill/>
          </a:ln>
        </p:spPr>
        <p:style>
          <a:lnRef idx="2">
            <a:schemeClr val="accent1">
              <a:shade val="50000"/>
            </a:schemeClr>
          </a:lnRef>
          <a:fillRef idx="1">
            <a:schemeClr val="accent1"/>
          </a:fillRef>
          <a:effectRef idx="0">
            <a:schemeClr val="accent1"/>
          </a:effectRef>
          <a:fontRef idx="minor">
            <a:schemeClr val="lt1"/>
          </a:fontRef>
        </p:style>
        <p:txBody>
          <a:bodyPr lIns="45143" tIns="22533" rIns="45143" bIns="22533" rtlCol="0" anchor="ctr"/>
          <a:lstStyle/>
          <a:p>
            <a:pPr algn="ctr" defTabSz="1192077"/>
            <a:endParaRPr lang="es-SV" sz="2400">
              <a:solidFill>
                <a:srgbClr val="FFFFFF"/>
              </a:solidFill>
              <a:latin typeface="Calibri"/>
            </a:endParaRPr>
          </a:p>
        </p:txBody>
      </p:sp>
      <p:sp>
        <p:nvSpPr>
          <p:cNvPr id="9" name="13 Rectángulo redondeado">
            <a:extLst>
              <a:ext uri="{FF2B5EF4-FFF2-40B4-BE49-F238E27FC236}">
                <a16:creationId xmlns:a16="http://schemas.microsoft.com/office/drawing/2014/main" id="{F994ABAE-5554-4501-8F53-4611C7091BF4}"/>
              </a:ext>
            </a:extLst>
          </p:cNvPr>
          <p:cNvSpPr/>
          <p:nvPr/>
        </p:nvSpPr>
        <p:spPr>
          <a:xfrm>
            <a:off x="7889763" y="2376795"/>
            <a:ext cx="276332" cy="80332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5143" tIns="22533" rIns="45143" bIns="22533" rtlCol="0" anchor="ctr"/>
          <a:lstStyle/>
          <a:p>
            <a:pPr algn="ctr" defTabSz="1192077"/>
            <a:endParaRPr lang="es-SV" sz="2400">
              <a:solidFill>
                <a:srgbClr val="FFFFFF"/>
              </a:solidFill>
              <a:latin typeface="Calibri"/>
            </a:endParaRPr>
          </a:p>
        </p:txBody>
      </p:sp>
      <p:sp>
        <p:nvSpPr>
          <p:cNvPr id="10" name="14 Rectángulo redondeado">
            <a:extLst>
              <a:ext uri="{FF2B5EF4-FFF2-40B4-BE49-F238E27FC236}">
                <a16:creationId xmlns:a16="http://schemas.microsoft.com/office/drawing/2014/main" id="{B2588F98-9171-4290-858F-95E02BC352BC}"/>
              </a:ext>
            </a:extLst>
          </p:cNvPr>
          <p:cNvSpPr/>
          <p:nvPr/>
        </p:nvSpPr>
        <p:spPr>
          <a:xfrm>
            <a:off x="7158875" y="2229604"/>
            <a:ext cx="276332" cy="950520"/>
          </a:xfrm>
          <a:prstGeom prst="roundRect">
            <a:avLst>
              <a:gd name="adj" fmla="val 50000"/>
            </a:avLst>
          </a:prstGeom>
          <a:solidFill>
            <a:srgbClr val="2790B0"/>
          </a:solidFill>
          <a:ln>
            <a:noFill/>
          </a:ln>
        </p:spPr>
        <p:style>
          <a:lnRef idx="2">
            <a:schemeClr val="accent1">
              <a:shade val="50000"/>
            </a:schemeClr>
          </a:lnRef>
          <a:fillRef idx="1">
            <a:schemeClr val="accent1"/>
          </a:fillRef>
          <a:effectRef idx="0">
            <a:schemeClr val="accent1"/>
          </a:effectRef>
          <a:fontRef idx="minor">
            <a:schemeClr val="lt1"/>
          </a:fontRef>
        </p:style>
        <p:txBody>
          <a:bodyPr lIns="45143" tIns="22533" rIns="45143" bIns="22533" rtlCol="0" anchor="ctr"/>
          <a:lstStyle/>
          <a:p>
            <a:pPr algn="ctr" defTabSz="1192077"/>
            <a:endParaRPr lang="es-SV" sz="2400">
              <a:solidFill>
                <a:srgbClr val="FFFFFF"/>
              </a:solidFill>
              <a:latin typeface="Calibri"/>
            </a:endParaRPr>
          </a:p>
        </p:txBody>
      </p:sp>
      <p:sp>
        <p:nvSpPr>
          <p:cNvPr id="11" name="24 Rectángulo redondeado">
            <a:extLst>
              <a:ext uri="{FF2B5EF4-FFF2-40B4-BE49-F238E27FC236}">
                <a16:creationId xmlns:a16="http://schemas.microsoft.com/office/drawing/2014/main" id="{4B72F74B-AB08-469C-AFA7-1D25423E738F}"/>
              </a:ext>
            </a:extLst>
          </p:cNvPr>
          <p:cNvSpPr/>
          <p:nvPr/>
        </p:nvSpPr>
        <p:spPr>
          <a:xfrm>
            <a:off x="8896883" y="2072104"/>
            <a:ext cx="276332" cy="1108019"/>
          </a:xfrm>
          <a:prstGeom prst="roundRect">
            <a:avLst>
              <a:gd name="adj" fmla="val 50000"/>
            </a:avLst>
          </a:prstGeom>
          <a:solidFill>
            <a:srgbClr val="3D5C7E"/>
          </a:solidFill>
          <a:ln>
            <a:noFill/>
          </a:ln>
        </p:spPr>
        <p:style>
          <a:lnRef idx="2">
            <a:schemeClr val="accent1">
              <a:shade val="50000"/>
            </a:schemeClr>
          </a:lnRef>
          <a:fillRef idx="1">
            <a:schemeClr val="accent1"/>
          </a:fillRef>
          <a:effectRef idx="0">
            <a:schemeClr val="accent1"/>
          </a:effectRef>
          <a:fontRef idx="minor">
            <a:schemeClr val="lt1"/>
          </a:fontRef>
        </p:style>
        <p:txBody>
          <a:bodyPr lIns="45143" tIns="22533" rIns="45143" bIns="22533" rtlCol="0" anchor="ctr"/>
          <a:lstStyle/>
          <a:p>
            <a:pPr algn="ctr" defTabSz="1192077"/>
            <a:endParaRPr lang="es-SV" sz="2400">
              <a:solidFill>
                <a:srgbClr val="FFFFFF"/>
              </a:solidFill>
              <a:latin typeface="Calibri"/>
            </a:endParaRPr>
          </a:p>
        </p:txBody>
      </p:sp>
      <p:sp>
        <p:nvSpPr>
          <p:cNvPr id="12" name="25 Rectángulo redondeado">
            <a:extLst>
              <a:ext uri="{FF2B5EF4-FFF2-40B4-BE49-F238E27FC236}">
                <a16:creationId xmlns:a16="http://schemas.microsoft.com/office/drawing/2014/main" id="{FC4B9194-A396-4770-BD3A-B977DCCDFBAF}"/>
              </a:ext>
            </a:extLst>
          </p:cNvPr>
          <p:cNvSpPr/>
          <p:nvPr/>
        </p:nvSpPr>
        <p:spPr>
          <a:xfrm>
            <a:off x="9262327" y="2626196"/>
            <a:ext cx="276332" cy="55400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5143" tIns="22533" rIns="45143" bIns="22533" rtlCol="0" anchor="ctr"/>
          <a:lstStyle/>
          <a:p>
            <a:pPr algn="ctr" defTabSz="1192077"/>
            <a:endParaRPr lang="es-SV" sz="2400">
              <a:solidFill>
                <a:srgbClr val="FFFFFF"/>
              </a:solidFill>
              <a:latin typeface="Calibri"/>
            </a:endParaRPr>
          </a:p>
        </p:txBody>
      </p:sp>
      <p:sp>
        <p:nvSpPr>
          <p:cNvPr id="13" name="26 Rectángulo redondeado">
            <a:extLst>
              <a:ext uri="{FF2B5EF4-FFF2-40B4-BE49-F238E27FC236}">
                <a16:creationId xmlns:a16="http://schemas.microsoft.com/office/drawing/2014/main" id="{AC1DEE84-8D98-44E4-8DF6-37B289755755}"/>
              </a:ext>
            </a:extLst>
          </p:cNvPr>
          <p:cNvSpPr/>
          <p:nvPr/>
        </p:nvSpPr>
        <p:spPr>
          <a:xfrm>
            <a:off x="8531438" y="2274603"/>
            <a:ext cx="276332" cy="905520"/>
          </a:xfrm>
          <a:prstGeom prst="roundRect">
            <a:avLst>
              <a:gd name="adj" fmla="val 50000"/>
            </a:avLst>
          </a:prstGeom>
          <a:solidFill>
            <a:srgbClr val="2790B0"/>
          </a:solidFill>
          <a:ln>
            <a:noFill/>
          </a:ln>
        </p:spPr>
        <p:style>
          <a:lnRef idx="2">
            <a:schemeClr val="accent1">
              <a:shade val="50000"/>
            </a:schemeClr>
          </a:lnRef>
          <a:fillRef idx="1">
            <a:schemeClr val="accent1"/>
          </a:fillRef>
          <a:effectRef idx="0">
            <a:schemeClr val="accent1"/>
          </a:effectRef>
          <a:fontRef idx="minor">
            <a:schemeClr val="lt1"/>
          </a:fontRef>
        </p:style>
        <p:txBody>
          <a:bodyPr lIns="45143" tIns="22533" rIns="45143" bIns="22533" rtlCol="0" anchor="ctr"/>
          <a:lstStyle/>
          <a:p>
            <a:pPr algn="ctr" defTabSz="1192077"/>
            <a:endParaRPr lang="es-SV" sz="2400">
              <a:solidFill>
                <a:srgbClr val="FFFFFF"/>
              </a:solidFill>
              <a:latin typeface="Calibri"/>
            </a:endParaRPr>
          </a:p>
        </p:txBody>
      </p:sp>
      <p:sp>
        <p:nvSpPr>
          <p:cNvPr id="14" name="32 Rectángulo redondeado">
            <a:extLst>
              <a:ext uri="{FF2B5EF4-FFF2-40B4-BE49-F238E27FC236}">
                <a16:creationId xmlns:a16="http://schemas.microsoft.com/office/drawing/2014/main" id="{2BB09329-60E2-4363-9F62-EE8D15AADADB}"/>
              </a:ext>
            </a:extLst>
          </p:cNvPr>
          <p:cNvSpPr/>
          <p:nvPr/>
        </p:nvSpPr>
        <p:spPr>
          <a:xfrm>
            <a:off x="10263651" y="2229604"/>
            <a:ext cx="276332" cy="950520"/>
          </a:xfrm>
          <a:prstGeom prst="roundRect">
            <a:avLst>
              <a:gd name="adj" fmla="val 50000"/>
            </a:avLst>
          </a:prstGeom>
          <a:solidFill>
            <a:srgbClr val="3D5C7E"/>
          </a:solidFill>
          <a:ln>
            <a:noFill/>
          </a:ln>
        </p:spPr>
        <p:style>
          <a:lnRef idx="2">
            <a:schemeClr val="accent1">
              <a:shade val="50000"/>
            </a:schemeClr>
          </a:lnRef>
          <a:fillRef idx="1">
            <a:schemeClr val="accent1"/>
          </a:fillRef>
          <a:effectRef idx="0">
            <a:schemeClr val="accent1"/>
          </a:effectRef>
          <a:fontRef idx="minor">
            <a:schemeClr val="lt1"/>
          </a:fontRef>
        </p:style>
        <p:txBody>
          <a:bodyPr lIns="45143" tIns="22533" rIns="45143" bIns="22533" rtlCol="0" anchor="ctr"/>
          <a:lstStyle/>
          <a:p>
            <a:pPr algn="ctr" defTabSz="1192077"/>
            <a:endParaRPr lang="es-SV" sz="2400">
              <a:solidFill>
                <a:srgbClr val="FFFFFF"/>
              </a:solidFill>
              <a:latin typeface="Calibri"/>
            </a:endParaRPr>
          </a:p>
        </p:txBody>
      </p:sp>
      <p:sp>
        <p:nvSpPr>
          <p:cNvPr id="15" name="33 Rectángulo redondeado">
            <a:extLst>
              <a:ext uri="{FF2B5EF4-FFF2-40B4-BE49-F238E27FC236}">
                <a16:creationId xmlns:a16="http://schemas.microsoft.com/office/drawing/2014/main" id="{1CC1C65D-A98B-4483-8712-A6EDD9202084}"/>
              </a:ext>
            </a:extLst>
          </p:cNvPr>
          <p:cNvSpPr/>
          <p:nvPr/>
        </p:nvSpPr>
        <p:spPr>
          <a:xfrm>
            <a:off x="10629095" y="1914607"/>
            <a:ext cx="276332" cy="126551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5143" tIns="22533" rIns="45143" bIns="22533" rtlCol="0" anchor="ctr"/>
          <a:lstStyle/>
          <a:p>
            <a:pPr algn="ctr" defTabSz="1192077"/>
            <a:endParaRPr lang="es-SV" sz="2400">
              <a:solidFill>
                <a:srgbClr val="FFFFFF"/>
              </a:solidFill>
              <a:latin typeface="Calibri"/>
            </a:endParaRPr>
          </a:p>
        </p:txBody>
      </p:sp>
      <p:sp>
        <p:nvSpPr>
          <p:cNvPr id="16" name="34 Rectángulo redondeado">
            <a:extLst>
              <a:ext uri="{FF2B5EF4-FFF2-40B4-BE49-F238E27FC236}">
                <a16:creationId xmlns:a16="http://schemas.microsoft.com/office/drawing/2014/main" id="{AECD987D-0CFE-4E80-9628-622753C8B4CE}"/>
              </a:ext>
            </a:extLst>
          </p:cNvPr>
          <p:cNvSpPr/>
          <p:nvPr/>
        </p:nvSpPr>
        <p:spPr>
          <a:xfrm>
            <a:off x="9898210" y="2376876"/>
            <a:ext cx="276332" cy="803329"/>
          </a:xfrm>
          <a:prstGeom prst="roundRect">
            <a:avLst>
              <a:gd name="adj" fmla="val 50000"/>
            </a:avLst>
          </a:prstGeom>
          <a:solidFill>
            <a:srgbClr val="2790B0"/>
          </a:solidFill>
          <a:ln>
            <a:noFill/>
          </a:ln>
        </p:spPr>
        <p:style>
          <a:lnRef idx="2">
            <a:schemeClr val="accent1">
              <a:shade val="50000"/>
            </a:schemeClr>
          </a:lnRef>
          <a:fillRef idx="1">
            <a:schemeClr val="accent1"/>
          </a:fillRef>
          <a:effectRef idx="0">
            <a:schemeClr val="accent1"/>
          </a:effectRef>
          <a:fontRef idx="minor">
            <a:schemeClr val="lt1"/>
          </a:fontRef>
        </p:style>
        <p:txBody>
          <a:bodyPr lIns="45143" tIns="22533" rIns="45143" bIns="22533" rtlCol="0" anchor="ctr"/>
          <a:lstStyle/>
          <a:p>
            <a:pPr algn="ctr" defTabSz="1192077"/>
            <a:endParaRPr lang="es-SV" sz="2400">
              <a:solidFill>
                <a:srgbClr val="FFFFFF"/>
              </a:solidFill>
              <a:latin typeface="Calibri"/>
            </a:endParaRPr>
          </a:p>
        </p:txBody>
      </p:sp>
      <p:sp>
        <p:nvSpPr>
          <p:cNvPr id="17" name="87 Rectángulo">
            <a:extLst>
              <a:ext uri="{FF2B5EF4-FFF2-40B4-BE49-F238E27FC236}">
                <a16:creationId xmlns:a16="http://schemas.microsoft.com/office/drawing/2014/main" id="{21E77691-EF5C-4F17-B568-0CB0C0EFC5CE}"/>
              </a:ext>
            </a:extLst>
          </p:cNvPr>
          <p:cNvSpPr/>
          <p:nvPr/>
        </p:nvSpPr>
        <p:spPr>
          <a:xfrm>
            <a:off x="10174539" y="3377178"/>
            <a:ext cx="416908" cy="275030"/>
          </a:xfrm>
          <a:prstGeom prst="rect">
            <a:avLst/>
          </a:prstGeom>
        </p:spPr>
        <p:txBody>
          <a:bodyPr wrap="square" lIns="0" tIns="44745" rIns="0" bIns="44745">
            <a:spAutoFit/>
          </a:bodyPr>
          <a:lstStyle/>
          <a:p>
            <a:pPr marL="0" lvl="1" algn="ctr" defTabSz="1192077"/>
            <a:r>
              <a:rPr lang="en-US" sz="1200" dirty="0">
                <a:solidFill>
                  <a:srgbClr val="1F1F1F"/>
                </a:solidFill>
                <a:latin typeface="Open Sans Condensed" panose="020B0806030504020204" pitchFamily="34" charset="0"/>
                <a:ea typeface="Open Sans Condensed" panose="020B0806030504020204" pitchFamily="34" charset="0"/>
                <a:cs typeface="Open Sans Condensed" panose="020B0806030504020204" pitchFamily="34" charset="0"/>
              </a:rPr>
              <a:t>Q4</a:t>
            </a:r>
          </a:p>
        </p:txBody>
      </p:sp>
      <p:sp>
        <p:nvSpPr>
          <p:cNvPr id="18" name="87 Rectángulo">
            <a:extLst>
              <a:ext uri="{FF2B5EF4-FFF2-40B4-BE49-F238E27FC236}">
                <a16:creationId xmlns:a16="http://schemas.microsoft.com/office/drawing/2014/main" id="{25435B40-E1BF-44BF-8496-E3017408799D}"/>
              </a:ext>
            </a:extLst>
          </p:cNvPr>
          <p:cNvSpPr/>
          <p:nvPr/>
        </p:nvSpPr>
        <p:spPr>
          <a:xfrm>
            <a:off x="8810183" y="3377178"/>
            <a:ext cx="416908" cy="275030"/>
          </a:xfrm>
          <a:prstGeom prst="rect">
            <a:avLst/>
          </a:prstGeom>
        </p:spPr>
        <p:txBody>
          <a:bodyPr wrap="square" lIns="0" tIns="44745" rIns="0" bIns="44745">
            <a:spAutoFit/>
          </a:bodyPr>
          <a:lstStyle/>
          <a:p>
            <a:pPr marL="0" lvl="1" algn="ctr" defTabSz="1192077"/>
            <a:r>
              <a:rPr lang="en-US" sz="1200" dirty="0">
                <a:solidFill>
                  <a:srgbClr val="1F1F1F"/>
                </a:solidFill>
                <a:latin typeface="Open Sans Condensed" panose="020B0806030504020204" pitchFamily="34" charset="0"/>
                <a:ea typeface="Open Sans Condensed" panose="020B0806030504020204" pitchFamily="34" charset="0"/>
                <a:cs typeface="Open Sans Condensed" panose="020B0806030504020204" pitchFamily="34" charset="0"/>
              </a:rPr>
              <a:t>Q3</a:t>
            </a:r>
          </a:p>
        </p:txBody>
      </p:sp>
      <p:sp>
        <p:nvSpPr>
          <p:cNvPr id="19" name="87 Rectángulo">
            <a:extLst>
              <a:ext uri="{FF2B5EF4-FFF2-40B4-BE49-F238E27FC236}">
                <a16:creationId xmlns:a16="http://schemas.microsoft.com/office/drawing/2014/main" id="{CC8F7916-C742-484B-B20B-81D2C68DA4D7}"/>
              </a:ext>
            </a:extLst>
          </p:cNvPr>
          <p:cNvSpPr/>
          <p:nvPr/>
        </p:nvSpPr>
        <p:spPr>
          <a:xfrm>
            <a:off x="7445825" y="3377178"/>
            <a:ext cx="416908" cy="275030"/>
          </a:xfrm>
          <a:prstGeom prst="rect">
            <a:avLst/>
          </a:prstGeom>
        </p:spPr>
        <p:txBody>
          <a:bodyPr wrap="square" lIns="0" tIns="44745" rIns="0" bIns="44745">
            <a:spAutoFit/>
          </a:bodyPr>
          <a:lstStyle/>
          <a:p>
            <a:pPr marL="0" lvl="1" algn="ctr" defTabSz="1192077"/>
            <a:r>
              <a:rPr lang="en-US" sz="1200" dirty="0">
                <a:solidFill>
                  <a:srgbClr val="1F1F1F"/>
                </a:solidFill>
                <a:latin typeface="Open Sans Condensed" panose="020B0806030504020204" pitchFamily="34" charset="0"/>
                <a:ea typeface="Open Sans Condensed" panose="020B0806030504020204" pitchFamily="34" charset="0"/>
                <a:cs typeface="Open Sans Condensed" panose="020B0806030504020204" pitchFamily="34" charset="0"/>
              </a:rPr>
              <a:t>Q2</a:t>
            </a:r>
          </a:p>
        </p:txBody>
      </p:sp>
      <p:sp>
        <p:nvSpPr>
          <p:cNvPr id="20" name="87 Rectángulo">
            <a:extLst>
              <a:ext uri="{FF2B5EF4-FFF2-40B4-BE49-F238E27FC236}">
                <a16:creationId xmlns:a16="http://schemas.microsoft.com/office/drawing/2014/main" id="{26AC9DE7-0086-4E8B-89C9-773196921A60}"/>
              </a:ext>
            </a:extLst>
          </p:cNvPr>
          <p:cNvSpPr/>
          <p:nvPr/>
        </p:nvSpPr>
        <p:spPr>
          <a:xfrm>
            <a:off x="6081470" y="3377178"/>
            <a:ext cx="416908" cy="275030"/>
          </a:xfrm>
          <a:prstGeom prst="rect">
            <a:avLst/>
          </a:prstGeom>
        </p:spPr>
        <p:txBody>
          <a:bodyPr wrap="square" lIns="0" tIns="44745" rIns="0" bIns="44745">
            <a:spAutoFit/>
          </a:bodyPr>
          <a:lstStyle/>
          <a:p>
            <a:pPr marL="0" lvl="1" algn="ctr" defTabSz="1192077"/>
            <a:r>
              <a:rPr lang="en-US" sz="1200" dirty="0">
                <a:solidFill>
                  <a:srgbClr val="1F1F1F"/>
                </a:solidFill>
                <a:latin typeface="Open Sans Condensed" panose="020B0806030504020204" pitchFamily="34" charset="0"/>
                <a:ea typeface="Open Sans Condensed" panose="020B0806030504020204" pitchFamily="34" charset="0"/>
                <a:cs typeface="Open Sans Condensed" panose="020B0806030504020204" pitchFamily="34" charset="0"/>
              </a:rPr>
              <a:t>Q1</a:t>
            </a:r>
          </a:p>
        </p:txBody>
      </p:sp>
      <p:sp>
        <p:nvSpPr>
          <p:cNvPr id="21" name="Rectángulo 49">
            <a:extLst>
              <a:ext uri="{FF2B5EF4-FFF2-40B4-BE49-F238E27FC236}">
                <a16:creationId xmlns:a16="http://schemas.microsoft.com/office/drawing/2014/main" id="{238F3DE5-8B4E-4722-BDCB-41654A00F2ED}"/>
              </a:ext>
            </a:extLst>
          </p:cNvPr>
          <p:cNvSpPr/>
          <p:nvPr/>
        </p:nvSpPr>
        <p:spPr>
          <a:xfrm>
            <a:off x="5600247" y="3889014"/>
            <a:ext cx="5422749" cy="1507445"/>
          </a:xfrm>
          <a:prstGeom prst="rect">
            <a:avLst/>
          </a:prstGeom>
        </p:spPr>
        <p:txBody>
          <a:bodyPr wrap="square" lIns="45143" tIns="22533" rIns="45143" bIns="22533">
            <a:spAutoFit/>
          </a:bodyPr>
          <a:lstStyle/>
          <a:p>
            <a:pPr lvl="0" defTabSz="914217">
              <a:lnSpc>
                <a:spcPct val="150000"/>
              </a:lnSpc>
              <a:defRPr/>
            </a:pPr>
            <a:r>
              <a:rPr lang="zh-CN" altLang="en-US" sz="2000" b="1" spc="900" dirty="0">
                <a:solidFill>
                  <a:srgbClr val="2B4E72"/>
                </a:solidFill>
                <a:latin typeface="张海山锐线体2.0" panose="02000000000000000000" pitchFamily="2" charset="-122"/>
                <a:ea typeface="张海山锐线体2.0" panose="02000000000000000000" pitchFamily="2" charset="-122"/>
              </a:rPr>
              <a:t>单击此处编辑</a:t>
            </a:r>
          </a:p>
          <a:p>
            <a:pPr lvl="0" defTabSz="914217">
              <a:defRPr/>
            </a:pPr>
            <a:r>
              <a:rPr lang="zh-CN" altLang="en-US" sz="1300" spc="300" dirty="0">
                <a:solidFill>
                  <a:prstClr val="white">
                    <a:lumMod val="50000"/>
                  </a:prstClr>
                </a:solidFill>
                <a:latin typeface="微软雅黑" panose="020B0503020204020204" pitchFamily="34" charset="-122"/>
                <a:ea typeface="微软雅黑" panose="020B0503020204020204" pitchFamily="34" charset="-122"/>
              </a:rPr>
              <a:t>单击此处编辑您要的内容，建议您在展示时、改色、替换。采用微软雅黑字体，本模版所有图形线条及其相应素材均可自由编辑。单击此处编辑您要的内容，建议您在展示时、改色、替换。采用微软雅黑字体，本模版所有图形线条及其相应素材均可自由编辑。</a:t>
            </a:r>
          </a:p>
        </p:txBody>
      </p:sp>
      <p:sp>
        <p:nvSpPr>
          <p:cNvPr id="22" name="Freeform 263">
            <a:extLst>
              <a:ext uri="{FF2B5EF4-FFF2-40B4-BE49-F238E27FC236}">
                <a16:creationId xmlns:a16="http://schemas.microsoft.com/office/drawing/2014/main" id="{A7F62D03-7EED-46EC-A97F-9D440AC619D1}"/>
              </a:ext>
            </a:extLst>
          </p:cNvPr>
          <p:cNvSpPr/>
          <p:nvPr/>
        </p:nvSpPr>
        <p:spPr bwMode="auto">
          <a:xfrm>
            <a:off x="2746015" y="1718527"/>
            <a:ext cx="1767836" cy="2140755"/>
          </a:xfrm>
          <a:custGeom>
            <a:avLst/>
            <a:gdLst>
              <a:gd name="T0" fmla="*/ 4 w 1092"/>
              <a:gd name="T1" fmla="*/ 0 h 1319"/>
              <a:gd name="T2" fmla="*/ 124 w 1092"/>
              <a:gd name="T3" fmla="*/ 13 h 1319"/>
              <a:gd name="T4" fmla="*/ 238 w 1092"/>
              <a:gd name="T5" fmla="*/ 37 h 1319"/>
              <a:gd name="T6" fmla="*/ 348 w 1092"/>
              <a:gd name="T7" fmla="*/ 72 h 1319"/>
              <a:gd name="T8" fmla="*/ 454 w 1092"/>
              <a:gd name="T9" fmla="*/ 119 h 1319"/>
              <a:gd name="T10" fmla="*/ 554 w 1092"/>
              <a:gd name="T11" fmla="*/ 174 h 1319"/>
              <a:gd name="T12" fmla="*/ 646 w 1092"/>
              <a:gd name="T13" fmla="*/ 241 h 1319"/>
              <a:gd name="T14" fmla="*/ 732 w 1092"/>
              <a:gd name="T15" fmla="*/ 314 h 1319"/>
              <a:gd name="T16" fmla="*/ 811 w 1092"/>
              <a:gd name="T17" fmla="*/ 396 h 1319"/>
              <a:gd name="T18" fmla="*/ 880 w 1092"/>
              <a:gd name="T19" fmla="*/ 487 h 1319"/>
              <a:gd name="T20" fmla="*/ 941 w 1092"/>
              <a:gd name="T21" fmla="*/ 583 h 1319"/>
              <a:gd name="T22" fmla="*/ 994 w 1092"/>
              <a:gd name="T23" fmla="*/ 685 h 1319"/>
              <a:gd name="T24" fmla="*/ 1035 w 1092"/>
              <a:gd name="T25" fmla="*/ 791 h 1319"/>
              <a:gd name="T26" fmla="*/ 1064 w 1092"/>
              <a:gd name="T27" fmla="*/ 905 h 1319"/>
              <a:gd name="T28" fmla="*/ 1084 w 1092"/>
              <a:gd name="T29" fmla="*/ 1021 h 1319"/>
              <a:gd name="T30" fmla="*/ 1092 w 1092"/>
              <a:gd name="T31" fmla="*/ 1142 h 1319"/>
              <a:gd name="T32" fmla="*/ 768 w 1092"/>
              <a:gd name="T33" fmla="*/ 1319 h 1319"/>
              <a:gd name="T34" fmla="*/ 442 w 1092"/>
              <a:gd name="T35" fmla="*/ 1142 h 1319"/>
              <a:gd name="T36" fmla="*/ 436 w 1092"/>
              <a:gd name="T37" fmla="*/ 1068 h 1319"/>
              <a:gd name="T38" fmla="*/ 418 w 1092"/>
              <a:gd name="T39" fmla="*/ 995 h 1319"/>
              <a:gd name="T40" fmla="*/ 391 w 1092"/>
              <a:gd name="T41" fmla="*/ 930 h 1319"/>
              <a:gd name="T42" fmla="*/ 355 w 1092"/>
              <a:gd name="T43" fmla="*/ 868 h 1319"/>
              <a:gd name="T44" fmla="*/ 312 w 1092"/>
              <a:gd name="T45" fmla="*/ 813 h 1319"/>
              <a:gd name="T46" fmla="*/ 261 w 1092"/>
              <a:gd name="T47" fmla="*/ 764 h 1319"/>
              <a:gd name="T48" fmla="*/ 204 w 1092"/>
              <a:gd name="T49" fmla="*/ 722 h 1319"/>
              <a:gd name="T50" fmla="*/ 141 w 1092"/>
              <a:gd name="T51" fmla="*/ 689 h 1319"/>
              <a:gd name="T52" fmla="*/ 73 w 1092"/>
              <a:gd name="T53" fmla="*/ 665 h 1319"/>
              <a:gd name="T54" fmla="*/ 0 w 1092"/>
              <a:gd name="T55" fmla="*/ 652 h 1319"/>
              <a:gd name="T56" fmla="*/ 181 w 1092"/>
              <a:gd name="T57" fmla="*/ 320 h 1319"/>
              <a:gd name="T58" fmla="*/ 4 w 1092"/>
              <a:gd name="T59" fmla="*/ 0 h 1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92" h="1319">
                <a:moveTo>
                  <a:pt x="4" y="0"/>
                </a:moveTo>
                <a:lnTo>
                  <a:pt x="124" y="13"/>
                </a:lnTo>
                <a:lnTo>
                  <a:pt x="238" y="37"/>
                </a:lnTo>
                <a:lnTo>
                  <a:pt x="348" y="72"/>
                </a:lnTo>
                <a:lnTo>
                  <a:pt x="454" y="119"/>
                </a:lnTo>
                <a:lnTo>
                  <a:pt x="554" y="174"/>
                </a:lnTo>
                <a:lnTo>
                  <a:pt x="646" y="241"/>
                </a:lnTo>
                <a:lnTo>
                  <a:pt x="732" y="314"/>
                </a:lnTo>
                <a:lnTo>
                  <a:pt x="811" y="396"/>
                </a:lnTo>
                <a:lnTo>
                  <a:pt x="880" y="487"/>
                </a:lnTo>
                <a:lnTo>
                  <a:pt x="941" y="583"/>
                </a:lnTo>
                <a:lnTo>
                  <a:pt x="994" y="685"/>
                </a:lnTo>
                <a:lnTo>
                  <a:pt x="1035" y="791"/>
                </a:lnTo>
                <a:lnTo>
                  <a:pt x="1064" y="905"/>
                </a:lnTo>
                <a:lnTo>
                  <a:pt x="1084" y="1021"/>
                </a:lnTo>
                <a:lnTo>
                  <a:pt x="1092" y="1142"/>
                </a:lnTo>
                <a:lnTo>
                  <a:pt x="768" y="1319"/>
                </a:lnTo>
                <a:lnTo>
                  <a:pt x="442" y="1142"/>
                </a:lnTo>
                <a:lnTo>
                  <a:pt x="436" y="1068"/>
                </a:lnTo>
                <a:lnTo>
                  <a:pt x="418" y="995"/>
                </a:lnTo>
                <a:lnTo>
                  <a:pt x="391" y="930"/>
                </a:lnTo>
                <a:lnTo>
                  <a:pt x="355" y="868"/>
                </a:lnTo>
                <a:lnTo>
                  <a:pt x="312" y="813"/>
                </a:lnTo>
                <a:lnTo>
                  <a:pt x="261" y="764"/>
                </a:lnTo>
                <a:lnTo>
                  <a:pt x="204" y="722"/>
                </a:lnTo>
                <a:lnTo>
                  <a:pt x="141" y="689"/>
                </a:lnTo>
                <a:lnTo>
                  <a:pt x="73" y="665"/>
                </a:lnTo>
                <a:lnTo>
                  <a:pt x="0" y="652"/>
                </a:lnTo>
                <a:lnTo>
                  <a:pt x="181" y="320"/>
                </a:lnTo>
                <a:lnTo>
                  <a:pt x="4" y="0"/>
                </a:lnTo>
                <a:close/>
              </a:path>
            </a:pathLst>
          </a:custGeom>
          <a:solidFill>
            <a:srgbClr val="3D5C7E"/>
          </a:solidFill>
          <a:ln w="0">
            <a:noFill/>
            <a:prstDash val="solid"/>
            <a:round/>
          </a:ln>
        </p:spPr>
        <p:txBody>
          <a:bodyPr vert="horz" wrap="square" lIns="45143" tIns="22533" rIns="45143" bIns="22533" numCol="1" anchor="t" anchorCtr="0" compatLnSpc="1"/>
          <a:lstStyle/>
          <a:p>
            <a:pPr defTabSz="1192077"/>
            <a:endParaRPr lang="es-SV" sz="2400">
              <a:solidFill>
                <a:srgbClr val="000000"/>
              </a:solidFill>
              <a:latin typeface="Calibri"/>
            </a:endParaRPr>
          </a:p>
        </p:txBody>
      </p:sp>
      <p:sp>
        <p:nvSpPr>
          <p:cNvPr id="23" name="Freeform 264">
            <a:extLst>
              <a:ext uri="{FF2B5EF4-FFF2-40B4-BE49-F238E27FC236}">
                <a16:creationId xmlns:a16="http://schemas.microsoft.com/office/drawing/2014/main" id="{AEBE9E2C-9995-4AB2-BDE3-07231D3E27A6}"/>
              </a:ext>
            </a:extLst>
          </p:cNvPr>
          <p:cNvSpPr/>
          <p:nvPr/>
        </p:nvSpPr>
        <p:spPr bwMode="auto">
          <a:xfrm>
            <a:off x="780315" y="1715286"/>
            <a:ext cx="2140863" cy="1767745"/>
          </a:xfrm>
          <a:custGeom>
            <a:avLst/>
            <a:gdLst>
              <a:gd name="T0" fmla="*/ 1143 w 1320"/>
              <a:gd name="T1" fmla="*/ 0 h 1090"/>
              <a:gd name="T2" fmla="*/ 1320 w 1320"/>
              <a:gd name="T3" fmla="*/ 322 h 1090"/>
              <a:gd name="T4" fmla="*/ 1141 w 1320"/>
              <a:gd name="T5" fmla="*/ 650 h 1090"/>
              <a:gd name="T6" fmla="*/ 1067 w 1320"/>
              <a:gd name="T7" fmla="*/ 656 h 1090"/>
              <a:gd name="T8" fmla="*/ 996 w 1320"/>
              <a:gd name="T9" fmla="*/ 673 h 1090"/>
              <a:gd name="T10" fmla="*/ 929 w 1320"/>
              <a:gd name="T11" fmla="*/ 699 h 1090"/>
              <a:gd name="T12" fmla="*/ 868 w 1320"/>
              <a:gd name="T13" fmla="*/ 736 h 1090"/>
              <a:gd name="T14" fmla="*/ 813 w 1320"/>
              <a:gd name="T15" fmla="*/ 779 h 1090"/>
              <a:gd name="T16" fmla="*/ 764 w 1320"/>
              <a:gd name="T17" fmla="*/ 830 h 1090"/>
              <a:gd name="T18" fmla="*/ 723 w 1320"/>
              <a:gd name="T19" fmla="*/ 887 h 1090"/>
              <a:gd name="T20" fmla="*/ 690 w 1320"/>
              <a:gd name="T21" fmla="*/ 950 h 1090"/>
              <a:gd name="T22" fmla="*/ 666 w 1320"/>
              <a:gd name="T23" fmla="*/ 1019 h 1090"/>
              <a:gd name="T24" fmla="*/ 650 w 1320"/>
              <a:gd name="T25" fmla="*/ 1090 h 1090"/>
              <a:gd name="T26" fmla="*/ 321 w 1320"/>
              <a:gd name="T27" fmla="*/ 911 h 1090"/>
              <a:gd name="T28" fmla="*/ 0 w 1320"/>
              <a:gd name="T29" fmla="*/ 1088 h 1090"/>
              <a:gd name="T30" fmla="*/ 12 w 1320"/>
              <a:gd name="T31" fmla="*/ 968 h 1090"/>
              <a:gd name="T32" fmla="*/ 38 w 1320"/>
              <a:gd name="T33" fmla="*/ 852 h 1090"/>
              <a:gd name="T34" fmla="*/ 73 w 1320"/>
              <a:gd name="T35" fmla="*/ 742 h 1090"/>
              <a:gd name="T36" fmla="*/ 120 w 1320"/>
              <a:gd name="T37" fmla="*/ 638 h 1090"/>
              <a:gd name="T38" fmla="*/ 175 w 1320"/>
              <a:gd name="T39" fmla="*/ 538 h 1090"/>
              <a:gd name="T40" fmla="*/ 242 w 1320"/>
              <a:gd name="T41" fmla="*/ 445 h 1090"/>
              <a:gd name="T42" fmla="*/ 315 w 1320"/>
              <a:gd name="T43" fmla="*/ 359 h 1090"/>
              <a:gd name="T44" fmla="*/ 397 w 1320"/>
              <a:gd name="T45" fmla="*/ 280 h 1090"/>
              <a:gd name="T46" fmla="*/ 485 w 1320"/>
              <a:gd name="T47" fmla="*/ 210 h 1090"/>
              <a:gd name="T48" fmla="*/ 582 w 1320"/>
              <a:gd name="T49" fmla="*/ 149 h 1090"/>
              <a:gd name="T50" fmla="*/ 684 w 1320"/>
              <a:gd name="T51" fmla="*/ 98 h 1090"/>
              <a:gd name="T52" fmla="*/ 792 w 1320"/>
              <a:gd name="T53" fmla="*/ 57 h 1090"/>
              <a:gd name="T54" fmla="*/ 906 w 1320"/>
              <a:gd name="T55" fmla="*/ 27 h 1090"/>
              <a:gd name="T56" fmla="*/ 1022 w 1320"/>
              <a:gd name="T57" fmla="*/ 8 h 1090"/>
              <a:gd name="T58" fmla="*/ 1143 w 1320"/>
              <a:gd name="T59" fmla="*/ 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20" h="1090">
                <a:moveTo>
                  <a:pt x="1143" y="0"/>
                </a:moveTo>
                <a:lnTo>
                  <a:pt x="1320" y="322"/>
                </a:lnTo>
                <a:lnTo>
                  <a:pt x="1141" y="650"/>
                </a:lnTo>
                <a:lnTo>
                  <a:pt x="1067" y="656"/>
                </a:lnTo>
                <a:lnTo>
                  <a:pt x="996" y="673"/>
                </a:lnTo>
                <a:lnTo>
                  <a:pt x="929" y="699"/>
                </a:lnTo>
                <a:lnTo>
                  <a:pt x="868" y="736"/>
                </a:lnTo>
                <a:lnTo>
                  <a:pt x="813" y="779"/>
                </a:lnTo>
                <a:lnTo>
                  <a:pt x="764" y="830"/>
                </a:lnTo>
                <a:lnTo>
                  <a:pt x="723" y="887"/>
                </a:lnTo>
                <a:lnTo>
                  <a:pt x="690" y="950"/>
                </a:lnTo>
                <a:lnTo>
                  <a:pt x="666" y="1019"/>
                </a:lnTo>
                <a:lnTo>
                  <a:pt x="650" y="1090"/>
                </a:lnTo>
                <a:lnTo>
                  <a:pt x="321" y="911"/>
                </a:lnTo>
                <a:lnTo>
                  <a:pt x="0" y="1088"/>
                </a:lnTo>
                <a:lnTo>
                  <a:pt x="12" y="968"/>
                </a:lnTo>
                <a:lnTo>
                  <a:pt x="38" y="852"/>
                </a:lnTo>
                <a:lnTo>
                  <a:pt x="73" y="742"/>
                </a:lnTo>
                <a:lnTo>
                  <a:pt x="120" y="638"/>
                </a:lnTo>
                <a:lnTo>
                  <a:pt x="175" y="538"/>
                </a:lnTo>
                <a:lnTo>
                  <a:pt x="242" y="445"/>
                </a:lnTo>
                <a:lnTo>
                  <a:pt x="315" y="359"/>
                </a:lnTo>
                <a:lnTo>
                  <a:pt x="397" y="280"/>
                </a:lnTo>
                <a:lnTo>
                  <a:pt x="485" y="210"/>
                </a:lnTo>
                <a:lnTo>
                  <a:pt x="582" y="149"/>
                </a:lnTo>
                <a:lnTo>
                  <a:pt x="684" y="98"/>
                </a:lnTo>
                <a:lnTo>
                  <a:pt x="792" y="57"/>
                </a:lnTo>
                <a:lnTo>
                  <a:pt x="906" y="27"/>
                </a:lnTo>
                <a:lnTo>
                  <a:pt x="1022" y="8"/>
                </a:lnTo>
                <a:lnTo>
                  <a:pt x="1143" y="0"/>
                </a:lnTo>
                <a:close/>
              </a:path>
            </a:pathLst>
          </a:custGeom>
          <a:solidFill>
            <a:srgbClr val="2790B0"/>
          </a:solidFill>
          <a:ln w="0">
            <a:noFill/>
            <a:prstDash val="solid"/>
            <a:round/>
          </a:ln>
        </p:spPr>
        <p:txBody>
          <a:bodyPr vert="horz" wrap="square" lIns="45143" tIns="22533" rIns="45143" bIns="22533" numCol="1" anchor="t" anchorCtr="0" compatLnSpc="1"/>
          <a:lstStyle/>
          <a:p>
            <a:pPr defTabSz="1192077"/>
            <a:endParaRPr lang="es-SV" sz="2400">
              <a:solidFill>
                <a:srgbClr val="000000"/>
              </a:solidFill>
              <a:latin typeface="Calibri"/>
            </a:endParaRPr>
          </a:p>
        </p:txBody>
      </p:sp>
      <p:sp>
        <p:nvSpPr>
          <p:cNvPr id="24" name="Freeform 265">
            <a:extLst>
              <a:ext uri="{FF2B5EF4-FFF2-40B4-BE49-F238E27FC236}">
                <a16:creationId xmlns:a16="http://schemas.microsoft.com/office/drawing/2014/main" id="{FD42977C-7A6D-457F-B3DC-2C671C34F569}"/>
              </a:ext>
            </a:extLst>
          </p:cNvPr>
          <p:cNvSpPr/>
          <p:nvPr/>
        </p:nvSpPr>
        <p:spPr bwMode="auto">
          <a:xfrm>
            <a:off x="2372987" y="3687373"/>
            <a:ext cx="2137621" cy="1767745"/>
          </a:xfrm>
          <a:custGeom>
            <a:avLst/>
            <a:gdLst>
              <a:gd name="T0" fmla="*/ 668 w 1320"/>
              <a:gd name="T1" fmla="*/ 0 h 1090"/>
              <a:gd name="T2" fmla="*/ 1000 w 1320"/>
              <a:gd name="T3" fmla="*/ 179 h 1090"/>
              <a:gd name="T4" fmla="*/ 1320 w 1320"/>
              <a:gd name="T5" fmla="*/ 2 h 1090"/>
              <a:gd name="T6" fmla="*/ 1306 w 1320"/>
              <a:gd name="T7" fmla="*/ 122 h 1090"/>
              <a:gd name="T8" fmla="*/ 1283 w 1320"/>
              <a:gd name="T9" fmla="*/ 236 h 1090"/>
              <a:gd name="T10" fmla="*/ 1245 w 1320"/>
              <a:gd name="T11" fmla="*/ 348 h 1090"/>
              <a:gd name="T12" fmla="*/ 1200 w 1320"/>
              <a:gd name="T13" fmla="*/ 452 h 1090"/>
              <a:gd name="T14" fmla="*/ 1143 w 1320"/>
              <a:gd name="T15" fmla="*/ 552 h 1090"/>
              <a:gd name="T16" fmla="*/ 1078 w 1320"/>
              <a:gd name="T17" fmla="*/ 644 h 1090"/>
              <a:gd name="T18" fmla="*/ 1004 w 1320"/>
              <a:gd name="T19" fmla="*/ 731 h 1090"/>
              <a:gd name="T20" fmla="*/ 923 w 1320"/>
              <a:gd name="T21" fmla="*/ 809 h 1090"/>
              <a:gd name="T22" fmla="*/ 833 w 1320"/>
              <a:gd name="T23" fmla="*/ 878 h 1090"/>
              <a:gd name="T24" fmla="*/ 737 w 1320"/>
              <a:gd name="T25" fmla="*/ 941 h 1090"/>
              <a:gd name="T26" fmla="*/ 635 w 1320"/>
              <a:gd name="T27" fmla="*/ 992 h 1090"/>
              <a:gd name="T28" fmla="*/ 527 w 1320"/>
              <a:gd name="T29" fmla="*/ 1033 h 1090"/>
              <a:gd name="T30" fmla="*/ 415 w 1320"/>
              <a:gd name="T31" fmla="*/ 1063 h 1090"/>
              <a:gd name="T32" fmla="*/ 297 w 1320"/>
              <a:gd name="T33" fmla="*/ 1082 h 1090"/>
              <a:gd name="T34" fmla="*/ 177 w 1320"/>
              <a:gd name="T35" fmla="*/ 1090 h 1090"/>
              <a:gd name="T36" fmla="*/ 0 w 1320"/>
              <a:gd name="T37" fmla="*/ 768 h 1090"/>
              <a:gd name="T38" fmla="*/ 177 w 1320"/>
              <a:gd name="T39" fmla="*/ 440 h 1090"/>
              <a:gd name="T40" fmla="*/ 252 w 1320"/>
              <a:gd name="T41" fmla="*/ 434 h 1090"/>
              <a:gd name="T42" fmla="*/ 322 w 1320"/>
              <a:gd name="T43" fmla="*/ 416 h 1090"/>
              <a:gd name="T44" fmla="*/ 389 w 1320"/>
              <a:gd name="T45" fmla="*/ 389 h 1090"/>
              <a:gd name="T46" fmla="*/ 450 w 1320"/>
              <a:gd name="T47" fmla="*/ 354 h 1090"/>
              <a:gd name="T48" fmla="*/ 507 w 1320"/>
              <a:gd name="T49" fmla="*/ 310 h 1090"/>
              <a:gd name="T50" fmla="*/ 556 w 1320"/>
              <a:gd name="T51" fmla="*/ 259 h 1090"/>
              <a:gd name="T52" fmla="*/ 597 w 1320"/>
              <a:gd name="T53" fmla="*/ 202 h 1090"/>
              <a:gd name="T54" fmla="*/ 631 w 1320"/>
              <a:gd name="T55" fmla="*/ 140 h 1090"/>
              <a:gd name="T56" fmla="*/ 654 w 1320"/>
              <a:gd name="T57" fmla="*/ 71 h 1090"/>
              <a:gd name="T58" fmla="*/ 668 w 1320"/>
              <a:gd name="T59" fmla="*/ 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20" h="1090">
                <a:moveTo>
                  <a:pt x="668" y="0"/>
                </a:moveTo>
                <a:lnTo>
                  <a:pt x="1000" y="179"/>
                </a:lnTo>
                <a:lnTo>
                  <a:pt x="1320" y="2"/>
                </a:lnTo>
                <a:lnTo>
                  <a:pt x="1306" y="122"/>
                </a:lnTo>
                <a:lnTo>
                  <a:pt x="1283" y="236"/>
                </a:lnTo>
                <a:lnTo>
                  <a:pt x="1245" y="348"/>
                </a:lnTo>
                <a:lnTo>
                  <a:pt x="1200" y="452"/>
                </a:lnTo>
                <a:lnTo>
                  <a:pt x="1143" y="552"/>
                </a:lnTo>
                <a:lnTo>
                  <a:pt x="1078" y="644"/>
                </a:lnTo>
                <a:lnTo>
                  <a:pt x="1004" y="731"/>
                </a:lnTo>
                <a:lnTo>
                  <a:pt x="923" y="809"/>
                </a:lnTo>
                <a:lnTo>
                  <a:pt x="833" y="878"/>
                </a:lnTo>
                <a:lnTo>
                  <a:pt x="737" y="941"/>
                </a:lnTo>
                <a:lnTo>
                  <a:pt x="635" y="992"/>
                </a:lnTo>
                <a:lnTo>
                  <a:pt x="527" y="1033"/>
                </a:lnTo>
                <a:lnTo>
                  <a:pt x="415" y="1063"/>
                </a:lnTo>
                <a:lnTo>
                  <a:pt x="297" y="1082"/>
                </a:lnTo>
                <a:lnTo>
                  <a:pt x="177" y="1090"/>
                </a:lnTo>
                <a:lnTo>
                  <a:pt x="0" y="768"/>
                </a:lnTo>
                <a:lnTo>
                  <a:pt x="177" y="440"/>
                </a:lnTo>
                <a:lnTo>
                  <a:pt x="252" y="434"/>
                </a:lnTo>
                <a:lnTo>
                  <a:pt x="322" y="416"/>
                </a:lnTo>
                <a:lnTo>
                  <a:pt x="389" y="389"/>
                </a:lnTo>
                <a:lnTo>
                  <a:pt x="450" y="354"/>
                </a:lnTo>
                <a:lnTo>
                  <a:pt x="507" y="310"/>
                </a:lnTo>
                <a:lnTo>
                  <a:pt x="556" y="259"/>
                </a:lnTo>
                <a:lnTo>
                  <a:pt x="597" y="202"/>
                </a:lnTo>
                <a:lnTo>
                  <a:pt x="631" y="140"/>
                </a:lnTo>
                <a:lnTo>
                  <a:pt x="654" y="71"/>
                </a:lnTo>
                <a:lnTo>
                  <a:pt x="668" y="0"/>
                </a:lnTo>
                <a:close/>
              </a:path>
            </a:pathLst>
          </a:custGeom>
          <a:solidFill>
            <a:srgbClr val="040F24"/>
          </a:solidFill>
          <a:ln w="0">
            <a:noFill/>
            <a:prstDash val="solid"/>
            <a:round/>
          </a:ln>
        </p:spPr>
        <p:txBody>
          <a:bodyPr vert="horz" wrap="square" lIns="45143" tIns="22533" rIns="45143" bIns="22533" numCol="1" anchor="t" anchorCtr="0" compatLnSpc="1"/>
          <a:lstStyle/>
          <a:p>
            <a:pPr defTabSz="1192077"/>
            <a:endParaRPr lang="es-SV" sz="2400">
              <a:solidFill>
                <a:srgbClr val="000000"/>
              </a:solidFill>
              <a:latin typeface="Calibri"/>
            </a:endParaRPr>
          </a:p>
        </p:txBody>
      </p:sp>
      <p:sp>
        <p:nvSpPr>
          <p:cNvPr id="25" name="Freeform 266">
            <a:extLst>
              <a:ext uri="{FF2B5EF4-FFF2-40B4-BE49-F238E27FC236}">
                <a16:creationId xmlns:a16="http://schemas.microsoft.com/office/drawing/2014/main" id="{DECDB9D2-0007-40C6-BEC5-77489FE16E70}"/>
              </a:ext>
            </a:extLst>
          </p:cNvPr>
          <p:cNvSpPr/>
          <p:nvPr/>
        </p:nvSpPr>
        <p:spPr bwMode="auto">
          <a:xfrm>
            <a:off x="777071" y="3311117"/>
            <a:ext cx="1767836" cy="2140755"/>
          </a:xfrm>
          <a:custGeom>
            <a:avLst/>
            <a:gdLst>
              <a:gd name="T0" fmla="*/ 323 w 1090"/>
              <a:gd name="T1" fmla="*/ 0 h 1320"/>
              <a:gd name="T2" fmla="*/ 648 w 1090"/>
              <a:gd name="T3" fmla="*/ 177 h 1320"/>
              <a:gd name="T4" fmla="*/ 656 w 1090"/>
              <a:gd name="T5" fmla="*/ 252 h 1320"/>
              <a:gd name="T6" fmla="*/ 674 w 1090"/>
              <a:gd name="T7" fmla="*/ 323 h 1320"/>
              <a:gd name="T8" fmla="*/ 700 w 1090"/>
              <a:gd name="T9" fmla="*/ 389 h 1320"/>
              <a:gd name="T10" fmla="*/ 735 w 1090"/>
              <a:gd name="T11" fmla="*/ 452 h 1320"/>
              <a:gd name="T12" fmla="*/ 780 w 1090"/>
              <a:gd name="T13" fmla="*/ 507 h 1320"/>
              <a:gd name="T14" fmla="*/ 831 w 1090"/>
              <a:gd name="T15" fmla="*/ 556 h 1320"/>
              <a:gd name="T16" fmla="*/ 888 w 1090"/>
              <a:gd name="T17" fmla="*/ 597 h 1320"/>
              <a:gd name="T18" fmla="*/ 951 w 1090"/>
              <a:gd name="T19" fmla="*/ 631 h 1320"/>
              <a:gd name="T20" fmla="*/ 1020 w 1090"/>
              <a:gd name="T21" fmla="*/ 654 h 1320"/>
              <a:gd name="T22" fmla="*/ 1090 w 1090"/>
              <a:gd name="T23" fmla="*/ 668 h 1320"/>
              <a:gd name="T24" fmla="*/ 912 w 1090"/>
              <a:gd name="T25" fmla="*/ 1000 h 1320"/>
              <a:gd name="T26" fmla="*/ 1086 w 1090"/>
              <a:gd name="T27" fmla="*/ 1320 h 1320"/>
              <a:gd name="T28" fmla="*/ 969 w 1090"/>
              <a:gd name="T29" fmla="*/ 1306 h 1320"/>
              <a:gd name="T30" fmla="*/ 853 w 1090"/>
              <a:gd name="T31" fmla="*/ 1283 h 1320"/>
              <a:gd name="T32" fmla="*/ 743 w 1090"/>
              <a:gd name="T33" fmla="*/ 1247 h 1320"/>
              <a:gd name="T34" fmla="*/ 639 w 1090"/>
              <a:gd name="T35" fmla="*/ 1200 h 1320"/>
              <a:gd name="T36" fmla="*/ 539 w 1090"/>
              <a:gd name="T37" fmla="*/ 1143 h 1320"/>
              <a:gd name="T38" fmla="*/ 446 w 1090"/>
              <a:gd name="T39" fmla="*/ 1079 h 1320"/>
              <a:gd name="T40" fmla="*/ 360 w 1090"/>
              <a:gd name="T41" fmla="*/ 1006 h 1320"/>
              <a:gd name="T42" fmla="*/ 281 w 1090"/>
              <a:gd name="T43" fmla="*/ 923 h 1320"/>
              <a:gd name="T44" fmla="*/ 211 w 1090"/>
              <a:gd name="T45" fmla="*/ 833 h 1320"/>
              <a:gd name="T46" fmla="*/ 150 w 1090"/>
              <a:gd name="T47" fmla="*/ 737 h 1320"/>
              <a:gd name="T48" fmla="*/ 99 w 1090"/>
              <a:gd name="T49" fmla="*/ 635 h 1320"/>
              <a:gd name="T50" fmla="*/ 57 w 1090"/>
              <a:gd name="T51" fmla="*/ 527 h 1320"/>
              <a:gd name="T52" fmla="*/ 26 w 1090"/>
              <a:gd name="T53" fmla="*/ 415 h 1320"/>
              <a:gd name="T54" fmla="*/ 8 w 1090"/>
              <a:gd name="T55" fmla="*/ 299 h 1320"/>
              <a:gd name="T56" fmla="*/ 0 w 1090"/>
              <a:gd name="T57" fmla="*/ 177 h 1320"/>
              <a:gd name="T58" fmla="*/ 323 w 1090"/>
              <a:gd name="T59" fmla="*/ 0 h 1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90" h="1320">
                <a:moveTo>
                  <a:pt x="323" y="0"/>
                </a:moveTo>
                <a:lnTo>
                  <a:pt x="648" y="177"/>
                </a:lnTo>
                <a:lnTo>
                  <a:pt x="656" y="252"/>
                </a:lnTo>
                <a:lnTo>
                  <a:pt x="674" y="323"/>
                </a:lnTo>
                <a:lnTo>
                  <a:pt x="700" y="389"/>
                </a:lnTo>
                <a:lnTo>
                  <a:pt x="735" y="452"/>
                </a:lnTo>
                <a:lnTo>
                  <a:pt x="780" y="507"/>
                </a:lnTo>
                <a:lnTo>
                  <a:pt x="831" y="556"/>
                </a:lnTo>
                <a:lnTo>
                  <a:pt x="888" y="597"/>
                </a:lnTo>
                <a:lnTo>
                  <a:pt x="951" y="631"/>
                </a:lnTo>
                <a:lnTo>
                  <a:pt x="1020" y="654"/>
                </a:lnTo>
                <a:lnTo>
                  <a:pt x="1090" y="668"/>
                </a:lnTo>
                <a:lnTo>
                  <a:pt x="912" y="1000"/>
                </a:lnTo>
                <a:lnTo>
                  <a:pt x="1086" y="1320"/>
                </a:lnTo>
                <a:lnTo>
                  <a:pt x="969" y="1306"/>
                </a:lnTo>
                <a:lnTo>
                  <a:pt x="853" y="1283"/>
                </a:lnTo>
                <a:lnTo>
                  <a:pt x="743" y="1247"/>
                </a:lnTo>
                <a:lnTo>
                  <a:pt x="639" y="1200"/>
                </a:lnTo>
                <a:lnTo>
                  <a:pt x="539" y="1143"/>
                </a:lnTo>
                <a:lnTo>
                  <a:pt x="446" y="1079"/>
                </a:lnTo>
                <a:lnTo>
                  <a:pt x="360" y="1006"/>
                </a:lnTo>
                <a:lnTo>
                  <a:pt x="281" y="923"/>
                </a:lnTo>
                <a:lnTo>
                  <a:pt x="211" y="833"/>
                </a:lnTo>
                <a:lnTo>
                  <a:pt x="150" y="737"/>
                </a:lnTo>
                <a:lnTo>
                  <a:pt x="99" y="635"/>
                </a:lnTo>
                <a:lnTo>
                  <a:pt x="57" y="527"/>
                </a:lnTo>
                <a:lnTo>
                  <a:pt x="26" y="415"/>
                </a:lnTo>
                <a:lnTo>
                  <a:pt x="8" y="299"/>
                </a:lnTo>
                <a:lnTo>
                  <a:pt x="0" y="177"/>
                </a:lnTo>
                <a:lnTo>
                  <a:pt x="323" y="0"/>
                </a:lnTo>
                <a:close/>
              </a:path>
            </a:pathLst>
          </a:custGeom>
          <a:solidFill>
            <a:schemeClr val="accent1"/>
          </a:solidFill>
          <a:ln w="0">
            <a:noFill/>
            <a:prstDash val="solid"/>
            <a:round/>
          </a:ln>
        </p:spPr>
        <p:txBody>
          <a:bodyPr vert="horz" wrap="square" lIns="45143" tIns="22533" rIns="45143" bIns="22533" numCol="1" anchor="t" anchorCtr="0" compatLnSpc="1"/>
          <a:lstStyle/>
          <a:p>
            <a:pPr defTabSz="1192077"/>
            <a:endParaRPr lang="es-SV" sz="2400">
              <a:solidFill>
                <a:srgbClr val="000000"/>
              </a:solidFill>
              <a:latin typeface="Calibri"/>
            </a:endParaRPr>
          </a:p>
        </p:txBody>
      </p:sp>
      <p:sp>
        <p:nvSpPr>
          <p:cNvPr id="26" name="4 Elipse">
            <a:extLst>
              <a:ext uri="{FF2B5EF4-FFF2-40B4-BE49-F238E27FC236}">
                <a16:creationId xmlns:a16="http://schemas.microsoft.com/office/drawing/2014/main" id="{3B7DF6BA-738D-4925-AFEE-B39826411838}"/>
              </a:ext>
            </a:extLst>
          </p:cNvPr>
          <p:cNvSpPr>
            <a:spLocks noChangeAspect="1"/>
          </p:cNvSpPr>
          <p:nvPr/>
        </p:nvSpPr>
        <p:spPr bwMode="auto">
          <a:xfrm>
            <a:off x="3755892" y="3243437"/>
            <a:ext cx="473963" cy="473916"/>
          </a:xfrm>
          <a:prstGeom prst="ellipse">
            <a:avLst/>
          </a:prstGeom>
          <a:noFill/>
          <a:ln w="38100" cap="flat" cmpd="sng" algn="ctr">
            <a:solidFill>
              <a:schemeClr val="bg1"/>
            </a:solidFill>
            <a:prstDash val="solid"/>
            <a:miter lim="800000"/>
          </a:ln>
          <a:effectLst/>
        </p:spPr>
        <p:txBody>
          <a:bodyPr lIns="0" tIns="0" rIns="0" bIns="0" rtlCol="0" anchor="ctr"/>
          <a:lstStyle/>
          <a:p>
            <a:pPr algn="ctr" defTabSz="168482">
              <a:defRPr/>
            </a:pPr>
            <a:r>
              <a:rPr lang="es-MX" sz="1733" kern="0" dirty="0">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rPr>
              <a:t>01</a:t>
            </a:r>
            <a:endParaRPr lang="es-SV" sz="1733" kern="0" dirty="0">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7" name="Rectángulo 2281">
            <a:extLst>
              <a:ext uri="{FF2B5EF4-FFF2-40B4-BE49-F238E27FC236}">
                <a16:creationId xmlns:a16="http://schemas.microsoft.com/office/drawing/2014/main" id="{ED654EE9-7FCA-4729-941E-7CFCC2DA4352}"/>
              </a:ext>
            </a:extLst>
          </p:cNvPr>
          <p:cNvSpPr/>
          <p:nvPr/>
        </p:nvSpPr>
        <p:spPr>
          <a:xfrm>
            <a:off x="3230828" y="2522078"/>
            <a:ext cx="952665" cy="332636"/>
          </a:xfrm>
          <a:prstGeom prst="rect">
            <a:avLst/>
          </a:prstGeom>
        </p:spPr>
        <p:txBody>
          <a:bodyPr wrap="square" lIns="45143" tIns="22533" rIns="45143" bIns="22533">
            <a:spAutoFit/>
          </a:bodyPr>
          <a:lstStyle/>
          <a:p>
            <a:pPr algn="ctr" defTabSz="1192077">
              <a:defRPr/>
            </a:pPr>
            <a:r>
              <a:rPr lang="es-ES" sz="933" b="1" dirty="0">
                <a:solidFill>
                  <a:srgbClr val="FFFFFF"/>
                </a:solidFill>
                <a:latin typeface="Open Sans" panose="020B0606030504020204" pitchFamily="34" charset="0"/>
                <a:ea typeface="Open Sans" panose="020B0606030504020204" pitchFamily="34" charset="0"/>
                <a:cs typeface="Open Sans" panose="020B0606030504020204" pitchFamily="34" charset="0"/>
              </a:rPr>
              <a:t>Lorem Ipsum Penatibus</a:t>
            </a:r>
          </a:p>
        </p:txBody>
      </p:sp>
      <p:sp>
        <p:nvSpPr>
          <p:cNvPr id="28" name="4 Elipse">
            <a:extLst>
              <a:ext uri="{FF2B5EF4-FFF2-40B4-BE49-F238E27FC236}">
                <a16:creationId xmlns:a16="http://schemas.microsoft.com/office/drawing/2014/main" id="{D2A9BA58-CA0E-4549-B677-CCD505FDE29D}"/>
              </a:ext>
            </a:extLst>
          </p:cNvPr>
          <p:cNvSpPr>
            <a:spLocks noChangeAspect="1"/>
          </p:cNvSpPr>
          <p:nvPr/>
        </p:nvSpPr>
        <p:spPr bwMode="auto">
          <a:xfrm>
            <a:off x="2489144" y="4714767"/>
            <a:ext cx="473963" cy="473916"/>
          </a:xfrm>
          <a:prstGeom prst="ellipse">
            <a:avLst/>
          </a:prstGeom>
          <a:noFill/>
          <a:ln w="38100" cap="flat" cmpd="sng" algn="ctr">
            <a:solidFill>
              <a:schemeClr val="bg1"/>
            </a:solidFill>
            <a:prstDash val="solid"/>
            <a:miter lim="800000"/>
          </a:ln>
          <a:effectLst/>
        </p:spPr>
        <p:txBody>
          <a:bodyPr lIns="0" tIns="0" rIns="0" bIns="0" rtlCol="0" anchor="ctr"/>
          <a:lstStyle/>
          <a:p>
            <a:pPr algn="ctr" defTabSz="168482">
              <a:defRPr/>
            </a:pPr>
            <a:r>
              <a:rPr lang="es-MX" sz="1733" kern="0" dirty="0">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rPr>
              <a:t>02</a:t>
            </a:r>
            <a:endParaRPr lang="es-SV" sz="1733" kern="0" dirty="0">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9" name="Rectángulo 2283">
            <a:extLst>
              <a:ext uri="{FF2B5EF4-FFF2-40B4-BE49-F238E27FC236}">
                <a16:creationId xmlns:a16="http://schemas.microsoft.com/office/drawing/2014/main" id="{0E3E1908-CE7B-4E96-88CA-2C744F12B6D5}"/>
              </a:ext>
            </a:extLst>
          </p:cNvPr>
          <p:cNvSpPr/>
          <p:nvPr/>
        </p:nvSpPr>
        <p:spPr>
          <a:xfrm>
            <a:off x="3043106" y="4359521"/>
            <a:ext cx="1052761" cy="332636"/>
          </a:xfrm>
          <a:prstGeom prst="rect">
            <a:avLst/>
          </a:prstGeom>
        </p:spPr>
        <p:txBody>
          <a:bodyPr wrap="square" lIns="45143" tIns="22533" rIns="45143" bIns="22533">
            <a:spAutoFit/>
          </a:bodyPr>
          <a:lstStyle/>
          <a:p>
            <a:pPr algn="ctr" defTabSz="1192077">
              <a:defRPr/>
            </a:pPr>
            <a:r>
              <a:rPr lang="es-ES" sz="933" b="1" dirty="0">
                <a:solidFill>
                  <a:srgbClr val="FFFFFF"/>
                </a:solidFill>
                <a:latin typeface="Open Sans" panose="020B0606030504020204" pitchFamily="34" charset="0"/>
                <a:ea typeface="Open Sans" panose="020B0606030504020204" pitchFamily="34" charset="0"/>
                <a:cs typeface="Open Sans" panose="020B0606030504020204" pitchFamily="34" charset="0"/>
              </a:rPr>
              <a:t>Lorem Ipsum Penatibus</a:t>
            </a:r>
          </a:p>
        </p:txBody>
      </p:sp>
      <p:sp>
        <p:nvSpPr>
          <p:cNvPr id="30" name="4 Elipse">
            <a:extLst>
              <a:ext uri="{FF2B5EF4-FFF2-40B4-BE49-F238E27FC236}">
                <a16:creationId xmlns:a16="http://schemas.microsoft.com/office/drawing/2014/main" id="{90035146-28B8-4EDB-AC0D-1E8E1F783F4C}"/>
              </a:ext>
            </a:extLst>
          </p:cNvPr>
          <p:cNvSpPr>
            <a:spLocks noChangeAspect="1"/>
          </p:cNvSpPr>
          <p:nvPr/>
        </p:nvSpPr>
        <p:spPr bwMode="auto">
          <a:xfrm>
            <a:off x="1074204" y="3437521"/>
            <a:ext cx="473963" cy="473916"/>
          </a:xfrm>
          <a:prstGeom prst="ellipse">
            <a:avLst/>
          </a:prstGeom>
          <a:noFill/>
          <a:ln w="38100" cap="flat" cmpd="sng" algn="ctr">
            <a:solidFill>
              <a:schemeClr val="bg1"/>
            </a:solidFill>
            <a:prstDash val="solid"/>
            <a:miter lim="800000"/>
          </a:ln>
          <a:effectLst/>
        </p:spPr>
        <p:txBody>
          <a:bodyPr lIns="0" tIns="0" rIns="0" bIns="0" rtlCol="0" anchor="ctr"/>
          <a:lstStyle/>
          <a:p>
            <a:pPr algn="ctr" defTabSz="168482">
              <a:defRPr/>
            </a:pPr>
            <a:r>
              <a:rPr lang="es-MX" sz="1733" kern="0" dirty="0">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rPr>
              <a:t>03</a:t>
            </a:r>
            <a:endParaRPr lang="es-SV" sz="1733" kern="0" dirty="0">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31" name="Rectángulo 2285">
            <a:extLst>
              <a:ext uri="{FF2B5EF4-FFF2-40B4-BE49-F238E27FC236}">
                <a16:creationId xmlns:a16="http://schemas.microsoft.com/office/drawing/2014/main" id="{D08F76A9-B59E-4CBD-AAB5-846D3D366B01}"/>
              </a:ext>
            </a:extLst>
          </p:cNvPr>
          <p:cNvSpPr/>
          <p:nvPr/>
        </p:nvSpPr>
        <p:spPr>
          <a:xfrm>
            <a:off x="1033366" y="4204402"/>
            <a:ext cx="1052761" cy="332636"/>
          </a:xfrm>
          <a:prstGeom prst="rect">
            <a:avLst/>
          </a:prstGeom>
        </p:spPr>
        <p:txBody>
          <a:bodyPr wrap="square" lIns="45143" tIns="22533" rIns="45143" bIns="22533">
            <a:spAutoFit/>
          </a:bodyPr>
          <a:lstStyle/>
          <a:p>
            <a:pPr algn="ctr" defTabSz="1192077">
              <a:defRPr/>
            </a:pPr>
            <a:r>
              <a:rPr lang="es-ES" sz="933" b="1" dirty="0">
                <a:solidFill>
                  <a:srgbClr val="FFFFFF"/>
                </a:solidFill>
                <a:latin typeface="Open Sans" panose="020B0606030504020204" pitchFamily="34" charset="0"/>
                <a:ea typeface="Open Sans" panose="020B0606030504020204" pitchFamily="34" charset="0"/>
                <a:cs typeface="Open Sans" panose="020B0606030504020204" pitchFamily="34" charset="0"/>
              </a:rPr>
              <a:t>Lorem Ipsum Penatibus</a:t>
            </a:r>
          </a:p>
        </p:txBody>
      </p:sp>
      <p:sp>
        <p:nvSpPr>
          <p:cNvPr id="33" name="Rectángulo 2287">
            <a:extLst>
              <a:ext uri="{FF2B5EF4-FFF2-40B4-BE49-F238E27FC236}">
                <a16:creationId xmlns:a16="http://schemas.microsoft.com/office/drawing/2014/main" id="{9C0FE9EA-FBCE-4355-A0C8-31868D98BD74}"/>
              </a:ext>
            </a:extLst>
          </p:cNvPr>
          <p:cNvSpPr/>
          <p:nvPr/>
        </p:nvSpPr>
        <p:spPr>
          <a:xfrm>
            <a:off x="1325784" y="2349006"/>
            <a:ext cx="1052761" cy="332636"/>
          </a:xfrm>
          <a:prstGeom prst="rect">
            <a:avLst/>
          </a:prstGeom>
        </p:spPr>
        <p:txBody>
          <a:bodyPr wrap="square" lIns="45143" tIns="22533" rIns="45143" bIns="22533">
            <a:spAutoFit/>
          </a:bodyPr>
          <a:lstStyle/>
          <a:p>
            <a:pPr algn="ctr" defTabSz="1192077">
              <a:defRPr/>
            </a:pPr>
            <a:r>
              <a:rPr lang="es-ES" sz="933" b="1" dirty="0">
                <a:solidFill>
                  <a:srgbClr val="FFFFFF"/>
                </a:solidFill>
                <a:latin typeface="Open Sans" panose="020B0606030504020204" pitchFamily="34" charset="0"/>
                <a:ea typeface="Open Sans" panose="020B0606030504020204" pitchFamily="34" charset="0"/>
                <a:cs typeface="Open Sans" panose="020B0606030504020204" pitchFamily="34" charset="0"/>
              </a:rPr>
              <a:t>Lorem Ipsum Penatibus</a:t>
            </a:r>
          </a:p>
        </p:txBody>
      </p:sp>
      <p:grpSp>
        <p:nvGrpSpPr>
          <p:cNvPr id="34" name="组合 33">
            <a:extLst>
              <a:ext uri="{FF2B5EF4-FFF2-40B4-BE49-F238E27FC236}">
                <a16:creationId xmlns:a16="http://schemas.microsoft.com/office/drawing/2014/main" id="{3B78D578-96C4-47BE-A0D2-F15270BA804E}"/>
              </a:ext>
            </a:extLst>
          </p:cNvPr>
          <p:cNvGrpSpPr/>
          <p:nvPr/>
        </p:nvGrpSpPr>
        <p:grpSpPr>
          <a:xfrm>
            <a:off x="2205" y="527167"/>
            <a:ext cx="3123070" cy="412672"/>
            <a:chOff x="0" y="527167"/>
            <a:chExt cx="3124200" cy="412672"/>
          </a:xfrm>
        </p:grpSpPr>
        <p:sp>
          <p:nvSpPr>
            <p:cNvPr id="35" name="矩形 34">
              <a:extLst>
                <a:ext uri="{FF2B5EF4-FFF2-40B4-BE49-F238E27FC236}">
                  <a16:creationId xmlns:a16="http://schemas.microsoft.com/office/drawing/2014/main" id="{F7433548-7FBC-4D51-9CEC-644D3872BFF6}"/>
                </a:ext>
              </a:extLst>
            </p:cNvPr>
            <p:cNvSpPr/>
            <p:nvPr/>
          </p:nvSpPr>
          <p:spPr>
            <a:xfrm>
              <a:off x="0" y="527167"/>
              <a:ext cx="2667000" cy="412672"/>
            </a:xfrm>
            <a:prstGeom prst="rect">
              <a:avLst/>
            </a:prstGeom>
            <a:solidFill>
              <a:srgbClr val="2B4E7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36" name="TextBox 73">
              <a:extLst>
                <a:ext uri="{FF2B5EF4-FFF2-40B4-BE49-F238E27FC236}">
                  <a16:creationId xmlns:a16="http://schemas.microsoft.com/office/drawing/2014/main" id="{BDE42B2A-FBF1-4C82-AAA6-D3340FBDFCBC}"/>
                </a:ext>
              </a:extLst>
            </p:cNvPr>
            <p:cNvSpPr txBox="1"/>
            <p:nvPr/>
          </p:nvSpPr>
          <p:spPr>
            <a:xfrm>
              <a:off x="636270" y="533448"/>
              <a:ext cx="2487930" cy="400110"/>
            </a:xfrm>
            <a:prstGeom prst="rect">
              <a:avLst/>
            </a:prstGeom>
            <a:noFill/>
          </p:spPr>
          <p:txBody>
            <a:bodyPr wrap="square" rtlCol="0">
              <a:spAutoFit/>
            </a:bodyPr>
            <a:lstStyle/>
            <a:p>
              <a:pPr defTabSz="914217"/>
              <a:r>
                <a:rPr lang="zh-CN" altLang="en-US" sz="2000" b="1" spc="300" dirty="0">
                  <a:solidFill>
                    <a:prstClr val="white"/>
                  </a:solidFill>
                  <a:latin typeface="张海山锐线体2.0" panose="02000000000000000000" pitchFamily="2" charset="-122"/>
                  <a:ea typeface="张海山锐线体2.0" panose="02000000000000000000" pitchFamily="2" charset="-122"/>
                </a:rPr>
                <a:t>产业形式分析</a:t>
              </a:r>
            </a:p>
          </p:txBody>
        </p:sp>
      </p:grpSp>
    </p:spTree>
    <p:extLst>
      <p:ext uri="{BB962C8B-B14F-4D97-AF65-F5344CB8AC3E}">
        <p14:creationId xmlns:p14="http://schemas.microsoft.com/office/powerpoint/2010/main" val="3250933767"/>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500"/>
                                        <p:tgtEl>
                                          <p:spTgt spid="2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childTnLst>
                          </p:cTn>
                        </p:par>
                        <p:par>
                          <p:cTn id="31" fill="hold">
                            <p:stCondLst>
                              <p:cond delay="1500"/>
                            </p:stCondLst>
                            <p:childTnLst>
                              <p:par>
                                <p:cTn id="32" presetID="10" presetClass="entr" presetSubtype="0"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500"/>
                                        <p:tgtEl>
                                          <p:spTgt spid="3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500"/>
                                        <p:tgtEl>
                                          <p:spTgt spid="3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500"/>
                                        <p:tgtEl>
                                          <p:spTgt spid="33"/>
                                        </p:tgtEl>
                                      </p:cBhvr>
                                    </p:animEffect>
                                  </p:childTnLst>
                                </p:cTn>
                              </p:par>
                            </p:childTnLst>
                          </p:cTn>
                        </p:par>
                        <p:par>
                          <p:cTn id="41" fill="hold">
                            <p:stCondLst>
                              <p:cond delay="2000"/>
                            </p:stCondLst>
                            <p:childTnLst>
                              <p:par>
                                <p:cTn id="42" presetID="10" presetClass="entr" presetSubtype="0" fill="hold" nodeType="after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500"/>
                                        <p:tgtEl>
                                          <p:spTgt spid="4"/>
                                        </p:tgtEl>
                                      </p:cBhvr>
                                    </p:animEffect>
                                  </p:childTnLst>
                                </p:cTn>
                              </p:par>
                            </p:childTnLst>
                          </p:cTn>
                        </p:par>
                        <p:par>
                          <p:cTn id="45" fill="hold">
                            <p:stCondLst>
                              <p:cond delay="2500"/>
                            </p:stCondLst>
                            <p:childTnLst>
                              <p:par>
                                <p:cTn id="46" presetID="17" presetClass="entr" presetSubtype="8" fill="hold" grpId="0" nodeType="after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p:cTn id="48" dur="750" fill="hold"/>
                                        <p:tgtEl>
                                          <p:spTgt spid="7"/>
                                        </p:tgtEl>
                                        <p:attrNameLst>
                                          <p:attrName>ppt_x</p:attrName>
                                        </p:attrNameLst>
                                      </p:cBhvr>
                                      <p:tavLst>
                                        <p:tav tm="0">
                                          <p:val>
                                            <p:strVal val="#ppt_x-#ppt_w/2"/>
                                          </p:val>
                                        </p:tav>
                                        <p:tav tm="100000">
                                          <p:val>
                                            <p:strVal val="#ppt_x"/>
                                          </p:val>
                                        </p:tav>
                                      </p:tavLst>
                                    </p:anim>
                                    <p:anim calcmode="lin" valueType="num">
                                      <p:cBhvr>
                                        <p:cTn id="49" dur="750" fill="hold"/>
                                        <p:tgtEl>
                                          <p:spTgt spid="7"/>
                                        </p:tgtEl>
                                        <p:attrNameLst>
                                          <p:attrName>ppt_y</p:attrName>
                                        </p:attrNameLst>
                                      </p:cBhvr>
                                      <p:tavLst>
                                        <p:tav tm="0">
                                          <p:val>
                                            <p:strVal val="#ppt_y"/>
                                          </p:val>
                                        </p:tav>
                                        <p:tav tm="100000">
                                          <p:val>
                                            <p:strVal val="#ppt_y"/>
                                          </p:val>
                                        </p:tav>
                                      </p:tavLst>
                                    </p:anim>
                                    <p:anim calcmode="lin" valueType="num">
                                      <p:cBhvr>
                                        <p:cTn id="50" dur="750" fill="hold"/>
                                        <p:tgtEl>
                                          <p:spTgt spid="7"/>
                                        </p:tgtEl>
                                        <p:attrNameLst>
                                          <p:attrName>ppt_w</p:attrName>
                                        </p:attrNameLst>
                                      </p:cBhvr>
                                      <p:tavLst>
                                        <p:tav tm="0">
                                          <p:val>
                                            <p:fltVal val="0"/>
                                          </p:val>
                                        </p:tav>
                                        <p:tav tm="100000">
                                          <p:val>
                                            <p:strVal val="#ppt_w"/>
                                          </p:val>
                                        </p:tav>
                                      </p:tavLst>
                                    </p:anim>
                                    <p:anim calcmode="lin" valueType="num">
                                      <p:cBhvr>
                                        <p:cTn id="51" dur="750" fill="hold"/>
                                        <p:tgtEl>
                                          <p:spTgt spid="7"/>
                                        </p:tgtEl>
                                        <p:attrNameLst>
                                          <p:attrName>ppt_h</p:attrName>
                                        </p:attrNameLst>
                                      </p:cBhvr>
                                      <p:tavLst>
                                        <p:tav tm="0">
                                          <p:val>
                                            <p:strVal val="#ppt_h"/>
                                          </p:val>
                                        </p:tav>
                                        <p:tav tm="100000">
                                          <p:val>
                                            <p:strVal val="#ppt_h"/>
                                          </p:val>
                                        </p:tav>
                                      </p:tavLst>
                                    </p:anim>
                                  </p:childTnLst>
                                </p:cTn>
                              </p:par>
                              <p:par>
                                <p:cTn id="52" presetID="17" presetClass="entr" presetSubtype="8" fill="hold" grpId="0" nodeType="withEffect">
                                  <p:stCondLst>
                                    <p:cond delay="0"/>
                                  </p:stCondLst>
                                  <p:childTnLst>
                                    <p:set>
                                      <p:cBhvr>
                                        <p:cTn id="53" dur="1" fill="hold">
                                          <p:stCondLst>
                                            <p:cond delay="0"/>
                                          </p:stCondLst>
                                        </p:cTn>
                                        <p:tgtEl>
                                          <p:spTgt spid="5"/>
                                        </p:tgtEl>
                                        <p:attrNameLst>
                                          <p:attrName>style.visibility</p:attrName>
                                        </p:attrNameLst>
                                      </p:cBhvr>
                                      <p:to>
                                        <p:strVal val="visible"/>
                                      </p:to>
                                    </p:set>
                                    <p:anim calcmode="lin" valueType="num">
                                      <p:cBhvr>
                                        <p:cTn id="54" dur="750" fill="hold"/>
                                        <p:tgtEl>
                                          <p:spTgt spid="5"/>
                                        </p:tgtEl>
                                        <p:attrNameLst>
                                          <p:attrName>ppt_x</p:attrName>
                                        </p:attrNameLst>
                                      </p:cBhvr>
                                      <p:tavLst>
                                        <p:tav tm="0">
                                          <p:val>
                                            <p:strVal val="#ppt_x-#ppt_w/2"/>
                                          </p:val>
                                        </p:tav>
                                        <p:tav tm="100000">
                                          <p:val>
                                            <p:strVal val="#ppt_x"/>
                                          </p:val>
                                        </p:tav>
                                      </p:tavLst>
                                    </p:anim>
                                    <p:anim calcmode="lin" valueType="num">
                                      <p:cBhvr>
                                        <p:cTn id="55" dur="750" fill="hold"/>
                                        <p:tgtEl>
                                          <p:spTgt spid="5"/>
                                        </p:tgtEl>
                                        <p:attrNameLst>
                                          <p:attrName>ppt_y</p:attrName>
                                        </p:attrNameLst>
                                      </p:cBhvr>
                                      <p:tavLst>
                                        <p:tav tm="0">
                                          <p:val>
                                            <p:strVal val="#ppt_y"/>
                                          </p:val>
                                        </p:tav>
                                        <p:tav tm="100000">
                                          <p:val>
                                            <p:strVal val="#ppt_y"/>
                                          </p:val>
                                        </p:tav>
                                      </p:tavLst>
                                    </p:anim>
                                    <p:anim calcmode="lin" valueType="num">
                                      <p:cBhvr>
                                        <p:cTn id="56" dur="750" fill="hold"/>
                                        <p:tgtEl>
                                          <p:spTgt spid="5"/>
                                        </p:tgtEl>
                                        <p:attrNameLst>
                                          <p:attrName>ppt_w</p:attrName>
                                        </p:attrNameLst>
                                      </p:cBhvr>
                                      <p:tavLst>
                                        <p:tav tm="0">
                                          <p:val>
                                            <p:fltVal val="0"/>
                                          </p:val>
                                        </p:tav>
                                        <p:tav tm="100000">
                                          <p:val>
                                            <p:strVal val="#ppt_w"/>
                                          </p:val>
                                        </p:tav>
                                      </p:tavLst>
                                    </p:anim>
                                    <p:anim calcmode="lin" valueType="num">
                                      <p:cBhvr>
                                        <p:cTn id="57" dur="750" fill="hold"/>
                                        <p:tgtEl>
                                          <p:spTgt spid="5"/>
                                        </p:tgtEl>
                                        <p:attrNameLst>
                                          <p:attrName>ppt_h</p:attrName>
                                        </p:attrNameLst>
                                      </p:cBhvr>
                                      <p:tavLst>
                                        <p:tav tm="0">
                                          <p:val>
                                            <p:strVal val="#ppt_h"/>
                                          </p:val>
                                        </p:tav>
                                        <p:tav tm="100000">
                                          <p:val>
                                            <p:strVal val="#ppt_h"/>
                                          </p:val>
                                        </p:tav>
                                      </p:tavLst>
                                    </p:anim>
                                  </p:childTnLst>
                                </p:cTn>
                              </p:par>
                              <p:par>
                                <p:cTn id="58" presetID="17" presetClass="entr" presetSubtype="8" fill="hold" grpId="0" nodeType="withEffect">
                                  <p:stCondLst>
                                    <p:cond delay="0"/>
                                  </p:stCondLst>
                                  <p:childTnLst>
                                    <p:set>
                                      <p:cBhvr>
                                        <p:cTn id="59" dur="1" fill="hold">
                                          <p:stCondLst>
                                            <p:cond delay="0"/>
                                          </p:stCondLst>
                                        </p:cTn>
                                        <p:tgtEl>
                                          <p:spTgt spid="6"/>
                                        </p:tgtEl>
                                        <p:attrNameLst>
                                          <p:attrName>style.visibility</p:attrName>
                                        </p:attrNameLst>
                                      </p:cBhvr>
                                      <p:to>
                                        <p:strVal val="visible"/>
                                      </p:to>
                                    </p:set>
                                    <p:anim calcmode="lin" valueType="num">
                                      <p:cBhvr>
                                        <p:cTn id="60" dur="750" fill="hold"/>
                                        <p:tgtEl>
                                          <p:spTgt spid="6"/>
                                        </p:tgtEl>
                                        <p:attrNameLst>
                                          <p:attrName>ppt_x</p:attrName>
                                        </p:attrNameLst>
                                      </p:cBhvr>
                                      <p:tavLst>
                                        <p:tav tm="0">
                                          <p:val>
                                            <p:strVal val="#ppt_x-#ppt_w/2"/>
                                          </p:val>
                                        </p:tav>
                                        <p:tav tm="100000">
                                          <p:val>
                                            <p:strVal val="#ppt_x"/>
                                          </p:val>
                                        </p:tav>
                                      </p:tavLst>
                                    </p:anim>
                                    <p:anim calcmode="lin" valueType="num">
                                      <p:cBhvr>
                                        <p:cTn id="61" dur="750" fill="hold"/>
                                        <p:tgtEl>
                                          <p:spTgt spid="6"/>
                                        </p:tgtEl>
                                        <p:attrNameLst>
                                          <p:attrName>ppt_y</p:attrName>
                                        </p:attrNameLst>
                                      </p:cBhvr>
                                      <p:tavLst>
                                        <p:tav tm="0">
                                          <p:val>
                                            <p:strVal val="#ppt_y"/>
                                          </p:val>
                                        </p:tav>
                                        <p:tav tm="100000">
                                          <p:val>
                                            <p:strVal val="#ppt_y"/>
                                          </p:val>
                                        </p:tav>
                                      </p:tavLst>
                                    </p:anim>
                                    <p:anim calcmode="lin" valueType="num">
                                      <p:cBhvr>
                                        <p:cTn id="62" dur="750" fill="hold"/>
                                        <p:tgtEl>
                                          <p:spTgt spid="6"/>
                                        </p:tgtEl>
                                        <p:attrNameLst>
                                          <p:attrName>ppt_w</p:attrName>
                                        </p:attrNameLst>
                                      </p:cBhvr>
                                      <p:tavLst>
                                        <p:tav tm="0">
                                          <p:val>
                                            <p:fltVal val="0"/>
                                          </p:val>
                                        </p:tav>
                                        <p:tav tm="100000">
                                          <p:val>
                                            <p:strVal val="#ppt_w"/>
                                          </p:val>
                                        </p:tav>
                                      </p:tavLst>
                                    </p:anim>
                                    <p:anim calcmode="lin" valueType="num">
                                      <p:cBhvr>
                                        <p:cTn id="63" dur="750" fill="hold"/>
                                        <p:tgtEl>
                                          <p:spTgt spid="6"/>
                                        </p:tgtEl>
                                        <p:attrNameLst>
                                          <p:attrName>ppt_h</p:attrName>
                                        </p:attrNameLst>
                                      </p:cBhvr>
                                      <p:tavLst>
                                        <p:tav tm="0">
                                          <p:val>
                                            <p:strVal val="#ppt_h"/>
                                          </p:val>
                                        </p:tav>
                                        <p:tav tm="100000">
                                          <p:val>
                                            <p:strVal val="#ppt_h"/>
                                          </p:val>
                                        </p:tav>
                                      </p:tavLst>
                                    </p:anim>
                                  </p:childTnLst>
                                </p:cTn>
                              </p:par>
                              <p:par>
                                <p:cTn id="64" presetID="17" presetClass="entr" presetSubtype="8" fill="hold" grpId="0" nodeType="withEffect">
                                  <p:stCondLst>
                                    <p:cond delay="0"/>
                                  </p:stCondLst>
                                  <p:childTnLst>
                                    <p:set>
                                      <p:cBhvr>
                                        <p:cTn id="65" dur="1" fill="hold">
                                          <p:stCondLst>
                                            <p:cond delay="0"/>
                                          </p:stCondLst>
                                        </p:cTn>
                                        <p:tgtEl>
                                          <p:spTgt spid="10"/>
                                        </p:tgtEl>
                                        <p:attrNameLst>
                                          <p:attrName>style.visibility</p:attrName>
                                        </p:attrNameLst>
                                      </p:cBhvr>
                                      <p:to>
                                        <p:strVal val="visible"/>
                                      </p:to>
                                    </p:set>
                                    <p:anim calcmode="lin" valueType="num">
                                      <p:cBhvr>
                                        <p:cTn id="66" dur="750" fill="hold"/>
                                        <p:tgtEl>
                                          <p:spTgt spid="10"/>
                                        </p:tgtEl>
                                        <p:attrNameLst>
                                          <p:attrName>ppt_x</p:attrName>
                                        </p:attrNameLst>
                                      </p:cBhvr>
                                      <p:tavLst>
                                        <p:tav tm="0">
                                          <p:val>
                                            <p:strVal val="#ppt_x-#ppt_w/2"/>
                                          </p:val>
                                        </p:tav>
                                        <p:tav tm="100000">
                                          <p:val>
                                            <p:strVal val="#ppt_x"/>
                                          </p:val>
                                        </p:tav>
                                      </p:tavLst>
                                    </p:anim>
                                    <p:anim calcmode="lin" valueType="num">
                                      <p:cBhvr>
                                        <p:cTn id="67" dur="750" fill="hold"/>
                                        <p:tgtEl>
                                          <p:spTgt spid="10"/>
                                        </p:tgtEl>
                                        <p:attrNameLst>
                                          <p:attrName>ppt_y</p:attrName>
                                        </p:attrNameLst>
                                      </p:cBhvr>
                                      <p:tavLst>
                                        <p:tav tm="0">
                                          <p:val>
                                            <p:strVal val="#ppt_y"/>
                                          </p:val>
                                        </p:tav>
                                        <p:tav tm="100000">
                                          <p:val>
                                            <p:strVal val="#ppt_y"/>
                                          </p:val>
                                        </p:tav>
                                      </p:tavLst>
                                    </p:anim>
                                    <p:anim calcmode="lin" valueType="num">
                                      <p:cBhvr>
                                        <p:cTn id="68" dur="750" fill="hold"/>
                                        <p:tgtEl>
                                          <p:spTgt spid="10"/>
                                        </p:tgtEl>
                                        <p:attrNameLst>
                                          <p:attrName>ppt_w</p:attrName>
                                        </p:attrNameLst>
                                      </p:cBhvr>
                                      <p:tavLst>
                                        <p:tav tm="0">
                                          <p:val>
                                            <p:fltVal val="0"/>
                                          </p:val>
                                        </p:tav>
                                        <p:tav tm="100000">
                                          <p:val>
                                            <p:strVal val="#ppt_w"/>
                                          </p:val>
                                        </p:tav>
                                      </p:tavLst>
                                    </p:anim>
                                    <p:anim calcmode="lin" valueType="num">
                                      <p:cBhvr>
                                        <p:cTn id="69" dur="750" fill="hold"/>
                                        <p:tgtEl>
                                          <p:spTgt spid="10"/>
                                        </p:tgtEl>
                                        <p:attrNameLst>
                                          <p:attrName>ppt_h</p:attrName>
                                        </p:attrNameLst>
                                      </p:cBhvr>
                                      <p:tavLst>
                                        <p:tav tm="0">
                                          <p:val>
                                            <p:strVal val="#ppt_h"/>
                                          </p:val>
                                        </p:tav>
                                        <p:tav tm="100000">
                                          <p:val>
                                            <p:strVal val="#ppt_h"/>
                                          </p:val>
                                        </p:tav>
                                      </p:tavLst>
                                    </p:anim>
                                  </p:childTnLst>
                                </p:cTn>
                              </p:par>
                              <p:par>
                                <p:cTn id="70" presetID="17" presetClass="entr" presetSubtype="8" fill="hold" grpId="0" nodeType="withEffect">
                                  <p:stCondLst>
                                    <p:cond delay="0"/>
                                  </p:stCondLst>
                                  <p:childTnLst>
                                    <p:set>
                                      <p:cBhvr>
                                        <p:cTn id="71" dur="1" fill="hold">
                                          <p:stCondLst>
                                            <p:cond delay="0"/>
                                          </p:stCondLst>
                                        </p:cTn>
                                        <p:tgtEl>
                                          <p:spTgt spid="8"/>
                                        </p:tgtEl>
                                        <p:attrNameLst>
                                          <p:attrName>style.visibility</p:attrName>
                                        </p:attrNameLst>
                                      </p:cBhvr>
                                      <p:to>
                                        <p:strVal val="visible"/>
                                      </p:to>
                                    </p:set>
                                    <p:anim calcmode="lin" valueType="num">
                                      <p:cBhvr>
                                        <p:cTn id="72" dur="750" fill="hold"/>
                                        <p:tgtEl>
                                          <p:spTgt spid="8"/>
                                        </p:tgtEl>
                                        <p:attrNameLst>
                                          <p:attrName>ppt_x</p:attrName>
                                        </p:attrNameLst>
                                      </p:cBhvr>
                                      <p:tavLst>
                                        <p:tav tm="0">
                                          <p:val>
                                            <p:strVal val="#ppt_x-#ppt_w/2"/>
                                          </p:val>
                                        </p:tav>
                                        <p:tav tm="100000">
                                          <p:val>
                                            <p:strVal val="#ppt_x"/>
                                          </p:val>
                                        </p:tav>
                                      </p:tavLst>
                                    </p:anim>
                                    <p:anim calcmode="lin" valueType="num">
                                      <p:cBhvr>
                                        <p:cTn id="73" dur="750" fill="hold"/>
                                        <p:tgtEl>
                                          <p:spTgt spid="8"/>
                                        </p:tgtEl>
                                        <p:attrNameLst>
                                          <p:attrName>ppt_y</p:attrName>
                                        </p:attrNameLst>
                                      </p:cBhvr>
                                      <p:tavLst>
                                        <p:tav tm="0">
                                          <p:val>
                                            <p:strVal val="#ppt_y"/>
                                          </p:val>
                                        </p:tav>
                                        <p:tav tm="100000">
                                          <p:val>
                                            <p:strVal val="#ppt_y"/>
                                          </p:val>
                                        </p:tav>
                                      </p:tavLst>
                                    </p:anim>
                                    <p:anim calcmode="lin" valueType="num">
                                      <p:cBhvr>
                                        <p:cTn id="74" dur="750" fill="hold"/>
                                        <p:tgtEl>
                                          <p:spTgt spid="8"/>
                                        </p:tgtEl>
                                        <p:attrNameLst>
                                          <p:attrName>ppt_w</p:attrName>
                                        </p:attrNameLst>
                                      </p:cBhvr>
                                      <p:tavLst>
                                        <p:tav tm="0">
                                          <p:val>
                                            <p:fltVal val="0"/>
                                          </p:val>
                                        </p:tav>
                                        <p:tav tm="100000">
                                          <p:val>
                                            <p:strVal val="#ppt_w"/>
                                          </p:val>
                                        </p:tav>
                                      </p:tavLst>
                                    </p:anim>
                                    <p:anim calcmode="lin" valueType="num">
                                      <p:cBhvr>
                                        <p:cTn id="75" dur="750" fill="hold"/>
                                        <p:tgtEl>
                                          <p:spTgt spid="8"/>
                                        </p:tgtEl>
                                        <p:attrNameLst>
                                          <p:attrName>ppt_h</p:attrName>
                                        </p:attrNameLst>
                                      </p:cBhvr>
                                      <p:tavLst>
                                        <p:tav tm="0">
                                          <p:val>
                                            <p:strVal val="#ppt_h"/>
                                          </p:val>
                                        </p:tav>
                                        <p:tav tm="100000">
                                          <p:val>
                                            <p:strVal val="#ppt_h"/>
                                          </p:val>
                                        </p:tav>
                                      </p:tavLst>
                                    </p:anim>
                                  </p:childTnLst>
                                </p:cTn>
                              </p:par>
                              <p:par>
                                <p:cTn id="76" presetID="17" presetClass="entr" presetSubtype="8" fill="hold" grpId="0" nodeType="withEffect">
                                  <p:stCondLst>
                                    <p:cond delay="0"/>
                                  </p:stCondLst>
                                  <p:childTnLst>
                                    <p:set>
                                      <p:cBhvr>
                                        <p:cTn id="77" dur="1" fill="hold">
                                          <p:stCondLst>
                                            <p:cond delay="0"/>
                                          </p:stCondLst>
                                        </p:cTn>
                                        <p:tgtEl>
                                          <p:spTgt spid="9"/>
                                        </p:tgtEl>
                                        <p:attrNameLst>
                                          <p:attrName>style.visibility</p:attrName>
                                        </p:attrNameLst>
                                      </p:cBhvr>
                                      <p:to>
                                        <p:strVal val="visible"/>
                                      </p:to>
                                    </p:set>
                                    <p:anim calcmode="lin" valueType="num">
                                      <p:cBhvr>
                                        <p:cTn id="78" dur="750" fill="hold"/>
                                        <p:tgtEl>
                                          <p:spTgt spid="9"/>
                                        </p:tgtEl>
                                        <p:attrNameLst>
                                          <p:attrName>ppt_x</p:attrName>
                                        </p:attrNameLst>
                                      </p:cBhvr>
                                      <p:tavLst>
                                        <p:tav tm="0">
                                          <p:val>
                                            <p:strVal val="#ppt_x-#ppt_w/2"/>
                                          </p:val>
                                        </p:tav>
                                        <p:tav tm="100000">
                                          <p:val>
                                            <p:strVal val="#ppt_x"/>
                                          </p:val>
                                        </p:tav>
                                      </p:tavLst>
                                    </p:anim>
                                    <p:anim calcmode="lin" valueType="num">
                                      <p:cBhvr>
                                        <p:cTn id="79" dur="750" fill="hold"/>
                                        <p:tgtEl>
                                          <p:spTgt spid="9"/>
                                        </p:tgtEl>
                                        <p:attrNameLst>
                                          <p:attrName>ppt_y</p:attrName>
                                        </p:attrNameLst>
                                      </p:cBhvr>
                                      <p:tavLst>
                                        <p:tav tm="0">
                                          <p:val>
                                            <p:strVal val="#ppt_y"/>
                                          </p:val>
                                        </p:tav>
                                        <p:tav tm="100000">
                                          <p:val>
                                            <p:strVal val="#ppt_y"/>
                                          </p:val>
                                        </p:tav>
                                      </p:tavLst>
                                    </p:anim>
                                    <p:anim calcmode="lin" valueType="num">
                                      <p:cBhvr>
                                        <p:cTn id="80" dur="750" fill="hold"/>
                                        <p:tgtEl>
                                          <p:spTgt spid="9"/>
                                        </p:tgtEl>
                                        <p:attrNameLst>
                                          <p:attrName>ppt_w</p:attrName>
                                        </p:attrNameLst>
                                      </p:cBhvr>
                                      <p:tavLst>
                                        <p:tav tm="0">
                                          <p:val>
                                            <p:fltVal val="0"/>
                                          </p:val>
                                        </p:tav>
                                        <p:tav tm="100000">
                                          <p:val>
                                            <p:strVal val="#ppt_w"/>
                                          </p:val>
                                        </p:tav>
                                      </p:tavLst>
                                    </p:anim>
                                    <p:anim calcmode="lin" valueType="num">
                                      <p:cBhvr>
                                        <p:cTn id="81" dur="750" fill="hold"/>
                                        <p:tgtEl>
                                          <p:spTgt spid="9"/>
                                        </p:tgtEl>
                                        <p:attrNameLst>
                                          <p:attrName>ppt_h</p:attrName>
                                        </p:attrNameLst>
                                      </p:cBhvr>
                                      <p:tavLst>
                                        <p:tav tm="0">
                                          <p:val>
                                            <p:strVal val="#ppt_h"/>
                                          </p:val>
                                        </p:tav>
                                        <p:tav tm="100000">
                                          <p:val>
                                            <p:strVal val="#ppt_h"/>
                                          </p:val>
                                        </p:tav>
                                      </p:tavLst>
                                    </p:anim>
                                  </p:childTnLst>
                                </p:cTn>
                              </p:par>
                              <p:par>
                                <p:cTn id="82" presetID="17" presetClass="entr" presetSubtype="8" fill="hold" grpId="0" nodeType="withEffect">
                                  <p:stCondLst>
                                    <p:cond delay="0"/>
                                  </p:stCondLst>
                                  <p:childTnLst>
                                    <p:set>
                                      <p:cBhvr>
                                        <p:cTn id="83" dur="1" fill="hold">
                                          <p:stCondLst>
                                            <p:cond delay="0"/>
                                          </p:stCondLst>
                                        </p:cTn>
                                        <p:tgtEl>
                                          <p:spTgt spid="13"/>
                                        </p:tgtEl>
                                        <p:attrNameLst>
                                          <p:attrName>style.visibility</p:attrName>
                                        </p:attrNameLst>
                                      </p:cBhvr>
                                      <p:to>
                                        <p:strVal val="visible"/>
                                      </p:to>
                                    </p:set>
                                    <p:anim calcmode="lin" valueType="num">
                                      <p:cBhvr>
                                        <p:cTn id="84" dur="750" fill="hold"/>
                                        <p:tgtEl>
                                          <p:spTgt spid="13"/>
                                        </p:tgtEl>
                                        <p:attrNameLst>
                                          <p:attrName>ppt_x</p:attrName>
                                        </p:attrNameLst>
                                      </p:cBhvr>
                                      <p:tavLst>
                                        <p:tav tm="0">
                                          <p:val>
                                            <p:strVal val="#ppt_x-#ppt_w/2"/>
                                          </p:val>
                                        </p:tav>
                                        <p:tav tm="100000">
                                          <p:val>
                                            <p:strVal val="#ppt_x"/>
                                          </p:val>
                                        </p:tav>
                                      </p:tavLst>
                                    </p:anim>
                                    <p:anim calcmode="lin" valueType="num">
                                      <p:cBhvr>
                                        <p:cTn id="85" dur="750" fill="hold"/>
                                        <p:tgtEl>
                                          <p:spTgt spid="13"/>
                                        </p:tgtEl>
                                        <p:attrNameLst>
                                          <p:attrName>ppt_y</p:attrName>
                                        </p:attrNameLst>
                                      </p:cBhvr>
                                      <p:tavLst>
                                        <p:tav tm="0">
                                          <p:val>
                                            <p:strVal val="#ppt_y"/>
                                          </p:val>
                                        </p:tav>
                                        <p:tav tm="100000">
                                          <p:val>
                                            <p:strVal val="#ppt_y"/>
                                          </p:val>
                                        </p:tav>
                                      </p:tavLst>
                                    </p:anim>
                                    <p:anim calcmode="lin" valueType="num">
                                      <p:cBhvr>
                                        <p:cTn id="86" dur="750" fill="hold"/>
                                        <p:tgtEl>
                                          <p:spTgt spid="13"/>
                                        </p:tgtEl>
                                        <p:attrNameLst>
                                          <p:attrName>ppt_w</p:attrName>
                                        </p:attrNameLst>
                                      </p:cBhvr>
                                      <p:tavLst>
                                        <p:tav tm="0">
                                          <p:val>
                                            <p:fltVal val="0"/>
                                          </p:val>
                                        </p:tav>
                                        <p:tav tm="100000">
                                          <p:val>
                                            <p:strVal val="#ppt_w"/>
                                          </p:val>
                                        </p:tav>
                                      </p:tavLst>
                                    </p:anim>
                                    <p:anim calcmode="lin" valueType="num">
                                      <p:cBhvr>
                                        <p:cTn id="87" dur="750" fill="hold"/>
                                        <p:tgtEl>
                                          <p:spTgt spid="13"/>
                                        </p:tgtEl>
                                        <p:attrNameLst>
                                          <p:attrName>ppt_h</p:attrName>
                                        </p:attrNameLst>
                                      </p:cBhvr>
                                      <p:tavLst>
                                        <p:tav tm="0">
                                          <p:val>
                                            <p:strVal val="#ppt_h"/>
                                          </p:val>
                                        </p:tav>
                                        <p:tav tm="100000">
                                          <p:val>
                                            <p:strVal val="#ppt_h"/>
                                          </p:val>
                                        </p:tav>
                                      </p:tavLst>
                                    </p:anim>
                                  </p:childTnLst>
                                </p:cTn>
                              </p:par>
                              <p:par>
                                <p:cTn id="88" presetID="17" presetClass="entr" presetSubtype="8" fill="hold" grpId="0" nodeType="withEffect">
                                  <p:stCondLst>
                                    <p:cond delay="0"/>
                                  </p:stCondLst>
                                  <p:childTnLst>
                                    <p:set>
                                      <p:cBhvr>
                                        <p:cTn id="89" dur="1" fill="hold">
                                          <p:stCondLst>
                                            <p:cond delay="0"/>
                                          </p:stCondLst>
                                        </p:cTn>
                                        <p:tgtEl>
                                          <p:spTgt spid="11"/>
                                        </p:tgtEl>
                                        <p:attrNameLst>
                                          <p:attrName>style.visibility</p:attrName>
                                        </p:attrNameLst>
                                      </p:cBhvr>
                                      <p:to>
                                        <p:strVal val="visible"/>
                                      </p:to>
                                    </p:set>
                                    <p:anim calcmode="lin" valueType="num">
                                      <p:cBhvr>
                                        <p:cTn id="90" dur="750" fill="hold"/>
                                        <p:tgtEl>
                                          <p:spTgt spid="11"/>
                                        </p:tgtEl>
                                        <p:attrNameLst>
                                          <p:attrName>ppt_x</p:attrName>
                                        </p:attrNameLst>
                                      </p:cBhvr>
                                      <p:tavLst>
                                        <p:tav tm="0">
                                          <p:val>
                                            <p:strVal val="#ppt_x-#ppt_w/2"/>
                                          </p:val>
                                        </p:tav>
                                        <p:tav tm="100000">
                                          <p:val>
                                            <p:strVal val="#ppt_x"/>
                                          </p:val>
                                        </p:tav>
                                      </p:tavLst>
                                    </p:anim>
                                    <p:anim calcmode="lin" valueType="num">
                                      <p:cBhvr>
                                        <p:cTn id="91" dur="750" fill="hold"/>
                                        <p:tgtEl>
                                          <p:spTgt spid="11"/>
                                        </p:tgtEl>
                                        <p:attrNameLst>
                                          <p:attrName>ppt_y</p:attrName>
                                        </p:attrNameLst>
                                      </p:cBhvr>
                                      <p:tavLst>
                                        <p:tav tm="0">
                                          <p:val>
                                            <p:strVal val="#ppt_y"/>
                                          </p:val>
                                        </p:tav>
                                        <p:tav tm="100000">
                                          <p:val>
                                            <p:strVal val="#ppt_y"/>
                                          </p:val>
                                        </p:tav>
                                      </p:tavLst>
                                    </p:anim>
                                    <p:anim calcmode="lin" valueType="num">
                                      <p:cBhvr>
                                        <p:cTn id="92" dur="750" fill="hold"/>
                                        <p:tgtEl>
                                          <p:spTgt spid="11"/>
                                        </p:tgtEl>
                                        <p:attrNameLst>
                                          <p:attrName>ppt_w</p:attrName>
                                        </p:attrNameLst>
                                      </p:cBhvr>
                                      <p:tavLst>
                                        <p:tav tm="0">
                                          <p:val>
                                            <p:fltVal val="0"/>
                                          </p:val>
                                        </p:tav>
                                        <p:tav tm="100000">
                                          <p:val>
                                            <p:strVal val="#ppt_w"/>
                                          </p:val>
                                        </p:tav>
                                      </p:tavLst>
                                    </p:anim>
                                    <p:anim calcmode="lin" valueType="num">
                                      <p:cBhvr>
                                        <p:cTn id="93" dur="750" fill="hold"/>
                                        <p:tgtEl>
                                          <p:spTgt spid="11"/>
                                        </p:tgtEl>
                                        <p:attrNameLst>
                                          <p:attrName>ppt_h</p:attrName>
                                        </p:attrNameLst>
                                      </p:cBhvr>
                                      <p:tavLst>
                                        <p:tav tm="0">
                                          <p:val>
                                            <p:strVal val="#ppt_h"/>
                                          </p:val>
                                        </p:tav>
                                        <p:tav tm="100000">
                                          <p:val>
                                            <p:strVal val="#ppt_h"/>
                                          </p:val>
                                        </p:tav>
                                      </p:tavLst>
                                    </p:anim>
                                  </p:childTnLst>
                                </p:cTn>
                              </p:par>
                              <p:par>
                                <p:cTn id="94" presetID="17" presetClass="entr" presetSubtype="8" fill="hold" grpId="0" nodeType="withEffect">
                                  <p:stCondLst>
                                    <p:cond delay="0"/>
                                  </p:stCondLst>
                                  <p:childTnLst>
                                    <p:set>
                                      <p:cBhvr>
                                        <p:cTn id="95" dur="1" fill="hold">
                                          <p:stCondLst>
                                            <p:cond delay="0"/>
                                          </p:stCondLst>
                                        </p:cTn>
                                        <p:tgtEl>
                                          <p:spTgt spid="12"/>
                                        </p:tgtEl>
                                        <p:attrNameLst>
                                          <p:attrName>style.visibility</p:attrName>
                                        </p:attrNameLst>
                                      </p:cBhvr>
                                      <p:to>
                                        <p:strVal val="visible"/>
                                      </p:to>
                                    </p:set>
                                    <p:anim calcmode="lin" valueType="num">
                                      <p:cBhvr>
                                        <p:cTn id="96" dur="750" fill="hold"/>
                                        <p:tgtEl>
                                          <p:spTgt spid="12"/>
                                        </p:tgtEl>
                                        <p:attrNameLst>
                                          <p:attrName>ppt_x</p:attrName>
                                        </p:attrNameLst>
                                      </p:cBhvr>
                                      <p:tavLst>
                                        <p:tav tm="0">
                                          <p:val>
                                            <p:strVal val="#ppt_x-#ppt_w/2"/>
                                          </p:val>
                                        </p:tav>
                                        <p:tav tm="100000">
                                          <p:val>
                                            <p:strVal val="#ppt_x"/>
                                          </p:val>
                                        </p:tav>
                                      </p:tavLst>
                                    </p:anim>
                                    <p:anim calcmode="lin" valueType="num">
                                      <p:cBhvr>
                                        <p:cTn id="97" dur="750" fill="hold"/>
                                        <p:tgtEl>
                                          <p:spTgt spid="12"/>
                                        </p:tgtEl>
                                        <p:attrNameLst>
                                          <p:attrName>ppt_y</p:attrName>
                                        </p:attrNameLst>
                                      </p:cBhvr>
                                      <p:tavLst>
                                        <p:tav tm="0">
                                          <p:val>
                                            <p:strVal val="#ppt_y"/>
                                          </p:val>
                                        </p:tav>
                                        <p:tav tm="100000">
                                          <p:val>
                                            <p:strVal val="#ppt_y"/>
                                          </p:val>
                                        </p:tav>
                                      </p:tavLst>
                                    </p:anim>
                                    <p:anim calcmode="lin" valueType="num">
                                      <p:cBhvr>
                                        <p:cTn id="98" dur="750" fill="hold"/>
                                        <p:tgtEl>
                                          <p:spTgt spid="12"/>
                                        </p:tgtEl>
                                        <p:attrNameLst>
                                          <p:attrName>ppt_w</p:attrName>
                                        </p:attrNameLst>
                                      </p:cBhvr>
                                      <p:tavLst>
                                        <p:tav tm="0">
                                          <p:val>
                                            <p:fltVal val="0"/>
                                          </p:val>
                                        </p:tav>
                                        <p:tav tm="100000">
                                          <p:val>
                                            <p:strVal val="#ppt_w"/>
                                          </p:val>
                                        </p:tav>
                                      </p:tavLst>
                                    </p:anim>
                                    <p:anim calcmode="lin" valueType="num">
                                      <p:cBhvr>
                                        <p:cTn id="99" dur="750" fill="hold"/>
                                        <p:tgtEl>
                                          <p:spTgt spid="12"/>
                                        </p:tgtEl>
                                        <p:attrNameLst>
                                          <p:attrName>ppt_h</p:attrName>
                                        </p:attrNameLst>
                                      </p:cBhvr>
                                      <p:tavLst>
                                        <p:tav tm="0">
                                          <p:val>
                                            <p:strVal val="#ppt_h"/>
                                          </p:val>
                                        </p:tav>
                                        <p:tav tm="100000">
                                          <p:val>
                                            <p:strVal val="#ppt_h"/>
                                          </p:val>
                                        </p:tav>
                                      </p:tavLst>
                                    </p:anim>
                                  </p:childTnLst>
                                </p:cTn>
                              </p:par>
                              <p:par>
                                <p:cTn id="100" presetID="17" presetClass="entr" presetSubtype="8" fill="hold" grpId="0" nodeType="withEffect">
                                  <p:stCondLst>
                                    <p:cond delay="0"/>
                                  </p:stCondLst>
                                  <p:childTnLst>
                                    <p:set>
                                      <p:cBhvr>
                                        <p:cTn id="101" dur="1" fill="hold">
                                          <p:stCondLst>
                                            <p:cond delay="0"/>
                                          </p:stCondLst>
                                        </p:cTn>
                                        <p:tgtEl>
                                          <p:spTgt spid="16"/>
                                        </p:tgtEl>
                                        <p:attrNameLst>
                                          <p:attrName>style.visibility</p:attrName>
                                        </p:attrNameLst>
                                      </p:cBhvr>
                                      <p:to>
                                        <p:strVal val="visible"/>
                                      </p:to>
                                    </p:set>
                                    <p:anim calcmode="lin" valueType="num">
                                      <p:cBhvr>
                                        <p:cTn id="102" dur="750" fill="hold"/>
                                        <p:tgtEl>
                                          <p:spTgt spid="16"/>
                                        </p:tgtEl>
                                        <p:attrNameLst>
                                          <p:attrName>ppt_x</p:attrName>
                                        </p:attrNameLst>
                                      </p:cBhvr>
                                      <p:tavLst>
                                        <p:tav tm="0">
                                          <p:val>
                                            <p:strVal val="#ppt_x-#ppt_w/2"/>
                                          </p:val>
                                        </p:tav>
                                        <p:tav tm="100000">
                                          <p:val>
                                            <p:strVal val="#ppt_x"/>
                                          </p:val>
                                        </p:tav>
                                      </p:tavLst>
                                    </p:anim>
                                    <p:anim calcmode="lin" valueType="num">
                                      <p:cBhvr>
                                        <p:cTn id="103" dur="750" fill="hold"/>
                                        <p:tgtEl>
                                          <p:spTgt spid="16"/>
                                        </p:tgtEl>
                                        <p:attrNameLst>
                                          <p:attrName>ppt_y</p:attrName>
                                        </p:attrNameLst>
                                      </p:cBhvr>
                                      <p:tavLst>
                                        <p:tav tm="0">
                                          <p:val>
                                            <p:strVal val="#ppt_y"/>
                                          </p:val>
                                        </p:tav>
                                        <p:tav tm="100000">
                                          <p:val>
                                            <p:strVal val="#ppt_y"/>
                                          </p:val>
                                        </p:tav>
                                      </p:tavLst>
                                    </p:anim>
                                    <p:anim calcmode="lin" valueType="num">
                                      <p:cBhvr>
                                        <p:cTn id="104" dur="750" fill="hold"/>
                                        <p:tgtEl>
                                          <p:spTgt spid="16"/>
                                        </p:tgtEl>
                                        <p:attrNameLst>
                                          <p:attrName>ppt_w</p:attrName>
                                        </p:attrNameLst>
                                      </p:cBhvr>
                                      <p:tavLst>
                                        <p:tav tm="0">
                                          <p:val>
                                            <p:fltVal val="0"/>
                                          </p:val>
                                        </p:tav>
                                        <p:tav tm="100000">
                                          <p:val>
                                            <p:strVal val="#ppt_w"/>
                                          </p:val>
                                        </p:tav>
                                      </p:tavLst>
                                    </p:anim>
                                    <p:anim calcmode="lin" valueType="num">
                                      <p:cBhvr>
                                        <p:cTn id="105" dur="750" fill="hold"/>
                                        <p:tgtEl>
                                          <p:spTgt spid="16"/>
                                        </p:tgtEl>
                                        <p:attrNameLst>
                                          <p:attrName>ppt_h</p:attrName>
                                        </p:attrNameLst>
                                      </p:cBhvr>
                                      <p:tavLst>
                                        <p:tav tm="0">
                                          <p:val>
                                            <p:strVal val="#ppt_h"/>
                                          </p:val>
                                        </p:tav>
                                        <p:tav tm="100000">
                                          <p:val>
                                            <p:strVal val="#ppt_h"/>
                                          </p:val>
                                        </p:tav>
                                      </p:tavLst>
                                    </p:anim>
                                  </p:childTnLst>
                                </p:cTn>
                              </p:par>
                              <p:par>
                                <p:cTn id="106" presetID="17" presetClass="entr" presetSubtype="8" fill="hold" grpId="0" nodeType="withEffect">
                                  <p:stCondLst>
                                    <p:cond delay="0"/>
                                  </p:stCondLst>
                                  <p:childTnLst>
                                    <p:set>
                                      <p:cBhvr>
                                        <p:cTn id="107" dur="1" fill="hold">
                                          <p:stCondLst>
                                            <p:cond delay="0"/>
                                          </p:stCondLst>
                                        </p:cTn>
                                        <p:tgtEl>
                                          <p:spTgt spid="14"/>
                                        </p:tgtEl>
                                        <p:attrNameLst>
                                          <p:attrName>style.visibility</p:attrName>
                                        </p:attrNameLst>
                                      </p:cBhvr>
                                      <p:to>
                                        <p:strVal val="visible"/>
                                      </p:to>
                                    </p:set>
                                    <p:anim calcmode="lin" valueType="num">
                                      <p:cBhvr>
                                        <p:cTn id="108" dur="750" fill="hold"/>
                                        <p:tgtEl>
                                          <p:spTgt spid="14"/>
                                        </p:tgtEl>
                                        <p:attrNameLst>
                                          <p:attrName>ppt_x</p:attrName>
                                        </p:attrNameLst>
                                      </p:cBhvr>
                                      <p:tavLst>
                                        <p:tav tm="0">
                                          <p:val>
                                            <p:strVal val="#ppt_x-#ppt_w/2"/>
                                          </p:val>
                                        </p:tav>
                                        <p:tav tm="100000">
                                          <p:val>
                                            <p:strVal val="#ppt_x"/>
                                          </p:val>
                                        </p:tav>
                                      </p:tavLst>
                                    </p:anim>
                                    <p:anim calcmode="lin" valueType="num">
                                      <p:cBhvr>
                                        <p:cTn id="109" dur="750" fill="hold"/>
                                        <p:tgtEl>
                                          <p:spTgt spid="14"/>
                                        </p:tgtEl>
                                        <p:attrNameLst>
                                          <p:attrName>ppt_y</p:attrName>
                                        </p:attrNameLst>
                                      </p:cBhvr>
                                      <p:tavLst>
                                        <p:tav tm="0">
                                          <p:val>
                                            <p:strVal val="#ppt_y"/>
                                          </p:val>
                                        </p:tav>
                                        <p:tav tm="100000">
                                          <p:val>
                                            <p:strVal val="#ppt_y"/>
                                          </p:val>
                                        </p:tav>
                                      </p:tavLst>
                                    </p:anim>
                                    <p:anim calcmode="lin" valueType="num">
                                      <p:cBhvr>
                                        <p:cTn id="110" dur="750" fill="hold"/>
                                        <p:tgtEl>
                                          <p:spTgt spid="14"/>
                                        </p:tgtEl>
                                        <p:attrNameLst>
                                          <p:attrName>ppt_w</p:attrName>
                                        </p:attrNameLst>
                                      </p:cBhvr>
                                      <p:tavLst>
                                        <p:tav tm="0">
                                          <p:val>
                                            <p:fltVal val="0"/>
                                          </p:val>
                                        </p:tav>
                                        <p:tav tm="100000">
                                          <p:val>
                                            <p:strVal val="#ppt_w"/>
                                          </p:val>
                                        </p:tav>
                                      </p:tavLst>
                                    </p:anim>
                                    <p:anim calcmode="lin" valueType="num">
                                      <p:cBhvr>
                                        <p:cTn id="111" dur="750" fill="hold"/>
                                        <p:tgtEl>
                                          <p:spTgt spid="14"/>
                                        </p:tgtEl>
                                        <p:attrNameLst>
                                          <p:attrName>ppt_h</p:attrName>
                                        </p:attrNameLst>
                                      </p:cBhvr>
                                      <p:tavLst>
                                        <p:tav tm="0">
                                          <p:val>
                                            <p:strVal val="#ppt_h"/>
                                          </p:val>
                                        </p:tav>
                                        <p:tav tm="100000">
                                          <p:val>
                                            <p:strVal val="#ppt_h"/>
                                          </p:val>
                                        </p:tav>
                                      </p:tavLst>
                                    </p:anim>
                                  </p:childTnLst>
                                </p:cTn>
                              </p:par>
                              <p:par>
                                <p:cTn id="112" presetID="17" presetClass="entr" presetSubtype="8" fill="hold" grpId="0" nodeType="withEffect">
                                  <p:stCondLst>
                                    <p:cond delay="0"/>
                                  </p:stCondLst>
                                  <p:childTnLst>
                                    <p:set>
                                      <p:cBhvr>
                                        <p:cTn id="113" dur="1" fill="hold">
                                          <p:stCondLst>
                                            <p:cond delay="0"/>
                                          </p:stCondLst>
                                        </p:cTn>
                                        <p:tgtEl>
                                          <p:spTgt spid="15"/>
                                        </p:tgtEl>
                                        <p:attrNameLst>
                                          <p:attrName>style.visibility</p:attrName>
                                        </p:attrNameLst>
                                      </p:cBhvr>
                                      <p:to>
                                        <p:strVal val="visible"/>
                                      </p:to>
                                    </p:set>
                                    <p:anim calcmode="lin" valueType="num">
                                      <p:cBhvr>
                                        <p:cTn id="114" dur="750" fill="hold"/>
                                        <p:tgtEl>
                                          <p:spTgt spid="15"/>
                                        </p:tgtEl>
                                        <p:attrNameLst>
                                          <p:attrName>ppt_x</p:attrName>
                                        </p:attrNameLst>
                                      </p:cBhvr>
                                      <p:tavLst>
                                        <p:tav tm="0">
                                          <p:val>
                                            <p:strVal val="#ppt_x-#ppt_w/2"/>
                                          </p:val>
                                        </p:tav>
                                        <p:tav tm="100000">
                                          <p:val>
                                            <p:strVal val="#ppt_x"/>
                                          </p:val>
                                        </p:tav>
                                      </p:tavLst>
                                    </p:anim>
                                    <p:anim calcmode="lin" valueType="num">
                                      <p:cBhvr>
                                        <p:cTn id="115" dur="750" fill="hold"/>
                                        <p:tgtEl>
                                          <p:spTgt spid="15"/>
                                        </p:tgtEl>
                                        <p:attrNameLst>
                                          <p:attrName>ppt_y</p:attrName>
                                        </p:attrNameLst>
                                      </p:cBhvr>
                                      <p:tavLst>
                                        <p:tav tm="0">
                                          <p:val>
                                            <p:strVal val="#ppt_y"/>
                                          </p:val>
                                        </p:tav>
                                        <p:tav tm="100000">
                                          <p:val>
                                            <p:strVal val="#ppt_y"/>
                                          </p:val>
                                        </p:tav>
                                      </p:tavLst>
                                    </p:anim>
                                    <p:anim calcmode="lin" valueType="num">
                                      <p:cBhvr>
                                        <p:cTn id="116" dur="750" fill="hold"/>
                                        <p:tgtEl>
                                          <p:spTgt spid="15"/>
                                        </p:tgtEl>
                                        <p:attrNameLst>
                                          <p:attrName>ppt_w</p:attrName>
                                        </p:attrNameLst>
                                      </p:cBhvr>
                                      <p:tavLst>
                                        <p:tav tm="0">
                                          <p:val>
                                            <p:fltVal val="0"/>
                                          </p:val>
                                        </p:tav>
                                        <p:tav tm="100000">
                                          <p:val>
                                            <p:strVal val="#ppt_w"/>
                                          </p:val>
                                        </p:tav>
                                      </p:tavLst>
                                    </p:anim>
                                    <p:anim calcmode="lin" valueType="num">
                                      <p:cBhvr>
                                        <p:cTn id="117" dur="750" fill="hold"/>
                                        <p:tgtEl>
                                          <p:spTgt spid="15"/>
                                        </p:tgtEl>
                                        <p:attrNameLst>
                                          <p:attrName>ppt_h</p:attrName>
                                        </p:attrNameLst>
                                      </p:cBhvr>
                                      <p:tavLst>
                                        <p:tav tm="0">
                                          <p:val>
                                            <p:strVal val="#ppt_h"/>
                                          </p:val>
                                        </p:tav>
                                        <p:tav tm="100000">
                                          <p:val>
                                            <p:strVal val="#ppt_h"/>
                                          </p:val>
                                        </p:tav>
                                      </p:tavLst>
                                    </p:anim>
                                  </p:childTnLst>
                                </p:cTn>
                              </p:par>
                            </p:childTnLst>
                          </p:cTn>
                        </p:par>
                        <p:par>
                          <p:cTn id="118" fill="hold">
                            <p:stCondLst>
                              <p:cond delay="3250"/>
                            </p:stCondLst>
                            <p:childTnLst>
                              <p:par>
                                <p:cTn id="119" presetID="42" presetClass="entr" presetSubtype="0" fill="hold" grpId="0" nodeType="afterEffect">
                                  <p:stCondLst>
                                    <p:cond delay="0"/>
                                  </p:stCondLst>
                                  <p:childTnLst>
                                    <p:set>
                                      <p:cBhvr>
                                        <p:cTn id="120" dur="1" fill="hold">
                                          <p:stCondLst>
                                            <p:cond delay="0"/>
                                          </p:stCondLst>
                                        </p:cTn>
                                        <p:tgtEl>
                                          <p:spTgt spid="20"/>
                                        </p:tgtEl>
                                        <p:attrNameLst>
                                          <p:attrName>style.visibility</p:attrName>
                                        </p:attrNameLst>
                                      </p:cBhvr>
                                      <p:to>
                                        <p:strVal val="visible"/>
                                      </p:to>
                                    </p:set>
                                    <p:animEffect transition="in" filter="fade">
                                      <p:cBhvr>
                                        <p:cTn id="121" dur="500"/>
                                        <p:tgtEl>
                                          <p:spTgt spid="20"/>
                                        </p:tgtEl>
                                      </p:cBhvr>
                                    </p:animEffect>
                                    <p:anim calcmode="lin" valueType="num">
                                      <p:cBhvr>
                                        <p:cTn id="122" dur="500" fill="hold"/>
                                        <p:tgtEl>
                                          <p:spTgt spid="20"/>
                                        </p:tgtEl>
                                        <p:attrNameLst>
                                          <p:attrName>ppt_x</p:attrName>
                                        </p:attrNameLst>
                                      </p:cBhvr>
                                      <p:tavLst>
                                        <p:tav tm="0">
                                          <p:val>
                                            <p:strVal val="#ppt_x"/>
                                          </p:val>
                                        </p:tav>
                                        <p:tav tm="100000">
                                          <p:val>
                                            <p:strVal val="#ppt_x"/>
                                          </p:val>
                                        </p:tav>
                                      </p:tavLst>
                                    </p:anim>
                                    <p:anim calcmode="lin" valueType="num">
                                      <p:cBhvr>
                                        <p:cTn id="123" dur="500" fill="hold"/>
                                        <p:tgtEl>
                                          <p:spTgt spid="20"/>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19"/>
                                        </p:tgtEl>
                                        <p:attrNameLst>
                                          <p:attrName>style.visibility</p:attrName>
                                        </p:attrNameLst>
                                      </p:cBhvr>
                                      <p:to>
                                        <p:strVal val="visible"/>
                                      </p:to>
                                    </p:set>
                                    <p:animEffect transition="in" filter="fade">
                                      <p:cBhvr>
                                        <p:cTn id="126" dur="500"/>
                                        <p:tgtEl>
                                          <p:spTgt spid="19"/>
                                        </p:tgtEl>
                                      </p:cBhvr>
                                    </p:animEffect>
                                    <p:anim calcmode="lin" valueType="num">
                                      <p:cBhvr>
                                        <p:cTn id="127" dur="500" fill="hold"/>
                                        <p:tgtEl>
                                          <p:spTgt spid="19"/>
                                        </p:tgtEl>
                                        <p:attrNameLst>
                                          <p:attrName>ppt_x</p:attrName>
                                        </p:attrNameLst>
                                      </p:cBhvr>
                                      <p:tavLst>
                                        <p:tav tm="0">
                                          <p:val>
                                            <p:strVal val="#ppt_x"/>
                                          </p:val>
                                        </p:tav>
                                        <p:tav tm="100000">
                                          <p:val>
                                            <p:strVal val="#ppt_x"/>
                                          </p:val>
                                        </p:tav>
                                      </p:tavLst>
                                    </p:anim>
                                    <p:anim calcmode="lin" valueType="num">
                                      <p:cBhvr>
                                        <p:cTn id="128" dur="500" fill="hold"/>
                                        <p:tgtEl>
                                          <p:spTgt spid="19"/>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18"/>
                                        </p:tgtEl>
                                        <p:attrNameLst>
                                          <p:attrName>style.visibility</p:attrName>
                                        </p:attrNameLst>
                                      </p:cBhvr>
                                      <p:to>
                                        <p:strVal val="visible"/>
                                      </p:to>
                                    </p:set>
                                    <p:animEffect transition="in" filter="fade">
                                      <p:cBhvr>
                                        <p:cTn id="131" dur="500"/>
                                        <p:tgtEl>
                                          <p:spTgt spid="18"/>
                                        </p:tgtEl>
                                      </p:cBhvr>
                                    </p:animEffect>
                                    <p:anim calcmode="lin" valueType="num">
                                      <p:cBhvr>
                                        <p:cTn id="132" dur="500" fill="hold"/>
                                        <p:tgtEl>
                                          <p:spTgt spid="18"/>
                                        </p:tgtEl>
                                        <p:attrNameLst>
                                          <p:attrName>ppt_x</p:attrName>
                                        </p:attrNameLst>
                                      </p:cBhvr>
                                      <p:tavLst>
                                        <p:tav tm="0">
                                          <p:val>
                                            <p:strVal val="#ppt_x"/>
                                          </p:val>
                                        </p:tav>
                                        <p:tav tm="100000">
                                          <p:val>
                                            <p:strVal val="#ppt_x"/>
                                          </p:val>
                                        </p:tav>
                                      </p:tavLst>
                                    </p:anim>
                                    <p:anim calcmode="lin" valueType="num">
                                      <p:cBhvr>
                                        <p:cTn id="133" dur="500" fill="hold"/>
                                        <p:tgtEl>
                                          <p:spTgt spid="18"/>
                                        </p:tgtEl>
                                        <p:attrNameLst>
                                          <p:attrName>ppt_y</p:attrName>
                                        </p:attrNameLst>
                                      </p:cBhvr>
                                      <p:tavLst>
                                        <p:tav tm="0">
                                          <p:val>
                                            <p:strVal val="#ppt_y+.1"/>
                                          </p:val>
                                        </p:tav>
                                        <p:tav tm="100000">
                                          <p:val>
                                            <p:strVal val="#ppt_y"/>
                                          </p:val>
                                        </p:tav>
                                      </p:tavLst>
                                    </p:anim>
                                  </p:childTnLst>
                                </p:cTn>
                              </p:par>
                              <p:par>
                                <p:cTn id="134" presetID="42" presetClass="entr" presetSubtype="0" fill="hold" grpId="0" nodeType="withEffect">
                                  <p:stCondLst>
                                    <p:cond delay="0"/>
                                  </p:stCondLst>
                                  <p:childTnLst>
                                    <p:set>
                                      <p:cBhvr>
                                        <p:cTn id="135" dur="1" fill="hold">
                                          <p:stCondLst>
                                            <p:cond delay="0"/>
                                          </p:stCondLst>
                                        </p:cTn>
                                        <p:tgtEl>
                                          <p:spTgt spid="17"/>
                                        </p:tgtEl>
                                        <p:attrNameLst>
                                          <p:attrName>style.visibility</p:attrName>
                                        </p:attrNameLst>
                                      </p:cBhvr>
                                      <p:to>
                                        <p:strVal val="visible"/>
                                      </p:to>
                                    </p:set>
                                    <p:animEffect transition="in" filter="fade">
                                      <p:cBhvr>
                                        <p:cTn id="136" dur="500"/>
                                        <p:tgtEl>
                                          <p:spTgt spid="17"/>
                                        </p:tgtEl>
                                      </p:cBhvr>
                                    </p:animEffect>
                                    <p:anim calcmode="lin" valueType="num">
                                      <p:cBhvr>
                                        <p:cTn id="137" dur="500" fill="hold"/>
                                        <p:tgtEl>
                                          <p:spTgt spid="17"/>
                                        </p:tgtEl>
                                        <p:attrNameLst>
                                          <p:attrName>ppt_x</p:attrName>
                                        </p:attrNameLst>
                                      </p:cBhvr>
                                      <p:tavLst>
                                        <p:tav tm="0">
                                          <p:val>
                                            <p:strVal val="#ppt_x"/>
                                          </p:val>
                                        </p:tav>
                                        <p:tav tm="100000">
                                          <p:val>
                                            <p:strVal val="#ppt_x"/>
                                          </p:val>
                                        </p:tav>
                                      </p:tavLst>
                                    </p:anim>
                                    <p:anim calcmode="lin" valueType="num">
                                      <p:cBhvr>
                                        <p:cTn id="138" dur="500" fill="hold"/>
                                        <p:tgtEl>
                                          <p:spTgt spid="17"/>
                                        </p:tgtEl>
                                        <p:attrNameLst>
                                          <p:attrName>ppt_y</p:attrName>
                                        </p:attrNameLst>
                                      </p:cBhvr>
                                      <p:tavLst>
                                        <p:tav tm="0">
                                          <p:val>
                                            <p:strVal val="#ppt_y+.1"/>
                                          </p:val>
                                        </p:tav>
                                        <p:tav tm="100000">
                                          <p:val>
                                            <p:strVal val="#ppt_y"/>
                                          </p:val>
                                        </p:tav>
                                      </p:tavLst>
                                    </p:anim>
                                  </p:childTnLst>
                                </p:cTn>
                              </p:par>
                              <p:par>
                                <p:cTn id="139" presetID="42" presetClass="entr" presetSubtype="0" fill="hold" grpId="0" nodeType="withEffect">
                                  <p:stCondLst>
                                    <p:cond delay="0"/>
                                  </p:stCondLst>
                                  <p:childTnLst>
                                    <p:set>
                                      <p:cBhvr>
                                        <p:cTn id="140" dur="1" fill="hold">
                                          <p:stCondLst>
                                            <p:cond delay="0"/>
                                          </p:stCondLst>
                                        </p:cTn>
                                        <p:tgtEl>
                                          <p:spTgt spid="21"/>
                                        </p:tgtEl>
                                        <p:attrNameLst>
                                          <p:attrName>style.visibility</p:attrName>
                                        </p:attrNameLst>
                                      </p:cBhvr>
                                      <p:to>
                                        <p:strVal val="visible"/>
                                      </p:to>
                                    </p:set>
                                    <p:animEffect transition="in" filter="fade">
                                      <p:cBhvr>
                                        <p:cTn id="141" dur="750"/>
                                        <p:tgtEl>
                                          <p:spTgt spid="21"/>
                                        </p:tgtEl>
                                      </p:cBhvr>
                                    </p:animEffect>
                                    <p:anim calcmode="lin" valueType="num">
                                      <p:cBhvr>
                                        <p:cTn id="142" dur="750" fill="hold"/>
                                        <p:tgtEl>
                                          <p:spTgt spid="21"/>
                                        </p:tgtEl>
                                        <p:attrNameLst>
                                          <p:attrName>ppt_x</p:attrName>
                                        </p:attrNameLst>
                                      </p:cBhvr>
                                      <p:tavLst>
                                        <p:tav tm="0">
                                          <p:val>
                                            <p:strVal val="#ppt_x"/>
                                          </p:val>
                                        </p:tav>
                                        <p:tav tm="100000">
                                          <p:val>
                                            <p:strVal val="#ppt_x"/>
                                          </p:val>
                                        </p:tav>
                                      </p:tavLst>
                                    </p:anim>
                                    <p:anim calcmode="lin" valueType="num">
                                      <p:cBhvr>
                                        <p:cTn id="143" dur="750" fill="hold"/>
                                        <p:tgtEl>
                                          <p:spTgt spid="21"/>
                                        </p:tgtEl>
                                        <p:attrNameLst>
                                          <p:attrName>ppt_y</p:attrName>
                                        </p:attrNameLst>
                                      </p:cBhvr>
                                      <p:tavLst>
                                        <p:tav tm="0">
                                          <p:val>
                                            <p:strVal val="#ppt_y+.1"/>
                                          </p:val>
                                        </p:tav>
                                        <p:tav tm="100000">
                                          <p:val>
                                            <p:strVal val="#ppt_y"/>
                                          </p:val>
                                        </p:tav>
                                      </p:tavLst>
                                    </p:anim>
                                  </p:childTnLst>
                                </p:cTn>
                              </p:par>
                              <p:par>
                                <p:cTn id="144" presetID="2" presetClass="entr" presetSubtype="8" fill="hold" nodeType="withEffect">
                                  <p:stCondLst>
                                    <p:cond delay="0"/>
                                  </p:stCondLst>
                                  <p:childTnLst>
                                    <p:set>
                                      <p:cBhvr>
                                        <p:cTn id="145" dur="1" fill="hold">
                                          <p:stCondLst>
                                            <p:cond delay="0"/>
                                          </p:stCondLst>
                                        </p:cTn>
                                        <p:tgtEl>
                                          <p:spTgt spid="34"/>
                                        </p:tgtEl>
                                        <p:attrNameLst>
                                          <p:attrName>style.visibility</p:attrName>
                                        </p:attrNameLst>
                                      </p:cBhvr>
                                      <p:to>
                                        <p:strVal val="visible"/>
                                      </p:to>
                                    </p:set>
                                    <p:anim calcmode="lin" valueType="num">
                                      <p:cBhvr additive="base">
                                        <p:cTn id="146" dur="500" fill="hold"/>
                                        <p:tgtEl>
                                          <p:spTgt spid="34"/>
                                        </p:tgtEl>
                                        <p:attrNameLst>
                                          <p:attrName>ppt_x</p:attrName>
                                        </p:attrNameLst>
                                      </p:cBhvr>
                                      <p:tavLst>
                                        <p:tav tm="0">
                                          <p:val>
                                            <p:strVal val="0-#ppt_w/2"/>
                                          </p:val>
                                        </p:tav>
                                        <p:tav tm="100000">
                                          <p:val>
                                            <p:strVal val="#ppt_x"/>
                                          </p:val>
                                        </p:tav>
                                      </p:tavLst>
                                    </p:anim>
                                    <p:anim calcmode="lin" valueType="num">
                                      <p:cBhvr additive="base">
                                        <p:cTn id="147"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animBg="1"/>
      <p:bldP spid="23" grpId="0" animBg="1"/>
      <p:bldP spid="24" grpId="0" animBg="1"/>
      <p:bldP spid="25" grpId="0" animBg="1"/>
      <p:bldP spid="26" grpId="0" animBg="1"/>
      <p:bldP spid="27" grpId="0"/>
      <p:bldP spid="28" grpId="0" animBg="1"/>
      <p:bldP spid="29" grpId="0"/>
      <p:bldP spid="30" grpId="0" animBg="1"/>
      <p:bldP spid="31" grpId="0"/>
      <p:bldP spid="3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C87B3335-46DA-47F5-8A73-46BA1D6D2043}"/>
              </a:ext>
            </a:extLst>
          </p:cNvPr>
          <p:cNvGrpSpPr/>
          <p:nvPr/>
        </p:nvGrpSpPr>
        <p:grpSpPr>
          <a:xfrm>
            <a:off x="2205" y="527167"/>
            <a:ext cx="3123070" cy="412672"/>
            <a:chOff x="0" y="527167"/>
            <a:chExt cx="3124200" cy="412672"/>
          </a:xfrm>
        </p:grpSpPr>
        <p:sp>
          <p:nvSpPr>
            <p:cNvPr id="3" name="矩形 2">
              <a:extLst>
                <a:ext uri="{FF2B5EF4-FFF2-40B4-BE49-F238E27FC236}">
                  <a16:creationId xmlns:a16="http://schemas.microsoft.com/office/drawing/2014/main" id="{F92A3639-04C0-4080-821A-94D942DA3710}"/>
                </a:ext>
              </a:extLst>
            </p:cNvPr>
            <p:cNvSpPr/>
            <p:nvPr/>
          </p:nvSpPr>
          <p:spPr>
            <a:xfrm>
              <a:off x="0" y="527167"/>
              <a:ext cx="2667000" cy="412672"/>
            </a:xfrm>
            <a:prstGeom prst="rect">
              <a:avLst/>
            </a:prstGeom>
            <a:solidFill>
              <a:srgbClr val="2B4E7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4" name="TextBox 73">
              <a:extLst>
                <a:ext uri="{FF2B5EF4-FFF2-40B4-BE49-F238E27FC236}">
                  <a16:creationId xmlns:a16="http://schemas.microsoft.com/office/drawing/2014/main" id="{E513450F-80B5-4260-B6B3-D5CCA33CD52B}"/>
                </a:ext>
              </a:extLst>
            </p:cNvPr>
            <p:cNvSpPr txBox="1"/>
            <p:nvPr/>
          </p:nvSpPr>
          <p:spPr>
            <a:xfrm>
              <a:off x="636270" y="533448"/>
              <a:ext cx="2487930" cy="400110"/>
            </a:xfrm>
            <a:prstGeom prst="rect">
              <a:avLst/>
            </a:prstGeom>
            <a:noFill/>
          </p:spPr>
          <p:txBody>
            <a:bodyPr wrap="square" rtlCol="0">
              <a:spAutoFit/>
            </a:bodyPr>
            <a:lstStyle/>
            <a:p>
              <a:pPr defTabSz="914217"/>
              <a:r>
                <a:rPr lang="zh-CN" altLang="en-US" sz="2000" b="1" spc="300" dirty="0">
                  <a:solidFill>
                    <a:prstClr val="white"/>
                  </a:solidFill>
                  <a:latin typeface="张海山锐线体2.0" panose="02000000000000000000" pitchFamily="2" charset="-122"/>
                  <a:ea typeface="张海山锐线体2.0" panose="02000000000000000000" pitchFamily="2" charset="-122"/>
                </a:rPr>
                <a:t>产业形式分析</a:t>
              </a:r>
            </a:p>
          </p:txBody>
        </p:sp>
      </p:grpSp>
      <p:sp>
        <p:nvSpPr>
          <p:cNvPr id="5" name="Oval 12">
            <a:extLst>
              <a:ext uri="{FF2B5EF4-FFF2-40B4-BE49-F238E27FC236}">
                <a16:creationId xmlns:a16="http://schemas.microsoft.com/office/drawing/2014/main" id="{991C8B9C-615C-48B6-BE89-BECC7EDAEAA4}"/>
              </a:ext>
            </a:extLst>
          </p:cNvPr>
          <p:cNvSpPr/>
          <p:nvPr/>
        </p:nvSpPr>
        <p:spPr>
          <a:xfrm>
            <a:off x="6617221" y="4427849"/>
            <a:ext cx="760422" cy="760422"/>
          </a:xfrm>
          <a:prstGeom prst="roundRect">
            <a:avLst/>
          </a:prstGeom>
          <a:noFill/>
          <a:ln w="57150">
            <a:gradFill>
              <a:gsLst>
                <a:gs pos="0">
                  <a:schemeClr val="accent1">
                    <a:lumMod val="5000"/>
                    <a:lumOff val="95000"/>
                  </a:schemeClr>
                </a:gs>
                <a:gs pos="68000">
                  <a:schemeClr val="tx1">
                    <a:lumMod val="72000"/>
                    <a:lumOff val="28000"/>
                  </a:schemeClr>
                </a:gs>
                <a:gs pos="96000">
                  <a:schemeClr val="bg1">
                    <a:lumMod val="65000"/>
                  </a:schemeClr>
                </a:gs>
                <a:gs pos="83000">
                  <a:schemeClr val="bg1">
                    <a:lumMod val="6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sym typeface="+mn-lt"/>
            </a:endParaRPr>
          </a:p>
        </p:txBody>
      </p:sp>
      <p:sp>
        <p:nvSpPr>
          <p:cNvPr id="6" name="Oval 3">
            <a:extLst>
              <a:ext uri="{FF2B5EF4-FFF2-40B4-BE49-F238E27FC236}">
                <a16:creationId xmlns:a16="http://schemas.microsoft.com/office/drawing/2014/main" id="{C5A7AF2B-B6B2-4BDF-939A-1F77F9196BAC}"/>
              </a:ext>
            </a:extLst>
          </p:cNvPr>
          <p:cNvSpPr/>
          <p:nvPr/>
        </p:nvSpPr>
        <p:spPr>
          <a:xfrm>
            <a:off x="1600982" y="4427849"/>
            <a:ext cx="760422" cy="760422"/>
          </a:xfrm>
          <a:prstGeom prst="roundRect">
            <a:avLst/>
          </a:prstGeom>
          <a:gradFill flip="none" rotWithShape="1">
            <a:gsLst>
              <a:gs pos="0">
                <a:srgbClr val="2790B0"/>
              </a:gs>
              <a:gs pos="46000">
                <a:srgbClr val="3D5C7E"/>
              </a:gs>
              <a:gs pos="90000">
                <a:srgbClr val="040F24"/>
              </a:gs>
            </a:gsLst>
            <a:path path="circle">
              <a:fillToRect t="100000" r="100000"/>
            </a:path>
            <a:tileRect l="-100000" b="-100000"/>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sym typeface="+mn-lt"/>
            </a:endParaRPr>
          </a:p>
        </p:txBody>
      </p:sp>
      <p:sp>
        <p:nvSpPr>
          <p:cNvPr id="7" name="Oval 3">
            <a:extLst>
              <a:ext uri="{FF2B5EF4-FFF2-40B4-BE49-F238E27FC236}">
                <a16:creationId xmlns:a16="http://schemas.microsoft.com/office/drawing/2014/main" id="{C8E910A6-EA4A-4FF7-BB28-3FB89AA95430}"/>
              </a:ext>
            </a:extLst>
          </p:cNvPr>
          <p:cNvSpPr/>
          <p:nvPr/>
        </p:nvSpPr>
        <p:spPr>
          <a:xfrm>
            <a:off x="6615187" y="4427849"/>
            <a:ext cx="760422" cy="760422"/>
          </a:xfrm>
          <a:prstGeom prst="roundRect">
            <a:avLst/>
          </a:prstGeom>
          <a:gradFill flip="none" rotWithShape="1">
            <a:gsLst>
              <a:gs pos="0">
                <a:srgbClr val="2790B0"/>
              </a:gs>
              <a:gs pos="46000">
                <a:srgbClr val="3D5C7E"/>
              </a:gs>
              <a:gs pos="90000">
                <a:srgbClr val="040F24"/>
              </a:gs>
            </a:gsLst>
            <a:path path="circle">
              <a:fillToRect t="100000" r="100000"/>
            </a:path>
            <a:tileRect l="-100000" b="-100000"/>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sym typeface="+mn-lt"/>
            </a:endParaRPr>
          </a:p>
        </p:txBody>
      </p:sp>
      <p:sp>
        <p:nvSpPr>
          <p:cNvPr id="8" name="Oval 11">
            <a:extLst>
              <a:ext uri="{FF2B5EF4-FFF2-40B4-BE49-F238E27FC236}">
                <a16:creationId xmlns:a16="http://schemas.microsoft.com/office/drawing/2014/main" id="{DA282771-F18E-4BC1-A8ED-86915B185B21}"/>
              </a:ext>
            </a:extLst>
          </p:cNvPr>
          <p:cNvSpPr/>
          <p:nvPr/>
        </p:nvSpPr>
        <p:spPr>
          <a:xfrm>
            <a:off x="6617221" y="3048788"/>
            <a:ext cx="760422" cy="760422"/>
          </a:xfrm>
          <a:prstGeom prst="roundRect">
            <a:avLst/>
          </a:prstGeom>
          <a:noFill/>
          <a:ln w="57150">
            <a:gradFill>
              <a:gsLst>
                <a:gs pos="0">
                  <a:schemeClr val="accent1">
                    <a:lumMod val="5000"/>
                    <a:lumOff val="95000"/>
                  </a:schemeClr>
                </a:gs>
                <a:gs pos="68000">
                  <a:schemeClr val="tx1">
                    <a:lumMod val="72000"/>
                    <a:lumOff val="28000"/>
                  </a:schemeClr>
                </a:gs>
                <a:gs pos="96000">
                  <a:schemeClr val="bg1">
                    <a:lumMod val="65000"/>
                  </a:schemeClr>
                </a:gs>
                <a:gs pos="83000">
                  <a:schemeClr val="bg1">
                    <a:lumMod val="6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sym typeface="+mn-lt"/>
            </a:endParaRPr>
          </a:p>
        </p:txBody>
      </p:sp>
      <p:sp>
        <p:nvSpPr>
          <p:cNvPr id="9" name="Oval 3">
            <a:extLst>
              <a:ext uri="{FF2B5EF4-FFF2-40B4-BE49-F238E27FC236}">
                <a16:creationId xmlns:a16="http://schemas.microsoft.com/office/drawing/2014/main" id="{FFDF8799-7209-4DF8-B552-8CB3E6DD9C95}"/>
              </a:ext>
            </a:extLst>
          </p:cNvPr>
          <p:cNvSpPr/>
          <p:nvPr/>
        </p:nvSpPr>
        <p:spPr>
          <a:xfrm>
            <a:off x="1600982" y="3048788"/>
            <a:ext cx="760422" cy="760422"/>
          </a:xfrm>
          <a:prstGeom prst="roundRect">
            <a:avLst/>
          </a:prstGeom>
          <a:gradFill flip="none" rotWithShape="1">
            <a:gsLst>
              <a:gs pos="0">
                <a:srgbClr val="2790B0"/>
              </a:gs>
              <a:gs pos="46000">
                <a:srgbClr val="3D5C7E"/>
              </a:gs>
              <a:gs pos="90000">
                <a:srgbClr val="040F24"/>
              </a:gs>
            </a:gsLst>
            <a:path path="circle">
              <a:fillToRect t="100000" r="100000"/>
            </a:path>
            <a:tileRect l="-100000" b="-100000"/>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sym typeface="+mn-lt"/>
            </a:endParaRPr>
          </a:p>
        </p:txBody>
      </p:sp>
      <p:sp>
        <p:nvSpPr>
          <p:cNvPr id="10" name="Oval 3">
            <a:extLst>
              <a:ext uri="{FF2B5EF4-FFF2-40B4-BE49-F238E27FC236}">
                <a16:creationId xmlns:a16="http://schemas.microsoft.com/office/drawing/2014/main" id="{C3E6CF9D-C37A-4C2C-A108-0FA68CD959A6}"/>
              </a:ext>
            </a:extLst>
          </p:cNvPr>
          <p:cNvSpPr/>
          <p:nvPr/>
        </p:nvSpPr>
        <p:spPr>
          <a:xfrm>
            <a:off x="6615187" y="3048788"/>
            <a:ext cx="760422" cy="760422"/>
          </a:xfrm>
          <a:prstGeom prst="roundRect">
            <a:avLst/>
          </a:prstGeom>
          <a:gradFill flip="none" rotWithShape="1">
            <a:gsLst>
              <a:gs pos="0">
                <a:srgbClr val="2790B0"/>
              </a:gs>
              <a:gs pos="46000">
                <a:srgbClr val="3D5C7E"/>
              </a:gs>
              <a:gs pos="90000">
                <a:srgbClr val="040F24"/>
              </a:gs>
            </a:gsLst>
            <a:path path="circle">
              <a:fillToRect t="100000" r="100000"/>
            </a:path>
            <a:tileRect l="-100000" b="-100000"/>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sym typeface="+mn-lt"/>
            </a:endParaRPr>
          </a:p>
        </p:txBody>
      </p:sp>
      <p:sp>
        <p:nvSpPr>
          <p:cNvPr id="11" name="Oval 3">
            <a:extLst>
              <a:ext uri="{FF2B5EF4-FFF2-40B4-BE49-F238E27FC236}">
                <a16:creationId xmlns:a16="http://schemas.microsoft.com/office/drawing/2014/main" id="{12F74D85-6115-47F7-BEEA-AD7774D3FE70}"/>
              </a:ext>
            </a:extLst>
          </p:cNvPr>
          <p:cNvSpPr/>
          <p:nvPr/>
        </p:nvSpPr>
        <p:spPr>
          <a:xfrm>
            <a:off x="1625929" y="1669728"/>
            <a:ext cx="760422" cy="760422"/>
          </a:xfrm>
          <a:prstGeom prst="roundRect">
            <a:avLst/>
          </a:prstGeom>
          <a:noFill/>
          <a:ln w="57150">
            <a:gradFill>
              <a:gsLst>
                <a:gs pos="0">
                  <a:schemeClr val="accent1">
                    <a:lumMod val="5000"/>
                    <a:lumOff val="95000"/>
                  </a:schemeClr>
                </a:gs>
                <a:gs pos="68000">
                  <a:schemeClr val="tx1">
                    <a:lumMod val="72000"/>
                    <a:lumOff val="28000"/>
                  </a:schemeClr>
                </a:gs>
                <a:gs pos="96000">
                  <a:schemeClr val="bg1">
                    <a:lumMod val="65000"/>
                  </a:schemeClr>
                </a:gs>
                <a:gs pos="83000">
                  <a:schemeClr val="bg1">
                    <a:lumMod val="6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sym typeface="+mn-lt"/>
            </a:endParaRPr>
          </a:p>
        </p:txBody>
      </p:sp>
      <p:sp>
        <p:nvSpPr>
          <p:cNvPr id="12" name="Oval 8">
            <a:extLst>
              <a:ext uri="{FF2B5EF4-FFF2-40B4-BE49-F238E27FC236}">
                <a16:creationId xmlns:a16="http://schemas.microsoft.com/office/drawing/2014/main" id="{C4C68C8D-1CEA-4FAC-AD51-D061D7F046B2}"/>
              </a:ext>
            </a:extLst>
          </p:cNvPr>
          <p:cNvSpPr/>
          <p:nvPr/>
        </p:nvSpPr>
        <p:spPr>
          <a:xfrm>
            <a:off x="6617221" y="1669728"/>
            <a:ext cx="760422" cy="760422"/>
          </a:xfrm>
          <a:prstGeom prst="roundRect">
            <a:avLst/>
          </a:prstGeom>
          <a:noFill/>
          <a:ln w="57150">
            <a:gradFill>
              <a:gsLst>
                <a:gs pos="0">
                  <a:schemeClr val="accent1">
                    <a:lumMod val="5000"/>
                    <a:lumOff val="95000"/>
                  </a:schemeClr>
                </a:gs>
                <a:gs pos="68000">
                  <a:schemeClr val="tx1">
                    <a:lumMod val="72000"/>
                    <a:lumOff val="28000"/>
                  </a:schemeClr>
                </a:gs>
                <a:gs pos="96000">
                  <a:schemeClr val="bg1">
                    <a:lumMod val="65000"/>
                  </a:schemeClr>
                </a:gs>
                <a:gs pos="83000">
                  <a:schemeClr val="bg1">
                    <a:lumMod val="6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sym typeface="+mn-lt"/>
            </a:endParaRPr>
          </a:p>
        </p:txBody>
      </p:sp>
      <p:sp>
        <p:nvSpPr>
          <p:cNvPr id="13" name="Oval 3">
            <a:extLst>
              <a:ext uri="{FF2B5EF4-FFF2-40B4-BE49-F238E27FC236}">
                <a16:creationId xmlns:a16="http://schemas.microsoft.com/office/drawing/2014/main" id="{8BB78394-36F0-4DEB-A7C4-14B8892E8764}"/>
              </a:ext>
            </a:extLst>
          </p:cNvPr>
          <p:cNvSpPr/>
          <p:nvPr/>
        </p:nvSpPr>
        <p:spPr>
          <a:xfrm>
            <a:off x="1600982" y="1669728"/>
            <a:ext cx="760422" cy="760422"/>
          </a:xfrm>
          <a:prstGeom prst="roundRect">
            <a:avLst/>
          </a:prstGeom>
          <a:gradFill flip="none" rotWithShape="1">
            <a:gsLst>
              <a:gs pos="0">
                <a:srgbClr val="2790B0"/>
              </a:gs>
              <a:gs pos="46000">
                <a:srgbClr val="3D5C7E"/>
              </a:gs>
              <a:gs pos="90000">
                <a:srgbClr val="040F24"/>
              </a:gs>
            </a:gsLst>
            <a:path path="circle">
              <a:fillToRect t="100000" r="100000"/>
            </a:path>
            <a:tileRect l="-100000" b="-100000"/>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sym typeface="+mn-lt"/>
            </a:endParaRPr>
          </a:p>
        </p:txBody>
      </p:sp>
      <p:sp>
        <p:nvSpPr>
          <p:cNvPr id="14" name="Oval 3">
            <a:extLst>
              <a:ext uri="{FF2B5EF4-FFF2-40B4-BE49-F238E27FC236}">
                <a16:creationId xmlns:a16="http://schemas.microsoft.com/office/drawing/2014/main" id="{16B958C9-7C03-4BF8-8649-CE6309EFDE02}"/>
              </a:ext>
            </a:extLst>
          </p:cNvPr>
          <p:cNvSpPr/>
          <p:nvPr/>
        </p:nvSpPr>
        <p:spPr>
          <a:xfrm>
            <a:off x="6615187" y="1669728"/>
            <a:ext cx="760422" cy="760422"/>
          </a:xfrm>
          <a:prstGeom prst="roundRect">
            <a:avLst/>
          </a:prstGeom>
          <a:gradFill flip="none" rotWithShape="1">
            <a:gsLst>
              <a:gs pos="0">
                <a:srgbClr val="2790B0"/>
              </a:gs>
              <a:gs pos="46000">
                <a:srgbClr val="3D5C7E"/>
              </a:gs>
              <a:gs pos="90000">
                <a:srgbClr val="040F24"/>
              </a:gs>
            </a:gsLst>
            <a:path path="circle">
              <a:fillToRect t="100000" r="100000"/>
            </a:path>
            <a:tileRect l="-100000" b="-100000"/>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sym typeface="+mn-lt"/>
            </a:endParaRPr>
          </a:p>
        </p:txBody>
      </p:sp>
      <p:grpSp>
        <p:nvGrpSpPr>
          <p:cNvPr id="15" name="Group 36">
            <a:extLst>
              <a:ext uri="{FF2B5EF4-FFF2-40B4-BE49-F238E27FC236}">
                <a16:creationId xmlns:a16="http://schemas.microsoft.com/office/drawing/2014/main" id="{579A9681-E6B3-474C-9682-4894628C1992}"/>
              </a:ext>
            </a:extLst>
          </p:cNvPr>
          <p:cNvGrpSpPr/>
          <p:nvPr/>
        </p:nvGrpSpPr>
        <p:grpSpPr>
          <a:xfrm>
            <a:off x="1747985" y="1802640"/>
            <a:ext cx="516310" cy="518480"/>
            <a:chOff x="1857375" y="4587875"/>
            <a:chExt cx="377825" cy="379413"/>
          </a:xfrm>
          <a:solidFill>
            <a:schemeClr val="bg1"/>
          </a:solidFill>
        </p:grpSpPr>
        <p:sp>
          <p:nvSpPr>
            <p:cNvPr id="16" name="Freeform 864">
              <a:extLst>
                <a:ext uri="{FF2B5EF4-FFF2-40B4-BE49-F238E27FC236}">
                  <a16:creationId xmlns:a16="http://schemas.microsoft.com/office/drawing/2014/main" id="{ED4848A9-0657-4D1A-A8B4-BB1255A30063}"/>
                </a:ext>
              </a:extLst>
            </p:cNvPr>
            <p:cNvSpPr>
              <a:spLocks noEditPoints="1"/>
            </p:cNvSpPr>
            <p:nvPr/>
          </p:nvSpPr>
          <p:spPr bwMode="auto">
            <a:xfrm>
              <a:off x="1857375" y="4587875"/>
              <a:ext cx="377825" cy="379413"/>
            </a:xfrm>
            <a:custGeom>
              <a:avLst/>
              <a:gdLst>
                <a:gd name="T0" fmla="*/ 93 w 98"/>
                <a:gd name="T1" fmla="*/ 56 h 98"/>
                <a:gd name="T2" fmla="*/ 95 w 98"/>
                <a:gd name="T3" fmla="*/ 43 h 98"/>
                <a:gd name="T4" fmla="*/ 83 w 98"/>
                <a:gd name="T5" fmla="*/ 35 h 98"/>
                <a:gd name="T6" fmla="*/ 85 w 98"/>
                <a:gd name="T7" fmla="*/ 23 h 98"/>
                <a:gd name="T8" fmla="*/ 77 w 98"/>
                <a:gd name="T9" fmla="*/ 13 h 98"/>
                <a:gd name="T10" fmla="*/ 69 w 98"/>
                <a:gd name="T11" fmla="*/ 19 h 98"/>
                <a:gd name="T12" fmla="*/ 56 w 98"/>
                <a:gd name="T13" fmla="*/ 12 h 98"/>
                <a:gd name="T14" fmla="*/ 53 w 98"/>
                <a:gd name="T15" fmla="*/ 3 h 98"/>
                <a:gd name="T16" fmla="*/ 43 w 98"/>
                <a:gd name="T17" fmla="*/ 12 h 98"/>
                <a:gd name="T18" fmla="*/ 28 w 98"/>
                <a:gd name="T19" fmla="*/ 19 h 98"/>
                <a:gd name="T20" fmla="*/ 14 w 98"/>
                <a:gd name="T21" fmla="*/ 19 h 98"/>
                <a:gd name="T22" fmla="*/ 19 w 98"/>
                <a:gd name="T23" fmla="*/ 28 h 98"/>
                <a:gd name="T24" fmla="*/ 12 w 98"/>
                <a:gd name="T25" fmla="*/ 43 h 98"/>
                <a:gd name="T26" fmla="*/ 3 w 98"/>
                <a:gd name="T27" fmla="*/ 53 h 98"/>
                <a:gd name="T28" fmla="*/ 12 w 98"/>
                <a:gd name="T29" fmla="*/ 56 h 98"/>
                <a:gd name="T30" fmla="*/ 19 w 98"/>
                <a:gd name="T31" fmla="*/ 69 h 98"/>
                <a:gd name="T32" fmla="*/ 14 w 98"/>
                <a:gd name="T33" fmla="*/ 79 h 98"/>
                <a:gd name="T34" fmla="*/ 28 w 98"/>
                <a:gd name="T35" fmla="*/ 80 h 98"/>
                <a:gd name="T36" fmla="*/ 42 w 98"/>
                <a:gd name="T37" fmla="*/ 85 h 98"/>
                <a:gd name="T38" fmla="*/ 43 w 98"/>
                <a:gd name="T39" fmla="*/ 95 h 98"/>
                <a:gd name="T40" fmla="*/ 55 w 98"/>
                <a:gd name="T41" fmla="*/ 94 h 98"/>
                <a:gd name="T42" fmla="*/ 63 w 98"/>
                <a:gd name="T43" fmla="*/ 83 h 98"/>
                <a:gd name="T44" fmla="*/ 77 w 98"/>
                <a:gd name="T45" fmla="*/ 85 h 98"/>
                <a:gd name="T46" fmla="*/ 85 w 98"/>
                <a:gd name="T47" fmla="*/ 75 h 98"/>
                <a:gd name="T48" fmla="*/ 81 w 98"/>
                <a:gd name="T49" fmla="*/ 72 h 98"/>
                <a:gd name="T50" fmla="*/ 80 w 98"/>
                <a:gd name="T51" fmla="*/ 68 h 98"/>
                <a:gd name="T52" fmla="*/ 81 w 98"/>
                <a:gd name="T53" fmla="*/ 66 h 98"/>
                <a:gd name="T54" fmla="*/ 82 w 98"/>
                <a:gd name="T55" fmla="*/ 65 h 98"/>
                <a:gd name="T56" fmla="*/ 84 w 98"/>
                <a:gd name="T57" fmla="*/ 67 h 98"/>
                <a:gd name="T58" fmla="*/ 83 w 98"/>
                <a:gd name="T59" fmla="*/ 69 h 98"/>
                <a:gd name="T60" fmla="*/ 88 w 98"/>
                <a:gd name="T61" fmla="*/ 77 h 98"/>
                <a:gd name="T62" fmla="*/ 81 w 98"/>
                <a:gd name="T63" fmla="*/ 87 h 98"/>
                <a:gd name="T64" fmla="*/ 69 w 98"/>
                <a:gd name="T65" fmla="*/ 83 h 98"/>
                <a:gd name="T66" fmla="*/ 57 w 98"/>
                <a:gd name="T67" fmla="*/ 97 h 98"/>
                <a:gd name="T68" fmla="*/ 41 w 98"/>
                <a:gd name="T69" fmla="*/ 97 h 98"/>
                <a:gd name="T70" fmla="*/ 34 w 98"/>
                <a:gd name="T71" fmla="*/ 85 h 98"/>
                <a:gd name="T72" fmla="*/ 25 w 98"/>
                <a:gd name="T73" fmla="*/ 87 h 98"/>
                <a:gd name="T74" fmla="*/ 10 w 98"/>
                <a:gd name="T75" fmla="*/ 77 h 98"/>
                <a:gd name="T76" fmla="*/ 13 w 98"/>
                <a:gd name="T77" fmla="*/ 64 h 98"/>
                <a:gd name="T78" fmla="*/ 2 w 98"/>
                <a:gd name="T79" fmla="*/ 57 h 98"/>
                <a:gd name="T80" fmla="*/ 2 w 98"/>
                <a:gd name="T81" fmla="*/ 41 h 98"/>
                <a:gd name="T82" fmla="*/ 16 w 98"/>
                <a:gd name="T83" fmla="*/ 29 h 98"/>
                <a:gd name="T84" fmla="*/ 17 w 98"/>
                <a:gd name="T85" fmla="*/ 12 h 98"/>
                <a:gd name="T86" fmla="*/ 34 w 98"/>
                <a:gd name="T87" fmla="*/ 13 h 98"/>
                <a:gd name="T88" fmla="*/ 41 w 98"/>
                <a:gd name="T89" fmla="*/ 2 h 98"/>
                <a:gd name="T90" fmla="*/ 57 w 98"/>
                <a:gd name="T91" fmla="*/ 2 h 98"/>
                <a:gd name="T92" fmla="*/ 69 w 98"/>
                <a:gd name="T93" fmla="*/ 16 h 98"/>
                <a:gd name="T94" fmla="*/ 87 w 98"/>
                <a:gd name="T95" fmla="*/ 17 h 98"/>
                <a:gd name="T96" fmla="*/ 85 w 98"/>
                <a:gd name="T97" fmla="*/ 34 h 98"/>
                <a:gd name="T98" fmla="*/ 97 w 98"/>
                <a:gd name="T99" fmla="*/ 41 h 98"/>
                <a:gd name="T100" fmla="*/ 93 w 98"/>
                <a:gd name="T101" fmla="*/ 59 h 98"/>
                <a:gd name="T102" fmla="*/ 35 w 98"/>
                <a:gd name="T103" fmla="*/ 83 h 98"/>
                <a:gd name="T104" fmla="*/ 81 w 98"/>
                <a:gd name="T105" fmla="*/ 66 h 98"/>
                <a:gd name="T106" fmla="*/ 81 w 98"/>
                <a:gd name="T107" fmla="*/ 6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 h="98">
                  <a:moveTo>
                    <a:pt x="86" y="59"/>
                  </a:moveTo>
                  <a:cubicBezTo>
                    <a:pt x="85" y="59"/>
                    <a:pt x="84" y="58"/>
                    <a:pt x="84" y="57"/>
                  </a:cubicBezTo>
                  <a:cubicBezTo>
                    <a:pt x="84" y="56"/>
                    <a:pt x="85" y="56"/>
                    <a:pt x="86" y="56"/>
                  </a:cubicBezTo>
                  <a:cubicBezTo>
                    <a:pt x="93" y="56"/>
                    <a:pt x="93" y="56"/>
                    <a:pt x="93" y="56"/>
                  </a:cubicBezTo>
                  <a:cubicBezTo>
                    <a:pt x="93" y="56"/>
                    <a:pt x="94" y="55"/>
                    <a:pt x="95" y="55"/>
                  </a:cubicBezTo>
                  <a:cubicBezTo>
                    <a:pt x="95" y="54"/>
                    <a:pt x="95" y="54"/>
                    <a:pt x="95" y="53"/>
                  </a:cubicBezTo>
                  <a:cubicBezTo>
                    <a:pt x="95" y="45"/>
                    <a:pt x="95" y="45"/>
                    <a:pt x="95" y="45"/>
                  </a:cubicBezTo>
                  <a:cubicBezTo>
                    <a:pt x="95" y="45"/>
                    <a:pt x="95" y="44"/>
                    <a:pt x="95" y="43"/>
                  </a:cubicBezTo>
                  <a:cubicBezTo>
                    <a:pt x="94" y="43"/>
                    <a:pt x="93" y="43"/>
                    <a:pt x="93" y="43"/>
                  </a:cubicBezTo>
                  <a:cubicBezTo>
                    <a:pt x="86" y="43"/>
                    <a:pt x="86" y="43"/>
                    <a:pt x="86" y="43"/>
                  </a:cubicBezTo>
                  <a:cubicBezTo>
                    <a:pt x="85" y="43"/>
                    <a:pt x="85" y="42"/>
                    <a:pt x="85" y="41"/>
                  </a:cubicBezTo>
                  <a:cubicBezTo>
                    <a:pt x="84" y="39"/>
                    <a:pt x="83" y="37"/>
                    <a:pt x="83" y="35"/>
                  </a:cubicBezTo>
                  <a:cubicBezTo>
                    <a:pt x="83" y="35"/>
                    <a:pt x="83" y="35"/>
                    <a:pt x="83" y="35"/>
                  </a:cubicBezTo>
                  <a:cubicBezTo>
                    <a:pt x="82" y="33"/>
                    <a:pt x="81" y="31"/>
                    <a:pt x="80" y="30"/>
                  </a:cubicBezTo>
                  <a:cubicBezTo>
                    <a:pt x="79" y="29"/>
                    <a:pt x="79" y="28"/>
                    <a:pt x="80" y="28"/>
                  </a:cubicBezTo>
                  <a:cubicBezTo>
                    <a:pt x="85" y="23"/>
                    <a:pt x="85" y="23"/>
                    <a:pt x="85" y="23"/>
                  </a:cubicBezTo>
                  <a:cubicBezTo>
                    <a:pt x="85" y="22"/>
                    <a:pt x="85" y="22"/>
                    <a:pt x="85" y="21"/>
                  </a:cubicBezTo>
                  <a:cubicBezTo>
                    <a:pt x="85" y="20"/>
                    <a:pt x="85" y="20"/>
                    <a:pt x="85" y="19"/>
                  </a:cubicBezTo>
                  <a:cubicBezTo>
                    <a:pt x="79" y="14"/>
                    <a:pt x="79" y="14"/>
                    <a:pt x="79" y="14"/>
                  </a:cubicBezTo>
                  <a:cubicBezTo>
                    <a:pt x="78" y="13"/>
                    <a:pt x="78" y="13"/>
                    <a:pt x="77" y="13"/>
                  </a:cubicBezTo>
                  <a:cubicBezTo>
                    <a:pt x="77" y="13"/>
                    <a:pt x="76" y="13"/>
                    <a:pt x="76" y="14"/>
                  </a:cubicBezTo>
                  <a:cubicBezTo>
                    <a:pt x="75" y="14"/>
                    <a:pt x="75" y="14"/>
                    <a:pt x="75" y="14"/>
                  </a:cubicBezTo>
                  <a:cubicBezTo>
                    <a:pt x="71" y="19"/>
                    <a:pt x="71" y="19"/>
                    <a:pt x="71" y="19"/>
                  </a:cubicBezTo>
                  <a:cubicBezTo>
                    <a:pt x="70" y="19"/>
                    <a:pt x="69" y="19"/>
                    <a:pt x="69" y="19"/>
                  </a:cubicBezTo>
                  <a:cubicBezTo>
                    <a:pt x="67" y="18"/>
                    <a:pt x="65" y="17"/>
                    <a:pt x="63" y="16"/>
                  </a:cubicBezTo>
                  <a:cubicBezTo>
                    <a:pt x="63" y="16"/>
                    <a:pt x="63" y="16"/>
                    <a:pt x="63" y="16"/>
                  </a:cubicBezTo>
                  <a:cubicBezTo>
                    <a:pt x="61" y="15"/>
                    <a:pt x="59" y="14"/>
                    <a:pt x="57" y="14"/>
                  </a:cubicBezTo>
                  <a:cubicBezTo>
                    <a:pt x="56" y="14"/>
                    <a:pt x="56" y="13"/>
                    <a:pt x="56" y="12"/>
                  </a:cubicBezTo>
                  <a:cubicBezTo>
                    <a:pt x="56" y="5"/>
                    <a:pt x="56" y="5"/>
                    <a:pt x="56" y="5"/>
                  </a:cubicBezTo>
                  <a:cubicBezTo>
                    <a:pt x="56" y="5"/>
                    <a:pt x="55" y="4"/>
                    <a:pt x="55" y="4"/>
                  </a:cubicBezTo>
                  <a:cubicBezTo>
                    <a:pt x="55" y="4"/>
                    <a:pt x="55" y="4"/>
                    <a:pt x="55" y="4"/>
                  </a:cubicBezTo>
                  <a:cubicBezTo>
                    <a:pt x="54" y="3"/>
                    <a:pt x="54" y="3"/>
                    <a:pt x="53" y="3"/>
                  </a:cubicBezTo>
                  <a:cubicBezTo>
                    <a:pt x="45" y="3"/>
                    <a:pt x="45" y="3"/>
                    <a:pt x="45" y="3"/>
                  </a:cubicBezTo>
                  <a:cubicBezTo>
                    <a:pt x="45" y="3"/>
                    <a:pt x="44" y="3"/>
                    <a:pt x="43" y="4"/>
                  </a:cubicBezTo>
                  <a:cubicBezTo>
                    <a:pt x="43" y="4"/>
                    <a:pt x="43" y="5"/>
                    <a:pt x="43" y="5"/>
                  </a:cubicBezTo>
                  <a:cubicBezTo>
                    <a:pt x="43" y="12"/>
                    <a:pt x="43" y="12"/>
                    <a:pt x="43" y="12"/>
                  </a:cubicBezTo>
                  <a:cubicBezTo>
                    <a:pt x="43" y="13"/>
                    <a:pt x="42" y="14"/>
                    <a:pt x="41" y="14"/>
                  </a:cubicBezTo>
                  <a:cubicBezTo>
                    <a:pt x="39" y="14"/>
                    <a:pt x="37" y="15"/>
                    <a:pt x="35" y="16"/>
                  </a:cubicBezTo>
                  <a:cubicBezTo>
                    <a:pt x="33" y="17"/>
                    <a:pt x="31" y="18"/>
                    <a:pt x="30" y="19"/>
                  </a:cubicBezTo>
                  <a:cubicBezTo>
                    <a:pt x="29" y="19"/>
                    <a:pt x="28" y="19"/>
                    <a:pt x="28" y="19"/>
                  </a:cubicBezTo>
                  <a:cubicBezTo>
                    <a:pt x="23" y="14"/>
                    <a:pt x="23" y="14"/>
                    <a:pt x="23" y="14"/>
                  </a:cubicBezTo>
                  <a:cubicBezTo>
                    <a:pt x="22" y="13"/>
                    <a:pt x="22" y="13"/>
                    <a:pt x="21" y="13"/>
                  </a:cubicBezTo>
                  <a:cubicBezTo>
                    <a:pt x="20" y="13"/>
                    <a:pt x="20" y="13"/>
                    <a:pt x="19" y="14"/>
                  </a:cubicBezTo>
                  <a:cubicBezTo>
                    <a:pt x="14" y="19"/>
                    <a:pt x="14" y="19"/>
                    <a:pt x="14" y="19"/>
                  </a:cubicBezTo>
                  <a:cubicBezTo>
                    <a:pt x="13" y="20"/>
                    <a:pt x="13" y="20"/>
                    <a:pt x="13" y="21"/>
                  </a:cubicBezTo>
                  <a:cubicBezTo>
                    <a:pt x="13" y="22"/>
                    <a:pt x="13" y="22"/>
                    <a:pt x="14" y="23"/>
                  </a:cubicBezTo>
                  <a:cubicBezTo>
                    <a:pt x="14" y="23"/>
                    <a:pt x="14" y="23"/>
                    <a:pt x="14" y="23"/>
                  </a:cubicBezTo>
                  <a:cubicBezTo>
                    <a:pt x="19" y="28"/>
                    <a:pt x="19" y="28"/>
                    <a:pt x="19" y="28"/>
                  </a:cubicBezTo>
                  <a:cubicBezTo>
                    <a:pt x="19" y="28"/>
                    <a:pt x="19" y="29"/>
                    <a:pt x="19" y="30"/>
                  </a:cubicBezTo>
                  <a:cubicBezTo>
                    <a:pt x="18" y="31"/>
                    <a:pt x="17" y="33"/>
                    <a:pt x="16" y="35"/>
                  </a:cubicBezTo>
                  <a:cubicBezTo>
                    <a:pt x="15" y="37"/>
                    <a:pt x="14" y="39"/>
                    <a:pt x="14" y="42"/>
                  </a:cubicBezTo>
                  <a:cubicBezTo>
                    <a:pt x="14" y="42"/>
                    <a:pt x="13" y="43"/>
                    <a:pt x="12" y="43"/>
                  </a:cubicBezTo>
                  <a:cubicBezTo>
                    <a:pt x="6" y="43"/>
                    <a:pt x="6" y="43"/>
                    <a:pt x="6" y="43"/>
                  </a:cubicBezTo>
                  <a:cubicBezTo>
                    <a:pt x="5" y="43"/>
                    <a:pt x="4" y="43"/>
                    <a:pt x="4" y="43"/>
                  </a:cubicBezTo>
                  <a:cubicBezTo>
                    <a:pt x="3" y="44"/>
                    <a:pt x="3" y="45"/>
                    <a:pt x="3" y="45"/>
                  </a:cubicBezTo>
                  <a:cubicBezTo>
                    <a:pt x="3" y="53"/>
                    <a:pt x="3" y="53"/>
                    <a:pt x="3" y="53"/>
                  </a:cubicBezTo>
                  <a:cubicBezTo>
                    <a:pt x="3" y="54"/>
                    <a:pt x="3" y="54"/>
                    <a:pt x="4" y="55"/>
                  </a:cubicBezTo>
                  <a:cubicBezTo>
                    <a:pt x="4" y="55"/>
                    <a:pt x="4" y="55"/>
                    <a:pt x="4" y="55"/>
                  </a:cubicBezTo>
                  <a:cubicBezTo>
                    <a:pt x="4" y="55"/>
                    <a:pt x="5" y="56"/>
                    <a:pt x="6" y="56"/>
                  </a:cubicBezTo>
                  <a:cubicBezTo>
                    <a:pt x="12" y="56"/>
                    <a:pt x="12" y="56"/>
                    <a:pt x="12" y="56"/>
                  </a:cubicBezTo>
                  <a:cubicBezTo>
                    <a:pt x="13" y="56"/>
                    <a:pt x="14" y="56"/>
                    <a:pt x="14" y="57"/>
                  </a:cubicBezTo>
                  <a:cubicBezTo>
                    <a:pt x="14" y="59"/>
                    <a:pt x="15" y="61"/>
                    <a:pt x="16" y="63"/>
                  </a:cubicBezTo>
                  <a:cubicBezTo>
                    <a:pt x="16" y="63"/>
                    <a:pt x="16" y="63"/>
                    <a:pt x="16" y="63"/>
                  </a:cubicBezTo>
                  <a:cubicBezTo>
                    <a:pt x="17" y="65"/>
                    <a:pt x="18" y="67"/>
                    <a:pt x="19" y="69"/>
                  </a:cubicBezTo>
                  <a:cubicBezTo>
                    <a:pt x="19" y="69"/>
                    <a:pt x="19" y="70"/>
                    <a:pt x="19" y="71"/>
                  </a:cubicBezTo>
                  <a:cubicBezTo>
                    <a:pt x="14" y="75"/>
                    <a:pt x="14" y="75"/>
                    <a:pt x="14" y="75"/>
                  </a:cubicBezTo>
                  <a:cubicBezTo>
                    <a:pt x="13" y="76"/>
                    <a:pt x="13" y="77"/>
                    <a:pt x="13" y="77"/>
                  </a:cubicBezTo>
                  <a:cubicBezTo>
                    <a:pt x="13" y="78"/>
                    <a:pt x="13" y="78"/>
                    <a:pt x="14" y="79"/>
                  </a:cubicBezTo>
                  <a:cubicBezTo>
                    <a:pt x="19" y="85"/>
                    <a:pt x="19" y="85"/>
                    <a:pt x="19" y="85"/>
                  </a:cubicBezTo>
                  <a:cubicBezTo>
                    <a:pt x="20" y="85"/>
                    <a:pt x="20" y="85"/>
                    <a:pt x="21" y="85"/>
                  </a:cubicBezTo>
                  <a:cubicBezTo>
                    <a:pt x="22" y="85"/>
                    <a:pt x="22" y="85"/>
                    <a:pt x="23" y="85"/>
                  </a:cubicBezTo>
                  <a:cubicBezTo>
                    <a:pt x="28" y="80"/>
                    <a:pt x="28" y="80"/>
                    <a:pt x="28" y="80"/>
                  </a:cubicBezTo>
                  <a:cubicBezTo>
                    <a:pt x="28" y="79"/>
                    <a:pt x="29" y="79"/>
                    <a:pt x="30" y="80"/>
                  </a:cubicBezTo>
                  <a:cubicBezTo>
                    <a:pt x="31" y="81"/>
                    <a:pt x="33" y="82"/>
                    <a:pt x="35" y="83"/>
                  </a:cubicBezTo>
                  <a:cubicBezTo>
                    <a:pt x="35" y="83"/>
                    <a:pt x="35" y="83"/>
                    <a:pt x="35" y="83"/>
                  </a:cubicBezTo>
                  <a:cubicBezTo>
                    <a:pt x="37" y="83"/>
                    <a:pt x="39" y="84"/>
                    <a:pt x="42" y="85"/>
                  </a:cubicBezTo>
                  <a:cubicBezTo>
                    <a:pt x="42" y="85"/>
                    <a:pt x="43" y="85"/>
                    <a:pt x="43" y="86"/>
                  </a:cubicBezTo>
                  <a:cubicBezTo>
                    <a:pt x="43" y="93"/>
                    <a:pt x="43" y="93"/>
                    <a:pt x="43" y="93"/>
                  </a:cubicBezTo>
                  <a:cubicBezTo>
                    <a:pt x="43" y="93"/>
                    <a:pt x="43" y="94"/>
                    <a:pt x="43" y="95"/>
                  </a:cubicBezTo>
                  <a:cubicBezTo>
                    <a:pt x="43" y="95"/>
                    <a:pt x="43" y="95"/>
                    <a:pt x="43" y="95"/>
                  </a:cubicBezTo>
                  <a:cubicBezTo>
                    <a:pt x="44" y="95"/>
                    <a:pt x="45" y="95"/>
                    <a:pt x="45" y="95"/>
                  </a:cubicBezTo>
                  <a:cubicBezTo>
                    <a:pt x="53" y="95"/>
                    <a:pt x="53" y="95"/>
                    <a:pt x="53" y="95"/>
                  </a:cubicBezTo>
                  <a:cubicBezTo>
                    <a:pt x="54" y="95"/>
                    <a:pt x="54" y="95"/>
                    <a:pt x="55" y="95"/>
                  </a:cubicBezTo>
                  <a:cubicBezTo>
                    <a:pt x="55" y="94"/>
                    <a:pt x="55" y="94"/>
                    <a:pt x="55" y="94"/>
                  </a:cubicBezTo>
                  <a:cubicBezTo>
                    <a:pt x="55" y="94"/>
                    <a:pt x="56" y="93"/>
                    <a:pt x="56" y="93"/>
                  </a:cubicBezTo>
                  <a:cubicBezTo>
                    <a:pt x="56" y="86"/>
                    <a:pt x="56" y="86"/>
                    <a:pt x="56" y="86"/>
                  </a:cubicBezTo>
                  <a:cubicBezTo>
                    <a:pt x="56" y="85"/>
                    <a:pt x="56" y="85"/>
                    <a:pt x="57" y="84"/>
                  </a:cubicBezTo>
                  <a:cubicBezTo>
                    <a:pt x="59" y="84"/>
                    <a:pt x="61" y="83"/>
                    <a:pt x="63" y="83"/>
                  </a:cubicBezTo>
                  <a:cubicBezTo>
                    <a:pt x="65" y="82"/>
                    <a:pt x="67" y="81"/>
                    <a:pt x="69" y="80"/>
                  </a:cubicBezTo>
                  <a:cubicBezTo>
                    <a:pt x="69" y="79"/>
                    <a:pt x="70" y="79"/>
                    <a:pt x="71" y="80"/>
                  </a:cubicBezTo>
                  <a:cubicBezTo>
                    <a:pt x="75" y="85"/>
                    <a:pt x="75" y="85"/>
                    <a:pt x="75" y="85"/>
                  </a:cubicBezTo>
                  <a:cubicBezTo>
                    <a:pt x="76" y="85"/>
                    <a:pt x="77" y="85"/>
                    <a:pt x="77" y="85"/>
                  </a:cubicBezTo>
                  <a:cubicBezTo>
                    <a:pt x="78" y="85"/>
                    <a:pt x="78" y="85"/>
                    <a:pt x="79" y="85"/>
                  </a:cubicBezTo>
                  <a:cubicBezTo>
                    <a:pt x="85" y="79"/>
                    <a:pt x="85" y="79"/>
                    <a:pt x="85" y="79"/>
                  </a:cubicBezTo>
                  <a:cubicBezTo>
                    <a:pt x="85" y="78"/>
                    <a:pt x="85" y="78"/>
                    <a:pt x="85" y="77"/>
                  </a:cubicBezTo>
                  <a:cubicBezTo>
                    <a:pt x="85" y="77"/>
                    <a:pt x="85" y="76"/>
                    <a:pt x="85" y="75"/>
                  </a:cubicBezTo>
                  <a:cubicBezTo>
                    <a:pt x="83" y="74"/>
                    <a:pt x="83" y="74"/>
                    <a:pt x="83" y="74"/>
                  </a:cubicBezTo>
                  <a:cubicBezTo>
                    <a:pt x="82" y="73"/>
                    <a:pt x="82" y="73"/>
                    <a:pt x="82" y="73"/>
                  </a:cubicBezTo>
                  <a:cubicBezTo>
                    <a:pt x="81" y="72"/>
                    <a:pt x="81" y="72"/>
                    <a:pt x="81" y="72"/>
                  </a:cubicBezTo>
                  <a:cubicBezTo>
                    <a:pt x="81" y="72"/>
                    <a:pt x="81" y="72"/>
                    <a:pt x="81" y="72"/>
                  </a:cubicBezTo>
                  <a:cubicBezTo>
                    <a:pt x="80" y="71"/>
                    <a:pt x="80" y="71"/>
                    <a:pt x="80" y="71"/>
                  </a:cubicBezTo>
                  <a:cubicBezTo>
                    <a:pt x="79" y="70"/>
                    <a:pt x="79" y="69"/>
                    <a:pt x="80" y="69"/>
                  </a:cubicBezTo>
                  <a:cubicBezTo>
                    <a:pt x="80" y="68"/>
                    <a:pt x="80" y="68"/>
                    <a:pt x="80" y="68"/>
                  </a:cubicBezTo>
                  <a:cubicBezTo>
                    <a:pt x="80" y="68"/>
                    <a:pt x="80" y="68"/>
                    <a:pt x="80" y="68"/>
                  </a:cubicBezTo>
                  <a:cubicBezTo>
                    <a:pt x="80" y="67"/>
                    <a:pt x="80" y="67"/>
                    <a:pt x="80" y="67"/>
                  </a:cubicBezTo>
                  <a:cubicBezTo>
                    <a:pt x="80" y="67"/>
                    <a:pt x="80" y="67"/>
                    <a:pt x="80" y="67"/>
                  </a:cubicBezTo>
                  <a:cubicBezTo>
                    <a:pt x="81" y="67"/>
                    <a:pt x="81" y="67"/>
                    <a:pt x="81" y="67"/>
                  </a:cubicBezTo>
                  <a:cubicBezTo>
                    <a:pt x="81" y="66"/>
                    <a:pt x="81" y="66"/>
                    <a:pt x="81" y="66"/>
                  </a:cubicBezTo>
                  <a:cubicBezTo>
                    <a:pt x="81" y="66"/>
                    <a:pt x="81" y="66"/>
                    <a:pt x="81" y="66"/>
                  </a:cubicBezTo>
                  <a:cubicBezTo>
                    <a:pt x="82" y="65"/>
                    <a:pt x="82" y="65"/>
                    <a:pt x="82" y="65"/>
                  </a:cubicBezTo>
                  <a:cubicBezTo>
                    <a:pt x="82" y="65"/>
                    <a:pt x="82" y="65"/>
                    <a:pt x="82" y="65"/>
                  </a:cubicBezTo>
                  <a:cubicBezTo>
                    <a:pt x="82" y="65"/>
                    <a:pt x="82" y="65"/>
                    <a:pt x="82" y="65"/>
                  </a:cubicBezTo>
                  <a:cubicBezTo>
                    <a:pt x="82" y="64"/>
                    <a:pt x="83" y="63"/>
                    <a:pt x="84" y="64"/>
                  </a:cubicBezTo>
                  <a:cubicBezTo>
                    <a:pt x="85" y="64"/>
                    <a:pt x="85" y="65"/>
                    <a:pt x="85" y="66"/>
                  </a:cubicBezTo>
                  <a:cubicBezTo>
                    <a:pt x="84" y="67"/>
                    <a:pt x="84" y="67"/>
                    <a:pt x="84" y="67"/>
                  </a:cubicBezTo>
                  <a:cubicBezTo>
                    <a:pt x="84" y="67"/>
                    <a:pt x="84" y="67"/>
                    <a:pt x="84" y="67"/>
                  </a:cubicBezTo>
                  <a:cubicBezTo>
                    <a:pt x="83" y="68"/>
                    <a:pt x="83" y="68"/>
                    <a:pt x="83" y="68"/>
                  </a:cubicBezTo>
                  <a:cubicBezTo>
                    <a:pt x="83" y="68"/>
                    <a:pt x="83" y="68"/>
                    <a:pt x="83" y="68"/>
                  </a:cubicBezTo>
                  <a:cubicBezTo>
                    <a:pt x="83" y="69"/>
                    <a:pt x="83" y="69"/>
                    <a:pt x="83" y="69"/>
                  </a:cubicBezTo>
                  <a:cubicBezTo>
                    <a:pt x="83" y="69"/>
                    <a:pt x="83" y="69"/>
                    <a:pt x="83" y="69"/>
                  </a:cubicBezTo>
                  <a:cubicBezTo>
                    <a:pt x="83" y="69"/>
                    <a:pt x="83" y="69"/>
                    <a:pt x="83" y="69"/>
                  </a:cubicBezTo>
                  <a:cubicBezTo>
                    <a:pt x="86" y="72"/>
                    <a:pt x="86" y="72"/>
                    <a:pt x="86" y="72"/>
                  </a:cubicBezTo>
                  <a:cubicBezTo>
                    <a:pt x="87" y="73"/>
                    <a:pt x="87" y="73"/>
                    <a:pt x="87" y="73"/>
                  </a:cubicBezTo>
                  <a:cubicBezTo>
                    <a:pt x="88" y="74"/>
                    <a:pt x="88" y="76"/>
                    <a:pt x="88" y="77"/>
                  </a:cubicBezTo>
                  <a:cubicBezTo>
                    <a:pt x="88" y="79"/>
                    <a:pt x="88" y="80"/>
                    <a:pt x="87" y="81"/>
                  </a:cubicBezTo>
                  <a:cubicBezTo>
                    <a:pt x="87" y="81"/>
                    <a:pt x="87" y="81"/>
                    <a:pt x="87" y="81"/>
                  </a:cubicBezTo>
                  <a:cubicBezTo>
                    <a:pt x="81" y="87"/>
                    <a:pt x="81" y="87"/>
                    <a:pt x="81" y="87"/>
                  </a:cubicBezTo>
                  <a:cubicBezTo>
                    <a:pt x="81" y="87"/>
                    <a:pt x="81" y="87"/>
                    <a:pt x="81" y="87"/>
                  </a:cubicBezTo>
                  <a:cubicBezTo>
                    <a:pt x="80" y="88"/>
                    <a:pt x="79" y="88"/>
                    <a:pt x="77" y="88"/>
                  </a:cubicBezTo>
                  <a:cubicBezTo>
                    <a:pt x="76" y="88"/>
                    <a:pt x="74" y="88"/>
                    <a:pt x="73" y="87"/>
                  </a:cubicBezTo>
                  <a:cubicBezTo>
                    <a:pt x="73" y="87"/>
                    <a:pt x="73" y="87"/>
                    <a:pt x="73" y="87"/>
                  </a:cubicBezTo>
                  <a:cubicBezTo>
                    <a:pt x="69" y="83"/>
                    <a:pt x="69" y="83"/>
                    <a:pt x="69" y="83"/>
                  </a:cubicBezTo>
                  <a:cubicBezTo>
                    <a:pt x="68" y="84"/>
                    <a:pt x="66" y="85"/>
                    <a:pt x="64" y="85"/>
                  </a:cubicBezTo>
                  <a:cubicBezTo>
                    <a:pt x="62" y="86"/>
                    <a:pt x="61" y="87"/>
                    <a:pt x="59" y="87"/>
                  </a:cubicBezTo>
                  <a:cubicBezTo>
                    <a:pt x="59" y="93"/>
                    <a:pt x="59" y="93"/>
                    <a:pt x="59" y="93"/>
                  </a:cubicBezTo>
                  <a:cubicBezTo>
                    <a:pt x="59" y="94"/>
                    <a:pt x="58" y="96"/>
                    <a:pt x="57" y="97"/>
                  </a:cubicBezTo>
                  <a:cubicBezTo>
                    <a:pt x="57" y="97"/>
                    <a:pt x="57" y="97"/>
                    <a:pt x="57" y="97"/>
                  </a:cubicBezTo>
                  <a:cubicBezTo>
                    <a:pt x="56" y="98"/>
                    <a:pt x="55" y="98"/>
                    <a:pt x="53" y="98"/>
                  </a:cubicBezTo>
                  <a:cubicBezTo>
                    <a:pt x="45" y="98"/>
                    <a:pt x="45" y="98"/>
                    <a:pt x="45" y="98"/>
                  </a:cubicBezTo>
                  <a:cubicBezTo>
                    <a:pt x="44" y="98"/>
                    <a:pt x="42" y="98"/>
                    <a:pt x="41" y="97"/>
                  </a:cubicBezTo>
                  <a:cubicBezTo>
                    <a:pt x="41" y="97"/>
                    <a:pt x="41" y="97"/>
                    <a:pt x="41" y="97"/>
                  </a:cubicBezTo>
                  <a:cubicBezTo>
                    <a:pt x="40" y="96"/>
                    <a:pt x="40" y="94"/>
                    <a:pt x="40" y="93"/>
                  </a:cubicBezTo>
                  <a:cubicBezTo>
                    <a:pt x="40" y="87"/>
                    <a:pt x="40" y="87"/>
                    <a:pt x="40" y="87"/>
                  </a:cubicBezTo>
                  <a:cubicBezTo>
                    <a:pt x="38" y="87"/>
                    <a:pt x="36" y="86"/>
                    <a:pt x="34" y="85"/>
                  </a:cubicBezTo>
                  <a:cubicBezTo>
                    <a:pt x="34" y="85"/>
                    <a:pt x="34" y="85"/>
                    <a:pt x="34" y="85"/>
                  </a:cubicBezTo>
                  <a:cubicBezTo>
                    <a:pt x="32" y="85"/>
                    <a:pt x="31" y="84"/>
                    <a:pt x="29" y="83"/>
                  </a:cubicBezTo>
                  <a:cubicBezTo>
                    <a:pt x="25" y="87"/>
                    <a:pt x="25" y="87"/>
                    <a:pt x="25" y="87"/>
                  </a:cubicBezTo>
                  <a:cubicBezTo>
                    <a:pt x="25" y="87"/>
                    <a:pt x="25" y="87"/>
                    <a:pt x="25" y="87"/>
                  </a:cubicBezTo>
                  <a:cubicBezTo>
                    <a:pt x="24" y="88"/>
                    <a:pt x="23" y="88"/>
                    <a:pt x="21" y="88"/>
                  </a:cubicBezTo>
                  <a:cubicBezTo>
                    <a:pt x="20" y="88"/>
                    <a:pt x="18" y="88"/>
                    <a:pt x="17" y="87"/>
                  </a:cubicBezTo>
                  <a:cubicBezTo>
                    <a:pt x="12" y="81"/>
                    <a:pt x="12" y="81"/>
                    <a:pt x="12" y="81"/>
                  </a:cubicBezTo>
                  <a:cubicBezTo>
                    <a:pt x="11" y="80"/>
                    <a:pt x="10" y="79"/>
                    <a:pt x="10" y="77"/>
                  </a:cubicBezTo>
                  <a:cubicBezTo>
                    <a:pt x="10" y="76"/>
                    <a:pt x="11" y="74"/>
                    <a:pt x="12" y="73"/>
                  </a:cubicBezTo>
                  <a:cubicBezTo>
                    <a:pt x="16" y="69"/>
                    <a:pt x="16" y="69"/>
                    <a:pt x="16" y="69"/>
                  </a:cubicBezTo>
                  <a:cubicBezTo>
                    <a:pt x="15" y="68"/>
                    <a:pt x="14" y="66"/>
                    <a:pt x="13" y="64"/>
                  </a:cubicBezTo>
                  <a:cubicBezTo>
                    <a:pt x="13" y="64"/>
                    <a:pt x="13" y="64"/>
                    <a:pt x="13" y="64"/>
                  </a:cubicBezTo>
                  <a:cubicBezTo>
                    <a:pt x="12" y="62"/>
                    <a:pt x="12" y="61"/>
                    <a:pt x="11" y="59"/>
                  </a:cubicBezTo>
                  <a:cubicBezTo>
                    <a:pt x="6" y="59"/>
                    <a:pt x="6" y="59"/>
                    <a:pt x="6" y="59"/>
                  </a:cubicBezTo>
                  <a:cubicBezTo>
                    <a:pt x="4" y="59"/>
                    <a:pt x="3" y="58"/>
                    <a:pt x="2" y="57"/>
                  </a:cubicBezTo>
                  <a:cubicBezTo>
                    <a:pt x="2" y="57"/>
                    <a:pt x="2" y="57"/>
                    <a:pt x="2" y="57"/>
                  </a:cubicBezTo>
                  <a:cubicBezTo>
                    <a:pt x="1" y="56"/>
                    <a:pt x="0" y="55"/>
                    <a:pt x="0" y="53"/>
                  </a:cubicBezTo>
                  <a:cubicBezTo>
                    <a:pt x="0" y="45"/>
                    <a:pt x="0" y="45"/>
                    <a:pt x="0" y="45"/>
                  </a:cubicBezTo>
                  <a:cubicBezTo>
                    <a:pt x="0" y="44"/>
                    <a:pt x="1" y="42"/>
                    <a:pt x="2" y="41"/>
                  </a:cubicBezTo>
                  <a:cubicBezTo>
                    <a:pt x="2" y="41"/>
                    <a:pt x="2" y="41"/>
                    <a:pt x="2" y="41"/>
                  </a:cubicBezTo>
                  <a:cubicBezTo>
                    <a:pt x="3" y="40"/>
                    <a:pt x="4" y="40"/>
                    <a:pt x="6" y="40"/>
                  </a:cubicBezTo>
                  <a:cubicBezTo>
                    <a:pt x="11" y="40"/>
                    <a:pt x="11" y="40"/>
                    <a:pt x="11" y="40"/>
                  </a:cubicBezTo>
                  <a:cubicBezTo>
                    <a:pt x="12" y="38"/>
                    <a:pt x="12" y="36"/>
                    <a:pt x="13" y="34"/>
                  </a:cubicBezTo>
                  <a:cubicBezTo>
                    <a:pt x="14" y="32"/>
                    <a:pt x="15" y="31"/>
                    <a:pt x="16" y="29"/>
                  </a:cubicBezTo>
                  <a:cubicBezTo>
                    <a:pt x="12" y="25"/>
                    <a:pt x="12" y="25"/>
                    <a:pt x="12" y="25"/>
                  </a:cubicBezTo>
                  <a:cubicBezTo>
                    <a:pt x="11" y="24"/>
                    <a:pt x="10" y="22"/>
                    <a:pt x="10" y="21"/>
                  </a:cubicBezTo>
                  <a:cubicBezTo>
                    <a:pt x="10" y="20"/>
                    <a:pt x="11" y="18"/>
                    <a:pt x="12" y="17"/>
                  </a:cubicBezTo>
                  <a:cubicBezTo>
                    <a:pt x="17" y="12"/>
                    <a:pt x="17" y="12"/>
                    <a:pt x="17" y="12"/>
                  </a:cubicBezTo>
                  <a:cubicBezTo>
                    <a:pt x="18" y="11"/>
                    <a:pt x="20" y="10"/>
                    <a:pt x="21" y="10"/>
                  </a:cubicBezTo>
                  <a:cubicBezTo>
                    <a:pt x="23" y="10"/>
                    <a:pt x="24" y="11"/>
                    <a:pt x="25" y="12"/>
                  </a:cubicBezTo>
                  <a:cubicBezTo>
                    <a:pt x="29" y="16"/>
                    <a:pt x="29" y="16"/>
                    <a:pt x="29" y="16"/>
                  </a:cubicBezTo>
                  <a:cubicBezTo>
                    <a:pt x="31" y="15"/>
                    <a:pt x="32" y="14"/>
                    <a:pt x="34" y="13"/>
                  </a:cubicBezTo>
                  <a:cubicBezTo>
                    <a:pt x="36" y="12"/>
                    <a:pt x="38" y="12"/>
                    <a:pt x="40" y="11"/>
                  </a:cubicBezTo>
                  <a:cubicBezTo>
                    <a:pt x="40" y="5"/>
                    <a:pt x="40" y="5"/>
                    <a:pt x="40" y="5"/>
                  </a:cubicBezTo>
                  <a:cubicBezTo>
                    <a:pt x="40" y="4"/>
                    <a:pt x="40" y="3"/>
                    <a:pt x="41" y="2"/>
                  </a:cubicBezTo>
                  <a:cubicBezTo>
                    <a:pt x="41" y="2"/>
                    <a:pt x="41" y="2"/>
                    <a:pt x="41" y="2"/>
                  </a:cubicBezTo>
                  <a:cubicBezTo>
                    <a:pt x="42" y="1"/>
                    <a:pt x="44" y="0"/>
                    <a:pt x="45" y="0"/>
                  </a:cubicBezTo>
                  <a:cubicBezTo>
                    <a:pt x="53" y="0"/>
                    <a:pt x="53" y="0"/>
                    <a:pt x="53" y="0"/>
                  </a:cubicBezTo>
                  <a:cubicBezTo>
                    <a:pt x="55" y="0"/>
                    <a:pt x="56" y="1"/>
                    <a:pt x="57" y="2"/>
                  </a:cubicBezTo>
                  <a:cubicBezTo>
                    <a:pt x="57" y="2"/>
                    <a:pt x="57" y="2"/>
                    <a:pt x="57" y="2"/>
                  </a:cubicBezTo>
                  <a:cubicBezTo>
                    <a:pt x="58" y="3"/>
                    <a:pt x="59" y="4"/>
                    <a:pt x="59" y="5"/>
                  </a:cubicBezTo>
                  <a:cubicBezTo>
                    <a:pt x="59" y="11"/>
                    <a:pt x="59" y="11"/>
                    <a:pt x="59" y="11"/>
                  </a:cubicBezTo>
                  <a:cubicBezTo>
                    <a:pt x="61" y="12"/>
                    <a:pt x="62" y="12"/>
                    <a:pt x="64" y="13"/>
                  </a:cubicBezTo>
                  <a:cubicBezTo>
                    <a:pt x="66" y="14"/>
                    <a:pt x="68" y="15"/>
                    <a:pt x="69" y="16"/>
                  </a:cubicBezTo>
                  <a:cubicBezTo>
                    <a:pt x="73" y="12"/>
                    <a:pt x="73" y="12"/>
                    <a:pt x="73" y="12"/>
                  </a:cubicBezTo>
                  <a:cubicBezTo>
                    <a:pt x="74" y="11"/>
                    <a:pt x="76" y="10"/>
                    <a:pt x="77" y="10"/>
                  </a:cubicBezTo>
                  <a:cubicBezTo>
                    <a:pt x="79" y="10"/>
                    <a:pt x="80" y="11"/>
                    <a:pt x="81" y="12"/>
                  </a:cubicBezTo>
                  <a:cubicBezTo>
                    <a:pt x="87" y="17"/>
                    <a:pt x="87" y="17"/>
                    <a:pt x="87" y="17"/>
                  </a:cubicBezTo>
                  <a:cubicBezTo>
                    <a:pt x="88" y="18"/>
                    <a:pt x="88" y="20"/>
                    <a:pt x="88" y="21"/>
                  </a:cubicBezTo>
                  <a:cubicBezTo>
                    <a:pt x="88" y="22"/>
                    <a:pt x="88" y="24"/>
                    <a:pt x="87" y="25"/>
                  </a:cubicBezTo>
                  <a:cubicBezTo>
                    <a:pt x="83" y="29"/>
                    <a:pt x="83" y="29"/>
                    <a:pt x="83" y="29"/>
                  </a:cubicBezTo>
                  <a:cubicBezTo>
                    <a:pt x="84" y="31"/>
                    <a:pt x="85" y="32"/>
                    <a:pt x="85" y="34"/>
                  </a:cubicBezTo>
                  <a:cubicBezTo>
                    <a:pt x="85" y="34"/>
                    <a:pt x="85" y="34"/>
                    <a:pt x="85" y="34"/>
                  </a:cubicBezTo>
                  <a:cubicBezTo>
                    <a:pt x="86" y="36"/>
                    <a:pt x="87" y="38"/>
                    <a:pt x="87" y="40"/>
                  </a:cubicBezTo>
                  <a:cubicBezTo>
                    <a:pt x="93" y="40"/>
                    <a:pt x="93" y="40"/>
                    <a:pt x="93" y="40"/>
                  </a:cubicBezTo>
                  <a:cubicBezTo>
                    <a:pt x="94" y="40"/>
                    <a:pt x="96" y="40"/>
                    <a:pt x="97" y="41"/>
                  </a:cubicBezTo>
                  <a:cubicBezTo>
                    <a:pt x="98" y="42"/>
                    <a:pt x="98" y="44"/>
                    <a:pt x="98" y="45"/>
                  </a:cubicBezTo>
                  <a:cubicBezTo>
                    <a:pt x="98" y="53"/>
                    <a:pt x="98" y="53"/>
                    <a:pt x="98" y="53"/>
                  </a:cubicBezTo>
                  <a:cubicBezTo>
                    <a:pt x="98" y="55"/>
                    <a:pt x="98" y="56"/>
                    <a:pt x="97" y="57"/>
                  </a:cubicBezTo>
                  <a:cubicBezTo>
                    <a:pt x="96" y="58"/>
                    <a:pt x="94" y="59"/>
                    <a:pt x="93" y="59"/>
                  </a:cubicBezTo>
                  <a:lnTo>
                    <a:pt x="86" y="59"/>
                  </a:lnTo>
                  <a:close/>
                  <a:moveTo>
                    <a:pt x="35" y="83"/>
                  </a:moveTo>
                  <a:cubicBezTo>
                    <a:pt x="36" y="85"/>
                    <a:pt x="36" y="85"/>
                    <a:pt x="36" y="85"/>
                  </a:cubicBezTo>
                  <a:cubicBezTo>
                    <a:pt x="36" y="84"/>
                    <a:pt x="36" y="83"/>
                    <a:pt x="35" y="83"/>
                  </a:cubicBezTo>
                  <a:close/>
                  <a:moveTo>
                    <a:pt x="80" y="69"/>
                  </a:moveTo>
                  <a:cubicBezTo>
                    <a:pt x="80" y="69"/>
                    <a:pt x="80" y="69"/>
                    <a:pt x="80" y="69"/>
                  </a:cubicBezTo>
                  <a:cubicBezTo>
                    <a:pt x="80" y="69"/>
                    <a:pt x="80" y="69"/>
                    <a:pt x="80" y="69"/>
                  </a:cubicBezTo>
                  <a:close/>
                  <a:moveTo>
                    <a:pt x="81" y="66"/>
                  </a:moveTo>
                  <a:cubicBezTo>
                    <a:pt x="82" y="65"/>
                    <a:pt x="82" y="65"/>
                    <a:pt x="82" y="65"/>
                  </a:cubicBezTo>
                  <a:cubicBezTo>
                    <a:pt x="82" y="66"/>
                    <a:pt x="81" y="66"/>
                    <a:pt x="81" y="66"/>
                  </a:cubicBezTo>
                  <a:close/>
                  <a:moveTo>
                    <a:pt x="81" y="66"/>
                  </a:moveTo>
                  <a:cubicBezTo>
                    <a:pt x="81" y="66"/>
                    <a:pt x="81" y="66"/>
                    <a:pt x="81" y="6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7" name="Freeform 865">
              <a:extLst>
                <a:ext uri="{FF2B5EF4-FFF2-40B4-BE49-F238E27FC236}">
                  <a16:creationId xmlns:a16="http://schemas.microsoft.com/office/drawing/2014/main" id="{CB2AC367-7344-42E0-BAD8-6BA369B07763}"/>
                </a:ext>
              </a:extLst>
            </p:cNvPr>
            <p:cNvSpPr>
              <a:spLocks noEditPoints="1"/>
            </p:cNvSpPr>
            <p:nvPr/>
          </p:nvSpPr>
          <p:spPr bwMode="auto">
            <a:xfrm>
              <a:off x="1973263" y="4703763"/>
              <a:ext cx="150813" cy="150813"/>
            </a:xfrm>
            <a:custGeom>
              <a:avLst/>
              <a:gdLst>
                <a:gd name="T0" fmla="*/ 19 w 39"/>
                <a:gd name="T1" fmla="*/ 0 h 39"/>
                <a:gd name="T2" fmla="*/ 33 w 39"/>
                <a:gd name="T3" fmla="*/ 5 h 39"/>
                <a:gd name="T4" fmla="*/ 39 w 39"/>
                <a:gd name="T5" fmla="*/ 19 h 39"/>
                <a:gd name="T6" fmla="*/ 33 w 39"/>
                <a:gd name="T7" fmla="*/ 33 h 39"/>
                <a:gd name="T8" fmla="*/ 19 w 39"/>
                <a:gd name="T9" fmla="*/ 39 h 39"/>
                <a:gd name="T10" fmla="*/ 5 w 39"/>
                <a:gd name="T11" fmla="*/ 33 h 39"/>
                <a:gd name="T12" fmla="*/ 0 w 39"/>
                <a:gd name="T13" fmla="*/ 19 h 39"/>
                <a:gd name="T14" fmla="*/ 5 w 39"/>
                <a:gd name="T15" fmla="*/ 5 h 39"/>
                <a:gd name="T16" fmla="*/ 19 w 39"/>
                <a:gd name="T17" fmla="*/ 0 h 39"/>
                <a:gd name="T18" fmla="*/ 31 w 39"/>
                <a:gd name="T19" fmla="*/ 8 h 39"/>
                <a:gd name="T20" fmla="*/ 19 w 39"/>
                <a:gd name="T21" fmla="*/ 3 h 39"/>
                <a:gd name="T22" fmla="*/ 8 w 39"/>
                <a:gd name="T23" fmla="*/ 8 h 39"/>
                <a:gd name="T24" fmla="*/ 3 w 39"/>
                <a:gd name="T25" fmla="*/ 19 h 39"/>
                <a:gd name="T26" fmla="*/ 8 w 39"/>
                <a:gd name="T27" fmla="*/ 31 h 39"/>
                <a:gd name="T28" fmla="*/ 19 w 39"/>
                <a:gd name="T29" fmla="*/ 35 h 39"/>
                <a:gd name="T30" fmla="*/ 31 w 39"/>
                <a:gd name="T31" fmla="*/ 31 h 39"/>
                <a:gd name="T32" fmla="*/ 35 w 39"/>
                <a:gd name="T33" fmla="*/ 19 h 39"/>
                <a:gd name="T34" fmla="*/ 31 w 39"/>
                <a:gd name="T35" fmla="*/ 8 h 39"/>
                <a:gd name="T36" fmla="*/ 31 w 39"/>
                <a:gd name="T37" fmla="*/ 8 h 39"/>
                <a:gd name="T38" fmla="*/ 31 w 39"/>
                <a:gd name="T39"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39">
                  <a:moveTo>
                    <a:pt x="19" y="0"/>
                  </a:moveTo>
                  <a:cubicBezTo>
                    <a:pt x="25" y="0"/>
                    <a:pt x="29" y="2"/>
                    <a:pt x="33" y="5"/>
                  </a:cubicBezTo>
                  <a:cubicBezTo>
                    <a:pt x="36" y="9"/>
                    <a:pt x="39" y="14"/>
                    <a:pt x="39" y="19"/>
                  </a:cubicBezTo>
                  <a:cubicBezTo>
                    <a:pt x="39" y="24"/>
                    <a:pt x="36" y="29"/>
                    <a:pt x="33" y="33"/>
                  </a:cubicBezTo>
                  <a:cubicBezTo>
                    <a:pt x="29" y="36"/>
                    <a:pt x="25" y="39"/>
                    <a:pt x="19" y="39"/>
                  </a:cubicBezTo>
                  <a:cubicBezTo>
                    <a:pt x="14" y="39"/>
                    <a:pt x="9" y="36"/>
                    <a:pt x="5" y="33"/>
                  </a:cubicBezTo>
                  <a:cubicBezTo>
                    <a:pt x="2" y="29"/>
                    <a:pt x="0" y="25"/>
                    <a:pt x="0" y="19"/>
                  </a:cubicBezTo>
                  <a:cubicBezTo>
                    <a:pt x="0" y="14"/>
                    <a:pt x="2" y="9"/>
                    <a:pt x="5" y="5"/>
                  </a:cubicBezTo>
                  <a:cubicBezTo>
                    <a:pt x="9" y="2"/>
                    <a:pt x="14" y="0"/>
                    <a:pt x="19" y="0"/>
                  </a:cubicBezTo>
                  <a:close/>
                  <a:moveTo>
                    <a:pt x="31" y="8"/>
                  </a:moveTo>
                  <a:cubicBezTo>
                    <a:pt x="28" y="5"/>
                    <a:pt x="24" y="3"/>
                    <a:pt x="19" y="3"/>
                  </a:cubicBezTo>
                  <a:cubicBezTo>
                    <a:pt x="15" y="3"/>
                    <a:pt x="11" y="5"/>
                    <a:pt x="8" y="8"/>
                  </a:cubicBezTo>
                  <a:cubicBezTo>
                    <a:pt x="5" y="11"/>
                    <a:pt x="3" y="15"/>
                    <a:pt x="3" y="19"/>
                  </a:cubicBezTo>
                  <a:cubicBezTo>
                    <a:pt x="3" y="24"/>
                    <a:pt x="5" y="28"/>
                    <a:pt x="8" y="31"/>
                  </a:cubicBezTo>
                  <a:cubicBezTo>
                    <a:pt x="11" y="34"/>
                    <a:pt x="15" y="35"/>
                    <a:pt x="19" y="35"/>
                  </a:cubicBezTo>
                  <a:cubicBezTo>
                    <a:pt x="24" y="35"/>
                    <a:pt x="28" y="34"/>
                    <a:pt x="31" y="31"/>
                  </a:cubicBezTo>
                  <a:cubicBezTo>
                    <a:pt x="34" y="28"/>
                    <a:pt x="35" y="24"/>
                    <a:pt x="35" y="19"/>
                  </a:cubicBezTo>
                  <a:cubicBezTo>
                    <a:pt x="35" y="15"/>
                    <a:pt x="34" y="11"/>
                    <a:pt x="31" y="8"/>
                  </a:cubicBezTo>
                  <a:close/>
                  <a:moveTo>
                    <a:pt x="31" y="8"/>
                  </a:moveTo>
                  <a:cubicBezTo>
                    <a:pt x="31" y="8"/>
                    <a:pt x="31" y="8"/>
                    <a:pt x="31"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8" name="Freeform 866">
              <a:extLst>
                <a:ext uri="{FF2B5EF4-FFF2-40B4-BE49-F238E27FC236}">
                  <a16:creationId xmlns:a16="http://schemas.microsoft.com/office/drawing/2014/main" id="{E98EAC08-926E-4DAC-B2D5-5F09E892F0FB}"/>
                </a:ext>
              </a:extLst>
            </p:cNvPr>
            <p:cNvSpPr>
              <a:spLocks noEditPoints="1"/>
            </p:cNvSpPr>
            <p:nvPr/>
          </p:nvSpPr>
          <p:spPr bwMode="auto">
            <a:xfrm>
              <a:off x="2003425" y="4735513"/>
              <a:ext cx="88900" cy="88900"/>
            </a:xfrm>
            <a:custGeom>
              <a:avLst/>
              <a:gdLst>
                <a:gd name="T0" fmla="*/ 11 w 23"/>
                <a:gd name="T1" fmla="*/ 0 h 23"/>
                <a:gd name="T2" fmla="*/ 19 w 23"/>
                <a:gd name="T3" fmla="*/ 3 h 23"/>
                <a:gd name="T4" fmla="*/ 23 w 23"/>
                <a:gd name="T5" fmla="*/ 11 h 23"/>
                <a:gd name="T6" fmla="*/ 19 w 23"/>
                <a:gd name="T7" fmla="*/ 19 h 23"/>
                <a:gd name="T8" fmla="*/ 19 w 23"/>
                <a:gd name="T9" fmla="*/ 19 h 23"/>
                <a:gd name="T10" fmla="*/ 11 w 23"/>
                <a:gd name="T11" fmla="*/ 23 h 23"/>
                <a:gd name="T12" fmla="*/ 3 w 23"/>
                <a:gd name="T13" fmla="*/ 19 h 23"/>
                <a:gd name="T14" fmla="*/ 0 w 23"/>
                <a:gd name="T15" fmla="*/ 11 h 23"/>
                <a:gd name="T16" fmla="*/ 3 w 23"/>
                <a:gd name="T17" fmla="*/ 3 h 23"/>
                <a:gd name="T18" fmla="*/ 3 w 23"/>
                <a:gd name="T19" fmla="*/ 3 h 23"/>
                <a:gd name="T20" fmla="*/ 11 w 23"/>
                <a:gd name="T21" fmla="*/ 0 h 23"/>
                <a:gd name="T22" fmla="*/ 17 w 23"/>
                <a:gd name="T23" fmla="*/ 5 h 23"/>
                <a:gd name="T24" fmla="*/ 11 w 23"/>
                <a:gd name="T25" fmla="*/ 3 h 23"/>
                <a:gd name="T26" fmla="*/ 5 w 23"/>
                <a:gd name="T27" fmla="*/ 5 h 23"/>
                <a:gd name="T28" fmla="*/ 3 w 23"/>
                <a:gd name="T29" fmla="*/ 11 h 23"/>
                <a:gd name="T30" fmla="*/ 5 w 23"/>
                <a:gd name="T31" fmla="*/ 17 h 23"/>
                <a:gd name="T32" fmla="*/ 11 w 23"/>
                <a:gd name="T33" fmla="*/ 20 h 23"/>
                <a:gd name="T34" fmla="*/ 17 w 23"/>
                <a:gd name="T35" fmla="*/ 17 h 23"/>
                <a:gd name="T36" fmla="*/ 17 w 23"/>
                <a:gd name="T37" fmla="*/ 17 h 23"/>
                <a:gd name="T38" fmla="*/ 20 w 23"/>
                <a:gd name="T39" fmla="*/ 11 h 23"/>
                <a:gd name="T40" fmla="*/ 17 w 23"/>
                <a:gd name="T41" fmla="*/ 5 h 23"/>
                <a:gd name="T42" fmla="*/ 17 w 23"/>
                <a:gd name="T43" fmla="*/ 5 h 23"/>
                <a:gd name="T44" fmla="*/ 17 w 23"/>
                <a:gd name="T45" fmla="*/ 5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 h="23">
                  <a:moveTo>
                    <a:pt x="11" y="0"/>
                  </a:moveTo>
                  <a:cubicBezTo>
                    <a:pt x="14" y="0"/>
                    <a:pt x="17" y="1"/>
                    <a:pt x="19" y="3"/>
                  </a:cubicBezTo>
                  <a:cubicBezTo>
                    <a:pt x="21" y="5"/>
                    <a:pt x="23" y="8"/>
                    <a:pt x="23" y="11"/>
                  </a:cubicBezTo>
                  <a:cubicBezTo>
                    <a:pt x="23" y="14"/>
                    <a:pt x="21" y="17"/>
                    <a:pt x="19" y="19"/>
                  </a:cubicBezTo>
                  <a:cubicBezTo>
                    <a:pt x="19" y="19"/>
                    <a:pt x="19" y="19"/>
                    <a:pt x="19" y="19"/>
                  </a:cubicBezTo>
                  <a:cubicBezTo>
                    <a:pt x="17" y="21"/>
                    <a:pt x="14" y="23"/>
                    <a:pt x="11" y="23"/>
                  </a:cubicBezTo>
                  <a:cubicBezTo>
                    <a:pt x="8" y="23"/>
                    <a:pt x="5" y="21"/>
                    <a:pt x="3" y="19"/>
                  </a:cubicBezTo>
                  <a:cubicBezTo>
                    <a:pt x="1" y="17"/>
                    <a:pt x="0" y="14"/>
                    <a:pt x="0" y="11"/>
                  </a:cubicBezTo>
                  <a:cubicBezTo>
                    <a:pt x="0" y="8"/>
                    <a:pt x="1" y="5"/>
                    <a:pt x="3" y="3"/>
                  </a:cubicBezTo>
                  <a:cubicBezTo>
                    <a:pt x="3" y="3"/>
                    <a:pt x="3" y="3"/>
                    <a:pt x="3" y="3"/>
                  </a:cubicBezTo>
                  <a:cubicBezTo>
                    <a:pt x="5" y="1"/>
                    <a:pt x="8" y="0"/>
                    <a:pt x="11" y="0"/>
                  </a:cubicBezTo>
                  <a:close/>
                  <a:moveTo>
                    <a:pt x="17" y="5"/>
                  </a:moveTo>
                  <a:cubicBezTo>
                    <a:pt x="16" y="4"/>
                    <a:pt x="13" y="3"/>
                    <a:pt x="11" y="3"/>
                  </a:cubicBezTo>
                  <a:cubicBezTo>
                    <a:pt x="9" y="3"/>
                    <a:pt x="7" y="4"/>
                    <a:pt x="5" y="5"/>
                  </a:cubicBezTo>
                  <a:cubicBezTo>
                    <a:pt x="4" y="7"/>
                    <a:pt x="3" y="9"/>
                    <a:pt x="3" y="11"/>
                  </a:cubicBezTo>
                  <a:cubicBezTo>
                    <a:pt x="3" y="13"/>
                    <a:pt x="4" y="16"/>
                    <a:pt x="5" y="17"/>
                  </a:cubicBezTo>
                  <a:cubicBezTo>
                    <a:pt x="7" y="19"/>
                    <a:pt x="9" y="20"/>
                    <a:pt x="11" y="20"/>
                  </a:cubicBezTo>
                  <a:cubicBezTo>
                    <a:pt x="13" y="20"/>
                    <a:pt x="16" y="19"/>
                    <a:pt x="17" y="17"/>
                  </a:cubicBezTo>
                  <a:cubicBezTo>
                    <a:pt x="17" y="17"/>
                    <a:pt x="17" y="17"/>
                    <a:pt x="17" y="17"/>
                  </a:cubicBezTo>
                  <a:cubicBezTo>
                    <a:pt x="19" y="16"/>
                    <a:pt x="20" y="13"/>
                    <a:pt x="20" y="11"/>
                  </a:cubicBezTo>
                  <a:cubicBezTo>
                    <a:pt x="20" y="9"/>
                    <a:pt x="19" y="7"/>
                    <a:pt x="17" y="5"/>
                  </a:cubicBezTo>
                  <a:close/>
                  <a:moveTo>
                    <a:pt x="17" y="5"/>
                  </a:moveTo>
                  <a:cubicBezTo>
                    <a:pt x="17" y="5"/>
                    <a:pt x="17" y="5"/>
                    <a:pt x="17"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grpSp>
        <p:nvGrpSpPr>
          <p:cNvPr id="19" name="组合 18">
            <a:extLst>
              <a:ext uri="{FF2B5EF4-FFF2-40B4-BE49-F238E27FC236}">
                <a16:creationId xmlns:a16="http://schemas.microsoft.com/office/drawing/2014/main" id="{CA044845-73CB-4078-B21F-B1EA250E6661}"/>
              </a:ext>
            </a:extLst>
          </p:cNvPr>
          <p:cNvGrpSpPr/>
          <p:nvPr/>
        </p:nvGrpSpPr>
        <p:grpSpPr>
          <a:xfrm>
            <a:off x="2774174" y="1648986"/>
            <a:ext cx="2751041" cy="801907"/>
            <a:chOff x="7808122" y="1529994"/>
            <a:chExt cx="2751041" cy="801907"/>
          </a:xfrm>
        </p:grpSpPr>
        <p:sp>
          <p:nvSpPr>
            <p:cNvPr id="20" name="Shape 1350">
              <a:extLst>
                <a:ext uri="{FF2B5EF4-FFF2-40B4-BE49-F238E27FC236}">
                  <a16:creationId xmlns:a16="http://schemas.microsoft.com/office/drawing/2014/main" id="{00C129C0-ABE3-4138-85D4-B134FFA3F4E3}"/>
                </a:ext>
              </a:extLst>
            </p:cNvPr>
            <p:cNvSpPr txBox="1"/>
            <p:nvPr/>
          </p:nvSpPr>
          <p:spPr>
            <a:xfrm>
              <a:off x="7808122" y="1529994"/>
              <a:ext cx="1167966" cy="338554"/>
            </a:xfrm>
            <a:prstGeom prst="rect">
              <a:avLst/>
            </a:prstGeom>
            <a:noFill/>
            <a:ln>
              <a:noFill/>
            </a:ln>
          </p:spPr>
          <p:txBody>
            <a:bodyPr lIns="45713" tIns="22850" rIns="45713" bIns="22850" anchor="t" anchorCtr="0">
              <a:noAutofit/>
            </a:bodyPr>
            <a:lstStyle/>
            <a:p>
              <a:pPr>
                <a:buSzPct val="25000"/>
              </a:pPr>
              <a:r>
                <a:rPr lang="zh-CN" altLang="en-US" sz="1600" b="1" dirty="0">
                  <a:cs typeface="+mn-ea"/>
                  <a:sym typeface="+mn-lt"/>
                </a:rPr>
                <a:t>优势分析</a:t>
              </a:r>
              <a:r>
                <a:rPr lang="en-US" altLang="zh-CN" sz="1600" b="1" dirty="0">
                  <a:cs typeface="+mn-ea"/>
                  <a:sym typeface="+mn-lt"/>
                </a:rPr>
                <a:t>01</a:t>
              </a:r>
              <a:endParaRPr lang="id-ID" sz="1600" b="1" dirty="0">
                <a:cs typeface="+mn-ea"/>
                <a:sym typeface="+mn-lt"/>
              </a:endParaRPr>
            </a:p>
          </p:txBody>
        </p:sp>
        <p:sp>
          <p:nvSpPr>
            <p:cNvPr id="21" name="Shape 1350">
              <a:extLst>
                <a:ext uri="{FF2B5EF4-FFF2-40B4-BE49-F238E27FC236}">
                  <a16:creationId xmlns:a16="http://schemas.microsoft.com/office/drawing/2014/main" id="{B73ED968-E72E-49EE-B1D3-1608A2EDAE03}"/>
                </a:ext>
              </a:extLst>
            </p:cNvPr>
            <p:cNvSpPr txBox="1"/>
            <p:nvPr/>
          </p:nvSpPr>
          <p:spPr>
            <a:xfrm>
              <a:off x="7808122" y="1840588"/>
              <a:ext cx="2751041" cy="491313"/>
            </a:xfrm>
            <a:prstGeom prst="rect">
              <a:avLst/>
            </a:prstGeom>
            <a:noFill/>
            <a:ln>
              <a:noFill/>
            </a:ln>
          </p:spPr>
          <p:txBody>
            <a:bodyPr lIns="45713" tIns="22850" rIns="45713" bIns="22850" anchor="t" anchorCtr="0">
              <a:noAutofit/>
            </a:bodyPr>
            <a:lstStyle/>
            <a:p>
              <a:r>
                <a:rPr lang="zh-CN" altLang="en-US" sz="1400" dirty="0">
                  <a:cs typeface="+mn-ea"/>
                  <a:sym typeface="+mn-lt"/>
                </a:rPr>
                <a:t>本模版所有图形线条及其相应素材均可自由编辑、改色、替换。</a:t>
              </a:r>
              <a:endParaRPr lang="en-US" altLang="zh-CN" sz="1400" dirty="0">
                <a:cs typeface="+mn-ea"/>
                <a:sym typeface="+mn-lt"/>
              </a:endParaRPr>
            </a:p>
          </p:txBody>
        </p:sp>
      </p:grpSp>
      <p:sp>
        <p:nvSpPr>
          <p:cNvPr id="22" name="Oval 4">
            <a:extLst>
              <a:ext uri="{FF2B5EF4-FFF2-40B4-BE49-F238E27FC236}">
                <a16:creationId xmlns:a16="http://schemas.microsoft.com/office/drawing/2014/main" id="{816A7A2C-06BB-47D5-A5E0-9037CBDED2FE}"/>
              </a:ext>
            </a:extLst>
          </p:cNvPr>
          <p:cNvSpPr/>
          <p:nvPr/>
        </p:nvSpPr>
        <p:spPr>
          <a:xfrm>
            <a:off x="1625929" y="3048788"/>
            <a:ext cx="760422" cy="760422"/>
          </a:xfrm>
          <a:prstGeom prst="roundRect">
            <a:avLst/>
          </a:prstGeom>
          <a:noFill/>
          <a:ln w="57150">
            <a:gradFill>
              <a:gsLst>
                <a:gs pos="0">
                  <a:schemeClr val="accent1">
                    <a:lumMod val="5000"/>
                    <a:lumOff val="95000"/>
                  </a:schemeClr>
                </a:gs>
                <a:gs pos="68000">
                  <a:schemeClr val="tx1">
                    <a:lumMod val="72000"/>
                    <a:lumOff val="28000"/>
                  </a:schemeClr>
                </a:gs>
                <a:gs pos="96000">
                  <a:schemeClr val="bg1">
                    <a:lumMod val="65000"/>
                  </a:schemeClr>
                </a:gs>
                <a:gs pos="83000">
                  <a:schemeClr val="bg1">
                    <a:lumMod val="6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sym typeface="+mn-lt"/>
            </a:endParaRPr>
          </a:p>
        </p:txBody>
      </p:sp>
      <p:grpSp>
        <p:nvGrpSpPr>
          <p:cNvPr id="23" name="Group 21">
            <a:extLst>
              <a:ext uri="{FF2B5EF4-FFF2-40B4-BE49-F238E27FC236}">
                <a16:creationId xmlns:a16="http://schemas.microsoft.com/office/drawing/2014/main" id="{B03291EA-3DF4-464D-8242-BB40E9DA8986}"/>
              </a:ext>
            </a:extLst>
          </p:cNvPr>
          <p:cNvGrpSpPr/>
          <p:nvPr/>
        </p:nvGrpSpPr>
        <p:grpSpPr>
          <a:xfrm>
            <a:off x="1809812" y="3169759"/>
            <a:ext cx="392656" cy="518478"/>
            <a:chOff x="10536238" y="2871788"/>
            <a:chExt cx="287338" cy="379412"/>
          </a:xfrm>
          <a:solidFill>
            <a:schemeClr val="bg1"/>
          </a:solidFill>
        </p:grpSpPr>
        <p:sp>
          <p:nvSpPr>
            <p:cNvPr id="24" name="Freeform 503">
              <a:extLst>
                <a:ext uri="{FF2B5EF4-FFF2-40B4-BE49-F238E27FC236}">
                  <a16:creationId xmlns:a16="http://schemas.microsoft.com/office/drawing/2014/main" id="{2A054BE6-4D14-4BBD-90F2-0CAF412BF984}"/>
                </a:ext>
              </a:extLst>
            </p:cNvPr>
            <p:cNvSpPr>
              <a:spLocks noEditPoints="1"/>
            </p:cNvSpPr>
            <p:nvPr/>
          </p:nvSpPr>
          <p:spPr bwMode="auto">
            <a:xfrm>
              <a:off x="10641013" y="3192463"/>
              <a:ext cx="77788" cy="11112"/>
            </a:xfrm>
            <a:custGeom>
              <a:avLst/>
              <a:gdLst>
                <a:gd name="T0" fmla="*/ 1 w 20"/>
                <a:gd name="T1" fmla="*/ 3 h 3"/>
                <a:gd name="T2" fmla="*/ 0 w 20"/>
                <a:gd name="T3" fmla="*/ 2 h 3"/>
                <a:gd name="T4" fmla="*/ 1 w 20"/>
                <a:gd name="T5" fmla="*/ 0 h 3"/>
                <a:gd name="T6" fmla="*/ 19 w 20"/>
                <a:gd name="T7" fmla="*/ 0 h 3"/>
                <a:gd name="T8" fmla="*/ 20 w 20"/>
                <a:gd name="T9" fmla="*/ 2 h 3"/>
                <a:gd name="T10" fmla="*/ 19 w 20"/>
                <a:gd name="T11" fmla="*/ 3 h 3"/>
                <a:gd name="T12" fmla="*/ 1 w 20"/>
                <a:gd name="T13" fmla="*/ 3 h 3"/>
                <a:gd name="T14" fmla="*/ 1 w 20"/>
                <a:gd name="T15" fmla="*/ 3 h 3"/>
                <a:gd name="T16" fmla="*/ 1 w 20"/>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3">
                  <a:moveTo>
                    <a:pt x="1" y="3"/>
                  </a:moveTo>
                  <a:cubicBezTo>
                    <a:pt x="0" y="3"/>
                    <a:pt x="0" y="2"/>
                    <a:pt x="0" y="2"/>
                  </a:cubicBezTo>
                  <a:cubicBezTo>
                    <a:pt x="0" y="1"/>
                    <a:pt x="0" y="0"/>
                    <a:pt x="1" y="0"/>
                  </a:cubicBezTo>
                  <a:cubicBezTo>
                    <a:pt x="19" y="0"/>
                    <a:pt x="19" y="0"/>
                    <a:pt x="19" y="0"/>
                  </a:cubicBezTo>
                  <a:cubicBezTo>
                    <a:pt x="20" y="0"/>
                    <a:pt x="20" y="1"/>
                    <a:pt x="20" y="2"/>
                  </a:cubicBezTo>
                  <a:cubicBezTo>
                    <a:pt x="20" y="2"/>
                    <a:pt x="20" y="3"/>
                    <a:pt x="19" y="3"/>
                  </a:cubicBezTo>
                  <a:lnTo>
                    <a:pt x="1" y="3"/>
                  </a:lnTo>
                  <a:close/>
                  <a:moveTo>
                    <a:pt x="1" y="3"/>
                  </a:moveTo>
                  <a:cubicBezTo>
                    <a:pt x="1" y="3"/>
                    <a:pt x="1" y="3"/>
                    <a:pt x="1"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25" name="Freeform 504">
              <a:extLst>
                <a:ext uri="{FF2B5EF4-FFF2-40B4-BE49-F238E27FC236}">
                  <a16:creationId xmlns:a16="http://schemas.microsoft.com/office/drawing/2014/main" id="{76D26F66-0727-4E00-B90C-59EB7E1FECDE}"/>
                </a:ext>
              </a:extLst>
            </p:cNvPr>
            <p:cNvSpPr>
              <a:spLocks noEditPoints="1"/>
            </p:cNvSpPr>
            <p:nvPr/>
          </p:nvSpPr>
          <p:spPr bwMode="auto">
            <a:xfrm>
              <a:off x="10648951" y="3216275"/>
              <a:ext cx="65088" cy="11112"/>
            </a:xfrm>
            <a:custGeom>
              <a:avLst/>
              <a:gdLst>
                <a:gd name="T0" fmla="*/ 1 w 17"/>
                <a:gd name="T1" fmla="*/ 3 h 3"/>
                <a:gd name="T2" fmla="*/ 0 w 17"/>
                <a:gd name="T3" fmla="*/ 2 h 3"/>
                <a:gd name="T4" fmla="*/ 1 w 17"/>
                <a:gd name="T5" fmla="*/ 0 h 3"/>
                <a:gd name="T6" fmla="*/ 15 w 17"/>
                <a:gd name="T7" fmla="*/ 0 h 3"/>
                <a:gd name="T8" fmla="*/ 17 w 17"/>
                <a:gd name="T9" fmla="*/ 2 h 3"/>
                <a:gd name="T10" fmla="*/ 15 w 17"/>
                <a:gd name="T11" fmla="*/ 3 h 3"/>
                <a:gd name="T12" fmla="*/ 1 w 17"/>
                <a:gd name="T13" fmla="*/ 3 h 3"/>
                <a:gd name="T14" fmla="*/ 1 w 17"/>
                <a:gd name="T15" fmla="*/ 3 h 3"/>
                <a:gd name="T16" fmla="*/ 1 w 17"/>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3">
                  <a:moveTo>
                    <a:pt x="1" y="3"/>
                  </a:moveTo>
                  <a:cubicBezTo>
                    <a:pt x="0" y="3"/>
                    <a:pt x="0" y="3"/>
                    <a:pt x="0" y="2"/>
                  </a:cubicBezTo>
                  <a:cubicBezTo>
                    <a:pt x="0" y="1"/>
                    <a:pt x="0" y="0"/>
                    <a:pt x="1" y="0"/>
                  </a:cubicBezTo>
                  <a:cubicBezTo>
                    <a:pt x="15" y="0"/>
                    <a:pt x="15" y="0"/>
                    <a:pt x="15" y="0"/>
                  </a:cubicBezTo>
                  <a:cubicBezTo>
                    <a:pt x="16" y="0"/>
                    <a:pt x="17" y="1"/>
                    <a:pt x="17" y="2"/>
                  </a:cubicBezTo>
                  <a:cubicBezTo>
                    <a:pt x="17" y="3"/>
                    <a:pt x="16" y="3"/>
                    <a:pt x="15" y="3"/>
                  </a:cubicBezTo>
                  <a:lnTo>
                    <a:pt x="1" y="3"/>
                  </a:lnTo>
                  <a:close/>
                  <a:moveTo>
                    <a:pt x="1" y="3"/>
                  </a:moveTo>
                  <a:cubicBezTo>
                    <a:pt x="1" y="3"/>
                    <a:pt x="1" y="3"/>
                    <a:pt x="1"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26" name="Freeform 505">
              <a:extLst>
                <a:ext uri="{FF2B5EF4-FFF2-40B4-BE49-F238E27FC236}">
                  <a16:creationId xmlns:a16="http://schemas.microsoft.com/office/drawing/2014/main" id="{E73C1DDF-099D-4835-AA92-7D6E3A14064F}"/>
                </a:ext>
              </a:extLst>
            </p:cNvPr>
            <p:cNvSpPr>
              <a:spLocks noEditPoints="1"/>
            </p:cNvSpPr>
            <p:nvPr/>
          </p:nvSpPr>
          <p:spPr bwMode="auto">
            <a:xfrm>
              <a:off x="10636251" y="3022600"/>
              <a:ext cx="39688" cy="127000"/>
            </a:xfrm>
            <a:custGeom>
              <a:avLst/>
              <a:gdLst>
                <a:gd name="T0" fmla="*/ 10 w 10"/>
                <a:gd name="T1" fmla="*/ 32 h 33"/>
                <a:gd name="T2" fmla="*/ 8 w 10"/>
                <a:gd name="T3" fmla="*/ 33 h 33"/>
                <a:gd name="T4" fmla="*/ 7 w 10"/>
                <a:gd name="T5" fmla="*/ 32 h 33"/>
                <a:gd name="T6" fmla="*/ 5 w 10"/>
                <a:gd name="T7" fmla="*/ 16 h 33"/>
                <a:gd name="T8" fmla="*/ 0 w 10"/>
                <a:gd name="T9" fmla="*/ 3 h 33"/>
                <a:gd name="T10" fmla="*/ 1 w 10"/>
                <a:gd name="T11" fmla="*/ 1 h 33"/>
                <a:gd name="T12" fmla="*/ 3 w 10"/>
                <a:gd name="T13" fmla="*/ 1 h 33"/>
                <a:gd name="T14" fmla="*/ 8 w 10"/>
                <a:gd name="T15" fmla="*/ 16 h 33"/>
                <a:gd name="T16" fmla="*/ 10 w 10"/>
                <a:gd name="T17" fmla="*/ 32 h 33"/>
                <a:gd name="T18" fmla="*/ 10 w 10"/>
                <a:gd name="T19" fmla="*/ 32 h 33"/>
                <a:gd name="T20" fmla="*/ 10 w 10"/>
                <a:gd name="T21"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33">
                  <a:moveTo>
                    <a:pt x="10" y="32"/>
                  </a:moveTo>
                  <a:cubicBezTo>
                    <a:pt x="10" y="33"/>
                    <a:pt x="9" y="33"/>
                    <a:pt x="8" y="33"/>
                  </a:cubicBezTo>
                  <a:cubicBezTo>
                    <a:pt x="7" y="33"/>
                    <a:pt x="7" y="33"/>
                    <a:pt x="7" y="32"/>
                  </a:cubicBezTo>
                  <a:cubicBezTo>
                    <a:pt x="7" y="26"/>
                    <a:pt x="6" y="21"/>
                    <a:pt x="5" y="16"/>
                  </a:cubicBezTo>
                  <a:cubicBezTo>
                    <a:pt x="5" y="12"/>
                    <a:pt x="3" y="8"/>
                    <a:pt x="0" y="3"/>
                  </a:cubicBezTo>
                  <a:cubicBezTo>
                    <a:pt x="0" y="2"/>
                    <a:pt x="0" y="1"/>
                    <a:pt x="1" y="1"/>
                  </a:cubicBezTo>
                  <a:cubicBezTo>
                    <a:pt x="2" y="0"/>
                    <a:pt x="2" y="0"/>
                    <a:pt x="3" y="1"/>
                  </a:cubicBezTo>
                  <a:cubicBezTo>
                    <a:pt x="6" y="6"/>
                    <a:pt x="8" y="11"/>
                    <a:pt x="8" y="16"/>
                  </a:cubicBezTo>
                  <a:cubicBezTo>
                    <a:pt x="9" y="20"/>
                    <a:pt x="10" y="25"/>
                    <a:pt x="10" y="32"/>
                  </a:cubicBezTo>
                  <a:close/>
                  <a:moveTo>
                    <a:pt x="10" y="32"/>
                  </a:moveTo>
                  <a:cubicBezTo>
                    <a:pt x="10" y="32"/>
                    <a:pt x="10" y="32"/>
                    <a:pt x="10"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27" name="Freeform 506">
              <a:extLst>
                <a:ext uri="{FF2B5EF4-FFF2-40B4-BE49-F238E27FC236}">
                  <a16:creationId xmlns:a16="http://schemas.microsoft.com/office/drawing/2014/main" id="{72AB9155-C506-428E-A0B3-A7C3BD1F758D}"/>
                </a:ext>
              </a:extLst>
            </p:cNvPr>
            <p:cNvSpPr>
              <a:spLocks noEditPoints="1"/>
            </p:cNvSpPr>
            <p:nvPr/>
          </p:nvSpPr>
          <p:spPr bwMode="auto">
            <a:xfrm>
              <a:off x="10683876" y="3022600"/>
              <a:ext cx="38100" cy="127000"/>
            </a:xfrm>
            <a:custGeom>
              <a:avLst/>
              <a:gdLst>
                <a:gd name="T0" fmla="*/ 4 w 10"/>
                <a:gd name="T1" fmla="*/ 32 h 33"/>
                <a:gd name="T2" fmla="*/ 2 w 10"/>
                <a:gd name="T3" fmla="*/ 33 h 33"/>
                <a:gd name="T4" fmla="*/ 0 w 10"/>
                <a:gd name="T5" fmla="*/ 32 h 33"/>
                <a:gd name="T6" fmla="*/ 2 w 10"/>
                <a:gd name="T7" fmla="*/ 16 h 33"/>
                <a:gd name="T8" fmla="*/ 7 w 10"/>
                <a:gd name="T9" fmla="*/ 1 h 33"/>
                <a:gd name="T10" fmla="*/ 9 w 10"/>
                <a:gd name="T11" fmla="*/ 1 h 33"/>
                <a:gd name="T12" fmla="*/ 10 w 10"/>
                <a:gd name="T13" fmla="*/ 3 h 33"/>
                <a:gd name="T14" fmla="*/ 5 w 10"/>
                <a:gd name="T15" fmla="*/ 16 h 33"/>
                <a:gd name="T16" fmla="*/ 4 w 10"/>
                <a:gd name="T17" fmla="*/ 32 h 33"/>
                <a:gd name="T18" fmla="*/ 4 w 10"/>
                <a:gd name="T19" fmla="*/ 32 h 33"/>
                <a:gd name="T20" fmla="*/ 4 w 10"/>
                <a:gd name="T21"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33">
                  <a:moveTo>
                    <a:pt x="4" y="32"/>
                  </a:moveTo>
                  <a:cubicBezTo>
                    <a:pt x="4" y="33"/>
                    <a:pt x="3" y="33"/>
                    <a:pt x="2" y="33"/>
                  </a:cubicBezTo>
                  <a:cubicBezTo>
                    <a:pt x="1" y="33"/>
                    <a:pt x="0" y="33"/>
                    <a:pt x="0" y="32"/>
                  </a:cubicBezTo>
                  <a:cubicBezTo>
                    <a:pt x="0" y="25"/>
                    <a:pt x="1" y="20"/>
                    <a:pt x="2" y="16"/>
                  </a:cubicBezTo>
                  <a:cubicBezTo>
                    <a:pt x="3" y="11"/>
                    <a:pt x="4" y="6"/>
                    <a:pt x="7" y="1"/>
                  </a:cubicBezTo>
                  <a:cubicBezTo>
                    <a:pt x="8" y="0"/>
                    <a:pt x="9" y="0"/>
                    <a:pt x="9" y="1"/>
                  </a:cubicBezTo>
                  <a:cubicBezTo>
                    <a:pt x="10" y="1"/>
                    <a:pt x="10" y="2"/>
                    <a:pt x="10" y="3"/>
                  </a:cubicBezTo>
                  <a:cubicBezTo>
                    <a:pt x="7" y="8"/>
                    <a:pt x="6" y="12"/>
                    <a:pt x="5" y="16"/>
                  </a:cubicBezTo>
                  <a:cubicBezTo>
                    <a:pt x="4" y="21"/>
                    <a:pt x="4" y="26"/>
                    <a:pt x="4" y="32"/>
                  </a:cubicBezTo>
                  <a:close/>
                  <a:moveTo>
                    <a:pt x="4" y="32"/>
                  </a:moveTo>
                  <a:cubicBezTo>
                    <a:pt x="4" y="32"/>
                    <a:pt x="4" y="32"/>
                    <a:pt x="4"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28" name="Freeform 507">
              <a:extLst>
                <a:ext uri="{FF2B5EF4-FFF2-40B4-BE49-F238E27FC236}">
                  <a16:creationId xmlns:a16="http://schemas.microsoft.com/office/drawing/2014/main" id="{508AAC5B-8AD3-455D-8A6F-A95B3DC9745F}"/>
                </a:ext>
              </a:extLst>
            </p:cNvPr>
            <p:cNvSpPr>
              <a:spLocks noEditPoints="1"/>
            </p:cNvSpPr>
            <p:nvPr/>
          </p:nvSpPr>
          <p:spPr bwMode="auto">
            <a:xfrm>
              <a:off x="10636251" y="3022600"/>
              <a:ext cx="50800" cy="26987"/>
            </a:xfrm>
            <a:custGeom>
              <a:avLst/>
              <a:gdLst>
                <a:gd name="T0" fmla="*/ 1 w 13"/>
                <a:gd name="T1" fmla="*/ 3 h 7"/>
                <a:gd name="T2" fmla="*/ 0 w 13"/>
                <a:gd name="T3" fmla="*/ 1 h 7"/>
                <a:gd name="T4" fmla="*/ 2 w 13"/>
                <a:gd name="T5" fmla="*/ 0 h 7"/>
                <a:gd name="T6" fmla="*/ 5 w 13"/>
                <a:gd name="T7" fmla="*/ 2 h 7"/>
                <a:gd name="T8" fmla="*/ 5 w 13"/>
                <a:gd name="T9" fmla="*/ 2 h 7"/>
                <a:gd name="T10" fmla="*/ 8 w 13"/>
                <a:gd name="T11" fmla="*/ 2 h 7"/>
                <a:gd name="T12" fmla="*/ 10 w 13"/>
                <a:gd name="T13" fmla="*/ 1 h 7"/>
                <a:gd name="T14" fmla="*/ 12 w 13"/>
                <a:gd name="T15" fmla="*/ 1 h 7"/>
                <a:gd name="T16" fmla="*/ 12 w 13"/>
                <a:gd name="T17" fmla="*/ 3 h 7"/>
                <a:gd name="T18" fmla="*/ 10 w 13"/>
                <a:gd name="T19" fmla="*/ 5 h 7"/>
                <a:gd name="T20" fmla="*/ 4 w 13"/>
                <a:gd name="T21" fmla="*/ 4 h 7"/>
                <a:gd name="T22" fmla="*/ 3 w 13"/>
                <a:gd name="T23" fmla="*/ 4 h 7"/>
                <a:gd name="T24" fmla="*/ 1 w 13"/>
                <a:gd name="T25" fmla="*/ 3 h 7"/>
                <a:gd name="T26" fmla="*/ 1 w 13"/>
                <a:gd name="T27" fmla="*/ 3 h 7"/>
                <a:gd name="T28" fmla="*/ 1 w 13"/>
                <a:gd name="T29"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 h="7">
                  <a:moveTo>
                    <a:pt x="1" y="3"/>
                  </a:moveTo>
                  <a:cubicBezTo>
                    <a:pt x="0" y="3"/>
                    <a:pt x="0" y="2"/>
                    <a:pt x="0" y="1"/>
                  </a:cubicBezTo>
                  <a:cubicBezTo>
                    <a:pt x="0" y="1"/>
                    <a:pt x="1" y="0"/>
                    <a:pt x="2" y="0"/>
                  </a:cubicBezTo>
                  <a:cubicBezTo>
                    <a:pt x="3" y="1"/>
                    <a:pt x="4" y="1"/>
                    <a:pt x="5" y="2"/>
                  </a:cubicBezTo>
                  <a:cubicBezTo>
                    <a:pt x="5" y="2"/>
                    <a:pt x="5" y="2"/>
                    <a:pt x="5" y="2"/>
                  </a:cubicBezTo>
                  <a:cubicBezTo>
                    <a:pt x="6" y="2"/>
                    <a:pt x="7" y="3"/>
                    <a:pt x="8" y="2"/>
                  </a:cubicBezTo>
                  <a:cubicBezTo>
                    <a:pt x="10" y="1"/>
                    <a:pt x="10" y="1"/>
                    <a:pt x="10" y="1"/>
                  </a:cubicBezTo>
                  <a:cubicBezTo>
                    <a:pt x="11" y="0"/>
                    <a:pt x="12" y="0"/>
                    <a:pt x="12" y="1"/>
                  </a:cubicBezTo>
                  <a:cubicBezTo>
                    <a:pt x="13" y="2"/>
                    <a:pt x="13" y="3"/>
                    <a:pt x="12" y="3"/>
                  </a:cubicBezTo>
                  <a:cubicBezTo>
                    <a:pt x="10" y="5"/>
                    <a:pt x="10" y="5"/>
                    <a:pt x="10" y="5"/>
                  </a:cubicBezTo>
                  <a:cubicBezTo>
                    <a:pt x="8" y="7"/>
                    <a:pt x="6" y="6"/>
                    <a:pt x="4" y="4"/>
                  </a:cubicBezTo>
                  <a:cubicBezTo>
                    <a:pt x="3" y="4"/>
                    <a:pt x="3" y="4"/>
                    <a:pt x="3" y="4"/>
                  </a:cubicBezTo>
                  <a:cubicBezTo>
                    <a:pt x="3" y="4"/>
                    <a:pt x="2" y="4"/>
                    <a:pt x="1" y="3"/>
                  </a:cubicBezTo>
                  <a:close/>
                  <a:moveTo>
                    <a:pt x="1" y="3"/>
                  </a:moveTo>
                  <a:cubicBezTo>
                    <a:pt x="1" y="3"/>
                    <a:pt x="1" y="3"/>
                    <a:pt x="1"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29" name="Freeform 508">
              <a:extLst>
                <a:ext uri="{FF2B5EF4-FFF2-40B4-BE49-F238E27FC236}">
                  <a16:creationId xmlns:a16="http://schemas.microsoft.com/office/drawing/2014/main" id="{263D5997-8DE8-4C2F-9F37-9807698A15F1}"/>
                </a:ext>
              </a:extLst>
            </p:cNvPr>
            <p:cNvSpPr>
              <a:spLocks noEditPoints="1"/>
            </p:cNvSpPr>
            <p:nvPr/>
          </p:nvSpPr>
          <p:spPr bwMode="auto">
            <a:xfrm>
              <a:off x="10671176" y="2871788"/>
              <a:ext cx="15875" cy="34925"/>
            </a:xfrm>
            <a:custGeom>
              <a:avLst/>
              <a:gdLst>
                <a:gd name="T0" fmla="*/ 4 w 4"/>
                <a:gd name="T1" fmla="*/ 7 h 9"/>
                <a:gd name="T2" fmla="*/ 2 w 4"/>
                <a:gd name="T3" fmla="*/ 9 h 9"/>
                <a:gd name="T4" fmla="*/ 0 w 4"/>
                <a:gd name="T5" fmla="*/ 7 h 9"/>
                <a:gd name="T6" fmla="*/ 0 w 4"/>
                <a:gd name="T7" fmla="*/ 2 h 9"/>
                <a:gd name="T8" fmla="*/ 2 w 4"/>
                <a:gd name="T9" fmla="*/ 0 h 9"/>
                <a:gd name="T10" fmla="*/ 4 w 4"/>
                <a:gd name="T11" fmla="*/ 2 h 9"/>
                <a:gd name="T12" fmla="*/ 4 w 4"/>
                <a:gd name="T13" fmla="*/ 7 h 9"/>
                <a:gd name="T14" fmla="*/ 4 w 4"/>
                <a:gd name="T15" fmla="*/ 7 h 9"/>
                <a:gd name="T16" fmla="*/ 4 w 4"/>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9">
                  <a:moveTo>
                    <a:pt x="4" y="7"/>
                  </a:moveTo>
                  <a:cubicBezTo>
                    <a:pt x="4" y="8"/>
                    <a:pt x="3" y="9"/>
                    <a:pt x="2" y="9"/>
                  </a:cubicBezTo>
                  <a:cubicBezTo>
                    <a:pt x="1" y="9"/>
                    <a:pt x="0" y="8"/>
                    <a:pt x="0" y="7"/>
                  </a:cubicBezTo>
                  <a:cubicBezTo>
                    <a:pt x="0" y="2"/>
                    <a:pt x="0" y="2"/>
                    <a:pt x="0" y="2"/>
                  </a:cubicBezTo>
                  <a:cubicBezTo>
                    <a:pt x="0" y="1"/>
                    <a:pt x="1" y="0"/>
                    <a:pt x="2" y="0"/>
                  </a:cubicBezTo>
                  <a:cubicBezTo>
                    <a:pt x="3" y="0"/>
                    <a:pt x="4" y="1"/>
                    <a:pt x="4" y="2"/>
                  </a:cubicBezTo>
                  <a:lnTo>
                    <a:pt x="4" y="7"/>
                  </a:lnTo>
                  <a:close/>
                  <a:moveTo>
                    <a:pt x="4" y="7"/>
                  </a:moveTo>
                  <a:cubicBezTo>
                    <a:pt x="4" y="7"/>
                    <a:pt x="4" y="7"/>
                    <a:pt x="4"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30" name="Freeform 509">
              <a:extLst>
                <a:ext uri="{FF2B5EF4-FFF2-40B4-BE49-F238E27FC236}">
                  <a16:creationId xmlns:a16="http://schemas.microsoft.com/office/drawing/2014/main" id="{B3F9653C-DC13-4B71-92E5-96FAF592FB5F}"/>
                </a:ext>
              </a:extLst>
            </p:cNvPr>
            <p:cNvSpPr>
              <a:spLocks noEditPoints="1"/>
            </p:cNvSpPr>
            <p:nvPr/>
          </p:nvSpPr>
          <p:spPr bwMode="auto">
            <a:xfrm>
              <a:off x="10671176" y="3022600"/>
              <a:ext cx="50800" cy="26987"/>
            </a:xfrm>
            <a:custGeom>
              <a:avLst/>
              <a:gdLst>
                <a:gd name="T0" fmla="*/ 11 w 13"/>
                <a:gd name="T1" fmla="*/ 0 h 7"/>
                <a:gd name="T2" fmla="*/ 13 w 13"/>
                <a:gd name="T3" fmla="*/ 1 h 7"/>
                <a:gd name="T4" fmla="*/ 12 w 13"/>
                <a:gd name="T5" fmla="*/ 3 h 7"/>
                <a:gd name="T6" fmla="*/ 10 w 13"/>
                <a:gd name="T7" fmla="*/ 4 h 7"/>
                <a:gd name="T8" fmla="*/ 10 w 13"/>
                <a:gd name="T9" fmla="*/ 4 h 7"/>
                <a:gd name="T10" fmla="*/ 3 w 13"/>
                <a:gd name="T11" fmla="*/ 5 h 7"/>
                <a:gd name="T12" fmla="*/ 1 w 13"/>
                <a:gd name="T13" fmla="*/ 3 h 7"/>
                <a:gd name="T14" fmla="*/ 1 w 13"/>
                <a:gd name="T15" fmla="*/ 1 h 7"/>
                <a:gd name="T16" fmla="*/ 3 w 13"/>
                <a:gd name="T17" fmla="*/ 1 h 7"/>
                <a:gd name="T18" fmla="*/ 5 w 13"/>
                <a:gd name="T19" fmla="*/ 2 h 7"/>
                <a:gd name="T20" fmla="*/ 8 w 13"/>
                <a:gd name="T21" fmla="*/ 2 h 7"/>
                <a:gd name="T22" fmla="*/ 8 w 13"/>
                <a:gd name="T23" fmla="*/ 2 h 7"/>
                <a:gd name="T24" fmla="*/ 11 w 13"/>
                <a:gd name="T25" fmla="*/ 0 h 7"/>
                <a:gd name="T26" fmla="*/ 11 w 13"/>
                <a:gd name="T27" fmla="*/ 0 h 7"/>
                <a:gd name="T28" fmla="*/ 11 w 13"/>
                <a:gd name="T2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 h="7">
                  <a:moveTo>
                    <a:pt x="11" y="0"/>
                  </a:moveTo>
                  <a:cubicBezTo>
                    <a:pt x="12" y="0"/>
                    <a:pt x="13" y="1"/>
                    <a:pt x="13" y="1"/>
                  </a:cubicBezTo>
                  <a:cubicBezTo>
                    <a:pt x="13" y="2"/>
                    <a:pt x="13" y="3"/>
                    <a:pt x="12" y="3"/>
                  </a:cubicBezTo>
                  <a:cubicBezTo>
                    <a:pt x="11" y="4"/>
                    <a:pt x="10" y="4"/>
                    <a:pt x="10" y="4"/>
                  </a:cubicBezTo>
                  <a:cubicBezTo>
                    <a:pt x="10" y="4"/>
                    <a:pt x="10" y="4"/>
                    <a:pt x="10" y="4"/>
                  </a:cubicBezTo>
                  <a:cubicBezTo>
                    <a:pt x="7" y="6"/>
                    <a:pt x="5" y="7"/>
                    <a:pt x="3" y="5"/>
                  </a:cubicBezTo>
                  <a:cubicBezTo>
                    <a:pt x="1" y="3"/>
                    <a:pt x="1" y="3"/>
                    <a:pt x="1" y="3"/>
                  </a:cubicBezTo>
                  <a:cubicBezTo>
                    <a:pt x="0" y="3"/>
                    <a:pt x="0" y="2"/>
                    <a:pt x="1" y="1"/>
                  </a:cubicBezTo>
                  <a:cubicBezTo>
                    <a:pt x="1" y="0"/>
                    <a:pt x="2" y="0"/>
                    <a:pt x="3" y="1"/>
                  </a:cubicBezTo>
                  <a:cubicBezTo>
                    <a:pt x="5" y="2"/>
                    <a:pt x="5" y="2"/>
                    <a:pt x="5" y="2"/>
                  </a:cubicBezTo>
                  <a:cubicBezTo>
                    <a:pt x="6" y="3"/>
                    <a:pt x="7" y="2"/>
                    <a:pt x="8" y="2"/>
                  </a:cubicBezTo>
                  <a:cubicBezTo>
                    <a:pt x="8" y="2"/>
                    <a:pt x="8" y="2"/>
                    <a:pt x="8" y="2"/>
                  </a:cubicBezTo>
                  <a:cubicBezTo>
                    <a:pt x="9" y="1"/>
                    <a:pt x="10" y="1"/>
                    <a:pt x="11" y="0"/>
                  </a:cubicBezTo>
                  <a:close/>
                  <a:moveTo>
                    <a:pt x="11" y="0"/>
                  </a:moveTo>
                  <a:cubicBezTo>
                    <a:pt x="11" y="0"/>
                    <a:pt x="11" y="0"/>
                    <a:pt x="1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31" name="Freeform 510">
              <a:extLst>
                <a:ext uri="{FF2B5EF4-FFF2-40B4-BE49-F238E27FC236}">
                  <a16:creationId xmlns:a16="http://schemas.microsoft.com/office/drawing/2014/main" id="{1675C31D-A116-4C19-A7A5-AEA4C70E6DA1}"/>
                </a:ext>
              </a:extLst>
            </p:cNvPr>
            <p:cNvSpPr>
              <a:spLocks noEditPoints="1"/>
            </p:cNvSpPr>
            <p:nvPr/>
          </p:nvSpPr>
          <p:spPr bwMode="auto">
            <a:xfrm>
              <a:off x="10574338" y="2933700"/>
              <a:ext cx="211138" cy="242887"/>
            </a:xfrm>
            <a:custGeom>
              <a:avLst/>
              <a:gdLst>
                <a:gd name="T0" fmla="*/ 46 w 54"/>
                <a:gd name="T1" fmla="*/ 8 h 63"/>
                <a:gd name="T2" fmla="*/ 54 w 54"/>
                <a:gd name="T3" fmla="*/ 27 h 63"/>
                <a:gd name="T4" fmla="*/ 53 w 54"/>
                <a:gd name="T5" fmla="*/ 36 h 63"/>
                <a:gd name="T6" fmla="*/ 49 w 54"/>
                <a:gd name="T7" fmla="*/ 43 h 63"/>
                <a:gd name="T8" fmla="*/ 42 w 54"/>
                <a:gd name="T9" fmla="*/ 52 h 63"/>
                <a:gd name="T10" fmla="*/ 38 w 54"/>
                <a:gd name="T11" fmla="*/ 62 h 63"/>
                <a:gd name="T12" fmla="*/ 36 w 54"/>
                <a:gd name="T13" fmla="*/ 63 h 63"/>
                <a:gd name="T14" fmla="*/ 18 w 54"/>
                <a:gd name="T15" fmla="*/ 63 h 63"/>
                <a:gd name="T16" fmla="*/ 17 w 54"/>
                <a:gd name="T17" fmla="*/ 62 h 63"/>
                <a:gd name="T18" fmla="*/ 12 w 54"/>
                <a:gd name="T19" fmla="*/ 52 h 63"/>
                <a:gd name="T20" fmla="*/ 5 w 54"/>
                <a:gd name="T21" fmla="*/ 43 h 63"/>
                <a:gd name="T22" fmla="*/ 1 w 54"/>
                <a:gd name="T23" fmla="*/ 36 h 63"/>
                <a:gd name="T24" fmla="*/ 0 w 54"/>
                <a:gd name="T25" fmla="*/ 27 h 63"/>
                <a:gd name="T26" fmla="*/ 2 w 54"/>
                <a:gd name="T27" fmla="*/ 17 h 63"/>
                <a:gd name="T28" fmla="*/ 2 w 54"/>
                <a:gd name="T29" fmla="*/ 17 h 63"/>
                <a:gd name="T30" fmla="*/ 8 w 54"/>
                <a:gd name="T31" fmla="*/ 8 h 63"/>
                <a:gd name="T32" fmla="*/ 17 w 54"/>
                <a:gd name="T33" fmla="*/ 2 h 63"/>
                <a:gd name="T34" fmla="*/ 27 w 54"/>
                <a:gd name="T35" fmla="*/ 0 h 63"/>
                <a:gd name="T36" fmla="*/ 37 w 54"/>
                <a:gd name="T37" fmla="*/ 2 h 63"/>
                <a:gd name="T38" fmla="*/ 46 w 54"/>
                <a:gd name="T39" fmla="*/ 8 h 63"/>
                <a:gd name="T40" fmla="*/ 51 w 54"/>
                <a:gd name="T41" fmla="*/ 27 h 63"/>
                <a:gd name="T42" fmla="*/ 44 w 54"/>
                <a:gd name="T43" fmla="*/ 10 h 63"/>
                <a:gd name="T44" fmla="*/ 36 w 54"/>
                <a:gd name="T45" fmla="*/ 5 h 63"/>
                <a:gd name="T46" fmla="*/ 27 w 54"/>
                <a:gd name="T47" fmla="*/ 3 h 63"/>
                <a:gd name="T48" fmla="*/ 18 w 54"/>
                <a:gd name="T49" fmla="*/ 5 h 63"/>
                <a:gd name="T50" fmla="*/ 10 w 54"/>
                <a:gd name="T51" fmla="*/ 10 h 63"/>
                <a:gd name="T52" fmla="*/ 5 w 54"/>
                <a:gd name="T53" fmla="*/ 18 h 63"/>
                <a:gd name="T54" fmla="*/ 5 w 54"/>
                <a:gd name="T55" fmla="*/ 18 h 63"/>
                <a:gd name="T56" fmla="*/ 3 w 54"/>
                <a:gd name="T57" fmla="*/ 27 h 63"/>
                <a:gd name="T58" fmla="*/ 4 w 54"/>
                <a:gd name="T59" fmla="*/ 35 h 63"/>
                <a:gd name="T60" fmla="*/ 7 w 54"/>
                <a:gd name="T61" fmla="*/ 41 h 63"/>
                <a:gd name="T62" fmla="*/ 14 w 54"/>
                <a:gd name="T63" fmla="*/ 50 h 63"/>
                <a:gd name="T64" fmla="*/ 14 w 54"/>
                <a:gd name="T65" fmla="*/ 50 h 63"/>
                <a:gd name="T66" fmla="*/ 20 w 54"/>
                <a:gd name="T67" fmla="*/ 60 h 63"/>
                <a:gd name="T68" fmla="*/ 35 w 54"/>
                <a:gd name="T69" fmla="*/ 60 h 63"/>
                <a:gd name="T70" fmla="*/ 40 w 54"/>
                <a:gd name="T71" fmla="*/ 50 h 63"/>
                <a:gd name="T72" fmla="*/ 47 w 54"/>
                <a:gd name="T73" fmla="*/ 41 h 63"/>
                <a:gd name="T74" fmla="*/ 50 w 54"/>
                <a:gd name="T75" fmla="*/ 35 h 63"/>
                <a:gd name="T76" fmla="*/ 51 w 54"/>
                <a:gd name="T77" fmla="*/ 27 h 63"/>
                <a:gd name="T78" fmla="*/ 51 w 54"/>
                <a:gd name="T79" fmla="*/ 27 h 63"/>
                <a:gd name="T80" fmla="*/ 51 w 54"/>
                <a:gd name="T81"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4" h="63">
                  <a:moveTo>
                    <a:pt x="46" y="8"/>
                  </a:moveTo>
                  <a:cubicBezTo>
                    <a:pt x="51" y="13"/>
                    <a:pt x="54" y="20"/>
                    <a:pt x="54" y="27"/>
                  </a:cubicBezTo>
                  <a:cubicBezTo>
                    <a:pt x="54" y="30"/>
                    <a:pt x="54" y="33"/>
                    <a:pt x="53" y="36"/>
                  </a:cubicBezTo>
                  <a:cubicBezTo>
                    <a:pt x="52" y="38"/>
                    <a:pt x="51" y="41"/>
                    <a:pt x="49" y="43"/>
                  </a:cubicBezTo>
                  <a:cubicBezTo>
                    <a:pt x="46" y="47"/>
                    <a:pt x="44" y="50"/>
                    <a:pt x="42" y="52"/>
                  </a:cubicBezTo>
                  <a:cubicBezTo>
                    <a:pt x="39" y="55"/>
                    <a:pt x="38" y="57"/>
                    <a:pt x="38" y="62"/>
                  </a:cubicBezTo>
                  <a:cubicBezTo>
                    <a:pt x="38" y="63"/>
                    <a:pt x="37" y="63"/>
                    <a:pt x="36" y="63"/>
                  </a:cubicBezTo>
                  <a:cubicBezTo>
                    <a:pt x="18" y="63"/>
                    <a:pt x="18" y="63"/>
                    <a:pt x="18" y="63"/>
                  </a:cubicBezTo>
                  <a:cubicBezTo>
                    <a:pt x="17" y="63"/>
                    <a:pt x="17" y="63"/>
                    <a:pt x="17" y="62"/>
                  </a:cubicBezTo>
                  <a:cubicBezTo>
                    <a:pt x="17" y="57"/>
                    <a:pt x="15" y="55"/>
                    <a:pt x="12" y="52"/>
                  </a:cubicBezTo>
                  <a:cubicBezTo>
                    <a:pt x="10" y="50"/>
                    <a:pt x="8" y="47"/>
                    <a:pt x="5" y="43"/>
                  </a:cubicBezTo>
                  <a:cubicBezTo>
                    <a:pt x="3" y="41"/>
                    <a:pt x="2" y="38"/>
                    <a:pt x="1" y="36"/>
                  </a:cubicBezTo>
                  <a:cubicBezTo>
                    <a:pt x="0" y="33"/>
                    <a:pt x="0" y="30"/>
                    <a:pt x="0" y="27"/>
                  </a:cubicBezTo>
                  <a:cubicBezTo>
                    <a:pt x="0" y="23"/>
                    <a:pt x="0" y="20"/>
                    <a:pt x="2" y="17"/>
                  </a:cubicBezTo>
                  <a:cubicBezTo>
                    <a:pt x="2" y="17"/>
                    <a:pt x="2" y="17"/>
                    <a:pt x="2" y="17"/>
                  </a:cubicBezTo>
                  <a:cubicBezTo>
                    <a:pt x="3" y="13"/>
                    <a:pt x="5" y="10"/>
                    <a:pt x="8" y="8"/>
                  </a:cubicBezTo>
                  <a:cubicBezTo>
                    <a:pt x="10" y="5"/>
                    <a:pt x="13" y="3"/>
                    <a:pt x="17" y="2"/>
                  </a:cubicBezTo>
                  <a:cubicBezTo>
                    <a:pt x="20" y="1"/>
                    <a:pt x="23" y="0"/>
                    <a:pt x="27" y="0"/>
                  </a:cubicBezTo>
                  <a:cubicBezTo>
                    <a:pt x="31" y="0"/>
                    <a:pt x="34" y="1"/>
                    <a:pt x="37" y="2"/>
                  </a:cubicBezTo>
                  <a:cubicBezTo>
                    <a:pt x="41" y="3"/>
                    <a:pt x="44" y="5"/>
                    <a:pt x="46" y="8"/>
                  </a:cubicBezTo>
                  <a:close/>
                  <a:moveTo>
                    <a:pt x="51" y="27"/>
                  </a:moveTo>
                  <a:cubicBezTo>
                    <a:pt x="51" y="20"/>
                    <a:pt x="49" y="14"/>
                    <a:pt x="44" y="10"/>
                  </a:cubicBezTo>
                  <a:cubicBezTo>
                    <a:pt x="42" y="8"/>
                    <a:pt x="39" y="6"/>
                    <a:pt x="36" y="5"/>
                  </a:cubicBezTo>
                  <a:cubicBezTo>
                    <a:pt x="33" y="4"/>
                    <a:pt x="30" y="3"/>
                    <a:pt x="27" y="3"/>
                  </a:cubicBezTo>
                  <a:cubicBezTo>
                    <a:pt x="24" y="3"/>
                    <a:pt x="21" y="4"/>
                    <a:pt x="18" y="5"/>
                  </a:cubicBezTo>
                  <a:cubicBezTo>
                    <a:pt x="15" y="6"/>
                    <a:pt x="12" y="8"/>
                    <a:pt x="10" y="10"/>
                  </a:cubicBezTo>
                  <a:cubicBezTo>
                    <a:pt x="8" y="12"/>
                    <a:pt x="6" y="15"/>
                    <a:pt x="5" y="18"/>
                  </a:cubicBezTo>
                  <a:cubicBezTo>
                    <a:pt x="5" y="18"/>
                    <a:pt x="5" y="18"/>
                    <a:pt x="5" y="18"/>
                  </a:cubicBezTo>
                  <a:cubicBezTo>
                    <a:pt x="3" y="21"/>
                    <a:pt x="3" y="24"/>
                    <a:pt x="3" y="27"/>
                  </a:cubicBezTo>
                  <a:cubicBezTo>
                    <a:pt x="3" y="30"/>
                    <a:pt x="3" y="32"/>
                    <a:pt x="4" y="35"/>
                  </a:cubicBezTo>
                  <a:cubicBezTo>
                    <a:pt x="5" y="37"/>
                    <a:pt x="6" y="39"/>
                    <a:pt x="7" y="41"/>
                  </a:cubicBezTo>
                  <a:cubicBezTo>
                    <a:pt x="10" y="45"/>
                    <a:pt x="12" y="48"/>
                    <a:pt x="14" y="50"/>
                  </a:cubicBezTo>
                  <a:cubicBezTo>
                    <a:pt x="14" y="50"/>
                    <a:pt x="14" y="50"/>
                    <a:pt x="14" y="50"/>
                  </a:cubicBezTo>
                  <a:cubicBezTo>
                    <a:pt x="18" y="53"/>
                    <a:pt x="19" y="55"/>
                    <a:pt x="20" y="60"/>
                  </a:cubicBezTo>
                  <a:cubicBezTo>
                    <a:pt x="35" y="60"/>
                    <a:pt x="35" y="60"/>
                    <a:pt x="35" y="60"/>
                  </a:cubicBezTo>
                  <a:cubicBezTo>
                    <a:pt x="35" y="55"/>
                    <a:pt x="37" y="53"/>
                    <a:pt x="40" y="50"/>
                  </a:cubicBezTo>
                  <a:cubicBezTo>
                    <a:pt x="42" y="48"/>
                    <a:pt x="44" y="45"/>
                    <a:pt x="47" y="41"/>
                  </a:cubicBezTo>
                  <a:cubicBezTo>
                    <a:pt x="48" y="39"/>
                    <a:pt x="49" y="37"/>
                    <a:pt x="50" y="35"/>
                  </a:cubicBezTo>
                  <a:cubicBezTo>
                    <a:pt x="51" y="32"/>
                    <a:pt x="51" y="30"/>
                    <a:pt x="51" y="27"/>
                  </a:cubicBezTo>
                  <a:close/>
                  <a:moveTo>
                    <a:pt x="51" y="27"/>
                  </a:moveTo>
                  <a:cubicBezTo>
                    <a:pt x="51" y="27"/>
                    <a:pt x="51" y="27"/>
                    <a:pt x="51" y="2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32" name="Freeform 511">
              <a:extLst>
                <a:ext uri="{FF2B5EF4-FFF2-40B4-BE49-F238E27FC236}">
                  <a16:creationId xmlns:a16="http://schemas.microsoft.com/office/drawing/2014/main" id="{595A58BD-75E3-46A2-A1F7-905BF78ECEF8}"/>
                </a:ext>
              </a:extLst>
            </p:cNvPr>
            <p:cNvSpPr>
              <a:spLocks noEditPoints="1"/>
            </p:cNvSpPr>
            <p:nvPr/>
          </p:nvSpPr>
          <p:spPr bwMode="auto">
            <a:xfrm>
              <a:off x="10656888" y="3238500"/>
              <a:ext cx="49213" cy="12700"/>
            </a:xfrm>
            <a:custGeom>
              <a:avLst/>
              <a:gdLst>
                <a:gd name="T0" fmla="*/ 1 w 13"/>
                <a:gd name="T1" fmla="*/ 3 h 3"/>
                <a:gd name="T2" fmla="*/ 0 w 13"/>
                <a:gd name="T3" fmla="*/ 2 h 3"/>
                <a:gd name="T4" fmla="*/ 1 w 13"/>
                <a:gd name="T5" fmla="*/ 0 h 3"/>
                <a:gd name="T6" fmla="*/ 11 w 13"/>
                <a:gd name="T7" fmla="*/ 0 h 3"/>
                <a:gd name="T8" fmla="*/ 13 w 13"/>
                <a:gd name="T9" fmla="*/ 2 h 3"/>
                <a:gd name="T10" fmla="*/ 11 w 13"/>
                <a:gd name="T11" fmla="*/ 3 h 3"/>
                <a:gd name="T12" fmla="*/ 1 w 13"/>
                <a:gd name="T13" fmla="*/ 3 h 3"/>
                <a:gd name="T14" fmla="*/ 1 w 13"/>
                <a:gd name="T15" fmla="*/ 3 h 3"/>
                <a:gd name="T16" fmla="*/ 1 w 13"/>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3">
                  <a:moveTo>
                    <a:pt x="1" y="3"/>
                  </a:moveTo>
                  <a:cubicBezTo>
                    <a:pt x="0" y="3"/>
                    <a:pt x="0" y="3"/>
                    <a:pt x="0" y="2"/>
                  </a:cubicBezTo>
                  <a:cubicBezTo>
                    <a:pt x="0" y="1"/>
                    <a:pt x="0" y="0"/>
                    <a:pt x="1" y="0"/>
                  </a:cubicBezTo>
                  <a:cubicBezTo>
                    <a:pt x="11" y="0"/>
                    <a:pt x="11" y="0"/>
                    <a:pt x="11" y="0"/>
                  </a:cubicBezTo>
                  <a:cubicBezTo>
                    <a:pt x="12" y="0"/>
                    <a:pt x="13" y="1"/>
                    <a:pt x="13" y="2"/>
                  </a:cubicBezTo>
                  <a:cubicBezTo>
                    <a:pt x="13" y="3"/>
                    <a:pt x="12" y="3"/>
                    <a:pt x="11" y="3"/>
                  </a:cubicBezTo>
                  <a:lnTo>
                    <a:pt x="1" y="3"/>
                  </a:lnTo>
                  <a:close/>
                  <a:moveTo>
                    <a:pt x="1" y="3"/>
                  </a:moveTo>
                  <a:cubicBezTo>
                    <a:pt x="1" y="3"/>
                    <a:pt x="1" y="3"/>
                    <a:pt x="1"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33" name="Freeform 512">
              <a:extLst>
                <a:ext uri="{FF2B5EF4-FFF2-40B4-BE49-F238E27FC236}">
                  <a16:creationId xmlns:a16="http://schemas.microsoft.com/office/drawing/2014/main" id="{5823FECF-A753-4367-AFD1-35A05F1CC53F}"/>
                </a:ext>
              </a:extLst>
            </p:cNvPr>
            <p:cNvSpPr>
              <a:spLocks noEditPoints="1"/>
            </p:cNvSpPr>
            <p:nvPr/>
          </p:nvSpPr>
          <p:spPr bwMode="auto">
            <a:xfrm>
              <a:off x="10742613" y="2890838"/>
              <a:ext cx="22225" cy="34925"/>
            </a:xfrm>
            <a:custGeom>
              <a:avLst/>
              <a:gdLst>
                <a:gd name="T0" fmla="*/ 3 w 6"/>
                <a:gd name="T1" fmla="*/ 8 h 9"/>
                <a:gd name="T2" fmla="*/ 1 w 6"/>
                <a:gd name="T3" fmla="*/ 8 h 9"/>
                <a:gd name="T4" fmla="*/ 0 w 6"/>
                <a:gd name="T5" fmla="*/ 6 h 9"/>
                <a:gd name="T6" fmla="*/ 3 w 6"/>
                <a:gd name="T7" fmla="*/ 1 h 9"/>
                <a:gd name="T8" fmla="*/ 5 w 6"/>
                <a:gd name="T9" fmla="*/ 1 h 9"/>
                <a:gd name="T10" fmla="*/ 6 w 6"/>
                <a:gd name="T11" fmla="*/ 3 h 9"/>
                <a:gd name="T12" fmla="*/ 3 w 6"/>
                <a:gd name="T13" fmla="*/ 8 h 9"/>
                <a:gd name="T14" fmla="*/ 3 w 6"/>
                <a:gd name="T15" fmla="*/ 8 h 9"/>
                <a:gd name="T16" fmla="*/ 3 w 6"/>
                <a:gd name="T17"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9">
                  <a:moveTo>
                    <a:pt x="3" y="8"/>
                  </a:moveTo>
                  <a:cubicBezTo>
                    <a:pt x="2" y="9"/>
                    <a:pt x="2" y="9"/>
                    <a:pt x="1" y="8"/>
                  </a:cubicBezTo>
                  <a:cubicBezTo>
                    <a:pt x="0" y="8"/>
                    <a:pt x="0" y="7"/>
                    <a:pt x="0" y="6"/>
                  </a:cubicBezTo>
                  <a:cubicBezTo>
                    <a:pt x="3" y="1"/>
                    <a:pt x="3" y="1"/>
                    <a:pt x="3" y="1"/>
                  </a:cubicBezTo>
                  <a:cubicBezTo>
                    <a:pt x="4" y="1"/>
                    <a:pt x="5" y="0"/>
                    <a:pt x="5" y="1"/>
                  </a:cubicBezTo>
                  <a:cubicBezTo>
                    <a:pt x="6" y="1"/>
                    <a:pt x="6" y="2"/>
                    <a:pt x="6" y="3"/>
                  </a:cubicBezTo>
                  <a:lnTo>
                    <a:pt x="3" y="8"/>
                  </a:lnTo>
                  <a:close/>
                  <a:moveTo>
                    <a:pt x="3" y="8"/>
                  </a:moveTo>
                  <a:cubicBezTo>
                    <a:pt x="3" y="8"/>
                    <a:pt x="3" y="8"/>
                    <a:pt x="3"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34" name="Freeform 513">
              <a:extLst>
                <a:ext uri="{FF2B5EF4-FFF2-40B4-BE49-F238E27FC236}">
                  <a16:creationId xmlns:a16="http://schemas.microsoft.com/office/drawing/2014/main" id="{B8E77918-3C06-42AB-8E16-698307811AE5}"/>
                </a:ext>
              </a:extLst>
            </p:cNvPr>
            <p:cNvSpPr>
              <a:spLocks noEditPoints="1"/>
            </p:cNvSpPr>
            <p:nvPr/>
          </p:nvSpPr>
          <p:spPr bwMode="auto">
            <a:xfrm>
              <a:off x="10593388" y="2890838"/>
              <a:ext cx="23813" cy="34925"/>
            </a:xfrm>
            <a:custGeom>
              <a:avLst/>
              <a:gdLst>
                <a:gd name="T0" fmla="*/ 6 w 6"/>
                <a:gd name="T1" fmla="*/ 6 h 9"/>
                <a:gd name="T2" fmla="*/ 5 w 6"/>
                <a:gd name="T3" fmla="*/ 8 h 9"/>
                <a:gd name="T4" fmla="*/ 3 w 6"/>
                <a:gd name="T5" fmla="*/ 8 h 9"/>
                <a:gd name="T6" fmla="*/ 0 w 6"/>
                <a:gd name="T7" fmla="*/ 3 h 9"/>
                <a:gd name="T8" fmla="*/ 1 w 6"/>
                <a:gd name="T9" fmla="*/ 1 h 9"/>
                <a:gd name="T10" fmla="*/ 3 w 6"/>
                <a:gd name="T11" fmla="*/ 1 h 9"/>
                <a:gd name="T12" fmla="*/ 6 w 6"/>
                <a:gd name="T13" fmla="*/ 6 h 9"/>
                <a:gd name="T14" fmla="*/ 6 w 6"/>
                <a:gd name="T15" fmla="*/ 6 h 9"/>
                <a:gd name="T16" fmla="*/ 6 w 6"/>
                <a:gd name="T1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9">
                  <a:moveTo>
                    <a:pt x="6" y="6"/>
                  </a:moveTo>
                  <a:cubicBezTo>
                    <a:pt x="6" y="7"/>
                    <a:pt x="6" y="8"/>
                    <a:pt x="5" y="8"/>
                  </a:cubicBezTo>
                  <a:cubicBezTo>
                    <a:pt x="5" y="9"/>
                    <a:pt x="4" y="9"/>
                    <a:pt x="3" y="8"/>
                  </a:cubicBezTo>
                  <a:cubicBezTo>
                    <a:pt x="0" y="3"/>
                    <a:pt x="0" y="3"/>
                    <a:pt x="0" y="3"/>
                  </a:cubicBezTo>
                  <a:cubicBezTo>
                    <a:pt x="0" y="2"/>
                    <a:pt x="0" y="1"/>
                    <a:pt x="1" y="1"/>
                  </a:cubicBezTo>
                  <a:cubicBezTo>
                    <a:pt x="2" y="0"/>
                    <a:pt x="2" y="1"/>
                    <a:pt x="3" y="1"/>
                  </a:cubicBezTo>
                  <a:lnTo>
                    <a:pt x="6" y="6"/>
                  </a:lnTo>
                  <a:close/>
                  <a:moveTo>
                    <a:pt x="6" y="6"/>
                  </a:moveTo>
                  <a:cubicBezTo>
                    <a:pt x="6" y="6"/>
                    <a:pt x="6" y="6"/>
                    <a:pt x="6"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35" name="Freeform 514">
              <a:extLst>
                <a:ext uri="{FF2B5EF4-FFF2-40B4-BE49-F238E27FC236}">
                  <a16:creationId xmlns:a16="http://schemas.microsoft.com/office/drawing/2014/main" id="{4AACD472-9FE5-4ECE-8191-833B216E71D6}"/>
                </a:ext>
              </a:extLst>
            </p:cNvPr>
            <p:cNvSpPr>
              <a:spLocks noEditPoints="1"/>
            </p:cNvSpPr>
            <p:nvPr/>
          </p:nvSpPr>
          <p:spPr bwMode="auto">
            <a:xfrm>
              <a:off x="10536238" y="2949575"/>
              <a:ext cx="30163" cy="26987"/>
            </a:xfrm>
            <a:custGeom>
              <a:avLst/>
              <a:gdLst>
                <a:gd name="T0" fmla="*/ 7 w 8"/>
                <a:gd name="T1" fmla="*/ 4 h 7"/>
                <a:gd name="T2" fmla="*/ 8 w 8"/>
                <a:gd name="T3" fmla="*/ 6 h 7"/>
                <a:gd name="T4" fmla="*/ 6 w 8"/>
                <a:gd name="T5" fmla="*/ 6 h 7"/>
                <a:gd name="T6" fmla="*/ 1 w 8"/>
                <a:gd name="T7" fmla="*/ 3 h 7"/>
                <a:gd name="T8" fmla="*/ 0 w 8"/>
                <a:gd name="T9" fmla="*/ 1 h 7"/>
                <a:gd name="T10" fmla="*/ 2 w 8"/>
                <a:gd name="T11" fmla="*/ 1 h 7"/>
                <a:gd name="T12" fmla="*/ 7 w 8"/>
                <a:gd name="T13" fmla="*/ 4 h 7"/>
                <a:gd name="T14" fmla="*/ 7 w 8"/>
                <a:gd name="T15" fmla="*/ 4 h 7"/>
                <a:gd name="T16" fmla="*/ 7 w 8"/>
                <a:gd name="T17"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7" y="4"/>
                  </a:moveTo>
                  <a:cubicBezTo>
                    <a:pt x="8" y="4"/>
                    <a:pt x="8" y="5"/>
                    <a:pt x="8" y="6"/>
                  </a:cubicBezTo>
                  <a:cubicBezTo>
                    <a:pt x="8" y="6"/>
                    <a:pt x="7" y="7"/>
                    <a:pt x="6" y="6"/>
                  </a:cubicBezTo>
                  <a:cubicBezTo>
                    <a:pt x="1" y="3"/>
                    <a:pt x="1" y="3"/>
                    <a:pt x="1" y="3"/>
                  </a:cubicBezTo>
                  <a:cubicBezTo>
                    <a:pt x="0" y="3"/>
                    <a:pt x="0" y="2"/>
                    <a:pt x="0" y="1"/>
                  </a:cubicBezTo>
                  <a:cubicBezTo>
                    <a:pt x="1" y="1"/>
                    <a:pt x="2" y="0"/>
                    <a:pt x="2" y="1"/>
                  </a:cubicBezTo>
                  <a:lnTo>
                    <a:pt x="7" y="4"/>
                  </a:lnTo>
                  <a:close/>
                  <a:moveTo>
                    <a:pt x="7" y="4"/>
                  </a:moveTo>
                  <a:cubicBezTo>
                    <a:pt x="7" y="4"/>
                    <a:pt x="7" y="4"/>
                    <a:pt x="7"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36" name="Freeform 515">
              <a:extLst>
                <a:ext uri="{FF2B5EF4-FFF2-40B4-BE49-F238E27FC236}">
                  <a16:creationId xmlns:a16="http://schemas.microsoft.com/office/drawing/2014/main" id="{904005EE-8C3F-41EE-A493-2E02E1B46C7B}"/>
                </a:ext>
              </a:extLst>
            </p:cNvPr>
            <p:cNvSpPr>
              <a:spLocks noEditPoints="1"/>
            </p:cNvSpPr>
            <p:nvPr/>
          </p:nvSpPr>
          <p:spPr bwMode="auto">
            <a:xfrm>
              <a:off x="10791826" y="2949575"/>
              <a:ext cx="31750" cy="26987"/>
            </a:xfrm>
            <a:custGeom>
              <a:avLst/>
              <a:gdLst>
                <a:gd name="T0" fmla="*/ 2 w 8"/>
                <a:gd name="T1" fmla="*/ 6 h 7"/>
                <a:gd name="T2" fmla="*/ 0 w 8"/>
                <a:gd name="T3" fmla="*/ 6 h 7"/>
                <a:gd name="T4" fmla="*/ 1 w 8"/>
                <a:gd name="T5" fmla="*/ 4 h 7"/>
                <a:gd name="T6" fmla="*/ 6 w 8"/>
                <a:gd name="T7" fmla="*/ 1 h 7"/>
                <a:gd name="T8" fmla="*/ 8 w 8"/>
                <a:gd name="T9" fmla="*/ 1 h 7"/>
                <a:gd name="T10" fmla="*/ 7 w 8"/>
                <a:gd name="T11" fmla="*/ 3 h 7"/>
                <a:gd name="T12" fmla="*/ 2 w 8"/>
                <a:gd name="T13" fmla="*/ 6 h 7"/>
                <a:gd name="T14" fmla="*/ 2 w 8"/>
                <a:gd name="T15" fmla="*/ 6 h 7"/>
                <a:gd name="T16" fmla="*/ 2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2" y="6"/>
                  </a:moveTo>
                  <a:cubicBezTo>
                    <a:pt x="1" y="7"/>
                    <a:pt x="0" y="6"/>
                    <a:pt x="0" y="6"/>
                  </a:cubicBezTo>
                  <a:cubicBezTo>
                    <a:pt x="0" y="5"/>
                    <a:pt x="0" y="4"/>
                    <a:pt x="1" y="4"/>
                  </a:cubicBezTo>
                  <a:cubicBezTo>
                    <a:pt x="6" y="1"/>
                    <a:pt x="6" y="1"/>
                    <a:pt x="6" y="1"/>
                  </a:cubicBezTo>
                  <a:cubicBezTo>
                    <a:pt x="7" y="0"/>
                    <a:pt x="7" y="1"/>
                    <a:pt x="8" y="1"/>
                  </a:cubicBezTo>
                  <a:cubicBezTo>
                    <a:pt x="8" y="2"/>
                    <a:pt x="8" y="3"/>
                    <a:pt x="7" y="3"/>
                  </a:cubicBezTo>
                  <a:lnTo>
                    <a:pt x="2" y="6"/>
                  </a:lnTo>
                  <a:close/>
                  <a:moveTo>
                    <a:pt x="2" y="6"/>
                  </a:moveTo>
                  <a:cubicBezTo>
                    <a:pt x="2" y="6"/>
                    <a:pt x="2" y="6"/>
                    <a:pt x="2"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37" name="Freeform 516">
              <a:extLst>
                <a:ext uri="{FF2B5EF4-FFF2-40B4-BE49-F238E27FC236}">
                  <a16:creationId xmlns:a16="http://schemas.microsoft.com/office/drawing/2014/main" id="{6BE3E552-D486-463D-BD42-E2B0EDF29F32}"/>
                </a:ext>
              </a:extLst>
            </p:cNvPr>
            <p:cNvSpPr>
              <a:spLocks noEditPoints="1"/>
            </p:cNvSpPr>
            <p:nvPr/>
          </p:nvSpPr>
          <p:spPr bwMode="auto">
            <a:xfrm>
              <a:off x="10601326" y="2957513"/>
              <a:ext cx="85725" cy="115887"/>
            </a:xfrm>
            <a:custGeom>
              <a:avLst/>
              <a:gdLst>
                <a:gd name="T0" fmla="*/ 4 w 22"/>
                <a:gd name="T1" fmla="*/ 27 h 30"/>
                <a:gd name="T2" fmla="*/ 3 w 22"/>
                <a:gd name="T3" fmla="*/ 29 h 30"/>
                <a:gd name="T4" fmla="*/ 1 w 22"/>
                <a:gd name="T5" fmla="*/ 28 h 30"/>
                <a:gd name="T6" fmla="*/ 0 w 22"/>
                <a:gd name="T7" fmla="*/ 25 h 30"/>
                <a:gd name="T8" fmla="*/ 0 w 22"/>
                <a:gd name="T9" fmla="*/ 21 h 30"/>
                <a:gd name="T10" fmla="*/ 1 w 22"/>
                <a:gd name="T11" fmla="*/ 19 h 30"/>
                <a:gd name="T12" fmla="*/ 3 w 22"/>
                <a:gd name="T13" fmla="*/ 21 h 30"/>
                <a:gd name="T14" fmla="*/ 3 w 22"/>
                <a:gd name="T15" fmla="*/ 24 h 30"/>
                <a:gd name="T16" fmla="*/ 4 w 22"/>
                <a:gd name="T17" fmla="*/ 27 h 30"/>
                <a:gd name="T18" fmla="*/ 4 w 22"/>
                <a:gd name="T19" fmla="*/ 14 h 30"/>
                <a:gd name="T20" fmla="*/ 2 w 22"/>
                <a:gd name="T21" fmla="*/ 15 h 30"/>
                <a:gd name="T22" fmla="*/ 1 w 22"/>
                <a:gd name="T23" fmla="*/ 13 h 30"/>
                <a:gd name="T24" fmla="*/ 3 w 22"/>
                <a:gd name="T25" fmla="*/ 9 h 30"/>
                <a:gd name="T26" fmla="*/ 3 w 22"/>
                <a:gd name="T27" fmla="*/ 9 h 30"/>
                <a:gd name="T28" fmla="*/ 3 w 22"/>
                <a:gd name="T29" fmla="*/ 9 h 30"/>
                <a:gd name="T30" fmla="*/ 6 w 22"/>
                <a:gd name="T31" fmla="*/ 6 h 30"/>
                <a:gd name="T32" fmla="*/ 9 w 22"/>
                <a:gd name="T33" fmla="*/ 4 h 30"/>
                <a:gd name="T34" fmla="*/ 9 w 22"/>
                <a:gd name="T35" fmla="*/ 4 h 30"/>
                <a:gd name="T36" fmla="*/ 12 w 22"/>
                <a:gd name="T37" fmla="*/ 2 h 30"/>
                <a:gd name="T38" fmla="*/ 16 w 22"/>
                <a:gd name="T39" fmla="*/ 1 h 30"/>
                <a:gd name="T40" fmla="*/ 20 w 22"/>
                <a:gd name="T41" fmla="*/ 0 h 30"/>
                <a:gd name="T42" fmla="*/ 22 w 22"/>
                <a:gd name="T43" fmla="*/ 2 h 30"/>
                <a:gd name="T44" fmla="*/ 20 w 22"/>
                <a:gd name="T45" fmla="*/ 3 h 30"/>
                <a:gd name="T46" fmla="*/ 17 w 22"/>
                <a:gd name="T47" fmla="*/ 4 h 30"/>
                <a:gd name="T48" fmla="*/ 13 w 22"/>
                <a:gd name="T49" fmla="*/ 5 h 30"/>
                <a:gd name="T50" fmla="*/ 10 w 22"/>
                <a:gd name="T51" fmla="*/ 6 h 30"/>
                <a:gd name="T52" fmla="*/ 8 w 22"/>
                <a:gd name="T53" fmla="*/ 8 h 30"/>
                <a:gd name="T54" fmla="*/ 6 w 22"/>
                <a:gd name="T55" fmla="*/ 11 h 30"/>
                <a:gd name="T56" fmla="*/ 4 w 22"/>
                <a:gd name="T57" fmla="*/ 14 h 30"/>
                <a:gd name="T58" fmla="*/ 4 w 22"/>
                <a:gd name="T59" fmla="*/ 14 h 30"/>
                <a:gd name="T60" fmla="*/ 4 w 22"/>
                <a:gd name="T61" fmla="*/ 1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30">
                  <a:moveTo>
                    <a:pt x="4" y="27"/>
                  </a:moveTo>
                  <a:cubicBezTo>
                    <a:pt x="4" y="28"/>
                    <a:pt x="4" y="29"/>
                    <a:pt x="3" y="29"/>
                  </a:cubicBezTo>
                  <a:cubicBezTo>
                    <a:pt x="2" y="30"/>
                    <a:pt x="2" y="29"/>
                    <a:pt x="1" y="28"/>
                  </a:cubicBezTo>
                  <a:cubicBezTo>
                    <a:pt x="1" y="27"/>
                    <a:pt x="0" y="26"/>
                    <a:pt x="0" y="25"/>
                  </a:cubicBezTo>
                  <a:cubicBezTo>
                    <a:pt x="0" y="23"/>
                    <a:pt x="0" y="22"/>
                    <a:pt x="0" y="21"/>
                  </a:cubicBezTo>
                  <a:cubicBezTo>
                    <a:pt x="0" y="20"/>
                    <a:pt x="0" y="19"/>
                    <a:pt x="1" y="19"/>
                  </a:cubicBezTo>
                  <a:cubicBezTo>
                    <a:pt x="2" y="19"/>
                    <a:pt x="3" y="20"/>
                    <a:pt x="3" y="21"/>
                  </a:cubicBezTo>
                  <a:cubicBezTo>
                    <a:pt x="3" y="22"/>
                    <a:pt x="3" y="23"/>
                    <a:pt x="3" y="24"/>
                  </a:cubicBezTo>
                  <a:cubicBezTo>
                    <a:pt x="3" y="25"/>
                    <a:pt x="4" y="26"/>
                    <a:pt x="4" y="27"/>
                  </a:cubicBezTo>
                  <a:close/>
                  <a:moveTo>
                    <a:pt x="4" y="14"/>
                  </a:moveTo>
                  <a:cubicBezTo>
                    <a:pt x="4" y="15"/>
                    <a:pt x="3" y="15"/>
                    <a:pt x="2" y="15"/>
                  </a:cubicBezTo>
                  <a:cubicBezTo>
                    <a:pt x="1" y="14"/>
                    <a:pt x="1" y="13"/>
                    <a:pt x="1" y="13"/>
                  </a:cubicBezTo>
                  <a:cubicBezTo>
                    <a:pt x="2" y="11"/>
                    <a:pt x="2" y="10"/>
                    <a:pt x="3" y="9"/>
                  </a:cubicBezTo>
                  <a:cubicBezTo>
                    <a:pt x="3" y="9"/>
                    <a:pt x="3" y="9"/>
                    <a:pt x="3" y="9"/>
                  </a:cubicBezTo>
                  <a:cubicBezTo>
                    <a:pt x="3" y="9"/>
                    <a:pt x="3" y="9"/>
                    <a:pt x="3" y="9"/>
                  </a:cubicBezTo>
                  <a:cubicBezTo>
                    <a:pt x="4" y="8"/>
                    <a:pt x="5" y="7"/>
                    <a:pt x="6" y="6"/>
                  </a:cubicBezTo>
                  <a:cubicBezTo>
                    <a:pt x="7" y="5"/>
                    <a:pt x="8" y="4"/>
                    <a:pt x="9" y="4"/>
                  </a:cubicBezTo>
                  <a:cubicBezTo>
                    <a:pt x="9" y="4"/>
                    <a:pt x="9" y="4"/>
                    <a:pt x="9" y="4"/>
                  </a:cubicBezTo>
                  <a:cubicBezTo>
                    <a:pt x="10" y="3"/>
                    <a:pt x="11" y="2"/>
                    <a:pt x="12" y="2"/>
                  </a:cubicBezTo>
                  <a:cubicBezTo>
                    <a:pt x="13" y="1"/>
                    <a:pt x="15" y="1"/>
                    <a:pt x="16" y="1"/>
                  </a:cubicBezTo>
                  <a:cubicBezTo>
                    <a:pt x="17" y="0"/>
                    <a:pt x="19" y="0"/>
                    <a:pt x="20" y="0"/>
                  </a:cubicBezTo>
                  <a:cubicBezTo>
                    <a:pt x="21" y="0"/>
                    <a:pt x="22" y="1"/>
                    <a:pt x="22" y="2"/>
                  </a:cubicBezTo>
                  <a:cubicBezTo>
                    <a:pt x="22" y="3"/>
                    <a:pt x="21" y="3"/>
                    <a:pt x="20" y="3"/>
                  </a:cubicBezTo>
                  <a:cubicBezTo>
                    <a:pt x="19" y="3"/>
                    <a:pt x="18" y="3"/>
                    <a:pt x="17" y="4"/>
                  </a:cubicBezTo>
                  <a:cubicBezTo>
                    <a:pt x="15" y="4"/>
                    <a:pt x="14" y="4"/>
                    <a:pt x="13" y="5"/>
                  </a:cubicBezTo>
                  <a:cubicBezTo>
                    <a:pt x="12" y="5"/>
                    <a:pt x="11" y="6"/>
                    <a:pt x="10" y="6"/>
                  </a:cubicBezTo>
                  <a:cubicBezTo>
                    <a:pt x="9" y="7"/>
                    <a:pt x="9" y="7"/>
                    <a:pt x="8" y="8"/>
                  </a:cubicBezTo>
                  <a:cubicBezTo>
                    <a:pt x="7" y="9"/>
                    <a:pt x="6" y="10"/>
                    <a:pt x="6" y="11"/>
                  </a:cubicBezTo>
                  <a:cubicBezTo>
                    <a:pt x="5" y="12"/>
                    <a:pt x="5" y="13"/>
                    <a:pt x="4" y="14"/>
                  </a:cubicBezTo>
                  <a:close/>
                  <a:moveTo>
                    <a:pt x="4" y="14"/>
                  </a:moveTo>
                  <a:cubicBezTo>
                    <a:pt x="4" y="14"/>
                    <a:pt x="4" y="14"/>
                    <a:pt x="4" y="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grpSp>
        <p:nvGrpSpPr>
          <p:cNvPr id="38" name="组合 37">
            <a:extLst>
              <a:ext uri="{FF2B5EF4-FFF2-40B4-BE49-F238E27FC236}">
                <a16:creationId xmlns:a16="http://schemas.microsoft.com/office/drawing/2014/main" id="{85F12A83-8182-4BC4-9F9E-8303434405AC}"/>
              </a:ext>
            </a:extLst>
          </p:cNvPr>
          <p:cNvGrpSpPr/>
          <p:nvPr/>
        </p:nvGrpSpPr>
        <p:grpSpPr>
          <a:xfrm>
            <a:off x="2774174" y="3028046"/>
            <a:ext cx="2751041" cy="801907"/>
            <a:chOff x="7808122" y="1529994"/>
            <a:chExt cx="2751041" cy="801907"/>
          </a:xfrm>
        </p:grpSpPr>
        <p:sp>
          <p:nvSpPr>
            <p:cNvPr id="39" name="Shape 1350">
              <a:extLst>
                <a:ext uri="{FF2B5EF4-FFF2-40B4-BE49-F238E27FC236}">
                  <a16:creationId xmlns:a16="http://schemas.microsoft.com/office/drawing/2014/main" id="{43C99370-ED7C-4A0A-A054-899FD13F7687}"/>
                </a:ext>
              </a:extLst>
            </p:cNvPr>
            <p:cNvSpPr txBox="1"/>
            <p:nvPr/>
          </p:nvSpPr>
          <p:spPr>
            <a:xfrm>
              <a:off x="7808122" y="1529994"/>
              <a:ext cx="1167966" cy="338554"/>
            </a:xfrm>
            <a:prstGeom prst="rect">
              <a:avLst/>
            </a:prstGeom>
            <a:noFill/>
            <a:ln>
              <a:noFill/>
            </a:ln>
          </p:spPr>
          <p:txBody>
            <a:bodyPr lIns="45713" tIns="22850" rIns="45713" bIns="22850" anchor="t" anchorCtr="0">
              <a:noAutofit/>
            </a:bodyPr>
            <a:lstStyle>
              <a:defPPr>
                <a:defRPr lang="zh-CN"/>
              </a:defPPr>
              <a:lvl1pPr>
                <a:buSzPct val="25000"/>
                <a:defRPr sz="1600" b="1">
                  <a:solidFill>
                    <a:schemeClr val="bg1"/>
                  </a:solidFill>
                  <a:cs typeface="+mn-ea"/>
                </a:defRPr>
              </a:lvl1pPr>
            </a:lstStyle>
            <a:p>
              <a:r>
                <a:rPr lang="zh-CN" altLang="en-US" dirty="0">
                  <a:solidFill>
                    <a:schemeClr val="tx1"/>
                  </a:solidFill>
                  <a:sym typeface="+mn-lt"/>
                </a:rPr>
                <a:t>优势分析</a:t>
              </a:r>
              <a:r>
                <a:rPr lang="en-US" altLang="zh-CN" dirty="0">
                  <a:solidFill>
                    <a:schemeClr val="tx1"/>
                  </a:solidFill>
                  <a:sym typeface="+mn-lt"/>
                </a:rPr>
                <a:t>02</a:t>
              </a:r>
              <a:endParaRPr lang="id-ID" dirty="0">
                <a:solidFill>
                  <a:schemeClr val="tx1"/>
                </a:solidFill>
                <a:sym typeface="+mn-lt"/>
              </a:endParaRPr>
            </a:p>
          </p:txBody>
        </p:sp>
        <p:sp>
          <p:nvSpPr>
            <p:cNvPr id="40" name="Shape 1350">
              <a:extLst>
                <a:ext uri="{FF2B5EF4-FFF2-40B4-BE49-F238E27FC236}">
                  <a16:creationId xmlns:a16="http://schemas.microsoft.com/office/drawing/2014/main" id="{2B43E70D-AD82-46AA-8CD8-EB3B2EA43983}"/>
                </a:ext>
              </a:extLst>
            </p:cNvPr>
            <p:cNvSpPr txBox="1"/>
            <p:nvPr/>
          </p:nvSpPr>
          <p:spPr>
            <a:xfrm>
              <a:off x="7808122" y="1840588"/>
              <a:ext cx="2751041" cy="491313"/>
            </a:xfrm>
            <a:prstGeom prst="rect">
              <a:avLst/>
            </a:prstGeom>
            <a:noFill/>
            <a:ln>
              <a:noFill/>
            </a:ln>
          </p:spPr>
          <p:txBody>
            <a:bodyPr lIns="45713" tIns="22850" rIns="45713" bIns="22850" anchor="t" anchorCtr="0">
              <a:noAutofit/>
            </a:bodyPr>
            <a:lstStyle/>
            <a:p>
              <a:r>
                <a:rPr lang="zh-CN" altLang="en-US" sz="1400" dirty="0">
                  <a:cs typeface="+mn-ea"/>
                  <a:sym typeface="+mn-lt"/>
                </a:rPr>
                <a:t>本模版所有图形线条及其相应素材均可自由编辑、改色、替换。</a:t>
              </a:r>
              <a:endParaRPr lang="en-US" altLang="zh-CN" sz="1400" dirty="0">
                <a:cs typeface="+mn-ea"/>
                <a:sym typeface="+mn-lt"/>
              </a:endParaRPr>
            </a:p>
          </p:txBody>
        </p:sp>
      </p:grpSp>
      <p:sp>
        <p:nvSpPr>
          <p:cNvPr id="41" name="Oval 5">
            <a:extLst>
              <a:ext uri="{FF2B5EF4-FFF2-40B4-BE49-F238E27FC236}">
                <a16:creationId xmlns:a16="http://schemas.microsoft.com/office/drawing/2014/main" id="{249DA21F-4A97-400A-9E2B-2DA80F77E832}"/>
              </a:ext>
            </a:extLst>
          </p:cNvPr>
          <p:cNvSpPr/>
          <p:nvPr/>
        </p:nvSpPr>
        <p:spPr>
          <a:xfrm>
            <a:off x="1625929" y="4427849"/>
            <a:ext cx="760422" cy="760422"/>
          </a:xfrm>
          <a:prstGeom prst="roundRect">
            <a:avLst/>
          </a:prstGeom>
          <a:noFill/>
          <a:ln w="57150">
            <a:gradFill>
              <a:gsLst>
                <a:gs pos="0">
                  <a:schemeClr val="accent1">
                    <a:lumMod val="5000"/>
                    <a:lumOff val="95000"/>
                  </a:schemeClr>
                </a:gs>
                <a:gs pos="68000">
                  <a:schemeClr val="tx1">
                    <a:lumMod val="72000"/>
                    <a:lumOff val="28000"/>
                  </a:schemeClr>
                </a:gs>
                <a:gs pos="96000">
                  <a:schemeClr val="bg1">
                    <a:lumMod val="65000"/>
                  </a:schemeClr>
                </a:gs>
                <a:gs pos="83000">
                  <a:schemeClr val="bg1">
                    <a:lumMod val="6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sym typeface="+mn-lt"/>
            </a:endParaRPr>
          </a:p>
        </p:txBody>
      </p:sp>
      <p:grpSp>
        <p:nvGrpSpPr>
          <p:cNvPr id="42" name="Group 40">
            <a:extLst>
              <a:ext uri="{FF2B5EF4-FFF2-40B4-BE49-F238E27FC236}">
                <a16:creationId xmlns:a16="http://schemas.microsoft.com/office/drawing/2014/main" id="{9D81751E-924E-4663-A50A-4A48B9ECF3A0}"/>
              </a:ext>
            </a:extLst>
          </p:cNvPr>
          <p:cNvGrpSpPr/>
          <p:nvPr/>
        </p:nvGrpSpPr>
        <p:grpSpPr>
          <a:xfrm>
            <a:off x="1746246" y="4568236"/>
            <a:ext cx="524125" cy="383774"/>
            <a:chOff x="4645026" y="2922588"/>
            <a:chExt cx="379411" cy="277812"/>
          </a:xfrm>
          <a:solidFill>
            <a:schemeClr val="bg1"/>
          </a:solidFill>
        </p:grpSpPr>
        <p:sp>
          <p:nvSpPr>
            <p:cNvPr id="43" name="Freeform 391">
              <a:extLst>
                <a:ext uri="{FF2B5EF4-FFF2-40B4-BE49-F238E27FC236}">
                  <a16:creationId xmlns:a16="http://schemas.microsoft.com/office/drawing/2014/main" id="{38537B00-91A5-4EAD-9B2F-9DA1FAF35543}"/>
                </a:ext>
              </a:extLst>
            </p:cNvPr>
            <p:cNvSpPr>
              <a:spLocks noEditPoints="1"/>
            </p:cNvSpPr>
            <p:nvPr/>
          </p:nvSpPr>
          <p:spPr bwMode="auto">
            <a:xfrm>
              <a:off x="4645026" y="3125788"/>
              <a:ext cx="120650" cy="74612"/>
            </a:xfrm>
            <a:custGeom>
              <a:avLst/>
              <a:gdLst>
                <a:gd name="T0" fmla="*/ 4 w 31"/>
                <a:gd name="T1" fmla="*/ 16 h 19"/>
                <a:gd name="T2" fmla="*/ 27 w 31"/>
                <a:gd name="T3" fmla="*/ 16 h 19"/>
                <a:gd name="T4" fmla="*/ 23 w 31"/>
                <a:gd name="T5" fmla="*/ 3 h 19"/>
                <a:gd name="T6" fmla="*/ 7 w 31"/>
                <a:gd name="T7" fmla="*/ 3 h 19"/>
                <a:gd name="T8" fmla="*/ 4 w 31"/>
                <a:gd name="T9" fmla="*/ 16 h 19"/>
                <a:gd name="T10" fmla="*/ 29 w 31"/>
                <a:gd name="T11" fmla="*/ 19 h 19"/>
                <a:gd name="T12" fmla="*/ 2 w 31"/>
                <a:gd name="T13" fmla="*/ 19 h 19"/>
                <a:gd name="T14" fmla="*/ 1 w 31"/>
                <a:gd name="T15" fmla="*/ 19 h 19"/>
                <a:gd name="T16" fmla="*/ 0 w 31"/>
                <a:gd name="T17" fmla="*/ 17 h 19"/>
                <a:gd name="T18" fmla="*/ 5 w 31"/>
                <a:gd name="T19" fmla="*/ 1 h 19"/>
                <a:gd name="T20" fmla="*/ 6 w 31"/>
                <a:gd name="T21" fmla="*/ 0 h 19"/>
                <a:gd name="T22" fmla="*/ 25 w 31"/>
                <a:gd name="T23" fmla="*/ 0 h 19"/>
                <a:gd name="T24" fmla="*/ 26 w 31"/>
                <a:gd name="T25" fmla="*/ 1 h 19"/>
                <a:gd name="T26" fmla="*/ 31 w 31"/>
                <a:gd name="T27" fmla="*/ 17 h 19"/>
                <a:gd name="T28" fmla="*/ 31 w 31"/>
                <a:gd name="T29" fmla="*/ 17 h 19"/>
                <a:gd name="T30" fmla="*/ 29 w 31"/>
                <a:gd name="T31" fmla="*/ 19 h 19"/>
                <a:gd name="T32" fmla="*/ 29 w 31"/>
                <a:gd name="T33" fmla="*/ 19 h 19"/>
                <a:gd name="T34" fmla="*/ 29 w 31"/>
                <a:gd name="T35"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 h="19">
                  <a:moveTo>
                    <a:pt x="4" y="16"/>
                  </a:moveTo>
                  <a:cubicBezTo>
                    <a:pt x="27" y="16"/>
                    <a:pt x="27" y="16"/>
                    <a:pt x="27" y="16"/>
                  </a:cubicBezTo>
                  <a:cubicBezTo>
                    <a:pt x="23" y="3"/>
                    <a:pt x="23" y="3"/>
                    <a:pt x="23" y="3"/>
                  </a:cubicBezTo>
                  <a:cubicBezTo>
                    <a:pt x="7" y="3"/>
                    <a:pt x="7" y="3"/>
                    <a:pt x="7" y="3"/>
                  </a:cubicBezTo>
                  <a:lnTo>
                    <a:pt x="4" y="16"/>
                  </a:lnTo>
                  <a:close/>
                  <a:moveTo>
                    <a:pt x="29" y="19"/>
                  </a:moveTo>
                  <a:cubicBezTo>
                    <a:pt x="2" y="19"/>
                    <a:pt x="2" y="19"/>
                    <a:pt x="2" y="19"/>
                  </a:cubicBezTo>
                  <a:cubicBezTo>
                    <a:pt x="1" y="19"/>
                    <a:pt x="1" y="19"/>
                    <a:pt x="1" y="19"/>
                  </a:cubicBezTo>
                  <a:cubicBezTo>
                    <a:pt x="0" y="18"/>
                    <a:pt x="0" y="17"/>
                    <a:pt x="0" y="17"/>
                  </a:cubicBezTo>
                  <a:cubicBezTo>
                    <a:pt x="5" y="1"/>
                    <a:pt x="5" y="1"/>
                    <a:pt x="5" y="1"/>
                  </a:cubicBezTo>
                  <a:cubicBezTo>
                    <a:pt x="5" y="1"/>
                    <a:pt x="5" y="0"/>
                    <a:pt x="6" y="0"/>
                  </a:cubicBezTo>
                  <a:cubicBezTo>
                    <a:pt x="25" y="0"/>
                    <a:pt x="25" y="0"/>
                    <a:pt x="25" y="0"/>
                  </a:cubicBezTo>
                  <a:cubicBezTo>
                    <a:pt x="25" y="0"/>
                    <a:pt x="26" y="1"/>
                    <a:pt x="26" y="1"/>
                  </a:cubicBezTo>
                  <a:cubicBezTo>
                    <a:pt x="31" y="17"/>
                    <a:pt x="31" y="17"/>
                    <a:pt x="31" y="17"/>
                  </a:cubicBezTo>
                  <a:cubicBezTo>
                    <a:pt x="31" y="17"/>
                    <a:pt x="31" y="17"/>
                    <a:pt x="31" y="17"/>
                  </a:cubicBezTo>
                  <a:cubicBezTo>
                    <a:pt x="31" y="18"/>
                    <a:pt x="30" y="19"/>
                    <a:pt x="29" y="19"/>
                  </a:cubicBezTo>
                  <a:close/>
                  <a:moveTo>
                    <a:pt x="29" y="19"/>
                  </a:moveTo>
                  <a:cubicBezTo>
                    <a:pt x="29" y="19"/>
                    <a:pt x="29" y="19"/>
                    <a:pt x="29" y="1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44" name="Freeform 392">
              <a:extLst>
                <a:ext uri="{FF2B5EF4-FFF2-40B4-BE49-F238E27FC236}">
                  <a16:creationId xmlns:a16="http://schemas.microsoft.com/office/drawing/2014/main" id="{48B64B7A-E2A5-4D8A-9F82-76138FAB7F24}"/>
                </a:ext>
              </a:extLst>
            </p:cNvPr>
            <p:cNvSpPr>
              <a:spLocks noEditPoints="1"/>
            </p:cNvSpPr>
            <p:nvPr/>
          </p:nvSpPr>
          <p:spPr bwMode="auto">
            <a:xfrm>
              <a:off x="4905375" y="3125788"/>
              <a:ext cx="119062" cy="74612"/>
            </a:xfrm>
            <a:custGeom>
              <a:avLst/>
              <a:gdLst>
                <a:gd name="T0" fmla="*/ 4 w 31"/>
                <a:gd name="T1" fmla="*/ 16 h 19"/>
                <a:gd name="T2" fmla="*/ 28 w 31"/>
                <a:gd name="T3" fmla="*/ 16 h 19"/>
                <a:gd name="T4" fmla="*/ 24 w 31"/>
                <a:gd name="T5" fmla="*/ 3 h 19"/>
                <a:gd name="T6" fmla="*/ 8 w 31"/>
                <a:gd name="T7" fmla="*/ 3 h 19"/>
                <a:gd name="T8" fmla="*/ 4 w 31"/>
                <a:gd name="T9" fmla="*/ 16 h 19"/>
                <a:gd name="T10" fmla="*/ 30 w 31"/>
                <a:gd name="T11" fmla="*/ 19 h 19"/>
                <a:gd name="T12" fmla="*/ 2 w 31"/>
                <a:gd name="T13" fmla="*/ 19 h 19"/>
                <a:gd name="T14" fmla="*/ 2 w 31"/>
                <a:gd name="T15" fmla="*/ 19 h 19"/>
                <a:gd name="T16" fmla="*/ 1 w 31"/>
                <a:gd name="T17" fmla="*/ 17 h 19"/>
                <a:gd name="T18" fmla="*/ 5 w 31"/>
                <a:gd name="T19" fmla="*/ 1 h 19"/>
                <a:gd name="T20" fmla="*/ 7 w 31"/>
                <a:gd name="T21" fmla="*/ 0 h 19"/>
                <a:gd name="T22" fmla="*/ 25 w 31"/>
                <a:gd name="T23" fmla="*/ 0 h 19"/>
                <a:gd name="T24" fmla="*/ 27 w 31"/>
                <a:gd name="T25" fmla="*/ 1 h 19"/>
                <a:gd name="T26" fmla="*/ 31 w 31"/>
                <a:gd name="T27" fmla="*/ 17 h 19"/>
                <a:gd name="T28" fmla="*/ 31 w 31"/>
                <a:gd name="T29" fmla="*/ 17 h 19"/>
                <a:gd name="T30" fmla="*/ 30 w 31"/>
                <a:gd name="T31" fmla="*/ 19 h 19"/>
                <a:gd name="T32" fmla="*/ 30 w 31"/>
                <a:gd name="T33" fmla="*/ 19 h 19"/>
                <a:gd name="T34" fmla="*/ 30 w 31"/>
                <a:gd name="T35"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 h="19">
                  <a:moveTo>
                    <a:pt x="4" y="16"/>
                  </a:moveTo>
                  <a:cubicBezTo>
                    <a:pt x="28" y="16"/>
                    <a:pt x="28" y="16"/>
                    <a:pt x="28" y="16"/>
                  </a:cubicBezTo>
                  <a:cubicBezTo>
                    <a:pt x="24" y="3"/>
                    <a:pt x="24" y="3"/>
                    <a:pt x="24" y="3"/>
                  </a:cubicBezTo>
                  <a:cubicBezTo>
                    <a:pt x="8" y="3"/>
                    <a:pt x="8" y="3"/>
                    <a:pt x="8" y="3"/>
                  </a:cubicBezTo>
                  <a:lnTo>
                    <a:pt x="4" y="16"/>
                  </a:lnTo>
                  <a:close/>
                  <a:moveTo>
                    <a:pt x="30" y="19"/>
                  </a:moveTo>
                  <a:cubicBezTo>
                    <a:pt x="2" y="19"/>
                    <a:pt x="2" y="19"/>
                    <a:pt x="2" y="19"/>
                  </a:cubicBezTo>
                  <a:cubicBezTo>
                    <a:pt x="2" y="19"/>
                    <a:pt x="2" y="19"/>
                    <a:pt x="2" y="19"/>
                  </a:cubicBezTo>
                  <a:cubicBezTo>
                    <a:pt x="1" y="18"/>
                    <a:pt x="0" y="17"/>
                    <a:pt x="1" y="17"/>
                  </a:cubicBezTo>
                  <a:cubicBezTo>
                    <a:pt x="5" y="1"/>
                    <a:pt x="5" y="1"/>
                    <a:pt x="5" y="1"/>
                  </a:cubicBezTo>
                  <a:cubicBezTo>
                    <a:pt x="5" y="1"/>
                    <a:pt x="6" y="0"/>
                    <a:pt x="7" y="0"/>
                  </a:cubicBezTo>
                  <a:cubicBezTo>
                    <a:pt x="25" y="0"/>
                    <a:pt x="25" y="0"/>
                    <a:pt x="25" y="0"/>
                  </a:cubicBezTo>
                  <a:cubicBezTo>
                    <a:pt x="26" y="0"/>
                    <a:pt x="26" y="1"/>
                    <a:pt x="27" y="1"/>
                  </a:cubicBezTo>
                  <a:cubicBezTo>
                    <a:pt x="31" y="17"/>
                    <a:pt x="31" y="17"/>
                    <a:pt x="31" y="17"/>
                  </a:cubicBezTo>
                  <a:cubicBezTo>
                    <a:pt x="31" y="17"/>
                    <a:pt x="31" y="17"/>
                    <a:pt x="31" y="17"/>
                  </a:cubicBezTo>
                  <a:cubicBezTo>
                    <a:pt x="31" y="18"/>
                    <a:pt x="31" y="19"/>
                    <a:pt x="30" y="19"/>
                  </a:cubicBezTo>
                  <a:close/>
                  <a:moveTo>
                    <a:pt x="30" y="19"/>
                  </a:moveTo>
                  <a:cubicBezTo>
                    <a:pt x="30" y="19"/>
                    <a:pt x="30" y="19"/>
                    <a:pt x="30" y="1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45" name="Freeform 393">
              <a:extLst>
                <a:ext uri="{FF2B5EF4-FFF2-40B4-BE49-F238E27FC236}">
                  <a16:creationId xmlns:a16="http://schemas.microsoft.com/office/drawing/2014/main" id="{4BD9A33F-D945-4391-8321-2981D732861C}"/>
                </a:ext>
              </a:extLst>
            </p:cNvPr>
            <p:cNvSpPr>
              <a:spLocks noEditPoints="1"/>
            </p:cNvSpPr>
            <p:nvPr/>
          </p:nvSpPr>
          <p:spPr bwMode="auto">
            <a:xfrm>
              <a:off x="4776788" y="3125788"/>
              <a:ext cx="120650" cy="74612"/>
            </a:xfrm>
            <a:custGeom>
              <a:avLst/>
              <a:gdLst>
                <a:gd name="T0" fmla="*/ 3 w 31"/>
                <a:gd name="T1" fmla="*/ 16 h 19"/>
                <a:gd name="T2" fmla="*/ 27 w 31"/>
                <a:gd name="T3" fmla="*/ 16 h 19"/>
                <a:gd name="T4" fmla="*/ 23 w 31"/>
                <a:gd name="T5" fmla="*/ 3 h 19"/>
                <a:gd name="T6" fmla="*/ 7 w 31"/>
                <a:gd name="T7" fmla="*/ 3 h 19"/>
                <a:gd name="T8" fmla="*/ 3 w 31"/>
                <a:gd name="T9" fmla="*/ 16 h 19"/>
                <a:gd name="T10" fmla="*/ 29 w 31"/>
                <a:gd name="T11" fmla="*/ 19 h 19"/>
                <a:gd name="T12" fmla="*/ 1 w 31"/>
                <a:gd name="T13" fmla="*/ 19 h 19"/>
                <a:gd name="T14" fmla="*/ 1 w 31"/>
                <a:gd name="T15" fmla="*/ 19 h 19"/>
                <a:gd name="T16" fmla="*/ 0 w 31"/>
                <a:gd name="T17" fmla="*/ 17 h 19"/>
                <a:gd name="T18" fmla="*/ 4 w 31"/>
                <a:gd name="T19" fmla="*/ 1 h 19"/>
                <a:gd name="T20" fmla="*/ 6 w 31"/>
                <a:gd name="T21" fmla="*/ 0 h 19"/>
                <a:gd name="T22" fmla="*/ 24 w 31"/>
                <a:gd name="T23" fmla="*/ 0 h 19"/>
                <a:gd name="T24" fmla="*/ 26 w 31"/>
                <a:gd name="T25" fmla="*/ 1 h 19"/>
                <a:gd name="T26" fmla="*/ 30 w 31"/>
                <a:gd name="T27" fmla="*/ 17 h 19"/>
                <a:gd name="T28" fmla="*/ 31 w 31"/>
                <a:gd name="T29" fmla="*/ 17 h 19"/>
                <a:gd name="T30" fmla="*/ 29 w 31"/>
                <a:gd name="T31" fmla="*/ 19 h 19"/>
                <a:gd name="T32" fmla="*/ 29 w 31"/>
                <a:gd name="T33" fmla="*/ 19 h 19"/>
                <a:gd name="T34" fmla="*/ 29 w 31"/>
                <a:gd name="T35"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 h="19">
                  <a:moveTo>
                    <a:pt x="3" y="16"/>
                  </a:moveTo>
                  <a:cubicBezTo>
                    <a:pt x="27" y="16"/>
                    <a:pt x="27" y="16"/>
                    <a:pt x="27" y="16"/>
                  </a:cubicBezTo>
                  <a:cubicBezTo>
                    <a:pt x="23" y="3"/>
                    <a:pt x="23" y="3"/>
                    <a:pt x="23" y="3"/>
                  </a:cubicBezTo>
                  <a:cubicBezTo>
                    <a:pt x="7" y="3"/>
                    <a:pt x="7" y="3"/>
                    <a:pt x="7" y="3"/>
                  </a:cubicBezTo>
                  <a:lnTo>
                    <a:pt x="3" y="16"/>
                  </a:lnTo>
                  <a:close/>
                  <a:moveTo>
                    <a:pt x="29" y="19"/>
                  </a:moveTo>
                  <a:cubicBezTo>
                    <a:pt x="1" y="19"/>
                    <a:pt x="1" y="19"/>
                    <a:pt x="1" y="19"/>
                  </a:cubicBezTo>
                  <a:cubicBezTo>
                    <a:pt x="1" y="19"/>
                    <a:pt x="1" y="19"/>
                    <a:pt x="1" y="19"/>
                  </a:cubicBezTo>
                  <a:cubicBezTo>
                    <a:pt x="0" y="18"/>
                    <a:pt x="0" y="17"/>
                    <a:pt x="0" y="17"/>
                  </a:cubicBezTo>
                  <a:cubicBezTo>
                    <a:pt x="4" y="1"/>
                    <a:pt x="4" y="1"/>
                    <a:pt x="4" y="1"/>
                  </a:cubicBezTo>
                  <a:cubicBezTo>
                    <a:pt x="5" y="1"/>
                    <a:pt x="5" y="0"/>
                    <a:pt x="6" y="0"/>
                  </a:cubicBezTo>
                  <a:cubicBezTo>
                    <a:pt x="24" y="0"/>
                    <a:pt x="24" y="0"/>
                    <a:pt x="24" y="0"/>
                  </a:cubicBezTo>
                  <a:cubicBezTo>
                    <a:pt x="25" y="0"/>
                    <a:pt x="26" y="1"/>
                    <a:pt x="26" y="1"/>
                  </a:cubicBezTo>
                  <a:cubicBezTo>
                    <a:pt x="30" y="17"/>
                    <a:pt x="30" y="17"/>
                    <a:pt x="30" y="17"/>
                  </a:cubicBezTo>
                  <a:cubicBezTo>
                    <a:pt x="30" y="17"/>
                    <a:pt x="31" y="17"/>
                    <a:pt x="31" y="17"/>
                  </a:cubicBezTo>
                  <a:cubicBezTo>
                    <a:pt x="31" y="18"/>
                    <a:pt x="30" y="19"/>
                    <a:pt x="29" y="19"/>
                  </a:cubicBezTo>
                  <a:close/>
                  <a:moveTo>
                    <a:pt x="29" y="19"/>
                  </a:moveTo>
                  <a:cubicBezTo>
                    <a:pt x="29" y="19"/>
                    <a:pt x="29" y="19"/>
                    <a:pt x="29" y="1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46" name="Freeform 394">
              <a:extLst>
                <a:ext uri="{FF2B5EF4-FFF2-40B4-BE49-F238E27FC236}">
                  <a16:creationId xmlns:a16="http://schemas.microsoft.com/office/drawing/2014/main" id="{914B9FA8-2E32-4FCB-9E58-FACAEE9F8995}"/>
                </a:ext>
              </a:extLst>
            </p:cNvPr>
            <p:cNvSpPr>
              <a:spLocks noEditPoints="1"/>
            </p:cNvSpPr>
            <p:nvPr/>
          </p:nvSpPr>
          <p:spPr bwMode="auto">
            <a:xfrm>
              <a:off x="4703763" y="3043238"/>
              <a:ext cx="120650" cy="69850"/>
            </a:xfrm>
            <a:custGeom>
              <a:avLst/>
              <a:gdLst>
                <a:gd name="T0" fmla="*/ 4 w 31"/>
                <a:gd name="T1" fmla="*/ 15 h 18"/>
                <a:gd name="T2" fmla="*/ 27 w 31"/>
                <a:gd name="T3" fmla="*/ 15 h 18"/>
                <a:gd name="T4" fmla="*/ 24 w 31"/>
                <a:gd name="T5" fmla="*/ 3 h 18"/>
                <a:gd name="T6" fmla="*/ 8 w 31"/>
                <a:gd name="T7" fmla="*/ 3 h 18"/>
                <a:gd name="T8" fmla="*/ 4 w 31"/>
                <a:gd name="T9" fmla="*/ 15 h 18"/>
                <a:gd name="T10" fmla="*/ 30 w 31"/>
                <a:gd name="T11" fmla="*/ 18 h 18"/>
                <a:gd name="T12" fmla="*/ 2 w 31"/>
                <a:gd name="T13" fmla="*/ 18 h 18"/>
                <a:gd name="T14" fmla="*/ 1 w 31"/>
                <a:gd name="T15" fmla="*/ 18 h 18"/>
                <a:gd name="T16" fmla="*/ 0 w 31"/>
                <a:gd name="T17" fmla="*/ 16 h 18"/>
                <a:gd name="T18" fmla="*/ 5 w 31"/>
                <a:gd name="T19" fmla="*/ 1 h 18"/>
                <a:gd name="T20" fmla="*/ 7 w 31"/>
                <a:gd name="T21" fmla="*/ 0 h 18"/>
                <a:gd name="T22" fmla="*/ 25 w 31"/>
                <a:gd name="T23" fmla="*/ 0 h 18"/>
                <a:gd name="T24" fmla="*/ 26 w 31"/>
                <a:gd name="T25" fmla="*/ 1 h 18"/>
                <a:gd name="T26" fmla="*/ 31 w 31"/>
                <a:gd name="T27" fmla="*/ 16 h 18"/>
                <a:gd name="T28" fmla="*/ 31 w 31"/>
                <a:gd name="T29" fmla="*/ 17 h 18"/>
                <a:gd name="T30" fmla="*/ 30 w 31"/>
                <a:gd name="T31" fmla="*/ 18 h 18"/>
                <a:gd name="T32" fmla="*/ 30 w 31"/>
                <a:gd name="T33" fmla="*/ 18 h 18"/>
                <a:gd name="T34" fmla="*/ 30 w 31"/>
                <a:gd name="T3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 h="18">
                  <a:moveTo>
                    <a:pt x="4" y="15"/>
                  </a:moveTo>
                  <a:cubicBezTo>
                    <a:pt x="27" y="15"/>
                    <a:pt x="27" y="15"/>
                    <a:pt x="27" y="15"/>
                  </a:cubicBezTo>
                  <a:cubicBezTo>
                    <a:pt x="24" y="3"/>
                    <a:pt x="24" y="3"/>
                    <a:pt x="24" y="3"/>
                  </a:cubicBezTo>
                  <a:cubicBezTo>
                    <a:pt x="8" y="3"/>
                    <a:pt x="8" y="3"/>
                    <a:pt x="8" y="3"/>
                  </a:cubicBezTo>
                  <a:lnTo>
                    <a:pt x="4" y="15"/>
                  </a:lnTo>
                  <a:close/>
                  <a:moveTo>
                    <a:pt x="30" y="18"/>
                  </a:moveTo>
                  <a:cubicBezTo>
                    <a:pt x="2" y="18"/>
                    <a:pt x="2" y="18"/>
                    <a:pt x="2" y="18"/>
                  </a:cubicBezTo>
                  <a:cubicBezTo>
                    <a:pt x="2" y="18"/>
                    <a:pt x="2" y="18"/>
                    <a:pt x="1" y="18"/>
                  </a:cubicBezTo>
                  <a:cubicBezTo>
                    <a:pt x="1" y="18"/>
                    <a:pt x="0" y="17"/>
                    <a:pt x="0" y="16"/>
                  </a:cubicBezTo>
                  <a:cubicBezTo>
                    <a:pt x="5" y="1"/>
                    <a:pt x="5" y="1"/>
                    <a:pt x="5" y="1"/>
                  </a:cubicBezTo>
                  <a:cubicBezTo>
                    <a:pt x="5" y="0"/>
                    <a:pt x="6" y="0"/>
                    <a:pt x="7" y="0"/>
                  </a:cubicBezTo>
                  <a:cubicBezTo>
                    <a:pt x="25" y="0"/>
                    <a:pt x="25" y="0"/>
                    <a:pt x="25" y="0"/>
                  </a:cubicBezTo>
                  <a:cubicBezTo>
                    <a:pt x="26" y="0"/>
                    <a:pt x="26" y="0"/>
                    <a:pt x="26" y="1"/>
                  </a:cubicBezTo>
                  <a:cubicBezTo>
                    <a:pt x="31" y="16"/>
                    <a:pt x="31" y="16"/>
                    <a:pt x="31" y="16"/>
                  </a:cubicBezTo>
                  <a:cubicBezTo>
                    <a:pt x="31" y="16"/>
                    <a:pt x="31" y="16"/>
                    <a:pt x="31" y="17"/>
                  </a:cubicBezTo>
                  <a:cubicBezTo>
                    <a:pt x="31" y="17"/>
                    <a:pt x="30" y="18"/>
                    <a:pt x="30" y="18"/>
                  </a:cubicBezTo>
                  <a:close/>
                  <a:moveTo>
                    <a:pt x="30" y="18"/>
                  </a:moveTo>
                  <a:cubicBezTo>
                    <a:pt x="30" y="18"/>
                    <a:pt x="30" y="18"/>
                    <a:pt x="3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47" name="Freeform 395">
              <a:extLst>
                <a:ext uri="{FF2B5EF4-FFF2-40B4-BE49-F238E27FC236}">
                  <a16:creationId xmlns:a16="http://schemas.microsoft.com/office/drawing/2014/main" id="{A0268083-A4A4-439A-A0CB-F10595077AF6}"/>
                </a:ext>
              </a:extLst>
            </p:cNvPr>
            <p:cNvSpPr>
              <a:spLocks noEditPoints="1"/>
            </p:cNvSpPr>
            <p:nvPr/>
          </p:nvSpPr>
          <p:spPr bwMode="auto">
            <a:xfrm>
              <a:off x="4846638" y="3043238"/>
              <a:ext cx="120650" cy="69850"/>
            </a:xfrm>
            <a:custGeom>
              <a:avLst/>
              <a:gdLst>
                <a:gd name="T0" fmla="*/ 4 w 31"/>
                <a:gd name="T1" fmla="*/ 15 h 18"/>
                <a:gd name="T2" fmla="*/ 27 w 31"/>
                <a:gd name="T3" fmla="*/ 15 h 18"/>
                <a:gd name="T4" fmla="*/ 24 w 31"/>
                <a:gd name="T5" fmla="*/ 3 h 18"/>
                <a:gd name="T6" fmla="*/ 8 w 31"/>
                <a:gd name="T7" fmla="*/ 3 h 18"/>
                <a:gd name="T8" fmla="*/ 4 w 31"/>
                <a:gd name="T9" fmla="*/ 15 h 18"/>
                <a:gd name="T10" fmla="*/ 29 w 31"/>
                <a:gd name="T11" fmla="*/ 18 h 18"/>
                <a:gd name="T12" fmla="*/ 2 w 31"/>
                <a:gd name="T13" fmla="*/ 18 h 18"/>
                <a:gd name="T14" fmla="*/ 1 w 31"/>
                <a:gd name="T15" fmla="*/ 18 h 18"/>
                <a:gd name="T16" fmla="*/ 0 w 31"/>
                <a:gd name="T17" fmla="*/ 16 h 18"/>
                <a:gd name="T18" fmla="*/ 5 w 31"/>
                <a:gd name="T19" fmla="*/ 1 h 18"/>
                <a:gd name="T20" fmla="*/ 6 w 31"/>
                <a:gd name="T21" fmla="*/ 0 h 18"/>
                <a:gd name="T22" fmla="*/ 25 w 31"/>
                <a:gd name="T23" fmla="*/ 0 h 18"/>
                <a:gd name="T24" fmla="*/ 26 w 31"/>
                <a:gd name="T25" fmla="*/ 1 h 18"/>
                <a:gd name="T26" fmla="*/ 31 w 31"/>
                <a:gd name="T27" fmla="*/ 16 h 18"/>
                <a:gd name="T28" fmla="*/ 31 w 31"/>
                <a:gd name="T29" fmla="*/ 17 h 18"/>
                <a:gd name="T30" fmla="*/ 29 w 31"/>
                <a:gd name="T31" fmla="*/ 18 h 18"/>
                <a:gd name="T32" fmla="*/ 29 w 31"/>
                <a:gd name="T33" fmla="*/ 18 h 18"/>
                <a:gd name="T34" fmla="*/ 29 w 31"/>
                <a:gd name="T3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 h="18">
                  <a:moveTo>
                    <a:pt x="4" y="15"/>
                  </a:moveTo>
                  <a:cubicBezTo>
                    <a:pt x="27" y="15"/>
                    <a:pt x="27" y="15"/>
                    <a:pt x="27" y="15"/>
                  </a:cubicBezTo>
                  <a:cubicBezTo>
                    <a:pt x="24" y="3"/>
                    <a:pt x="24" y="3"/>
                    <a:pt x="24" y="3"/>
                  </a:cubicBezTo>
                  <a:cubicBezTo>
                    <a:pt x="8" y="3"/>
                    <a:pt x="8" y="3"/>
                    <a:pt x="8" y="3"/>
                  </a:cubicBezTo>
                  <a:lnTo>
                    <a:pt x="4" y="15"/>
                  </a:lnTo>
                  <a:close/>
                  <a:moveTo>
                    <a:pt x="29" y="18"/>
                  </a:moveTo>
                  <a:cubicBezTo>
                    <a:pt x="2" y="18"/>
                    <a:pt x="2" y="18"/>
                    <a:pt x="2" y="18"/>
                  </a:cubicBezTo>
                  <a:cubicBezTo>
                    <a:pt x="2" y="18"/>
                    <a:pt x="1" y="18"/>
                    <a:pt x="1" y="18"/>
                  </a:cubicBezTo>
                  <a:cubicBezTo>
                    <a:pt x="1" y="18"/>
                    <a:pt x="0" y="17"/>
                    <a:pt x="0" y="16"/>
                  </a:cubicBezTo>
                  <a:cubicBezTo>
                    <a:pt x="5" y="1"/>
                    <a:pt x="5" y="1"/>
                    <a:pt x="5" y="1"/>
                  </a:cubicBezTo>
                  <a:cubicBezTo>
                    <a:pt x="5" y="0"/>
                    <a:pt x="6" y="0"/>
                    <a:pt x="6" y="0"/>
                  </a:cubicBezTo>
                  <a:cubicBezTo>
                    <a:pt x="25" y="0"/>
                    <a:pt x="25" y="0"/>
                    <a:pt x="25" y="0"/>
                  </a:cubicBezTo>
                  <a:cubicBezTo>
                    <a:pt x="25" y="0"/>
                    <a:pt x="26" y="0"/>
                    <a:pt x="26" y="1"/>
                  </a:cubicBezTo>
                  <a:cubicBezTo>
                    <a:pt x="31" y="16"/>
                    <a:pt x="31" y="16"/>
                    <a:pt x="31" y="16"/>
                  </a:cubicBezTo>
                  <a:cubicBezTo>
                    <a:pt x="31" y="16"/>
                    <a:pt x="31" y="16"/>
                    <a:pt x="31" y="17"/>
                  </a:cubicBezTo>
                  <a:cubicBezTo>
                    <a:pt x="31" y="17"/>
                    <a:pt x="30" y="18"/>
                    <a:pt x="29" y="18"/>
                  </a:cubicBezTo>
                  <a:close/>
                  <a:moveTo>
                    <a:pt x="29" y="18"/>
                  </a:moveTo>
                  <a:cubicBezTo>
                    <a:pt x="29" y="18"/>
                    <a:pt x="29" y="18"/>
                    <a:pt x="29"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48" name="Freeform 396">
              <a:extLst>
                <a:ext uri="{FF2B5EF4-FFF2-40B4-BE49-F238E27FC236}">
                  <a16:creationId xmlns:a16="http://schemas.microsoft.com/office/drawing/2014/main" id="{18BAD47D-36F4-471D-B6AC-7E8BEC613B3E}"/>
                </a:ext>
              </a:extLst>
            </p:cNvPr>
            <p:cNvSpPr>
              <a:spLocks noEditPoints="1"/>
            </p:cNvSpPr>
            <p:nvPr/>
          </p:nvSpPr>
          <p:spPr bwMode="auto">
            <a:xfrm>
              <a:off x="4776788" y="2957513"/>
              <a:ext cx="120650" cy="74612"/>
            </a:xfrm>
            <a:custGeom>
              <a:avLst/>
              <a:gdLst>
                <a:gd name="T0" fmla="*/ 29 w 31"/>
                <a:gd name="T1" fmla="*/ 16 h 19"/>
                <a:gd name="T2" fmla="*/ 31 w 31"/>
                <a:gd name="T3" fmla="*/ 17 h 19"/>
                <a:gd name="T4" fmla="*/ 29 w 31"/>
                <a:gd name="T5" fmla="*/ 19 h 19"/>
                <a:gd name="T6" fmla="*/ 1 w 31"/>
                <a:gd name="T7" fmla="*/ 19 h 19"/>
                <a:gd name="T8" fmla="*/ 0 w 31"/>
                <a:gd name="T9" fmla="*/ 17 h 19"/>
                <a:gd name="T10" fmla="*/ 0 w 31"/>
                <a:gd name="T11" fmla="*/ 17 h 19"/>
                <a:gd name="T12" fmla="*/ 4 w 31"/>
                <a:gd name="T13" fmla="*/ 1 h 19"/>
                <a:gd name="T14" fmla="*/ 6 w 31"/>
                <a:gd name="T15" fmla="*/ 0 h 19"/>
                <a:gd name="T16" fmla="*/ 6 w 31"/>
                <a:gd name="T17" fmla="*/ 0 h 19"/>
                <a:gd name="T18" fmla="*/ 11 w 31"/>
                <a:gd name="T19" fmla="*/ 0 h 19"/>
                <a:gd name="T20" fmla="*/ 12 w 31"/>
                <a:gd name="T21" fmla="*/ 2 h 19"/>
                <a:gd name="T22" fmla="*/ 11 w 31"/>
                <a:gd name="T23" fmla="*/ 3 h 19"/>
                <a:gd name="T24" fmla="*/ 7 w 31"/>
                <a:gd name="T25" fmla="*/ 3 h 19"/>
                <a:gd name="T26" fmla="*/ 3 w 31"/>
                <a:gd name="T27" fmla="*/ 16 h 19"/>
                <a:gd name="T28" fmla="*/ 29 w 31"/>
                <a:gd name="T29" fmla="*/ 16 h 19"/>
                <a:gd name="T30" fmla="*/ 29 w 31"/>
                <a:gd name="T31" fmla="*/ 16 h 19"/>
                <a:gd name="T32" fmla="*/ 29 w 31"/>
                <a:gd name="T33"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19">
                  <a:moveTo>
                    <a:pt x="29" y="16"/>
                  </a:moveTo>
                  <a:cubicBezTo>
                    <a:pt x="30" y="16"/>
                    <a:pt x="31" y="16"/>
                    <a:pt x="31" y="17"/>
                  </a:cubicBezTo>
                  <a:cubicBezTo>
                    <a:pt x="31" y="18"/>
                    <a:pt x="30" y="19"/>
                    <a:pt x="29" y="19"/>
                  </a:cubicBezTo>
                  <a:cubicBezTo>
                    <a:pt x="1" y="19"/>
                    <a:pt x="1" y="19"/>
                    <a:pt x="1" y="19"/>
                  </a:cubicBezTo>
                  <a:cubicBezTo>
                    <a:pt x="0" y="19"/>
                    <a:pt x="0" y="18"/>
                    <a:pt x="0" y="17"/>
                  </a:cubicBezTo>
                  <a:cubicBezTo>
                    <a:pt x="0" y="17"/>
                    <a:pt x="0" y="17"/>
                    <a:pt x="0" y="17"/>
                  </a:cubicBezTo>
                  <a:cubicBezTo>
                    <a:pt x="4" y="1"/>
                    <a:pt x="4" y="1"/>
                    <a:pt x="4" y="1"/>
                  </a:cubicBezTo>
                  <a:cubicBezTo>
                    <a:pt x="5" y="1"/>
                    <a:pt x="5" y="0"/>
                    <a:pt x="6" y="0"/>
                  </a:cubicBezTo>
                  <a:cubicBezTo>
                    <a:pt x="6" y="0"/>
                    <a:pt x="6" y="0"/>
                    <a:pt x="6" y="0"/>
                  </a:cubicBezTo>
                  <a:cubicBezTo>
                    <a:pt x="11" y="0"/>
                    <a:pt x="11" y="0"/>
                    <a:pt x="11" y="0"/>
                  </a:cubicBezTo>
                  <a:cubicBezTo>
                    <a:pt x="11" y="0"/>
                    <a:pt x="12" y="1"/>
                    <a:pt x="12" y="2"/>
                  </a:cubicBezTo>
                  <a:cubicBezTo>
                    <a:pt x="12" y="3"/>
                    <a:pt x="11" y="3"/>
                    <a:pt x="11" y="3"/>
                  </a:cubicBezTo>
                  <a:cubicBezTo>
                    <a:pt x="7" y="3"/>
                    <a:pt x="7" y="3"/>
                    <a:pt x="7" y="3"/>
                  </a:cubicBezTo>
                  <a:cubicBezTo>
                    <a:pt x="3" y="16"/>
                    <a:pt x="3" y="16"/>
                    <a:pt x="3" y="16"/>
                  </a:cubicBezTo>
                  <a:lnTo>
                    <a:pt x="29" y="16"/>
                  </a:lnTo>
                  <a:close/>
                  <a:moveTo>
                    <a:pt x="29" y="16"/>
                  </a:moveTo>
                  <a:cubicBezTo>
                    <a:pt x="29" y="16"/>
                    <a:pt x="29" y="16"/>
                    <a:pt x="29" y="1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49" name="Freeform 397">
              <a:extLst>
                <a:ext uri="{FF2B5EF4-FFF2-40B4-BE49-F238E27FC236}">
                  <a16:creationId xmlns:a16="http://schemas.microsoft.com/office/drawing/2014/main" id="{E29F988A-69D3-4883-9575-88F3CB2B3B40}"/>
                </a:ext>
              </a:extLst>
            </p:cNvPr>
            <p:cNvSpPr>
              <a:spLocks noEditPoints="1"/>
            </p:cNvSpPr>
            <p:nvPr/>
          </p:nvSpPr>
          <p:spPr bwMode="auto">
            <a:xfrm>
              <a:off x="4835525" y="2922588"/>
              <a:ext cx="84137" cy="85725"/>
            </a:xfrm>
            <a:custGeom>
              <a:avLst/>
              <a:gdLst>
                <a:gd name="T0" fmla="*/ 12 w 22"/>
                <a:gd name="T1" fmla="*/ 1 h 22"/>
                <a:gd name="T2" fmla="*/ 15 w 22"/>
                <a:gd name="T3" fmla="*/ 7 h 22"/>
                <a:gd name="T4" fmla="*/ 21 w 22"/>
                <a:gd name="T5" fmla="*/ 9 h 22"/>
                <a:gd name="T6" fmla="*/ 21 w 22"/>
                <a:gd name="T7" fmla="*/ 11 h 22"/>
                <a:gd name="T8" fmla="*/ 21 w 22"/>
                <a:gd name="T9" fmla="*/ 12 h 22"/>
                <a:gd name="T10" fmla="*/ 15 w 22"/>
                <a:gd name="T11" fmla="*/ 15 h 22"/>
                <a:gd name="T12" fmla="*/ 12 w 22"/>
                <a:gd name="T13" fmla="*/ 21 h 22"/>
                <a:gd name="T14" fmla="*/ 10 w 22"/>
                <a:gd name="T15" fmla="*/ 21 h 22"/>
                <a:gd name="T16" fmla="*/ 10 w 22"/>
                <a:gd name="T17" fmla="*/ 21 h 22"/>
                <a:gd name="T18" fmla="*/ 7 w 22"/>
                <a:gd name="T19" fmla="*/ 15 h 22"/>
                <a:gd name="T20" fmla="*/ 1 w 22"/>
                <a:gd name="T21" fmla="*/ 12 h 22"/>
                <a:gd name="T22" fmla="*/ 0 w 22"/>
                <a:gd name="T23" fmla="*/ 10 h 22"/>
                <a:gd name="T24" fmla="*/ 1 w 22"/>
                <a:gd name="T25" fmla="*/ 9 h 22"/>
                <a:gd name="T26" fmla="*/ 7 w 22"/>
                <a:gd name="T27" fmla="*/ 7 h 22"/>
                <a:gd name="T28" fmla="*/ 10 w 22"/>
                <a:gd name="T29" fmla="*/ 1 h 22"/>
                <a:gd name="T30" fmla="*/ 12 w 22"/>
                <a:gd name="T31" fmla="*/ 0 h 22"/>
                <a:gd name="T32" fmla="*/ 12 w 22"/>
                <a:gd name="T33" fmla="*/ 1 h 22"/>
                <a:gd name="T34" fmla="*/ 13 w 22"/>
                <a:gd name="T35" fmla="*/ 8 h 22"/>
                <a:gd name="T36" fmla="*/ 11 w 22"/>
                <a:gd name="T37" fmla="*/ 5 h 22"/>
                <a:gd name="T38" fmla="*/ 9 w 22"/>
                <a:gd name="T39" fmla="*/ 8 h 22"/>
                <a:gd name="T40" fmla="*/ 9 w 22"/>
                <a:gd name="T41" fmla="*/ 9 h 22"/>
                <a:gd name="T42" fmla="*/ 5 w 22"/>
                <a:gd name="T43" fmla="*/ 11 h 22"/>
                <a:gd name="T44" fmla="*/ 9 w 22"/>
                <a:gd name="T45" fmla="*/ 12 h 22"/>
                <a:gd name="T46" fmla="*/ 9 w 22"/>
                <a:gd name="T47" fmla="*/ 13 h 22"/>
                <a:gd name="T48" fmla="*/ 11 w 22"/>
                <a:gd name="T49" fmla="*/ 17 h 22"/>
                <a:gd name="T50" fmla="*/ 13 w 22"/>
                <a:gd name="T51" fmla="*/ 13 h 22"/>
                <a:gd name="T52" fmla="*/ 13 w 22"/>
                <a:gd name="T53" fmla="*/ 12 h 22"/>
                <a:gd name="T54" fmla="*/ 17 w 22"/>
                <a:gd name="T55" fmla="*/ 11 h 22"/>
                <a:gd name="T56" fmla="*/ 13 w 22"/>
                <a:gd name="T57" fmla="*/ 9 h 22"/>
                <a:gd name="T58" fmla="*/ 13 w 22"/>
                <a:gd name="T59" fmla="*/ 8 h 22"/>
                <a:gd name="T60" fmla="*/ 13 w 22"/>
                <a:gd name="T61" fmla="*/ 8 h 22"/>
                <a:gd name="T62" fmla="*/ 13 w 22"/>
                <a:gd name="T63" fmla="*/ 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 h="22">
                  <a:moveTo>
                    <a:pt x="12" y="1"/>
                  </a:moveTo>
                  <a:cubicBezTo>
                    <a:pt x="15" y="7"/>
                    <a:pt x="15" y="7"/>
                    <a:pt x="15" y="7"/>
                  </a:cubicBezTo>
                  <a:cubicBezTo>
                    <a:pt x="21" y="9"/>
                    <a:pt x="21" y="9"/>
                    <a:pt x="21" y="9"/>
                  </a:cubicBezTo>
                  <a:cubicBezTo>
                    <a:pt x="22" y="10"/>
                    <a:pt x="22" y="11"/>
                    <a:pt x="21" y="11"/>
                  </a:cubicBezTo>
                  <a:cubicBezTo>
                    <a:pt x="21" y="12"/>
                    <a:pt x="21" y="12"/>
                    <a:pt x="21" y="12"/>
                  </a:cubicBezTo>
                  <a:cubicBezTo>
                    <a:pt x="15" y="15"/>
                    <a:pt x="15" y="15"/>
                    <a:pt x="15" y="15"/>
                  </a:cubicBezTo>
                  <a:cubicBezTo>
                    <a:pt x="12" y="21"/>
                    <a:pt x="12" y="21"/>
                    <a:pt x="12" y="21"/>
                  </a:cubicBezTo>
                  <a:cubicBezTo>
                    <a:pt x="12" y="21"/>
                    <a:pt x="11" y="22"/>
                    <a:pt x="10" y="21"/>
                  </a:cubicBezTo>
                  <a:cubicBezTo>
                    <a:pt x="10" y="21"/>
                    <a:pt x="10" y="21"/>
                    <a:pt x="10" y="21"/>
                  </a:cubicBezTo>
                  <a:cubicBezTo>
                    <a:pt x="7" y="15"/>
                    <a:pt x="7" y="15"/>
                    <a:pt x="7" y="15"/>
                  </a:cubicBezTo>
                  <a:cubicBezTo>
                    <a:pt x="1" y="12"/>
                    <a:pt x="1" y="12"/>
                    <a:pt x="1" y="12"/>
                  </a:cubicBezTo>
                  <a:cubicBezTo>
                    <a:pt x="0" y="12"/>
                    <a:pt x="0" y="11"/>
                    <a:pt x="0" y="10"/>
                  </a:cubicBezTo>
                  <a:cubicBezTo>
                    <a:pt x="0" y="10"/>
                    <a:pt x="1" y="10"/>
                    <a:pt x="1" y="9"/>
                  </a:cubicBezTo>
                  <a:cubicBezTo>
                    <a:pt x="7" y="7"/>
                    <a:pt x="7" y="7"/>
                    <a:pt x="7" y="7"/>
                  </a:cubicBezTo>
                  <a:cubicBezTo>
                    <a:pt x="10" y="1"/>
                    <a:pt x="10" y="1"/>
                    <a:pt x="10" y="1"/>
                  </a:cubicBezTo>
                  <a:cubicBezTo>
                    <a:pt x="10" y="0"/>
                    <a:pt x="11" y="0"/>
                    <a:pt x="12" y="0"/>
                  </a:cubicBezTo>
                  <a:cubicBezTo>
                    <a:pt x="12" y="0"/>
                    <a:pt x="12" y="1"/>
                    <a:pt x="12" y="1"/>
                  </a:cubicBezTo>
                  <a:close/>
                  <a:moveTo>
                    <a:pt x="13" y="8"/>
                  </a:moveTo>
                  <a:cubicBezTo>
                    <a:pt x="11" y="5"/>
                    <a:pt x="11" y="5"/>
                    <a:pt x="11" y="5"/>
                  </a:cubicBezTo>
                  <a:cubicBezTo>
                    <a:pt x="9" y="8"/>
                    <a:pt x="9" y="8"/>
                    <a:pt x="9" y="8"/>
                  </a:cubicBezTo>
                  <a:cubicBezTo>
                    <a:pt x="9" y="9"/>
                    <a:pt x="9" y="9"/>
                    <a:pt x="9" y="9"/>
                  </a:cubicBezTo>
                  <a:cubicBezTo>
                    <a:pt x="5" y="11"/>
                    <a:pt x="5" y="11"/>
                    <a:pt x="5" y="11"/>
                  </a:cubicBezTo>
                  <a:cubicBezTo>
                    <a:pt x="9" y="12"/>
                    <a:pt x="9" y="12"/>
                    <a:pt x="9" y="12"/>
                  </a:cubicBezTo>
                  <a:cubicBezTo>
                    <a:pt x="9" y="13"/>
                    <a:pt x="9" y="13"/>
                    <a:pt x="9" y="13"/>
                  </a:cubicBezTo>
                  <a:cubicBezTo>
                    <a:pt x="11" y="17"/>
                    <a:pt x="11" y="17"/>
                    <a:pt x="11" y="17"/>
                  </a:cubicBezTo>
                  <a:cubicBezTo>
                    <a:pt x="13" y="13"/>
                    <a:pt x="13" y="13"/>
                    <a:pt x="13" y="13"/>
                  </a:cubicBezTo>
                  <a:cubicBezTo>
                    <a:pt x="13" y="13"/>
                    <a:pt x="13" y="13"/>
                    <a:pt x="13" y="12"/>
                  </a:cubicBezTo>
                  <a:cubicBezTo>
                    <a:pt x="17" y="11"/>
                    <a:pt x="17" y="11"/>
                    <a:pt x="17" y="11"/>
                  </a:cubicBezTo>
                  <a:cubicBezTo>
                    <a:pt x="13" y="9"/>
                    <a:pt x="13" y="9"/>
                    <a:pt x="13" y="9"/>
                  </a:cubicBezTo>
                  <a:cubicBezTo>
                    <a:pt x="13" y="9"/>
                    <a:pt x="13" y="9"/>
                    <a:pt x="13" y="8"/>
                  </a:cubicBezTo>
                  <a:close/>
                  <a:moveTo>
                    <a:pt x="13" y="8"/>
                  </a:moveTo>
                  <a:cubicBezTo>
                    <a:pt x="13" y="8"/>
                    <a:pt x="13" y="8"/>
                    <a:pt x="13"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grpSp>
        <p:nvGrpSpPr>
          <p:cNvPr id="50" name="组合 49">
            <a:extLst>
              <a:ext uri="{FF2B5EF4-FFF2-40B4-BE49-F238E27FC236}">
                <a16:creationId xmlns:a16="http://schemas.microsoft.com/office/drawing/2014/main" id="{7842221A-7E88-47F0-8F92-D9402884EC3F}"/>
              </a:ext>
            </a:extLst>
          </p:cNvPr>
          <p:cNvGrpSpPr/>
          <p:nvPr/>
        </p:nvGrpSpPr>
        <p:grpSpPr>
          <a:xfrm>
            <a:off x="2774174" y="4407107"/>
            <a:ext cx="2751041" cy="801907"/>
            <a:chOff x="7808122" y="1529994"/>
            <a:chExt cx="2751041" cy="801907"/>
          </a:xfrm>
        </p:grpSpPr>
        <p:sp>
          <p:nvSpPr>
            <p:cNvPr id="51" name="Shape 1350">
              <a:extLst>
                <a:ext uri="{FF2B5EF4-FFF2-40B4-BE49-F238E27FC236}">
                  <a16:creationId xmlns:a16="http://schemas.microsoft.com/office/drawing/2014/main" id="{948BED76-FF5F-46EF-822F-948A1D964A8D}"/>
                </a:ext>
              </a:extLst>
            </p:cNvPr>
            <p:cNvSpPr txBox="1"/>
            <p:nvPr/>
          </p:nvSpPr>
          <p:spPr>
            <a:xfrm>
              <a:off x="7808122" y="1529994"/>
              <a:ext cx="1167966" cy="338554"/>
            </a:xfrm>
            <a:prstGeom prst="rect">
              <a:avLst/>
            </a:prstGeom>
            <a:noFill/>
            <a:ln>
              <a:noFill/>
            </a:ln>
          </p:spPr>
          <p:txBody>
            <a:bodyPr lIns="45713" tIns="22850" rIns="45713" bIns="22850" anchor="t" anchorCtr="0">
              <a:noAutofit/>
            </a:bodyPr>
            <a:lstStyle>
              <a:defPPr>
                <a:defRPr lang="zh-CN"/>
              </a:defPPr>
              <a:lvl1pPr>
                <a:buSzPct val="25000"/>
                <a:defRPr sz="1600" b="1">
                  <a:solidFill>
                    <a:schemeClr val="bg1"/>
                  </a:solidFill>
                  <a:cs typeface="+mn-ea"/>
                </a:defRPr>
              </a:lvl1pPr>
            </a:lstStyle>
            <a:p>
              <a:r>
                <a:rPr lang="zh-CN" altLang="en-US" dirty="0">
                  <a:solidFill>
                    <a:schemeClr val="tx1"/>
                  </a:solidFill>
                  <a:sym typeface="+mn-lt"/>
                </a:rPr>
                <a:t>优势分析</a:t>
              </a:r>
              <a:r>
                <a:rPr lang="en-US" altLang="zh-CN" dirty="0">
                  <a:solidFill>
                    <a:schemeClr val="tx1"/>
                  </a:solidFill>
                  <a:sym typeface="+mn-lt"/>
                </a:rPr>
                <a:t>03</a:t>
              </a:r>
              <a:endParaRPr lang="id-ID" dirty="0">
                <a:solidFill>
                  <a:schemeClr val="tx1"/>
                </a:solidFill>
                <a:sym typeface="+mn-lt"/>
              </a:endParaRPr>
            </a:p>
          </p:txBody>
        </p:sp>
        <p:sp>
          <p:nvSpPr>
            <p:cNvPr id="52" name="Shape 1350">
              <a:extLst>
                <a:ext uri="{FF2B5EF4-FFF2-40B4-BE49-F238E27FC236}">
                  <a16:creationId xmlns:a16="http://schemas.microsoft.com/office/drawing/2014/main" id="{AC575334-7DC5-4C08-B9FF-C6A9FFC66448}"/>
                </a:ext>
              </a:extLst>
            </p:cNvPr>
            <p:cNvSpPr txBox="1"/>
            <p:nvPr/>
          </p:nvSpPr>
          <p:spPr>
            <a:xfrm>
              <a:off x="7808122" y="1840588"/>
              <a:ext cx="2751041" cy="491313"/>
            </a:xfrm>
            <a:prstGeom prst="rect">
              <a:avLst/>
            </a:prstGeom>
            <a:noFill/>
            <a:ln>
              <a:noFill/>
            </a:ln>
          </p:spPr>
          <p:txBody>
            <a:bodyPr lIns="45713" tIns="22850" rIns="45713" bIns="22850" anchor="t" anchorCtr="0">
              <a:noAutofit/>
            </a:bodyPr>
            <a:lstStyle/>
            <a:p>
              <a:r>
                <a:rPr lang="zh-CN" altLang="en-US" sz="1400" dirty="0">
                  <a:cs typeface="+mn-ea"/>
                  <a:sym typeface="+mn-lt"/>
                </a:rPr>
                <a:t>本模版所有图形线条及其相应素材均可自由编辑、改色、替换。</a:t>
              </a:r>
              <a:endParaRPr lang="en-US" altLang="zh-CN" sz="1400" dirty="0">
                <a:cs typeface="+mn-ea"/>
                <a:sym typeface="+mn-lt"/>
              </a:endParaRPr>
            </a:p>
          </p:txBody>
        </p:sp>
      </p:grpSp>
      <p:grpSp>
        <p:nvGrpSpPr>
          <p:cNvPr id="53" name="Group 48">
            <a:extLst>
              <a:ext uri="{FF2B5EF4-FFF2-40B4-BE49-F238E27FC236}">
                <a16:creationId xmlns:a16="http://schemas.microsoft.com/office/drawing/2014/main" id="{5F95CC53-395C-4266-8D51-4DA680771559}"/>
              </a:ext>
            </a:extLst>
          </p:cNvPr>
          <p:cNvGrpSpPr/>
          <p:nvPr/>
        </p:nvGrpSpPr>
        <p:grpSpPr>
          <a:xfrm>
            <a:off x="6745395" y="1874499"/>
            <a:ext cx="521936" cy="350880"/>
            <a:chOff x="3903663" y="2203450"/>
            <a:chExt cx="377826" cy="254000"/>
          </a:xfrm>
          <a:solidFill>
            <a:schemeClr val="bg1"/>
          </a:solidFill>
        </p:grpSpPr>
        <p:sp>
          <p:nvSpPr>
            <p:cNvPr id="54" name="Freeform 227">
              <a:extLst>
                <a:ext uri="{FF2B5EF4-FFF2-40B4-BE49-F238E27FC236}">
                  <a16:creationId xmlns:a16="http://schemas.microsoft.com/office/drawing/2014/main" id="{8DADB12A-1FC7-4DFA-9D0B-023635D35D44}"/>
                </a:ext>
              </a:extLst>
            </p:cNvPr>
            <p:cNvSpPr>
              <a:spLocks noEditPoints="1"/>
            </p:cNvSpPr>
            <p:nvPr/>
          </p:nvSpPr>
          <p:spPr bwMode="auto">
            <a:xfrm>
              <a:off x="3903663" y="2312988"/>
              <a:ext cx="76200" cy="139700"/>
            </a:xfrm>
            <a:custGeom>
              <a:avLst/>
              <a:gdLst>
                <a:gd name="T0" fmla="*/ 18 w 20"/>
                <a:gd name="T1" fmla="*/ 33 h 36"/>
                <a:gd name="T2" fmla="*/ 20 w 20"/>
                <a:gd name="T3" fmla="*/ 35 h 36"/>
                <a:gd name="T4" fmla="*/ 18 w 20"/>
                <a:gd name="T5" fmla="*/ 36 h 36"/>
                <a:gd name="T6" fmla="*/ 5 w 20"/>
                <a:gd name="T7" fmla="*/ 31 h 36"/>
                <a:gd name="T8" fmla="*/ 0 w 20"/>
                <a:gd name="T9" fmla="*/ 18 h 36"/>
                <a:gd name="T10" fmla="*/ 5 w 20"/>
                <a:gd name="T11" fmla="*/ 6 h 36"/>
                <a:gd name="T12" fmla="*/ 17 w 20"/>
                <a:gd name="T13" fmla="*/ 0 h 36"/>
                <a:gd name="T14" fmla="*/ 18 w 20"/>
                <a:gd name="T15" fmla="*/ 1 h 36"/>
                <a:gd name="T16" fmla="*/ 17 w 20"/>
                <a:gd name="T17" fmla="*/ 3 h 36"/>
                <a:gd name="T18" fmla="*/ 7 w 20"/>
                <a:gd name="T19" fmla="*/ 8 h 36"/>
                <a:gd name="T20" fmla="*/ 3 w 20"/>
                <a:gd name="T21" fmla="*/ 18 h 36"/>
                <a:gd name="T22" fmla="*/ 8 w 20"/>
                <a:gd name="T23" fmla="*/ 29 h 36"/>
                <a:gd name="T24" fmla="*/ 18 w 20"/>
                <a:gd name="T25" fmla="*/ 33 h 36"/>
                <a:gd name="T26" fmla="*/ 18 w 20"/>
                <a:gd name="T27" fmla="*/ 33 h 36"/>
                <a:gd name="T28" fmla="*/ 18 w 20"/>
                <a:gd name="T29" fmla="*/ 3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36">
                  <a:moveTo>
                    <a:pt x="18" y="33"/>
                  </a:moveTo>
                  <a:cubicBezTo>
                    <a:pt x="19" y="33"/>
                    <a:pt x="20" y="34"/>
                    <a:pt x="20" y="35"/>
                  </a:cubicBezTo>
                  <a:cubicBezTo>
                    <a:pt x="20" y="36"/>
                    <a:pt x="19" y="36"/>
                    <a:pt x="18" y="36"/>
                  </a:cubicBezTo>
                  <a:cubicBezTo>
                    <a:pt x="13" y="36"/>
                    <a:pt x="9" y="34"/>
                    <a:pt x="5" y="31"/>
                  </a:cubicBezTo>
                  <a:cubicBezTo>
                    <a:pt x="2" y="28"/>
                    <a:pt x="0" y="23"/>
                    <a:pt x="0" y="18"/>
                  </a:cubicBezTo>
                  <a:cubicBezTo>
                    <a:pt x="0" y="13"/>
                    <a:pt x="2" y="9"/>
                    <a:pt x="5" y="6"/>
                  </a:cubicBezTo>
                  <a:cubicBezTo>
                    <a:pt x="8" y="2"/>
                    <a:pt x="12" y="0"/>
                    <a:pt x="17" y="0"/>
                  </a:cubicBezTo>
                  <a:cubicBezTo>
                    <a:pt x="18" y="0"/>
                    <a:pt x="18" y="0"/>
                    <a:pt x="18" y="1"/>
                  </a:cubicBezTo>
                  <a:cubicBezTo>
                    <a:pt x="19" y="2"/>
                    <a:pt x="18" y="3"/>
                    <a:pt x="17" y="3"/>
                  </a:cubicBezTo>
                  <a:cubicBezTo>
                    <a:pt x="13" y="3"/>
                    <a:pt x="10" y="5"/>
                    <a:pt x="7" y="8"/>
                  </a:cubicBezTo>
                  <a:cubicBezTo>
                    <a:pt x="5" y="10"/>
                    <a:pt x="3" y="14"/>
                    <a:pt x="3" y="18"/>
                  </a:cubicBezTo>
                  <a:cubicBezTo>
                    <a:pt x="3" y="22"/>
                    <a:pt x="5" y="26"/>
                    <a:pt x="8" y="29"/>
                  </a:cubicBezTo>
                  <a:cubicBezTo>
                    <a:pt x="10" y="32"/>
                    <a:pt x="14" y="33"/>
                    <a:pt x="18" y="33"/>
                  </a:cubicBezTo>
                  <a:close/>
                  <a:moveTo>
                    <a:pt x="18" y="33"/>
                  </a:moveTo>
                  <a:cubicBezTo>
                    <a:pt x="18" y="33"/>
                    <a:pt x="18" y="33"/>
                    <a:pt x="18" y="3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55" name="Freeform 228">
              <a:extLst>
                <a:ext uri="{FF2B5EF4-FFF2-40B4-BE49-F238E27FC236}">
                  <a16:creationId xmlns:a16="http://schemas.microsoft.com/office/drawing/2014/main" id="{A3A3D9C4-FF2A-4B4C-8F53-51F771B1EE99}"/>
                </a:ext>
              </a:extLst>
            </p:cNvPr>
            <p:cNvSpPr>
              <a:spLocks noEditPoints="1"/>
            </p:cNvSpPr>
            <p:nvPr/>
          </p:nvSpPr>
          <p:spPr bwMode="auto">
            <a:xfrm>
              <a:off x="3968751" y="2441575"/>
              <a:ext cx="231775" cy="11112"/>
            </a:xfrm>
            <a:custGeom>
              <a:avLst/>
              <a:gdLst>
                <a:gd name="T0" fmla="*/ 58 w 60"/>
                <a:gd name="T1" fmla="*/ 0 h 3"/>
                <a:gd name="T2" fmla="*/ 60 w 60"/>
                <a:gd name="T3" fmla="*/ 2 h 3"/>
                <a:gd name="T4" fmla="*/ 58 w 60"/>
                <a:gd name="T5" fmla="*/ 3 h 3"/>
                <a:gd name="T6" fmla="*/ 1 w 60"/>
                <a:gd name="T7" fmla="*/ 3 h 3"/>
                <a:gd name="T8" fmla="*/ 0 w 60"/>
                <a:gd name="T9" fmla="*/ 2 h 3"/>
                <a:gd name="T10" fmla="*/ 1 w 60"/>
                <a:gd name="T11" fmla="*/ 0 h 3"/>
                <a:gd name="T12" fmla="*/ 58 w 60"/>
                <a:gd name="T13" fmla="*/ 0 h 3"/>
                <a:gd name="T14" fmla="*/ 58 w 60"/>
                <a:gd name="T15" fmla="*/ 0 h 3"/>
                <a:gd name="T16" fmla="*/ 58 w 60"/>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3">
                  <a:moveTo>
                    <a:pt x="58" y="0"/>
                  </a:moveTo>
                  <a:cubicBezTo>
                    <a:pt x="59" y="0"/>
                    <a:pt x="60" y="1"/>
                    <a:pt x="60" y="2"/>
                  </a:cubicBezTo>
                  <a:cubicBezTo>
                    <a:pt x="60" y="3"/>
                    <a:pt x="59" y="3"/>
                    <a:pt x="58" y="3"/>
                  </a:cubicBezTo>
                  <a:cubicBezTo>
                    <a:pt x="1" y="3"/>
                    <a:pt x="1" y="3"/>
                    <a:pt x="1" y="3"/>
                  </a:cubicBezTo>
                  <a:cubicBezTo>
                    <a:pt x="0" y="3"/>
                    <a:pt x="0" y="3"/>
                    <a:pt x="0" y="2"/>
                  </a:cubicBezTo>
                  <a:cubicBezTo>
                    <a:pt x="0" y="1"/>
                    <a:pt x="0" y="0"/>
                    <a:pt x="1" y="0"/>
                  </a:cubicBezTo>
                  <a:lnTo>
                    <a:pt x="58" y="0"/>
                  </a:lnTo>
                  <a:close/>
                  <a:moveTo>
                    <a:pt x="58" y="0"/>
                  </a:moveTo>
                  <a:cubicBezTo>
                    <a:pt x="58" y="0"/>
                    <a:pt x="58" y="0"/>
                    <a:pt x="5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56" name="Freeform 229">
              <a:extLst>
                <a:ext uri="{FF2B5EF4-FFF2-40B4-BE49-F238E27FC236}">
                  <a16:creationId xmlns:a16="http://schemas.microsoft.com/office/drawing/2014/main" id="{3EB904EC-E50A-4EB5-9FC0-89E2BFD74A81}"/>
                </a:ext>
              </a:extLst>
            </p:cNvPr>
            <p:cNvSpPr>
              <a:spLocks noEditPoints="1"/>
            </p:cNvSpPr>
            <p:nvPr/>
          </p:nvSpPr>
          <p:spPr bwMode="auto">
            <a:xfrm>
              <a:off x="3957638" y="2312988"/>
              <a:ext cx="61913" cy="22225"/>
            </a:xfrm>
            <a:custGeom>
              <a:avLst/>
              <a:gdLst>
                <a:gd name="T0" fmla="*/ 15 w 16"/>
                <a:gd name="T1" fmla="*/ 3 h 6"/>
                <a:gd name="T2" fmla="*/ 15 w 16"/>
                <a:gd name="T3" fmla="*/ 5 h 6"/>
                <a:gd name="T4" fmla="*/ 13 w 16"/>
                <a:gd name="T5" fmla="*/ 5 h 6"/>
                <a:gd name="T6" fmla="*/ 11 w 16"/>
                <a:gd name="T7" fmla="*/ 4 h 6"/>
                <a:gd name="T8" fmla="*/ 11 w 16"/>
                <a:gd name="T9" fmla="*/ 4 h 6"/>
                <a:gd name="T10" fmla="*/ 8 w 16"/>
                <a:gd name="T11" fmla="*/ 3 h 6"/>
                <a:gd name="T12" fmla="*/ 5 w 16"/>
                <a:gd name="T13" fmla="*/ 3 h 6"/>
                <a:gd name="T14" fmla="*/ 2 w 16"/>
                <a:gd name="T15" fmla="*/ 3 h 6"/>
                <a:gd name="T16" fmla="*/ 0 w 16"/>
                <a:gd name="T17" fmla="*/ 2 h 6"/>
                <a:gd name="T18" fmla="*/ 1 w 16"/>
                <a:gd name="T19" fmla="*/ 0 h 6"/>
                <a:gd name="T20" fmla="*/ 5 w 16"/>
                <a:gd name="T21" fmla="*/ 0 h 6"/>
                <a:gd name="T22" fmla="*/ 9 w 16"/>
                <a:gd name="T23" fmla="*/ 0 h 6"/>
                <a:gd name="T24" fmla="*/ 12 w 16"/>
                <a:gd name="T25" fmla="*/ 1 h 6"/>
                <a:gd name="T26" fmla="*/ 15 w 16"/>
                <a:gd name="T27" fmla="*/ 3 h 6"/>
                <a:gd name="T28" fmla="*/ 15 w 16"/>
                <a:gd name="T29" fmla="*/ 3 h 6"/>
                <a:gd name="T30" fmla="*/ 15 w 16"/>
                <a:gd name="T31"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 h="6">
                  <a:moveTo>
                    <a:pt x="15" y="3"/>
                  </a:moveTo>
                  <a:cubicBezTo>
                    <a:pt x="16" y="3"/>
                    <a:pt x="16" y="4"/>
                    <a:pt x="15" y="5"/>
                  </a:cubicBezTo>
                  <a:cubicBezTo>
                    <a:pt x="15" y="6"/>
                    <a:pt x="14" y="6"/>
                    <a:pt x="13" y="5"/>
                  </a:cubicBezTo>
                  <a:cubicBezTo>
                    <a:pt x="12" y="5"/>
                    <a:pt x="12" y="4"/>
                    <a:pt x="11" y="4"/>
                  </a:cubicBezTo>
                  <a:cubicBezTo>
                    <a:pt x="11" y="4"/>
                    <a:pt x="11" y="4"/>
                    <a:pt x="11" y="4"/>
                  </a:cubicBezTo>
                  <a:cubicBezTo>
                    <a:pt x="10" y="4"/>
                    <a:pt x="9" y="3"/>
                    <a:pt x="8" y="3"/>
                  </a:cubicBezTo>
                  <a:cubicBezTo>
                    <a:pt x="7" y="3"/>
                    <a:pt x="6" y="3"/>
                    <a:pt x="5" y="3"/>
                  </a:cubicBezTo>
                  <a:cubicBezTo>
                    <a:pt x="4" y="3"/>
                    <a:pt x="3" y="3"/>
                    <a:pt x="2" y="3"/>
                  </a:cubicBezTo>
                  <a:cubicBezTo>
                    <a:pt x="1" y="3"/>
                    <a:pt x="0" y="3"/>
                    <a:pt x="0" y="2"/>
                  </a:cubicBezTo>
                  <a:cubicBezTo>
                    <a:pt x="0" y="1"/>
                    <a:pt x="0" y="0"/>
                    <a:pt x="1" y="0"/>
                  </a:cubicBezTo>
                  <a:cubicBezTo>
                    <a:pt x="2" y="0"/>
                    <a:pt x="4" y="0"/>
                    <a:pt x="5" y="0"/>
                  </a:cubicBezTo>
                  <a:cubicBezTo>
                    <a:pt x="6" y="0"/>
                    <a:pt x="7" y="0"/>
                    <a:pt x="9" y="0"/>
                  </a:cubicBezTo>
                  <a:cubicBezTo>
                    <a:pt x="10" y="0"/>
                    <a:pt x="11" y="1"/>
                    <a:pt x="12" y="1"/>
                  </a:cubicBezTo>
                  <a:cubicBezTo>
                    <a:pt x="13" y="2"/>
                    <a:pt x="14" y="2"/>
                    <a:pt x="15" y="3"/>
                  </a:cubicBezTo>
                  <a:close/>
                  <a:moveTo>
                    <a:pt x="15" y="3"/>
                  </a:moveTo>
                  <a:cubicBezTo>
                    <a:pt x="15" y="3"/>
                    <a:pt x="15" y="3"/>
                    <a:pt x="15"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57" name="Freeform 230">
              <a:extLst>
                <a:ext uri="{FF2B5EF4-FFF2-40B4-BE49-F238E27FC236}">
                  <a16:creationId xmlns:a16="http://schemas.microsoft.com/office/drawing/2014/main" id="{00408BB4-51A1-402D-A5E7-AC192C59D7B8}"/>
                </a:ext>
              </a:extLst>
            </p:cNvPr>
            <p:cNvSpPr>
              <a:spLocks noEditPoints="1"/>
            </p:cNvSpPr>
            <p:nvPr/>
          </p:nvSpPr>
          <p:spPr bwMode="auto">
            <a:xfrm>
              <a:off x="3937001" y="2347913"/>
              <a:ext cx="39688" cy="42862"/>
            </a:xfrm>
            <a:custGeom>
              <a:avLst/>
              <a:gdLst>
                <a:gd name="T0" fmla="*/ 4 w 10"/>
                <a:gd name="T1" fmla="*/ 9 h 11"/>
                <a:gd name="T2" fmla="*/ 2 w 10"/>
                <a:gd name="T3" fmla="*/ 11 h 11"/>
                <a:gd name="T4" fmla="*/ 0 w 10"/>
                <a:gd name="T5" fmla="*/ 9 h 11"/>
                <a:gd name="T6" fmla="*/ 1 w 10"/>
                <a:gd name="T7" fmla="*/ 7 h 11"/>
                <a:gd name="T8" fmla="*/ 1 w 10"/>
                <a:gd name="T9" fmla="*/ 6 h 11"/>
                <a:gd name="T10" fmla="*/ 2 w 10"/>
                <a:gd name="T11" fmla="*/ 4 h 11"/>
                <a:gd name="T12" fmla="*/ 2 w 10"/>
                <a:gd name="T13" fmla="*/ 4 h 11"/>
                <a:gd name="T14" fmla="*/ 3 w 10"/>
                <a:gd name="T15" fmla="*/ 3 h 11"/>
                <a:gd name="T16" fmla="*/ 4 w 10"/>
                <a:gd name="T17" fmla="*/ 2 h 11"/>
                <a:gd name="T18" fmla="*/ 4 w 10"/>
                <a:gd name="T19" fmla="*/ 1 h 11"/>
                <a:gd name="T20" fmla="*/ 6 w 10"/>
                <a:gd name="T21" fmla="*/ 1 h 11"/>
                <a:gd name="T22" fmla="*/ 7 w 10"/>
                <a:gd name="T23" fmla="*/ 0 h 11"/>
                <a:gd name="T24" fmla="*/ 9 w 10"/>
                <a:gd name="T25" fmla="*/ 0 h 11"/>
                <a:gd name="T26" fmla="*/ 10 w 10"/>
                <a:gd name="T27" fmla="*/ 1 h 11"/>
                <a:gd name="T28" fmla="*/ 9 w 10"/>
                <a:gd name="T29" fmla="*/ 3 h 11"/>
                <a:gd name="T30" fmla="*/ 8 w 10"/>
                <a:gd name="T31" fmla="*/ 3 h 11"/>
                <a:gd name="T32" fmla="*/ 7 w 10"/>
                <a:gd name="T33" fmla="*/ 3 h 11"/>
                <a:gd name="T34" fmla="*/ 6 w 10"/>
                <a:gd name="T35" fmla="*/ 4 h 11"/>
                <a:gd name="T36" fmla="*/ 5 w 10"/>
                <a:gd name="T37" fmla="*/ 5 h 11"/>
                <a:gd name="T38" fmla="*/ 5 w 10"/>
                <a:gd name="T39" fmla="*/ 6 h 11"/>
                <a:gd name="T40" fmla="*/ 5 w 10"/>
                <a:gd name="T41" fmla="*/ 6 h 11"/>
                <a:gd name="T42" fmla="*/ 4 w 10"/>
                <a:gd name="T43" fmla="*/ 7 h 11"/>
                <a:gd name="T44" fmla="*/ 4 w 10"/>
                <a:gd name="T45" fmla="*/ 8 h 11"/>
                <a:gd name="T46" fmla="*/ 4 w 10"/>
                <a:gd name="T47" fmla="*/ 8 h 11"/>
                <a:gd name="T48" fmla="*/ 4 w 10"/>
                <a:gd name="T49" fmla="*/ 9 h 11"/>
                <a:gd name="T50" fmla="*/ 4 w 10"/>
                <a:gd name="T51" fmla="*/ 9 h 11"/>
                <a:gd name="T52" fmla="*/ 4 w 10"/>
                <a:gd name="T53"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 h="11">
                  <a:moveTo>
                    <a:pt x="4" y="9"/>
                  </a:moveTo>
                  <a:cubicBezTo>
                    <a:pt x="4" y="10"/>
                    <a:pt x="3" y="11"/>
                    <a:pt x="2" y="11"/>
                  </a:cubicBezTo>
                  <a:cubicBezTo>
                    <a:pt x="1" y="11"/>
                    <a:pt x="0" y="10"/>
                    <a:pt x="0" y="9"/>
                  </a:cubicBezTo>
                  <a:cubicBezTo>
                    <a:pt x="0" y="8"/>
                    <a:pt x="0" y="8"/>
                    <a:pt x="1" y="7"/>
                  </a:cubicBezTo>
                  <a:cubicBezTo>
                    <a:pt x="1" y="7"/>
                    <a:pt x="1" y="6"/>
                    <a:pt x="1" y="6"/>
                  </a:cubicBezTo>
                  <a:cubicBezTo>
                    <a:pt x="1" y="5"/>
                    <a:pt x="2" y="4"/>
                    <a:pt x="2" y="4"/>
                  </a:cubicBezTo>
                  <a:cubicBezTo>
                    <a:pt x="2" y="4"/>
                    <a:pt x="2" y="4"/>
                    <a:pt x="2" y="4"/>
                  </a:cubicBezTo>
                  <a:cubicBezTo>
                    <a:pt x="2" y="3"/>
                    <a:pt x="3" y="3"/>
                    <a:pt x="3" y="3"/>
                  </a:cubicBezTo>
                  <a:cubicBezTo>
                    <a:pt x="4" y="2"/>
                    <a:pt x="4" y="2"/>
                    <a:pt x="4" y="2"/>
                  </a:cubicBezTo>
                  <a:cubicBezTo>
                    <a:pt x="4" y="1"/>
                    <a:pt x="4" y="1"/>
                    <a:pt x="4" y="1"/>
                  </a:cubicBezTo>
                  <a:cubicBezTo>
                    <a:pt x="5" y="1"/>
                    <a:pt x="5" y="1"/>
                    <a:pt x="6" y="1"/>
                  </a:cubicBezTo>
                  <a:cubicBezTo>
                    <a:pt x="6" y="0"/>
                    <a:pt x="7" y="0"/>
                    <a:pt x="7" y="0"/>
                  </a:cubicBezTo>
                  <a:cubicBezTo>
                    <a:pt x="8" y="0"/>
                    <a:pt x="8" y="0"/>
                    <a:pt x="9" y="0"/>
                  </a:cubicBezTo>
                  <a:cubicBezTo>
                    <a:pt x="10" y="0"/>
                    <a:pt x="10" y="1"/>
                    <a:pt x="10" y="1"/>
                  </a:cubicBezTo>
                  <a:cubicBezTo>
                    <a:pt x="10" y="2"/>
                    <a:pt x="10" y="3"/>
                    <a:pt x="9" y="3"/>
                  </a:cubicBezTo>
                  <a:cubicBezTo>
                    <a:pt x="9" y="3"/>
                    <a:pt x="8" y="3"/>
                    <a:pt x="8" y="3"/>
                  </a:cubicBezTo>
                  <a:cubicBezTo>
                    <a:pt x="8" y="3"/>
                    <a:pt x="7" y="3"/>
                    <a:pt x="7" y="3"/>
                  </a:cubicBezTo>
                  <a:cubicBezTo>
                    <a:pt x="7" y="4"/>
                    <a:pt x="7" y="4"/>
                    <a:pt x="6" y="4"/>
                  </a:cubicBezTo>
                  <a:cubicBezTo>
                    <a:pt x="6" y="4"/>
                    <a:pt x="6" y="4"/>
                    <a:pt x="5" y="5"/>
                  </a:cubicBezTo>
                  <a:cubicBezTo>
                    <a:pt x="5" y="5"/>
                    <a:pt x="5" y="5"/>
                    <a:pt x="5" y="6"/>
                  </a:cubicBezTo>
                  <a:cubicBezTo>
                    <a:pt x="5" y="6"/>
                    <a:pt x="5" y="6"/>
                    <a:pt x="5" y="6"/>
                  </a:cubicBezTo>
                  <a:cubicBezTo>
                    <a:pt x="4" y="6"/>
                    <a:pt x="4" y="6"/>
                    <a:pt x="4" y="7"/>
                  </a:cubicBezTo>
                  <a:cubicBezTo>
                    <a:pt x="4" y="7"/>
                    <a:pt x="4" y="7"/>
                    <a:pt x="4" y="8"/>
                  </a:cubicBezTo>
                  <a:cubicBezTo>
                    <a:pt x="4" y="8"/>
                    <a:pt x="4" y="8"/>
                    <a:pt x="4" y="8"/>
                  </a:cubicBezTo>
                  <a:cubicBezTo>
                    <a:pt x="4" y="8"/>
                    <a:pt x="4" y="9"/>
                    <a:pt x="4" y="9"/>
                  </a:cubicBezTo>
                  <a:close/>
                  <a:moveTo>
                    <a:pt x="4" y="9"/>
                  </a:moveTo>
                  <a:cubicBezTo>
                    <a:pt x="4" y="9"/>
                    <a:pt x="4" y="9"/>
                    <a:pt x="4"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58" name="Freeform 231">
              <a:extLst>
                <a:ext uri="{FF2B5EF4-FFF2-40B4-BE49-F238E27FC236}">
                  <a16:creationId xmlns:a16="http://schemas.microsoft.com/office/drawing/2014/main" id="{99D18E4D-CD5A-4F7A-84F5-283794A133CE}"/>
                </a:ext>
              </a:extLst>
            </p:cNvPr>
            <p:cNvSpPr>
              <a:spLocks noEditPoints="1"/>
            </p:cNvSpPr>
            <p:nvPr/>
          </p:nvSpPr>
          <p:spPr bwMode="auto">
            <a:xfrm>
              <a:off x="4127501" y="2273300"/>
              <a:ext cx="153988" cy="184150"/>
            </a:xfrm>
            <a:custGeom>
              <a:avLst/>
              <a:gdLst>
                <a:gd name="T0" fmla="*/ 17 w 40"/>
                <a:gd name="T1" fmla="*/ 47 h 47"/>
                <a:gd name="T2" fmla="*/ 16 w 40"/>
                <a:gd name="T3" fmla="*/ 45 h 47"/>
                <a:gd name="T4" fmla="*/ 17 w 40"/>
                <a:gd name="T5" fmla="*/ 43 h 47"/>
                <a:gd name="T6" fmla="*/ 21 w 40"/>
                <a:gd name="T7" fmla="*/ 43 h 47"/>
                <a:gd name="T8" fmla="*/ 25 w 40"/>
                <a:gd name="T9" fmla="*/ 42 h 47"/>
                <a:gd name="T10" fmla="*/ 28 w 40"/>
                <a:gd name="T11" fmla="*/ 40 h 47"/>
                <a:gd name="T12" fmla="*/ 31 w 40"/>
                <a:gd name="T13" fmla="*/ 38 h 47"/>
                <a:gd name="T14" fmla="*/ 34 w 40"/>
                <a:gd name="T15" fmla="*/ 35 h 47"/>
                <a:gd name="T16" fmla="*/ 36 w 40"/>
                <a:gd name="T17" fmla="*/ 31 h 47"/>
                <a:gd name="T18" fmla="*/ 37 w 40"/>
                <a:gd name="T19" fmla="*/ 27 h 47"/>
                <a:gd name="T20" fmla="*/ 37 w 40"/>
                <a:gd name="T21" fmla="*/ 23 h 47"/>
                <a:gd name="T22" fmla="*/ 37 w 40"/>
                <a:gd name="T23" fmla="*/ 19 h 47"/>
                <a:gd name="T24" fmla="*/ 36 w 40"/>
                <a:gd name="T25" fmla="*/ 16 h 47"/>
                <a:gd name="T26" fmla="*/ 34 w 40"/>
                <a:gd name="T27" fmla="*/ 12 h 47"/>
                <a:gd name="T28" fmla="*/ 31 w 40"/>
                <a:gd name="T29" fmla="*/ 9 h 47"/>
                <a:gd name="T30" fmla="*/ 28 w 40"/>
                <a:gd name="T31" fmla="*/ 7 h 47"/>
                <a:gd name="T32" fmla="*/ 25 w 40"/>
                <a:gd name="T33" fmla="*/ 5 h 47"/>
                <a:gd name="T34" fmla="*/ 21 w 40"/>
                <a:gd name="T35" fmla="*/ 4 h 47"/>
                <a:gd name="T36" fmla="*/ 17 w 40"/>
                <a:gd name="T37" fmla="*/ 4 h 47"/>
                <a:gd name="T38" fmla="*/ 13 w 40"/>
                <a:gd name="T39" fmla="*/ 4 h 47"/>
                <a:gd name="T40" fmla="*/ 9 w 40"/>
                <a:gd name="T41" fmla="*/ 5 h 47"/>
                <a:gd name="T42" fmla="*/ 6 w 40"/>
                <a:gd name="T43" fmla="*/ 7 h 47"/>
                <a:gd name="T44" fmla="*/ 3 w 40"/>
                <a:gd name="T45" fmla="*/ 9 h 47"/>
                <a:gd name="T46" fmla="*/ 1 w 40"/>
                <a:gd name="T47" fmla="*/ 9 h 47"/>
                <a:gd name="T48" fmla="*/ 1 w 40"/>
                <a:gd name="T49" fmla="*/ 7 h 47"/>
                <a:gd name="T50" fmla="*/ 4 w 40"/>
                <a:gd name="T51" fmla="*/ 4 h 47"/>
                <a:gd name="T52" fmla="*/ 8 w 40"/>
                <a:gd name="T53" fmla="*/ 2 h 47"/>
                <a:gd name="T54" fmla="*/ 13 w 40"/>
                <a:gd name="T55" fmla="*/ 1 h 47"/>
                <a:gd name="T56" fmla="*/ 17 w 40"/>
                <a:gd name="T57" fmla="*/ 0 h 47"/>
                <a:gd name="T58" fmla="*/ 22 w 40"/>
                <a:gd name="T59" fmla="*/ 1 h 47"/>
                <a:gd name="T60" fmla="*/ 26 w 40"/>
                <a:gd name="T61" fmla="*/ 2 h 47"/>
                <a:gd name="T62" fmla="*/ 30 w 40"/>
                <a:gd name="T63" fmla="*/ 4 h 47"/>
                <a:gd name="T64" fmla="*/ 34 w 40"/>
                <a:gd name="T65" fmla="*/ 7 h 47"/>
                <a:gd name="T66" fmla="*/ 36 w 40"/>
                <a:gd name="T67" fmla="*/ 11 h 47"/>
                <a:gd name="T68" fmla="*/ 38 w 40"/>
                <a:gd name="T69" fmla="*/ 15 h 47"/>
                <a:gd name="T70" fmla="*/ 40 w 40"/>
                <a:gd name="T71" fmla="*/ 19 h 47"/>
                <a:gd name="T72" fmla="*/ 40 w 40"/>
                <a:gd name="T73" fmla="*/ 23 h 47"/>
                <a:gd name="T74" fmla="*/ 40 w 40"/>
                <a:gd name="T75" fmla="*/ 28 h 47"/>
                <a:gd name="T76" fmla="*/ 38 w 40"/>
                <a:gd name="T77" fmla="*/ 32 h 47"/>
                <a:gd name="T78" fmla="*/ 36 w 40"/>
                <a:gd name="T79" fmla="*/ 36 h 47"/>
                <a:gd name="T80" fmla="*/ 34 w 40"/>
                <a:gd name="T81" fmla="*/ 40 h 47"/>
                <a:gd name="T82" fmla="*/ 30 w 40"/>
                <a:gd name="T83" fmla="*/ 43 h 47"/>
                <a:gd name="T84" fmla="*/ 26 w 40"/>
                <a:gd name="T85" fmla="*/ 45 h 47"/>
                <a:gd name="T86" fmla="*/ 22 w 40"/>
                <a:gd name="T87" fmla="*/ 46 h 47"/>
                <a:gd name="T88" fmla="*/ 17 w 40"/>
                <a:gd name="T89" fmla="*/ 47 h 47"/>
                <a:gd name="T90" fmla="*/ 17 w 40"/>
                <a:gd name="T91" fmla="*/ 47 h 47"/>
                <a:gd name="T92" fmla="*/ 17 w 40"/>
                <a:gd name="T93"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0" h="47">
                  <a:moveTo>
                    <a:pt x="17" y="47"/>
                  </a:moveTo>
                  <a:cubicBezTo>
                    <a:pt x="16" y="47"/>
                    <a:pt x="16" y="46"/>
                    <a:pt x="16" y="45"/>
                  </a:cubicBezTo>
                  <a:cubicBezTo>
                    <a:pt x="16" y="44"/>
                    <a:pt x="16" y="43"/>
                    <a:pt x="17" y="43"/>
                  </a:cubicBezTo>
                  <a:cubicBezTo>
                    <a:pt x="19" y="43"/>
                    <a:pt x="20" y="43"/>
                    <a:pt x="21" y="43"/>
                  </a:cubicBezTo>
                  <a:cubicBezTo>
                    <a:pt x="23" y="43"/>
                    <a:pt x="24" y="42"/>
                    <a:pt x="25" y="42"/>
                  </a:cubicBezTo>
                  <a:cubicBezTo>
                    <a:pt x="26" y="41"/>
                    <a:pt x="27" y="41"/>
                    <a:pt x="28" y="40"/>
                  </a:cubicBezTo>
                  <a:cubicBezTo>
                    <a:pt x="29" y="39"/>
                    <a:pt x="30" y="38"/>
                    <a:pt x="31" y="38"/>
                  </a:cubicBezTo>
                  <a:cubicBezTo>
                    <a:pt x="32" y="37"/>
                    <a:pt x="33" y="36"/>
                    <a:pt x="34" y="35"/>
                  </a:cubicBezTo>
                  <a:cubicBezTo>
                    <a:pt x="35" y="34"/>
                    <a:pt x="35" y="32"/>
                    <a:pt x="36" y="31"/>
                  </a:cubicBezTo>
                  <a:cubicBezTo>
                    <a:pt x="36" y="30"/>
                    <a:pt x="37" y="29"/>
                    <a:pt x="37" y="27"/>
                  </a:cubicBezTo>
                  <a:cubicBezTo>
                    <a:pt x="37" y="26"/>
                    <a:pt x="37" y="25"/>
                    <a:pt x="37" y="23"/>
                  </a:cubicBezTo>
                  <a:cubicBezTo>
                    <a:pt x="37" y="22"/>
                    <a:pt x="37" y="21"/>
                    <a:pt x="37" y="19"/>
                  </a:cubicBezTo>
                  <a:cubicBezTo>
                    <a:pt x="37" y="18"/>
                    <a:pt x="36" y="17"/>
                    <a:pt x="36" y="16"/>
                  </a:cubicBezTo>
                  <a:cubicBezTo>
                    <a:pt x="35" y="15"/>
                    <a:pt x="35" y="13"/>
                    <a:pt x="34" y="12"/>
                  </a:cubicBezTo>
                  <a:cubicBezTo>
                    <a:pt x="33" y="11"/>
                    <a:pt x="32" y="10"/>
                    <a:pt x="31" y="9"/>
                  </a:cubicBezTo>
                  <a:cubicBezTo>
                    <a:pt x="30" y="8"/>
                    <a:pt x="29" y="8"/>
                    <a:pt x="28" y="7"/>
                  </a:cubicBezTo>
                  <a:cubicBezTo>
                    <a:pt x="27" y="6"/>
                    <a:pt x="26" y="6"/>
                    <a:pt x="25" y="5"/>
                  </a:cubicBezTo>
                  <a:cubicBezTo>
                    <a:pt x="24" y="5"/>
                    <a:pt x="23" y="4"/>
                    <a:pt x="21" y="4"/>
                  </a:cubicBezTo>
                  <a:cubicBezTo>
                    <a:pt x="20" y="4"/>
                    <a:pt x="19" y="4"/>
                    <a:pt x="17" y="4"/>
                  </a:cubicBezTo>
                  <a:cubicBezTo>
                    <a:pt x="16" y="4"/>
                    <a:pt x="15" y="4"/>
                    <a:pt x="13" y="4"/>
                  </a:cubicBezTo>
                  <a:cubicBezTo>
                    <a:pt x="12" y="4"/>
                    <a:pt x="11" y="5"/>
                    <a:pt x="9" y="5"/>
                  </a:cubicBezTo>
                  <a:cubicBezTo>
                    <a:pt x="8" y="6"/>
                    <a:pt x="7" y="6"/>
                    <a:pt x="6" y="7"/>
                  </a:cubicBezTo>
                  <a:cubicBezTo>
                    <a:pt x="5" y="8"/>
                    <a:pt x="4" y="8"/>
                    <a:pt x="3" y="9"/>
                  </a:cubicBezTo>
                  <a:cubicBezTo>
                    <a:pt x="3" y="10"/>
                    <a:pt x="2" y="10"/>
                    <a:pt x="1" y="9"/>
                  </a:cubicBezTo>
                  <a:cubicBezTo>
                    <a:pt x="0" y="9"/>
                    <a:pt x="0" y="8"/>
                    <a:pt x="1" y="7"/>
                  </a:cubicBezTo>
                  <a:cubicBezTo>
                    <a:pt x="2" y="6"/>
                    <a:pt x="3" y="5"/>
                    <a:pt x="4" y="4"/>
                  </a:cubicBezTo>
                  <a:cubicBezTo>
                    <a:pt x="6" y="4"/>
                    <a:pt x="7" y="3"/>
                    <a:pt x="8" y="2"/>
                  </a:cubicBezTo>
                  <a:cubicBezTo>
                    <a:pt x="10" y="2"/>
                    <a:pt x="11" y="1"/>
                    <a:pt x="13" y="1"/>
                  </a:cubicBezTo>
                  <a:cubicBezTo>
                    <a:pt x="14" y="1"/>
                    <a:pt x="16" y="0"/>
                    <a:pt x="17" y="0"/>
                  </a:cubicBezTo>
                  <a:cubicBezTo>
                    <a:pt x="19" y="0"/>
                    <a:pt x="20" y="1"/>
                    <a:pt x="22" y="1"/>
                  </a:cubicBezTo>
                  <a:cubicBezTo>
                    <a:pt x="23" y="1"/>
                    <a:pt x="25" y="2"/>
                    <a:pt x="26" y="2"/>
                  </a:cubicBezTo>
                  <a:cubicBezTo>
                    <a:pt x="28" y="3"/>
                    <a:pt x="29" y="4"/>
                    <a:pt x="30" y="4"/>
                  </a:cubicBezTo>
                  <a:cubicBezTo>
                    <a:pt x="31" y="5"/>
                    <a:pt x="32" y="6"/>
                    <a:pt x="34" y="7"/>
                  </a:cubicBezTo>
                  <a:cubicBezTo>
                    <a:pt x="35" y="8"/>
                    <a:pt x="36" y="9"/>
                    <a:pt x="36" y="11"/>
                  </a:cubicBezTo>
                  <a:cubicBezTo>
                    <a:pt x="37" y="12"/>
                    <a:pt x="38" y="13"/>
                    <a:pt x="38" y="15"/>
                  </a:cubicBezTo>
                  <a:cubicBezTo>
                    <a:pt x="39" y="16"/>
                    <a:pt x="40" y="17"/>
                    <a:pt x="40" y="19"/>
                  </a:cubicBezTo>
                  <a:cubicBezTo>
                    <a:pt x="40" y="20"/>
                    <a:pt x="40" y="22"/>
                    <a:pt x="40" y="23"/>
                  </a:cubicBezTo>
                  <a:cubicBezTo>
                    <a:pt x="40" y="25"/>
                    <a:pt x="40" y="27"/>
                    <a:pt x="40" y="28"/>
                  </a:cubicBezTo>
                  <a:cubicBezTo>
                    <a:pt x="40" y="30"/>
                    <a:pt x="39" y="31"/>
                    <a:pt x="38" y="32"/>
                  </a:cubicBezTo>
                  <a:cubicBezTo>
                    <a:pt x="38" y="34"/>
                    <a:pt x="37" y="35"/>
                    <a:pt x="36" y="36"/>
                  </a:cubicBezTo>
                  <a:cubicBezTo>
                    <a:pt x="36" y="38"/>
                    <a:pt x="35" y="39"/>
                    <a:pt x="34" y="40"/>
                  </a:cubicBezTo>
                  <a:cubicBezTo>
                    <a:pt x="32" y="41"/>
                    <a:pt x="31" y="42"/>
                    <a:pt x="30" y="43"/>
                  </a:cubicBezTo>
                  <a:cubicBezTo>
                    <a:pt x="29" y="43"/>
                    <a:pt x="28" y="44"/>
                    <a:pt x="26" y="45"/>
                  </a:cubicBezTo>
                  <a:cubicBezTo>
                    <a:pt x="25" y="45"/>
                    <a:pt x="23" y="46"/>
                    <a:pt x="22" y="46"/>
                  </a:cubicBezTo>
                  <a:cubicBezTo>
                    <a:pt x="20" y="46"/>
                    <a:pt x="19" y="47"/>
                    <a:pt x="17" y="47"/>
                  </a:cubicBezTo>
                  <a:close/>
                  <a:moveTo>
                    <a:pt x="17" y="47"/>
                  </a:moveTo>
                  <a:cubicBezTo>
                    <a:pt x="17" y="47"/>
                    <a:pt x="17" y="47"/>
                    <a:pt x="17" y="4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59" name="Freeform 232">
              <a:extLst>
                <a:ext uri="{FF2B5EF4-FFF2-40B4-BE49-F238E27FC236}">
                  <a16:creationId xmlns:a16="http://schemas.microsoft.com/office/drawing/2014/main" id="{F939323D-3D1B-4493-B835-6B6B131BD731}"/>
                </a:ext>
              </a:extLst>
            </p:cNvPr>
            <p:cNvSpPr>
              <a:spLocks noEditPoints="1"/>
            </p:cNvSpPr>
            <p:nvPr/>
          </p:nvSpPr>
          <p:spPr bwMode="auto">
            <a:xfrm>
              <a:off x="3971926" y="2203450"/>
              <a:ext cx="212725" cy="85725"/>
            </a:xfrm>
            <a:custGeom>
              <a:avLst/>
              <a:gdLst>
                <a:gd name="T0" fmla="*/ 54 w 55"/>
                <a:gd name="T1" fmla="*/ 12 h 22"/>
                <a:gd name="T2" fmla="*/ 54 w 55"/>
                <a:gd name="T3" fmla="*/ 14 h 22"/>
                <a:gd name="T4" fmla="*/ 52 w 55"/>
                <a:gd name="T5" fmla="*/ 14 h 22"/>
                <a:gd name="T6" fmla="*/ 42 w 55"/>
                <a:gd name="T7" fmla="*/ 6 h 22"/>
                <a:gd name="T8" fmla="*/ 30 w 55"/>
                <a:gd name="T9" fmla="*/ 3 h 22"/>
                <a:gd name="T10" fmla="*/ 13 w 55"/>
                <a:gd name="T11" fmla="*/ 8 h 22"/>
                <a:gd name="T12" fmla="*/ 3 w 55"/>
                <a:gd name="T13" fmla="*/ 21 h 22"/>
                <a:gd name="T14" fmla="*/ 1 w 55"/>
                <a:gd name="T15" fmla="*/ 22 h 22"/>
                <a:gd name="T16" fmla="*/ 0 w 55"/>
                <a:gd name="T17" fmla="*/ 20 h 22"/>
                <a:gd name="T18" fmla="*/ 12 w 55"/>
                <a:gd name="T19" fmla="*/ 5 h 22"/>
                <a:gd name="T20" fmla="*/ 30 w 55"/>
                <a:gd name="T21" fmla="*/ 0 h 22"/>
                <a:gd name="T22" fmla="*/ 43 w 55"/>
                <a:gd name="T23" fmla="*/ 3 h 22"/>
                <a:gd name="T24" fmla="*/ 54 w 55"/>
                <a:gd name="T25" fmla="*/ 12 h 22"/>
                <a:gd name="T26" fmla="*/ 54 w 55"/>
                <a:gd name="T27" fmla="*/ 12 h 22"/>
                <a:gd name="T28" fmla="*/ 54 w 55"/>
                <a:gd name="T29" fmla="*/ 1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22">
                  <a:moveTo>
                    <a:pt x="54" y="12"/>
                  </a:moveTo>
                  <a:cubicBezTo>
                    <a:pt x="55" y="12"/>
                    <a:pt x="55" y="13"/>
                    <a:pt x="54" y="14"/>
                  </a:cubicBezTo>
                  <a:cubicBezTo>
                    <a:pt x="54" y="14"/>
                    <a:pt x="53" y="14"/>
                    <a:pt x="52" y="14"/>
                  </a:cubicBezTo>
                  <a:cubicBezTo>
                    <a:pt x="49" y="10"/>
                    <a:pt x="46" y="8"/>
                    <a:pt x="42" y="6"/>
                  </a:cubicBezTo>
                  <a:cubicBezTo>
                    <a:pt x="38" y="4"/>
                    <a:pt x="34" y="3"/>
                    <a:pt x="30" y="3"/>
                  </a:cubicBezTo>
                  <a:cubicBezTo>
                    <a:pt x="24" y="3"/>
                    <a:pt x="18" y="5"/>
                    <a:pt x="13" y="8"/>
                  </a:cubicBezTo>
                  <a:cubicBezTo>
                    <a:pt x="9" y="11"/>
                    <a:pt x="5" y="16"/>
                    <a:pt x="3" y="21"/>
                  </a:cubicBezTo>
                  <a:cubicBezTo>
                    <a:pt x="2" y="22"/>
                    <a:pt x="1" y="22"/>
                    <a:pt x="1" y="22"/>
                  </a:cubicBezTo>
                  <a:cubicBezTo>
                    <a:pt x="0" y="21"/>
                    <a:pt x="0" y="20"/>
                    <a:pt x="0" y="20"/>
                  </a:cubicBezTo>
                  <a:cubicBezTo>
                    <a:pt x="2" y="14"/>
                    <a:pt x="7" y="9"/>
                    <a:pt x="12" y="5"/>
                  </a:cubicBezTo>
                  <a:cubicBezTo>
                    <a:pt x="17" y="2"/>
                    <a:pt x="23" y="0"/>
                    <a:pt x="30" y="0"/>
                  </a:cubicBezTo>
                  <a:cubicBezTo>
                    <a:pt x="34" y="0"/>
                    <a:pt x="39" y="1"/>
                    <a:pt x="43" y="3"/>
                  </a:cubicBezTo>
                  <a:cubicBezTo>
                    <a:pt x="48" y="5"/>
                    <a:pt x="51" y="8"/>
                    <a:pt x="54" y="12"/>
                  </a:cubicBezTo>
                  <a:close/>
                  <a:moveTo>
                    <a:pt x="54" y="12"/>
                  </a:moveTo>
                  <a:cubicBezTo>
                    <a:pt x="54" y="12"/>
                    <a:pt x="54" y="12"/>
                    <a:pt x="54" y="1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0" name="Freeform 233">
              <a:extLst>
                <a:ext uri="{FF2B5EF4-FFF2-40B4-BE49-F238E27FC236}">
                  <a16:creationId xmlns:a16="http://schemas.microsoft.com/office/drawing/2014/main" id="{3A378165-354A-4A02-9B62-F0EC7848156E}"/>
                </a:ext>
              </a:extLst>
            </p:cNvPr>
            <p:cNvSpPr>
              <a:spLocks noEditPoints="1"/>
            </p:cNvSpPr>
            <p:nvPr/>
          </p:nvSpPr>
          <p:spPr bwMode="auto">
            <a:xfrm>
              <a:off x="4189413" y="2324100"/>
              <a:ext cx="46038" cy="47625"/>
            </a:xfrm>
            <a:custGeom>
              <a:avLst/>
              <a:gdLst>
                <a:gd name="T0" fmla="*/ 12 w 12"/>
                <a:gd name="T1" fmla="*/ 10 h 12"/>
                <a:gd name="T2" fmla="*/ 10 w 12"/>
                <a:gd name="T3" fmla="*/ 12 h 12"/>
                <a:gd name="T4" fmla="*/ 9 w 12"/>
                <a:gd name="T5" fmla="*/ 10 h 12"/>
                <a:gd name="T6" fmla="*/ 9 w 12"/>
                <a:gd name="T7" fmla="*/ 9 h 12"/>
                <a:gd name="T8" fmla="*/ 8 w 12"/>
                <a:gd name="T9" fmla="*/ 7 h 12"/>
                <a:gd name="T10" fmla="*/ 8 w 12"/>
                <a:gd name="T11" fmla="*/ 6 h 12"/>
                <a:gd name="T12" fmla="*/ 8 w 12"/>
                <a:gd name="T13" fmla="*/ 6 h 12"/>
                <a:gd name="T14" fmla="*/ 7 w 12"/>
                <a:gd name="T15" fmla="*/ 5 h 12"/>
                <a:gd name="T16" fmla="*/ 6 w 12"/>
                <a:gd name="T17" fmla="*/ 4 h 12"/>
                <a:gd name="T18" fmla="*/ 4 w 12"/>
                <a:gd name="T19" fmla="*/ 3 h 12"/>
                <a:gd name="T20" fmla="*/ 3 w 12"/>
                <a:gd name="T21" fmla="*/ 3 h 12"/>
                <a:gd name="T22" fmla="*/ 1 w 12"/>
                <a:gd name="T23" fmla="*/ 3 h 12"/>
                <a:gd name="T24" fmla="*/ 0 w 12"/>
                <a:gd name="T25" fmla="*/ 1 h 12"/>
                <a:gd name="T26" fmla="*/ 1 w 12"/>
                <a:gd name="T27" fmla="*/ 0 h 12"/>
                <a:gd name="T28" fmla="*/ 3 w 12"/>
                <a:gd name="T29" fmla="*/ 0 h 12"/>
                <a:gd name="T30" fmla="*/ 5 w 12"/>
                <a:gd name="T31" fmla="*/ 1 h 12"/>
                <a:gd name="T32" fmla="*/ 7 w 12"/>
                <a:gd name="T33" fmla="*/ 2 h 12"/>
                <a:gd name="T34" fmla="*/ 9 w 12"/>
                <a:gd name="T35" fmla="*/ 3 h 12"/>
                <a:gd name="T36" fmla="*/ 10 w 12"/>
                <a:gd name="T37" fmla="*/ 4 h 12"/>
                <a:gd name="T38" fmla="*/ 10 w 12"/>
                <a:gd name="T39" fmla="*/ 4 h 12"/>
                <a:gd name="T40" fmla="*/ 11 w 12"/>
                <a:gd name="T41" fmla="*/ 6 h 12"/>
                <a:gd name="T42" fmla="*/ 12 w 12"/>
                <a:gd name="T43" fmla="*/ 8 h 12"/>
                <a:gd name="T44" fmla="*/ 12 w 12"/>
                <a:gd name="T45" fmla="*/ 10 h 12"/>
                <a:gd name="T46" fmla="*/ 12 w 12"/>
                <a:gd name="T47" fmla="*/ 10 h 12"/>
                <a:gd name="T48" fmla="*/ 12 w 12"/>
                <a:gd name="T49"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 h="12">
                  <a:moveTo>
                    <a:pt x="12" y="10"/>
                  </a:moveTo>
                  <a:cubicBezTo>
                    <a:pt x="12" y="11"/>
                    <a:pt x="11" y="12"/>
                    <a:pt x="10" y="12"/>
                  </a:cubicBezTo>
                  <a:cubicBezTo>
                    <a:pt x="10" y="12"/>
                    <a:pt x="9" y="11"/>
                    <a:pt x="9" y="10"/>
                  </a:cubicBezTo>
                  <a:cubicBezTo>
                    <a:pt x="9" y="10"/>
                    <a:pt x="9" y="9"/>
                    <a:pt x="9" y="9"/>
                  </a:cubicBezTo>
                  <a:cubicBezTo>
                    <a:pt x="9" y="8"/>
                    <a:pt x="9" y="8"/>
                    <a:pt x="8" y="7"/>
                  </a:cubicBezTo>
                  <a:cubicBezTo>
                    <a:pt x="8" y="7"/>
                    <a:pt x="8" y="7"/>
                    <a:pt x="8" y="6"/>
                  </a:cubicBezTo>
                  <a:cubicBezTo>
                    <a:pt x="8" y="6"/>
                    <a:pt x="8" y="6"/>
                    <a:pt x="8" y="6"/>
                  </a:cubicBezTo>
                  <a:cubicBezTo>
                    <a:pt x="7" y="6"/>
                    <a:pt x="7" y="5"/>
                    <a:pt x="7" y="5"/>
                  </a:cubicBezTo>
                  <a:cubicBezTo>
                    <a:pt x="6" y="5"/>
                    <a:pt x="6" y="4"/>
                    <a:pt x="6" y="4"/>
                  </a:cubicBezTo>
                  <a:cubicBezTo>
                    <a:pt x="5" y="4"/>
                    <a:pt x="5" y="4"/>
                    <a:pt x="4" y="3"/>
                  </a:cubicBezTo>
                  <a:cubicBezTo>
                    <a:pt x="4" y="3"/>
                    <a:pt x="3" y="3"/>
                    <a:pt x="3" y="3"/>
                  </a:cubicBezTo>
                  <a:cubicBezTo>
                    <a:pt x="2" y="3"/>
                    <a:pt x="2" y="3"/>
                    <a:pt x="1" y="3"/>
                  </a:cubicBezTo>
                  <a:cubicBezTo>
                    <a:pt x="0" y="3"/>
                    <a:pt x="0" y="2"/>
                    <a:pt x="0" y="1"/>
                  </a:cubicBezTo>
                  <a:cubicBezTo>
                    <a:pt x="0" y="0"/>
                    <a:pt x="0" y="0"/>
                    <a:pt x="1" y="0"/>
                  </a:cubicBezTo>
                  <a:cubicBezTo>
                    <a:pt x="2" y="0"/>
                    <a:pt x="3" y="0"/>
                    <a:pt x="3" y="0"/>
                  </a:cubicBezTo>
                  <a:cubicBezTo>
                    <a:pt x="4" y="0"/>
                    <a:pt x="5" y="0"/>
                    <a:pt x="5" y="1"/>
                  </a:cubicBezTo>
                  <a:cubicBezTo>
                    <a:pt x="6" y="1"/>
                    <a:pt x="7" y="1"/>
                    <a:pt x="7" y="2"/>
                  </a:cubicBezTo>
                  <a:cubicBezTo>
                    <a:pt x="8" y="2"/>
                    <a:pt x="8" y="2"/>
                    <a:pt x="9" y="3"/>
                  </a:cubicBezTo>
                  <a:cubicBezTo>
                    <a:pt x="9" y="3"/>
                    <a:pt x="10" y="4"/>
                    <a:pt x="10" y="4"/>
                  </a:cubicBezTo>
                  <a:cubicBezTo>
                    <a:pt x="10" y="4"/>
                    <a:pt x="10" y="4"/>
                    <a:pt x="10" y="4"/>
                  </a:cubicBezTo>
                  <a:cubicBezTo>
                    <a:pt x="11" y="5"/>
                    <a:pt x="11" y="6"/>
                    <a:pt x="11" y="6"/>
                  </a:cubicBezTo>
                  <a:cubicBezTo>
                    <a:pt x="11" y="7"/>
                    <a:pt x="12" y="8"/>
                    <a:pt x="12" y="8"/>
                  </a:cubicBezTo>
                  <a:cubicBezTo>
                    <a:pt x="12" y="9"/>
                    <a:pt x="12" y="10"/>
                    <a:pt x="12" y="10"/>
                  </a:cubicBezTo>
                  <a:close/>
                  <a:moveTo>
                    <a:pt x="12" y="10"/>
                  </a:moveTo>
                  <a:cubicBezTo>
                    <a:pt x="12" y="10"/>
                    <a:pt x="12" y="10"/>
                    <a:pt x="12" y="1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grpSp>
        <p:nvGrpSpPr>
          <p:cNvPr id="61" name="组合 60">
            <a:extLst>
              <a:ext uri="{FF2B5EF4-FFF2-40B4-BE49-F238E27FC236}">
                <a16:creationId xmlns:a16="http://schemas.microsoft.com/office/drawing/2014/main" id="{5562307E-76E4-4B59-947A-1F8C0E7E763A}"/>
              </a:ext>
            </a:extLst>
          </p:cNvPr>
          <p:cNvGrpSpPr/>
          <p:nvPr/>
        </p:nvGrpSpPr>
        <p:grpSpPr>
          <a:xfrm>
            <a:off x="7815031" y="1648986"/>
            <a:ext cx="2751041" cy="801907"/>
            <a:chOff x="7808122" y="1529994"/>
            <a:chExt cx="2751041" cy="801907"/>
          </a:xfrm>
        </p:grpSpPr>
        <p:sp>
          <p:nvSpPr>
            <p:cNvPr id="62" name="Shape 1350">
              <a:extLst>
                <a:ext uri="{FF2B5EF4-FFF2-40B4-BE49-F238E27FC236}">
                  <a16:creationId xmlns:a16="http://schemas.microsoft.com/office/drawing/2014/main" id="{B2E02632-2697-4E5B-A996-6ACBD55644BE}"/>
                </a:ext>
              </a:extLst>
            </p:cNvPr>
            <p:cNvSpPr txBox="1"/>
            <p:nvPr/>
          </p:nvSpPr>
          <p:spPr>
            <a:xfrm>
              <a:off x="7808122" y="1529994"/>
              <a:ext cx="1167966" cy="338554"/>
            </a:xfrm>
            <a:prstGeom prst="rect">
              <a:avLst/>
            </a:prstGeom>
            <a:noFill/>
            <a:ln>
              <a:noFill/>
            </a:ln>
          </p:spPr>
          <p:txBody>
            <a:bodyPr lIns="45713" tIns="22850" rIns="45713" bIns="22850" anchor="t" anchorCtr="0">
              <a:noAutofit/>
            </a:bodyPr>
            <a:lstStyle>
              <a:defPPr>
                <a:defRPr lang="zh-CN"/>
              </a:defPPr>
              <a:lvl1pPr>
                <a:buSzPct val="25000"/>
                <a:defRPr sz="1600" b="1">
                  <a:solidFill>
                    <a:schemeClr val="bg1"/>
                  </a:solidFill>
                  <a:cs typeface="+mn-ea"/>
                </a:defRPr>
              </a:lvl1pPr>
            </a:lstStyle>
            <a:p>
              <a:r>
                <a:rPr lang="zh-CN" altLang="en-US" dirty="0">
                  <a:solidFill>
                    <a:schemeClr val="tx1"/>
                  </a:solidFill>
                  <a:sym typeface="+mn-lt"/>
                </a:rPr>
                <a:t>优势分析</a:t>
              </a:r>
              <a:r>
                <a:rPr lang="en-US" altLang="zh-CN" dirty="0">
                  <a:solidFill>
                    <a:schemeClr val="tx1"/>
                  </a:solidFill>
                  <a:sym typeface="+mn-lt"/>
                </a:rPr>
                <a:t>04</a:t>
              </a:r>
              <a:endParaRPr lang="id-ID" dirty="0">
                <a:solidFill>
                  <a:schemeClr val="tx1"/>
                </a:solidFill>
                <a:sym typeface="+mn-lt"/>
              </a:endParaRPr>
            </a:p>
          </p:txBody>
        </p:sp>
        <p:sp>
          <p:nvSpPr>
            <p:cNvPr id="63" name="Shape 1350">
              <a:extLst>
                <a:ext uri="{FF2B5EF4-FFF2-40B4-BE49-F238E27FC236}">
                  <a16:creationId xmlns:a16="http://schemas.microsoft.com/office/drawing/2014/main" id="{0C20E509-B31A-4293-9D59-A4C215AC707C}"/>
                </a:ext>
              </a:extLst>
            </p:cNvPr>
            <p:cNvSpPr txBox="1"/>
            <p:nvPr/>
          </p:nvSpPr>
          <p:spPr>
            <a:xfrm>
              <a:off x="7808122" y="1840588"/>
              <a:ext cx="2751041" cy="491313"/>
            </a:xfrm>
            <a:prstGeom prst="rect">
              <a:avLst/>
            </a:prstGeom>
            <a:noFill/>
            <a:ln>
              <a:noFill/>
            </a:ln>
          </p:spPr>
          <p:txBody>
            <a:bodyPr lIns="45713" tIns="22850" rIns="45713" bIns="22850" anchor="t" anchorCtr="0">
              <a:noAutofit/>
            </a:bodyPr>
            <a:lstStyle/>
            <a:p>
              <a:r>
                <a:rPr lang="zh-CN" altLang="en-US" sz="1400" dirty="0">
                  <a:cs typeface="+mn-ea"/>
                  <a:sym typeface="+mn-lt"/>
                </a:rPr>
                <a:t>本模版所有图形线条及其相应素材均可自由编辑、改色、替换。</a:t>
              </a:r>
              <a:endParaRPr lang="en-US" altLang="zh-CN" sz="1400" dirty="0">
                <a:cs typeface="+mn-ea"/>
                <a:sym typeface="+mn-lt"/>
              </a:endParaRPr>
            </a:p>
          </p:txBody>
        </p:sp>
      </p:grpSp>
      <p:grpSp>
        <p:nvGrpSpPr>
          <p:cNvPr id="64" name="Group 56">
            <a:extLst>
              <a:ext uri="{FF2B5EF4-FFF2-40B4-BE49-F238E27FC236}">
                <a16:creationId xmlns:a16="http://schemas.microsoft.com/office/drawing/2014/main" id="{D48AAF9B-7B72-4B61-A4CA-C0F02F0F1F2C}"/>
              </a:ext>
            </a:extLst>
          </p:cNvPr>
          <p:cNvGrpSpPr/>
          <p:nvPr/>
        </p:nvGrpSpPr>
        <p:grpSpPr>
          <a:xfrm>
            <a:off x="6768334" y="3145013"/>
            <a:ext cx="476058" cy="567971"/>
            <a:chOff x="5419725" y="2101850"/>
            <a:chExt cx="320675" cy="382588"/>
          </a:xfrm>
          <a:solidFill>
            <a:schemeClr val="bg1"/>
          </a:solidFill>
        </p:grpSpPr>
        <p:sp>
          <p:nvSpPr>
            <p:cNvPr id="65" name="Freeform 248">
              <a:extLst>
                <a:ext uri="{FF2B5EF4-FFF2-40B4-BE49-F238E27FC236}">
                  <a16:creationId xmlns:a16="http://schemas.microsoft.com/office/drawing/2014/main" id="{E065634B-45A2-43E6-B0F2-9EBA58AD58CF}"/>
                </a:ext>
              </a:extLst>
            </p:cNvPr>
            <p:cNvSpPr>
              <a:spLocks noEditPoints="1"/>
            </p:cNvSpPr>
            <p:nvPr/>
          </p:nvSpPr>
          <p:spPr bwMode="auto">
            <a:xfrm>
              <a:off x="5486400" y="2457450"/>
              <a:ext cx="19050" cy="26988"/>
            </a:xfrm>
            <a:custGeom>
              <a:avLst/>
              <a:gdLst>
                <a:gd name="T0" fmla="*/ 2 w 5"/>
                <a:gd name="T1" fmla="*/ 1 h 7"/>
                <a:gd name="T2" fmla="*/ 4 w 5"/>
                <a:gd name="T3" fmla="*/ 0 h 7"/>
                <a:gd name="T4" fmla="*/ 5 w 5"/>
                <a:gd name="T5" fmla="*/ 2 h 7"/>
                <a:gd name="T6" fmla="*/ 4 w 5"/>
                <a:gd name="T7" fmla="*/ 3 h 7"/>
                <a:gd name="T8" fmla="*/ 4 w 5"/>
                <a:gd name="T9" fmla="*/ 3 h 7"/>
                <a:gd name="T10" fmla="*/ 4 w 5"/>
                <a:gd name="T11" fmla="*/ 4 h 7"/>
                <a:gd name="T12" fmla="*/ 4 w 5"/>
                <a:gd name="T13" fmla="*/ 4 h 7"/>
                <a:gd name="T14" fmla="*/ 4 w 5"/>
                <a:gd name="T15" fmla="*/ 4 h 7"/>
                <a:gd name="T16" fmla="*/ 3 w 5"/>
                <a:gd name="T17" fmla="*/ 5 h 7"/>
                <a:gd name="T18" fmla="*/ 1 w 5"/>
                <a:gd name="T19" fmla="*/ 6 h 7"/>
                <a:gd name="T20" fmla="*/ 0 w 5"/>
                <a:gd name="T21" fmla="*/ 4 h 7"/>
                <a:gd name="T22" fmla="*/ 1 w 5"/>
                <a:gd name="T23" fmla="*/ 3 h 7"/>
                <a:gd name="T24" fmla="*/ 1 w 5"/>
                <a:gd name="T25" fmla="*/ 3 h 7"/>
                <a:gd name="T26" fmla="*/ 1 w 5"/>
                <a:gd name="T27" fmla="*/ 2 h 7"/>
                <a:gd name="T28" fmla="*/ 2 w 5"/>
                <a:gd name="T29" fmla="*/ 2 h 7"/>
                <a:gd name="T30" fmla="*/ 2 w 5"/>
                <a:gd name="T31" fmla="*/ 1 h 7"/>
                <a:gd name="T32" fmla="*/ 2 w 5"/>
                <a:gd name="T33" fmla="*/ 1 h 7"/>
                <a:gd name="T34" fmla="*/ 2 w 5"/>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7">
                  <a:moveTo>
                    <a:pt x="2" y="1"/>
                  </a:moveTo>
                  <a:cubicBezTo>
                    <a:pt x="2" y="0"/>
                    <a:pt x="3" y="0"/>
                    <a:pt x="4" y="0"/>
                  </a:cubicBezTo>
                  <a:cubicBezTo>
                    <a:pt x="5" y="0"/>
                    <a:pt x="5" y="1"/>
                    <a:pt x="5" y="2"/>
                  </a:cubicBezTo>
                  <a:cubicBezTo>
                    <a:pt x="4" y="3"/>
                    <a:pt x="4" y="3"/>
                    <a:pt x="4" y="3"/>
                  </a:cubicBezTo>
                  <a:cubicBezTo>
                    <a:pt x="4" y="3"/>
                    <a:pt x="4" y="3"/>
                    <a:pt x="4" y="3"/>
                  </a:cubicBezTo>
                  <a:cubicBezTo>
                    <a:pt x="4" y="4"/>
                    <a:pt x="4" y="4"/>
                    <a:pt x="4" y="4"/>
                  </a:cubicBezTo>
                  <a:cubicBezTo>
                    <a:pt x="4" y="4"/>
                    <a:pt x="4" y="4"/>
                    <a:pt x="4" y="4"/>
                  </a:cubicBezTo>
                  <a:cubicBezTo>
                    <a:pt x="4" y="4"/>
                    <a:pt x="4" y="4"/>
                    <a:pt x="4" y="4"/>
                  </a:cubicBezTo>
                  <a:cubicBezTo>
                    <a:pt x="3" y="5"/>
                    <a:pt x="3" y="5"/>
                    <a:pt x="3" y="5"/>
                  </a:cubicBezTo>
                  <a:cubicBezTo>
                    <a:pt x="3" y="6"/>
                    <a:pt x="2" y="7"/>
                    <a:pt x="1" y="6"/>
                  </a:cubicBezTo>
                  <a:cubicBezTo>
                    <a:pt x="0" y="6"/>
                    <a:pt x="0" y="5"/>
                    <a:pt x="0" y="4"/>
                  </a:cubicBezTo>
                  <a:cubicBezTo>
                    <a:pt x="1" y="3"/>
                    <a:pt x="1" y="3"/>
                    <a:pt x="1" y="3"/>
                  </a:cubicBezTo>
                  <a:cubicBezTo>
                    <a:pt x="1" y="3"/>
                    <a:pt x="1" y="3"/>
                    <a:pt x="1" y="3"/>
                  </a:cubicBezTo>
                  <a:cubicBezTo>
                    <a:pt x="1" y="2"/>
                    <a:pt x="1" y="2"/>
                    <a:pt x="1" y="2"/>
                  </a:cubicBezTo>
                  <a:cubicBezTo>
                    <a:pt x="2" y="2"/>
                    <a:pt x="2" y="2"/>
                    <a:pt x="2" y="2"/>
                  </a:cubicBezTo>
                  <a:lnTo>
                    <a:pt x="2" y="1"/>
                  </a:lnTo>
                  <a:close/>
                  <a:moveTo>
                    <a:pt x="2" y="1"/>
                  </a:moveTo>
                  <a:cubicBezTo>
                    <a:pt x="2" y="1"/>
                    <a:pt x="2" y="1"/>
                    <a:pt x="2"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6" name="Freeform 249">
              <a:extLst>
                <a:ext uri="{FF2B5EF4-FFF2-40B4-BE49-F238E27FC236}">
                  <a16:creationId xmlns:a16="http://schemas.microsoft.com/office/drawing/2014/main" id="{D991A71C-270E-4F06-8F8A-EBCC78B0E4B2}"/>
                </a:ext>
              </a:extLst>
            </p:cNvPr>
            <p:cNvSpPr>
              <a:spLocks noEditPoints="1"/>
            </p:cNvSpPr>
            <p:nvPr/>
          </p:nvSpPr>
          <p:spPr bwMode="auto">
            <a:xfrm>
              <a:off x="5665788" y="2457450"/>
              <a:ext cx="19050" cy="26988"/>
            </a:xfrm>
            <a:custGeom>
              <a:avLst/>
              <a:gdLst>
                <a:gd name="T0" fmla="*/ 0 w 5"/>
                <a:gd name="T1" fmla="*/ 2 h 7"/>
                <a:gd name="T2" fmla="*/ 1 w 5"/>
                <a:gd name="T3" fmla="*/ 0 h 7"/>
                <a:gd name="T4" fmla="*/ 3 w 5"/>
                <a:gd name="T5" fmla="*/ 1 h 7"/>
                <a:gd name="T6" fmla="*/ 3 w 5"/>
                <a:gd name="T7" fmla="*/ 2 h 7"/>
                <a:gd name="T8" fmla="*/ 4 w 5"/>
                <a:gd name="T9" fmla="*/ 3 h 7"/>
                <a:gd name="T10" fmla="*/ 4 w 5"/>
                <a:gd name="T11" fmla="*/ 4 h 7"/>
                <a:gd name="T12" fmla="*/ 4 w 5"/>
                <a:gd name="T13" fmla="*/ 6 h 7"/>
                <a:gd name="T14" fmla="*/ 2 w 5"/>
                <a:gd name="T15" fmla="*/ 5 h 7"/>
                <a:gd name="T16" fmla="*/ 1 w 5"/>
                <a:gd name="T17" fmla="*/ 4 h 7"/>
                <a:gd name="T18" fmla="*/ 1 w 5"/>
                <a:gd name="T19" fmla="*/ 4 h 7"/>
                <a:gd name="T20" fmla="*/ 1 w 5"/>
                <a:gd name="T21" fmla="*/ 4 h 7"/>
                <a:gd name="T22" fmla="*/ 1 w 5"/>
                <a:gd name="T23" fmla="*/ 3 h 7"/>
                <a:gd name="T24" fmla="*/ 0 w 5"/>
                <a:gd name="T25" fmla="*/ 2 h 7"/>
                <a:gd name="T26" fmla="*/ 0 w 5"/>
                <a:gd name="T27" fmla="*/ 2 h 7"/>
                <a:gd name="T28" fmla="*/ 0 w 5"/>
                <a:gd name="T29"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7">
                  <a:moveTo>
                    <a:pt x="0" y="2"/>
                  </a:moveTo>
                  <a:cubicBezTo>
                    <a:pt x="0" y="1"/>
                    <a:pt x="0" y="0"/>
                    <a:pt x="1" y="0"/>
                  </a:cubicBezTo>
                  <a:cubicBezTo>
                    <a:pt x="1" y="0"/>
                    <a:pt x="2" y="0"/>
                    <a:pt x="3" y="1"/>
                  </a:cubicBezTo>
                  <a:cubicBezTo>
                    <a:pt x="3" y="2"/>
                    <a:pt x="3" y="2"/>
                    <a:pt x="3" y="2"/>
                  </a:cubicBezTo>
                  <a:cubicBezTo>
                    <a:pt x="4" y="3"/>
                    <a:pt x="4" y="3"/>
                    <a:pt x="4" y="3"/>
                  </a:cubicBezTo>
                  <a:cubicBezTo>
                    <a:pt x="4" y="4"/>
                    <a:pt x="4" y="4"/>
                    <a:pt x="4" y="4"/>
                  </a:cubicBezTo>
                  <a:cubicBezTo>
                    <a:pt x="5" y="5"/>
                    <a:pt x="4" y="6"/>
                    <a:pt x="4" y="6"/>
                  </a:cubicBezTo>
                  <a:cubicBezTo>
                    <a:pt x="3" y="7"/>
                    <a:pt x="2" y="6"/>
                    <a:pt x="2" y="5"/>
                  </a:cubicBezTo>
                  <a:cubicBezTo>
                    <a:pt x="1" y="4"/>
                    <a:pt x="1" y="4"/>
                    <a:pt x="1" y="4"/>
                  </a:cubicBezTo>
                  <a:cubicBezTo>
                    <a:pt x="1" y="4"/>
                    <a:pt x="1" y="4"/>
                    <a:pt x="1" y="4"/>
                  </a:cubicBezTo>
                  <a:cubicBezTo>
                    <a:pt x="1" y="4"/>
                    <a:pt x="1" y="4"/>
                    <a:pt x="1" y="4"/>
                  </a:cubicBezTo>
                  <a:cubicBezTo>
                    <a:pt x="1" y="3"/>
                    <a:pt x="1" y="3"/>
                    <a:pt x="1" y="3"/>
                  </a:cubicBezTo>
                  <a:lnTo>
                    <a:pt x="0" y="2"/>
                  </a:lnTo>
                  <a:close/>
                  <a:moveTo>
                    <a:pt x="0" y="2"/>
                  </a:moveTo>
                  <a:cubicBezTo>
                    <a:pt x="0" y="2"/>
                    <a:pt x="0" y="2"/>
                    <a:pt x="0"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7" name="Freeform 250">
              <a:extLst>
                <a:ext uri="{FF2B5EF4-FFF2-40B4-BE49-F238E27FC236}">
                  <a16:creationId xmlns:a16="http://schemas.microsoft.com/office/drawing/2014/main" id="{B65BAB42-E839-47E2-8F42-E51E7D546FE1}"/>
                </a:ext>
              </a:extLst>
            </p:cNvPr>
            <p:cNvSpPr>
              <a:spLocks noEditPoints="1"/>
            </p:cNvSpPr>
            <p:nvPr/>
          </p:nvSpPr>
          <p:spPr bwMode="auto">
            <a:xfrm>
              <a:off x="5419725" y="2147888"/>
              <a:ext cx="320675" cy="317500"/>
            </a:xfrm>
            <a:custGeom>
              <a:avLst/>
              <a:gdLst>
                <a:gd name="T0" fmla="*/ 41 w 82"/>
                <a:gd name="T1" fmla="*/ 79 h 82"/>
                <a:gd name="T2" fmla="*/ 68 w 82"/>
                <a:gd name="T3" fmla="*/ 68 h 82"/>
                <a:gd name="T4" fmla="*/ 79 w 82"/>
                <a:gd name="T5" fmla="*/ 41 h 82"/>
                <a:gd name="T6" fmla="*/ 68 w 82"/>
                <a:gd name="T7" fmla="*/ 14 h 82"/>
                <a:gd name="T8" fmla="*/ 41 w 82"/>
                <a:gd name="T9" fmla="*/ 3 h 82"/>
                <a:gd name="T10" fmla="*/ 14 w 82"/>
                <a:gd name="T11" fmla="*/ 14 h 82"/>
                <a:gd name="T12" fmla="*/ 3 w 82"/>
                <a:gd name="T13" fmla="*/ 41 h 82"/>
                <a:gd name="T14" fmla="*/ 14 w 82"/>
                <a:gd name="T15" fmla="*/ 68 h 82"/>
                <a:gd name="T16" fmla="*/ 41 w 82"/>
                <a:gd name="T17" fmla="*/ 79 h 82"/>
                <a:gd name="T18" fmla="*/ 70 w 82"/>
                <a:gd name="T19" fmla="*/ 70 h 82"/>
                <a:gd name="T20" fmla="*/ 41 w 82"/>
                <a:gd name="T21" fmla="*/ 82 h 82"/>
                <a:gd name="T22" fmla="*/ 12 w 82"/>
                <a:gd name="T23" fmla="*/ 70 h 82"/>
                <a:gd name="T24" fmla="*/ 0 w 82"/>
                <a:gd name="T25" fmla="*/ 41 h 82"/>
                <a:gd name="T26" fmla="*/ 12 w 82"/>
                <a:gd name="T27" fmla="*/ 12 h 82"/>
                <a:gd name="T28" fmla="*/ 41 w 82"/>
                <a:gd name="T29" fmla="*/ 0 h 82"/>
                <a:gd name="T30" fmla="*/ 70 w 82"/>
                <a:gd name="T31" fmla="*/ 12 h 82"/>
                <a:gd name="T32" fmla="*/ 82 w 82"/>
                <a:gd name="T33" fmla="*/ 41 h 82"/>
                <a:gd name="T34" fmla="*/ 70 w 82"/>
                <a:gd name="T35" fmla="*/ 70 h 82"/>
                <a:gd name="T36" fmla="*/ 70 w 82"/>
                <a:gd name="T37" fmla="*/ 70 h 82"/>
                <a:gd name="T38" fmla="*/ 70 w 82"/>
                <a:gd name="T39" fmla="*/ 7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2" h="82">
                  <a:moveTo>
                    <a:pt x="41" y="79"/>
                  </a:moveTo>
                  <a:cubicBezTo>
                    <a:pt x="52" y="79"/>
                    <a:pt x="61" y="75"/>
                    <a:pt x="68" y="68"/>
                  </a:cubicBezTo>
                  <a:cubicBezTo>
                    <a:pt x="75" y="61"/>
                    <a:pt x="79" y="52"/>
                    <a:pt x="79" y="41"/>
                  </a:cubicBezTo>
                  <a:cubicBezTo>
                    <a:pt x="79" y="31"/>
                    <a:pt x="75" y="21"/>
                    <a:pt x="68" y="14"/>
                  </a:cubicBezTo>
                  <a:cubicBezTo>
                    <a:pt x="61" y="7"/>
                    <a:pt x="52" y="3"/>
                    <a:pt x="41" y="3"/>
                  </a:cubicBezTo>
                  <a:cubicBezTo>
                    <a:pt x="31" y="3"/>
                    <a:pt x="21" y="7"/>
                    <a:pt x="14" y="14"/>
                  </a:cubicBezTo>
                  <a:cubicBezTo>
                    <a:pt x="7" y="21"/>
                    <a:pt x="3" y="31"/>
                    <a:pt x="3" y="41"/>
                  </a:cubicBezTo>
                  <a:cubicBezTo>
                    <a:pt x="3" y="52"/>
                    <a:pt x="7" y="61"/>
                    <a:pt x="14" y="68"/>
                  </a:cubicBezTo>
                  <a:cubicBezTo>
                    <a:pt x="21" y="75"/>
                    <a:pt x="31" y="79"/>
                    <a:pt x="41" y="79"/>
                  </a:cubicBezTo>
                  <a:close/>
                  <a:moveTo>
                    <a:pt x="70" y="70"/>
                  </a:moveTo>
                  <a:cubicBezTo>
                    <a:pt x="63" y="78"/>
                    <a:pt x="53" y="82"/>
                    <a:pt x="41" y="82"/>
                  </a:cubicBezTo>
                  <a:cubicBezTo>
                    <a:pt x="30" y="82"/>
                    <a:pt x="20" y="78"/>
                    <a:pt x="12" y="70"/>
                  </a:cubicBezTo>
                  <a:cubicBezTo>
                    <a:pt x="5" y="63"/>
                    <a:pt x="0" y="52"/>
                    <a:pt x="0" y="41"/>
                  </a:cubicBezTo>
                  <a:cubicBezTo>
                    <a:pt x="0" y="30"/>
                    <a:pt x="5" y="19"/>
                    <a:pt x="12" y="12"/>
                  </a:cubicBezTo>
                  <a:cubicBezTo>
                    <a:pt x="20" y="4"/>
                    <a:pt x="30" y="0"/>
                    <a:pt x="41" y="0"/>
                  </a:cubicBezTo>
                  <a:cubicBezTo>
                    <a:pt x="53" y="0"/>
                    <a:pt x="63" y="4"/>
                    <a:pt x="70" y="12"/>
                  </a:cubicBezTo>
                  <a:cubicBezTo>
                    <a:pt x="78" y="19"/>
                    <a:pt x="82" y="30"/>
                    <a:pt x="82" y="41"/>
                  </a:cubicBezTo>
                  <a:cubicBezTo>
                    <a:pt x="82" y="52"/>
                    <a:pt x="78" y="63"/>
                    <a:pt x="70" y="70"/>
                  </a:cubicBezTo>
                  <a:close/>
                  <a:moveTo>
                    <a:pt x="70" y="70"/>
                  </a:moveTo>
                  <a:cubicBezTo>
                    <a:pt x="70" y="70"/>
                    <a:pt x="70" y="70"/>
                    <a:pt x="70" y="7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8" name="Freeform 251">
              <a:extLst>
                <a:ext uri="{FF2B5EF4-FFF2-40B4-BE49-F238E27FC236}">
                  <a16:creationId xmlns:a16="http://schemas.microsoft.com/office/drawing/2014/main" id="{573FF21D-E7F7-47B0-ADAA-EB40610FB4B9}"/>
                </a:ext>
              </a:extLst>
            </p:cNvPr>
            <p:cNvSpPr>
              <a:spLocks noEditPoints="1"/>
            </p:cNvSpPr>
            <p:nvPr/>
          </p:nvSpPr>
          <p:spPr bwMode="auto">
            <a:xfrm>
              <a:off x="5451475" y="2179638"/>
              <a:ext cx="260350" cy="254000"/>
            </a:xfrm>
            <a:custGeom>
              <a:avLst/>
              <a:gdLst>
                <a:gd name="T0" fmla="*/ 42 w 67"/>
                <a:gd name="T1" fmla="*/ 65 h 66"/>
                <a:gd name="T2" fmla="*/ 40 w 67"/>
                <a:gd name="T3" fmla="*/ 64 h 66"/>
                <a:gd name="T4" fmla="*/ 41 w 67"/>
                <a:gd name="T5" fmla="*/ 62 h 66"/>
                <a:gd name="T6" fmla="*/ 57 w 67"/>
                <a:gd name="T7" fmla="*/ 52 h 66"/>
                <a:gd name="T8" fmla="*/ 63 w 67"/>
                <a:gd name="T9" fmla="*/ 33 h 66"/>
                <a:gd name="T10" fmla="*/ 55 w 67"/>
                <a:gd name="T11" fmla="*/ 12 h 66"/>
                <a:gd name="T12" fmla="*/ 33 w 67"/>
                <a:gd name="T13" fmla="*/ 3 h 66"/>
                <a:gd name="T14" fmla="*/ 12 w 67"/>
                <a:gd name="T15" fmla="*/ 12 h 66"/>
                <a:gd name="T16" fmla="*/ 12 w 67"/>
                <a:gd name="T17" fmla="*/ 12 h 66"/>
                <a:gd name="T18" fmla="*/ 3 w 67"/>
                <a:gd name="T19" fmla="*/ 33 h 66"/>
                <a:gd name="T20" fmla="*/ 12 w 67"/>
                <a:gd name="T21" fmla="*/ 54 h 66"/>
                <a:gd name="T22" fmla="*/ 33 w 67"/>
                <a:gd name="T23" fmla="*/ 63 h 66"/>
                <a:gd name="T24" fmla="*/ 35 w 67"/>
                <a:gd name="T25" fmla="*/ 65 h 66"/>
                <a:gd name="T26" fmla="*/ 33 w 67"/>
                <a:gd name="T27" fmla="*/ 66 h 66"/>
                <a:gd name="T28" fmla="*/ 10 w 67"/>
                <a:gd name="T29" fmla="*/ 57 h 66"/>
                <a:gd name="T30" fmla="*/ 0 w 67"/>
                <a:gd name="T31" fmla="*/ 33 h 66"/>
                <a:gd name="T32" fmla="*/ 10 w 67"/>
                <a:gd name="T33" fmla="*/ 10 h 66"/>
                <a:gd name="T34" fmla="*/ 33 w 67"/>
                <a:gd name="T35" fmla="*/ 0 h 66"/>
                <a:gd name="T36" fmla="*/ 57 w 67"/>
                <a:gd name="T37" fmla="*/ 10 h 66"/>
                <a:gd name="T38" fmla="*/ 67 w 67"/>
                <a:gd name="T39" fmla="*/ 33 h 66"/>
                <a:gd name="T40" fmla="*/ 60 w 67"/>
                <a:gd name="T41" fmla="*/ 53 h 66"/>
                <a:gd name="T42" fmla="*/ 42 w 67"/>
                <a:gd name="T43" fmla="*/ 65 h 66"/>
                <a:gd name="T44" fmla="*/ 42 w 67"/>
                <a:gd name="T45" fmla="*/ 65 h 66"/>
                <a:gd name="T46" fmla="*/ 42 w 67"/>
                <a:gd name="T47" fmla="*/ 65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7" h="66">
                  <a:moveTo>
                    <a:pt x="42" y="65"/>
                  </a:moveTo>
                  <a:cubicBezTo>
                    <a:pt x="41" y="66"/>
                    <a:pt x="40" y="65"/>
                    <a:pt x="40" y="64"/>
                  </a:cubicBezTo>
                  <a:cubicBezTo>
                    <a:pt x="40" y="63"/>
                    <a:pt x="40" y="63"/>
                    <a:pt x="41" y="62"/>
                  </a:cubicBezTo>
                  <a:cubicBezTo>
                    <a:pt x="47" y="61"/>
                    <a:pt x="53" y="57"/>
                    <a:pt x="57" y="52"/>
                  </a:cubicBezTo>
                  <a:cubicBezTo>
                    <a:pt x="61" y="46"/>
                    <a:pt x="63" y="40"/>
                    <a:pt x="63" y="33"/>
                  </a:cubicBezTo>
                  <a:cubicBezTo>
                    <a:pt x="63" y="25"/>
                    <a:pt x="60" y="17"/>
                    <a:pt x="55" y="12"/>
                  </a:cubicBezTo>
                  <a:cubicBezTo>
                    <a:pt x="49" y="6"/>
                    <a:pt x="42" y="3"/>
                    <a:pt x="33" y="3"/>
                  </a:cubicBezTo>
                  <a:cubicBezTo>
                    <a:pt x="25" y="3"/>
                    <a:pt x="17" y="6"/>
                    <a:pt x="12" y="12"/>
                  </a:cubicBezTo>
                  <a:cubicBezTo>
                    <a:pt x="12" y="12"/>
                    <a:pt x="12" y="12"/>
                    <a:pt x="12" y="12"/>
                  </a:cubicBezTo>
                  <a:cubicBezTo>
                    <a:pt x="6" y="17"/>
                    <a:pt x="3" y="25"/>
                    <a:pt x="3" y="33"/>
                  </a:cubicBezTo>
                  <a:cubicBezTo>
                    <a:pt x="3" y="41"/>
                    <a:pt x="6" y="49"/>
                    <a:pt x="12" y="54"/>
                  </a:cubicBezTo>
                  <a:cubicBezTo>
                    <a:pt x="17" y="60"/>
                    <a:pt x="25" y="63"/>
                    <a:pt x="33" y="63"/>
                  </a:cubicBezTo>
                  <a:cubicBezTo>
                    <a:pt x="34" y="63"/>
                    <a:pt x="35" y="64"/>
                    <a:pt x="35" y="65"/>
                  </a:cubicBezTo>
                  <a:cubicBezTo>
                    <a:pt x="35" y="66"/>
                    <a:pt x="34" y="66"/>
                    <a:pt x="33" y="66"/>
                  </a:cubicBezTo>
                  <a:cubicBezTo>
                    <a:pt x="24" y="66"/>
                    <a:pt x="16" y="63"/>
                    <a:pt x="10" y="57"/>
                  </a:cubicBezTo>
                  <a:cubicBezTo>
                    <a:pt x="4" y="51"/>
                    <a:pt x="0" y="42"/>
                    <a:pt x="0" y="33"/>
                  </a:cubicBezTo>
                  <a:cubicBezTo>
                    <a:pt x="0" y="24"/>
                    <a:pt x="4" y="16"/>
                    <a:pt x="10" y="10"/>
                  </a:cubicBezTo>
                  <a:cubicBezTo>
                    <a:pt x="16" y="4"/>
                    <a:pt x="24" y="0"/>
                    <a:pt x="33" y="0"/>
                  </a:cubicBezTo>
                  <a:cubicBezTo>
                    <a:pt x="42" y="0"/>
                    <a:pt x="51" y="4"/>
                    <a:pt x="57" y="10"/>
                  </a:cubicBezTo>
                  <a:cubicBezTo>
                    <a:pt x="63" y="16"/>
                    <a:pt x="67" y="24"/>
                    <a:pt x="67" y="33"/>
                  </a:cubicBezTo>
                  <a:cubicBezTo>
                    <a:pt x="67" y="41"/>
                    <a:pt x="64" y="48"/>
                    <a:pt x="60" y="53"/>
                  </a:cubicBezTo>
                  <a:cubicBezTo>
                    <a:pt x="55" y="59"/>
                    <a:pt x="49" y="63"/>
                    <a:pt x="42" y="65"/>
                  </a:cubicBezTo>
                  <a:close/>
                  <a:moveTo>
                    <a:pt x="42" y="65"/>
                  </a:moveTo>
                  <a:cubicBezTo>
                    <a:pt x="42" y="65"/>
                    <a:pt x="42" y="65"/>
                    <a:pt x="42" y="6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9" name="Freeform 252">
              <a:extLst>
                <a:ext uri="{FF2B5EF4-FFF2-40B4-BE49-F238E27FC236}">
                  <a16:creationId xmlns:a16="http://schemas.microsoft.com/office/drawing/2014/main" id="{80C5C0D7-1D8C-4982-954A-93E9550EAEF0}"/>
                </a:ext>
              </a:extLst>
            </p:cNvPr>
            <p:cNvSpPr>
              <a:spLocks noEditPoints="1"/>
            </p:cNvSpPr>
            <p:nvPr/>
          </p:nvSpPr>
          <p:spPr bwMode="auto">
            <a:xfrm>
              <a:off x="5576888" y="2241550"/>
              <a:ext cx="11113" cy="103188"/>
            </a:xfrm>
            <a:custGeom>
              <a:avLst/>
              <a:gdLst>
                <a:gd name="T0" fmla="*/ 3 w 3"/>
                <a:gd name="T1" fmla="*/ 25 h 27"/>
                <a:gd name="T2" fmla="*/ 1 w 3"/>
                <a:gd name="T3" fmla="*/ 27 h 27"/>
                <a:gd name="T4" fmla="*/ 0 w 3"/>
                <a:gd name="T5" fmla="*/ 25 h 27"/>
                <a:gd name="T6" fmla="*/ 0 w 3"/>
                <a:gd name="T7" fmla="*/ 1 h 27"/>
                <a:gd name="T8" fmla="*/ 1 w 3"/>
                <a:gd name="T9" fmla="*/ 0 h 27"/>
                <a:gd name="T10" fmla="*/ 3 w 3"/>
                <a:gd name="T11" fmla="*/ 1 h 27"/>
                <a:gd name="T12" fmla="*/ 3 w 3"/>
                <a:gd name="T13" fmla="*/ 25 h 27"/>
                <a:gd name="T14" fmla="*/ 3 w 3"/>
                <a:gd name="T15" fmla="*/ 25 h 27"/>
                <a:gd name="T16" fmla="*/ 3 w 3"/>
                <a:gd name="T17" fmla="*/ 2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27">
                  <a:moveTo>
                    <a:pt x="3" y="25"/>
                  </a:moveTo>
                  <a:cubicBezTo>
                    <a:pt x="3" y="26"/>
                    <a:pt x="2" y="27"/>
                    <a:pt x="1" y="27"/>
                  </a:cubicBezTo>
                  <a:cubicBezTo>
                    <a:pt x="0" y="27"/>
                    <a:pt x="0" y="26"/>
                    <a:pt x="0" y="25"/>
                  </a:cubicBezTo>
                  <a:cubicBezTo>
                    <a:pt x="0" y="1"/>
                    <a:pt x="0" y="1"/>
                    <a:pt x="0" y="1"/>
                  </a:cubicBezTo>
                  <a:cubicBezTo>
                    <a:pt x="0" y="0"/>
                    <a:pt x="0" y="0"/>
                    <a:pt x="1" y="0"/>
                  </a:cubicBezTo>
                  <a:cubicBezTo>
                    <a:pt x="2" y="0"/>
                    <a:pt x="3" y="0"/>
                    <a:pt x="3" y="1"/>
                  </a:cubicBezTo>
                  <a:lnTo>
                    <a:pt x="3" y="25"/>
                  </a:lnTo>
                  <a:close/>
                  <a:moveTo>
                    <a:pt x="3" y="25"/>
                  </a:moveTo>
                  <a:cubicBezTo>
                    <a:pt x="3" y="25"/>
                    <a:pt x="3" y="25"/>
                    <a:pt x="3" y="2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70" name="Freeform 253">
              <a:extLst>
                <a:ext uri="{FF2B5EF4-FFF2-40B4-BE49-F238E27FC236}">
                  <a16:creationId xmlns:a16="http://schemas.microsoft.com/office/drawing/2014/main" id="{8053A2EE-691F-41D0-822F-CBA5F91B80FB}"/>
                </a:ext>
              </a:extLst>
            </p:cNvPr>
            <p:cNvSpPr>
              <a:spLocks noEditPoints="1"/>
            </p:cNvSpPr>
            <p:nvPr/>
          </p:nvSpPr>
          <p:spPr bwMode="auto">
            <a:xfrm>
              <a:off x="5462588" y="2303463"/>
              <a:ext cx="31750" cy="11113"/>
            </a:xfrm>
            <a:custGeom>
              <a:avLst/>
              <a:gdLst>
                <a:gd name="T0" fmla="*/ 6 w 8"/>
                <a:gd name="T1" fmla="*/ 0 h 3"/>
                <a:gd name="T2" fmla="*/ 8 w 8"/>
                <a:gd name="T3" fmla="*/ 1 h 3"/>
                <a:gd name="T4" fmla="*/ 6 w 8"/>
                <a:gd name="T5" fmla="*/ 3 h 3"/>
                <a:gd name="T6" fmla="*/ 1 w 8"/>
                <a:gd name="T7" fmla="*/ 3 h 3"/>
                <a:gd name="T8" fmla="*/ 0 w 8"/>
                <a:gd name="T9" fmla="*/ 1 h 3"/>
                <a:gd name="T10" fmla="*/ 1 w 8"/>
                <a:gd name="T11" fmla="*/ 0 h 3"/>
                <a:gd name="T12" fmla="*/ 6 w 8"/>
                <a:gd name="T13" fmla="*/ 0 h 3"/>
                <a:gd name="T14" fmla="*/ 6 w 8"/>
                <a:gd name="T15" fmla="*/ 0 h 3"/>
                <a:gd name="T16" fmla="*/ 6 w 8"/>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3">
                  <a:moveTo>
                    <a:pt x="6" y="0"/>
                  </a:moveTo>
                  <a:cubicBezTo>
                    <a:pt x="7" y="0"/>
                    <a:pt x="8" y="0"/>
                    <a:pt x="8" y="1"/>
                  </a:cubicBezTo>
                  <a:cubicBezTo>
                    <a:pt x="8" y="2"/>
                    <a:pt x="7" y="3"/>
                    <a:pt x="6" y="3"/>
                  </a:cubicBezTo>
                  <a:cubicBezTo>
                    <a:pt x="1" y="3"/>
                    <a:pt x="1" y="3"/>
                    <a:pt x="1" y="3"/>
                  </a:cubicBezTo>
                  <a:cubicBezTo>
                    <a:pt x="1" y="3"/>
                    <a:pt x="0" y="2"/>
                    <a:pt x="0" y="1"/>
                  </a:cubicBezTo>
                  <a:cubicBezTo>
                    <a:pt x="0" y="0"/>
                    <a:pt x="1" y="0"/>
                    <a:pt x="1" y="0"/>
                  </a:cubicBezTo>
                  <a:lnTo>
                    <a:pt x="6" y="0"/>
                  </a:lnTo>
                  <a:close/>
                  <a:moveTo>
                    <a:pt x="6" y="0"/>
                  </a:moveTo>
                  <a:cubicBezTo>
                    <a:pt x="6" y="0"/>
                    <a:pt x="6" y="0"/>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71" name="Freeform 254">
              <a:extLst>
                <a:ext uri="{FF2B5EF4-FFF2-40B4-BE49-F238E27FC236}">
                  <a16:creationId xmlns:a16="http://schemas.microsoft.com/office/drawing/2014/main" id="{48D219C9-04D2-486D-8AF9-DFA0A8FBA654}"/>
                </a:ext>
              </a:extLst>
            </p:cNvPr>
            <p:cNvSpPr>
              <a:spLocks noEditPoints="1"/>
            </p:cNvSpPr>
            <p:nvPr/>
          </p:nvSpPr>
          <p:spPr bwMode="auto">
            <a:xfrm>
              <a:off x="5668963" y="2303463"/>
              <a:ext cx="31750" cy="11113"/>
            </a:xfrm>
            <a:custGeom>
              <a:avLst/>
              <a:gdLst>
                <a:gd name="T0" fmla="*/ 6 w 8"/>
                <a:gd name="T1" fmla="*/ 0 h 3"/>
                <a:gd name="T2" fmla="*/ 8 w 8"/>
                <a:gd name="T3" fmla="*/ 1 h 3"/>
                <a:gd name="T4" fmla="*/ 6 w 8"/>
                <a:gd name="T5" fmla="*/ 3 h 3"/>
                <a:gd name="T6" fmla="*/ 1 w 8"/>
                <a:gd name="T7" fmla="*/ 3 h 3"/>
                <a:gd name="T8" fmla="*/ 0 w 8"/>
                <a:gd name="T9" fmla="*/ 1 h 3"/>
                <a:gd name="T10" fmla="*/ 1 w 8"/>
                <a:gd name="T11" fmla="*/ 0 h 3"/>
                <a:gd name="T12" fmla="*/ 6 w 8"/>
                <a:gd name="T13" fmla="*/ 0 h 3"/>
                <a:gd name="T14" fmla="*/ 6 w 8"/>
                <a:gd name="T15" fmla="*/ 0 h 3"/>
                <a:gd name="T16" fmla="*/ 6 w 8"/>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3">
                  <a:moveTo>
                    <a:pt x="6" y="0"/>
                  </a:moveTo>
                  <a:cubicBezTo>
                    <a:pt x="7" y="0"/>
                    <a:pt x="8" y="0"/>
                    <a:pt x="8" y="1"/>
                  </a:cubicBezTo>
                  <a:cubicBezTo>
                    <a:pt x="8" y="2"/>
                    <a:pt x="7" y="3"/>
                    <a:pt x="6" y="3"/>
                  </a:cubicBezTo>
                  <a:cubicBezTo>
                    <a:pt x="1" y="3"/>
                    <a:pt x="1" y="3"/>
                    <a:pt x="1" y="3"/>
                  </a:cubicBezTo>
                  <a:cubicBezTo>
                    <a:pt x="0" y="3"/>
                    <a:pt x="0" y="2"/>
                    <a:pt x="0" y="1"/>
                  </a:cubicBezTo>
                  <a:cubicBezTo>
                    <a:pt x="0" y="0"/>
                    <a:pt x="0" y="0"/>
                    <a:pt x="1" y="0"/>
                  </a:cubicBezTo>
                  <a:lnTo>
                    <a:pt x="6" y="0"/>
                  </a:lnTo>
                  <a:close/>
                  <a:moveTo>
                    <a:pt x="6" y="0"/>
                  </a:moveTo>
                  <a:cubicBezTo>
                    <a:pt x="6" y="0"/>
                    <a:pt x="6" y="0"/>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72" name="Freeform 255">
              <a:extLst>
                <a:ext uri="{FF2B5EF4-FFF2-40B4-BE49-F238E27FC236}">
                  <a16:creationId xmlns:a16="http://schemas.microsoft.com/office/drawing/2014/main" id="{41456E73-8998-44FD-A5DD-7B4B5DE80BF9}"/>
                </a:ext>
              </a:extLst>
            </p:cNvPr>
            <p:cNvSpPr>
              <a:spLocks noEditPoints="1"/>
            </p:cNvSpPr>
            <p:nvPr/>
          </p:nvSpPr>
          <p:spPr bwMode="auto">
            <a:xfrm>
              <a:off x="5576888" y="2398713"/>
              <a:ext cx="11113" cy="34925"/>
            </a:xfrm>
            <a:custGeom>
              <a:avLst/>
              <a:gdLst>
                <a:gd name="T0" fmla="*/ 0 w 3"/>
                <a:gd name="T1" fmla="*/ 2 h 9"/>
                <a:gd name="T2" fmla="*/ 1 w 3"/>
                <a:gd name="T3" fmla="*/ 0 h 9"/>
                <a:gd name="T4" fmla="*/ 3 w 3"/>
                <a:gd name="T5" fmla="*/ 2 h 9"/>
                <a:gd name="T6" fmla="*/ 3 w 3"/>
                <a:gd name="T7" fmla="*/ 8 h 9"/>
                <a:gd name="T8" fmla="*/ 1 w 3"/>
                <a:gd name="T9" fmla="*/ 9 h 9"/>
                <a:gd name="T10" fmla="*/ 0 w 3"/>
                <a:gd name="T11" fmla="*/ 8 h 9"/>
                <a:gd name="T12" fmla="*/ 0 w 3"/>
                <a:gd name="T13" fmla="*/ 2 h 9"/>
                <a:gd name="T14" fmla="*/ 0 w 3"/>
                <a:gd name="T15" fmla="*/ 2 h 9"/>
                <a:gd name="T16" fmla="*/ 0 w 3"/>
                <a:gd name="T17"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9">
                  <a:moveTo>
                    <a:pt x="0" y="2"/>
                  </a:moveTo>
                  <a:cubicBezTo>
                    <a:pt x="0" y="1"/>
                    <a:pt x="0" y="0"/>
                    <a:pt x="1" y="0"/>
                  </a:cubicBezTo>
                  <a:cubicBezTo>
                    <a:pt x="2" y="0"/>
                    <a:pt x="3" y="1"/>
                    <a:pt x="3" y="2"/>
                  </a:cubicBezTo>
                  <a:cubicBezTo>
                    <a:pt x="3" y="8"/>
                    <a:pt x="3" y="8"/>
                    <a:pt x="3" y="8"/>
                  </a:cubicBezTo>
                  <a:cubicBezTo>
                    <a:pt x="3" y="9"/>
                    <a:pt x="2" y="9"/>
                    <a:pt x="1" y="9"/>
                  </a:cubicBezTo>
                  <a:cubicBezTo>
                    <a:pt x="0" y="9"/>
                    <a:pt x="0" y="9"/>
                    <a:pt x="0" y="8"/>
                  </a:cubicBezTo>
                  <a:lnTo>
                    <a:pt x="0" y="2"/>
                  </a:lnTo>
                  <a:close/>
                  <a:moveTo>
                    <a:pt x="0" y="2"/>
                  </a:moveTo>
                  <a:cubicBezTo>
                    <a:pt x="0" y="2"/>
                    <a:pt x="0" y="2"/>
                    <a:pt x="0"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73" name="Freeform 256">
              <a:extLst>
                <a:ext uri="{FF2B5EF4-FFF2-40B4-BE49-F238E27FC236}">
                  <a16:creationId xmlns:a16="http://schemas.microsoft.com/office/drawing/2014/main" id="{B3F2C77A-393C-4DB7-BCF0-3A9C7D9EDFD4}"/>
                </a:ext>
              </a:extLst>
            </p:cNvPr>
            <p:cNvSpPr>
              <a:spLocks noEditPoints="1"/>
            </p:cNvSpPr>
            <p:nvPr/>
          </p:nvSpPr>
          <p:spPr bwMode="auto">
            <a:xfrm>
              <a:off x="5576888" y="2182813"/>
              <a:ext cx="11113" cy="31750"/>
            </a:xfrm>
            <a:custGeom>
              <a:avLst/>
              <a:gdLst>
                <a:gd name="T0" fmla="*/ 0 w 3"/>
                <a:gd name="T1" fmla="*/ 1 h 8"/>
                <a:gd name="T2" fmla="*/ 1 w 3"/>
                <a:gd name="T3" fmla="*/ 0 h 8"/>
                <a:gd name="T4" fmla="*/ 3 w 3"/>
                <a:gd name="T5" fmla="*/ 1 h 8"/>
                <a:gd name="T6" fmla="*/ 3 w 3"/>
                <a:gd name="T7" fmla="*/ 6 h 8"/>
                <a:gd name="T8" fmla="*/ 1 w 3"/>
                <a:gd name="T9" fmla="*/ 8 h 8"/>
                <a:gd name="T10" fmla="*/ 0 w 3"/>
                <a:gd name="T11" fmla="*/ 6 h 8"/>
                <a:gd name="T12" fmla="*/ 0 w 3"/>
                <a:gd name="T13" fmla="*/ 1 h 8"/>
                <a:gd name="T14" fmla="*/ 0 w 3"/>
                <a:gd name="T15" fmla="*/ 1 h 8"/>
                <a:gd name="T16" fmla="*/ 0 w 3"/>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8">
                  <a:moveTo>
                    <a:pt x="0" y="1"/>
                  </a:moveTo>
                  <a:cubicBezTo>
                    <a:pt x="0" y="0"/>
                    <a:pt x="0" y="0"/>
                    <a:pt x="1" y="0"/>
                  </a:cubicBezTo>
                  <a:cubicBezTo>
                    <a:pt x="2" y="0"/>
                    <a:pt x="3" y="0"/>
                    <a:pt x="3" y="1"/>
                  </a:cubicBezTo>
                  <a:cubicBezTo>
                    <a:pt x="3" y="6"/>
                    <a:pt x="3" y="6"/>
                    <a:pt x="3" y="6"/>
                  </a:cubicBezTo>
                  <a:cubicBezTo>
                    <a:pt x="3" y="7"/>
                    <a:pt x="2" y="8"/>
                    <a:pt x="1" y="8"/>
                  </a:cubicBezTo>
                  <a:cubicBezTo>
                    <a:pt x="0" y="8"/>
                    <a:pt x="0" y="7"/>
                    <a:pt x="0" y="6"/>
                  </a:cubicBezTo>
                  <a:lnTo>
                    <a:pt x="0" y="1"/>
                  </a:lnTo>
                  <a:close/>
                  <a:moveTo>
                    <a:pt x="0" y="1"/>
                  </a:moveTo>
                  <a:cubicBezTo>
                    <a:pt x="0" y="1"/>
                    <a:pt x="0" y="1"/>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74" name="Freeform 257">
              <a:extLst>
                <a:ext uri="{FF2B5EF4-FFF2-40B4-BE49-F238E27FC236}">
                  <a16:creationId xmlns:a16="http://schemas.microsoft.com/office/drawing/2014/main" id="{6506D74A-3466-4427-9856-6DC78B5C96A4}"/>
                </a:ext>
              </a:extLst>
            </p:cNvPr>
            <p:cNvSpPr>
              <a:spLocks noEditPoints="1"/>
            </p:cNvSpPr>
            <p:nvPr/>
          </p:nvSpPr>
          <p:spPr bwMode="auto">
            <a:xfrm>
              <a:off x="5491163" y="2368550"/>
              <a:ext cx="26988" cy="26988"/>
            </a:xfrm>
            <a:custGeom>
              <a:avLst/>
              <a:gdLst>
                <a:gd name="T0" fmla="*/ 4 w 7"/>
                <a:gd name="T1" fmla="*/ 1 h 7"/>
                <a:gd name="T2" fmla="*/ 6 w 7"/>
                <a:gd name="T3" fmla="*/ 1 h 7"/>
                <a:gd name="T4" fmla="*/ 6 w 7"/>
                <a:gd name="T5" fmla="*/ 3 h 7"/>
                <a:gd name="T6" fmla="*/ 3 w 7"/>
                <a:gd name="T7" fmla="*/ 7 h 7"/>
                <a:gd name="T8" fmla="*/ 1 w 7"/>
                <a:gd name="T9" fmla="*/ 7 h 7"/>
                <a:gd name="T10" fmla="*/ 1 w 7"/>
                <a:gd name="T11" fmla="*/ 4 h 7"/>
                <a:gd name="T12" fmla="*/ 4 w 7"/>
                <a:gd name="T13" fmla="*/ 1 h 7"/>
                <a:gd name="T14" fmla="*/ 4 w 7"/>
                <a:gd name="T15" fmla="*/ 1 h 7"/>
                <a:gd name="T16" fmla="*/ 4 w 7"/>
                <a:gd name="T17"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4" y="1"/>
                  </a:moveTo>
                  <a:cubicBezTo>
                    <a:pt x="5" y="0"/>
                    <a:pt x="6" y="0"/>
                    <a:pt x="6" y="1"/>
                  </a:cubicBezTo>
                  <a:cubicBezTo>
                    <a:pt x="7" y="1"/>
                    <a:pt x="7" y="2"/>
                    <a:pt x="6" y="3"/>
                  </a:cubicBezTo>
                  <a:cubicBezTo>
                    <a:pt x="3" y="7"/>
                    <a:pt x="3" y="7"/>
                    <a:pt x="3" y="7"/>
                  </a:cubicBezTo>
                  <a:cubicBezTo>
                    <a:pt x="2" y="7"/>
                    <a:pt x="1" y="7"/>
                    <a:pt x="1" y="7"/>
                  </a:cubicBezTo>
                  <a:cubicBezTo>
                    <a:pt x="0" y="6"/>
                    <a:pt x="0" y="5"/>
                    <a:pt x="1" y="4"/>
                  </a:cubicBezTo>
                  <a:lnTo>
                    <a:pt x="4" y="1"/>
                  </a:lnTo>
                  <a:close/>
                  <a:moveTo>
                    <a:pt x="4" y="1"/>
                  </a:moveTo>
                  <a:cubicBezTo>
                    <a:pt x="4" y="1"/>
                    <a:pt x="4" y="1"/>
                    <a:pt x="4"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75" name="Freeform 258">
              <a:extLst>
                <a:ext uri="{FF2B5EF4-FFF2-40B4-BE49-F238E27FC236}">
                  <a16:creationId xmlns:a16="http://schemas.microsoft.com/office/drawing/2014/main" id="{52E27EA4-288B-415C-B129-1476DDD57636}"/>
                </a:ext>
              </a:extLst>
            </p:cNvPr>
            <p:cNvSpPr>
              <a:spLocks noEditPoints="1"/>
            </p:cNvSpPr>
            <p:nvPr/>
          </p:nvSpPr>
          <p:spPr bwMode="auto">
            <a:xfrm>
              <a:off x="5641975" y="2217738"/>
              <a:ext cx="26988" cy="26988"/>
            </a:xfrm>
            <a:custGeom>
              <a:avLst/>
              <a:gdLst>
                <a:gd name="T0" fmla="*/ 5 w 7"/>
                <a:gd name="T1" fmla="*/ 1 h 7"/>
                <a:gd name="T2" fmla="*/ 7 w 7"/>
                <a:gd name="T3" fmla="*/ 1 h 7"/>
                <a:gd name="T4" fmla="*/ 7 w 7"/>
                <a:gd name="T5" fmla="*/ 3 h 7"/>
                <a:gd name="T6" fmla="*/ 3 w 7"/>
                <a:gd name="T7" fmla="*/ 6 h 7"/>
                <a:gd name="T8" fmla="*/ 1 w 7"/>
                <a:gd name="T9" fmla="*/ 6 h 7"/>
                <a:gd name="T10" fmla="*/ 1 w 7"/>
                <a:gd name="T11" fmla="*/ 4 h 7"/>
                <a:gd name="T12" fmla="*/ 5 w 7"/>
                <a:gd name="T13" fmla="*/ 1 h 7"/>
                <a:gd name="T14" fmla="*/ 5 w 7"/>
                <a:gd name="T15" fmla="*/ 1 h 7"/>
                <a:gd name="T16" fmla="*/ 5 w 7"/>
                <a:gd name="T17"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5" y="1"/>
                  </a:moveTo>
                  <a:cubicBezTo>
                    <a:pt x="5" y="0"/>
                    <a:pt x="6" y="0"/>
                    <a:pt x="7" y="1"/>
                  </a:cubicBezTo>
                  <a:cubicBezTo>
                    <a:pt x="7" y="1"/>
                    <a:pt x="7" y="2"/>
                    <a:pt x="7" y="3"/>
                  </a:cubicBezTo>
                  <a:cubicBezTo>
                    <a:pt x="3" y="6"/>
                    <a:pt x="3" y="6"/>
                    <a:pt x="3" y="6"/>
                  </a:cubicBezTo>
                  <a:cubicBezTo>
                    <a:pt x="3" y="7"/>
                    <a:pt x="2" y="7"/>
                    <a:pt x="1" y="6"/>
                  </a:cubicBezTo>
                  <a:cubicBezTo>
                    <a:pt x="0" y="6"/>
                    <a:pt x="0" y="5"/>
                    <a:pt x="1" y="4"/>
                  </a:cubicBezTo>
                  <a:lnTo>
                    <a:pt x="5" y="1"/>
                  </a:lnTo>
                  <a:close/>
                  <a:moveTo>
                    <a:pt x="5" y="1"/>
                  </a:moveTo>
                  <a:cubicBezTo>
                    <a:pt x="5" y="1"/>
                    <a:pt x="5" y="1"/>
                    <a:pt x="5"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76" name="Freeform 259">
              <a:extLst>
                <a:ext uri="{FF2B5EF4-FFF2-40B4-BE49-F238E27FC236}">
                  <a16:creationId xmlns:a16="http://schemas.microsoft.com/office/drawing/2014/main" id="{93932C36-043F-4736-A15D-EC3010084D2E}"/>
                </a:ext>
              </a:extLst>
            </p:cNvPr>
            <p:cNvSpPr>
              <a:spLocks noEditPoints="1"/>
            </p:cNvSpPr>
            <p:nvPr/>
          </p:nvSpPr>
          <p:spPr bwMode="auto">
            <a:xfrm>
              <a:off x="5491163" y="2217738"/>
              <a:ext cx="26988" cy="26988"/>
            </a:xfrm>
            <a:custGeom>
              <a:avLst/>
              <a:gdLst>
                <a:gd name="T0" fmla="*/ 6 w 7"/>
                <a:gd name="T1" fmla="*/ 4 h 7"/>
                <a:gd name="T2" fmla="*/ 6 w 7"/>
                <a:gd name="T3" fmla="*/ 6 h 7"/>
                <a:gd name="T4" fmla="*/ 4 w 7"/>
                <a:gd name="T5" fmla="*/ 6 h 7"/>
                <a:gd name="T6" fmla="*/ 1 w 7"/>
                <a:gd name="T7" fmla="*/ 3 h 7"/>
                <a:gd name="T8" fmla="*/ 1 w 7"/>
                <a:gd name="T9" fmla="*/ 1 h 7"/>
                <a:gd name="T10" fmla="*/ 3 w 7"/>
                <a:gd name="T11" fmla="*/ 1 h 7"/>
                <a:gd name="T12" fmla="*/ 6 w 7"/>
                <a:gd name="T13" fmla="*/ 4 h 7"/>
                <a:gd name="T14" fmla="*/ 6 w 7"/>
                <a:gd name="T15" fmla="*/ 4 h 7"/>
                <a:gd name="T16" fmla="*/ 6 w 7"/>
                <a:gd name="T17"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6" y="4"/>
                  </a:moveTo>
                  <a:cubicBezTo>
                    <a:pt x="7" y="5"/>
                    <a:pt x="7" y="6"/>
                    <a:pt x="6" y="6"/>
                  </a:cubicBezTo>
                  <a:cubicBezTo>
                    <a:pt x="6" y="7"/>
                    <a:pt x="5" y="7"/>
                    <a:pt x="4" y="6"/>
                  </a:cubicBezTo>
                  <a:cubicBezTo>
                    <a:pt x="1" y="3"/>
                    <a:pt x="1" y="3"/>
                    <a:pt x="1" y="3"/>
                  </a:cubicBezTo>
                  <a:cubicBezTo>
                    <a:pt x="0" y="2"/>
                    <a:pt x="0" y="1"/>
                    <a:pt x="1" y="1"/>
                  </a:cubicBezTo>
                  <a:cubicBezTo>
                    <a:pt x="1" y="0"/>
                    <a:pt x="2" y="0"/>
                    <a:pt x="3" y="1"/>
                  </a:cubicBezTo>
                  <a:lnTo>
                    <a:pt x="6" y="4"/>
                  </a:lnTo>
                  <a:close/>
                  <a:moveTo>
                    <a:pt x="6" y="4"/>
                  </a:moveTo>
                  <a:cubicBezTo>
                    <a:pt x="6" y="4"/>
                    <a:pt x="6" y="4"/>
                    <a:pt x="6"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77" name="Freeform 260">
              <a:extLst>
                <a:ext uri="{FF2B5EF4-FFF2-40B4-BE49-F238E27FC236}">
                  <a16:creationId xmlns:a16="http://schemas.microsoft.com/office/drawing/2014/main" id="{E2C3E9BD-4D50-42D3-854E-8E7D014A7E9E}"/>
                </a:ext>
              </a:extLst>
            </p:cNvPr>
            <p:cNvSpPr>
              <a:spLocks noEditPoints="1"/>
            </p:cNvSpPr>
            <p:nvPr/>
          </p:nvSpPr>
          <p:spPr bwMode="auto">
            <a:xfrm>
              <a:off x="5641975" y="2368550"/>
              <a:ext cx="26988" cy="26988"/>
            </a:xfrm>
            <a:custGeom>
              <a:avLst/>
              <a:gdLst>
                <a:gd name="T0" fmla="*/ 7 w 7"/>
                <a:gd name="T1" fmla="*/ 4 h 7"/>
                <a:gd name="T2" fmla="*/ 7 w 7"/>
                <a:gd name="T3" fmla="*/ 7 h 7"/>
                <a:gd name="T4" fmla="*/ 5 w 7"/>
                <a:gd name="T5" fmla="*/ 7 h 7"/>
                <a:gd name="T6" fmla="*/ 1 w 7"/>
                <a:gd name="T7" fmla="*/ 3 h 7"/>
                <a:gd name="T8" fmla="*/ 1 w 7"/>
                <a:gd name="T9" fmla="*/ 1 h 7"/>
                <a:gd name="T10" fmla="*/ 3 w 7"/>
                <a:gd name="T11" fmla="*/ 1 h 7"/>
                <a:gd name="T12" fmla="*/ 7 w 7"/>
                <a:gd name="T13" fmla="*/ 4 h 7"/>
                <a:gd name="T14" fmla="*/ 7 w 7"/>
                <a:gd name="T15" fmla="*/ 4 h 7"/>
                <a:gd name="T16" fmla="*/ 7 w 7"/>
                <a:gd name="T17"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7" y="4"/>
                  </a:moveTo>
                  <a:cubicBezTo>
                    <a:pt x="7" y="5"/>
                    <a:pt x="7" y="6"/>
                    <a:pt x="7" y="7"/>
                  </a:cubicBezTo>
                  <a:cubicBezTo>
                    <a:pt x="6" y="7"/>
                    <a:pt x="5" y="7"/>
                    <a:pt x="5" y="7"/>
                  </a:cubicBezTo>
                  <a:cubicBezTo>
                    <a:pt x="1" y="3"/>
                    <a:pt x="1" y="3"/>
                    <a:pt x="1" y="3"/>
                  </a:cubicBezTo>
                  <a:cubicBezTo>
                    <a:pt x="0" y="2"/>
                    <a:pt x="0" y="2"/>
                    <a:pt x="1" y="1"/>
                  </a:cubicBezTo>
                  <a:cubicBezTo>
                    <a:pt x="2" y="0"/>
                    <a:pt x="3" y="0"/>
                    <a:pt x="3" y="1"/>
                  </a:cubicBezTo>
                  <a:lnTo>
                    <a:pt x="7" y="4"/>
                  </a:lnTo>
                  <a:close/>
                  <a:moveTo>
                    <a:pt x="7" y="4"/>
                  </a:moveTo>
                  <a:cubicBezTo>
                    <a:pt x="7" y="4"/>
                    <a:pt x="7" y="4"/>
                    <a:pt x="7"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78" name="Freeform 261">
              <a:extLst>
                <a:ext uri="{FF2B5EF4-FFF2-40B4-BE49-F238E27FC236}">
                  <a16:creationId xmlns:a16="http://schemas.microsoft.com/office/drawing/2014/main" id="{C4DCEDE5-0E37-4FF3-9E66-42177E7FF15E}"/>
                </a:ext>
              </a:extLst>
            </p:cNvPr>
            <p:cNvSpPr>
              <a:spLocks noEditPoints="1"/>
            </p:cNvSpPr>
            <p:nvPr/>
          </p:nvSpPr>
          <p:spPr bwMode="auto">
            <a:xfrm>
              <a:off x="5545138" y="2303463"/>
              <a:ext cx="104775" cy="11113"/>
            </a:xfrm>
            <a:custGeom>
              <a:avLst/>
              <a:gdLst>
                <a:gd name="T0" fmla="*/ 1 w 27"/>
                <a:gd name="T1" fmla="*/ 3 h 3"/>
                <a:gd name="T2" fmla="*/ 0 w 27"/>
                <a:gd name="T3" fmla="*/ 1 h 3"/>
                <a:gd name="T4" fmla="*/ 1 w 27"/>
                <a:gd name="T5" fmla="*/ 0 h 3"/>
                <a:gd name="T6" fmla="*/ 25 w 27"/>
                <a:gd name="T7" fmla="*/ 0 h 3"/>
                <a:gd name="T8" fmla="*/ 27 w 27"/>
                <a:gd name="T9" fmla="*/ 1 h 3"/>
                <a:gd name="T10" fmla="*/ 25 w 27"/>
                <a:gd name="T11" fmla="*/ 3 h 3"/>
                <a:gd name="T12" fmla="*/ 1 w 27"/>
                <a:gd name="T13" fmla="*/ 3 h 3"/>
                <a:gd name="T14" fmla="*/ 1 w 27"/>
                <a:gd name="T15" fmla="*/ 3 h 3"/>
                <a:gd name="T16" fmla="*/ 1 w 27"/>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3">
                  <a:moveTo>
                    <a:pt x="1" y="3"/>
                  </a:moveTo>
                  <a:cubicBezTo>
                    <a:pt x="0" y="3"/>
                    <a:pt x="0" y="2"/>
                    <a:pt x="0" y="1"/>
                  </a:cubicBezTo>
                  <a:cubicBezTo>
                    <a:pt x="0" y="0"/>
                    <a:pt x="0" y="0"/>
                    <a:pt x="1" y="0"/>
                  </a:cubicBezTo>
                  <a:cubicBezTo>
                    <a:pt x="25" y="0"/>
                    <a:pt x="25" y="0"/>
                    <a:pt x="25" y="0"/>
                  </a:cubicBezTo>
                  <a:cubicBezTo>
                    <a:pt x="26" y="0"/>
                    <a:pt x="27" y="0"/>
                    <a:pt x="27" y="1"/>
                  </a:cubicBezTo>
                  <a:cubicBezTo>
                    <a:pt x="27" y="2"/>
                    <a:pt x="26" y="3"/>
                    <a:pt x="25" y="3"/>
                  </a:cubicBezTo>
                  <a:lnTo>
                    <a:pt x="1" y="3"/>
                  </a:lnTo>
                  <a:close/>
                  <a:moveTo>
                    <a:pt x="1" y="3"/>
                  </a:moveTo>
                  <a:cubicBezTo>
                    <a:pt x="1" y="3"/>
                    <a:pt x="1" y="3"/>
                    <a:pt x="1"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79" name="Freeform 262">
              <a:extLst>
                <a:ext uri="{FF2B5EF4-FFF2-40B4-BE49-F238E27FC236}">
                  <a16:creationId xmlns:a16="http://schemas.microsoft.com/office/drawing/2014/main" id="{D7F124B4-3AEF-454E-9B80-2C62CCCCDF11}"/>
                </a:ext>
              </a:extLst>
            </p:cNvPr>
            <p:cNvSpPr>
              <a:spLocks noEditPoints="1"/>
            </p:cNvSpPr>
            <p:nvPr/>
          </p:nvSpPr>
          <p:spPr bwMode="auto">
            <a:xfrm>
              <a:off x="5448300" y="2101850"/>
              <a:ext cx="65088" cy="53975"/>
            </a:xfrm>
            <a:custGeom>
              <a:avLst/>
              <a:gdLst>
                <a:gd name="T0" fmla="*/ 10 w 17"/>
                <a:gd name="T1" fmla="*/ 3 h 14"/>
                <a:gd name="T2" fmla="*/ 5 w 17"/>
                <a:gd name="T3" fmla="*/ 6 h 14"/>
                <a:gd name="T4" fmla="*/ 5 w 17"/>
                <a:gd name="T5" fmla="*/ 6 h 14"/>
                <a:gd name="T6" fmla="*/ 4 w 17"/>
                <a:gd name="T7" fmla="*/ 8 h 14"/>
                <a:gd name="T8" fmla="*/ 4 w 17"/>
                <a:gd name="T9" fmla="*/ 10 h 14"/>
                <a:gd name="T10" fmla="*/ 4 w 17"/>
                <a:gd name="T11" fmla="*/ 10 h 14"/>
                <a:gd name="T12" fmla="*/ 5 w 17"/>
                <a:gd name="T13" fmla="*/ 11 h 14"/>
                <a:gd name="T14" fmla="*/ 7 w 17"/>
                <a:gd name="T15" fmla="*/ 11 h 14"/>
                <a:gd name="T16" fmla="*/ 12 w 17"/>
                <a:gd name="T17" fmla="*/ 8 h 14"/>
                <a:gd name="T18" fmla="*/ 13 w 17"/>
                <a:gd name="T19" fmla="*/ 8 h 14"/>
                <a:gd name="T20" fmla="*/ 14 w 17"/>
                <a:gd name="T21" fmla="*/ 6 h 14"/>
                <a:gd name="T22" fmla="*/ 13 w 17"/>
                <a:gd name="T23" fmla="*/ 4 h 14"/>
                <a:gd name="T24" fmla="*/ 13 w 17"/>
                <a:gd name="T25" fmla="*/ 4 h 14"/>
                <a:gd name="T26" fmla="*/ 12 w 17"/>
                <a:gd name="T27" fmla="*/ 3 h 14"/>
                <a:gd name="T28" fmla="*/ 10 w 17"/>
                <a:gd name="T29" fmla="*/ 3 h 14"/>
                <a:gd name="T30" fmla="*/ 3 w 17"/>
                <a:gd name="T31" fmla="*/ 4 h 14"/>
                <a:gd name="T32" fmla="*/ 8 w 17"/>
                <a:gd name="T33" fmla="*/ 1 h 14"/>
                <a:gd name="T34" fmla="*/ 9 w 17"/>
                <a:gd name="T35" fmla="*/ 1 h 14"/>
                <a:gd name="T36" fmla="*/ 13 w 17"/>
                <a:gd name="T37" fmla="*/ 0 h 14"/>
                <a:gd name="T38" fmla="*/ 16 w 17"/>
                <a:gd name="T39" fmla="*/ 3 h 14"/>
                <a:gd name="T40" fmla="*/ 16 w 17"/>
                <a:gd name="T41" fmla="*/ 3 h 14"/>
                <a:gd name="T42" fmla="*/ 17 w 17"/>
                <a:gd name="T43" fmla="*/ 7 h 14"/>
                <a:gd name="T44" fmla="*/ 14 w 17"/>
                <a:gd name="T45" fmla="*/ 10 h 14"/>
                <a:gd name="T46" fmla="*/ 14 w 17"/>
                <a:gd name="T47" fmla="*/ 10 h 14"/>
                <a:gd name="T48" fmla="*/ 9 w 17"/>
                <a:gd name="T49" fmla="*/ 13 h 14"/>
                <a:gd name="T50" fmla="*/ 5 w 17"/>
                <a:gd name="T51" fmla="*/ 14 h 14"/>
                <a:gd name="T52" fmla="*/ 1 w 17"/>
                <a:gd name="T53" fmla="*/ 11 h 14"/>
                <a:gd name="T54" fmla="*/ 1 w 17"/>
                <a:gd name="T55" fmla="*/ 11 h 14"/>
                <a:gd name="T56" fmla="*/ 1 w 17"/>
                <a:gd name="T57" fmla="*/ 7 h 14"/>
                <a:gd name="T58" fmla="*/ 3 w 17"/>
                <a:gd name="T59" fmla="*/ 4 h 14"/>
                <a:gd name="T60" fmla="*/ 3 w 17"/>
                <a:gd name="T61" fmla="*/ 4 h 14"/>
                <a:gd name="T62" fmla="*/ 3 w 17"/>
                <a:gd name="T63"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4">
                  <a:moveTo>
                    <a:pt x="10" y="3"/>
                  </a:moveTo>
                  <a:cubicBezTo>
                    <a:pt x="5" y="6"/>
                    <a:pt x="5" y="6"/>
                    <a:pt x="5" y="6"/>
                  </a:cubicBezTo>
                  <a:cubicBezTo>
                    <a:pt x="5" y="6"/>
                    <a:pt x="5" y="6"/>
                    <a:pt x="5" y="6"/>
                  </a:cubicBezTo>
                  <a:cubicBezTo>
                    <a:pt x="4" y="7"/>
                    <a:pt x="4" y="7"/>
                    <a:pt x="4" y="8"/>
                  </a:cubicBezTo>
                  <a:cubicBezTo>
                    <a:pt x="4" y="8"/>
                    <a:pt x="4" y="9"/>
                    <a:pt x="4" y="10"/>
                  </a:cubicBezTo>
                  <a:cubicBezTo>
                    <a:pt x="4" y="10"/>
                    <a:pt x="4" y="10"/>
                    <a:pt x="4" y="10"/>
                  </a:cubicBezTo>
                  <a:cubicBezTo>
                    <a:pt x="4" y="10"/>
                    <a:pt x="5" y="11"/>
                    <a:pt x="5" y="11"/>
                  </a:cubicBezTo>
                  <a:cubicBezTo>
                    <a:pt x="6" y="11"/>
                    <a:pt x="7" y="11"/>
                    <a:pt x="7" y="11"/>
                  </a:cubicBezTo>
                  <a:cubicBezTo>
                    <a:pt x="12" y="8"/>
                    <a:pt x="12" y="8"/>
                    <a:pt x="12" y="8"/>
                  </a:cubicBezTo>
                  <a:cubicBezTo>
                    <a:pt x="12" y="8"/>
                    <a:pt x="13" y="8"/>
                    <a:pt x="13" y="8"/>
                  </a:cubicBezTo>
                  <a:cubicBezTo>
                    <a:pt x="13" y="7"/>
                    <a:pt x="13" y="7"/>
                    <a:pt x="14" y="6"/>
                  </a:cubicBezTo>
                  <a:cubicBezTo>
                    <a:pt x="14" y="6"/>
                    <a:pt x="14" y="5"/>
                    <a:pt x="13" y="4"/>
                  </a:cubicBezTo>
                  <a:cubicBezTo>
                    <a:pt x="13" y="4"/>
                    <a:pt x="13" y="4"/>
                    <a:pt x="13" y="4"/>
                  </a:cubicBezTo>
                  <a:cubicBezTo>
                    <a:pt x="13" y="4"/>
                    <a:pt x="12" y="3"/>
                    <a:pt x="12" y="3"/>
                  </a:cubicBezTo>
                  <a:cubicBezTo>
                    <a:pt x="11" y="3"/>
                    <a:pt x="11" y="3"/>
                    <a:pt x="10" y="3"/>
                  </a:cubicBezTo>
                  <a:close/>
                  <a:moveTo>
                    <a:pt x="3" y="4"/>
                  </a:moveTo>
                  <a:cubicBezTo>
                    <a:pt x="8" y="1"/>
                    <a:pt x="8" y="1"/>
                    <a:pt x="8" y="1"/>
                  </a:cubicBezTo>
                  <a:cubicBezTo>
                    <a:pt x="8" y="1"/>
                    <a:pt x="9" y="1"/>
                    <a:pt x="9" y="1"/>
                  </a:cubicBezTo>
                  <a:cubicBezTo>
                    <a:pt x="10" y="0"/>
                    <a:pt x="11" y="0"/>
                    <a:pt x="13" y="0"/>
                  </a:cubicBezTo>
                  <a:cubicBezTo>
                    <a:pt x="14" y="1"/>
                    <a:pt x="15" y="1"/>
                    <a:pt x="16" y="3"/>
                  </a:cubicBezTo>
                  <a:cubicBezTo>
                    <a:pt x="16" y="3"/>
                    <a:pt x="16" y="3"/>
                    <a:pt x="16" y="3"/>
                  </a:cubicBezTo>
                  <a:cubicBezTo>
                    <a:pt x="17" y="4"/>
                    <a:pt x="17" y="6"/>
                    <a:pt x="17" y="7"/>
                  </a:cubicBezTo>
                  <a:cubicBezTo>
                    <a:pt x="16" y="8"/>
                    <a:pt x="15" y="9"/>
                    <a:pt x="14" y="10"/>
                  </a:cubicBezTo>
                  <a:cubicBezTo>
                    <a:pt x="14" y="10"/>
                    <a:pt x="14" y="10"/>
                    <a:pt x="14" y="10"/>
                  </a:cubicBezTo>
                  <a:cubicBezTo>
                    <a:pt x="9" y="13"/>
                    <a:pt x="9" y="13"/>
                    <a:pt x="9" y="13"/>
                  </a:cubicBezTo>
                  <a:cubicBezTo>
                    <a:pt x="8" y="14"/>
                    <a:pt x="6" y="14"/>
                    <a:pt x="5" y="14"/>
                  </a:cubicBezTo>
                  <a:cubicBezTo>
                    <a:pt x="3" y="13"/>
                    <a:pt x="2" y="13"/>
                    <a:pt x="1" y="11"/>
                  </a:cubicBezTo>
                  <a:cubicBezTo>
                    <a:pt x="1" y="11"/>
                    <a:pt x="1" y="11"/>
                    <a:pt x="1" y="11"/>
                  </a:cubicBezTo>
                  <a:cubicBezTo>
                    <a:pt x="1" y="10"/>
                    <a:pt x="0" y="8"/>
                    <a:pt x="1" y="7"/>
                  </a:cubicBezTo>
                  <a:cubicBezTo>
                    <a:pt x="1" y="6"/>
                    <a:pt x="2" y="5"/>
                    <a:pt x="3" y="4"/>
                  </a:cubicBezTo>
                  <a:close/>
                  <a:moveTo>
                    <a:pt x="3" y="4"/>
                  </a:moveTo>
                  <a:cubicBezTo>
                    <a:pt x="3" y="4"/>
                    <a:pt x="3" y="4"/>
                    <a:pt x="3"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80" name="Freeform 263">
              <a:extLst>
                <a:ext uri="{FF2B5EF4-FFF2-40B4-BE49-F238E27FC236}">
                  <a16:creationId xmlns:a16="http://schemas.microsoft.com/office/drawing/2014/main" id="{73808CED-18F0-4BDB-BD91-8B1438EF3BFD}"/>
                </a:ext>
              </a:extLst>
            </p:cNvPr>
            <p:cNvSpPr>
              <a:spLocks noEditPoints="1"/>
            </p:cNvSpPr>
            <p:nvPr/>
          </p:nvSpPr>
          <p:spPr bwMode="auto">
            <a:xfrm>
              <a:off x="5483225" y="2136775"/>
              <a:ext cx="19050" cy="26988"/>
            </a:xfrm>
            <a:custGeom>
              <a:avLst/>
              <a:gdLst>
                <a:gd name="T0" fmla="*/ 5 w 5"/>
                <a:gd name="T1" fmla="*/ 4 h 7"/>
                <a:gd name="T2" fmla="*/ 4 w 5"/>
                <a:gd name="T3" fmla="*/ 6 h 7"/>
                <a:gd name="T4" fmla="*/ 2 w 5"/>
                <a:gd name="T5" fmla="*/ 5 h 7"/>
                <a:gd name="T6" fmla="*/ 0 w 5"/>
                <a:gd name="T7" fmla="*/ 2 h 7"/>
                <a:gd name="T8" fmla="*/ 1 w 5"/>
                <a:gd name="T9" fmla="*/ 0 h 7"/>
                <a:gd name="T10" fmla="*/ 3 w 5"/>
                <a:gd name="T11" fmla="*/ 1 h 7"/>
                <a:gd name="T12" fmla="*/ 5 w 5"/>
                <a:gd name="T13" fmla="*/ 4 h 7"/>
                <a:gd name="T14" fmla="*/ 5 w 5"/>
                <a:gd name="T15" fmla="*/ 4 h 7"/>
                <a:gd name="T16" fmla="*/ 5 w 5"/>
                <a:gd name="T17"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5" y="4"/>
                  </a:moveTo>
                  <a:cubicBezTo>
                    <a:pt x="5" y="5"/>
                    <a:pt x="5" y="6"/>
                    <a:pt x="4" y="6"/>
                  </a:cubicBezTo>
                  <a:cubicBezTo>
                    <a:pt x="3" y="7"/>
                    <a:pt x="2" y="6"/>
                    <a:pt x="2" y="5"/>
                  </a:cubicBezTo>
                  <a:cubicBezTo>
                    <a:pt x="0" y="2"/>
                    <a:pt x="0" y="2"/>
                    <a:pt x="0" y="2"/>
                  </a:cubicBezTo>
                  <a:cubicBezTo>
                    <a:pt x="0" y="1"/>
                    <a:pt x="0" y="0"/>
                    <a:pt x="1" y="0"/>
                  </a:cubicBezTo>
                  <a:cubicBezTo>
                    <a:pt x="2" y="0"/>
                    <a:pt x="3" y="0"/>
                    <a:pt x="3" y="1"/>
                  </a:cubicBezTo>
                  <a:lnTo>
                    <a:pt x="5" y="4"/>
                  </a:lnTo>
                  <a:close/>
                  <a:moveTo>
                    <a:pt x="5" y="4"/>
                  </a:moveTo>
                  <a:cubicBezTo>
                    <a:pt x="5" y="4"/>
                    <a:pt x="5" y="4"/>
                    <a:pt x="5"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81" name="Freeform 264">
              <a:extLst>
                <a:ext uri="{FF2B5EF4-FFF2-40B4-BE49-F238E27FC236}">
                  <a16:creationId xmlns:a16="http://schemas.microsoft.com/office/drawing/2014/main" id="{AD2AECE8-9588-4459-AA0A-4B0DCFF2496F}"/>
                </a:ext>
              </a:extLst>
            </p:cNvPr>
            <p:cNvSpPr>
              <a:spLocks noEditPoints="1"/>
            </p:cNvSpPr>
            <p:nvPr/>
          </p:nvSpPr>
          <p:spPr bwMode="auto">
            <a:xfrm>
              <a:off x="5649913" y="2101850"/>
              <a:ext cx="61913" cy="53975"/>
            </a:xfrm>
            <a:custGeom>
              <a:avLst/>
              <a:gdLst>
                <a:gd name="T0" fmla="*/ 8 w 16"/>
                <a:gd name="T1" fmla="*/ 1 h 14"/>
                <a:gd name="T2" fmla="*/ 13 w 16"/>
                <a:gd name="T3" fmla="*/ 4 h 14"/>
                <a:gd name="T4" fmla="*/ 13 w 16"/>
                <a:gd name="T5" fmla="*/ 4 h 14"/>
                <a:gd name="T6" fmla="*/ 16 w 16"/>
                <a:gd name="T7" fmla="*/ 7 h 14"/>
                <a:gd name="T8" fmla="*/ 15 w 16"/>
                <a:gd name="T9" fmla="*/ 11 h 14"/>
                <a:gd name="T10" fmla="*/ 8 w 16"/>
                <a:gd name="T11" fmla="*/ 1 h 14"/>
                <a:gd name="T12" fmla="*/ 12 w 16"/>
                <a:gd name="T13" fmla="*/ 6 h 14"/>
                <a:gd name="T14" fmla="*/ 7 w 16"/>
                <a:gd name="T15" fmla="*/ 3 h 14"/>
                <a:gd name="T16" fmla="*/ 6 w 16"/>
                <a:gd name="T17" fmla="*/ 3 h 14"/>
                <a:gd name="T18" fmla="*/ 5 w 16"/>
                <a:gd name="T19" fmla="*/ 3 h 14"/>
                <a:gd name="T20" fmla="*/ 3 w 16"/>
                <a:gd name="T21" fmla="*/ 4 h 14"/>
                <a:gd name="T22" fmla="*/ 3 w 16"/>
                <a:gd name="T23" fmla="*/ 4 h 14"/>
                <a:gd name="T24" fmla="*/ 3 w 16"/>
                <a:gd name="T25" fmla="*/ 6 h 14"/>
                <a:gd name="T26" fmla="*/ 4 w 16"/>
                <a:gd name="T27" fmla="*/ 8 h 14"/>
                <a:gd name="T28" fmla="*/ 4 w 16"/>
                <a:gd name="T29" fmla="*/ 8 h 14"/>
                <a:gd name="T30" fmla="*/ 9 w 16"/>
                <a:gd name="T31" fmla="*/ 11 h 14"/>
                <a:gd name="T32" fmla="*/ 9 w 16"/>
                <a:gd name="T33" fmla="*/ 11 h 14"/>
                <a:gd name="T34" fmla="*/ 11 w 16"/>
                <a:gd name="T35" fmla="*/ 11 h 14"/>
                <a:gd name="T36" fmla="*/ 12 w 16"/>
                <a:gd name="T37" fmla="*/ 10 h 14"/>
                <a:gd name="T38" fmla="*/ 13 w 16"/>
                <a:gd name="T39" fmla="*/ 10 h 14"/>
                <a:gd name="T40" fmla="*/ 13 w 16"/>
                <a:gd name="T41" fmla="*/ 8 h 14"/>
                <a:gd name="T42" fmla="*/ 12 w 16"/>
                <a:gd name="T43" fmla="*/ 6 h 14"/>
                <a:gd name="T44" fmla="*/ 15 w 16"/>
                <a:gd name="T45" fmla="*/ 11 h 14"/>
                <a:gd name="T46" fmla="*/ 8 w 16"/>
                <a:gd name="T47" fmla="*/ 1 h 14"/>
                <a:gd name="T48" fmla="*/ 8 w 16"/>
                <a:gd name="T49" fmla="*/ 1 h 14"/>
                <a:gd name="T50" fmla="*/ 4 w 16"/>
                <a:gd name="T51" fmla="*/ 0 h 14"/>
                <a:gd name="T52" fmla="*/ 1 w 16"/>
                <a:gd name="T53" fmla="*/ 3 h 14"/>
                <a:gd name="T54" fmla="*/ 0 w 16"/>
                <a:gd name="T55" fmla="*/ 3 h 14"/>
                <a:gd name="T56" fmla="*/ 0 w 16"/>
                <a:gd name="T57" fmla="*/ 7 h 14"/>
                <a:gd name="T58" fmla="*/ 2 w 16"/>
                <a:gd name="T59" fmla="*/ 10 h 14"/>
                <a:gd name="T60" fmla="*/ 3 w 16"/>
                <a:gd name="T61" fmla="*/ 10 h 14"/>
                <a:gd name="T62" fmla="*/ 8 w 16"/>
                <a:gd name="T63" fmla="*/ 13 h 14"/>
                <a:gd name="T64" fmla="*/ 8 w 16"/>
                <a:gd name="T65" fmla="*/ 13 h 14"/>
                <a:gd name="T66" fmla="*/ 12 w 16"/>
                <a:gd name="T67" fmla="*/ 14 h 14"/>
                <a:gd name="T68" fmla="*/ 15 w 16"/>
                <a:gd name="T69" fmla="*/ 11 h 14"/>
                <a:gd name="T70" fmla="*/ 8 w 16"/>
                <a:gd name="T71" fmla="*/ 13 h 14"/>
                <a:gd name="T72" fmla="*/ 7 w 16"/>
                <a:gd name="T73" fmla="*/ 12 h 14"/>
                <a:gd name="T74" fmla="*/ 8 w 16"/>
                <a:gd name="T75" fmla="*/ 13 h 14"/>
                <a:gd name="T76" fmla="*/ 8 w 16"/>
                <a:gd name="T77" fmla="*/ 13 h 14"/>
                <a:gd name="T78" fmla="*/ 8 w 16"/>
                <a:gd name="T79"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 h="14">
                  <a:moveTo>
                    <a:pt x="8" y="1"/>
                  </a:moveTo>
                  <a:cubicBezTo>
                    <a:pt x="13" y="4"/>
                    <a:pt x="13" y="4"/>
                    <a:pt x="13" y="4"/>
                  </a:cubicBezTo>
                  <a:cubicBezTo>
                    <a:pt x="13" y="4"/>
                    <a:pt x="13" y="4"/>
                    <a:pt x="13" y="4"/>
                  </a:cubicBezTo>
                  <a:cubicBezTo>
                    <a:pt x="15" y="5"/>
                    <a:pt x="15" y="6"/>
                    <a:pt x="16" y="7"/>
                  </a:cubicBezTo>
                  <a:cubicBezTo>
                    <a:pt x="16" y="8"/>
                    <a:pt x="16" y="10"/>
                    <a:pt x="15" y="11"/>
                  </a:cubicBezTo>
                  <a:lnTo>
                    <a:pt x="8" y="1"/>
                  </a:lnTo>
                  <a:close/>
                  <a:moveTo>
                    <a:pt x="12" y="6"/>
                  </a:moveTo>
                  <a:cubicBezTo>
                    <a:pt x="7" y="3"/>
                    <a:pt x="7" y="3"/>
                    <a:pt x="7" y="3"/>
                  </a:cubicBezTo>
                  <a:cubicBezTo>
                    <a:pt x="6" y="3"/>
                    <a:pt x="6" y="3"/>
                    <a:pt x="6" y="3"/>
                  </a:cubicBezTo>
                  <a:cubicBezTo>
                    <a:pt x="6" y="3"/>
                    <a:pt x="5" y="3"/>
                    <a:pt x="5" y="3"/>
                  </a:cubicBezTo>
                  <a:cubicBezTo>
                    <a:pt x="4" y="3"/>
                    <a:pt x="3" y="4"/>
                    <a:pt x="3" y="4"/>
                  </a:cubicBezTo>
                  <a:cubicBezTo>
                    <a:pt x="3" y="4"/>
                    <a:pt x="3" y="4"/>
                    <a:pt x="3" y="4"/>
                  </a:cubicBezTo>
                  <a:cubicBezTo>
                    <a:pt x="3" y="5"/>
                    <a:pt x="3" y="6"/>
                    <a:pt x="3" y="6"/>
                  </a:cubicBezTo>
                  <a:cubicBezTo>
                    <a:pt x="3" y="7"/>
                    <a:pt x="3" y="7"/>
                    <a:pt x="4" y="8"/>
                  </a:cubicBezTo>
                  <a:cubicBezTo>
                    <a:pt x="4" y="8"/>
                    <a:pt x="4" y="8"/>
                    <a:pt x="4" y="8"/>
                  </a:cubicBezTo>
                  <a:cubicBezTo>
                    <a:pt x="9" y="11"/>
                    <a:pt x="9" y="11"/>
                    <a:pt x="9" y="11"/>
                  </a:cubicBezTo>
                  <a:cubicBezTo>
                    <a:pt x="9" y="11"/>
                    <a:pt x="9" y="11"/>
                    <a:pt x="9" y="11"/>
                  </a:cubicBezTo>
                  <a:cubicBezTo>
                    <a:pt x="10" y="11"/>
                    <a:pt x="10" y="11"/>
                    <a:pt x="11" y="11"/>
                  </a:cubicBezTo>
                  <a:cubicBezTo>
                    <a:pt x="12" y="11"/>
                    <a:pt x="12" y="10"/>
                    <a:pt x="12" y="10"/>
                  </a:cubicBezTo>
                  <a:cubicBezTo>
                    <a:pt x="13" y="10"/>
                    <a:pt x="13" y="10"/>
                    <a:pt x="13" y="10"/>
                  </a:cubicBezTo>
                  <a:cubicBezTo>
                    <a:pt x="13" y="9"/>
                    <a:pt x="13" y="8"/>
                    <a:pt x="13" y="8"/>
                  </a:cubicBezTo>
                  <a:cubicBezTo>
                    <a:pt x="13" y="7"/>
                    <a:pt x="12" y="7"/>
                    <a:pt x="12" y="6"/>
                  </a:cubicBezTo>
                  <a:close/>
                  <a:moveTo>
                    <a:pt x="15" y="11"/>
                  </a:moveTo>
                  <a:cubicBezTo>
                    <a:pt x="8" y="1"/>
                    <a:pt x="8" y="1"/>
                    <a:pt x="8" y="1"/>
                  </a:cubicBezTo>
                  <a:cubicBezTo>
                    <a:pt x="8" y="1"/>
                    <a:pt x="8" y="1"/>
                    <a:pt x="8" y="1"/>
                  </a:cubicBezTo>
                  <a:cubicBezTo>
                    <a:pt x="7" y="0"/>
                    <a:pt x="5" y="0"/>
                    <a:pt x="4" y="0"/>
                  </a:cubicBezTo>
                  <a:cubicBezTo>
                    <a:pt x="3" y="1"/>
                    <a:pt x="1" y="1"/>
                    <a:pt x="1" y="3"/>
                  </a:cubicBezTo>
                  <a:cubicBezTo>
                    <a:pt x="1" y="3"/>
                    <a:pt x="0" y="3"/>
                    <a:pt x="0" y="3"/>
                  </a:cubicBezTo>
                  <a:cubicBezTo>
                    <a:pt x="0" y="4"/>
                    <a:pt x="0" y="6"/>
                    <a:pt x="0" y="7"/>
                  </a:cubicBezTo>
                  <a:cubicBezTo>
                    <a:pt x="0" y="8"/>
                    <a:pt x="1" y="9"/>
                    <a:pt x="2" y="10"/>
                  </a:cubicBezTo>
                  <a:cubicBezTo>
                    <a:pt x="2" y="10"/>
                    <a:pt x="3" y="10"/>
                    <a:pt x="3" y="10"/>
                  </a:cubicBezTo>
                  <a:cubicBezTo>
                    <a:pt x="8" y="13"/>
                    <a:pt x="8" y="13"/>
                    <a:pt x="8" y="13"/>
                  </a:cubicBezTo>
                  <a:cubicBezTo>
                    <a:pt x="8" y="13"/>
                    <a:pt x="8" y="13"/>
                    <a:pt x="8" y="13"/>
                  </a:cubicBezTo>
                  <a:cubicBezTo>
                    <a:pt x="9" y="14"/>
                    <a:pt x="11" y="14"/>
                    <a:pt x="12" y="14"/>
                  </a:cubicBezTo>
                  <a:cubicBezTo>
                    <a:pt x="13" y="13"/>
                    <a:pt x="14" y="13"/>
                    <a:pt x="15" y="11"/>
                  </a:cubicBezTo>
                  <a:close/>
                  <a:moveTo>
                    <a:pt x="8" y="13"/>
                  </a:moveTo>
                  <a:cubicBezTo>
                    <a:pt x="7" y="13"/>
                    <a:pt x="7" y="12"/>
                    <a:pt x="7" y="12"/>
                  </a:cubicBezTo>
                  <a:lnTo>
                    <a:pt x="8" y="13"/>
                  </a:lnTo>
                  <a:close/>
                  <a:moveTo>
                    <a:pt x="8" y="13"/>
                  </a:moveTo>
                  <a:cubicBezTo>
                    <a:pt x="8" y="13"/>
                    <a:pt x="8" y="13"/>
                    <a:pt x="8"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82" name="Freeform 265">
              <a:extLst>
                <a:ext uri="{FF2B5EF4-FFF2-40B4-BE49-F238E27FC236}">
                  <a16:creationId xmlns:a16="http://schemas.microsoft.com/office/drawing/2014/main" id="{15AB0CE9-78DF-4E14-89F7-4DF5A611E607}"/>
                </a:ext>
              </a:extLst>
            </p:cNvPr>
            <p:cNvSpPr>
              <a:spLocks noEditPoints="1"/>
            </p:cNvSpPr>
            <p:nvPr/>
          </p:nvSpPr>
          <p:spPr bwMode="auto">
            <a:xfrm>
              <a:off x="5657850" y="2136775"/>
              <a:ext cx="19050" cy="26988"/>
            </a:xfrm>
            <a:custGeom>
              <a:avLst/>
              <a:gdLst>
                <a:gd name="T0" fmla="*/ 3 w 5"/>
                <a:gd name="T1" fmla="*/ 5 h 7"/>
                <a:gd name="T2" fmla="*/ 1 w 5"/>
                <a:gd name="T3" fmla="*/ 6 h 7"/>
                <a:gd name="T4" fmla="*/ 1 w 5"/>
                <a:gd name="T5" fmla="*/ 4 h 7"/>
                <a:gd name="T6" fmla="*/ 2 w 5"/>
                <a:gd name="T7" fmla="*/ 1 h 7"/>
                <a:gd name="T8" fmla="*/ 4 w 5"/>
                <a:gd name="T9" fmla="*/ 0 h 7"/>
                <a:gd name="T10" fmla="*/ 5 w 5"/>
                <a:gd name="T11" fmla="*/ 2 h 7"/>
                <a:gd name="T12" fmla="*/ 3 w 5"/>
                <a:gd name="T13" fmla="*/ 5 h 7"/>
                <a:gd name="T14" fmla="*/ 3 w 5"/>
                <a:gd name="T15" fmla="*/ 5 h 7"/>
                <a:gd name="T16" fmla="*/ 3 w 5"/>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3" y="5"/>
                  </a:moveTo>
                  <a:cubicBezTo>
                    <a:pt x="3" y="6"/>
                    <a:pt x="2" y="7"/>
                    <a:pt x="1" y="6"/>
                  </a:cubicBezTo>
                  <a:cubicBezTo>
                    <a:pt x="1" y="6"/>
                    <a:pt x="0" y="5"/>
                    <a:pt x="1" y="4"/>
                  </a:cubicBezTo>
                  <a:cubicBezTo>
                    <a:pt x="2" y="1"/>
                    <a:pt x="2" y="1"/>
                    <a:pt x="2" y="1"/>
                  </a:cubicBezTo>
                  <a:cubicBezTo>
                    <a:pt x="3" y="0"/>
                    <a:pt x="4" y="0"/>
                    <a:pt x="4" y="0"/>
                  </a:cubicBezTo>
                  <a:cubicBezTo>
                    <a:pt x="5" y="0"/>
                    <a:pt x="5" y="1"/>
                    <a:pt x="5" y="2"/>
                  </a:cubicBezTo>
                  <a:lnTo>
                    <a:pt x="3" y="5"/>
                  </a:lnTo>
                  <a:close/>
                  <a:moveTo>
                    <a:pt x="3" y="5"/>
                  </a:moveTo>
                  <a:cubicBezTo>
                    <a:pt x="3" y="5"/>
                    <a:pt x="3" y="5"/>
                    <a:pt x="3"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grpSp>
        <p:nvGrpSpPr>
          <p:cNvPr id="83" name="组合 82">
            <a:extLst>
              <a:ext uri="{FF2B5EF4-FFF2-40B4-BE49-F238E27FC236}">
                <a16:creationId xmlns:a16="http://schemas.microsoft.com/office/drawing/2014/main" id="{4C838DAD-EACC-4815-9FF9-46939749DAF3}"/>
              </a:ext>
            </a:extLst>
          </p:cNvPr>
          <p:cNvGrpSpPr/>
          <p:nvPr/>
        </p:nvGrpSpPr>
        <p:grpSpPr>
          <a:xfrm>
            <a:off x="7815031" y="3028046"/>
            <a:ext cx="2751041" cy="801907"/>
            <a:chOff x="7808122" y="1529994"/>
            <a:chExt cx="2751041" cy="801907"/>
          </a:xfrm>
        </p:grpSpPr>
        <p:sp>
          <p:nvSpPr>
            <p:cNvPr id="84" name="Shape 1350">
              <a:extLst>
                <a:ext uri="{FF2B5EF4-FFF2-40B4-BE49-F238E27FC236}">
                  <a16:creationId xmlns:a16="http://schemas.microsoft.com/office/drawing/2014/main" id="{959FE7C4-C229-4967-82C5-9109D22EC55A}"/>
                </a:ext>
              </a:extLst>
            </p:cNvPr>
            <p:cNvSpPr txBox="1"/>
            <p:nvPr/>
          </p:nvSpPr>
          <p:spPr>
            <a:xfrm>
              <a:off x="7808122" y="1529994"/>
              <a:ext cx="1167966" cy="338554"/>
            </a:xfrm>
            <a:prstGeom prst="rect">
              <a:avLst/>
            </a:prstGeom>
            <a:noFill/>
            <a:ln>
              <a:noFill/>
            </a:ln>
          </p:spPr>
          <p:txBody>
            <a:bodyPr lIns="45713" tIns="22850" rIns="45713" bIns="22850" anchor="t" anchorCtr="0">
              <a:noAutofit/>
            </a:bodyPr>
            <a:lstStyle>
              <a:defPPr>
                <a:defRPr lang="zh-CN"/>
              </a:defPPr>
              <a:lvl1pPr>
                <a:buSzPct val="25000"/>
                <a:defRPr sz="1600" b="1">
                  <a:solidFill>
                    <a:schemeClr val="bg1"/>
                  </a:solidFill>
                  <a:cs typeface="+mn-ea"/>
                </a:defRPr>
              </a:lvl1pPr>
            </a:lstStyle>
            <a:p>
              <a:r>
                <a:rPr lang="zh-CN" altLang="en-US" dirty="0">
                  <a:solidFill>
                    <a:schemeClr val="tx1"/>
                  </a:solidFill>
                  <a:sym typeface="+mn-lt"/>
                </a:rPr>
                <a:t>优势分析</a:t>
              </a:r>
              <a:r>
                <a:rPr lang="en-US" altLang="zh-CN" dirty="0">
                  <a:solidFill>
                    <a:schemeClr val="tx1"/>
                  </a:solidFill>
                  <a:sym typeface="+mn-lt"/>
                </a:rPr>
                <a:t>05</a:t>
              </a:r>
              <a:endParaRPr lang="id-ID" dirty="0">
                <a:solidFill>
                  <a:schemeClr val="tx1"/>
                </a:solidFill>
                <a:sym typeface="+mn-lt"/>
              </a:endParaRPr>
            </a:p>
          </p:txBody>
        </p:sp>
        <p:sp>
          <p:nvSpPr>
            <p:cNvPr id="85" name="Shape 1350">
              <a:extLst>
                <a:ext uri="{FF2B5EF4-FFF2-40B4-BE49-F238E27FC236}">
                  <a16:creationId xmlns:a16="http://schemas.microsoft.com/office/drawing/2014/main" id="{C02ABB1F-6588-4EE7-8690-31CC710FC10D}"/>
                </a:ext>
              </a:extLst>
            </p:cNvPr>
            <p:cNvSpPr txBox="1"/>
            <p:nvPr/>
          </p:nvSpPr>
          <p:spPr>
            <a:xfrm>
              <a:off x="7808122" y="1840588"/>
              <a:ext cx="2751041" cy="491313"/>
            </a:xfrm>
            <a:prstGeom prst="rect">
              <a:avLst/>
            </a:prstGeom>
            <a:noFill/>
            <a:ln>
              <a:noFill/>
            </a:ln>
          </p:spPr>
          <p:txBody>
            <a:bodyPr lIns="45713" tIns="22850" rIns="45713" bIns="22850" anchor="t" anchorCtr="0">
              <a:noAutofit/>
            </a:bodyPr>
            <a:lstStyle/>
            <a:p>
              <a:r>
                <a:rPr lang="zh-CN" altLang="en-US" sz="1400" dirty="0">
                  <a:cs typeface="+mn-ea"/>
                  <a:sym typeface="+mn-lt"/>
                </a:rPr>
                <a:t>本模版所有图形线条及其相应素材均可自由编辑、改色、替换。</a:t>
              </a:r>
              <a:endParaRPr lang="en-US" altLang="zh-CN" sz="1400" dirty="0">
                <a:cs typeface="+mn-ea"/>
                <a:sym typeface="+mn-lt"/>
              </a:endParaRPr>
            </a:p>
          </p:txBody>
        </p:sp>
      </p:grpSp>
      <p:grpSp>
        <p:nvGrpSpPr>
          <p:cNvPr id="86" name="Group 75">
            <a:extLst>
              <a:ext uri="{FF2B5EF4-FFF2-40B4-BE49-F238E27FC236}">
                <a16:creationId xmlns:a16="http://schemas.microsoft.com/office/drawing/2014/main" id="{1D482F2C-3868-4EBA-9876-C27555913853}"/>
              </a:ext>
            </a:extLst>
          </p:cNvPr>
          <p:cNvGrpSpPr/>
          <p:nvPr/>
        </p:nvGrpSpPr>
        <p:grpSpPr>
          <a:xfrm>
            <a:off x="6766384" y="4514447"/>
            <a:ext cx="497270" cy="563257"/>
            <a:chOff x="9782175" y="2871788"/>
            <a:chExt cx="334963" cy="379412"/>
          </a:xfrm>
          <a:solidFill>
            <a:schemeClr val="bg1"/>
          </a:solidFill>
        </p:grpSpPr>
        <p:sp>
          <p:nvSpPr>
            <p:cNvPr id="87" name="Freeform 487">
              <a:extLst>
                <a:ext uri="{FF2B5EF4-FFF2-40B4-BE49-F238E27FC236}">
                  <a16:creationId xmlns:a16="http://schemas.microsoft.com/office/drawing/2014/main" id="{FFB44623-85AF-4584-A9DB-E35B0EEB89EF}"/>
                </a:ext>
              </a:extLst>
            </p:cNvPr>
            <p:cNvSpPr>
              <a:spLocks noEditPoints="1"/>
            </p:cNvSpPr>
            <p:nvPr/>
          </p:nvSpPr>
          <p:spPr bwMode="auto">
            <a:xfrm>
              <a:off x="9926638" y="2871788"/>
              <a:ext cx="46038" cy="34925"/>
            </a:xfrm>
            <a:custGeom>
              <a:avLst/>
              <a:gdLst>
                <a:gd name="T0" fmla="*/ 3 w 12"/>
                <a:gd name="T1" fmla="*/ 8 h 9"/>
                <a:gd name="T2" fmla="*/ 1 w 12"/>
                <a:gd name="T3" fmla="*/ 9 h 9"/>
                <a:gd name="T4" fmla="*/ 0 w 12"/>
                <a:gd name="T5" fmla="*/ 8 h 9"/>
                <a:gd name="T6" fmla="*/ 0 w 12"/>
                <a:gd name="T7" fmla="*/ 6 h 9"/>
                <a:gd name="T8" fmla="*/ 0 w 12"/>
                <a:gd name="T9" fmla="*/ 4 h 9"/>
                <a:gd name="T10" fmla="*/ 0 w 12"/>
                <a:gd name="T11" fmla="*/ 4 h 9"/>
                <a:gd name="T12" fmla="*/ 1 w 12"/>
                <a:gd name="T13" fmla="*/ 2 h 9"/>
                <a:gd name="T14" fmla="*/ 2 w 12"/>
                <a:gd name="T15" fmla="*/ 2 h 9"/>
                <a:gd name="T16" fmla="*/ 3 w 12"/>
                <a:gd name="T17" fmla="*/ 0 h 9"/>
                <a:gd name="T18" fmla="*/ 6 w 12"/>
                <a:gd name="T19" fmla="*/ 0 h 9"/>
                <a:gd name="T20" fmla="*/ 8 w 12"/>
                <a:gd name="T21" fmla="*/ 0 h 9"/>
                <a:gd name="T22" fmla="*/ 10 w 12"/>
                <a:gd name="T23" fmla="*/ 2 h 9"/>
                <a:gd name="T24" fmla="*/ 10 w 12"/>
                <a:gd name="T25" fmla="*/ 2 h 9"/>
                <a:gd name="T26" fmla="*/ 11 w 12"/>
                <a:gd name="T27" fmla="*/ 4 h 9"/>
                <a:gd name="T28" fmla="*/ 12 w 12"/>
                <a:gd name="T29" fmla="*/ 6 h 9"/>
                <a:gd name="T30" fmla="*/ 12 w 12"/>
                <a:gd name="T31" fmla="*/ 6 h 9"/>
                <a:gd name="T32" fmla="*/ 12 w 12"/>
                <a:gd name="T33" fmla="*/ 8 h 9"/>
                <a:gd name="T34" fmla="*/ 10 w 12"/>
                <a:gd name="T35" fmla="*/ 9 h 9"/>
                <a:gd name="T36" fmla="*/ 9 w 12"/>
                <a:gd name="T37" fmla="*/ 8 h 9"/>
                <a:gd name="T38" fmla="*/ 9 w 12"/>
                <a:gd name="T39" fmla="*/ 6 h 9"/>
                <a:gd name="T40" fmla="*/ 9 w 12"/>
                <a:gd name="T41" fmla="*/ 5 h 9"/>
                <a:gd name="T42" fmla="*/ 8 w 12"/>
                <a:gd name="T43" fmla="*/ 4 h 9"/>
                <a:gd name="T44" fmla="*/ 8 w 12"/>
                <a:gd name="T45" fmla="*/ 4 h 9"/>
                <a:gd name="T46" fmla="*/ 7 w 12"/>
                <a:gd name="T47" fmla="*/ 3 h 9"/>
                <a:gd name="T48" fmla="*/ 6 w 12"/>
                <a:gd name="T49" fmla="*/ 3 h 9"/>
                <a:gd name="T50" fmla="*/ 5 w 12"/>
                <a:gd name="T51" fmla="*/ 3 h 9"/>
                <a:gd name="T52" fmla="*/ 4 w 12"/>
                <a:gd name="T53" fmla="*/ 4 h 9"/>
                <a:gd name="T54" fmla="*/ 4 w 12"/>
                <a:gd name="T55" fmla="*/ 4 h 9"/>
                <a:gd name="T56" fmla="*/ 3 w 12"/>
                <a:gd name="T57" fmla="*/ 5 h 9"/>
                <a:gd name="T58" fmla="*/ 3 w 12"/>
                <a:gd name="T59" fmla="*/ 5 h 9"/>
                <a:gd name="T60" fmla="*/ 3 w 12"/>
                <a:gd name="T61" fmla="*/ 6 h 9"/>
                <a:gd name="T62" fmla="*/ 3 w 12"/>
                <a:gd name="T63" fmla="*/ 8 h 9"/>
                <a:gd name="T64" fmla="*/ 3 w 12"/>
                <a:gd name="T65" fmla="*/ 8 h 9"/>
                <a:gd name="T66" fmla="*/ 3 w 12"/>
                <a:gd name="T67"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 h="9">
                  <a:moveTo>
                    <a:pt x="3" y="8"/>
                  </a:moveTo>
                  <a:cubicBezTo>
                    <a:pt x="3" y="8"/>
                    <a:pt x="2" y="9"/>
                    <a:pt x="1" y="9"/>
                  </a:cubicBezTo>
                  <a:cubicBezTo>
                    <a:pt x="0" y="9"/>
                    <a:pt x="0" y="8"/>
                    <a:pt x="0" y="8"/>
                  </a:cubicBezTo>
                  <a:cubicBezTo>
                    <a:pt x="0" y="6"/>
                    <a:pt x="0" y="6"/>
                    <a:pt x="0" y="6"/>
                  </a:cubicBezTo>
                  <a:cubicBezTo>
                    <a:pt x="0" y="5"/>
                    <a:pt x="0" y="5"/>
                    <a:pt x="0" y="4"/>
                  </a:cubicBezTo>
                  <a:cubicBezTo>
                    <a:pt x="0" y="4"/>
                    <a:pt x="0" y="4"/>
                    <a:pt x="0" y="4"/>
                  </a:cubicBezTo>
                  <a:cubicBezTo>
                    <a:pt x="0" y="3"/>
                    <a:pt x="1" y="2"/>
                    <a:pt x="1" y="2"/>
                  </a:cubicBezTo>
                  <a:cubicBezTo>
                    <a:pt x="2" y="2"/>
                    <a:pt x="2" y="2"/>
                    <a:pt x="2" y="2"/>
                  </a:cubicBezTo>
                  <a:cubicBezTo>
                    <a:pt x="2" y="1"/>
                    <a:pt x="3" y="1"/>
                    <a:pt x="3" y="0"/>
                  </a:cubicBezTo>
                  <a:cubicBezTo>
                    <a:pt x="4" y="0"/>
                    <a:pt x="5" y="0"/>
                    <a:pt x="6" y="0"/>
                  </a:cubicBezTo>
                  <a:cubicBezTo>
                    <a:pt x="7" y="0"/>
                    <a:pt x="7" y="0"/>
                    <a:pt x="8" y="0"/>
                  </a:cubicBezTo>
                  <a:cubicBezTo>
                    <a:pt x="9" y="1"/>
                    <a:pt x="10" y="1"/>
                    <a:pt x="10" y="2"/>
                  </a:cubicBezTo>
                  <a:cubicBezTo>
                    <a:pt x="10" y="2"/>
                    <a:pt x="10" y="2"/>
                    <a:pt x="10" y="2"/>
                  </a:cubicBezTo>
                  <a:cubicBezTo>
                    <a:pt x="11" y="2"/>
                    <a:pt x="11" y="3"/>
                    <a:pt x="11" y="4"/>
                  </a:cubicBezTo>
                  <a:cubicBezTo>
                    <a:pt x="12" y="5"/>
                    <a:pt x="12" y="5"/>
                    <a:pt x="12" y="6"/>
                  </a:cubicBezTo>
                  <a:cubicBezTo>
                    <a:pt x="12" y="6"/>
                    <a:pt x="12" y="6"/>
                    <a:pt x="12" y="6"/>
                  </a:cubicBezTo>
                  <a:cubicBezTo>
                    <a:pt x="12" y="8"/>
                    <a:pt x="12" y="8"/>
                    <a:pt x="12" y="8"/>
                  </a:cubicBezTo>
                  <a:cubicBezTo>
                    <a:pt x="12" y="8"/>
                    <a:pt x="11" y="9"/>
                    <a:pt x="10" y="9"/>
                  </a:cubicBezTo>
                  <a:cubicBezTo>
                    <a:pt x="10" y="9"/>
                    <a:pt x="9" y="8"/>
                    <a:pt x="9" y="8"/>
                  </a:cubicBezTo>
                  <a:cubicBezTo>
                    <a:pt x="9" y="6"/>
                    <a:pt x="9" y="6"/>
                    <a:pt x="9" y="6"/>
                  </a:cubicBezTo>
                  <a:cubicBezTo>
                    <a:pt x="9" y="6"/>
                    <a:pt x="9" y="5"/>
                    <a:pt x="9" y="5"/>
                  </a:cubicBezTo>
                  <a:cubicBezTo>
                    <a:pt x="8" y="5"/>
                    <a:pt x="8" y="4"/>
                    <a:pt x="8" y="4"/>
                  </a:cubicBezTo>
                  <a:cubicBezTo>
                    <a:pt x="8" y="4"/>
                    <a:pt x="8" y="4"/>
                    <a:pt x="8" y="4"/>
                  </a:cubicBezTo>
                  <a:cubicBezTo>
                    <a:pt x="8" y="4"/>
                    <a:pt x="7" y="3"/>
                    <a:pt x="7" y="3"/>
                  </a:cubicBezTo>
                  <a:cubicBezTo>
                    <a:pt x="7" y="3"/>
                    <a:pt x="6" y="3"/>
                    <a:pt x="6" y="3"/>
                  </a:cubicBezTo>
                  <a:cubicBezTo>
                    <a:pt x="5" y="3"/>
                    <a:pt x="5" y="3"/>
                    <a:pt x="5" y="3"/>
                  </a:cubicBezTo>
                  <a:cubicBezTo>
                    <a:pt x="4" y="3"/>
                    <a:pt x="4" y="4"/>
                    <a:pt x="4" y="4"/>
                  </a:cubicBezTo>
                  <a:cubicBezTo>
                    <a:pt x="4" y="4"/>
                    <a:pt x="4" y="4"/>
                    <a:pt x="4" y="4"/>
                  </a:cubicBezTo>
                  <a:cubicBezTo>
                    <a:pt x="3" y="4"/>
                    <a:pt x="3" y="5"/>
                    <a:pt x="3" y="5"/>
                  </a:cubicBezTo>
                  <a:cubicBezTo>
                    <a:pt x="3" y="5"/>
                    <a:pt x="3" y="5"/>
                    <a:pt x="3" y="5"/>
                  </a:cubicBezTo>
                  <a:cubicBezTo>
                    <a:pt x="3" y="5"/>
                    <a:pt x="3" y="6"/>
                    <a:pt x="3" y="6"/>
                  </a:cubicBezTo>
                  <a:lnTo>
                    <a:pt x="3" y="8"/>
                  </a:lnTo>
                  <a:close/>
                  <a:moveTo>
                    <a:pt x="3" y="8"/>
                  </a:moveTo>
                  <a:cubicBezTo>
                    <a:pt x="3" y="8"/>
                    <a:pt x="3" y="8"/>
                    <a:pt x="3"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88" name="Freeform 488">
              <a:extLst>
                <a:ext uri="{FF2B5EF4-FFF2-40B4-BE49-F238E27FC236}">
                  <a16:creationId xmlns:a16="http://schemas.microsoft.com/office/drawing/2014/main" id="{AA167E34-D7A3-4840-A480-C8D09FD75DE8}"/>
                </a:ext>
              </a:extLst>
            </p:cNvPr>
            <p:cNvSpPr>
              <a:spLocks noEditPoints="1"/>
            </p:cNvSpPr>
            <p:nvPr/>
          </p:nvSpPr>
          <p:spPr bwMode="auto">
            <a:xfrm>
              <a:off x="9980613" y="2998788"/>
              <a:ext cx="55563" cy="53975"/>
            </a:xfrm>
            <a:custGeom>
              <a:avLst/>
              <a:gdLst>
                <a:gd name="T0" fmla="*/ 2 w 14"/>
                <a:gd name="T1" fmla="*/ 9 h 14"/>
                <a:gd name="T2" fmla="*/ 0 w 14"/>
                <a:gd name="T3" fmla="*/ 9 h 14"/>
                <a:gd name="T4" fmla="*/ 1 w 14"/>
                <a:gd name="T5" fmla="*/ 7 h 14"/>
                <a:gd name="T6" fmla="*/ 11 w 14"/>
                <a:gd name="T7" fmla="*/ 0 h 14"/>
                <a:gd name="T8" fmla="*/ 14 w 14"/>
                <a:gd name="T9" fmla="*/ 1 h 14"/>
                <a:gd name="T10" fmla="*/ 14 w 14"/>
                <a:gd name="T11" fmla="*/ 2 h 14"/>
                <a:gd name="T12" fmla="*/ 14 w 14"/>
                <a:gd name="T13" fmla="*/ 2 h 14"/>
                <a:gd name="T14" fmla="*/ 7 w 14"/>
                <a:gd name="T15" fmla="*/ 13 h 14"/>
                <a:gd name="T16" fmla="*/ 5 w 14"/>
                <a:gd name="T17" fmla="*/ 14 h 14"/>
                <a:gd name="T18" fmla="*/ 5 w 14"/>
                <a:gd name="T19" fmla="*/ 12 h 14"/>
                <a:gd name="T20" fmla="*/ 8 w 14"/>
                <a:gd name="T21" fmla="*/ 6 h 14"/>
                <a:gd name="T22" fmla="*/ 2 w 14"/>
                <a:gd name="T23" fmla="*/ 9 h 14"/>
                <a:gd name="T24" fmla="*/ 2 w 14"/>
                <a:gd name="T25" fmla="*/ 9 h 14"/>
                <a:gd name="T26" fmla="*/ 2 w 14"/>
                <a:gd name="T27"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4">
                  <a:moveTo>
                    <a:pt x="2" y="9"/>
                  </a:moveTo>
                  <a:cubicBezTo>
                    <a:pt x="2" y="10"/>
                    <a:pt x="1" y="9"/>
                    <a:pt x="0" y="9"/>
                  </a:cubicBezTo>
                  <a:cubicBezTo>
                    <a:pt x="0" y="8"/>
                    <a:pt x="0" y="7"/>
                    <a:pt x="1" y="7"/>
                  </a:cubicBezTo>
                  <a:cubicBezTo>
                    <a:pt x="11" y="0"/>
                    <a:pt x="11" y="0"/>
                    <a:pt x="11" y="0"/>
                  </a:cubicBezTo>
                  <a:cubicBezTo>
                    <a:pt x="12" y="0"/>
                    <a:pt x="13" y="0"/>
                    <a:pt x="14" y="1"/>
                  </a:cubicBezTo>
                  <a:cubicBezTo>
                    <a:pt x="14" y="1"/>
                    <a:pt x="14" y="2"/>
                    <a:pt x="14" y="2"/>
                  </a:cubicBezTo>
                  <a:cubicBezTo>
                    <a:pt x="14" y="2"/>
                    <a:pt x="14" y="2"/>
                    <a:pt x="14" y="2"/>
                  </a:cubicBezTo>
                  <a:cubicBezTo>
                    <a:pt x="7" y="13"/>
                    <a:pt x="7" y="13"/>
                    <a:pt x="7" y="13"/>
                  </a:cubicBezTo>
                  <a:cubicBezTo>
                    <a:pt x="7" y="14"/>
                    <a:pt x="6" y="14"/>
                    <a:pt x="5" y="14"/>
                  </a:cubicBezTo>
                  <a:cubicBezTo>
                    <a:pt x="4" y="13"/>
                    <a:pt x="4" y="12"/>
                    <a:pt x="5" y="12"/>
                  </a:cubicBezTo>
                  <a:cubicBezTo>
                    <a:pt x="8" y="6"/>
                    <a:pt x="8" y="6"/>
                    <a:pt x="8" y="6"/>
                  </a:cubicBezTo>
                  <a:lnTo>
                    <a:pt x="2" y="9"/>
                  </a:lnTo>
                  <a:close/>
                  <a:moveTo>
                    <a:pt x="2" y="9"/>
                  </a:moveTo>
                  <a:cubicBezTo>
                    <a:pt x="2" y="9"/>
                    <a:pt x="2" y="9"/>
                    <a:pt x="2"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89" name="Freeform 489">
              <a:extLst>
                <a:ext uri="{FF2B5EF4-FFF2-40B4-BE49-F238E27FC236}">
                  <a16:creationId xmlns:a16="http://schemas.microsoft.com/office/drawing/2014/main" id="{C337DD80-216D-4F0C-8185-66D842AB0072}"/>
                </a:ext>
              </a:extLst>
            </p:cNvPr>
            <p:cNvSpPr>
              <a:spLocks noEditPoints="1"/>
            </p:cNvSpPr>
            <p:nvPr/>
          </p:nvSpPr>
          <p:spPr bwMode="auto">
            <a:xfrm>
              <a:off x="9864725" y="3114675"/>
              <a:ext cx="53975" cy="53975"/>
            </a:xfrm>
            <a:custGeom>
              <a:avLst/>
              <a:gdLst>
                <a:gd name="T0" fmla="*/ 11 w 14"/>
                <a:gd name="T1" fmla="*/ 5 h 14"/>
                <a:gd name="T2" fmla="*/ 13 w 14"/>
                <a:gd name="T3" fmla="*/ 6 h 14"/>
                <a:gd name="T4" fmla="*/ 13 w 14"/>
                <a:gd name="T5" fmla="*/ 8 h 14"/>
                <a:gd name="T6" fmla="*/ 2 w 14"/>
                <a:gd name="T7" fmla="*/ 14 h 14"/>
                <a:gd name="T8" fmla="*/ 0 w 14"/>
                <a:gd name="T9" fmla="*/ 13 h 14"/>
                <a:gd name="T10" fmla="*/ 0 w 14"/>
                <a:gd name="T11" fmla="*/ 12 h 14"/>
                <a:gd name="T12" fmla="*/ 0 w 14"/>
                <a:gd name="T13" fmla="*/ 12 h 14"/>
                <a:gd name="T14" fmla="*/ 6 w 14"/>
                <a:gd name="T15" fmla="*/ 1 h 14"/>
                <a:gd name="T16" fmla="*/ 8 w 14"/>
                <a:gd name="T17" fmla="*/ 1 h 14"/>
                <a:gd name="T18" fmla="*/ 9 w 14"/>
                <a:gd name="T19" fmla="*/ 3 h 14"/>
                <a:gd name="T20" fmla="*/ 6 w 14"/>
                <a:gd name="T21" fmla="*/ 8 h 14"/>
                <a:gd name="T22" fmla="*/ 11 w 14"/>
                <a:gd name="T23" fmla="*/ 5 h 14"/>
                <a:gd name="T24" fmla="*/ 11 w 14"/>
                <a:gd name="T25" fmla="*/ 5 h 14"/>
                <a:gd name="T26" fmla="*/ 11 w 14"/>
                <a:gd name="T27"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4">
                  <a:moveTo>
                    <a:pt x="11" y="5"/>
                  </a:moveTo>
                  <a:cubicBezTo>
                    <a:pt x="12" y="5"/>
                    <a:pt x="13" y="5"/>
                    <a:pt x="13" y="6"/>
                  </a:cubicBezTo>
                  <a:cubicBezTo>
                    <a:pt x="14" y="6"/>
                    <a:pt x="14" y="7"/>
                    <a:pt x="13" y="8"/>
                  </a:cubicBezTo>
                  <a:cubicBezTo>
                    <a:pt x="2" y="14"/>
                    <a:pt x="2" y="14"/>
                    <a:pt x="2" y="14"/>
                  </a:cubicBezTo>
                  <a:cubicBezTo>
                    <a:pt x="1" y="14"/>
                    <a:pt x="0" y="14"/>
                    <a:pt x="0" y="13"/>
                  </a:cubicBezTo>
                  <a:cubicBezTo>
                    <a:pt x="0" y="13"/>
                    <a:pt x="0" y="12"/>
                    <a:pt x="0" y="12"/>
                  </a:cubicBezTo>
                  <a:cubicBezTo>
                    <a:pt x="0" y="12"/>
                    <a:pt x="0" y="12"/>
                    <a:pt x="0" y="12"/>
                  </a:cubicBezTo>
                  <a:cubicBezTo>
                    <a:pt x="6" y="1"/>
                    <a:pt x="6" y="1"/>
                    <a:pt x="6" y="1"/>
                  </a:cubicBezTo>
                  <a:cubicBezTo>
                    <a:pt x="7" y="0"/>
                    <a:pt x="8" y="0"/>
                    <a:pt x="8" y="1"/>
                  </a:cubicBezTo>
                  <a:cubicBezTo>
                    <a:pt x="9" y="1"/>
                    <a:pt x="9" y="2"/>
                    <a:pt x="9" y="3"/>
                  </a:cubicBezTo>
                  <a:cubicBezTo>
                    <a:pt x="6" y="8"/>
                    <a:pt x="6" y="8"/>
                    <a:pt x="6" y="8"/>
                  </a:cubicBezTo>
                  <a:lnTo>
                    <a:pt x="11" y="5"/>
                  </a:lnTo>
                  <a:close/>
                  <a:moveTo>
                    <a:pt x="11" y="5"/>
                  </a:moveTo>
                  <a:cubicBezTo>
                    <a:pt x="11" y="5"/>
                    <a:pt x="11" y="5"/>
                    <a:pt x="11"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90" name="Freeform 490">
              <a:extLst>
                <a:ext uri="{FF2B5EF4-FFF2-40B4-BE49-F238E27FC236}">
                  <a16:creationId xmlns:a16="http://schemas.microsoft.com/office/drawing/2014/main" id="{CCCC46B8-B0F4-4E2D-9B40-26AA56D59191}"/>
                </a:ext>
              </a:extLst>
            </p:cNvPr>
            <p:cNvSpPr>
              <a:spLocks noEditPoints="1"/>
            </p:cNvSpPr>
            <p:nvPr/>
          </p:nvSpPr>
          <p:spPr bwMode="auto">
            <a:xfrm>
              <a:off x="9902825" y="3038475"/>
              <a:ext cx="93663" cy="92075"/>
            </a:xfrm>
            <a:custGeom>
              <a:avLst/>
              <a:gdLst>
                <a:gd name="T0" fmla="*/ 12 w 24"/>
                <a:gd name="T1" fmla="*/ 0 h 24"/>
                <a:gd name="T2" fmla="*/ 20 w 24"/>
                <a:gd name="T3" fmla="*/ 4 h 24"/>
                <a:gd name="T4" fmla="*/ 24 w 24"/>
                <a:gd name="T5" fmla="*/ 12 h 24"/>
                <a:gd name="T6" fmla="*/ 20 w 24"/>
                <a:gd name="T7" fmla="*/ 21 h 24"/>
                <a:gd name="T8" fmla="*/ 12 w 24"/>
                <a:gd name="T9" fmla="*/ 24 h 24"/>
                <a:gd name="T10" fmla="*/ 3 w 24"/>
                <a:gd name="T11" fmla="*/ 21 h 24"/>
                <a:gd name="T12" fmla="*/ 0 w 24"/>
                <a:gd name="T13" fmla="*/ 12 h 24"/>
                <a:gd name="T14" fmla="*/ 3 w 24"/>
                <a:gd name="T15" fmla="*/ 4 h 24"/>
                <a:gd name="T16" fmla="*/ 12 w 24"/>
                <a:gd name="T17" fmla="*/ 0 h 24"/>
                <a:gd name="T18" fmla="*/ 18 w 24"/>
                <a:gd name="T19" fmla="*/ 6 h 24"/>
                <a:gd name="T20" fmla="*/ 12 w 24"/>
                <a:gd name="T21" fmla="*/ 3 h 24"/>
                <a:gd name="T22" fmla="*/ 6 w 24"/>
                <a:gd name="T23" fmla="*/ 6 h 24"/>
                <a:gd name="T24" fmla="*/ 3 w 24"/>
                <a:gd name="T25" fmla="*/ 12 h 24"/>
                <a:gd name="T26" fmla="*/ 6 w 24"/>
                <a:gd name="T27" fmla="*/ 18 h 24"/>
                <a:gd name="T28" fmla="*/ 12 w 24"/>
                <a:gd name="T29" fmla="*/ 21 h 24"/>
                <a:gd name="T30" fmla="*/ 18 w 24"/>
                <a:gd name="T31" fmla="*/ 18 h 24"/>
                <a:gd name="T32" fmla="*/ 21 w 24"/>
                <a:gd name="T33" fmla="*/ 12 h 24"/>
                <a:gd name="T34" fmla="*/ 18 w 24"/>
                <a:gd name="T35" fmla="*/ 6 h 24"/>
                <a:gd name="T36" fmla="*/ 18 w 24"/>
                <a:gd name="T37" fmla="*/ 6 h 24"/>
                <a:gd name="T38" fmla="*/ 18 w 24"/>
                <a:gd name="T39" fmla="*/ 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 h="24">
                  <a:moveTo>
                    <a:pt x="12" y="0"/>
                  </a:moveTo>
                  <a:cubicBezTo>
                    <a:pt x="15" y="0"/>
                    <a:pt x="18" y="2"/>
                    <a:pt x="20" y="4"/>
                  </a:cubicBezTo>
                  <a:cubicBezTo>
                    <a:pt x="22" y="6"/>
                    <a:pt x="24" y="9"/>
                    <a:pt x="24" y="12"/>
                  </a:cubicBezTo>
                  <a:cubicBezTo>
                    <a:pt x="24" y="15"/>
                    <a:pt x="22" y="18"/>
                    <a:pt x="20" y="21"/>
                  </a:cubicBezTo>
                  <a:cubicBezTo>
                    <a:pt x="18" y="23"/>
                    <a:pt x="15" y="24"/>
                    <a:pt x="12" y="24"/>
                  </a:cubicBezTo>
                  <a:cubicBezTo>
                    <a:pt x="9" y="24"/>
                    <a:pt x="6" y="23"/>
                    <a:pt x="3" y="21"/>
                  </a:cubicBezTo>
                  <a:cubicBezTo>
                    <a:pt x="1" y="18"/>
                    <a:pt x="0" y="15"/>
                    <a:pt x="0" y="12"/>
                  </a:cubicBezTo>
                  <a:cubicBezTo>
                    <a:pt x="0" y="9"/>
                    <a:pt x="1" y="6"/>
                    <a:pt x="3" y="4"/>
                  </a:cubicBezTo>
                  <a:cubicBezTo>
                    <a:pt x="6" y="2"/>
                    <a:pt x="9" y="0"/>
                    <a:pt x="12" y="0"/>
                  </a:cubicBezTo>
                  <a:close/>
                  <a:moveTo>
                    <a:pt x="18" y="6"/>
                  </a:moveTo>
                  <a:cubicBezTo>
                    <a:pt x="16" y="4"/>
                    <a:pt x="14" y="3"/>
                    <a:pt x="12" y="3"/>
                  </a:cubicBezTo>
                  <a:cubicBezTo>
                    <a:pt x="9" y="3"/>
                    <a:pt x="7" y="4"/>
                    <a:pt x="6" y="6"/>
                  </a:cubicBezTo>
                  <a:cubicBezTo>
                    <a:pt x="4" y="8"/>
                    <a:pt x="3" y="10"/>
                    <a:pt x="3" y="12"/>
                  </a:cubicBezTo>
                  <a:cubicBezTo>
                    <a:pt x="3" y="15"/>
                    <a:pt x="4" y="17"/>
                    <a:pt x="6" y="18"/>
                  </a:cubicBezTo>
                  <a:cubicBezTo>
                    <a:pt x="7" y="20"/>
                    <a:pt x="9" y="21"/>
                    <a:pt x="12" y="21"/>
                  </a:cubicBezTo>
                  <a:cubicBezTo>
                    <a:pt x="14" y="21"/>
                    <a:pt x="16" y="20"/>
                    <a:pt x="18" y="18"/>
                  </a:cubicBezTo>
                  <a:cubicBezTo>
                    <a:pt x="20" y="17"/>
                    <a:pt x="21" y="15"/>
                    <a:pt x="21" y="12"/>
                  </a:cubicBezTo>
                  <a:cubicBezTo>
                    <a:pt x="21" y="10"/>
                    <a:pt x="20" y="8"/>
                    <a:pt x="18" y="6"/>
                  </a:cubicBezTo>
                  <a:close/>
                  <a:moveTo>
                    <a:pt x="18" y="6"/>
                  </a:moveTo>
                  <a:cubicBezTo>
                    <a:pt x="18" y="6"/>
                    <a:pt x="18" y="6"/>
                    <a:pt x="18"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91" name="Freeform 491">
              <a:extLst>
                <a:ext uri="{FF2B5EF4-FFF2-40B4-BE49-F238E27FC236}">
                  <a16:creationId xmlns:a16="http://schemas.microsoft.com/office/drawing/2014/main" id="{122CACDC-E3F9-46BF-9A69-1D8CB77FD3DE}"/>
                </a:ext>
              </a:extLst>
            </p:cNvPr>
            <p:cNvSpPr>
              <a:spLocks noEditPoints="1"/>
            </p:cNvSpPr>
            <p:nvPr/>
          </p:nvSpPr>
          <p:spPr bwMode="auto">
            <a:xfrm>
              <a:off x="9923463" y="3057525"/>
              <a:ext cx="49213" cy="53975"/>
            </a:xfrm>
            <a:custGeom>
              <a:avLst/>
              <a:gdLst>
                <a:gd name="T0" fmla="*/ 7 w 13"/>
                <a:gd name="T1" fmla="*/ 0 h 14"/>
                <a:gd name="T2" fmla="*/ 12 w 13"/>
                <a:gd name="T3" fmla="*/ 2 h 14"/>
                <a:gd name="T4" fmla="*/ 13 w 13"/>
                <a:gd name="T5" fmla="*/ 7 h 14"/>
                <a:gd name="T6" fmla="*/ 12 w 13"/>
                <a:gd name="T7" fmla="*/ 12 h 14"/>
                <a:gd name="T8" fmla="*/ 7 w 13"/>
                <a:gd name="T9" fmla="*/ 14 h 14"/>
                <a:gd name="T10" fmla="*/ 2 w 13"/>
                <a:gd name="T11" fmla="*/ 12 h 14"/>
                <a:gd name="T12" fmla="*/ 0 w 13"/>
                <a:gd name="T13" fmla="*/ 7 h 14"/>
                <a:gd name="T14" fmla="*/ 2 w 13"/>
                <a:gd name="T15" fmla="*/ 2 h 14"/>
                <a:gd name="T16" fmla="*/ 7 w 13"/>
                <a:gd name="T17" fmla="*/ 0 h 14"/>
                <a:gd name="T18" fmla="*/ 9 w 13"/>
                <a:gd name="T19" fmla="*/ 5 h 14"/>
                <a:gd name="T20" fmla="*/ 7 w 13"/>
                <a:gd name="T21" fmla="*/ 4 h 14"/>
                <a:gd name="T22" fmla="*/ 4 w 13"/>
                <a:gd name="T23" fmla="*/ 5 h 14"/>
                <a:gd name="T24" fmla="*/ 3 w 13"/>
                <a:gd name="T25" fmla="*/ 7 h 14"/>
                <a:gd name="T26" fmla="*/ 4 w 13"/>
                <a:gd name="T27" fmla="*/ 10 h 14"/>
                <a:gd name="T28" fmla="*/ 7 w 13"/>
                <a:gd name="T29" fmla="*/ 11 h 14"/>
                <a:gd name="T30" fmla="*/ 9 w 13"/>
                <a:gd name="T31" fmla="*/ 10 h 14"/>
                <a:gd name="T32" fmla="*/ 10 w 13"/>
                <a:gd name="T33" fmla="*/ 7 h 14"/>
                <a:gd name="T34" fmla="*/ 9 w 13"/>
                <a:gd name="T35" fmla="*/ 5 h 14"/>
                <a:gd name="T36" fmla="*/ 9 w 13"/>
                <a:gd name="T37" fmla="*/ 5 h 14"/>
                <a:gd name="T38" fmla="*/ 9 w 13"/>
                <a:gd name="T39"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4">
                  <a:moveTo>
                    <a:pt x="7" y="0"/>
                  </a:moveTo>
                  <a:cubicBezTo>
                    <a:pt x="9" y="0"/>
                    <a:pt x="10" y="1"/>
                    <a:pt x="12" y="2"/>
                  </a:cubicBezTo>
                  <a:cubicBezTo>
                    <a:pt x="13" y="4"/>
                    <a:pt x="13" y="5"/>
                    <a:pt x="13" y="7"/>
                  </a:cubicBezTo>
                  <a:cubicBezTo>
                    <a:pt x="13" y="9"/>
                    <a:pt x="13" y="11"/>
                    <a:pt x="12" y="12"/>
                  </a:cubicBezTo>
                  <a:cubicBezTo>
                    <a:pt x="10" y="13"/>
                    <a:pt x="9" y="14"/>
                    <a:pt x="7" y="14"/>
                  </a:cubicBezTo>
                  <a:cubicBezTo>
                    <a:pt x="5" y="14"/>
                    <a:pt x="3" y="13"/>
                    <a:pt x="2" y="12"/>
                  </a:cubicBezTo>
                  <a:cubicBezTo>
                    <a:pt x="1" y="11"/>
                    <a:pt x="0" y="9"/>
                    <a:pt x="0" y="7"/>
                  </a:cubicBezTo>
                  <a:cubicBezTo>
                    <a:pt x="0" y="5"/>
                    <a:pt x="1" y="4"/>
                    <a:pt x="2" y="2"/>
                  </a:cubicBezTo>
                  <a:cubicBezTo>
                    <a:pt x="3" y="1"/>
                    <a:pt x="5" y="0"/>
                    <a:pt x="7" y="0"/>
                  </a:cubicBezTo>
                  <a:close/>
                  <a:moveTo>
                    <a:pt x="9" y="5"/>
                  </a:moveTo>
                  <a:cubicBezTo>
                    <a:pt x="9" y="4"/>
                    <a:pt x="8" y="4"/>
                    <a:pt x="7" y="4"/>
                  </a:cubicBezTo>
                  <a:cubicBezTo>
                    <a:pt x="6" y="4"/>
                    <a:pt x="5" y="4"/>
                    <a:pt x="4" y="5"/>
                  </a:cubicBezTo>
                  <a:cubicBezTo>
                    <a:pt x="4" y="5"/>
                    <a:pt x="3" y="6"/>
                    <a:pt x="3" y="7"/>
                  </a:cubicBezTo>
                  <a:cubicBezTo>
                    <a:pt x="3" y="8"/>
                    <a:pt x="4" y="9"/>
                    <a:pt x="4" y="10"/>
                  </a:cubicBezTo>
                  <a:cubicBezTo>
                    <a:pt x="5" y="10"/>
                    <a:pt x="6" y="11"/>
                    <a:pt x="7" y="11"/>
                  </a:cubicBezTo>
                  <a:cubicBezTo>
                    <a:pt x="8" y="11"/>
                    <a:pt x="9" y="10"/>
                    <a:pt x="9" y="10"/>
                  </a:cubicBezTo>
                  <a:cubicBezTo>
                    <a:pt x="10" y="9"/>
                    <a:pt x="10" y="8"/>
                    <a:pt x="10" y="7"/>
                  </a:cubicBezTo>
                  <a:cubicBezTo>
                    <a:pt x="10" y="6"/>
                    <a:pt x="10" y="5"/>
                    <a:pt x="9" y="5"/>
                  </a:cubicBezTo>
                  <a:close/>
                  <a:moveTo>
                    <a:pt x="9" y="5"/>
                  </a:moveTo>
                  <a:cubicBezTo>
                    <a:pt x="9" y="5"/>
                    <a:pt x="9" y="5"/>
                    <a:pt x="9"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92" name="Freeform 492">
              <a:extLst>
                <a:ext uri="{FF2B5EF4-FFF2-40B4-BE49-F238E27FC236}">
                  <a16:creationId xmlns:a16="http://schemas.microsoft.com/office/drawing/2014/main" id="{7DA64CEE-DFCC-41CB-8BF3-74824EC0C176}"/>
                </a:ext>
              </a:extLst>
            </p:cNvPr>
            <p:cNvSpPr>
              <a:spLocks noEditPoints="1"/>
            </p:cNvSpPr>
            <p:nvPr/>
          </p:nvSpPr>
          <p:spPr bwMode="auto">
            <a:xfrm>
              <a:off x="9782175" y="2917825"/>
              <a:ext cx="334963" cy="333375"/>
            </a:xfrm>
            <a:custGeom>
              <a:avLst/>
              <a:gdLst>
                <a:gd name="T0" fmla="*/ 3 w 86"/>
                <a:gd name="T1" fmla="*/ 43 h 86"/>
                <a:gd name="T2" fmla="*/ 15 w 86"/>
                <a:gd name="T3" fmla="*/ 71 h 86"/>
                <a:gd name="T4" fmla="*/ 15 w 86"/>
                <a:gd name="T5" fmla="*/ 71 h 86"/>
                <a:gd name="T6" fmla="*/ 43 w 86"/>
                <a:gd name="T7" fmla="*/ 83 h 86"/>
                <a:gd name="T8" fmla="*/ 71 w 86"/>
                <a:gd name="T9" fmla="*/ 71 h 86"/>
                <a:gd name="T10" fmla="*/ 83 w 86"/>
                <a:gd name="T11" fmla="*/ 43 h 86"/>
                <a:gd name="T12" fmla="*/ 71 w 86"/>
                <a:gd name="T13" fmla="*/ 15 h 86"/>
                <a:gd name="T14" fmla="*/ 43 w 86"/>
                <a:gd name="T15" fmla="*/ 3 h 86"/>
                <a:gd name="T16" fmla="*/ 15 w 86"/>
                <a:gd name="T17" fmla="*/ 15 h 86"/>
                <a:gd name="T18" fmla="*/ 3 w 86"/>
                <a:gd name="T19" fmla="*/ 43 h 86"/>
                <a:gd name="T20" fmla="*/ 13 w 86"/>
                <a:gd name="T21" fmla="*/ 73 h 86"/>
                <a:gd name="T22" fmla="*/ 0 w 86"/>
                <a:gd name="T23" fmla="*/ 43 h 86"/>
                <a:gd name="T24" fmla="*/ 13 w 86"/>
                <a:gd name="T25" fmla="*/ 13 h 86"/>
                <a:gd name="T26" fmla="*/ 13 w 86"/>
                <a:gd name="T27" fmla="*/ 13 h 86"/>
                <a:gd name="T28" fmla="*/ 43 w 86"/>
                <a:gd name="T29" fmla="*/ 0 h 86"/>
                <a:gd name="T30" fmla="*/ 73 w 86"/>
                <a:gd name="T31" fmla="*/ 13 h 86"/>
                <a:gd name="T32" fmla="*/ 73 w 86"/>
                <a:gd name="T33" fmla="*/ 13 h 86"/>
                <a:gd name="T34" fmla="*/ 86 w 86"/>
                <a:gd name="T35" fmla="*/ 43 h 86"/>
                <a:gd name="T36" fmla="*/ 73 w 86"/>
                <a:gd name="T37" fmla="*/ 73 h 86"/>
                <a:gd name="T38" fmla="*/ 73 w 86"/>
                <a:gd name="T39" fmla="*/ 73 h 86"/>
                <a:gd name="T40" fmla="*/ 43 w 86"/>
                <a:gd name="T41" fmla="*/ 86 h 86"/>
                <a:gd name="T42" fmla="*/ 13 w 86"/>
                <a:gd name="T43" fmla="*/ 73 h 86"/>
                <a:gd name="T44" fmla="*/ 13 w 86"/>
                <a:gd name="T45" fmla="*/ 73 h 86"/>
                <a:gd name="T46" fmla="*/ 13 w 86"/>
                <a:gd name="T47" fmla="*/ 7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6" h="86">
                  <a:moveTo>
                    <a:pt x="3" y="43"/>
                  </a:moveTo>
                  <a:cubicBezTo>
                    <a:pt x="3" y="54"/>
                    <a:pt x="8" y="64"/>
                    <a:pt x="15" y="71"/>
                  </a:cubicBezTo>
                  <a:cubicBezTo>
                    <a:pt x="15" y="71"/>
                    <a:pt x="15" y="71"/>
                    <a:pt x="15" y="71"/>
                  </a:cubicBezTo>
                  <a:cubicBezTo>
                    <a:pt x="22" y="78"/>
                    <a:pt x="32" y="83"/>
                    <a:pt x="43" y="83"/>
                  </a:cubicBezTo>
                  <a:cubicBezTo>
                    <a:pt x="54" y="83"/>
                    <a:pt x="64" y="78"/>
                    <a:pt x="71" y="71"/>
                  </a:cubicBezTo>
                  <a:cubicBezTo>
                    <a:pt x="78" y="64"/>
                    <a:pt x="83" y="54"/>
                    <a:pt x="83" y="43"/>
                  </a:cubicBezTo>
                  <a:cubicBezTo>
                    <a:pt x="83" y="32"/>
                    <a:pt x="78" y="22"/>
                    <a:pt x="71" y="15"/>
                  </a:cubicBezTo>
                  <a:cubicBezTo>
                    <a:pt x="64" y="8"/>
                    <a:pt x="54" y="3"/>
                    <a:pt x="43" y="3"/>
                  </a:cubicBezTo>
                  <a:cubicBezTo>
                    <a:pt x="32" y="3"/>
                    <a:pt x="22" y="8"/>
                    <a:pt x="15" y="15"/>
                  </a:cubicBezTo>
                  <a:cubicBezTo>
                    <a:pt x="8" y="22"/>
                    <a:pt x="3" y="32"/>
                    <a:pt x="3" y="43"/>
                  </a:cubicBezTo>
                  <a:close/>
                  <a:moveTo>
                    <a:pt x="13" y="73"/>
                  </a:moveTo>
                  <a:cubicBezTo>
                    <a:pt x="5" y="66"/>
                    <a:pt x="0" y="55"/>
                    <a:pt x="0" y="43"/>
                  </a:cubicBezTo>
                  <a:cubicBezTo>
                    <a:pt x="0" y="31"/>
                    <a:pt x="5" y="21"/>
                    <a:pt x="13" y="13"/>
                  </a:cubicBezTo>
                  <a:cubicBezTo>
                    <a:pt x="13" y="13"/>
                    <a:pt x="13" y="13"/>
                    <a:pt x="13" y="13"/>
                  </a:cubicBezTo>
                  <a:cubicBezTo>
                    <a:pt x="20" y="5"/>
                    <a:pt x="31" y="0"/>
                    <a:pt x="43" y="0"/>
                  </a:cubicBezTo>
                  <a:cubicBezTo>
                    <a:pt x="55" y="0"/>
                    <a:pt x="65" y="5"/>
                    <a:pt x="73" y="13"/>
                  </a:cubicBezTo>
                  <a:cubicBezTo>
                    <a:pt x="73" y="13"/>
                    <a:pt x="73" y="13"/>
                    <a:pt x="73" y="13"/>
                  </a:cubicBezTo>
                  <a:cubicBezTo>
                    <a:pt x="81" y="21"/>
                    <a:pt x="86" y="31"/>
                    <a:pt x="86" y="43"/>
                  </a:cubicBezTo>
                  <a:cubicBezTo>
                    <a:pt x="86" y="55"/>
                    <a:pt x="81" y="66"/>
                    <a:pt x="73" y="73"/>
                  </a:cubicBezTo>
                  <a:cubicBezTo>
                    <a:pt x="73" y="73"/>
                    <a:pt x="73" y="73"/>
                    <a:pt x="73" y="73"/>
                  </a:cubicBezTo>
                  <a:cubicBezTo>
                    <a:pt x="65" y="81"/>
                    <a:pt x="55" y="86"/>
                    <a:pt x="43" y="86"/>
                  </a:cubicBezTo>
                  <a:cubicBezTo>
                    <a:pt x="31" y="86"/>
                    <a:pt x="20" y="81"/>
                    <a:pt x="13" y="73"/>
                  </a:cubicBezTo>
                  <a:close/>
                  <a:moveTo>
                    <a:pt x="13" y="73"/>
                  </a:moveTo>
                  <a:cubicBezTo>
                    <a:pt x="13" y="73"/>
                    <a:pt x="13" y="73"/>
                    <a:pt x="13" y="7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93" name="Freeform 493">
              <a:extLst>
                <a:ext uri="{FF2B5EF4-FFF2-40B4-BE49-F238E27FC236}">
                  <a16:creationId xmlns:a16="http://schemas.microsoft.com/office/drawing/2014/main" id="{75DC8412-F2E7-433C-9EC7-C6E7C3219365}"/>
                </a:ext>
              </a:extLst>
            </p:cNvPr>
            <p:cNvSpPr>
              <a:spLocks noEditPoints="1"/>
            </p:cNvSpPr>
            <p:nvPr/>
          </p:nvSpPr>
          <p:spPr bwMode="auto">
            <a:xfrm>
              <a:off x="9810750" y="2944813"/>
              <a:ext cx="279400" cy="279400"/>
            </a:xfrm>
            <a:custGeom>
              <a:avLst/>
              <a:gdLst>
                <a:gd name="T0" fmla="*/ 43 w 72"/>
                <a:gd name="T1" fmla="*/ 71 h 72"/>
                <a:gd name="T2" fmla="*/ 41 w 72"/>
                <a:gd name="T3" fmla="*/ 70 h 72"/>
                <a:gd name="T4" fmla="*/ 42 w 72"/>
                <a:gd name="T5" fmla="*/ 68 h 72"/>
                <a:gd name="T6" fmla="*/ 61 w 72"/>
                <a:gd name="T7" fmla="*/ 57 h 72"/>
                <a:gd name="T8" fmla="*/ 69 w 72"/>
                <a:gd name="T9" fmla="*/ 36 h 72"/>
                <a:gd name="T10" fmla="*/ 59 w 72"/>
                <a:gd name="T11" fmla="*/ 13 h 72"/>
                <a:gd name="T12" fmla="*/ 36 w 72"/>
                <a:gd name="T13" fmla="*/ 3 h 72"/>
                <a:gd name="T14" fmla="*/ 13 w 72"/>
                <a:gd name="T15" fmla="*/ 13 h 72"/>
                <a:gd name="T16" fmla="*/ 13 w 72"/>
                <a:gd name="T17" fmla="*/ 13 h 72"/>
                <a:gd name="T18" fmla="*/ 3 w 72"/>
                <a:gd name="T19" fmla="*/ 36 h 72"/>
                <a:gd name="T20" fmla="*/ 13 w 72"/>
                <a:gd name="T21" fmla="*/ 59 h 72"/>
                <a:gd name="T22" fmla="*/ 13 w 72"/>
                <a:gd name="T23" fmla="*/ 59 h 72"/>
                <a:gd name="T24" fmla="*/ 36 w 72"/>
                <a:gd name="T25" fmla="*/ 69 h 72"/>
                <a:gd name="T26" fmla="*/ 37 w 72"/>
                <a:gd name="T27" fmla="*/ 71 h 72"/>
                <a:gd name="T28" fmla="*/ 36 w 72"/>
                <a:gd name="T29" fmla="*/ 72 h 72"/>
                <a:gd name="T30" fmla="*/ 10 w 72"/>
                <a:gd name="T31" fmla="*/ 62 h 72"/>
                <a:gd name="T32" fmla="*/ 10 w 72"/>
                <a:gd name="T33" fmla="*/ 62 h 72"/>
                <a:gd name="T34" fmla="*/ 0 w 72"/>
                <a:gd name="T35" fmla="*/ 36 h 72"/>
                <a:gd name="T36" fmla="*/ 10 w 72"/>
                <a:gd name="T37" fmla="*/ 11 h 72"/>
                <a:gd name="T38" fmla="*/ 10 w 72"/>
                <a:gd name="T39" fmla="*/ 11 h 72"/>
                <a:gd name="T40" fmla="*/ 36 w 72"/>
                <a:gd name="T41" fmla="*/ 0 h 72"/>
                <a:gd name="T42" fmla="*/ 61 w 72"/>
                <a:gd name="T43" fmla="*/ 11 h 72"/>
                <a:gd name="T44" fmla="*/ 72 w 72"/>
                <a:gd name="T45" fmla="*/ 36 h 72"/>
                <a:gd name="T46" fmla="*/ 64 w 72"/>
                <a:gd name="T47" fmla="*/ 59 h 72"/>
                <a:gd name="T48" fmla="*/ 43 w 72"/>
                <a:gd name="T49" fmla="*/ 71 h 72"/>
                <a:gd name="T50" fmla="*/ 43 w 72"/>
                <a:gd name="T51" fmla="*/ 71 h 72"/>
                <a:gd name="T52" fmla="*/ 43 w 72"/>
                <a:gd name="T53" fmla="*/ 71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2" h="72">
                  <a:moveTo>
                    <a:pt x="43" y="71"/>
                  </a:moveTo>
                  <a:cubicBezTo>
                    <a:pt x="42" y="71"/>
                    <a:pt x="41" y="71"/>
                    <a:pt x="41" y="70"/>
                  </a:cubicBezTo>
                  <a:cubicBezTo>
                    <a:pt x="41" y="69"/>
                    <a:pt x="42" y="69"/>
                    <a:pt x="42" y="68"/>
                  </a:cubicBezTo>
                  <a:cubicBezTo>
                    <a:pt x="50" y="67"/>
                    <a:pt x="57" y="63"/>
                    <a:pt x="61" y="57"/>
                  </a:cubicBezTo>
                  <a:cubicBezTo>
                    <a:pt x="66" y="51"/>
                    <a:pt x="69" y="44"/>
                    <a:pt x="69" y="36"/>
                  </a:cubicBezTo>
                  <a:cubicBezTo>
                    <a:pt x="69" y="27"/>
                    <a:pt x="65" y="19"/>
                    <a:pt x="59" y="13"/>
                  </a:cubicBezTo>
                  <a:cubicBezTo>
                    <a:pt x="53" y="7"/>
                    <a:pt x="45" y="3"/>
                    <a:pt x="36" y="3"/>
                  </a:cubicBezTo>
                  <a:cubicBezTo>
                    <a:pt x="27" y="3"/>
                    <a:pt x="19" y="7"/>
                    <a:pt x="13" y="13"/>
                  </a:cubicBezTo>
                  <a:cubicBezTo>
                    <a:pt x="13" y="13"/>
                    <a:pt x="13" y="13"/>
                    <a:pt x="13" y="13"/>
                  </a:cubicBezTo>
                  <a:cubicBezTo>
                    <a:pt x="7" y="19"/>
                    <a:pt x="3" y="27"/>
                    <a:pt x="3" y="36"/>
                  </a:cubicBezTo>
                  <a:cubicBezTo>
                    <a:pt x="3" y="45"/>
                    <a:pt x="7" y="53"/>
                    <a:pt x="13" y="59"/>
                  </a:cubicBezTo>
                  <a:cubicBezTo>
                    <a:pt x="13" y="59"/>
                    <a:pt x="13" y="59"/>
                    <a:pt x="13" y="59"/>
                  </a:cubicBezTo>
                  <a:cubicBezTo>
                    <a:pt x="19" y="65"/>
                    <a:pt x="27" y="69"/>
                    <a:pt x="36" y="69"/>
                  </a:cubicBezTo>
                  <a:cubicBezTo>
                    <a:pt x="37" y="69"/>
                    <a:pt x="37" y="70"/>
                    <a:pt x="37" y="71"/>
                  </a:cubicBezTo>
                  <a:cubicBezTo>
                    <a:pt x="37" y="71"/>
                    <a:pt x="37" y="72"/>
                    <a:pt x="36" y="72"/>
                  </a:cubicBezTo>
                  <a:cubicBezTo>
                    <a:pt x="26" y="72"/>
                    <a:pt x="17" y="68"/>
                    <a:pt x="10" y="62"/>
                  </a:cubicBezTo>
                  <a:cubicBezTo>
                    <a:pt x="10" y="62"/>
                    <a:pt x="10" y="62"/>
                    <a:pt x="10" y="62"/>
                  </a:cubicBezTo>
                  <a:cubicBezTo>
                    <a:pt x="4" y="55"/>
                    <a:pt x="0" y="46"/>
                    <a:pt x="0" y="36"/>
                  </a:cubicBezTo>
                  <a:cubicBezTo>
                    <a:pt x="0" y="26"/>
                    <a:pt x="4" y="17"/>
                    <a:pt x="10" y="11"/>
                  </a:cubicBezTo>
                  <a:cubicBezTo>
                    <a:pt x="10" y="11"/>
                    <a:pt x="10" y="11"/>
                    <a:pt x="10" y="11"/>
                  </a:cubicBezTo>
                  <a:cubicBezTo>
                    <a:pt x="17" y="4"/>
                    <a:pt x="26" y="0"/>
                    <a:pt x="36" y="0"/>
                  </a:cubicBezTo>
                  <a:cubicBezTo>
                    <a:pt x="46" y="0"/>
                    <a:pt x="55" y="4"/>
                    <a:pt x="61" y="11"/>
                  </a:cubicBezTo>
                  <a:cubicBezTo>
                    <a:pt x="68" y="17"/>
                    <a:pt x="72" y="26"/>
                    <a:pt x="72" y="36"/>
                  </a:cubicBezTo>
                  <a:cubicBezTo>
                    <a:pt x="72" y="45"/>
                    <a:pt x="69" y="53"/>
                    <a:pt x="64" y="59"/>
                  </a:cubicBezTo>
                  <a:cubicBezTo>
                    <a:pt x="58" y="65"/>
                    <a:pt x="51" y="70"/>
                    <a:pt x="43" y="71"/>
                  </a:cubicBezTo>
                  <a:close/>
                  <a:moveTo>
                    <a:pt x="43" y="71"/>
                  </a:moveTo>
                  <a:cubicBezTo>
                    <a:pt x="43" y="71"/>
                    <a:pt x="43" y="71"/>
                    <a:pt x="43" y="7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94" name="Freeform 494">
              <a:extLst>
                <a:ext uri="{FF2B5EF4-FFF2-40B4-BE49-F238E27FC236}">
                  <a16:creationId xmlns:a16="http://schemas.microsoft.com/office/drawing/2014/main" id="{86686A70-3E6D-49E3-8B6F-07E8D0D9E946}"/>
                </a:ext>
              </a:extLst>
            </p:cNvPr>
            <p:cNvSpPr>
              <a:spLocks noEditPoints="1"/>
            </p:cNvSpPr>
            <p:nvPr/>
          </p:nvSpPr>
          <p:spPr bwMode="auto">
            <a:xfrm>
              <a:off x="9813925" y="3079750"/>
              <a:ext cx="26988" cy="12700"/>
            </a:xfrm>
            <a:custGeom>
              <a:avLst/>
              <a:gdLst>
                <a:gd name="T0" fmla="*/ 6 w 7"/>
                <a:gd name="T1" fmla="*/ 0 h 3"/>
                <a:gd name="T2" fmla="*/ 7 w 7"/>
                <a:gd name="T3" fmla="*/ 1 h 3"/>
                <a:gd name="T4" fmla="*/ 6 w 7"/>
                <a:gd name="T5" fmla="*/ 3 h 3"/>
                <a:gd name="T6" fmla="*/ 1 w 7"/>
                <a:gd name="T7" fmla="*/ 3 h 3"/>
                <a:gd name="T8" fmla="*/ 0 w 7"/>
                <a:gd name="T9" fmla="*/ 1 h 3"/>
                <a:gd name="T10" fmla="*/ 1 w 7"/>
                <a:gd name="T11" fmla="*/ 0 h 3"/>
                <a:gd name="T12" fmla="*/ 6 w 7"/>
                <a:gd name="T13" fmla="*/ 0 h 3"/>
                <a:gd name="T14" fmla="*/ 6 w 7"/>
                <a:gd name="T15" fmla="*/ 0 h 3"/>
                <a:gd name="T16" fmla="*/ 6 w 7"/>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3">
                  <a:moveTo>
                    <a:pt x="6" y="0"/>
                  </a:moveTo>
                  <a:cubicBezTo>
                    <a:pt x="6" y="0"/>
                    <a:pt x="7" y="0"/>
                    <a:pt x="7" y="1"/>
                  </a:cubicBezTo>
                  <a:cubicBezTo>
                    <a:pt x="7" y="2"/>
                    <a:pt x="6" y="3"/>
                    <a:pt x="6" y="3"/>
                  </a:cubicBezTo>
                  <a:cubicBezTo>
                    <a:pt x="1" y="3"/>
                    <a:pt x="1" y="3"/>
                    <a:pt x="1" y="3"/>
                  </a:cubicBezTo>
                  <a:cubicBezTo>
                    <a:pt x="0" y="3"/>
                    <a:pt x="0" y="2"/>
                    <a:pt x="0" y="1"/>
                  </a:cubicBezTo>
                  <a:cubicBezTo>
                    <a:pt x="0" y="0"/>
                    <a:pt x="0" y="0"/>
                    <a:pt x="1" y="0"/>
                  </a:cubicBezTo>
                  <a:lnTo>
                    <a:pt x="6" y="0"/>
                  </a:lnTo>
                  <a:close/>
                  <a:moveTo>
                    <a:pt x="6" y="0"/>
                  </a:moveTo>
                  <a:cubicBezTo>
                    <a:pt x="6" y="0"/>
                    <a:pt x="6" y="0"/>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95" name="Freeform 495">
              <a:extLst>
                <a:ext uri="{FF2B5EF4-FFF2-40B4-BE49-F238E27FC236}">
                  <a16:creationId xmlns:a16="http://schemas.microsoft.com/office/drawing/2014/main" id="{3C4C3704-6A6E-42A7-A6F2-DBCC845AA1E6}"/>
                </a:ext>
              </a:extLst>
            </p:cNvPr>
            <p:cNvSpPr>
              <a:spLocks noEditPoints="1"/>
            </p:cNvSpPr>
            <p:nvPr/>
          </p:nvSpPr>
          <p:spPr bwMode="auto">
            <a:xfrm>
              <a:off x="10055225" y="3079750"/>
              <a:ext cx="30163" cy="12700"/>
            </a:xfrm>
            <a:custGeom>
              <a:avLst/>
              <a:gdLst>
                <a:gd name="T0" fmla="*/ 6 w 8"/>
                <a:gd name="T1" fmla="*/ 0 h 3"/>
                <a:gd name="T2" fmla="*/ 8 w 8"/>
                <a:gd name="T3" fmla="*/ 1 h 3"/>
                <a:gd name="T4" fmla="*/ 6 w 8"/>
                <a:gd name="T5" fmla="*/ 3 h 3"/>
                <a:gd name="T6" fmla="*/ 2 w 8"/>
                <a:gd name="T7" fmla="*/ 3 h 3"/>
                <a:gd name="T8" fmla="*/ 0 w 8"/>
                <a:gd name="T9" fmla="*/ 1 h 3"/>
                <a:gd name="T10" fmla="*/ 2 w 8"/>
                <a:gd name="T11" fmla="*/ 0 h 3"/>
                <a:gd name="T12" fmla="*/ 6 w 8"/>
                <a:gd name="T13" fmla="*/ 0 h 3"/>
                <a:gd name="T14" fmla="*/ 6 w 8"/>
                <a:gd name="T15" fmla="*/ 0 h 3"/>
                <a:gd name="T16" fmla="*/ 6 w 8"/>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3">
                  <a:moveTo>
                    <a:pt x="6" y="0"/>
                  </a:moveTo>
                  <a:cubicBezTo>
                    <a:pt x="7" y="0"/>
                    <a:pt x="8" y="0"/>
                    <a:pt x="8" y="1"/>
                  </a:cubicBezTo>
                  <a:cubicBezTo>
                    <a:pt x="8" y="2"/>
                    <a:pt x="7" y="3"/>
                    <a:pt x="6" y="3"/>
                  </a:cubicBezTo>
                  <a:cubicBezTo>
                    <a:pt x="2" y="3"/>
                    <a:pt x="2" y="3"/>
                    <a:pt x="2" y="3"/>
                  </a:cubicBezTo>
                  <a:cubicBezTo>
                    <a:pt x="1" y="3"/>
                    <a:pt x="0" y="2"/>
                    <a:pt x="0" y="1"/>
                  </a:cubicBezTo>
                  <a:cubicBezTo>
                    <a:pt x="0" y="0"/>
                    <a:pt x="1" y="0"/>
                    <a:pt x="2" y="0"/>
                  </a:cubicBezTo>
                  <a:lnTo>
                    <a:pt x="6" y="0"/>
                  </a:lnTo>
                  <a:close/>
                  <a:moveTo>
                    <a:pt x="6" y="0"/>
                  </a:moveTo>
                  <a:cubicBezTo>
                    <a:pt x="6" y="0"/>
                    <a:pt x="6" y="0"/>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96" name="Freeform 496">
              <a:extLst>
                <a:ext uri="{FF2B5EF4-FFF2-40B4-BE49-F238E27FC236}">
                  <a16:creationId xmlns:a16="http://schemas.microsoft.com/office/drawing/2014/main" id="{4D4E5F73-9BDD-4B00-82D8-7FBF42010CDD}"/>
                </a:ext>
              </a:extLst>
            </p:cNvPr>
            <p:cNvSpPr>
              <a:spLocks noEditPoints="1"/>
            </p:cNvSpPr>
            <p:nvPr/>
          </p:nvSpPr>
          <p:spPr bwMode="auto">
            <a:xfrm>
              <a:off x="9942513" y="3192463"/>
              <a:ext cx="11113" cy="31750"/>
            </a:xfrm>
            <a:custGeom>
              <a:avLst/>
              <a:gdLst>
                <a:gd name="T0" fmla="*/ 0 w 3"/>
                <a:gd name="T1" fmla="*/ 1 h 8"/>
                <a:gd name="T2" fmla="*/ 2 w 3"/>
                <a:gd name="T3" fmla="*/ 0 h 8"/>
                <a:gd name="T4" fmla="*/ 3 w 3"/>
                <a:gd name="T5" fmla="*/ 1 h 8"/>
                <a:gd name="T6" fmla="*/ 3 w 3"/>
                <a:gd name="T7" fmla="*/ 7 h 8"/>
                <a:gd name="T8" fmla="*/ 2 w 3"/>
                <a:gd name="T9" fmla="*/ 8 h 8"/>
                <a:gd name="T10" fmla="*/ 0 w 3"/>
                <a:gd name="T11" fmla="*/ 7 h 8"/>
                <a:gd name="T12" fmla="*/ 0 w 3"/>
                <a:gd name="T13" fmla="*/ 1 h 8"/>
                <a:gd name="T14" fmla="*/ 0 w 3"/>
                <a:gd name="T15" fmla="*/ 1 h 8"/>
                <a:gd name="T16" fmla="*/ 0 w 3"/>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8">
                  <a:moveTo>
                    <a:pt x="0" y="1"/>
                  </a:moveTo>
                  <a:cubicBezTo>
                    <a:pt x="0" y="1"/>
                    <a:pt x="1" y="0"/>
                    <a:pt x="2" y="0"/>
                  </a:cubicBezTo>
                  <a:cubicBezTo>
                    <a:pt x="3" y="0"/>
                    <a:pt x="3" y="1"/>
                    <a:pt x="3" y="1"/>
                  </a:cubicBezTo>
                  <a:cubicBezTo>
                    <a:pt x="3" y="7"/>
                    <a:pt x="3" y="7"/>
                    <a:pt x="3" y="7"/>
                  </a:cubicBezTo>
                  <a:cubicBezTo>
                    <a:pt x="3" y="7"/>
                    <a:pt x="3" y="8"/>
                    <a:pt x="2" y="8"/>
                  </a:cubicBezTo>
                  <a:cubicBezTo>
                    <a:pt x="1" y="8"/>
                    <a:pt x="0" y="7"/>
                    <a:pt x="0" y="7"/>
                  </a:cubicBezTo>
                  <a:lnTo>
                    <a:pt x="0" y="1"/>
                  </a:lnTo>
                  <a:close/>
                  <a:moveTo>
                    <a:pt x="0" y="1"/>
                  </a:moveTo>
                  <a:cubicBezTo>
                    <a:pt x="0" y="1"/>
                    <a:pt x="0" y="1"/>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97" name="Freeform 497">
              <a:extLst>
                <a:ext uri="{FF2B5EF4-FFF2-40B4-BE49-F238E27FC236}">
                  <a16:creationId xmlns:a16="http://schemas.microsoft.com/office/drawing/2014/main" id="{AC96C92D-8917-41EA-AB7D-774371382983}"/>
                </a:ext>
              </a:extLst>
            </p:cNvPr>
            <p:cNvSpPr>
              <a:spLocks noEditPoints="1"/>
            </p:cNvSpPr>
            <p:nvPr/>
          </p:nvSpPr>
          <p:spPr bwMode="auto">
            <a:xfrm>
              <a:off x="9942513" y="2949575"/>
              <a:ext cx="11113" cy="26987"/>
            </a:xfrm>
            <a:custGeom>
              <a:avLst/>
              <a:gdLst>
                <a:gd name="T0" fmla="*/ 0 w 3"/>
                <a:gd name="T1" fmla="*/ 2 h 7"/>
                <a:gd name="T2" fmla="*/ 2 w 3"/>
                <a:gd name="T3" fmla="*/ 0 h 7"/>
                <a:gd name="T4" fmla="*/ 3 w 3"/>
                <a:gd name="T5" fmla="*/ 2 h 7"/>
                <a:gd name="T6" fmla="*/ 3 w 3"/>
                <a:gd name="T7" fmla="*/ 6 h 7"/>
                <a:gd name="T8" fmla="*/ 2 w 3"/>
                <a:gd name="T9" fmla="*/ 7 h 7"/>
                <a:gd name="T10" fmla="*/ 0 w 3"/>
                <a:gd name="T11" fmla="*/ 6 h 7"/>
                <a:gd name="T12" fmla="*/ 0 w 3"/>
                <a:gd name="T13" fmla="*/ 2 h 7"/>
                <a:gd name="T14" fmla="*/ 0 w 3"/>
                <a:gd name="T15" fmla="*/ 2 h 7"/>
                <a:gd name="T16" fmla="*/ 0 w 3"/>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7">
                  <a:moveTo>
                    <a:pt x="0" y="2"/>
                  </a:moveTo>
                  <a:cubicBezTo>
                    <a:pt x="0" y="1"/>
                    <a:pt x="1" y="0"/>
                    <a:pt x="2" y="0"/>
                  </a:cubicBezTo>
                  <a:cubicBezTo>
                    <a:pt x="3" y="0"/>
                    <a:pt x="3" y="1"/>
                    <a:pt x="3" y="2"/>
                  </a:cubicBezTo>
                  <a:cubicBezTo>
                    <a:pt x="3" y="6"/>
                    <a:pt x="3" y="6"/>
                    <a:pt x="3" y="6"/>
                  </a:cubicBezTo>
                  <a:cubicBezTo>
                    <a:pt x="3" y="7"/>
                    <a:pt x="3" y="7"/>
                    <a:pt x="2" y="7"/>
                  </a:cubicBezTo>
                  <a:cubicBezTo>
                    <a:pt x="1" y="7"/>
                    <a:pt x="0" y="7"/>
                    <a:pt x="0" y="6"/>
                  </a:cubicBezTo>
                  <a:lnTo>
                    <a:pt x="0" y="2"/>
                  </a:lnTo>
                  <a:close/>
                  <a:moveTo>
                    <a:pt x="0" y="2"/>
                  </a:moveTo>
                  <a:cubicBezTo>
                    <a:pt x="0" y="2"/>
                    <a:pt x="0" y="2"/>
                    <a:pt x="0"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98" name="Freeform 498">
              <a:extLst>
                <a:ext uri="{FF2B5EF4-FFF2-40B4-BE49-F238E27FC236}">
                  <a16:creationId xmlns:a16="http://schemas.microsoft.com/office/drawing/2014/main" id="{FBF8B3CB-A781-4EE6-B1DB-4053C4D4932F}"/>
                </a:ext>
              </a:extLst>
            </p:cNvPr>
            <p:cNvSpPr>
              <a:spLocks noEditPoints="1"/>
            </p:cNvSpPr>
            <p:nvPr/>
          </p:nvSpPr>
          <p:spPr bwMode="auto">
            <a:xfrm>
              <a:off x="10020300" y="3157538"/>
              <a:ext cx="26988" cy="26987"/>
            </a:xfrm>
            <a:custGeom>
              <a:avLst/>
              <a:gdLst>
                <a:gd name="T0" fmla="*/ 1 w 7"/>
                <a:gd name="T1" fmla="*/ 3 h 7"/>
                <a:gd name="T2" fmla="*/ 1 w 7"/>
                <a:gd name="T3" fmla="*/ 1 h 7"/>
                <a:gd name="T4" fmla="*/ 3 w 7"/>
                <a:gd name="T5" fmla="*/ 1 h 7"/>
                <a:gd name="T6" fmla="*/ 7 w 7"/>
                <a:gd name="T7" fmla="*/ 5 h 7"/>
                <a:gd name="T8" fmla="*/ 7 w 7"/>
                <a:gd name="T9" fmla="*/ 7 h 7"/>
                <a:gd name="T10" fmla="*/ 5 w 7"/>
                <a:gd name="T11" fmla="*/ 7 h 7"/>
                <a:gd name="T12" fmla="*/ 1 w 7"/>
                <a:gd name="T13" fmla="*/ 3 h 7"/>
                <a:gd name="T14" fmla="*/ 1 w 7"/>
                <a:gd name="T15" fmla="*/ 3 h 7"/>
                <a:gd name="T16" fmla="*/ 1 w 7"/>
                <a:gd name="T17"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3"/>
                  </a:moveTo>
                  <a:cubicBezTo>
                    <a:pt x="0" y="2"/>
                    <a:pt x="0" y="1"/>
                    <a:pt x="1" y="1"/>
                  </a:cubicBezTo>
                  <a:cubicBezTo>
                    <a:pt x="2" y="0"/>
                    <a:pt x="3" y="0"/>
                    <a:pt x="3" y="1"/>
                  </a:cubicBezTo>
                  <a:cubicBezTo>
                    <a:pt x="7" y="5"/>
                    <a:pt x="7" y="5"/>
                    <a:pt x="7" y="5"/>
                  </a:cubicBezTo>
                  <a:cubicBezTo>
                    <a:pt x="7" y="5"/>
                    <a:pt x="7" y="6"/>
                    <a:pt x="7" y="7"/>
                  </a:cubicBezTo>
                  <a:cubicBezTo>
                    <a:pt x="6" y="7"/>
                    <a:pt x="5" y="7"/>
                    <a:pt x="5" y="7"/>
                  </a:cubicBezTo>
                  <a:lnTo>
                    <a:pt x="1" y="3"/>
                  </a:lnTo>
                  <a:close/>
                  <a:moveTo>
                    <a:pt x="1" y="3"/>
                  </a:moveTo>
                  <a:cubicBezTo>
                    <a:pt x="1" y="3"/>
                    <a:pt x="1" y="3"/>
                    <a:pt x="1"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99" name="Freeform 499">
              <a:extLst>
                <a:ext uri="{FF2B5EF4-FFF2-40B4-BE49-F238E27FC236}">
                  <a16:creationId xmlns:a16="http://schemas.microsoft.com/office/drawing/2014/main" id="{4CD7F3B2-9128-4EAB-B3A0-79611AFB5C22}"/>
                </a:ext>
              </a:extLst>
            </p:cNvPr>
            <p:cNvSpPr>
              <a:spLocks noEditPoints="1"/>
            </p:cNvSpPr>
            <p:nvPr/>
          </p:nvSpPr>
          <p:spPr bwMode="auto">
            <a:xfrm>
              <a:off x="9848850" y="2987675"/>
              <a:ext cx="26988" cy="23812"/>
            </a:xfrm>
            <a:custGeom>
              <a:avLst/>
              <a:gdLst>
                <a:gd name="T0" fmla="*/ 1 w 7"/>
                <a:gd name="T1" fmla="*/ 3 h 6"/>
                <a:gd name="T2" fmla="*/ 1 w 7"/>
                <a:gd name="T3" fmla="*/ 0 h 6"/>
                <a:gd name="T4" fmla="*/ 3 w 7"/>
                <a:gd name="T5" fmla="*/ 0 h 6"/>
                <a:gd name="T6" fmla="*/ 6 w 7"/>
                <a:gd name="T7" fmla="*/ 4 h 6"/>
                <a:gd name="T8" fmla="*/ 6 w 7"/>
                <a:gd name="T9" fmla="*/ 6 h 6"/>
                <a:gd name="T10" fmla="*/ 4 w 7"/>
                <a:gd name="T11" fmla="*/ 6 h 6"/>
                <a:gd name="T12" fmla="*/ 1 w 7"/>
                <a:gd name="T13" fmla="*/ 3 h 6"/>
                <a:gd name="T14" fmla="*/ 1 w 7"/>
                <a:gd name="T15" fmla="*/ 3 h 6"/>
                <a:gd name="T16" fmla="*/ 1 w 7"/>
                <a:gd name="T1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6">
                  <a:moveTo>
                    <a:pt x="1" y="3"/>
                  </a:moveTo>
                  <a:cubicBezTo>
                    <a:pt x="0" y="2"/>
                    <a:pt x="0" y="1"/>
                    <a:pt x="1" y="0"/>
                  </a:cubicBezTo>
                  <a:cubicBezTo>
                    <a:pt x="1" y="0"/>
                    <a:pt x="2" y="0"/>
                    <a:pt x="3" y="0"/>
                  </a:cubicBezTo>
                  <a:cubicBezTo>
                    <a:pt x="6" y="4"/>
                    <a:pt x="6" y="4"/>
                    <a:pt x="6" y="4"/>
                  </a:cubicBezTo>
                  <a:cubicBezTo>
                    <a:pt x="7" y="4"/>
                    <a:pt x="7" y="5"/>
                    <a:pt x="6" y="6"/>
                  </a:cubicBezTo>
                  <a:cubicBezTo>
                    <a:pt x="5" y="6"/>
                    <a:pt x="4" y="6"/>
                    <a:pt x="4" y="6"/>
                  </a:cubicBezTo>
                  <a:lnTo>
                    <a:pt x="1" y="3"/>
                  </a:lnTo>
                  <a:close/>
                  <a:moveTo>
                    <a:pt x="1" y="3"/>
                  </a:moveTo>
                  <a:cubicBezTo>
                    <a:pt x="1" y="3"/>
                    <a:pt x="1" y="3"/>
                    <a:pt x="1"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grpSp>
        <p:nvGrpSpPr>
          <p:cNvPr id="100" name="组合 99">
            <a:extLst>
              <a:ext uri="{FF2B5EF4-FFF2-40B4-BE49-F238E27FC236}">
                <a16:creationId xmlns:a16="http://schemas.microsoft.com/office/drawing/2014/main" id="{B24BD147-A638-4B98-A2C5-44AA52125435}"/>
              </a:ext>
            </a:extLst>
          </p:cNvPr>
          <p:cNvGrpSpPr/>
          <p:nvPr/>
        </p:nvGrpSpPr>
        <p:grpSpPr>
          <a:xfrm>
            <a:off x="7815031" y="4407107"/>
            <a:ext cx="2751041" cy="801907"/>
            <a:chOff x="7808122" y="1529994"/>
            <a:chExt cx="2751041" cy="801907"/>
          </a:xfrm>
        </p:grpSpPr>
        <p:sp>
          <p:nvSpPr>
            <p:cNvPr id="101" name="Shape 1350">
              <a:extLst>
                <a:ext uri="{FF2B5EF4-FFF2-40B4-BE49-F238E27FC236}">
                  <a16:creationId xmlns:a16="http://schemas.microsoft.com/office/drawing/2014/main" id="{84BED6E5-FDDF-44BE-8C11-FFCE8707E811}"/>
                </a:ext>
              </a:extLst>
            </p:cNvPr>
            <p:cNvSpPr txBox="1"/>
            <p:nvPr/>
          </p:nvSpPr>
          <p:spPr>
            <a:xfrm>
              <a:off x="7808122" y="1529994"/>
              <a:ext cx="1167966" cy="338554"/>
            </a:xfrm>
            <a:prstGeom prst="rect">
              <a:avLst/>
            </a:prstGeom>
            <a:noFill/>
            <a:ln>
              <a:noFill/>
            </a:ln>
          </p:spPr>
          <p:txBody>
            <a:bodyPr lIns="45713" tIns="22850" rIns="45713" bIns="22850" anchor="t" anchorCtr="0">
              <a:noAutofit/>
            </a:bodyPr>
            <a:lstStyle>
              <a:defPPr>
                <a:defRPr lang="zh-CN"/>
              </a:defPPr>
              <a:lvl1pPr>
                <a:buSzPct val="25000"/>
                <a:defRPr sz="1600" b="1">
                  <a:solidFill>
                    <a:schemeClr val="bg1"/>
                  </a:solidFill>
                  <a:cs typeface="+mn-ea"/>
                </a:defRPr>
              </a:lvl1pPr>
            </a:lstStyle>
            <a:p>
              <a:r>
                <a:rPr lang="zh-CN" altLang="en-US" dirty="0">
                  <a:solidFill>
                    <a:schemeClr val="tx1"/>
                  </a:solidFill>
                  <a:sym typeface="+mn-lt"/>
                </a:rPr>
                <a:t>优势分析</a:t>
              </a:r>
              <a:r>
                <a:rPr lang="en-US" altLang="zh-CN" dirty="0">
                  <a:solidFill>
                    <a:schemeClr val="tx1"/>
                  </a:solidFill>
                  <a:sym typeface="+mn-lt"/>
                </a:rPr>
                <a:t>06</a:t>
              </a:r>
              <a:endParaRPr lang="id-ID" dirty="0">
                <a:solidFill>
                  <a:schemeClr val="tx1"/>
                </a:solidFill>
                <a:sym typeface="+mn-lt"/>
              </a:endParaRPr>
            </a:p>
          </p:txBody>
        </p:sp>
        <p:sp>
          <p:nvSpPr>
            <p:cNvPr id="102" name="Shape 1350">
              <a:extLst>
                <a:ext uri="{FF2B5EF4-FFF2-40B4-BE49-F238E27FC236}">
                  <a16:creationId xmlns:a16="http://schemas.microsoft.com/office/drawing/2014/main" id="{5B1939A5-4A9C-483B-A3FA-2F994291279F}"/>
                </a:ext>
              </a:extLst>
            </p:cNvPr>
            <p:cNvSpPr txBox="1"/>
            <p:nvPr/>
          </p:nvSpPr>
          <p:spPr>
            <a:xfrm>
              <a:off x="7808122" y="1840588"/>
              <a:ext cx="2751041" cy="491313"/>
            </a:xfrm>
            <a:prstGeom prst="rect">
              <a:avLst/>
            </a:prstGeom>
            <a:noFill/>
            <a:ln>
              <a:noFill/>
            </a:ln>
          </p:spPr>
          <p:txBody>
            <a:bodyPr lIns="45713" tIns="22850" rIns="45713" bIns="22850" anchor="t" anchorCtr="0">
              <a:noAutofit/>
            </a:bodyPr>
            <a:lstStyle/>
            <a:p>
              <a:r>
                <a:rPr lang="zh-CN" altLang="en-US" sz="1400" dirty="0">
                  <a:cs typeface="+mn-ea"/>
                  <a:sym typeface="+mn-lt"/>
                </a:rPr>
                <a:t>本模版所有图形线条及其相应素材均可自由编辑、改色、替换。</a:t>
              </a:r>
              <a:endParaRPr lang="en-US" altLang="zh-CN" sz="1400" dirty="0">
                <a:cs typeface="+mn-ea"/>
                <a:sym typeface="+mn-lt"/>
              </a:endParaRPr>
            </a:p>
          </p:txBody>
        </p:sp>
      </p:grpSp>
    </p:spTree>
    <p:extLst>
      <p:ext uri="{BB962C8B-B14F-4D97-AF65-F5344CB8AC3E}">
        <p14:creationId xmlns:p14="http://schemas.microsoft.com/office/powerpoint/2010/main" val="4016630563"/>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us 6">
            <a:extLst>
              <a:ext uri="{FF2B5EF4-FFF2-40B4-BE49-F238E27FC236}">
                <a16:creationId xmlns:a16="http://schemas.microsoft.com/office/drawing/2014/main" id="{CCF9BC75-1693-43EF-BEBF-0C30B6D99448}"/>
              </a:ext>
            </a:extLst>
          </p:cNvPr>
          <p:cNvSpPr/>
          <p:nvPr/>
        </p:nvSpPr>
        <p:spPr>
          <a:xfrm>
            <a:off x="3072785" y="2260646"/>
            <a:ext cx="712694" cy="712694"/>
          </a:xfrm>
          <a:prstGeom prst="mathPlus">
            <a:avLst/>
          </a:prstGeom>
          <a:noFill/>
          <a:ln w="28575">
            <a:gradFill>
              <a:gsLst>
                <a:gs pos="0">
                  <a:schemeClr val="accent1">
                    <a:lumMod val="5000"/>
                    <a:lumOff val="95000"/>
                  </a:schemeClr>
                </a:gs>
                <a:gs pos="68000">
                  <a:schemeClr val="tx1">
                    <a:lumMod val="72000"/>
                    <a:lumOff val="28000"/>
                  </a:schemeClr>
                </a:gs>
                <a:gs pos="96000">
                  <a:schemeClr val="bg1">
                    <a:lumMod val="65000"/>
                  </a:schemeClr>
                </a:gs>
                <a:gs pos="83000">
                  <a:schemeClr val="bg1">
                    <a:lumMod val="6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sym typeface="+mn-lt"/>
            </a:endParaRPr>
          </a:p>
        </p:txBody>
      </p:sp>
      <p:sp>
        <p:nvSpPr>
          <p:cNvPr id="3" name="Plus 7">
            <a:extLst>
              <a:ext uri="{FF2B5EF4-FFF2-40B4-BE49-F238E27FC236}">
                <a16:creationId xmlns:a16="http://schemas.microsoft.com/office/drawing/2014/main" id="{DF6291D3-1561-4C32-95AA-093DF90D7659}"/>
              </a:ext>
            </a:extLst>
          </p:cNvPr>
          <p:cNvSpPr/>
          <p:nvPr/>
        </p:nvSpPr>
        <p:spPr>
          <a:xfrm>
            <a:off x="5801393" y="2260646"/>
            <a:ext cx="712694" cy="712694"/>
          </a:xfrm>
          <a:prstGeom prst="mathPlus">
            <a:avLst/>
          </a:prstGeom>
          <a:noFill/>
          <a:ln w="28575">
            <a:gradFill>
              <a:gsLst>
                <a:gs pos="0">
                  <a:schemeClr val="accent1">
                    <a:lumMod val="5000"/>
                    <a:lumOff val="95000"/>
                  </a:schemeClr>
                </a:gs>
                <a:gs pos="68000">
                  <a:schemeClr val="tx1">
                    <a:lumMod val="72000"/>
                    <a:lumOff val="28000"/>
                  </a:schemeClr>
                </a:gs>
                <a:gs pos="96000">
                  <a:schemeClr val="bg1">
                    <a:lumMod val="65000"/>
                  </a:schemeClr>
                </a:gs>
                <a:gs pos="83000">
                  <a:schemeClr val="bg1">
                    <a:lumMod val="6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sym typeface="+mn-lt"/>
            </a:endParaRPr>
          </a:p>
        </p:txBody>
      </p:sp>
      <p:sp>
        <p:nvSpPr>
          <p:cNvPr id="4" name="Equal 8">
            <a:extLst>
              <a:ext uri="{FF2B5EF4-FFF2-40B4-BE49-F238E27FC236}">
                <a16:creationId xmlns:a16="http://schemas.microsoft.com/office/drawing/2014/main" id="{0665BD79-4273-4502-9EE9-766E3571A71A}"/>
              </a:ext>
            </a:extLst>
          </p:cNvPr>
          <p:cNvSpPr/>
          <p:nvPr/>
        </p:nvSpPr>
        <p:spPr>
          <a:xfrm>
            <a:off x="8530001" y="2322385"/>
            <a:ext cx="589215" cy="589215"/>
          </a:xfrm>
          <a:prstGeom prst="mathEqual">
            <a:avLst/>
          </a:prstGeom>
          <a:noFill/>
          <a:ln w="28575">
            <a:gradFill>
              <a:gsLst>
                <a:gs pos="0">
                  <a:schemeClr val="accent1">
                    <a:lumMod val="5000"/>
                    <a:lumOff val="95000"/>
                  </a:schemeClr>
                </a:gs>
                <a:gs pos="68000">
                  <a:schemeClr val="tx1">
                    <a:lumMod val="72000"/>
                    <a:lumOff val="28000"/>
                  </a:schemeClr>
                </a:gs>
                <a:gs pos="96000">
                  <a:schemeClr val="bg1">
                    <a:lumMod val="65000"/>
                  </a:schemeClr>
                </a:gs>
                <a:gs pos="83000">
                  <a:schemeClr val="bg1">
                    <a:lumMod val="6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sym typeface="+mn-lt"/>
            </a:endParaRPr>
          </a:p>
        </p:txBody>
      </p:sp>
      <p:sp>
        <p:nvSpPr>
          <p:cNvPr id="5" name="Rounded Rectangle 4">
            <a:extLst>
              <a:ext uri="{FF2B5EF4-FFF2-40B4-BE49-F238E27FC236}">
                <a16:creationId xmlns:a16="http://schemas.microsoft.com/office/drawing/2014/main" id="{63B5A284-8C85-40E2-B6E8-68D4FF60AD6A}"/>
              </a:ext>
            </a:extLst>
          </p:cNvPr>
          <p:cNvSpPr/>
          <p:nvPr/>
        </p:nvSpPr>
        <p:spPr>
          <a:xfrm>
            <a:off x="3892483" y="1716040"/>
            <a:ext cx="1801906" cy="1801906"/>
          </a:xfrm>
          <a:prstGeom prst="roundRect">
            <a:avLst/>
          </a:prstGeom>
          <a:gradFill flip="none" rotWithShape="1">
            <a:gsLst>
              <a:gs pos="0">
                <a:srgbClr val="2790B0"/>
              </a:gs>
              <a:gs pos="46000">
                <a:srgbClr val="3D5C7E"/>
              </a:gs>
              <a:gs pos="90000">
                <a:srgbClr val="040F24"/>
              </a:gs>
            </a:gsLst>
            <a:path path="circle">
              <a:fillToRect t="100000" r="100000"/>
            </a:path>
            <a:tileRect l="-100000" b="-100000"/>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sym typeface="+mn-lt"/>
            </a:endParaRPr>
          </a:p>
        </p:txBody>
      </p:sp>
      <p:grpSp>
        <p:nvGrpSpPr>
          <p:cNvPr id="6" name="Group 10">
            <a:extLst>
              <a:ext uri="{FF2B5EF4-FFF2-40B4-BE49-F238E27FC236}">
                <a16:creationId xmlns:a16="http://schemas.microsoft.com/office/drawing/2014/main" id="{C6BA0804-2048-4279-AF2E-9B0A677E327C}"/>
              </a:ext>
            </a:extLst>
          </p:cNvPr>
          <p:cNvGrpSpPr/>
          <p:nvPr/>
        </p:nvGrpSpPr>
        <p:grpSpPr>
          <a:xfrm>
            <a:off x="4389313" y="2202043"/>
            <a:ext cx="808246" cy="811638"/>
            <a:chOff x="3903663" y="2725738"/>
            <a:chExt cx="377825" cy="379412"/>
          </a:xfrm>
          <a:solidFill>
            <a:schemeClr val="bg1"/>
          </a:solidFill>
        </p:grpSpPr>
        <p:sp>
          <p:nvSpPr>
            <p:cNvPr id="7" name="Freeform 569">
              <a:extLst>
                <a:ext uri="{FF2B5EF4-FFF2-40B4-BE49-F238E27FC236}">
                  <a16:creationId xmlns:a16="http://schemas.microsoft.com/office/drawing/2014/main" id="{7A97B685-6EE2-45AC-9642-DEB66F02DBB7}"/>
                </a:ext>
              </a:extLst>
            </p:cNvPr>
            <p:cNvSpPr>
              <a:spLocks noEditPoints="1"/>
            </p:cNvSpPr>
            <p:nvPr/>
          </p:nvSpPr>
          <p:spPr bwMode="auto">
            <a:xfrm>
              <a:off x="3903663" y="2938463"/>
              <a:ext cx="165100" cy="166687"/>
            </a:xfrm>
            <a:custGeom>
              <a:avLst/>
              <a:gdLst>
                <a:gd name="T0" fmla="*/ 43 w 43"/>
                <a:gd name="T1" fmla="*/ 22 h 43"/>
                <a:gd name="T2" fmla="*/ 36 w 43"/>
                <a:gd name="T3" fmla="*/ 37 h 43"/>
                <a:gd name="T4" fmla="*/ 21 w 43"/>
                <a:gd name="T5" fmla="*/ 43 h 43"/>
                <a:gd name="T6" fmla="*/ 6 w 43"/>
                <a:gd name="T7" fmla="*/ 37 h 43"/>
                <a:gd name="T8" fmla="*/ 0 w 43"/>
                <a:gd name="T9" fmla="*/ 22 h 43"/>
                <a:gd name="T10" fmla="*/ 6 w 43"/>
                <a:gd name="T11" fmla="*/ 7 h 43"/>
                <a:gd name="T12" fmla="*/ 21 w 43"/>
                <a:gd name="T13" fmla="*/ 0 h 43"/>
                <a:gd name="T14" fmla="*/ 36 w 43"/>
                <a:gd name="T15" fmla="*/ 7 h 43"/>
                <a:gd name="T16" fmla="*/ 43 w 43"/>
                <a:gd name="T17" fmla="*/ 22 h 43"/>
                <a:gd name="T18" fmla="*/ 34 w 43"/>
                <a:gd name="T19" fmla="*/ 35 h 43"/>
                <a:gd name="T20" fmla="*/ 40 w 43"/>
                <a:gd name="T21" fmla="*/ 22 h 43"/>
                <a:gd name="T22" fmla="*/ 34 w 43"/>
                <a:gd name="T23" fmla="*/ 9 h 43"/>
                <a:gd name="T24" fmla="*/ 34 w 43"/>
                <a:gd name="T25" fmla="*/ 9 h 43"/>
                <a:gd name="T26" fmla="*/ 21 w 43"/>
                <a:gd name="T27" fmla="*/ 4 h 43"/>
                <a:gd name="T28" fmla="*/ 8 w 43"/>
                <a:gd name="T29" fmla="*/ 9 h 43"/>
                <a:gd name="T30" fmla="*/ 8 w 43"/>
                <a:gd name="T31" fmla="*/ 9 h 43"/>
                <a:gd name="T32" fmla="*/ 3 w 43"/>
                <a:gd name="T33" fmla="*/ 22 h 43"/>
                <a:gd name="T34" fmla="*/ 8 w 43"/>
                <a:gd name="T35" fmla="*/ 35 h 43"/>
                <a:gd name="T36" fmla="*/ 8 w 43"/>
                <a:gd name="T37" fmla="*/ 35 h 43"/>
                <a:gd name="T38" fmla="*/ 21 w 43"/>
                <a:gd name="T39" fmla="*/ 40 h 43"/>
                <a:gd name="T40" fmla="*/ 34 w 43"/>
                <a:gd name="T41" fmla="*/ 35 h 43"/>
                <a:gd name="T42" fmla="*/ 34 w 43"/>
                <a:gd name="T43" fmla="*/ 35 h 43"/>
                <a:gd name="T44" fmla="*/ 34 w 43"/>
                <a:gd name="T45" fmla="*/ 3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 h="43">
                  <a:moveTo>
                    <a:pt x="43" y="22"/>
                  </a:moveTo>
                  <a:cubicBezTo>
                    <a:pt x="43" y="28"/>
                    <a:pt x="40" y="33"/>
                    <a:pt x="36" y="37"/>
                  </a:cubicBezTo>
                  <a:cubicBezTo>
                    <a:pt x="33" y="41"/>
                    <a:pt x="27" y="43"/>
                    <a:pt x="21" y="43"/>
                  </a:cubicBezTo>
                  <a:cubicBezTo>
                    <a:pt x="15" y="43"/>
                    <a:pt x="10" y="41"/>
                    <a:pt x="6" y="37"/>
                  </a:cubicBezTo>
                  <a:cubicBezTo>
                    <a:pt x="2" y="33"/>
                    <a:pt x="0" y="28"/>
                    <a:pt x="0" y="22"/>
                  </a:cubicBezTo>
                  <a:cubicBezTo>
                    <a:pt x="0" y="16"/>
                    <a:pt x="2" y="11"/>
                    <a:pt x="6" y="7"/>
                  </a:cubicBezTo>
                  <a:cubicBezTo>
                    <a:pt x="10" y="3"/>
                    <a:pt x="15" y="0"/>
                    <a:pt x="21" y="0"/>
                  </a:cubicBezTo>
                  <a:cubicBezTo>
                    <a:pt x="27" y="0"/>
                    <a:pt x="33" y="3"/>
                    <a:pt x="36" y="7"/>
                  </a:cubicBezTo>
                  <a:cubicBezTo>
                    <a:pt x="40" y="11"/>
                    <a:pt x="43" y="16"/>
                    <a:pt x="43" y="22"/>
                  </a:cubicBezTo>
                  <a:close/>
                  <a:moveTo>
                    <a:pt x="34" y="35"/>
                  </a:moveTo>
                  <a:cubicBezTo>
                    <a:pt x="38" y="31"/>
                    <a:pt x="40" y="27"/>
                    <a:pt x="40" y="22"/>
                  </a:cubicBezTo>
                  <a:cubicBezTo>
                    <a:pt x="40" y="17"/>
                    <a:pt x="38" y="12"/>
                    <a:pt x="34" y="9"/>
                  </a:cubicBezTo>
                  <a:cubicBezTo>
                    <a:pt x="34" y="9"/>
                    <a:pt x="34" y="9"/>
                    <a:pt x="34" y="9"/>
                  </a:cubicBezTo>
                  <a:cubicBezTo>
                    <a:pt x="31" y="6"/>
                    <a:pt x="26" y="4"/>
                    <a:pt x="21" y="4"/>
                  </a:cubicBezTo>
                  <a:cubicBezTo>
                    <a:pt x="16" y="4"/>
                    <a:pt x="12" y="6"/>
                    <a:pt x="8" y="9"/>
                  </a:cubicBezTo>
                  <a:cubicBezTo>
                    <a:pt x="8" y="9"/>
                    <a:pt x="8" y="9"/>
                    <a:pt x="8" y="9"/>
                  </a:cubicBezTo>
                  <a:cubicBezTo>
                    <a:pt x="5" y="12"/>
                    <a:pt x="3" y="17"/>
                    <a:pt x="3" y="22"/>
                  </a:cubicBezTo>
                  <a:cubicBezTo>
                    <a:pt x="3" y="27"/>
                    <a:pt x="5" y="31"/>
                    <a:pt x="8" y="35"/>
                  </a:cubicBezTo>
                  <a:cubicBezTo>
                    <a:pt x="8" y="35"/>
                    <a:pt x="8" y="35"/>
                    <a:pt x="8" y="35"/>
                  </a:cubicBezTo>
                  <a:cubicBezTo>
                    <a:pt x="12" y="38"/>
                    <a:pt x="16" y="40"/>
                    <a:pt x="21" y="40"/>
                  </a:cubicBezTo>
                  <a:cubicBezTo>
                    <a:pt x="26" y="40"/>
                    <a:pt x="31" y="38"/>
                    <a:pt x="34" y="35"/>
                  </a:cubicBezTo>
                  <a:close/>
                  <a:moveTo>
                    <a:pt x="34" y="35"/>
                  </a:moveTo>
                  <a:cubicBezTo>
                    <a:pt x="34" y="35"/>
                    <a:pt x="34" y="35"/>
                    <a:pt x="34" y="3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8" name="Freeform 570">
              <a:extLst>
                <a:ext uri="{FF2B5EF4-FFF2-40B4-BE49-F238E27FC236}">
                  <a16:creationId xmlns:a16="http://schemas.microsoft.com/office/drawing/2014/main" id="{6FD2E0EF-65DD-4C56-A4EA-A16823C1E061}"/>
                </a:ext>
              </a:extLst>
            </p:cNvPr>
            <p:cNvSpPr>
              <a:spLocks noEditPoints="1"/>
            </p:cNvSpPr>
            <p:nvPr/>
          </p:nvSpPr>
          <p:spPr bwMode="auto">
            <a:xfrm>
              <a:off x="3949701" y="2784475"/>
              <a:ext cx="131763" cy="119062"/>
            </a:xfrm>
            <a:custGeom>
              <a:avLst/>
              <a:gdLst>
                <a:gd name="T0" fmla="*/ 3 w 34"/>
                <a:gd name="T1" fmla="*/ 30 h 31"/>
                <a:gd name="T2" fmla="*/ 2 w 34"/>
                <a:gd name="T3" fmla="*/ 31 h 31"/>
                <a:gd name="T4" fmla="*/ 0 w 34"/>
                <a:gd name="T5" fmla="*/ 30 h 31"/>
                <a:gd name="T6" fmla="*/ 0 w 34"/>
                <a:gd name="T7" fmla="*/ 11 h 31"/>
                <a:gd name="T8" fmla="*/ 1 w 34"/>
                <a:gd name="T9" fmla="*/ 7 h 31"/>
                <a:gd name="T10" fmla="*/ 3 w 34"/>
                <a:gd name="T11" fmla="*/ 3 h 31"/>
                <a:gd name="T12" fmla="*/ 3 w 34"/>
                <a:gd name="T13" fmla="*/ 3 h 31"/>
                <a:gd name="T14" fmla="*/ 7 w 34"/>
                <a:gd name="T15" fmla="*/ 1 h 31"/>
                <a:gd name="T16" fmla="*/ 7 w 34"/>
                <a:gd name="T17" fmla="*/ 1 h 31"/>
                <a:gd name="T18" fmla="*/ 11 w 34"/>
                <a:gd name="T19" fmla="*/ 0 h 31"/>
                <a:gd name="T20" fmla="*/ 11 w 34"/>
                <a:gd name="T21" fmla="*/ 0 h 31"/>
                <a:gd name="T22" fmla="*/ 33 w 34"/>
                <a:gd name="T23" fmla="*/ 0 h 31"/>
                <a:gd name="T24" fmla="*/ 34 w 34"/>
                <a:gd name="T25" fmla="*/ 2 h 31"/>
                <a:gd name="T26" fmla="*/ 33 w 34"/>
                <a:gd name="T27" fmla="*/ 3 h 31"/>
                <a:gd name="T28" fmla="*/ 11 w 34"/>
                <a:gd name="T29" fmla="*/ 3 h 31"/>
                <a:gd name="T30" fmla="*/ 11 w 34"/>
                <a:gd name="T31" fmla="*/ 3 h 31"/>
                <a:gd name="T32" fmla="*/ 8 w 34"/>
                <a:gd name="T33" fmla="*/ 4 h 31"/>
                <a:gd name="T34" fmla="*/ 8 w 34"/>
                <a:gd name="T35" fmla="*/ 4 h 31"/>
                <a:gd name="T36" fmla="*/ 6 w 34"/>
                <a:gd name="T37" fmla="*/ 5 h 31"/>
                <a:gd name="T38" fmla="*/ 5 w 34"/>
                <a:gd name="T39" fmla="*/ 6 h 31"/>
                <a:gd name="T40" fmla="*/ 4 w 34"/>
                <a:gd name="T41" fmla="*/ 8 h 31"/>
                <a:gd name="T42" fmla="*/ 3 w 34"/>
                <a:gd name="T43" fmla="*/ 11 h 31"/>
                <a:gd name="T44" fmla="*/ 3 w 34"/>
                <a:gd name="T45" fmla="*/ 30 h 31"/>
                <a:gd name="T46" fmla="*/ 3 w 34"/>
                <a:gd name="T47" fmla="*/ 30 h 31"/>
                <a:gd name="T48" fmla="*/ 3 w 34"/>
                <a:gd name="T49"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31">
                  <a:moveTo>
                    <a:pt x="3" y="30"/>
                  </a:moveTo>
                  <a:cubicBezTo>
                    <a:pt x="3" y="30"/>
                    <a:pt x="3" y="31"/>
                    <a:pt x="2" y="31"/>
                  </a:cubicBezTo>
                  <a:cubicBezTo>
                    <a:pt x="1" y="31"/>
                    <a:pt x="0" y="30"/>
                    <a:pt x="0" y="30"/>
                  </a:cubicBezTo>
                  <a:cubicBezTo>
                    <a:pt x="0" y="11"/>
                    <a:pt x="0" y="11"/>
                    <a:pt x="0" y="11"/>
                  </a:cubicBezTo>
                  <a:cubicBezTo>
                    <a:pt x="0" y="9"/>
                    <a:pt x="1" y="8"/>
                    <a:pt x="1" y="7"/>
                  </a:cubicBezTo>
                  <a:cubicBezTo>
                    <a:pt x="2" y="5"/>
                    <a:pt x="2" y="4"/>
                    <a:pt x="3" y="3"/>
                  </a:cubicBezTo>
                  <a:cubicBezTo>
                    <a:pt x="3" y="3"/>
                    <a:pt x="3" y="3"/>
                    <a:pt x="3" y="3"/>
                  </a:cubicBezTo>
                  <a:cubicBezTo>
                    <a:pt x="4" y="2"/>
                    <a:pt x="5" y="2"/>
                    <a:pt x="7" y="1"/>
                  </a:cubicBezTo>
                  <a:cubicBezTo>
                    <a:pt x="7" y="1"/>
                    <a:pt x="7" y="1"/>
                    <a:pt x="7" y="1"/>
                  </a:cubicBezTo>
                  <a:cubicBezTo>
                    <a:pt x="8" y="1"/>
                    <a:pt x="9" y="0"/>
                    <a:pt x="11" y="0"/>
                  </a:cubicBezTo>
                  <a:cubicBezTo>
                    <a:pt x="11" y="0"/>
                    <a:pt x="11" y="0"/>
                    <a:pt x="11" y="0"/>
                  </a:cubicBezTo>
                  <a:cubicBezTo>
                    <a:pt x="33" y="0"/>
                    <a:pt x="33" y="0"/>
                    <a:pt x="33" y="0"/>
                  </a:cubicBezTo>
                  <a:cubicBezTo>
                    <a:pt x="33" y="0"/>
                    <a:pt x="34" y="1"/>
                    <a:pt x="34" y="2"/>
                  </a:cubicBezTo>
                  <a:cubicBezTo>
                    <a:pt x="34" y="3"/>
                    <a:pt x="33" y="3"/>
                    <a:pt x="33" y="3"/>
                  </a:cubicBezTo>
                  <a:cubicBezTo>
                    <a:pt x="11" y="3"/>
                    <a:pt x="11" y="3"/>
                    <a:pt x="11" y="3"/>
                  </a:cubicBezTo>
                  <a:cubicBezTo>
                    <a:pt x="11" y="3"/>
                    <a:pt x="11" y="3"/>
                    <a:pt x="11" y="3"/>
                  </a:cubicBezTo>
                  <a:cubicBezTo>
                    <a:pt x="10" y="3"/>
                    <a:pt x="9" y="4"/>
                    <a:pt x="8" y="4"/>
                  </a:cubicBezTo>
                  <a:cubicBezTo>
                    <a:pt x="8" y="4"/>
                    <a:pt x="8" y="4"/>
                    <a:pt x="8" y="4"/>
                  </a:cubicBezTo>
                  <a:cubicBezTo>
                    <a:pt x="7" y="4"/>
                    <a:pt x="6" y="5"/>
                    <a:pt x="6" y="5"/>
                  </a:cubicBezTo>
                  <a:cubicBezTo>
                    <a:pt x="5" y="6"/>
                    <a:pt x="5" y="6"/>
                    <a:pt x="5" y="6"/>
                  </a:cubicBezTo>
                  <a:cubicBezTo>
                    <a:pt x="5" y="6"/>
                    <a:pt x="4" y="7"/>
                    <a:pt x="4" y="8"/>
                  </a:cubicBezTo>
                  <a:cubicBezTo>
                    <a:pt x="4" y="9"/>
                    <a:pt x="3" y="10"/>
                    <a:pt x="3" y="11"/>
                  </a:cubicBezTo>
                  <a:lnTo>
                    <a:pt x="3" y="30"/>
                  </a:lnTo>
                  <a:close/>
                  <a:moveTo>
                    <a:pt x="3" y="30"/>
                  </a:moveTo>
                  <a:cubicBezTo>
                    <a:pt x="3" y="30"/>
                    <a:pt x="3" y="30"/>
                    <a:pt x="3" y="3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9" name="Freeform 571">
              <a:extLst>
                <a:ext uri="{FF2B5EF4-FFF2-40B4-BE49-F238E27FC236}">
                  <a16:creationId xmlns:a16="http://schemas.microsoft.com/office/drawing/2014/main" id="{68A552B2-04C3-4ED4-B289-A883AF6BA6FD}"/>
                </a:ext>
              </a:extLst>
            </p:cNvPr>
            <p:cNvSpPr>
              <a:spLocks noEditPoints="1"/>
            </p:cNvSpPr>
            <p:nvPr/>
          </p:nvSpPr>
          <p:spPr bwMode="auto">
            <a:xfrm>
              <a:off x="3937001" y="2976563"/>
              <a:ext cx="55563" cy="50800"/>
            </a:xfrm>
            <a:custGeom>
              <a:avLst/>
              <a:gdLst>
                <a:gd name="T0" fmla="*/ 3 w 14"/>
                <a:gd name="T1" fmla="*/ 12 h 13"/>
                <a:gd name="T2" fmla="*/ 2 w 14"/>
                <a:gd name="T3" fmla="*/ 13 h 13"/>
                <a:gd name="T4" fmla="*/ 0 w 14"/>
                <a:gd name="T5" fmla="*/ 12 h 13"/>
                <a:gd name="T6" fmla="*/ 4 w 14"/>
                <a:gd name="T7" fmla="*/ 3 h 13"/>
                <a:gd name="T8" fmla="*/ 4 w 14"/>
                <a:gd name="T9" fmla="*/ 3 h 13"/>
                <a:gd name="T10" fmla="*/ 12 w 14"/>
                <a:gd name="T11" fmla="*/ 0 h 13"/>
                <a:gd name="T12" fmla="*/ 14 w 14"/>
                <a:gd name="T13" fmla="*/ 1 h 13"/>
                <a:gd name="T14" fmla="*/ 12 w 14"/>
                <a:gd name="T15" fmla="*/ 3 h 13"/>
                <a:gd name="T16" fmla="*/ 6 w 14"/>
                <a:gd name="T17" fmla="*/ 5 h 13"/>
                <a:gd name="T18" fmla="*/ 6 w 14"/>
                <a:gd name="T19" fmla="*/ 5 h 13"/>
                <a:gd name="T20" fmla="*/ 3 w 14"/>
                <a:gd name="T21" fmla="*/ 12 h 13"/>
                <a:gd name="T22" fmla="*/ 3 w 14"/>
                <a:gd name="T23" fmla="*/ 12 h 13"/>
                <a:gd name="T24" fmla="*/ 3 w 14"/>
                <a:gd name="T25"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3">
                  <a:moveTo>
                    <a:pt x="3" y="12"/>
                  </a:moveTo>
                  <a:cubicBezTo>
                    <a:pt x="3" y="13"/>
                    <a:pt x="2" y="13"/>
                    <a:pt x="2" y="13"/>
                  </a:cubicBezTo>
                  <a:cubicBezTo>
                    <a:pt x="1" y="13"/>
                    <a:pt x="0" y="13"/>
                    <a:pt x="0" y="12"/>
                  </a:cubicBezTo>
                  <a:cubicBezTo>
                    <a:pt x="0" y="8"/>
                    <a:pt x="1" y="5"/>
                    <a:pt x="4" y="3"/>
                  </a:cubicBezTo>
                  <a:cubicBezTo>
                    <a:pt x="4" y="3"/>
                    <a:pt x="4" y="3"/>
                    <a:pt x="4" y="3"/>
                  </a:cubicBezTo>
                  <a:cubicBezTo>
                    <a:pt x="6" y="1"/>
                    <a:pt x="9" y="0"/>
                    <a:pt x="12" y="0"/>
                  </a:cubicBezTo>
                  <a:cubicBezTo>
                    <a:pt x="13" y="0"/>
                    <a:pt x="14" y="0"/>
                    <a:pt x="14" y="1"/>
                  </a:cubicBezTo>
                  <a:cubicBezTo>
                    <a:pt x="14" y="2"/>
                    <a:pt x="13" y="3"/>
                    <a:pt x="12" y="3"/>
                  </a:cubicBezTo>
                  <a:cubicBezTo>
                    <a:pt x="10" y="3"/>
                    <a:pt x="8" y="4"/>
                    <a:pt x="6" y="5"/>
                  </a:cubicBezTo>
                  <a:cubicBezTo>
                    <a:pt x="6" y="5"/>
                    <a:pt x="6" y="5"/>
                    <a:pt x="6" y="5"/>
                  </a:cubicBezTo>
                  <a:cubicBezTo>
                    <a:pt x="4" y="7"/>
                    <a:pt x="3" y="9"/>
                    <a:pt x="3" y="12"/>
                  </a:cubicBezTo>
                  <a:close/>
                  <a:moveTo>
                    <a:pt x="3" y="12"/>
                  </a:moveTo>
                  <a:cubicBezTo>
                    <a:pt x="3" y="12"/>
                    <a:pt x="3" y="12"/>
                    <a:pt x="3" y="1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0" name="Freeform 572">
              <a:extLst>
                <a:ext uri="{FF2B5EF4-FFF2-40B4-BE49-F238E27FC236}">
                  <a16:creationId xmlns:a16="http://schemas.microsoft.com/office/drawing/2014/main" id="{4C755833-C11A-4ACC-8580-35BCDCBCC826}"/>
                </a:ext>
              </a:extLst>
            </p:cNvPr>
            <p:cNvSpPr>
              <a:spLocks noEditPoints="1"/>
            </p:cNvSpPr>
            <p:nvPr/>
          </p:nvSpPr>
          <p:spPr bwMode="auto">
            <a:xfrm>
              <a:off x="4119563" y="2725738"/>
              <a:ext cx="161925" cy="166687"/>
            </a:xfrm>
            <a:custGeom>
              <a:avLst/>
              <a:gdLst>
                <a:gd name="T0" fmla="*/ 42 w 42"/>
                <a:gd name="T1" fmla="*/ 21 h 43"/>
                <a:gd name="T2" fmla="*/ 36 w 42"/>
                <a:gd name="T3" fmla="*/ 36 h 43"/>
                <a:gd name="T4" fmla="*/ 36 w 42"/>
                <a:gd name="T5" fmla="*/ 36 h 43"/>
                <a:gd name="T6" fmla="*/ 21 w 42"/>
                <a:gd name="T7" fmla="*/ 43 h 43"/>
                <a:gd name="T8" fmla="*/ 6 w 42"/>
                <a:gd name="T9" fmla="*/ 36 h 43"/>
                <a:gd name="T10" fmla="*/ 6 w 42"/>
                <a:gd name="T11" fmla="*/ 36 h 43"/>
                <a:gd name="T12" fmla="*/ 0 w 42"/>
                <a:gd name="T13" fmla="*/ 21 h 43"/>
                <a:gd name="T14" fmla="*/ 6 w 42"/>
                <a:gd name="T15" fmla="*/ 6 h 43"/>
                <a:gd name="T16" fmla="*/ 6 w 42"/>
                <a:gd name="T17" fmla="*/ 6 h 43"/>
                <a:gd name="T18" fmla="*/ 21 w 42"/>
                <a:gd name="T19" fmla="*/ 0 h 43"/>
                <a:gd name="T20" fmla="*/ 36 w 42"/>
                <a:gd name="T21" fmla="*/ 6 h 43"/>
                <a:gd name="T22" fmla="*/ 36 w 42"/>
                <a:gd name="T23" fmla="*/ 6 h 43"/>
                <a:gd name="T24" fmla="*/ 42 w 42"/>
                <a:gd name="T25" fmla="*/ 21 h 43"/>
                <a:gd name="T26" fmla="*/ 34 w 42"/>
                <a:gd name="T27" fmla="*/ 34 h 43"/>
                <a:gd name="T28" fmla="*/ 39 w 42"/>
                <a:gd name="T29" fmla="*/ 21 h 43"/>
                <a:gd name="T30" fmla="*/ 34 w 42"/>
                <a:gd name="T31" fmla="*/ 8 h 43"/>
                <a:gd name="T32" fmla="*/ 34 w 42"/>
                <a:gd name="T33" fmla="*/ 8 h 43"/>
                <a:gd name="T34" fmla="*/ 21 w 42"/>
                <a:gd name="T35" fmla="*/ 3 h 43"/>
                <a:gd name="T36" fmla="*/ 8 w 42"/>
                <a:gd name="T37" fmla="*/ 8 h 43"/>
                <a:gd name="T38" fmla="*/ 8 w 42"/>
                <a:gd name="T39" fmla="*/ 8 h 43"/>
                <a:gd name="T40" fmla="*/ 3 w 42"/>
                <a:gd name="T41" fmla="*/ 21 h 43"/>
                <a:gd name="T42" fmla="*/ 8 w 42"/>
                <a:gd name="T43" fmla="*/ 34 h 43"/>
                <a:gd name="T44" fmla="*/ 8 w 42"/>
                <a:gd name="T45" fmla="*/ 34 h 43"/>
                <a:gd name="T46" fmla="*/ 21 w 42"/>
                <a:gd name="T47" fmla="*/ 40 h 43"/>
                <a:gd name="T48" fmla="*/ 34 w 42"/>
                <a:gd name="T49" fmla="*/ 34 h 43"/>
                <a:gd name="T50" fmla="*/ 34 w 42"/>
                <a:gd name="T51" fmla="*/ 34 h 43"/>
                <a:gd name="T52" fmla="*/ 34 w 42"/>
                <a:gd name="T53"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2" h="43">
                  <a:moveTo>
                    <a:pt x="42" y="21"/>
                  </a:moveTo>
                  <a:cubicBezTo>
                    <a:pt x="42" y="27"/>
                    <a:pt x="40" y="33"/>
                    <a:pt x="36" y="36"/>
                  </a:cubicBezTo>
                  <a:cubicBezTo>
                    <a:pt x="36" y="36"/>
                    <a:pt x="36" y="36"/>
                    <a:pt x="36" y="36"/>
                  </a:cubicBezTo>
                  <a:cubicBezTo>
                    <a:pt x="32" y="40"/>
                    <a:pt x="27" y="43"/>
                    <a:pt x="21" y="43"/>
                  </a:cubicBezTo>
                  <a:cubicBezTo>
                    <a:pt x="15" y="43"/>
                    <a:pt x="10" y="40"/>
                    <a:pt x="6" y="36"/>
                  </a:cubicBezTo>
                  <a:cubicBezTo>
                    <a:pt x="6" y="36"/>
                    <a:pt x="6" y="36"/>
                    <a:pt x="6" y="36"/>
                  </a:cubicBezTo>
                  <a:cubicBezTo>
                    <a:pt x="2" y="33"/>
                    <a:pt x="0" y="27"/>
                    <a:pt x="0" y="21"/>
                  </a:cubicBezTo>
                  <a:cubicBezTo>
                    <a:pt x="0" y="15"/>
                    <a:pt x="2" y="10"/>
                    <a:pt x="6" y="6"/>
                  </a:cubicBezTo>
                  <a:cubicBezTo>
                    <a:pt x="6" y="6"/>
                    <a:pt x="6" y="6"/>
                    <a:pt x="6" y="6"/>
                  </a:cubicBezTo>
                  <a:cubicBezTo>
                    <a:pt x="10" y="2"/>
                    <a:pt x="15" y="0"/>
                    <a:pt x="21" y="0"/>
                  </a:cubicBezTo>
                  <a:cubicBezTo>
                    <a:pt x="27" y="0"/>
                    <a:pt x="32" y="2"/>
                    <a:pt x="36" y="6"/>
                  </a:cubicBezTo>
                  <a:cubicBezTo>
                    <a:pt x="36" y="6"/>
                    <a:pt x="36" y="6"/>
                    <a:pt x="36" y="6"/>
                  </a:cubicBezTo>
                  <a:cubicBezTo>
                    <a:pt x="40" y="10"/>
                    <a:pt x="42" y="15"/>
                    <a:pt x="42" y="21"/>
                  </a:cubicBezTo>
                  <a:close/>
                  <a:moveTo>
                    <a:pt x="34" y="34"/>
                  </a:moveTo>
                  <a:cubicBezTo>
                    <a:pt x="37" y="31"/>
                    <a:pt x="39" y="26"/>
                    <a:pt x="39" y="21"/>
                  </a:cubicBezTo>
                  <a:cubicBezTo>
                    <a:pt x="39" y="16"/>
                    <a:pt x="37" y="12"/>
                    <a:pt x="34" y="8"/>
                  </a:cubicBezTo>
                  <a:cubicBezTo>
                    <a:pt x="34" y="8"/>
                    <a:pt x="34" y="8"/>
                    <a:pt x="34" y="8"/>
                  </a:cubicBezTo>
                  <a:cubicBezTo>
                    <a:pt x="31" y="5"/>
                    <a:pt x="26" y="3"/>
                    <a:pt x="21" y="3"/>
                  </a:cubicBezTo>
                  <a:cubicBezTo>
                    <a:pt x="16" y="3"/>
                    <a:pt x="11" y="5"/>
                    <a:pt x="8" y="8"/>
                  </a:cubicBezTo>
                  <a:cubicBezTo>
                    <a:pt x="8" y="8"/>
                    <a:pt x="8" y="8"/>
                    <a:pt x="8" y="8"/>
                  </a:cubicBezTo>
                  <a:cubicBezTo>
                    <a:pt x="5" y="12"/>
                    <a:pt x="3" y="16"/>
                    <a:pt x="3" y="21"/>
                  </a:cubicBezTo>
                  <a:cubicBezTo>
                    <a:pt x="3" y="26"/>
                    <a:pt x="5" y="31"/>
                    <a:pt x="8" y="34"/>
                  </a:cubicBezTo>
                  <a:cubicBezTo>
                    <a:pt x="8" y="34"/>
                    <a:pt x="8" y="34"/>
                    <a:pt x="8" y="34"/>
                  </a:cubicBezTo>
                  <a:cubicBezTo>
                    <a:pt x="11" y="38"/>
                    <a:pt x="16" y="40"/>
                    <a:pt x="21" y="40"/>
                  </a:cubicBezTo>
                  <a:cubicBezTo>
                    <a:pt x="26" y="40"/>
                    <a:pt x="31" y="38"/>
                    <a:pt x="34" y="34"/>
                  </a:cubicBezTo>
                  <a:close/>
                  <a:moveTo>
                    <a:pt x="34" y="34"/>
                  </a:moveTo>
                  <a:cubicBezTo>
                    <a:pt x="34" y="34"/>
                    <a:pt x="34" y="34"/>
                    <a:pt x="34" y="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1" name="Freeform 573">
              <a:extLst>
                <a:ext uri="{FF2B5EF4-FFF2-40B4-BE49-F238E27FC236}">
                  <a16:creationId xmlns:a16="http://schemas.microsoft.com/office/drawing/2014/main" id="{8B266B6E-8AC6-4F57-907F-A0B8E3E8D54B}"/>
                </a:ext>
              </a:extLst>
            </p:cNvPr>
            <p:cNvSpPr>
              <a:spLocks noEditPoints="1"/>
            </p:cNvSpPr>
            <p:nvPr/>
          </p:nvSpPr>
          <p:spPr bwMode="auto">
            <a:xfrm>
              <a:off x="4154488" y="2760663"/>
              <a:ext cx="53975" cy="53975"/>
            </a:xfrm>
            <a:custGeom>
              <a:avLst/>
              <a:gdLst>
                <a:gd name="T0" fmla="*/ 3 w 14"/>
                <a:gd name="T1" fmla="*/ 12 h 14"/>
                <a:gd name="T2" fmla="*/ 1 w 14"/>
                <a:gd name="T3" fmla="*/ 14 h 14"/>
                <a:gd name="T4" fmla="*/ 0 w 14"/>
                <a:gd name="T5" fmla="*/ 12 h 14"/>
                <a:gd name="T6" fmla="*/ 3 w 14"/>
                <a:gd name="T7" fmla="*/ 4 h 14"/>
                <a:gd name="T8" fmla="*/ 12 w 14"/>
                <a:gd name="T9" fmla="*/ 0 h 14"/>
                <a:gd name="T10" fmla="*/ 14 w 14"/>
                <a:gd name="T11" fmla="*/ 2 h 14"/>
                <a:gd name="T12" fmla="*/ 12 w 14"/>
                <a:gd name="T13" fmla="*/ 3 h 14"/>
                <a:gd name="T14" fmla="*/ 5 w 14"/>
                <a:gd name="T15" fmla="*/ 6 h 14"/>
                <a:gd name="T16" fmla="*/ 5 w 14"/>
                <a:gd name="T17" fmla="*/ 6 h 14"/>
                <a:gd name="T18" fmla="*/ 3 w 14"/>
                <a:gd name="T19" fmla="*/ 12 h 14"/>
                <a:gd name="T20" fmla="*/ 3 w 14"/>
                <a:gd name="T21" fmla="*/ 12 h 14"/>
                <a:gd name="T22" fmla="*/ 3 w 14"/>
                <a:gd name="T23"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14">
                  <a:moveTo>
                    <a:pt x="3" y="12"/>
                  </a:moveTo>
                  <a:cubicBezTo>
                    <a:pt x="3" y="13"/>
                    <a:pt x="2" y="14"/>
                    <a:pt x="1" y="14"/>
                  </a:cubicBezTo>
                  <a:cubicBezTo>
                    <a:pt x="0" y="14"/>
                    <a:pt x="0" y="13"/>
                    <a:pt x="0" y="12"/>
                  </a:cubicBezTo>
                  <a:cubicBezTo>
                    <a:pt x="0" y="9"/>
                    <a:pt x="1" y="6"/>
                    <a:pt x="3" y="4"/>
                  </a:cubicBezTo>
                  <a:cubicBezTo>
                    <a:pt x="6" y="1"/>
                    <a:pt x="9" y="0"/>
                    <a:pt x="12" y="0"/>
                  </a:cubicBezTo>
                  <a:cubicBezTo>
                    <a:pt x="13" y="0"/>
                    <a:pt x="14" y="1"/>
                    <a:pt x="14" y="2"/>
                  </a:cubicBezTo>
                  <a:cubicBezTo>
                    <a:pt x="14" y="2"/>
                    <a:pt x="13" y="3"/>
                    <a:pt x="12" y="3"/>
                  </a:cubicBezTo>
                  <a:cubicBezTo>
                    <a:pt x="9" y="3"/>
                    <a:pt x="7" y="4"/>
                    <a:pt x="5" y="6"/>
                  </a:cubicBezTo>
                  <a:cubicBezTo>
                    <a:pt x="5" y="6"/>
                    <a:pt x="5" y="6"/>
                    <a:pt x="5" y="6"/>
                  </a:cubicBezTo>
                  <a:cubicBezTo>
                    <a:pt x="4" y="7"/>
                    <a:pt x="3" y="10"/>
                    <a:pt x="3" y="12"/>
                  </a:cubicBezTo>
                  <a:close/>
                  <a:moveTo>
                    <a:pt x="3" y="12"/>
                  </a:moveTo>
                  <a:cubicBezTo>
                    <a:pt x="3" y="12"/>
                    <a:pt x="3" y="12"/>
                    <a:pt x="3" y="1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2" name="Freeform 574">
              <a:extLst>
                <a:ext uri="{FF2B5EF4-FFF2-40B4-BE49-F238E27FC236}">
                  <a16:creationId xmlns:a16="http://schemas.microsoft.com/office/drawing/2014/main" id="{91763F24-DC09-4A16-A635-B4F1A0B4BCD6}"/>
                </a:ext>
              </a:extLst>
            </p:cNvPr>
            <p:cNvSpPr>
              <a:spLocks noEditPoints="1"/>
            </p:cNvSpPr>
            <p:nvPr/>
          </p:nvSpPr>
          <p:spPr bwMode="auto">
            <a:xfrm>
              <a:off x="4046538" y="2760663"/>
              <a:ext cx="34925" cy="61912"/>
            </a:xfrm>
            <a:custGeom>
              <a:avLst/>
              <a:gdLst>
                <a:gd name="T0" fmla="*/ 0 w 9"/>
                <a:gd name="T1" fmla="*/ 3 h 16"/>
                <a:gd name="T2" fmla="*/ 0 w 9"/>
                <a:gd name="T3" fmla="*/ 1 h 16"/>
                <a:gd name="T4" fmla="*/ 2 w 9"/>
                <a:gd name="T5" fmla="*/ 1 h 16"/>
                <a:gd name="T6" fmla="*/ 9 w 9"/>
                <a:gd name="T7" fmla="*/ 7 h 16"/>
                <a:gd name="T8" fmla="*/ 9 w 9"/>
                <a:gd name="T9" fmla="*/ 9 h 16"/>
                <a:gd name="T10" fmla="*/ 9 w 9"/>
                <a:gd name="T11" fmla="*/ 9 h 16"/>
                <a:gd name="T12" fmla="*/ 2 w 9"/>
                <a:gd name="T13" fmla="*/ 15 h 16"/>
                <a:gd name="T14" fmla="*/ 0 w 9"/>
                <a:gd name="T15" fmla="*/ 15 h 16"/>
                <a:gd name="T16" fmla="*/ 0 w 9"/>
                <a:gd name="T17" fmla="*/ 13 h 16"/>
                <a:gd name="T18" fmla="*/ 5 w 9"/>
                <a:gd name="T19" fmla="*/ 8 h 16"/>
                <a:gd name="T20" fmla="*/ 0 w 9"/>
                <a:gd name="T21" fmla="*/ 3 h 16"/>
                <a:gd name="T22" fmla="*/ 0 w 9"/>
                <a:gd name="T23" fmla="*/ 3 h 16"/>
                <a:gd name="T24" fmla="*/ 0 w 9"/>
                <a:gd name="T25"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16">
                  <a:moveTo>
                    <a:pt x="0" y="3"/>
                  </a:moveTo>
                  <a:cubicBezTo>
                    <a:pt x="0" y="2"/>
                    <a:pt x="0" y="1"/>
                    <a:pt x="0" y="1"/>
                  </a:cubicBezTo>
                  <a:cubicBezTo>
                    <a:pt x="1" y="0"/>
                    <a:pt x="2" y="0"/>
                    <a:pt x="2" y="1"/>
                  </a:cubicBezTo>
                  <a:cubicBezTo>
                    <a:pt x="9" y="7"/>
                    <a:pt x="9" y="7"/>
                    <a:pt x="9" y="7"/>
                  </a:cubicBezTo>
                  <a:cubicBezTo>
                    <a:pt x="9" y="7"/>
                    <a:pt x="9" y="8"/>
                    <a:pt x="9" y="9"/>
                  </a:cubicBezTo>
                  <a:cubicBezTo>
                    <a:pt x="9" y="9"/>
                    <a:pt x="9" y="9"/>
                    <a:pt x="9" y="9"/>
                  </a:cubicBezTo>
                  <a:cubicBezTo>
                    <a:pt x="2" y="15"/>
                    <a:pt x="2" y="15"/>
                    <a:pt x="2" y="15"/>
                  </a:cubicBezTo>
                  <a:cubicBezTo>
                    <a:pt x="2" y="16"/>
                    <a:pt x="1" y="16"/>
                    <a:pt x="0" y="15"/>
                  </a:cubicBezTo>
                  <a:cubicBezTo>
                    <a:pt x="0" y="15"/>
                    <a:pt x="0" y="14"/>
                    <a:pt x="0" y="13"/>
                  </a:cubicBezTo>
                  <a:cubicBezTo>
                    <a:pt x="5" y="8"/>
                    <a:pt x="5" y="8"/>
                    <a:pt x="5" y="8"/>
                  </a:cubicBezTo>
                  <a:lnTo>
                    <a:pt x="0" y="3"/>
                  </a:lnTo>
                  <a:close/>
                  <a:moveTo>
                    <a:pt x="0" y="3"/>
                  </a:moveTo>
                  <a:cubicBezTo>
                    <a:pt x="0" y="3"/>
                    <a:pt x="0" y="3"/>
                    <a:pt x="0"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3" name="Freeform 575">
              <a:extLst>
                <a:ext uri="{FF2B5EF4-FFF2-40B4-BE49-F238E27FC236}">
                  <a16:creationId xmlns:a16="http://schemas.microsoft.com/office/drawing/2014/main" id="{32DFF92F-566B-4B19-AFDD-B8BD100EB7CA}"/>
                </a:ext>
              </a:extLst>
            </p:cNvPr>
            <p:cNvSpPr>
              <a:spLocks noEditPoints="1"/>
            </p:cNvSpPr>
            <p:nvPr/>
          </p:nvSpPr>
          <p:spPr bwMode="auto">
            <a:xfrm>
              <a:off x="3925888" y="2868613"/>
              <a:ext cx="61913" cy="34925"/>
            </a:xfrm>
            <a:custGeom>
              <a:avLst/>
              <a:gdLst>
                <a:gd name="T0" fmla="*/ 1 w 16"/>
                <a:gd name="T1" fmla="*/ 2 h 9"/>
                <a:gd name="T2" fmla="*/ 1 w 16"/>
                <a:gd name="T3" fmla="*/ 0 h 9"/>
                <a:gd name="T4" fmla="*/ 3 w 16"/>
                <a:gd name="T5" fmla="*/ 0 h 9"/>
                <a:gd name="T6" fmla="*/ 8 w 16"/>
                <a:gd name="T7" fmla="*/ 5 h 9"/>
                <a:gd name="T8" fmla="*/ 13 w 16"/>
                <a:gd name="T9" fmla="*/ 0 h 9"/>
                <a:gd name="T10" fmla="*/ 15 w 16"/>
                <a:gd name="T11" fmla="*/ 0 h 9"/>
                <a:gd name="T12" fmla="*/ 15 w 16"/>
                <a:gd name="T13" fmla="*/ 2 h 9"/>
                <a:gd name="T14" fmla="*/ 9 w 16"/>
                <a:gd name="T15" fmla="*/ 9 h 9"/>
                <a:gd name="T16" fmla="*/ 7 w 16"/>
                <a:gd name="T17" fmla="*/ 9 h 9"/>
                <a:gd name="T18" fmla="*/ 1 w 16"/>
                <a:gd name="T19" fmla="*/ 2 h 9"/>
                <a:gd name="T20" fmla="*/ 1 w 16"/>
                <a:gd name="T21" fmla="*/ 2 h 9"/>
                <a:gd name="T22" fmla="*/ 1 w 16"/>
                <a:gd name="T23"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9">
                  <a:moveTo>
                    <a:pt x="1" y="2"/>
                  </a:moveTo>
                  <a:cubicBezTo>
                    <a:pt x="0" y="2"/>
                    <a:pt x="0" y="1"/>
                    <a:pt x="1" y="0"/>
                  </a:cubicBezTo>
                  <a:cubicBezTo>
                    <a:pt x="1" y="0"/>
                    <a:pt x="2" y="0"/>
                    <a:pt x="3" y="0"/>
                  </a:cubicBezTo>
                  <a:cubicBezTo>
                    <a:pt x="8" y="5"/>
                    <a:pt x="8" y="5"/>
                    <a:pt x="8" y="5"/>
                  </a:cubicBezTo>
                  <a:cubicBezTo>
                    <a:pt x="13" y="0"/>
                    <a:pt x="13" y="0"/>
                    <a:pt x="13" y="0"/>
                  </a:cubicBezTo>
                  <a:cubicBezTo>
                    <a:pt x="13" y="0"/>
                    <a:pt x="14" y="0"/>
                    <a:pt x="15" y="0"/>
                  </a:cubicBezTo>
                  <a:cubicBezTo>
                    <a:pt x="16" y="1"/>
                    <a:pt x="16" y="2"/>
                    <a:pt x="15" y="2"/>
                  </a:cubicBezTo>
                  <a:cubicBezTo>
                    <a:pt x="9" y="9"/>
                    <a:pt x="9" y="9"/>
                    <a:pt x="9" y="9"/>
                  </a:cubicBezTo>
                  <a:cubicBezTo>
                    <a:pt x="8" y="9"/>
                    <a:pt x="7" y="9"/>
                    <a:pt x="7" y="9"/>
                  </a:cubicBezTo>
                  <a:lnTo>
                    <a:pt x="1" y="2"/>
                  </a:lnTo>
                  <a:close/>
                  <a:moveTo>
                    <a:pt x="1" y="2"/>
                  </a:moveTo>
                  <a:cubicBezTo>
                    <a:pt x="1" y="2"/>
                    <a:pt x="1" y="2"/>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4" name="Freeform 576">
              <a:extLst>
                <a:ext uri="{FF2B5EF4-FFF2-40B4-BE49-F238E27FC236}">
                  <a16:creationId xmlns:a16="http://schemas.microsoft.com/office/drawing/2014/main" id="{CDC05C45-A423-409E-8B6E-E30B7B124FBC}"/>
                </a:ext>
              </a:extLst>
            </p:cNvPr>
            <p:cNvSpPr>
              <a:spLocks noEditPoints="1"/>
            </p:cNvSpPr>
            <p:nvPr/>
          </p:nvSpPr>
          <p:spPr bwMode="auto">
            <a:xfrm>
              <a:off x="4103688" y="2927350"/>
              <a:ext cx="131763" cy="119062"/>
            </a:xfrm>
            <a:custGeom>
              <a:avLst/>
              <a:gdLst>
                <a:gd name="T0" fmla="*/ 31 w 34"/>
                <a:gd name="T1" fmla="*/ 2 h 31"/>
                <a:gd name="T2" fmla="*/ 32 w 34"/>
                <a:gd name="T3" fmla="*/ 0 h 31"/>
                <a:gd name="T4" fmla="*/ 34 w 34"/>
                <a:gd name="T5" fmla="*/ 2 h 31"/>
                <a:gd name="T6" fmla="*/ 34 w 34"/>
                <a:gd name="T7" fmla="*/ 20 h 31"/>
                <a:gd name="T8" fmla="*/ 33 w 34"/>
                <a:gd name="T9" fmla="*/ 24 h 31"/>
                <a:gd name="T10" fmla="*/ 31 w 34"/>
                <a:gd name="T11" fmla="*/ 28 h 31"/>
                <a:gd name="T12" fmla="*/ 31 w 34"/>
                <a:gd name="T13" fmla="*/ 28 h 31"/>
                <a:gd name="T14" fmla="*/ 31 w 34"/>
                <a:gd name="T15" fmla="*/ 28 h 31"/>
                <a:gd name="T16" fmla="*/ 28 w 34"/>
                <a:gd name="T17" fmla="*/ 30 h 31"/>
                <a:gd name="T18" fmla="*/ 24 w 34"/>
                <a:gd name="T19" fmla="*/ 31 h 31"/>
                <a:gd name="T20" fmla="*/ 2 w 34"/>
                <a:gd name="T21" fmla="*/ 31 h 31"/>
                <a:gd name="T22" fmla="*/ 0 w 34"/>
                <a:gd name="T23" fmla="*/ 29 h 31"/>
                <a:gd name="T24" fmla="*/ 2 w 34"/>
                <a:gd name="T25" fmla="*/ 28 h 31"/>
                <a:gd name="T26" fmla="*/ 24 w 34"/>
                <a:gd name="T27" fmla="*/ 28 h 31"/>
                <a:gd name="T28" fmla="*/ 24 w 34"/>
                <a:gd name="T29" fmla="*/ 28 h 31"/>
                <a:gd name="T30" fmla="*/ 26 w 34"/>
                <a:gd name="T31" fmla="*/ 27 h 31"/>
                <a:gd name="T32" fmla="*/ 29 w 34"/>
                <a:gd name="T33" fmla="*/ 26 h 31"/>
                <a:gd name="T34" fmla="*/ 29 w 34"/>
                <a:gd name="T35" fmla="*/ 26 h 31"/>
                <a:gd name="T36" fmla="*/ 30 w 34"/>
                <a:gd name="T37" fmla="*/ 23 h 31"/>
                <a:gd name="T38" fmla="*/ 31 w 34"/>
                <a:gd name="T39" fmla="*/ 20 h 31"/>
                <a:gd name="T40" fmla="*/ 31 w 34"/>
                <a:gd name="T41" fmla="*/ 2 h 31"/>
                <a:gd name="T42" fmla="*/ 31 w 34"/>
                <a:gd name="T43" fmla="*/ 2 h 31"/>
                <a:gd name="T44" fmla="*/ 31 w 34"/>
                <a:gd name="T45" fmla="*/ 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 h="31">
                  <a:moveTo>
                    <a:pt x="31" y="2"/>
                  </a:moveTo>
                  <a:cubicBezTo>
                    <a:pt x="31" y="1"/>
                    <a:pt x="32" y="0"/>
                    <a:pt x="32" y="0"/>
                  </a:cubicBezTo>
                  <a:cubicBezTo>
                    <a:pt x="33" y="0"/>
                    <a:pt x="34" y="1"/>
                    <a:pt x="34" y="2"/>
                  </a:cubicBezTo>
                  <a:cubicBezTo>
                    <a:pt x="34" y="20"/>
                    <a:pt x="34" y="20"/>
                    <a:pt x="34" y="20"/>
                  </a:cubicBezTo>
                  <a:cubicBezTo>
                    <a:pt x="34" y="22"/>
                    <a:pt x="34" y="23"/>
                    <a:pt x="33" y="24"/>
                  </a:cubicBezTo>
                  <a:cubicBezTo>
                    <a:pt x="33" y="26"/>
                    <a:pt x="32" y="27"/>
                    <a:pt x="31" y="28"/>
                  </a:cubicBezTo>
                  <a:cubicBezTo>
                    <a:pt x="31" y="28"/>
                    <a:pt x="31" y="28"/>
                    <a:pt x="31" y="28"/>
                  </a:cubicBezTo>
                  <a:cubicBezTo>
                    <a:pt x="31" y="28"/>
                    <a:pt x="31" y="28"/>
                    <a:pt x="31" y="28"/>
                  </a:cubicBezTo>
                  <a:cubicBezTo>
                    <a:pt x="30" y="29"/>
                    <a:pt x="29" y="29"/>
                    <a:pt x="28" y="30"/>
                  </a:cubicBezTo>
                  <a:cubicBezTo>
                    <a:pt x="26" y="30"/>
                    <a:pt x="25" y="31"/>
                    <a:pt x="24" y="31"/>
                  </a:cubicBezTo>
                  <a:cubicBezTo>
                    <a:pt x="2" y="31"/>
                    <a:pt x="2" y="31"/>
                    <a:pt x="2" y="31"/>
                  </a:cubicBezTo>
                  <a:cubicBezTo>
                    <a:pt x="1" y="31"/>
                    <a:pt x="0" y="30"/>
                    <a:pt x="0" y="29"/>
                  </a:cubicBezTo>
                  <a:cubicBezTo>
                    <a:pt x="0" y="28"/>
                    <a:pt x="1" y="28"/>
                    <a:pt x="2" y="28"/>
                  </a:cubicBezTo>
                  <a:cubicBezTo>
                    <a:pt x="24" y="28"/>
                    <a:pt x="24" y="28"/>
                    <a:pt x="24" y="28"/>
                  </a:cubicBezTo>
                  <a:cubicBezTo>
                    <a:pt x="24" y="28"/>
                    <a:pt x="24" y="28"/>
                    <a:pt x="24" y="28"/>
                  </a:cubicBezTo>
                  <a:cubicBezTo>
                    <a:pt x="25" y="28"/>
                    <a:pt x="26" y="28"/>
                    <a:pt x="26" y="27"/>
                  </a:cubicBezTo>
                  <a:cubicBezTo>
                    <a:pt x="27" y="27"/>
                    <a:pt x="28" y="26"/>
                    <a:pt x="29" y="26"/>
                  </a:cubicBezTo>
                  <a:cubicBezTo>
                    <a:pt x="29" y="26"/>
                    <a:pt x="29" y="26"/>
                    <a:pt x="29" y="26"/>
                  </a:cubicBezTo>
                  <a:cubicBezTo>
                    <a:pt x="30" y="25"/>
                    <a:pt x="30" y="24"/>
                    <a:pt x="30" y="23"/>
                  </a:cubicBezTo>
                  <a:cubicBezTo>
                    <a:pt x="31" y="22"/>
                    <a:pt x="31" y="21"/>
                    <a:pt x="31" y="20"/>
                  </a:cubicBezTo>
                  <a:lnTo>
                    <a:pt x="31" y="2"/>
                  </a:lnTo>
                  <a:close/>
                  <a:moveTo>
                    <a:pt x="31" y="2"/>
                  </a:moveTo>
                  <a:cubicBezTo>
                    <a:pt x="31" y="2"/>
                    <a:pt x="31" y="2"/>
                    <a:pt x="3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5" name="Freeform 577">
              <a:extLst>
                <a:ext uri="{FF2B5EF4-FFF2-40B4-BE49-F238E27FC236}">
                  <a16:creationId xmlns:a16="http://schemas.microsoft.com/office/drawing/2014/main" id="{F96725C4-9E50-4720-ADA5-7CF684AB456D}"/>
                </a:ext>
              </a:extLst>
            </p:cNvPr>
            <p:cNvSpPr>
              <a:spLocks noEditPoints="1"/>
            </p:cNvSpPr>
            <p:nvPr/>
          </p:nvSpPr>
          <p:spPr bwMode="auto">
            <a:xfrm>
              <a:off x="4103688" y="3008313"/>
              <a:ext cx="39688" cy="61912"/>
            </a:xfrm>
            <a:custGeom>
              <a:avLst/>
              <a:gdLst>
                <a:gd name="T0" fmla="*/ 9 w 10"/>
                <a:gd name="T1" fmla="*/ 13 h 16"/>
                <a:gd name="T2" fmla="*/ 9 w 10"/>
                <a:gd name="T3" fmla="*/ 15 h 16"/>
                <a:gd name="T4" fmla="*/ 7 w 10"/>
                <a:gd name="T5" fmla="*/ 15 h 16"/>
                <a:gd name="T6" fmla="*/ 1 w 10"/>
                <a:gd name="T7" fmla="*/ 9 h 16"/>
                <a:gd name="T8" fmla="*/ 1 w 10"/>
                <a:gd name="T9" fmla="*/ 7 h 16"/>
                <a:gd name="T10" fmla="*/ 7 w 10"/>
                <a:gd name="T11" fmla="*/ 1 h 16"/>
                <a:gd name="T12" fmla="*/ 9 w 10"/>
                <a:gd name="T13" fmla="*/ 1 h 16"/>
                <a:gd name="T14" fmla="*/ 9 w 10"/>
                <a:gd name="T15" fmla="*/ 3 h 16"/>
                <a:gd name="T16" fmla="*/ 4 w 10"/>
                <a:gd name="T17" fmla="*/ 8 h 16"/>
                <a:gd name="T18" fmla="*/ 9 w 10"/>
                <a:gd name="T19" fmla="*/ 13 h 16"/>
                <a:gd name="T20" fmla="*/ 9 w 10"/>
                <a:gd name="T21" fmla="*/ 13 h 16"/>
                <a:gd name="T22" fmla="*/ 9 w 10"/>
                <a:gd name="T23" fmla="*/ 1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16">
                  <a:moveTo>
                    <a:pt x="9" y="13"/>
                  </a:moveTo>
                  <a:cubicBezTo>
                    <a:pt x="10" y="14"/>
                    <a:pt x="10" y="15"/>
                    <a:pt x="9" y="15"/>
                  </a:cubicBezTo>
                  <a:cubicBezTo>
                    <a:pt x="8" y="16"/>
                    <a:pt x="7" y="16"/>
                    <a:pt x="7" y="15"/>
                  </a:cubicBezTo>
                  <a:cubicBezTo>
                    <a:pt x="1" y="9"/>
                    <a:pt x="1" y="9"/>
                    <a:pt x="1" y="9"/>
                  </a:cubicBezTo>
                  <a:cubicBezTo>
                    <a:pt x="0" y="9"/>
                    <a:pt x="0" y="8"/>
                    <a:pt x="1" y="7"/>
                  </a:cubicBezTo>
                  <a:cubicBezTo>
                    <a:pt x="7" y="1"/>
                    <a:pt x="7" y="1"/>
                    <a:pt x="7" y="1"/>
                  </a:cubicBezTo>
                  <a:cubicBezTo>
                    <a:pt x="7" y="0"/>
                    <a:pt x="8" y="0"/>
                    <a:pt x="9" y="1"/>
                  </a:cubicBezTo>
                  <a:cubicBezTo>
                    <a:pt x="10" y="2"/>
                    <a:pt x="10" y="3"/>
                    <a:pt x="9" y="3"/>
                  </a:cubicBezTo>
                  <a:cubicBezTo>
                    <a:pt x="4" y="8"/>
                    <a:pt x="4" y="8"/>
                    <a:pt x="4" y="8"/>
                  </a:cubicBezTo>
                  <a:lnTo>
                    <a:pt x="9" y="13"/>
                  </a:lnTo>
                  <a:close/>
                  <a:moveTo>
                    <a:pt x="9" y="13"/>
                  </a:moveTo>
                  <a:cubicBezTo>
                    <a:pt x="9" y="13"/>
                    <a:pt x="9" y="13"/>
                    <a:pt x="9"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6" name="Freeform 578">
              <a:extLst>
                <a:ext uri="{FF2B5EF4-FFF2-40B4-BE49-F238E27FC236}">
                  <a16:creationId xmlns:a16="http://schemas.microsoft.com/office/drawing/2014/main" id="{92E20935-ABA6-445B-84F5-8D5079D8BA1C}"/>
                </a:ext>
              </a:extLst>
            </p:cNvPr>
            <p:cNvSpPr>
              <a:spLocks noEditPoints="1"/>
            </p:cNvSpPr>
            <p:nvPr/>
          </p:nvSpPr>
          <p:spPr bwMode="auto">
            <a:xfrm>
              <a:off x="4200526" y="2927350"/>
              <a:ext cx="58738" cy="34925"/>
            </a:xfrm>
            <a:custGeom>
              <a:avLst/>
              <a:gdLst>
                <a:gd name="T0" fmla="*/ 15 w 15"/>
                <a:gd name="T1" fmla="*/ 7 h 9"/>
                <a:gd name="T2" fmla="*/ 15 w 15"/>
                <a:gd name="T3" fmla="*/ 9 h 9"/>
                <a:gd name="T4" fmla="*/ 13 w 15"/>
                <a:gd name="T5" fmla="*/ 9 h 9"/>
                <a:gd name="T6" fmla="*/ 7 w 15"/>
                <a:gd name="T7" fmla="*/ 4 h 9"/>
                <a:gd name="T8" fmla="*/ 2 w 15"/>
                <a:gd name="T9" fmla="*/ 9 h 9"/>
                <a:gd name="T10" fmla="*/ 0 w 15"/>
                <a:gd name="T11" fmla="*/ 9 h 9"/>
                <a:gd name="T12" fmla="*/ 0 w 15"/>
                <a:gd name="T13" fmla="*/ 7 h 9"/>
                <a:gd name="T14" fmla="*/ 6 w 15"/>
                <a:gd name="T15" fmla="*/ 1 h 9"/>
                <a:gd name="T16" fmla="*/ 9 w 15"/>
                <a:gd name="T17" fmla="*/ 1 h 9"/>
                <a:gd name="T18" fmla="*/ 15 w 15"/>
                <a:gd name="T19" fmla="*/ 7 h 9"/>
                <a:gd name="T20" fmla="*/ 15 w 15"/>
                <a:gd name="T21" fmla="*/ 7 h 9"/>
                <a:gd name="T22" fmla="*/ 15 w 15"/>
                <a:gd name="T23"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9">
                  <a:moveTo>
                    <a:pt x="15" y="7"/>
                  </a:moveTo>
                  <a:cubicBezTo>
                    <a:pt x="15" y="7"/>
                    <a:pt x="15" y="8"/>
                    <a:pt x="15" y="9"/>
                  </a:cubicBezTo>
                  <a:cubicBezTo>
                    <a:pt x="14" y="9"/>
                    <a:pt x="13" y="9"/>
                    <a:pt x="13" y="9"/>
                  </a:cubicBezTo>
                  <a:cubicBezTo>
                    <a:pt x="7" y="4"/>
                    <a:pt x="7" y="4"/>
                    <a:pt x="7" y="4"/>
                  </a:cubicBezTo>
                  <a:cubicBezTo>
                    <a:pt x="2" y="9"/>
                    <a:pt x="2" y="9"/>
                    <a:pt x="2" y="9"/>
                  </a:cubicBezTo>
                  <a:cubicBezTo>
                    <a:pt x="2" y="9"/>
                    <a:pt x="1" y="9"/>
                    <a:pt x="0" y="9"/>
                  </a:cubicBezTo>
                  <a:cubicBezTo>
                    <a:pt x="0" y="8"/>
                    <a:pt x="0" y="7"/>
                    <a:pt x="0" y="7"/>
                  </a:cubicBezTo>
                  <a:cubicBezTo>
                    <a:pt x="6" y="1"/>
                    <a:pt x="6" y="1"/>
                    <a:pt x="6" y="1"/>
                  </a:cubicBezTo>
                  <a:cubicBezTo>
                    <a:pt x="7" y="0"/>
                    <a:pt x="8" y="0"/>
                    <a:pt x="9" y="1"/>
                  </a:cubicBezTo>
                  <a:lnTo>
                    <a:pt x="15" y="7"/>
                  </a:lnTo>
                  <a:close/>
                  <a:moveTo>
                    <a:pt x="15" y="7"/>
                  </a:moveTo>
                  <a:cubicBezTo>
                    <a:pt x="15" y="7"/>
                    <a:pt x="15" y="7"/>
                    <a:pt x="15"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sp>
        <p:nvSpPr>
          <p:cNvPr id="17" name="TextBox 54">
            <a:extLst>
              <a:ext uri="{FF2B5EF4-FFF2-40B4-BE49-F238E27FC236}">
                <a16:creationId xmlns:a16="http://schemas.microsoft.com/office/drawing/2014/main" id="{6136CE10-EABB-495E-8511-0A6D41E1A25E}"/>
              </a:ext>
            </a:extLst>
          </p:cNvPr>
          <p:cNvSpPr txBox="1"/>
          <p:nvPr/>
        </p:nvSpPr>
        <p:spPr>
          <a:xfrm>
            <a:off x="4239439" y="2995033"/>
            <a:ext cx="1107997" cy="507831"/>
          </a:xfrm>
          <a:prstGeom prst="rect">
            <a:avLst/>
          </a:prstGeom>
          <a:noFill/>
        </p:spPr>
        <p:txBody>
          <a:bodyPr wrap="none" rtlCol="0">
            <a:spAutoFit/>
          </a:bodyPr>
          <a:lstStyle/>
          <a:p>
            <a:pPr algn="ctr">
              <a:lnSpc>
                <a:spcPct val="150000"/>
              </a:lnSpc>
            </a:pPr>
            <a:r>
              <a:rPr lang="zh-CN" altLang="en-US" b="1" dirty="0">
                <a:solidFill>
                  <a:schemeClr val="bg1"/>
                </a:solidFill>
                <a:cs typeface="+mn-ea"/>
                <a:sym typeface="+mn-lt"/>
              </a:rPr>
              <a:t>市场需求</a:t>
            </a:r>
            <a:endParaRPr lang="en-US" altLang="zh-CN" b="1" dirty="0">
              <a:solidFill>
                <a:schemeClr val="bg1"/>
              </a:solidFill>
              <a:cs typeface="+mn-ea"/>
              <a:sym typeface="+mn-lt"/>
            </a:endParaRPr>
          </a:p>
        </p:txBody>
      </p:sp>
      <p:sp>
        <p:nvSpPr>
          <p:cNvPr id="18" name="Shape 1350">
            <a:extLst>
              <a:ext uri="{FF2B5EF4-FFF2-40B4-BE49-F238E27FC236}">
                <a16:creationId xmlns:a16="http://schemas.microsoft.com/office/drawing/2014/main" id="{58CCDFCD-2012-4051-B405-D2AF31315CC5}"/>
              </a:ext>
            </a:extLst>
          </p:cNvPr>
          <p:cNvSpPr txBox="1"/>
          <p:nvPr/>
        </p:nvSpPr>
        <p:spPr>
          <a:xfrm>
            <a:off x="4142077" y="4087854"/>
            <a:ext cx="1302718" cy="377031"/>
          </a:xfrm>
          <a:prstGeom prst="rect">
            <a:avLst/>
          </a:prstGeom>
          <a:noFill/>
          <a:ln>
            <a:noFill/>
          </a:ln>
        </p:spPr>
        <p:txBody>
          <a:bodyPr lIns="45713" tIns="22850" rIns="45713" bIns="22850" anchor="t" anchorCtr="0">
            <a:noAutofit/>
          </a:bodyPr>
          <a:lstStyle/>
          <a:p>
            <a:pPr algn="ctr">
              <a:buSzPct val="25000"/>
            </a:pPr>
            <a:r>
              <a:rPr lang="zh-CN" altLang="en-US" b="1" dirty="0">
                <a:cs typeface="+mn-ea"/>
                <a:sym typeface="+mn-lt"/>
              </a:rPr>
              <a:t>市场需求</a:t>
            </a:r>
            <a:endParaRPr lang="id-ID" b="1" dirty="0">
              <a:cs typeface="+mn-ea"/>
              <a:sym typeface="+mn-lt"/>
            </a:endParaRPr>
          </a:p>
        </p:txBody>
      </p:sp>
      <p:sp>
        <p:nvSpPr>
          <p:cNvPr id="19" name="Shape 1350">
            <a:extLst>
              <a:ext uri="{FF2B5EF4-FFF2-40B4-BE49-F238E27FC236}">
                <a16:creationId xmlns:a16="http://schemas.microsoft.com/office/drawing/2014/main" id="{D37303EB-8559-440D-919B-41E61A3FB24D}"/>
              </a:ext>
            </a:extLst>
          </p:cNvPr>
          <p:cNvSpPr txBox="1"/>
          <p:nvPr/>
        </p:nvSpPr>
        <p:spPr>
          <a:xfrm>
            <a:off x="3745412" y="4410996"/>
            <a:ext cx="2096048" cy="730964"/>
          </a:xfrm>
          <a:prstGeom prst="rect">
            <a:avLst/>
          </a:prstGeom>
          <a:noFill/>
          <a:ln>
            <a:noFill/>
          </a:ln>
        </p:spPr>
        <p:txBody>
          <a:bodyPr lIns="45713" tIns="22850" rIns="45713" bIns="22850" anchor="t" anchorCtr="0">
            <a:noAutofit/>
          </a:bodyPr>
          <a:lstStyle/>
          <a:p>
            <a:pPr algn="ctr"/>
            <a:r>
              <a:rPr lang="zh-CN" altLang="en-US" sz="1400" dirty="0">
                <a:cs typeface="+mn-ea"/>
                <a:sym typeface="+mn-lt"/>
              </a:rPr>
              <a:t>本模版所有图形线条及其相应素材均可自由编辑、改色、替换。</a:t>
            </a:r>
            <a:endParaRPr lang="en-US" altLang="zh-CN" sz="1400" dirty="0">
              <a:cs typeface="+mn-ea"/>
              <a:sym typeface="+mn-lt"/>
            </a:endParaRPr>
          </a:p>
        </p:txBody>
      </p:sp>
      <p:sp>
        <p:nvSpPr>
          <p:cNvPr id="20" name="Rounded Rectangle 5">
            <a:extLst>
              <a:ext uri="{FF2B5EF4-FFF2-40B4-BE49-F238E27FC236}">
                <a16:creationId xmlns:a16="http://schemas.microsoft.com/office/drawing/2014/main" id="{562E2855-7A71-4F57-80E1-3F42B8BC3CA7}"/>
              </a:ext>
            </a:extLst>
          </p:cNvPr>
          <p:cNvSpPr/>
          <p:nvPr/>
        </p:nvSpPr>
        <p:spPr>
          <a:xfrm>
            <a:off x="6621091" y="1716040"/>
            <a:ext cx="1801906" cy="1801906"/>
          </a:xfrm>
          <a:prstGeom prst="roundRect">
            <a:avLst/>
          </a:prstGeom>
          <a:gradFill flip="none" rotWithShape="1">
            <a:gsLst>
              <a:gs pos="0">
                <a:srgbClr val="2790B0"/>
              </a:gs>
              <a:gs pos="46000">
                <a:srgbClr val="3D5C7E"/>
              </a:gs>
              <a:gs pos="90000">
                <a:srgbClr val="040F24"/>
              </a:gs>
            </a:gsLst>
            <a:path path="circle">
              <a:fillToRect t="100000" r="100000"/>
            </a:path>
            <a:tileRect l="-100000" b="-100000"/>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sym typeface="+mn-lt"/>
            </a:endParaRPr>
          </a:p>
        </p:txBody>
      </p:sp>
      <p:grpSp>
        <p:nvGrpSpPr>
          <p:cNvPr id="21" name="Group 33">
            <a:extLst>
              <a:ext uri="{FF2B5EF4-FFF2-40B4-BE49-F238E27FC236}">
                <a16:creationId xmlns:a16="http://schemas.microsoft.com/office/drawing/2014/main" id="{978B5A29-7C56-44E5-9AA8-BDFB3E361B96}"/>
              </a:ext>
            </a:extLst>
          </p:cNvPr>
          <p:cNvGrpSpPr/>
          <p:nvPr/>
        </p:nvGrpSpPr>
        <p:grpSpPr>
          <a:xfrm>
            <a:off x="7087750" y="2147232"/>
            <a:ext cx="868588" cy="872234"/>
            <a:chOff x="4649788" y="2074863"/>
            <a:chExt cx="377825" cy="379412"/>
          </a:xfrm>
          <a:solidFill>
            <a:schemeClr val="bg1"/>
          </a:solidFill>
        </p:grpSpPr>
        <p:sp>
          <p:nvSpPr>
            <p:cNvPr id="22" name="Freeform 237">
              <a:extLst>
                <a:ext uri="{FF2B5EF4-FFF2-40B4-BE49-F238E27FC236}">
                  <a16:creationId xmlns:a16="http://schemas.microsoft.com/office/drawing/2014/main" id="{C74BD4B5-8C80-43FE-8AE2-E4BD3E903D79}"/>
                </a:ext>
              </a:extLst>
            </p:cNvPr>
            <p:cNvSpPr>
              <a:spLocks noEditPoints="1"/>
            </p:cNvSpPr>
            <p:nvPr/>
          </p:nvSpPr>
          <p:spPr bwMode="auto">
            <a:xfrm>
              <a:off x="4649788" y="2085975"/>
              <a:ext cx="377825" cy="368300"/>
            </a:xfrm>
            <a:custGeom>
              <a:avLst/>
              <a:gdLst>
                <a:gd name="T0" fmla="*/ 84 w 98"/>
                <a:gd name="T1" fmla="*/ 3 h 95"/>
                <a:gd name="T2" fmla="*/ 83 w 98"/>
                <a:gd name="T3" fmla="*/ 2 h 95"/>
                <a:gd name="T4" fmla="*/ 84 w 98"/>
                <a:gd name="T5" fmla="*/ 0 h 95"/>
                <a:gd name="T6" fmla="*/ 97 w 98"/>
                <a:gd name="T7" fmla="*/ 0 h 95"/>
                <a:gd name="T8" fmla="*/ 98 w 98"/>
                <a:gd name="T9" fmla="*/ 2 h 95"/>
                <a:gd name="T10" fmla="*/ 98 w 98"/>
                <a:gd name="T11" fmla="*/ 94 h 95"/>
                <a:gd name="T12" fmla="*/ 97 w 98"/>
                <a:gd name="T13" fmla="*/ 95 h 95"/>
                <a:gd name="T14" fmla="*/ 2 w 98"/>
                <a:gd name="T15" fmla="*/ 95 h 95"/>
                <a:gd name="T16" fmla="*/ 0 w 98"/>
                <a:gd name="T17" fmla="*/ 94 h 95"/>
                <a:gd name="T18" fmla="*/ 0 w 98"/>
                <a:gd name="T19" fmla="*/ 94 h 95"/>
                <a:gd name="T20" fmla="*/ 0 w 98"/>
                <a:gd name="T21" fmla="*/ 2 h 95"/>
                <a:gd name="T22" fmla="*/ 2 w 98"/>
                <a:gd name="T23" fmla="*/ 0 h 95"/>
                <a:gd name="T24" fmla="*/ 14 w 98"/>
                <a:gd name="T25" fmla="*/ 0 h 95"/>
                <a:gd name="T26" fmla="*/ 15 w 98"/>
                <a:gd name="T27" fmla="*/ 2 h 95"/>
                <a:gd name="T28" fmla="*/ 14 w 98"/>
                <a:gd name="T29" fmla="*/ 3 h 95"/>
                <a:gd name="T30" fmla="*/ 3 w 98"/>
                <a:gd name="T31" fmla="*/ 3 h 95"/>
                <a:gd name="T32" fmla="*/ 3 w 98"/>
                <a:gd name="T33" fmla="*/ 92 h 95"/>
                <a:gd name="T34" fmla="*/ 95 w 98"/>
                <a:gd name="T35" fmla="*/ 92 h 95"/>
                <a:gd name="T36" fmla="*/ 95 w 98"/>
                <a:gd name="T37" fmla="*/ 3 h 95"/>
                <a:gd name="T38" fmla="*/ 84 w 98"/>
                <a:gd name="T39" fmla="*/ 3 h 95"/>
                <a:gd name="T40" fmla="*/ 84 w 98"/>
                <a:gd name="T41" fmla="*/ 3 h 95"/>
                <a:gd name="T42" fmla="*/ 84 w 98"/>
                <a:gd name="T43" fmla="*/ 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8" h="95">
                  <a:moveTo>
                    <a:pt x="84" y="3"/>
                  </a:moveTo>
                  <a:cubicBezTo>
                    <a:pt x="84" y="3"/>
                    <a:pt x="83" y="2"/>
                    <a:pt x="83" y="2"/>
                  </a:cubicBezTo>
                  <a:cubicBezTo>
                    <a:pt x="83" y="1"/>
                    <a:pt x="84" y="0"/>
                    <a:pt x="84" y="0"/>
                  </a:cubicBezTo>
                  <a:cubicBezTo>
                    <a:pt x="97" y="0"/>
                    <a:pt x="97" y="0"/>
                    <a:pt x="97" y="0"/>
                  </a:cubicBezTo>
                  <a:cubicBezTo>
                    <a:pt x="98" y="0"/>
                    <a:pt x="98" y="1"/>
                    <a:pt x="98" y="2"/>
                  </a:cubicBezTo>
                  <a:cubicBezTo>
                    <a:pt x="98" y="94"/>
                    <a:pt x="98" y="94"/>
                    <a:pt x="98" y="94"/>
                  </a:cubicBezTo>
                  <a:cubicBezTo>
                    <a:pt x="98" y="95"/>
                    <a:pt x="98" y="95"/>
                    <a:pt x="97" y="95"/>
                  </a:cubicBezTo>
                  <a:cubicBezTo>
                    <a:pt x="2" y="95"/>
                    <a:pt x="2" y="95"/>
                    <a:pt x="2" y="95"/>
                  </a:cubicBezTo>
                  <a:cubicBezTo>
                    <a:pt x="1" y="95"/>
                    <a:pt x="0" y="95"/>
                    <a:pt x="0" y="94"/>
                  </a:cubicBezTo>
                  <a:cubicBezTo>
                    <a:pt x="0" y="94"/>
                    <a:pt x="0" y="94"/>
                    <a:pt x="0" y="94"/>
                  </a:cubicBezTo>
                  <a:cubicBezTo>
                    <a:pt x="0" y="2"/>
                    <a:pt x="0" y="2"/>
                    <a:pt x="0" y="2"/>
                  </a:cubicBezTo>
                  <a:cubicBezTo>
                    <a:pt x="0" y="1"/>
                    <a:pt x="1" y="0"/>
                    <a:pt x="2" y="0"/>
                  </a:cubicBezTo>
                  <a:cubicBezTo>
                    <a:pt x="14" y="0"/>
                    <a:pt x="14" y="0"/>
                    <a:pt x="14" y="0"/>
                  </a:cubicBezTo>
                  <a:cubicBezTo>
                    <a:pt x="15" y="0"/>
                    <a:pt x="15" y="1"/>
                    <a:pt x="15" y="2"/>
                  </a:cubicBezTo>
                  <a:cubicBezTo>
                    <a:pt x="15" y="2"/>
                    <a:pt x="15" y="3"/>
                    <a:pt x="14" y="3"/>
                  </a:cubicBezTo>
                  <a:cubicBezTo>
                    <a:pt x="3" y="3"/>
                    <a:pt x="3" y="3"/>
                    <a:pt x="3" y="3"/>
                  </a:cubicBezTo>
                  <a:cubicBezTo>
                    <a:pt x="3" y="92"/>
                    <a:pt x="3" y="92"/>
                    <a:pt x="3" y="92"/>
                  </a:cubicBezTo>
                  <a:cubicBezTo>
                    <a:pt x="95" y="92"/>
                    <a:pt x="95" y="92"/>
                    <a:pt x="95" y="92"/>
                  </a:cubicBezTo>
                  <a:cubicBezTo>
                    <a:pt x="95" y="3"/>
                    <a:pt x="95" y="3"/>
                    <a:pt x="95" y="3"/>
                  </a:cubicBezTo>
                  <a:lnTo>
                    <a:pt x="84" y="3"/>
                  </a:lnTo>
                  <a:close/>
                  <a:moveTo>
                    <a:pt x="84" y="3"/>
                  </a:moveTo>
                  <a:cubicBezTo>
                    <a:pt x="84" y="3"/>
                    <a:pt x="84" y="3"/>
                    <a:pt x="84"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23" name="Freeform 238">
              <a:extLst>
                <a:ext uri="{FF2B5EF4-FFF2-40B4-BE49-F238E27FC236}">
                  <a16:creationId xmlns:a16="http://schemas.microsoft.com/office/drawing/2014/main" id="{A35533B0-98EC-4C6E-A20B-3BE3EC4298FE}"/>
                </a:ext>
              </a:extLst>
            </p:cNvPr>
            <p:cNvSpPr>
              <a:spLocks noEditPoints="1"/>
            </p:cNvSpPr>
            <p:nvPr/>
          </p:nvSpPr>
          <p:spPr bwMode="auto">
            <a:xfrm>
              <a:off x="4745038" y="2228850"/>
              <a:ext cx="190500" cy="12700"/>
            </a:xfrm>
            <a:custGeom>
              <a:avLst/>
              <a:gdLst>
                <a:gd name="T0" fmla="*/ 1 w 49"/>
                <a:gd name="T1" fmla="*/ 3 h 3"/>
                <a:gd name="T2" fmla="*/ 0 w 49"/>
                <a:gd name="T3" fmla="*/ 1 h 3"/>
                <a:gd name="T4" fmla="*/ 1 w 49"/>
                <a:gd name="T5" fmla="*/ 0 h 3"/>
                <a:gd name="T6" fmla="*/ 47 w 49"/>
                <a:gd name="T7" fmla="*/ 0 h 3"/>
                <a:gd name="T8" fmla="*/ 49 w 49"/>
                <a:gd name="T9" fmla="*/ 1 h 3"/>
                <a:gd name="T10" fmla="*/ 47 w 49"/>
                <a:gd name="T11" fmla="*/ 3 h 3"/>
                <a:gd name="T12" fmla="*/ 1 w 49"/>
                <a:gd name="T13" fmla="*/ 3 h 3"/>
                <a:gd name="T14" fmla="*/ 1 w 49"/>
                <a:gd name="T15" fmla="*/ 3 h 3"/>
                <a:gd name="T16" fmla="*/ 1 w 49"/>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3">
                  <a:moveTo>
                    <a:pt x="1" y="3"/>
                  </a:moveTo>
                  <a:cubicBezTo>
                    <a:pt x="0" y="3"/>
                    <a:pt x="0" y="2"/>
                    <a:pt x="0" y="1"/>
                  </a:cubicBezTo>
                  <a:cubicBezTo>
                    <a:pt x="0" y="1"/>
                    <a:pt x="0" y="0"/>
                    <a:pt x="1" y="0"/>
                  </a:cubicBezTo>
                  <a:cubicBezTo>
                    <a:pt x="47" y="0"/>
                    <a:pt x="47" y="0"/>
                    <a:pt x="47" y="0"/>
                  </a:cubicBezTo>
                  <a:cubicBezTo>
                    <a:pt x="48" y="0"/>
                    <a:pt x="49" y="1"/>
                    <a:pt x="49" y="1"/>
                  </a:cubicBezTo>
                  <a:cubicBezTo>
                    <a:pt x="49" y="2"/>
                    <a:pt x="48" y="3"/>
                    <a:pt x="47" y="3"/>
                  </a:cubicBezTo>
                  <a:lnTo>
                    <a:pt x="1" y="3"/>
                  </a:lnTo>
                  <a:close/>
                  <a:moveTo>
                    <a:pt x="1" y="3"/>
                  </a:moveTo>
                  <a:cubicBezTo>
                    <a:pt x="1" y="3"/>
                    <a:pt x="1" y="3"/>
                    <a:pt x="1"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24" name="Freeform 239">
              <a:extLst>
                <a:ext uri="{FF2B5EF4-FFF2-40B4-BE49-F238E27FC236}">
                  <a16:creationId xmlns:a16="http://schemas.microsoft.com/office/drawing/2014/main" id="{711F5ADC-B32A-4B21-8E1F-50D653CF7419}"/>
                </a:ext>
              </a:extLst>
            </p:cNvPr>
            <p:cNvSpPr>
              <a:spLocks noEditPoints="1"/>
            </p:cNvSpPr>
            <p:nvPr/>
          </p:nvSpPr>
          <p:spPr bwMode="auto">
            <a:xfrm>
              <a:off x="4733926" y="2074863"/>
              <a:ext cx="212725" cy="80962"/>
            </a:xfrm>
            <a:custGeom>
              <a:avLst/>
              <a:gdLst>
                <a:gd name="T0" fmla="*/ 53 w 55"/>
                <a:gd name="T1" fmla="*/ 18 h 21"/>
                <a:gd name="T2" fmla="*/ 55 w 55"/>
                <a:gd name="T3" fmla="*/ 20 h 21"/>
                <a:gd name="T4" fmla="*/ 53 w 55"/>
                <a:gd name="T5" fmla="*/ 21 h 21"/>
                <a:gd name="T6" fmla="*/ 1 w 55"/>
                <a:gd name="T7" fmla="*/ 21 h 21"/>
                <a:gd name="T8" fmla="*/ 0 w 55"/>
                <a:gd name="T9" fmla="*/ 20 h 21"/>
                <a:gd name="T10" fmla="*/ 0 w 55"/>
                <a:gd name="T11" fmla="*/ 20 h 21"/>
                <a:gd name="T12" fmla="*/ 0 w 55"/>
                <a:gd name="T13" fmla="*/ 2 h 21"/>
                <a:gd name="T14" fmla="*/ 1 w 55"/>
                <a:gd name="T15" fmla="*/ 0 h 21"/>
                <a:gd name="T16" fmla="*/ 53 w 55"/>
                <a:gd name="T17" fmla="*/ 0 h 21"/>
                <a:gd name="T18" fmla="*/ 55 w 55"/>
                <a:gd name="T19" fmla="*/ 2 h 21"/>
                <a:gd name="T20" fmla="*/ 55 w 55"/>
                <a:gd name="T21" fmla="*/ 11 h 21"/>
                <a:gd name="T22" fmla="*/ 53 w 55"/>
                <a:gd name="T23" fmla="*/ 12 h 21"/>
                <a:gd name="T24" fmla="*/ 52 w 55"/>
                <a:gd name="T25" fmla="*/ 11 h 21"/>
                <a:gd name="T26" fmla="*/ 52 w 55"/>
                <a:gd name="T27" fmla="*/ 3 h 21"/>
                <a:gd name="T28" fmla="*/ 3 w 55"/>
                <a:gd name="T29" fmla="*/ 3 h 21"/>
                <a:gd name="T30" fmla="*/ 3 w 55"/>
                <a:gd name="T31" fmla="*/ 18 h 21"/>
                <a:gd name="T32" fmla="*/ 53 w 55"/>
                <a:gd name="T33" fmla="*/ 18 h 21"/>
                <a:gd name="T34" fmla="*/ 53 w 55"/>
                <a:gd name="T35" fmla="*/ 18 h 21"/>
                <a:gd name="T36" fmla="*/ 53 w 55"/>
                <a:gd name="T37" fmla="*/ 1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5" h="21">
                  <a:moveTo>
                    <a:pt x="53" y="18"/>
                  </a:moveTo>
                  <a:cubicBezTo>
                    <a:pt x="54" y="18"/>
                    <a:pt x="55" y="19"/>
                    <a:pt x="55" y="20"/>
                  </a:cubicBezTo>
                  <a:cubicBezTo>
                    <a:pt x="55" y="21"/>
                    <a:pt x="54" y="21"/>
                    <a:pt x="53" y="21"/>
                  </a:cubicBezTo>
                  <a:cubicBezTo>
                    <a:pt x="1" y="21"/>
                    <a:pt x="1" y="21"/>
                    <a:pt x="1" y="21"/>
                  </a:cubicBezTo>
                  <a:cubicBezTo>
                    <a:pt x="0" y="21"/>
                    <a:pt x="0" y="21"/>
                    <a:pt x="0" y="20"/>
                  </a:cubicBezTo>
                  <a:cubicBezTo>
                    <a:pt x="0" y="20"/>
                    <a:pt x="0" y="20"/>
                    <a:pt x="0" y="20"/>
                  </a:cubicBezTo>
                  <a:cubicBezTo>
                    <a:pt x="0" y="2"/>
                    <a:pt x="0" y="2"/>
                    <a:pt x="0" y="2"/>
                  </a:cubicBezTo>
                  <a:cubicBezTo>
                    <a:pt x="0" y="1"/>
                    <a:pt x="0" y="0"/>
                    <a:pt x="1" y="0"/>
                  </a:cubicBezTo>
                  <a:cubicBezTo>
                    <a:pt x="53" y="0"/>
                    <a:pt x="53" y="0"/>
                    <a:pt x="53" y="0"/>
                  </a:cubicBezTo>
                  <a:cubicBezTo>
                    <a:pt x="54" y="0"/>
                    <a:pt x="55" y="1"/>
                    <a:pt x="55" y="2"/>
                  </a:cubicBezTo>
                  <a:cubicBezTo>
                    <a:pt x="55" y="11"/>
                    <a:pt x="55" y="11"/>
                    <a:pt x="55" y="11"/>
                  </a:cubicBezTo>
                  <a:cubicBezTo>
                    <a:pt x="55" y="12"/>
                    <a:pt x="54" y="12"/>
                    <a:pt x="53" y="12"/>
                  </a:cubicBezTo>
                  <a:cubicBezTo>
                    <a:pt x="52" y="12"/>
                    <a:pt x="52" y="12"/>
                    <a:pt x="52" y="11"/>
                  </a:cubicBezTo>
                  <a:cubicBezTo>
                    <a:pt x="52" y="3"/>
                    <a:pt x="52" y="3"/>
                    <a:pt x="52" y="3"/>
                  </a:cubicBezTo>
                  <a:cubicBezTo>
                    <a:pt x="3" y="3"/>
                    <a:pt x="3" y="3"/>
                    <a:pt x="3" y="3"/>
                  </a:cubicBezTo>
                  <a:cubicBezTo>
                    <a:pt x="3" y="18"/>
                    <a:pt x="3" y="18"/>
                    <a:pt x="3" y="18"/>
                  </a:cubicBezTo>
                  <a:lnTo>
                    <a:pt x="53" y="18"/>
                  </a:lnTo>
                  <a:close/>
                  <a:moveTo>
                    <a:pt x="53" y="18"/>
                  </a:moveTo>
                  <a:cubicBezTo>
                    <a:pt x="53" y="18"/>
                    <a:pt x="53" y="18"/>
                    <a:pt x="53"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25" name="Freeform 240">
              <a:extLst>
                <a:ext uri="{FF2B5EF4-FFF2-40B4-BE49-F238E27FC236}">
                  <a16:creationId xmlns:a16="http://schemas.microsoft.com/office/drawing/2014/main" id="{7D705C8A-592C-4793-A992-8396E43DE30A}"/>
                </a:ext>
              </a:extLst>
            </p:cNvPr>
            <p:cNvSpPr>
              <a:spLocks noEditPoints="1"/>
            </p:cNvSpPr>
            <p:nvPr/>
          </p:nvSpPr>
          <p:spPr bwMode="auto">
            <a:xfrm>
              <a:off x="4695826" y="2182813"/>
              <a:ext cx="285750" cy="223837"/>
            </a:xfrm>
            <a:custGeom>
              <a:avLst/>
              <a:gdLst>
                <a:gd name="T0" fmla="*/ 72 w 74"/>
                <a:gd name="T1" fmla="*/ 55 h 58"/>
                <a:gd name="T2" fmla="*/ 74 w 74"/>
                <a:gd name="T3" fmla="*/ 56 h 58"/>
                <a:gd name="T4" fmla="*/ 72 w 74"/>
                <a:gd name="T5" fmla="*/ 58 h 58"/>
                <a:gd name="T6" fmla="*/ 2 w 74"/>
                <a:gd name="T7" fmla="*/ 58 h 58"/>
                <a:gd name="T8" fmla="*/ 0 w 74"/>
                <a:gd name="T9" fmla="*/ 56 h 58"/>
                <a:gd name="T10" fmla="*/ 0 w 74"/>
                <a:gd name="T11" fmla="*/ 1 h 58"/>
                <a:gd name="T12" fmla="*/ 2 w 74"/>
                <a:gd name="T13" fmla="*/ 0 h 58"/>
                <a:gd name="T14" fmla="*/ 72 w 74"/>
                <a:gd name="T15" fmla="*/ 0 h 58"/>
                <a:gd name="T16" fmla="*/ 74 w 74"/>
                <a:gd name="T17" fmla="*/ 1 h 58"/>
                <a:gd name="T18" fmla="*/ 74 w 74"/>
                <a:gd name="T19" fmla="*/ 47 h 58"/>
                <a:gd name="T20" fmla="*/ 72 w 74"/>
                <a:gd name="T21" fmla="*/ 49 h 58"/>
                <a:gd name="T22" fmla="*/ 71 w 74"/>
                <a:gd name="T23" fmla="*/ 47 h 58"/>
                <a:gd name="T24" fmla="*/ 71 w 74"/>
                <a:gd name="T25" fmla="*/ 3 h 58"/>
                <a:gd name="T26" fmla="*/ 3 w 74"/>
                <a:gd name="T27" fmla="*/ 3 h 58"/>
                <a:gd name="T28" fmla="*/ 3 w 74"/>
                <a:gd name="T29" fmla="*/ 55 h 58"/>
                <a:gd name="T30" fmla="*/ 72 w 74"/>
                <a:gd name="T31" fmla="*/ 55 h 58"/>
                <a:gd name="T32" fmla="*/ 72 w 74"/>
                <a:gd name="T33" fmla="*/ 55 h 58"/>
                <a:gd name="T34" fmla="*/ 72 w 74"/>
                <a:gd name="T35" fmla="*/ 55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58">
                  <a:moveTo>
                    <a:pt x="72" y="55"/>
                  </a:moveTo>
                  <a:cubicBezTo>
                    <a:pt x="73" y="55"/>
                    <a:pt x="74" y="56"/>
                    <a:pt x="74" y="56"/>
                  </a:cubicBezTo>
                  <a:cubicBezTo>
                    <a:pt x="74" y="57"/>
                    <a:pt x="73" y="58"/>
                    <a:pt x="72" y="58"/>
                  </a:cubicBezTo>
                  <a:cubicBezTo>
                    <a:pt x="2" y="58"/>
                    <a:pt x="2" y="58"/>
                    <a:pt x="2" y="58"/>
                  </a:cubicBezTo>
                  <a:cubicBezTo>
                    <a:pt x="1" y="58"/>
                    <a:pt x="0" y="57"/>
                    <a:pt x="0" y="56"/>
                  </a:cubicBezTo>
                  <a:cubicBezTo>
                    <a:pt x="0" y="1"/>
                    <a:pt x="0" y="1"/>
                    <a:pt x="0" y="1"/>
                  </a:cubicBezTo>
                  <a:cubicBezTo>
                    <a:pt x="0" y="0"/>
                    <a:pt x="1" y="0"/>
                    <a:pt x="2" y="0"/>
                  </a:cubicBezTo>
                  <a:cubicBezTo>
                    <a:pt x="72" y="0"/>
                    <a:pt x="72" y="0"/>
                    <a:pt x="72" y="0"/>
                  </a:cubicBezTo>
                  <a:cubicBezTo>
                    <a:pt x="73" y="0"/>
                    <a:pt x="74" y="0"/>
                    <a:pt x="74" y="1"/>
                  </a:cubicBezTo>
                  <a:cubicBezTo>
                    <a:pt x="74" y="47"/>
                    <a:pt x="74" y="47"/>
                    <a:pt x="74" y="47"/>
                  </a:cubicBezTo>
                  <a:cubicBezTo>
                    <a:pt x="74" y="48"/>
                    <a:pt x="73" y="49"/>
                    <a:pt x="72" y="49"/>
                  </a:cubicBezTo>
                  <a:cubicBezTo>
                    <a:pt x="72" y="49"/>
                    <a:pt x="71" y="48"/>
                    <a:pt x="71" y="47"/>
                  </a:cubicBezTo>
                  <a:cubicBezTo>
                    <a:pt x="71" y="3"/>
                    <a:pt x="71" y="3"/>
                    <a:pt x="71" y="3"/>
                  </a:cubicBezTo>
                  <a:cubicBezTo>
                    <a:pt x="3" y="3"/>
                    <a:pt x="3" y="3"/>
                    <a:pt x="3" y="3"/>
                  </a:cubicBezTo>
                  <a:cubicBezTo>
                    <a:pt x="3" y="55"/>
                    <a:pt x="3" y="55"/>
                    <a:pt x="3" y="55"/>
                  </a:cubicBezTo>
                  <a:lnTo>
                    <a:pt x="72" y="55"/>
                  </a:lnTo>
                  <a:close/>
                  <a:moveTo>
                    <a:pt x="72" y="55"/>
                  </a:moveTo>
                  <a:cubicBezTo>
                    <a:pt x="72" y="55"/>
                    <a:pt x="72" y="55"/>
                    <a:pt x="72" y="5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26" name="Freeform 241">
              <a:extLst>
                <a:ext uri="{FF2B5EF4-FFF2-40B4-BE49-F238E27FC236}">
                  <a16:creationId xmlns:a16="http://schemas.microsoft.com/office/drawing/2014/main" id="{18CF9432-C800-4CE1-8522-233B8B1E00EA}"/>
                </a:ext>
              </a:extLst>
            </p:cNvPr>
            <p:cNvSpPr>
              <a:spLocks noEditPoints="1"/>
            </p:cNvSpPr>
            <p:nvPr/>
          </p:nvSpPr>
          <p:spPr bwMode="auto">
            <a:xfrm>
              <a:off x="4768851" y="2109788"/>
              <a:ext cx="177800" cy="11112"/>
            </a:xfrm>
            <a:custGeom>
              <a:avLst/>
              <a:gdLst>
                <a:gd name="T0" fmla="*/ 1 w 46"/>
                <a:gd name="T1" fmla="*/ 3 h 3"/>
                <a:gd name="T2" fmla="*/ 0 w 46"/>
                <a:gd name="T3" fmla="*/ 2 h 3"/>
                <a:gd name="T4" fmla="*/ 1 w 46"/>
                <a:gd name="T5" fmla="*/ 0 h 3"/>
                <a:gd name="T6" fmla="*/ 44 w 46"/>
                <a:gd name="T7" fmla="*/ 0 h 3"/>
                <a:gd name="T8" fmla="*/ 46 w 46"/>
                <a:gd name="T9" fmla="*/ 2 h 3"/>
                <a:gd name="T10" fmla="*/ 44 w 46"/>
                <a:gd name="T11" fmla="*/ 3 h 3"/>
                <a:gd name="T12" fmla="*/ 1 w 46"/>
                <a:gd name="T13" fmla="*/ 3 h 3"/>
                <a:gd name="T14" fmla="*/ 1 w 46"/>
                <a:gd name="T15" fmla="*/ 3 h 3"/>
                <a:gd name="T16" fmla="*/ 1 w 46"/>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3">
                  <a:moveTo>
                    <a:pt x="1" y="3"/>
                  </a:moveTo>
                  <a:cubicBezTo>
                    <a:pt x="0" y="3"/>
                    <a:pt x="0" y="3"/>
                    <a:pt x="0" y="2"/>
                  </a:cubicBezTo>
                  <a:cubicBezTo>
                    <a:pt x="0" y="1"/>
                    <a:pt x="0" y="0"/>
                    <a:pt x="1" y="0"/>
                  </a:cubicBezTo>
                  <a:cubicBezTo>
                    <a:pt x="44" y="0"/>
                    <a:pt x="44" y="0"/>
                    <a:pt x="44" y="0"/>
                  </a:cubicBezTo>
                  <a:cubicBezTo>
                    <a:pt x="45" y="0"/>
                    <a:pt x="46" y="1"/>
                    <a:pt x="46" y="2"/>
                  </a:cubicBezTo>
                  <a:cubicBezTo>
                    <a:pt x="46" y="3"/>
                    <a:pt x="45" y="3"/>
                    <a:pt x="44" y="3"/>
                  </a:cubicBezTo>
                  <a:lnTo>
                    <a:pt x="1" y="3"/>
                  </a:lnTo>
                  <a:close/>
                  <a:moveTo>
                    <a:pt x="1" y="3"/>
                  </a:moveTo>
                  <a:cubicBezTo>
                    <a:pt x="1" y="3"/>
                    <a:pt x="1" y="3"/>
                    <a:pt x="1"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27" name="Freeform 242">
              <a:extLst>
                <a:ext uri="{FF2B5EF4-FFF2-40B4-BE49-F238E27FC236}">
                  <a16:creationId xmlns:a16="http://schemas.microsoft.com/office/drawing/2014/main" id="{90BA3D1E-5707-4AB1-9FF2-77A8EC1E82B3}"/>
                </a:ext>
              </a:extLst>
            </p:cNvPr>
            <p:cNvSpPr>
              <a:spLocks noEditPoints="1"/>
            </p:cNvSpPr>
            <p:nvPr/>
          </p:nvSpPr>
          <p:spPr bwMode="auto">
            <a:xfrm>
              <a:off x="4745038" y="2263775"/>
              <a:ext cx="190500" cy="12700"/>
            </a:xfrm>
            <a:custGeom>
              <a:avLst/>
              <a:gdLst>
                <a:gd name="T0" fmla="*/ 1 w 49"/>
                <a:gd name="T1" fmla="*/ 3 h 3"/>
                <a:gd name="T2" fmla="*/ 0 w 49"/>
                <a:gd name="T3" fmla="*/ 2 h 3"/>
                <a:gd name="T4" fmla="*/ 1 w 49"/>
                <a:gd name="T5" fmla="*/ 0 h 3"/>
                <a:gd name="T6" fmla="*/ 47 w 49"/>
                <a:gd name="T7" fmla="*/ 0 h 3"/>
                <a:gd name="T8" fmla="*/ 49 w 49"/>
                <a:gd name="T9" fmla="*/ 2 h 3"/>
                <a:gd name="T10" fmla="*/ 47 w 49"/>
                <a:gd name="T11" fmla="*/ 3 h 3"/>
                <a:gd name="T12" fmla="*/ 1 w 49"/>
                <a:gd name="T13" fmla="*/ 3 h 3"/>
                <a:gd name="T14" fmla="*/ 1 w 49"/>
                <a:gd name="T15" fmla="*/ 3 h 3"/>
                <a:gd name="T16" fmla="*/ 1 w 49"/>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3">
                  <a:moveTo>
                    <a:pt x="1" y="3"/>
                  </a:moveTo>
                  <a:cubicBezTo>
                    <a:pt x="0" y="3"/>
                    <a:pt x="0" y="3"/>
                    <a:pt x="0" y="2"/>
                  </a:cubicBezTo>
                  <a:cubicBezTo>
                    <a:pt x="0" y="1"/>
                    <a:pt x="0" y="0"/>
                    <a:pt x="1" y="0"/>
                  </a:cubicBezTo>
                  <a:cubicBezTo>
                    <a:pt x="47" y="0"/>
                    <a:pt x="47" y="0"/>
                    <a:pt x="47" y="0"/>
                  </a:cubicBezTo>
                  <a:cubicBezTo>
                    <a:pt x="48" y="0"/>
                    <a:pt x="49" y="1"/>
                    <a:pt x="49" y="2"/>
                  </a:cubicBezTo>
                  <a:cubicBezTo>
                    <a:pt x="49" y="3"/>
                    <a:pt x="48" y="3"/>
                    <a:pt x="47" y="3"/>
                  </a:cubicBezTo>
                  <a:lnTo>
                    <a:pt x="1" y="3"/>
                  </a:lnTo>
                  <a:close/>
                  <a:moveTo>
                    <a:pt x="1" y="3"/>
                  </a:moveTo>
                  <a:cubicBezTo>
                    <a:pt x="1" y="3"/>
                    <a:pt x="1" y="3"/>
                    <a:pt x="1"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28" name="Freeform 243">
              <a:extLst>
                <a:ext uri="{FF2B5EF4-FFF2-40B4-BE49-F238E27FC236}">
                  <a16:creationId xmlns:a16="http://schemas.microsoft.com/office/drawing/2014/main" id="{42509DFD-B05F-4F89-AF56-562EABAAF981}"/>
                </a:ext>
              </a:extLst>
            </p:cNvPr>
            <p:cNvSpPr>
              <a:spLocks noEditPoints="1"/>
            </p:cNvSpPr>
            <p:nvPr/>
          </p:nvSpPr>
          <p:spPr bwMode="auto">
            <a:xfrm>
              <a:off x="4745038" y="2298700"/>
              <a:ext cx="190500" cy="12700"/>
            </a:xfrm>
            <a:custGeom>
              <a:avLst/>
              <a:gdLst>
                <a:gd name="T0" fmla="*/ 1 w 49"/>
                <a:gd name="T1" fmla="*/ 3 h 3"/>
                <a:gd name="T2" fmla="*/ 0 w 49"/>
                <a:gd name="T3" fmla="*/ 2 h 3"/>
                <a:gd name="T4" fmla="*/ 1 w 49"/>
                <a:gd name="T5" fmla="*/ 0 h 3"/>
                <a:gd name="T6" fmla="*/ 47 w 49"/>
                <a:gd name="T7" fmla="*/ 0 h 3"/>
                <a:gd name="T8" fmla="*/ 49 w 49"/>
                <a:gd name="T9" fmla="*/ 2 h 3"/>
                <a:gd name="T10" fmla="*/ 47 w 49"/>
                <a:gd name="T11" fmla="*/ 3 h 3"/>
                <a:gd name="T12" fmla="*/ 1 w 49"/>
                <a:gd name="T13" fmla="*/ 3 h 3"/>
                <a:gd name="T14" fmla="*/ 1 w 49"/>
                <a:gd name="T15" fmla="*/ 3 h 3"/>
                <a:gd name="T16" fmla="*/ 1 w 49"/>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3">
                  <a:moveTo>
                    <a:pt x="1" y="3"/>
                  </a:moveTo>
                  <a:cubicBezTo>
                    <a:pt x="0" y="3"/>
                    <a:pt x="0" y="3"/>
                    <a:pt x="0" y="2"/>
                  </a:cubicBezTo>
                  <a:cubicBezTo>
                    <a:pt x="0" y="1"/>
                    <a:pt x="0" y="0"/>
                    <a:pt x="1" y="0"/>
                  </a:cubicBezTo>
                  <a:cubicBezTo>
                    <a:pt x="47" y="0"/>
                    <a:pt x="47" y="0"/>
                    <a:pt x="47" y="0"/>
                  </a:cubicBezTo>
                  <a:cubicBezTo>
                    <a:pt x="48" y="0"/>
                    <a:pt x="49" y="1"/>
                    <a:pt x="49" y="2"/>
                  </a:cubicBezTo>
                  <a:cubicBezTo>
                    <a:pt x="49" y="3"/>
                    <a:pt x="48" y="3"/>
                    <a:pt x="47" y="3"/>
                  </a:cubicBezTo>
                  <a:lnTo>
                    <a:pt x="1" y="3"/>
                  </a:lnTo>
                  <a:close/>
                  <a:moveTo>
                    <a:pt x="1" y="3"/>
                  </a:moveTo>
                  <a:cubicBezTo>
                    <a:pt x="1" y="3"/>
                    <a:pt x="1" y="3"/>
                    <a:pt x="1"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29" name="Freeform 244">
              <a:extLst>
                <a:ext uri="{FF2B5EF4-FFF2-40B4-BE49-F238E27FC236}">
                  <a16:creationId xmlns:a16="http://schemas.microsoft.com/office/drawing/2014/main" id="{9E300009-7913-4936-916A-37C2748D902C}"/>
                </a:ext>
              </a:extLst>
            </p:cNvPr>
            <p:cNvSpPr>
              <a:spLocks noEditPoints="1"/>
            </p:cNvSpPr>
            <p:nvPr/>
          </p:nvSpPr>
          <p:spPr bwMode="auto">
            <a:xfrm>
              <a:off x="4745038" y="2338388"/>
              <a:ext cx="128588" cy="11112"/>
            </a:xfrm>
            <a:custGeom>
              <a:avLst/>
              <a:gdLst>
                <a:gd name="T0" fmla="*/ 1 w 33"/>
                <a:gd name="T1" fmla="*/ 3 h 3"/>
                <a:gd name="T2" fmla="*/ 0 w 33"/>
                <a:gd name="T3" fmla="*/ 1 h 3"/>
                <a:gd name="T4" fmla="*/ 1 w 33"/>
                <a:gd name="T5" fmla="*/ 0 h 3"/>
                <a:gd name="T6" fmla="*/ 32 w 33"/>
                <a:gd name="T7" fmla="*/ 0 h 3"/>
                <a:gd name="T8" fmla="*/ 33 w 33"/>
                <a:gd name="T9" fmla="*/ 1 h 3"/>
                <a:gd name="T10" fmla="*/ 32 w 33"/>
                <a:gd name="T11" fmla="*/ 3 h 3"/>
                <a:gd name="T12" fmla="*/ 1 w 33"/>
                <a:gd name="T13" fmla="*/ 3 h 3"/>
                <a:gd name="T14" fmla="*/ 1 w 33"/>
                <a:gd name="T15" fmla="*/ 3 h 3"/>
                <a:gd name="T16" fmla="*/ 1 w 33"/>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
                  <a:moveTo>
                    <a:pt x="1" y="3"/>
                  </a:moveTo>
                  <a:cubicBezTo>
                    <a:pt x="0" y="3"/>
                    <a:pt x="0" y="2"/>
                    <a:pt x="0" y="1"/>
                  </a:cubicBezTo>
                  <a:cubicBezTo>
                    <a:pt x="0" y="0"/>
                    <a:pt x="0" y="0"/>
                    <a:pt x="1" y="0"/>
                  </a:cubicBezTo>
                  <a:cubicBezTo>
                    <a:pt x="32" y="0"/>
                    <a:pt x="32" y="0"/>
                    <a:pt x="32" y="0"/>
                  </a:cubicBezTo>
                  <a:cubicBezTo>
                    <a:pt x="33" y="0"/>
                    <a:pt x="33" y="0"/>
                    <a:pt x="33" y="1"/>
                  </a:cubicBezTo>
                  <a:cubicBezTo>
                    <a:pt x="33" y="2"/>
                    <a:pt x="33" y="3"/>
                    <a:pt x="32" y="3"/>
                  </a:cubicBezTo>
                  <a:lnTo>
                    <a:pt x="1" y="3"/>
                  </a:lnTo>
                  <a:close/>
                  <a:moveTo>
                    <a:pt x="1" y="3"/>
                  </a:moveTo>
                  <a:cubicBezTo>
                    <a:pt x="1" y="3"/>
                    <a:pt x="1" y="3"/>
                    <a:pt x="1"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sp>
        <p:nvSpPr>
          <p:cNvPr id="30" name="TextBox 53">
            <a:extLst>
              <a:ext uri="{FF2B5EF4-FFF2-40B4-BE49-F238E27FC236}">
                <a16:creationId xmlns:a16="http://schemas.microsoft.com/office/drawing/2014/main" id="{E559452D-0314-4170-A980-2F45D83B96FB}"/>
              </a:ext>
            </a:extLst>
          </p:cNvPr>
          <p:cNvSpPr txBox="1"/>
          <p:nvPr/>
        </p:nvSpPr>
        <p:spPr>
          <a:xfrm>
            <a:off x="6968047" y="2995032"/>
            <a:ext cx="1107997" cy="507831"/>
          </a:xfrm>
          <a:prstGeom prst="rect">
            <a:avLst/>
          </a:prstGeom>
          <a:noFill/>
        </p:spPr>
        <p:txBody>
          <a:bodyPr wrap="none" rtlCol="0">
            <a:spAutoFit/>
          </a:bodyPr>
          <a:lstStyle/>
          <a:p>
            <a:pPr algn="ctr">
              <a:lnSpc>
                <a:spcPct val="150000"/>
              </a:lnSpc>
            </a:pPr>
            <a:r>
              <a:rPr lang="zh-CN" altLang="en-US" b="1" dirty="0">
                <a:solidFill>
                  <a:schemeClr val="bg1"/>
                </a:solidFill>
                <a:cs typeface="+mn-ea"/>
                <a:sym typeface="+mn-lt"/>
              </a:rPr>
              <a:t>市场需求</a:t>
            </a:r>
            <a:endParaRPr lang="en-US" altLang="zh-CN" b="1" dirty="0">
              <a:solidFill>
                <a:schemeClr val="bg1"/>
              </a:solidFill>
              <a:cs typeface="+mn-ea"/>
              <a:sym typeface="+mn-lt"/>
            </a:endParaRPr>
          </a:p>
        </p:txBody>
      </p:sp>
      <p:sp>
        <p:nvSpPr>
          <p:cNvPr id="31" name="Shape 1350">
            <a:extLst>
              <a:ext uri="{FF2B5EF4-FFF2-40B4-BE49-F238E27FC236}">
                <a16:creationId xmlns:a16="http://schemas.microsoft.com/office/drawing/2014/main" id="{CFB6E74F-4BE2-42EF-85F4-BB4E0EB470E3}"/>
              </a:ext>
            </a:extLst>
          </p:cNvPr>
          <p:cNvSpPr txBox="1"/>
          <p:nvPr/>
        </p:nvSpPr>
        <p:spPr>
          <a:xfrm>
            <a:off x="6870685" y="4087854"/>
            <a:ext cx="1302718" cy="377031"/>
          </a:xfrm>
          <a:prstGeom prst="rect">
            <a:avLst/>
          </a:prstGeom>
          <a:noFill/>
          <a:ln>
            <a:noFill/>
          </a:ln>
        </p:spPr>
        <p:txBody>
          <a:bodyPr lIns="45713" tIns="22850" rIns="45713" bIns="22850" anchor="t" anchorCtr="0">
            <a:noAutofit/>
          </a:bodyPr>
          <a:lstStyle/>
          <a:p>
            <a:pPr algn="ctr">
              <a:buSzPct val="25000"/>
            </a:pPr>
            <a:r>
              <a:rPr lang="zh-CN" altLang="en-US" b="1" dirty="0">
                <a:cs typeface="+mn-ea"/>
                <a:sym typeface="+mn-lt"/>
              </a:rPr>
              <a:t>市场需求</a:t>
            </a:r>
            <a:endParaRPr lang="id-ID" b="1" dirty="0">
              <a:cs typeface="+mn-ea"/>
              <a:sym typeface="+mn-lt"/>
            </a:endParaRPr>
          </a:p>
        </p:txBody>
      </p:sp>
      <p:sp>
        <p:nvSpPr>
          <p:cNvPr id="32" name="Shape 1350">
            <a:extLst>
              <a:ext uri="{FF2B5EF4-FFF2-40B4-BE49-F238E27FC236}">
                <a16:creationId xmlns:a16="http://schemas.microsoft.com/office/drawing/2014/main" id="{52990895-FE48-4212-9511-D2EE6BDC7B58}"/>
              </a:ext>
            </a:extLst>
          </p:cNvPr>
          <p:cNvSpPr txBox="1"/>
          <p:nvPr/>
        </p:nvSpPr>
        <p:spPr>
          <a:xfrm>
            <a:off x="6474020" y="4410996"/>
            <a:ext cx="2096048" cy="730964"/>
          </a:xfrm>
          <a:prstGeom prst="rect">
            <a:avLst/>
          </a:prstGeom>
          <a:noFill/>
          <a:ln>
            <a:noFill/>
          </a:ln>
        </p:spPr>
        <p:txBody>
          <a:bodyPr lIns="45713" tIns="22850" rIns="45713" bIns="22850" anchor="t" anchorCtr="0">
            <a:noAutofit/>
          </a:bodyPr>
          <a:lstStyle/>
          <a:p>
            <a:pPr algn="ctr"/>
            <a:r>
              <a:rPr lang="zh-CN" altLang="en-US" sz="1400" dirty="0">
                <a:cs typeface="+mn-ea"/>
                <a:sym typeface="+mn-lt"/>
              </a:rPr>
              <a:t>本模版所有图形线条及其相应素材均可自由编辑、改色、替换。</a:t>
            </a:r>
            <a:endParaRPr lang="en-US" altLang="zh-CN" sz="1400" dirty="0">
              <a:cs typeface="+mn-ea"/>
              <a:sym typeface="+mn-lt"/>
            </a:endParaRPr>
          </a:p>
        </p:txBody>
      </p:sp>
      <p:sp>
        <p:nvSpPr>
          <p:cNvPr id="33" name="Rounded Rectangle 3">
            <a:extLst>
              <a:ext uri="{FF2B5EF4-FFF2-40B4-BE49-F238E27FC236}">
                <a16:creationId xmlns:a16="http://schemas.microsoft.com/office/drawing/2014/main" id="{EA201285-7304-416C-8F5E-C5CCD4ECDE31}"/>
              </a:ext>
            </a:extLst>
          </p:cNvPr>
          <p:cNvSpPr/>
          <p:nvPr/>
        </p:nvSpPr>
        <p:spPr>
          <a:xfrm>
            <a:off x="1163875" y="1716040"/>
            <a:ext cx="1801906" cy="1801906"/>
          </a:xfrm>
          <a:prstGeom prst="roundRect">
            <a:avLst/>
          </a:prstGeom>
          <a:gradFill flip="none" rotWithShape="1">
            <a:gsLst>
              <a:gs pos="0">
                <a:srgbClr val="2790B0"/>
              </a:gs>
              <a:gs pos="46000">
                <a:srgbClr val="3D5C7E"/>
              </a:gs>
              <a:gs pos="90000">
                <a:srgbClr val="040F24"/>
              </a:gs>
            </a:gsLst>
            <a:path path="circle">
              <a:fillToRect t="100000" r="100000"/>
            </a:path>
            <a:tileRect l="-100000" b="-100000"/>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sym typeface="+mn-lt"/>
            </a:endParaRPr>
          </a:p>
        </p:txBody>
      </p:sp>
      <p:grpSp>
        <p:nvGrpSpPr>
          <p:cNvPr id="34" name="Group 21">
            <a:extLst>
              <a:ext uri="{FF2B5EF4-FFF2-40B4-BE49-F238E27FC236}">
                <a16:creationId xmlns:a16="http://schemas.microsoft.com/office/drawing/2014/main" id="{5C3B0A6B-492C-4A16-B9EF-32F00271912F}"/>
              </a:ext>
            </a:extLst>
          </p:cNvPr>
          <p:cNvGrpSpPr/>
          <p:nvPr/>
        </p:nvGrpSpPr>
        <p:grpSpPr>
          <a:xfrm>
            <a:off x="1726927" y="2202043"/>
            <a:ext cx="675802" cy="811638"/>
            <a:chOff x="2570163" y="5411788"/>
            <a:chExt cx="315913" cy="379412"/>
          </a:xfrm>
          <a:solidFill>
            <a:schemeClr val="bg1"/>
          </a:solidFill>
        </p:grpSpPr>
        <p:sp>
          <p:nvSpPr>
            <p:cNvPr id="35" name="Freeform 1035">
              <a:extLst>
                <a:ext uri="{FF2B5EF4-FFF2-40B4-BE49-F238E27FC236}">
                  <a16:creationId xmlns:a16="http://schemas.microsoft.com/office/drawing/2014/main" id="{493C3A8F-BDA9-4F64-9164-CC5C49AD514B}"/>
                </a:ext>
              </a:extLst>
            </p:cNvPr>
            <p:cNvSpPr>
              <a:spLocks noEditPoints="1"/>
            </p:cNvSpPr>
            <p:nvPr/>
          </p:nvSpPr>
          <p:spPr bwMode="auto">
            <a:xfrm>
              <a:off x="2727326" y="5465763"/>
              <a:ext cx="88900" cy="188912"/>
            </a:xfrm>
            <a:custGeom>
              <a:avLst/>
              <a:gdLst>
                <a:gd name="T0" fmla="*/ 16 w 23"/>
                <a:gd name="T1" fmla="*/ 20 h 49"/>
                <a:gd name="T2" fmla="*/ 21 w 23"/>
                <a:gd name="T3" fmla="*/ 20 h 49"/>
                <a:gd name="T4" fmla="*/ 23 w 23"/>
                <a:gd name="T5" fmla="*/ 21 h 49"/>
                <a:gd name="T6" fmla="*/ 22 w 23"/>
                <a:gd name="T7" fmla="*/ 22 h 49"/>
                <a:gd name="T8" fmla="*/ 9 w 23"/>
                <a:gd name="T9" fmla="*/ 48 h 49"/>
                <a:gd name="T10" fmla="*/ 7 w 23"/>
                <a:gd name="T11" fmla="*/ 49 h 49"/>
                <a:gd name="T12" fmla="*/ 6 w 23"/>
                <a:gd name="T13" fmla="*/ 47 h 49"/>
                <a:gd name="T14" fmla="*/ 6 w 23"/>
                <a:gd name="T15" fmla="*/ 29 h 49"/>
                <a:gd name="T16" fmla="*/ 1 w 23"/>
                <a:gd name="T17" fmla="*/ 29 h 49"/>
                <a:gd name="T18" fmla="*/ 0 w 23"/>
                <a:gd name="T19" fmla="*/ 28 h 49"/>
                <a:gd name="T20" fmla="*/ 0 w 23"/>
                <a:gd name="T21" fmla="*/ 27 h 49"/>
                <a:gd name="T22" fmla="*/ 13 w 23"/>
                <a:gd name="T23" fmla="*/ 1 h 49"/>
                <a:gd name="T24" fmla="*/ 15 w 23"/>
                <a:gd name="T25" fmla="*/ 0 h 49"/>
                <a:gd name="T26" fmla="*/ 16 w 23"/>
                <a:gd name="T27" fmla="*/ 1 h 49"/>
                <a:gd name="T28" fmla="*/ 16 w 23"/>
                <a:gd name="T29" fmla="*/ 1 h 49"/>
                <a:gd name="T30" fmla="*/ 16 w 23"/>
                <a:gd name="T31" fmla="*/ 20 h 49"/>
                <a:gd name="T32" fmla="*/ 19 w 23"/>
                <a:gd name="T33" fmla="*/ 23 h 49"/>
                <a:gd name="T34" fmla="*/ 15 w 23"/>
                <a:gd name="T35" fmla="*/ 23 h 49"/>
                <a:gd name="T36" fmla="*/ 13 w 23"/>
                <a:gd name="T37" fmla="*/ 21 h 49"/>
                <a:gd name="T38" fmla="*/ 13 w 23"/>
                <a:gd name="T39" fmla="*/ 8 h 49"/>
                <a:gd name="T40" fmla="*/ 4 w 23"/>
                <a:gd name="T41" fmla="*/ 26 h 49"/>
                <a:gd name="T42" fmla="*/ 8 w 23"/>
                <a:gd name="T43" fmla="*/ 26 h 49"/>
                <a:gd name="T44" fmla="*/ 10 w 23"/>
                <a:gd name="T45" fmla="*/ 28 h 49"/>
                <a:gd name="T46" fmla="*/ 10 w 23"/>
                <a:gd name="T47" fmla="*/ 41 h 49"/>
                <a:gd name="T48" fmla="*/ 19 w 23"/>
                <a:gd name="T49" fmla="*/ 23 h 49"/>
                <a:gd name="T50" fmla="*/ 19 w 23"/>
                <a:gd name="T51" fmla="*/ 23 h 49"/>
                <a:gd name="T52" fmla="*/ 19 w 23"/>
                <a:gd name="T53"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49">
                  <a:moveTo>
                    <a:pt x="16" y="20"/>
                  </a:moveTo>
                  <a:cubicBezTo>
                    <a:pt x="21" y="20"/>
                    <a:pt x="21" y="20"/>
                    <a:pt x="21" y="20"/>
                  </a:cubicBezTo>
                  <a:cubicBezTo>
                    <a:pt x="22" y="20"/>
                    <a:pt x="23" y="20"/>
                    <a:pt x="23" y="21"/>
                  </a:cubicBezTo>
                  <a:cubicBezTo>
                    <a:pt x="23" y="21"/>
                    <a:pt x="23" y="22"/>
                    <a:pt x="22" y="22"/>
                  </a:cubicBezTo>
                  <a:cubicBezTo>
                    <a:pt x="9" y="48"/>
                    <a:pt x="9" y="48"/>
                    <a:pt x="9" y="48"/>
                  </a:cubicBezTo>
                  <a:cubicBezTo>
                    <a:pt x="9" y="49"/>
                    <a:pt x="8" y="49"/>
                    <a:pt x="7" y="49"/>
                  </a:cubicBezTo>
                  <a:cubicBezTo>
                    <a:pt x="7" y="49"/>
                    <a:pt x="6" y="48"/>
                    <a:pt x="6" y="47"/>
                  </a:cubicBezTo>
                  <a:cubicBezTo>
                    <a:pt x="6" y="29"/>
                    <a:pt x="6" y="29"/>
                    <a:pt x="6" y="29"/>
                  </a:cubicBezTo>
                  <a:cubicBezTo>
                    <a:pt x="1" y="29"/>
                    <a:pt x="1" y="29"/>
                    <a:pt x="1" y="29"/>
                  </a:cubicBezTo>
                  <a:cubicBezTo>
                    <a:pt x="1" y="29"/>
                    <a:pt x="0" y="29"/>
                    <a:pt x="0" y="28"/>
                  </a:cubicBezTo>
                  <a:cubicBezTo>
                    <a:pt x="0" y="27"/>
                    <a:pt x="0" y="27"/>
                    <a:pt x="0" y="27"/>
                  </a:cubicBezTo>
                  <a:cubicBezTo>
                    <a:pt x="13" y="1"/>
                    <a:pt x="13" y="1"/>
                    <a:pt x="13" y="1"/>
                  </a:cubicBezTo>
                  <a:cubicBezTo>
                    <a:pt x="14" y="0"/>
                    <a:pt x="15" y="0"/>
                    <a:pt x="15" y="0"/>
                  </a:cubicBezTo>
                  <a:cubicBezTo>
                    <a:pt x="16" y="0"/>
                    <a:pt x="16" y="1"/>
                    <a:pt x="16" y="1"/>
                  </a:cubicBezTo>
                  <a:cubicBezTo>
                    <a:pt x="16" y="1"/>
                    <a:pt x="16" y="1"/>
                    <a:pt x="16" y="1"/>
                  </a:cubicBezTo>
                  <a:lnTo>
                    <a:pt x="16" y="20"/>
                  </a:lnTo>
                  <a:close/>
                  <a:moveTo>
                    <a:pt x="19" y="23"/>
                  </a:moveTo>
                  <a:cubicBezTo>
                    <a:pt x="15" y="23"/>
                    <a:pt x="15" y="23"/>
                    <a:pt x="15" y="23"/>
                  </a:cubicBezTo>
                  <a:cubicBezTo>
                    <a:pt x="14" y="23"/>
                    <a:pt x="13" y="22"/>
                    <a:pt x="13" y="21"/>
                  </a:cubicBezTo>
                  <a:cubicBezTo>
                    <a:pt x="13" y="8"/>
                    <a:pt x="13" y="8"/>
                    <a:pt x="13" y="8"/>
                  </a:cubicBezTo>
                  <a:cubicBezTo>
                    <a:pt x="4" y="26"/>
                    <a:pt x="4" y="26"/>
                    <a:pt x="4" y="26"/>
                  </a:cubicBezTo>
                  <a:cubicBezTo>
                    <a:pt x="8" y="26"/>
                    <a:pt x="8" y="26"/>
                    <a:pt x="8" y="26"/>
                  </a:cubicBezTo>
                  <a:cubicBezTo>
                    <a:pt x="9" y="26"/>
                    <a:pt x="10" y="27"/>
                    <a:pt x="10" y="28"/>
                  </a:cubicBezTo>
                  <a:cubicBezTo>
                    <a:pt x="10" y="41"/>
                    <a:pt x="10" y="41"/>
                    <a:pt x="10" y="41"/>
                  </a:cubicBezTo>
                  <a:lnTo>
                    <a:pt x="19" y="23"/>
                  </a:lnTo>
                  <a:close/>
                  <a:moveTo>
                    <a:pt x="19" y="23"/>
                  </a:moveTo>
                  <a:cubicBezTo>
                    <a:pt x="19" y="23"/>
                    <a:pt x="19" y="23"/>
                    <a:pt x="19"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36" name="Freeform 1036">
              <a:extLst>
                <a:ext uri="{FF2B5EF4-FFF2-40B4-BE49-F238E27FC236}">
                  <a16:creationId xmlns:a16="http://schemas.microsoft.com/office/drawing/2014/main" id="{9F829BFD-69FA-42D2-9F18-6CCA8C81C767}"/>
                </a:ext>
              </a:extLst>
            </p:cNvPr>
            <p:cNvSpPr>
              <a:spLocks noEditPoints="1"/>
            </p:cNvSpPr>
            <p:nvPr/>
          </p:nvSpPr>
          <p:spPr bwMode="auto">
            <a:xfrm>
              <a:off x="2625726" y="5678488"/>
              <a:ext cx="131763" cy="61912"/>
            </a:xfrm>
            <a:custGeom>
              <a:avLst/>
              <a:gdLst>
                <a:gd name="T0" fmla="*/ 31 w 34"/>
                <a:gd name="T1" fmla="*/ 1 h 16"/>
                <a:gd name="T2" fmla="*/ 33 w 34"/>
                <a:gd name="T3" fmla="*/ 1 h 16"/>
                <a:gd name="T4" fmla="*/ 33 w 34"/>
                <a:gd name="T5" fmla="*/ 3 h 16"/>
                <a:gd name="T6" fmla="*/ 19 w 34"/>
                <a:gd name="T7" fmla="*/ 13 h 16"/>
                <a:gd name="T8" fmla="*/ 1 w 34"/>
                <a:gd name="T9" fmla="*/ 16 h 16"/>
                <a:gd name="T10" fmla="*/ 0 w 34"/>
                <a:gd name="T11" fmla="*/ 15 h 16"/>
                <a:gd name="T12" fmla="*/ 1 w 34"/>
                <a:gd name="T13" fmla="*/ 13 h 16"/>
                <a:gd name="T14" fmla="*/ 18 w 34"/>
                <a:gd name="T15" fmla="*/ 10 h 16"/>
                <a:gd name="T16" fmla="*/ 31 w 34"/>
                <a:gd name="T17" fmla="*/ 1 h 16"/>
                <a:gd name="T18" fmla="*/ 31 w 34"/>
                <a:gd name="T19" fmla="*/ 1 h 16"/>
                <a:gd name="T20" fmla="*/ 31 w 34"/>
                <a:gd name="T21"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 h="16">
                  <a:moveTo>
                    <a:pt x="31" y="1"/>
                  </a:moveTo>
                  <a:cubicBezTo>
                    <a:pt x="32" y="0"/>
                    <a:pt x="33" y="0"/>
                    <a:pt x="33" y="1"/>
                  </a:cubicBezTo>
                  <a:cubicBezTo>
                    <a:pt x="34" y="2"/>
                    <a:pt x="34" y="3"/>
                    <a:pt x="33" y="3"/>
                  </a:cubicBezTo>
                  <a:cubicBezTo>
                    <a:pt x="29" y="7"/>
                    <a:pt x="24" y="11"/>
                    <a:pt x="19" y="13"/>
                  </a:cubicBezTo>
                  <a:cubicBezTo>
                    <a:pt x="13" y="15"/>
                    <a:pt x="8" y="16"/>
                    <a:pt x="1" y="16"/>
                  </a:cubicBezTo>
                  <a:cubicBezTo>
                    <a:pt x="1" y="16"/>
                    <a:pt x="0" y="16"/>
                    <a:pt x="0" y="15"/>
                  </a:cubicBezTo>
                  <a:cubicBezTo>
                    <a:pt x="0" y="14"/>
                    <a:pt x="1" y="13"/>
                    <a:pt x="1" y="13"/>
                  </a:cubicBezTo>
                  <a:cubicBezTo>
                    <a:pt x="7" y="13"/>
                    <a:pt x="13" y="12"/>
                    <a:pt x="18" y="10"/>
                  </a:cubicBezTo>
                  <a:cubicBezTo>
                    <a:pt x="23" y="8"/>
                    <a:pt x="27" y="5"/>
                    <a:pt x="31" y="1"/>
                  </a:cubicBezTo>
                  <a:close/>
                  <a:moveTo>
                    <a:pt x="31" y="1"/>
                  </a:moveTo>
                  <a:cubicBezTo>
                    <a:pt x="31" y="1"/>
                    <a:pt x="31" y="1"/>
                    <a:pt x="31"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37" name="Freeform 1037">
              <a:extLst>
                <a:ext uri="{FF2B5EF4-FFF2-40B4-BE49-F238E27FC236}">
                  <a16:creationId xmlns:a16="http://schemas.microsoft.com/office/drawing/2014/main" id="{6629572C-85AC-4F15-AD7F-FF88F154313C}"/>
                </a:ext>
              </a:extLst>
            </p:cNvPr>
            <p:cNvSpPr>
              <a:spLocks noEditPoints="1"/>
            </p:cNvSpPr>
            <p:nvPr/>
          </p:nvSpPr>
          <p:spPr bwMode="auto">
            <a:xfrm>
              <a:off x="2593976" y="5686425"/>
              <a:ext cx="42863" cy="53975"/>
            </a:xfrm>
            <a:custGeom>
              <a:avLst/>
              <a:gdLst>
                <a:gd name="T0" fmla="*/ 9 w 11"/>
                <a:gd name="T1" fmla="*/ 11 h 14"/>
                <a:gd name="T2" fmla="*/ 11 w 11"/>
                <a:gd name="T3" fmla="*/ 13 h 14"/>
                <a:gd name="T4" fmla="*/ 9 w 11"/>
                <a:gd name="T5" fmla="*/ 14 h 14"/>
                <a:gd name="T6" fmla="*/ 5 w 11"/>
                <a:gd name="T7" fmla="*/ 14 h 14"/>
                <a:gd name="T8" fmla="*/ 2 w 11"/>
                <a:gd name="T9" fmla="*/ 13 h 14"/>
                <a:gd name="T10" fmla="*/ 2 w 11"/>
                <a:gd name="T11" fmla="*/ 13 h 14"/>
                <a:gd name="T12" fmla="*/ 0 w 11"/>
                <a:gd name="T13" fmla="*/ 9 h 14"/>
                <a:gd name="T14" fmla="*/ 0 w 11"/>
                <a:gd name="T15" fmla="*/ 6 h 14"/>
                <a:gd name="T16" fmla="*/ 2 w 11"/>
                <a:gd name="T17" fmla="*/ 2 h 14"/>
                <a:gd name="T18" fmla="*/ 2 w 11"/>
                <a:gd name="T19" fmla="*/ 2 h 14"/>
                <a:gd name="T20" fmla="*/ 5 w 11"/>
                <a:gd name="T21" fmla="*/ 0 h 14"/>
                <a:gd name="T22" fmla="*/ 9 w 11"/>
                <a:gd name="T23" fmla="*/ 0 h 14"/>
                <a:gd name="T24" fmla="*/ 11 w 11"/>
                <a:gd name="T25" fmla="*/ 2 h 14"/>
                <a:gd name="T26" fmla="*/ 9 w 11"/>
                <a:gd name="T27" fmla="*/ 3 h 14"/>
                <a:gd name="T28" fmla="*/ 5 w 11"/>
                <a:gd name="T29" fmla="*/ 3 h 14"/>
                <a:gd name="T30" fmla="*/ 4 w 11"/>
                <a:gd name="T31" fmla="*/ 4 h 14"/>
                <a:gd name="T32" fmla="*/ 4 w 11"/>
                <a:gd name="T33" fmla="*/ 4 h 14"/>
                <a:gd name="T34" fmla="*/ 3 w 11"/>
                <a:gd name="T35" fmla="*/ 6 h 14"/>
                <a:gd name="T36" fmla="*/ 3 w 11"/>
                <a:gd name="T37" fmla="*/ 9 h 14"/>
                <a:gd name="T38" fmla="*/ 4 w 11"/>
                <a:gd name="T39" fmla="*/ 11 h 14"/>
                <a:gd name="T40" fmla="*/ 5 w 11"/>
                <a:gd name="T41" fmla="*/ 11 h 14"/>
                <a:gd name="T42" fmla="*/ 9 w 11"/>
                <a:gd name="T43" fmla="*/ 11 h 14"/>
                <a:gd name="T44" fmla="*/ 9 w 11"/>
                <a:gd name="T45" fmla="*/ 11 h 14"/>
                <a:gd name="T46" fmla="*/ 9 w 11"/>
                <a:gd name="T47"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 h="14">
                  <a:moveTo>
                    <a:pt x="9" y="11"/>
                  </a:moveTo>
                  <a:cubicBezTo>
                    <a:pt x="10" y="11"/>
                    <a:pt x="11" y="12"/>
                    <a:pt x="11" y="13"/>
                  </a:cubicBezTo>
                  <a:cubicBezTo>
                    <a:pt x="11" y="14"/>
                    <a:pt x="10" y="14"/>
                    <a:pt x="9" y="14"/>
                  </a:cubicBezTo>
                  <a:cubicBezTo>
                    <a:pt x="5" y="14"/>
                    <a:pt x="5" y="14"/>
                    <a:pt x="5" y="14"/>
                  </a:cubicBezTo>
                  <a:cubicBezTo>
                    <a:pt x="4" y="14"/>
                    <a:pt x="3" y="14"/>
                    <a:pt x="2" y="13"/>
                  </a:cubicBezTo>
                  <a:cubicBezTo>
                    <a:pt x="2" y="13"/>
                    <a:pt x="2" y="13"/>
                    <a:pt x="2" y="13"/>
                  </a:cubicBezTo>
                  <a:cubicBezTo>
                    <a:pt x="1" y="12"/>
                    <a:pt x="0" y="10"/>
                    <a:pt x="0" y="9"/>
                  </a:cubicBezTo>
                  <a:cubicBezTo>
                    <a:pt x="0" y="6"/>
                    <a:pt x="0" y="6"/>
                    <a:pt x="0" y="6"/>
                  </a:cubicBezTo>
                  <a:cubicBezTo>
                    <a:pt x="0" y="4"/>
                    <a:pt x="1" y="3"/>
                    <a:pt x="2" y="2"/>
                  </a:cubicBezTo>
                  <a:cubicBezTo>
                    <a:pt x="2" y="2"/>
                    <a:pt x="2" y="2"/>
                    <a:pt x="2" y="2"/>
                  </a:cubicBezTo>
                  <a:cubicBezTo>
                    <a:pt x="3" y="1"/>
                    <a:pt x="4" y="0"/>
                    <a:pt x="5" y="0"/>
                  </a:cubicBezTo>
                  <a:cubicBezTo>
                    <a:pt x="9" y="0"/>
                    <a:pt x="9" y="0"/>
                    <a:pt x="9" y="0"/>
                  </a:cubicBezTo>
                  <a:cubicBezTo>
                    <a:pt x="10" y="0"/>
                    <a:pt x="11" y="1"/>
                    <a:pt x="11" y="2"/>
                  </a:cubicBezTo>
                  <a:cubicBezTo>
                    <a:pt x="11" y="3"/>
                    <a:pt x="10" y="3"/>
                    <a:pt x="9" y="3"/>
                  </a:cubicBezTo>
                  <a:cubicBezTo>
                    <a:pt x="5" y="3"/>
                    <a:pt x="5" y="3"/>
                    <a:pt x="5" y="3"/>
                  </a:cubicBezTo>
                  <a:cubicBezTo>
                    <a:pt x="5" y="3"/>
                    <a:pt x="4" y="4"/>
                    <a:pt x="4" y="4"/>
                  </a:cubicBezTo>
                  <a:cubicBezTo>
                    <a:pt x="4" y="4"/>
                    <a:pt x="4" y="4"/>
                    <a:pt x="4" y="4"/>
                  </a:cubicBezTo>
                  <a:cubicBezTo>
                    <a:pt x="3" y="5"/>
                    <a:pt x="3" y="5"/>
                    <a:pt x="3" y="6"/>
                  </a:cubicBezTo>
                  <a:cubicBezTo>
                    <a:pt x="3" y="9"/>
                    <a:pt x="3" y="9"/>
                    <a:pt x="3" y="9"/>
                  </a:cubicBezTo>
                  <a:cubicBezTo>
                    <a:pt x="3" y="10"/>
                    <a:pt x="3" y="10"/>
                    <a:pt x="4" y="11"/>
                  </a:cubicBezTo>
                  <a:cubicBezTo>
                    <a:pt x="4" y="11"/>
                    <a:pt x="5" y="11"/>
                    <a:pt x="5" y="11"/>
                  </a:cubicBezTo>
                  <a:cubicBezTo>
                    <a:pt x="9" y="11"/>
                    <a:pt x="9" y="11"/>
                    <a:pt x="9" y="11"/>
                  </a:cubicBezTo>
                  <a:close/>
                  <a:moveTo>
                    <a:pt x="9" y="11"/>
                  </a:moveTo>
                  <a:cubicBezTo>
                    <a:pt x="9" y="11"/>
                    <a:pt x="9" y="11"/>
                    <a:pt x="9" y="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38" name="Freeform 1038">
              <a:extLst>
                <a:ext uri="{FF2B5EF4-FFF2-40B4-BE49-F238E27FC236}">
                  <a16:creationId xmlns:a16="http://schemas.microsoft.com/office/drawing/2014/main" id="{7B439C42-B6D7-4670-BF07-EA8513F1638A}"/>
                </a:ext>
              </a:extLst>
            </p:cNvPr>
            <p:cNvSpPr>
              <a:spLocks noEditPoints="1"/>
            </p:cNvSpPr>
            <p:nvPr/>
          </p:nvSpPr>
          <p:spPr bwMode="auto">
            <a:xfrm>
              <a:off x="2593976" y="5670550"/>
              <a:ext cx="26988" cy="26987"/>
            </a:xfrm>
            <a:custGeom>
              <a:avLst/>
              <a:gdLst>
                <a:gd name="T0" fmla="*/ 1 w 7"/>
                <a:gd name="T1" fmla="*/ 4 h 7"/>
                <a:gd name="T2" fmla="*/ 0 w 7"/>
                <a:gd name="T3" fmla="*/ 2 h 7"/>
                <a:gd name="T4" fmla="*/ 1 w 7"/>
                <a:gd name="T5" fmla="*/ 0 h 7"/>
                <a:gd name="T6" fmla="*/ 5 w 7"/>
                <a:gd name="T7" fmla="*/ 2 h 7"/>
                <a:gd name="T8" fmla="*/ 7 w 7"/>
                <a:gd name="T9" fmla="*/ 6 h 7"/>
                <a:gd name="T10" fmla="*/ 5 w 7"/>
                <a:gd name="T11" fmla="*/ 7 h 7"/>
                <a:gd name="T12" fmla="*/ 4 w 7"/>
                <a:gd name="T13" fmla="*/ 6 h 7"/>
                <a:gd name="T14" fmla="*/ 3 w 7"/>
                <a:gd name="T15" fmla="*/ 4 h 7"/>
                <a:gd name="T16" fmla="*/ 3 w 7"/>
                <a:gd name="T17" fmla="*/ 4 h 7"/>
                <a:gd name="T18" fmla="*/ 1 w 7"/>
                <a:gd name="T19" fmla="*/ 4 h 7"/>
                <a:gd name="T20" fmla="*/ 1 w 7"/>
                <a:gd name="T21" fmla="*/ 4 h 7"/>
                <a:gd name="T22" fmla="*/ 1 w 7"/>
                <a:gd name="T23"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7">
                  <a:moveTo>
                    <a:pt x="1" y="4"/>
                  </a:moveTo>
                  <a:cubicBezTo>
                    <a:pt x="1" y="4"/>
                    <a:pt x="0" y="3"/>
                    <a:pt x="0" y="2"/>
                  </a:cubicBezTo>
                  <a:cubicBezTo>
                    <a:pt x="0" y="1"/>
                    <a:pt x="1" y="0"/>
                    <a:pt x="1" y="0"/>
                  </a:cubicBezTo>
                  <a:cubicBezTo>
                    <a:pt x="3" y="0"/>
                    <a:pt x="4" y="1"/>
                    <a:pt x="5" y="2"/>
                  </a:cubicBezTo>
                  <a:cubicBezTo>
                    <a:pt x="6" y="3"/>
                    <a:pt x="7" y="4"/>
                    <a:pt x="7" y="6"/>
                  </a:cubicBezTo>
                  <a:cubicBezTo>
                    <a:pt x="7" y="7"/>
                    <a:pt x="6" y="7"/>
                    <a:pt x="5" y="7"/>
                  </a:cubicBezTo>
                  <a:cubicBezTo>
                    <a:pt x="5" y="7"/>
                    <a:pt x="4" y="7"/>
                    <a:pt x="4" y="6"/>
                  </a:cubicBezTo>
                  <a:cubicBezTo>
                    <a:pt x="4" y="5"/>
                    <a:pt x="4" y="5"/>
                    <a:pt x="3" y="4"/>
                  </a:cubicBezTo>
                  <a:cubicBezTo>
                    <a:pt x="3" y="4"/>
                    <a:pt x="3" y="4"/>
                    <a:pt x="3" y="4"/>
                  </a:cubicBezTo>
                  <a:cubicBezTo>
                    <a:pt x="3" y="4"/>
                    <a:pt x="2" y="4"/>
                    <a:pt x="1" y="4"/>
                  </a:cubicBezTo>
                  <a:close/>
                  <a:moveTo>
                    <a:pt x="1" y="4"/>
                  </a:moveTo>
                  <a:cubicBezTo>
                    <a:pt x="1" y="4"/>
                    <a:pt x="1" y="4"/>
                    <a:pt x="1"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39" name="Freeform 1039">
              <a:extLst>
                <a:ext uri="{FF2B5EF4-FFF2-40B4-BE49-F238E27FC236}">
                  <a16:creationId xmlns:a16="http://schemas.microsoft.com/office/drawing/2014/main" id="{32ECC071-E910-4536-9711-DA82F30A2CA4}"/>
                </a:ext>
              </a:extLst>
            </p:cNvPr>
            <p:cNvSpPr>
              <a:spLocks noEditPoints="1"/>
            </p:cNvSpPr>
            <p:nvPr/>
          </p:nvSpPr>
          <p:spPr bwMode="auto">
            <a:xfrm>
              <a:off x="2570163" y="5635625"/>
              <a:ext cx="36513" cy="50800"/>
            </a:xfrm>
            <a:custGeom>
              <a:avLst/>
              <a:gdLst>
                <a:gd name="T0" fmla="*/ 2 w 9"/>
                <a:gd name="T1" fmla="*/ 3 h 13"/>
                <a:gd name="T2" fmla="*/ 0 w 9"/>
                <a:gd name="T3" fmla="*/ 1 h 13"/>
                <a:gd name="T4" fmla="*/ 2 w 9"/>
                <a:gd name="T5" fmla="*/ 0 h 13"/>
                <a:gd name="T6" fmla="*/ 4 w 9"/>
                <a:gd name="T7" fmla="*/ 0 h 13"/>
                <a:gd name="T8" fmla="*/ 4 w 9"/>
                <a:gd name="T9" fmla="*/ 0 h 13"/>
                <a:gd name="T10" fmla="*/ 7 w 9"/>
                <a:gd name="T11" fmla="*/ 2 h 13"/>
                <a:gd name="T12" fmla="*/ 9 w 9"/>
                <a:gd name="T13" fmla="*/ 7 h 13"/>
                <a:gd name="T14" fmla="*/ 9 w 9"/>
                <a:gd name="T15" fmla="*/ 11 h 13"/>
                <a:gd name="T16" fmla="*/ 7 w 9"/>
                <a:gd name="T17" fmla="*/ 13 h 13"/>
                <a:gd name="T18" fmla="*/ 6 w 9"/>
                <a:gd name="T19" fmla="*/ 11 h 13"/>
                <a:gd name="T20" fmla="*/ 6 w 9"/>
                <a:gd name="T21" fmla="*/ 7 h 13"/>
                <a:gd name="T22" fmla="*/ 5 w 9"/>
                <a:gd name="T23" fmla="*/ 4 h 13"/>
                <a:gd name="T24" fmla="*/ 5 w 9"/>
                <a:gd name="T25" fmla="*/ 4 h 13"/>
                <a:gd name="T26" fmla="*/ 3 w 9"/>
                <a:gd name="T27" fmla="*/ 3 h 13"/>
                <a:gd name="T28" fmla="*/ 3 w 9"/>
                <a:gd name="T29" fmla="*/ 3 h 13"/>
                <a:gd name="T30" fmla="*/ 2 w 9"/>
                <a:gd name="T31" fmla="*/ 3 h 13"/>
                <a:gd name="T32" fmla="*/ 2 w 9"/>
                <a:gd name="T33" fmla="*/ 3 h 13"/>
                <a:gd name="T34" fmla="*/ 2 w 9"/>
                <a:gd name="T35"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 h="13">
                  <a:moveTo>
                    <a:pt x="2" y="3"/>
                  </a:moveTo>
                  <a:cubicBezTo>
                    <a:pt x="1" y="3"/>
                    <a:pt x="0" y="2"/>
                    <a:pt x="0" y="1"/>
                  </a:cubicBezTo>
                  <a:cubicBezTo>
                    <a:pt x="0" y="0"/>
                    <a:pt x="1" y="0"/>
                    <a:pt x="2" y="0"/>
                  </a:cubicBezTo>
                  <a:cubicBezTo>
                    <a:pt x="3" y="0"/>
                    <a:pt x="4" y="0"/>
                    <a:pt x="4" y="0"/>
                  </a:cubicBezTo>
                  <a:cubicBezTo>
                    <a:pt x="4" y="0"/>
                    <a:pt x="4" y="0"/>
                    <a:pt x="4" y="0"/>
                  </a:cubicBezTo>
                  <a:cubicBezTo>
                    <a:pt x="5" y="1"/>
                    <a:pt x="6" y="1"/>
                    <a:pt x="7" y="2"/>
                  </a:cubicBezTo>
                  <a:cubicBezTo>
                    <a:pt x="8" y="3"/>
                    <a:pt x="9" y="5"/>
                    <a:pt x="9" y="7"/>
                  </a:cubicBezTo>
                  <a:cubicBezTo>
                    <a:pt x="9" y="11"/>
                    <a:pt x="9" y="11"/>
                    <a:pt x="9" y="11"/>
                  </a:cubicBezTo>
                  <a:cubicBezTo>
                    <a:pt x="9" y="12"/>
                    <a:pt x="8" y="13"/>
                    <a:pt x="7" y="13"/>
                  </a:cubicBezTo>
                  <a:cubicBezTo>
                    <a:pt x="7" y="13"/>
                    <a:pt x="6" y="12"/>
                    <a:pt x="6" y="11"/>
                  </a:cubicBezTo>
                  <a:cubicBezTo>
                    <a:pt x="6" y="7"/>
                    <a:pt x="6" y="7"/>
                    <a:pt x="6" y="7"/>
                  </a:cubicBezTo>
                  <a:cubicBezTo>
                    <a:pt x="6" y="6"/>
                    <a:pt x="5" y="5"/>
                    <a:pt x="5" y="4"/>
                  </a:cubicBezTo>
                  <a:cubicBezTo>
                    <a:pt x="5" y="4"/>
                    <a:pt x="5" y="4"/>
                    <a:pt x="5" y="4"/>
                  </a:cubicBezTo>
                  <a:cubicBezTo>
                    <a:pt x="4" y="3"/>
                    <a:pt x="4" y="3"/>
                    <a:pt x="3" y="3"/>
                  </a:cubicBezTo>
                  <a:cubicBezTo>
                    <a:pt x="3" y="3"/>
                    <a:pt x="3" y="3"/>
                    <a:pt x="3" y="3"/>
                  </a:cubicBezTo>
                  <a:cubicBezTo>
                    <a:pt x="3" y="3"/>
                    <a:pt x="2" y="3"/>
                    <a:pt x="2" y="3"/>
                  </a:cubicBezTo>
                  <a:close/>
                  <a:moveTo>
                    <a:pt x="2" y="3"/>
                  </a:moveTo>
                  <a:cubicBezTo>
                    <a:pt x="2" y="3"/>
                    <a:pt x="2" y="3"/>
                    <a:pt x="2"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40" name="Freeform 1040">
              <a:extLst>
                <a:ext uri="{FF2B5EF4-FFF2-40B4-BE49-F238E27FC236}">
                  <a16:creationId xmlns:a16="http://schemas.microsoft.com/office/drawing/2014/main" id="{E09F844C-9B7C-4F69-936A-5443C7D461EC}"/>
                </a:ext>
              </a:extLst>
            </p:cNvPr>
            <p:cNvSpPr>
              <a:spLocks noEditPoints="1"/>
            </p:cNvSpPr>
            <p:nvPr/>
          </p:nvSpPr>
          <p:spPr bwMode="auto">
            <a:xfrm>
              <a:off x="2570163" y="5592763"/>
              <a:ext cx="42863" cy="55562"/>
            </a:xfrm>
            <a:custGeom>
              <a:avLst/>
              <a:gdLst>
                <a:gd name="T0" fmla="*/ 3 w 11"/>
                <a:gd name="T1" fmla="*/ 13 h 14"/>
                <a:gd name="T2" fmla="*/ 1 w 11"/>
                <a:gd name="T3" fmla="*/ 13 h 14"/>
                <a:gd name="T4" fmla="*/ 0 w 11"/>
                <a:gd name="T5" fmla="*/ 11 h 14"/>
                <a:gd name="T6" fmla="*/ 3 w 11"/>
                <a:gd name="T7" fmla="*/ 8 h 14"/>
                <a:gd name="T8" fmla="*/ 5 w 11"/>
                <a:gd name="T9" fmla="*/ 4 h 14"/>
                <a:gd name="T10" fmla="*/ 8 w 11"/>
                <a:gd name="T11" fmla="*/ 1 h 14"/>
                <a:gd name="T12" fmla="*/ 10 w 11"/>
                <a:gd name="T13" fmla="*/ 0 h 14"/>
                <a:gd name="T14" fmla="*/ 10 w 11"/>
                <a:gd name="T15" fmla="*/ 3 h 14"/>
                <a:gd name="T16" fmla="*/ 8 w 11"/>
                <a:gd name="T17" fmla="*/ 6 h 14"/>
                <a:gd name="T18" fmla="*/ 3 w 11"/>
                <a:gd name="T19" fmla="*/ 13 h 14"/>
                <a:gd name="T20" fmla="*/ 3 w 11"/>
                <a:gd name="T21" fmla="*/ 13 h 14"/>
                <a:gd name="T22" fmla="*/ 3 w 11"/>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14">
                  <a:moveTo>
                    <a:pt x="3" y="13"/>
                  </a:moveTo>
                  <a:cubicBezTo>
                    <a:pt x="2" y="14"/>
                    <a:pt x="1" y="14"/>
                    <a:pt x="1" y="13"/>
                  </a:cubicBezTo>
                  <a:cubicBezTo>
                    <a:pt x="0" y="13"/>
                    <a:pt x="0" y="12"/>
                    <a:pt x="0" y="11"/>
                  </a:cubicBezTo>
                  <a:cubicBezTo>
                    <a:pt x="3" y="8"/>
                    <a:pt x="3" y="8"/>
                    <a:pt x="3" y="8"/>
                  </a:cubicBezTo>
                  <a:cubicBezTo>
                    <a:pt x="5" y="4"/>
                    <a:pt x="5" y="4"/>
                    <a:pt x="5" y="4"/>
                  </a:cubicBezTo>
                  <a:cubicBezTo>
                    <a:pt x="8" y="1"/>
                    <a:pt x="8" y="1"/>
                    <a:pt x="8" y="1"/>
                  </a:cubicBezTo>
                  <a:cubicBezTo>
                    <a:pt x="8" y="0"/>
                    <a:pt x="9" y="0"/>
                    <a:pt x="10" y="0"/>
                  </a:cubicBezTo>
                  <a:cubicBezTo>
                    <a:pt x="11" y="1"/>
                    <a:pt x="11" y="2"/>
                    <a:pt x="10" y="3"/>
                  </a:cubicBezTo>
                  <a:cubicBezTo>
                    <a:pt x="8" y="6"/>
                    <a:pt x="8" y="6"/>
                    <a:pt x="8" y="6"/>
                  </a:cubicBezTo>
                  <a:lnTo>
                    <a:pt x="3" y="13"/>
                  </a:lnTo>
                  <a:close/>
                  <a:moveTo>
                    <a:pt x="3" y="13"/>
                  </a:moveTo>
                  <a:cubicBezTo>
                    <a:pt x="3" y="13"/>
                    <a:pt x="3" y="13"/>
                    <a:pt x="3"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41" name="Freeform 1041">
              <a:extLst>
                <a:ext uri="{FF2B5EF4-FFF2-40B4-BE49-F238E27FC236}">
                  <a16:creationId xmlns:a16="http://schemas.microsoft.com/office/drawing/2014/main" id="{C63CBF7C-D318-4DC3-BBFB-59122F84A93A}"/>
                </a:ext>
              </a:extLst>
            </p:cNvPr>
            <p:cNvSpPr>
              <a:spLocks noEditPoints="1"/>
            </p:cNvSpPr>
            <p:nvPr/>
          </p:nvSpPr>
          <p:spPr bwMode="auto">
            <a:xfrm>
              <a:off x="2628901" y="5565775"/>
              <a:ext cx="50800" cy="15875"/>
            </a:xfrm>
            <a:custGeom>
              <a:avLst/>
              <a:gdLst>
                <a:gd name="T0" fmla="*/ 3 w 13"/>
                <a:gd name="T1" fmla="*/ 4 h 4"/>
                <a:gd name="T2" fmla="*/ 1 w 13"/>
                <a:gd name="T3" fmla="*/ 3 h 4"/>
                <a:gd name="T4" fmla="*/ 1 w 13"/>
                <a:gd name="T5" fmla="*/ 1 h 4"/>
                <a:gd name="T6" fmla="*/ 4 w 13"/>
                <a:gd name="T7" fmla="*/ 0 h 4"/>
                <a:gd name="T8" fmla="*/ 7 w 13"/>
                <a:gd name="T9" fmla="*/ 0 h 4"/>
                <a:gd name="T10" fmla="*/ 9 w 13"/>
                <a:gd name="T11" fmla="*/ 0 h 4"/>
                <a:gd name="T12" fmla="*/ 12 w 13"/>
                <a:gd name="T13" fmla="*/ 1 h 4"/>
                <a:gd name="T14" fmla="*/ 13 w 13"/>
                <a:gd name="T15" fmla="*/ 3 h 4"/>
                <a:gd name="T16" fmla="*/ 11 w 13"/>
                <a:gd name="T17" fmla="*/ 4 h 4"/>
                <a:gd name="T18" fmla="*/ 9 w 13"/>
                <a:gd name="T19" fmla="*/ 3 h 4"/>
                <a:gd name="T20" fmla="*/ 7 w 13"/>
                <a:gd name="T21" fmla="*/ 3 h 4"/>
                <a:gd name="T22" fmla="*/ 5 w 13"/>
                <a:gd name="T23" fmla="*/ 3 h 4"/>
                <a:gd name="T24" fmla="*/ 3 w 13"/>
                <a:gd name="T25" fmla="*/ 4 h 4"/>
                <a:gd name="T26" fmla="*/ 3 w 13"/>
                <a:gd name="T27" fmla="*/ 4 h 4"/>
                <a:gd name="T28" fmla="*/ 3 w 13"/>
                <a:gd name="T2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 h="4">
                  <a:moveTo>
                    <a:pt x="3" y="4"/>
                  </a:moveTo>
                  <a:cubicBezTo>
                    <a:pt x="2" y="4"/>
                    <a:pt x="1" y="4"/>
                    <a:pt x="1" y="3"/>
                  </a:cubicBezTo>
                  <a:cubicBezTo>
                    <a:pt x="0" y="2"/>
                    <a:pt x="1" y="1"/>
                    <a:pt x="1" y="1"/>
                  </a:cubicBezTo>
                  <a:cubicBezTo>
                    <a:pt x="2" y="0"/>
                    <a:pt x="3" y="0"/>
                    <a:pt x="4" y="0"/>
                  </a:cubicBezTo>
                  <a:cubicBezTo>
                    <a:pt x="5" y="0"/>
                    <a:pt x="6" y="0"/>
                    <a:pt x="7" y="0"/>
                  </a:cubicBezTo>
                  <a:cubicBezTo>
                    <a:pt x="8" y="0"/>
                    <a:pt x="8" y="0"/>
                    <a:pt x="9" y="0"/>
                  </a:cubicBezTo>
                  <a:cubicBezTo>
                    <a:pt x="10" y="0"/>
                    <a:pt x="11" y="0"/>
                    <a:pt x="12" y="1"/>
                  </a:cubicBezTo>
                  <a:cubicBezTo>
                    <a:pt x="13" y="1"/>
                    <a:pt x="13" y="2"/>
                    <a:pt x="13" y="3"/>
                  </a:cubicBezTo>
                  <a:cubicBezTo>
                    <a:pt x="12" y="4"/>
                    <a:pt x="12" y="4"/>
                    <a:pt x="11" y="4"/>
                  </a:cubicBezTo>
                  <a:cubicBezTo>
                    <a:pt x="10" y="3"/>
                    <a:pt x="9" y="3"/>
                    <a:pt x="9" y="3"/>
                  </a:cubicBezTo>
                  <a:cubicBezTo>
                    <a:pt x="8" y="3"/>
                    <a:pt x="7" y="3"/>
                    <a:pt x="7" y="3"/>
                  </a:cubicBezTo>
                  <a:cubicBezTo>
                    <a:pt x="6" y="3"/>
                    <a:pt x="5" y="3"/>
                    <a:pt x="5" y="3"/>
                  </a:cubicBezTo>
                  <a:cubicBezTo>
                    <a:pt x="4" y="3"/>
                    <a:pt x="3" y="3"/>
                    <a:pt x="3" y="4"/>
                  </a:cubicBezTo>
                  <a:close/>
                  <a:moveTo>
                    <a:pt x="3" y="4"/>
                  </a:moveTo>
                  <a:cubicBezTo>
                    <a:pt x="3" y="4"/>
                    <a:pt x="3" y="4"/>
                    <a:pt x="3"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42" name="Freeform 1042">
              <a:extLst>
                <a:ext uri="{FF2B5EF4-FFF2-40B4-BE49-F238E27FC236}">
                  <a16:creationId xmlns:a16="http://schemas.microsoft.com/office/drawing/2014/main" id="{49398A33-C616-4A62-91B1-E89AC206751E}"/>
                </a:ext>
              </a:extLst>
            </p:cNvPr>
            <p:cNvSpPr>
              <a:spLocks noEditPoints="1"/>
            </p:cNvSpPr>
            <p:nvPr/>
          </p:nvSpPr>
          <p:spPr bwMode="auto">
            <a:xfrm>
              <a:off x="2598738" y="5411788"/>
              <a:ext cx="287338" cy="247650"/>
            </a:xfrm>
            <a:custGeom>
              <a:avLst/>
              <a:gdLst>
                <a:gd name="T0" fmla="*/ 3 w 74"/>
                <a:gd name="T1" fmla="*/ 30 h 64"/>
                <a:gd name="T2" fmla="*/ 1 w 74"/>
                <a:gd name="T3" fmla="*/ 31 h 64"/>
                <a:gd name="T4" fmla="*/ 0 w 74"/>
                <a:gd name="T5" fmla="*/ 29 h 64"/>
                <a:gd name="T6" fmla="*/ 4 w 74"/>
                <a:gd name="T7" fmla="*/ 19 h 64"/>
                <a:gd name="T8" fmla="*/ 10 w 74"/>
                <a:gd name="T9" fmla="*/ 11 h 64"/>
                <a:gd name="T10" fmla="*/ 10 w 74"/>
                <a:gd name="T11" fmla="*/ 11 h 64"/>
                <a:gd name="T12" fmla="*/ 22 w 74"/>
                <a:gd name="T13" fmla="*/ 3 h 64"/>
                <a:gd name="T14" fmla="*/ 36 w 74"/>
                <a:gd name="T15" fmla="*/ 0 h 64"/>
                <a:gd name="T16" fmla="*/ 50 w 74"/>
                <a:gd name="T17" fmla="*/ 3 h 64"/>
                <a:gd name="T18" fmla="*/ 62 w 74"/>
                <a:gd name="T19" fmla="*/ 11 h 64"/>
                <a:gd name="T20" fmla="*/ 65 w 74"/>
                <a:gd name="T21" fmla="*/ 14 h 64"/>
                <a:gd name="T22" fmla="*/ 67 w 74"/>
                <a:gd name="T23" fmla="*/ 16 h 64"/>
                <a:gd name="T24" fmla="*/ 73 w 74"/>
                <a:gd name="T25" fmla="*/ 30 h 64"/>
                <a:gd name="T26" fmla="*/ 73 w 74"/>
                <a:gd name="T27" fmla="*/ 45 h 64"/>
                <a:gd name="T28" fmla="*/ 69 w 74"/>
                <a:gd name="T29" fmla="*/ 55 h 64"/>
                <a:gd name="T30" fmla="*/ 62 w 74"/>
                <a:gd name="T31" fmla="*/ 63 h 64"/>
                <a:gd name="T32" fmla="*/ 60 w 74"/>
                <a:gd name="T33" fmla="*/ 63 h 64"/>
                <a:gd name="T34" fmla="*/ 60 w 74"/>
                <a:gd name="T35" fmla="*/ 61 h 64"/>
                <a:gd name="T36" fmla="*/ 66 w 74"/>
                <a:gd name="T37" fmla="*/ 53 h 64"/>
                <a:gd name="T38" fmla="*/ 70 w 74"/>
                <a:gd name="T39" fmla="*/ 44 h 64"/>
                <a:gd name="T40" fmla="*/ 70 w 74"/>
                <a:gd name="T41" fmla="*/ 30 h 64"/>
                <a:gd name="T42" fmla="*/ 64 w 74"/>
                <a:gd name="T43" fmla="*/ 18 h 64"/>
                <a:gd name="T44" fmla="*/ 62 w 74"/>
                <a:gd name="T45" fmla="*/ 15 h 64"/>
                <a:gd name="T46" fmla="*/ 60 w 74"/>
                <a:gd name="T47" fmla="*/ 13 h 64"/>
                <a:gd name="T48" fmla="*/ 60 w 74"/>
                <a:gd name="T49" fmla="*/ 13 h 64"/>
                <a:gd name="T50" fmla="*/ 49 w 74"/>
                <a:gd name="T51" fmla="*/ 6 h 64"/>
                <a:gd name="T52" fmla="*/ 36 w 74"/>
                <a:gd name="T53" fmla="*/ 3 h 64"/>
                <a:gd name="T54" fmla="*/ 23 w 74"/>
                <a:gd name="T55" fmla="*/ 6 h 64"/>
                <a:gd name="T56" fmla="*/ 12 w 74"/>
                <a:gd name="T57" fmla="*/ 13 h 64"/>
                <a:gd name="T58" fmla="*/ 6 w 74"/>
                <a:gd name="T59" fmla="*/ 21 h 64"/>
                <a:gd name="T60" fmla="*/ 3 w 74"/>
                <a:gd name="T61" fmla="*/ 30 h 64"/>
                <a:gd name="T62" fmla="*/ 3 w 74"/>
                <a:gd name="T63" fmla="*/ 30 h 64"/>
                <a:gd name="T64" fmla="*/ 3 w 74"/>
                <a:gd name="T65" fmla="*/ 3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 h="64">
                  <a:moveTo>
                    <a:pt x="3" y="30"/>
                  </a:moveTo>
                  <a:cubicBezTo>
                    <a:pt x="3" y="31"/>
                    <a:pt x="2" y="31"/>
                    <a:pt x="1" y="31"/>
                  </a:cubicBezTo>
                  <a:cubicBezTo>
                    <a:pt x="0" y="31"/>
                    <a:pt x="0" y="30"/>
                    <a:pt x="0" y="29"/>
                  </a:cubicBezTo>
                  <a:cubicBezTo>
                    <a:pt x="1" y="26"/>
                    <a:pt x="2" y="22"/>
                    <a:pt x="4" y="19"/>
                  </a:cubicBezTo>
                  <a:cubicBezTo>
                    <a:pt x="5" y="16"/>
                    <a:pt x="7" y="13"/>
                    <a:pt x="10" y="11"/>
                  </a:cubicBezTo>
                  <a:cubicBezTo>
                    <a:pt x="10" y="11"/>
                    <a:pt x="10" y="11"/>
                    <a:pt x="10" y="11"/>
                  </a:cubicBezTo>
                  <a:cubicBezTo>
                    <a:pt x="13" y="7"/>
                    <a:pt x="17" y="5"/>
                    <a:pt x="22" y="3"/>
                  </a:cubicBezTo>
                  <a:cubicBezTo>
                    <a:pt x="26" y="1"/>
                    <a:pt x="31" y="0"/>
                    <a:pt x="36" y="0"/>
                  </a:cubicBezTo>
                  <a:cubicBezTo>
                    <a:pt x="41" y="0"/>
                    <a:pt x="46" y="1"/>
                    <a:pt x="50" y="3"/>
                  </a:cubicBezTo>
                  <a:cubicBezTo>
                    <a:pt x="55" y="5"/>
                    <a:pt x="59" y="7"/>
                    <a:pt x="62" y="11"/>
                  </a:cubicBezTo>
                  <a:cubicBezTo>
                    <a:pt x="63" y="12"/>
                    <a:pt x="64" y="13"/>
                    <a:pt x="65" y="14"/>
                  </a:cubicBezTo>
                  <a:cubicBezTo>
                    <a:pt x="66" y="14"/>
                    <a:pt x="66" y="15"/>
                    <a:pt x="67" y="16"/>
                  </a:cubicBezTo>
                  <a:cubicBezTo>
                    <a:pt x="70" y="20"/>
                    <a:pt x="72" y="25"/>
                    <a:pt x="73" y="30"/>
                  </a:cubicBezTo>
                  <a:cubicBezTo>
                    <a:pt x="73" y="35"/>
                    <a:pt x="74" y="40"/>
                    <a:pt x="73" y="45"/>
                  </a:cubicBezTo>
                  <a:cubicBezTo>
                    <a:pt x="72" y="48"/>
                    <a:pt x="71" y="52"/>
                    <a:pt x="69" y="55"/>
                  </a:cubicBezTo>
                  <a:cubicBezTo>
                    <a:pt x="67" y="58"/>
                    <a:pt x="65" y="61"/>
                    <a:pt x="62" y="63"/>
                  </a:cubicBezTo>
                  <a:cubicBezTo>
                    <a:pt x="62" y="64"/>
                    <a:pt x="61" y="64"/>
                    <a:pt x="60" y="63"/>
                  </a:cubicBezTo>
                  <a:cubicBezTo>
                    <a:pt x="60" y="63"/>
                    <a:pt x="60" y="62"/>
                    <a:pt x="60" y="61"/>
                  </a:cubicBezTo>
                  <a:cubicBezTo>
                    <a:pt x="63" y="59"/>
                    <a:pt x="65" y="56"/>
                    <a:pt x="66" y="53"/>
                  </a:cubicBezTo>
                  <a:cubicBezTo>
                    <a:pt x="68" y="50"/>
                    <a:pt x="69" y="47"/>
                    <a:pt x="70" y="44"/>
                  </a:cubicBezTo>
                  <a:cubicBezTo>
                    <a:pt x="70" y="40"/>
                    <a:pt x="70" y="35"/>
                    <a:pt x="70" y="30"/>
                  </a:cubicBezTo>
                  <a:cubicBezTo>
                    <a:pt x="69" y="26"/>
                    <a:pt x="67" y="22"/>
                    <a:pt x="64" y="18"/>
                  </a:cubicBezTo>
                  <a:cubicBezTo>
                    <a:pt x="64" y="17"/>
                    <a:pt x="63" y="16"/>
                    <a:pt x="62" y="15"/>
                  </a:cubicBezTo>
                  <a:cubicBezTo>
                    <a:pt x="62" y="15"/>
                    <a:pt x="61" y="14"/>
                    <a:pt x="60" y="13"/>
                  </a:cubicBezTo>
                  <a:cubicBezTo>
                    <a:pt x="60" y="13"/>
                    <a:pt x="60" y="13"/>
                    <a:pt x="60" y="13"/>
                  </a:cubicBezTo>
                  <a:cubicBezTo>
                    <a:pt x="57" y="10"/>
                    <a:pt x="53" y="7"/>
                    <a:pt x="49" y="6"/>
                  </a:cubicBezTo>
                  <a:cubicBezTo>
                    <a:pt x="45" y="4"/>
                    <a:pt x="41" y="3"/>
                    <a:pt x="36" y="3"/>
                  </a:cubicBezTo>
                  <a:cubicBezTo>
                    <a:pt x="32" y="3"/>
                    <a:pt x="27" y="4"/>
                    <a:pt x="23" y="6"/>
                  </a:cubicBezTo>
                  <a:cubicBezTo>
                    <a:pt x="19" y="7"/>
                    <a:pt x="15" y="10"/>
                    <a:pt x="12" y="13"/>
                  </a:cubicBezTo>
                  <a:cubicBezTo>
                    <a:pt x="10" y="15"/>
                    <a:pt x="8" y="18"/>
                    <a:pt x="6" y="21"/>
                  </a:cubicBezTo>
                  <a:cubicBezTo>
                    <a:pt x="5" y="24"/>
                    <a:pt x="4" y="27"/>
                    <a:pt x="3" y="30"/>
                  </a:cubicBezTo>
                  <a:close/>
                  <a:moveTo>
                    <a:pt x="3" y="30"/>
                  </a:moveTo>
                  <a:cubicBezTo>
                    <a:pt x="3" y="30"/>
                    <a:pt x="3" y="30"/>
                    <a:pt x="3" y="3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43" name="Freeform 1043">
              <a:extLst>
                <a:ext uri="{FF2B5EF4-FFF2-40B4-BE49-F238E27FC236}">
                  <a16:creationId xmlns:a16="http://schemas.microsoft.com/office/drawing/2014/main" id="{E3F38C95-82CB-4C02-B55E-8C5C93314A7F}"/>
                </a:ext>
              </a:extLst>
            </p:cNvPr>
            <p:cNvSpPr>
              <a:spLocks noEditPoints="1"/>
            </p:cNvSpPr>
            <p:nvPr/>
          </p:nvSpPr>
          <p:spPr bwMode="auto">
            <a:xfrm>
              <a:off x="2789238" y="5648325"/>
              <a:ext cx="53975" cy="142875"/>
            </a:xfrm>
            <a:custGeom>
              <a:avLst/>
              <a:gdLst>
                <a:gd name="T0" fmla="*/ 13 w 14"/>
                <a:gd name="T1" fmla="*/ 0 h 37"/>
                <a:gd name="T2" fmla="*/ 12 w 14"/>
                <a:gd name="T3" fmla="*/ 4 h 37"/>
                <a:gd name="T4" fmla="*/ 11 w 14"/>
                <a:gd name="T5" fmla="*/ 5 h 37"/>
                <a:gd name="T6" fmla="*/ 9 w 14"/>
                <a:gd name="T7" fmla="*/ 7 h 37"/>
                <a:gd name="T8" fmla="*/ 8 w 14"/>
                <a:gd name="T9" fmla="*/ 9 h 37"/>
                <a:gd name="T10" fmla="*/ 7 w 14"/>
                <a:gd name="T11" fmla="*/ 10 h 37"/>
                <a:gd name="T12" fmla="*/ 7 w 14"/>
                <a:gd name="T13" fmla="*/ 12 h 37"/>
                <a:gd name="T14" fmla="*/ 6 w 14"/>
                <a:gd name="T15" fmla="*/ 13 h 37"/>
                <a:gd name="T16" fmla="*/ 5 w 14"/>
                <a:gd name="T17" fmla="*/ 15 h 37"/>
                <a:gd name="T18" fmla="*/ 5 w 14"/>
                <a:gd name="T19" fmla="*/ 16 h 37"/>
                <a:gd name="T20" fmla="*/ 4 w 14"/>
                <a:gd name="T21" fmla="*/ 18 h 37"/>
                <a:gd name="T22" fmla="*/ 4 w 14"/>
                <a:gd name="T23" fmla="*/ 20 h 37"/>
                <a:gd name="T24" fmla="*/ 4 w 14"/>
                <a:gd name="T25" fmla="*/ 23 h 37"/>
                <a:gd name="T26" fmla="*/ 3 w 14"/>
                <a:gd name="T27" fmla="*/ 25 h 37"/>
                <a:gd name="T28" fmla="*/ 3 w 14"/>
                <a:gd name="T29" fmla="*/ 27 h 37"/>
                <a:gd name="T30" fmla="*/ 4 w 14"/>
                <a:gd name="T31" fmla="*/ 30 h 37"/>
                <a:gd name="T32" fmla="*/ 4 w 14"/>
                <a:gd name="T33" fmla="*/ 33 h 37"/>
                <a:gd name="T34" fmla="*/ 4 w 14"/>
                <a:gd name="T35" fmla="*/ 34 h 37"/>
                <a:gd name="T36" fmla="*/ 3 w 14"/>
                <a:gd name="T37" fmla="*/ 37 h 37"/>
                <a:gd name="T38" fmla="*/ 1 w 14"/>
                <a:gd name="T39" fmla="*/ 35 h 37"/>
                <a:gd name="T40" fmla="*/ 1 w 14"/>
                <a:gd name="T41" fmla="*/ 34 h 37"/>
                <a:gd name="T42" fmla="*/ 1 w 14"/>
                <a:gd name="T43" fmla="*/ 32 h 37"/>
                <a:gd name="T44" fmla="*/ 0 w 14"/>
                <a:gd name="T45" fmla="*/ 28 h 37"/>
                <a:gd name="T46" fmla="*/ 0 w 14"/>
                <a:gd name="T47" fmla="*/ 25 h 37"/>
                <a:gd name="T48" fmla="*/ 1 w 14"/>
                <a:gd name="T49" fmla="*/ 21 h 37"/>
                <a:gd name="T50" fmla="*/ 1 w 14"/>
                <a:gd name="T51" fmla="*/ 17 h 37"/>
                <a:gd name="T52" fmla="*/ 2 w 14"/>
                <a:gd name="T53" fmla="*/ 16 h 37"/>
                <a:gd name="T54" fmla="*/ 3 w 14"/>
                <a:gd name="T55" fmla="*/ 14 h 37"/>
                <a:gd name="T56" fmla="*/ 3 w 14"/>
                <a:gd name="T57" fmla="*/ 12 h 37"/>
                <a:gd name="T58" fmla="*/ 4 w 14"/>
                <a:gd name="T59" fmla="*/ 10 h 37"/>
                <a:gd name="T60" fmla="*/ 5 w 14"/>
                <a:gd name="T61" fmla="*/ 9 h 37"/>
                <a:gd name="T62" fmla="*/ 6 w 14"/>
                <a:gd name="T63" fmla="*/ 7 h 37"/>
                <a:gd name="T64" fmla="*/ 7 w 14"/>
                <a:gd name="T65" fmla="*/ 6 h 37"/>
                <a:gd name="T66" fmla="*/ 8 w 14"/>
                <a:gd name="T67" fmla="*/ 4 h 37"/>
                <a:gd name="T68" fmla="*/ 9 w 14"/>
                <a:gd name="T69" fmla="*/ 3 h 37"/>
                <a:gd name="T70" fmla="*/ 11 w 14"/>
                <a:gd name="T71" fmla="*/ 0 h 37"/>
                <a:gd name="T72" fmla="*/ 11 w 14"/>
                <a:gd name="T73"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 h="37">
                  <a:moveTo>
                    <a:pt x="11" y="0"/>
                  </a:moveTo>
                  <a:cubicBezTo>
                    <a:pt x="12" y="0"/>
                    <a:pt x="13" y="0"/>
                    <a:pt x="13" y="0"/>
                  </a:cubicBezTo>
                  <a:cubicBezTo>
                    <a:pt x="14" y="1"/>
                    <a:pt x="14" y="2"/>
                    <a:pt x="13" y="2"/>
                  </a:cubicBezTo>
                  <a:cubicBezTo>
                    <a:pt x="13" y="3"/>
                    <a:pt x="13" y="3"/>
                    <a:pt x="12" y="4"/>
                  </a:cubicBezTo>
                  <a:cubicBezTo>
                    <a:pt x="12" y="4"/>
                    <a:pt x="12" y="4"/>
                    <a:pt x="11" y="5"/>
                  </a:cubicBezTo>
                  <a:cubicBezTo>
                    <a:pt x="11" y="5"/>
                    <a:pt x="11" y="5"/>
                    <a:pt x="11" y="5"/>
                  </a:cubicBezTo>
                  <a:cubicBezTo>
                    <a:pt x="11" y="5"/>
                    <a:pt x="10" y="6"/>
                    <a:pt x="10" y="6"/>
                  </a:cubicBezTo>
                  <a:cubicBezTo>
                    <a:pt x="10" y="7"/>
                    <a:pt x="10" y="7"/>
                    <a:pt x="9" y="7"/>
                  </a:cubicBezTo>
                  <a:cubicBezTo>
                    <a:pt x="9" y="8"/>
                    <a:pt x="9" y="8"/>
                    <a:pt x="8" y="9"/>
                  </a:cubicBezTo>
                  <a:cubicBezTo>
                    <a:pt x="8" y="9"/>
                    <a:pt x="8" y="9"/>
                    <a:pt x="8" y="9"/>
                  </a:cubicBezTo>
                  <a:cubicBezTo>
                    <a:pt x="8" y="9"/>
                    <a:pt x="8" y="10"/>
                    <a:pt x="8" y="10"/>
                  </a:cubicBezTo>
                  <a:cubicBezTo>
                    <a:pt x="7" y="10"/>
                    <a:pt x="7" y="10"/>
                    <a:pt x="7" y="10"/>
                  </a:cubicBezTo>
                  <a:cubicBezTo>
                    <a:pt x="7" y="11"/>
                    <a:pt x="7" y="11"/>
                    <a:pt x="7" y="12"/>
                  </a:cubicBezTo>
                  <a:cubicBezTo>
                    <a:pt x="7" y="12"/>
                    <a:pt x="7" y="12"/>
                    <a:pt x="7" y="12"/>
                  </a:cubicBezTo>
                  <a:cubicBezTo>
                    <a:pt x="6" y="12"/>
                    <a:pt x="6" y="13"/>
                    <a:pt x="6" y="13"/>
                  </a:cubicBezTo>
                  <a:cubicBezTo>
                    <a:pt x="6" y="13"/>
                    <a:pt x="6" y="13"/>
                    <a:pt x="6" y="13"/>
                  </a:cubicBezTo>
                  <a:cubicBezTo>
                    <a:pt x="6" y="13"/>
                    <a:pt x="6" y="13"/>
                    <a:pt x="6" y="13"/>
                  </a:cubicBezTo>
                  <a:cubicBezTo>
                    <a:pt x="6" y="14"/>
                    <a:pt x="6" y="14"/>
                    <a:pt x="5" y="15"/>
                  </a:cubicBezTo>
                  <a:cubicBezTo>
                    <a:pt x="5" y="15"/>
                    <a:pt x="5" y="15"/>
                    <a:pt x="5" y="15"/>
                  </a:cubicBezTo>
                  <a:cubicBezTo>
                    <a:pt x="5" y="15"/>
                    <a:pt x="5" y="16"/>
                    <a:pt x="5" y="16"/>
                  </a:cubicBezTo>
                  <a:cubicBezTo>
                    <a:pt x="5" y="16"/>
                    <a:pt x="5" y="16"/>
                    <a:pt x="5" y="16"/>
                  </a:cubicBezTo>
                  <a:cubicBezTo>
                    <a:pt x="5" y="17"/>
                    <a:pt x="5" y="17"/>
                    <a:pt x="4" y="18"/>
                  </a:cubicBezTo>
                  <a:cubicBezTo>
                    <a:pt x="4" y="18"/>
                    <a:pt x="4" y="18"/>
                    <a:pt x="4" y="18"/>
                  </a:cubicBezTo>
                  <a:cubicBezTo>
                    <a:pt x="4" y="19"/>
                    <a:pt x="4" y="19"/>
                    <a:pt x="4" y="20"/>
                  </a:cubicBezTo>
                  <a:cubicBezTo>
                    <a:pt x="4" y="20"/>
                    <a:pt x="4" y="21"/>
                    <a:pt x="4" y="21"/>
                  </a:cubicBezTo>
                  <a:cubicBezTo>
                    <a:pt x="4" y="22"/>
                    <a:pt x="4" y="23"/>
                    <a:pt x="4" y="23"/>
                  </a:cubicBezTo>
                  <a:cubicBezTo>
                    <a:pt x="4" y="23"/>
                    <a:pt x="4" y="23"/>
                    <a:pt x="4" y="23"/>
                  </a:cubicBezTo>
                  <a:cubicBezTo>
                    <a:pt x="3" y="24"/>
                    <a:pt x="3" y="24"/>
                    <a:pt x="3" y="25"/>
                  </a:cubicBezTo>
                  <a:cubicBezTo>
                    <a:pt x="3" y="25"/>
                    <a:pt x="3" y="25"/>
                    <a:pt x="3" y="25"/>
                  </a:cubicBezTo>
                  <a:cubicBezTo>
                    <a:pt x="3" y="25"/>
                    <a:pt x="3" y="26"/>
                    <a:pt x="3" y="27"/>
                  </a:cubicBezTo>
                  <a:cubicBezTo>
                    <a:pt x="3" y="27"/>
                    <a:pt x="3" y="28"/>
                    <a:pt x="3" y="28"/>
                  </a:cubicBezTo>
                  <a:cubicBezTo>
                    <a:pt x="3" y="29"/>
                    <a:pt x="3" y="29"/>
                    <a:pt x="4" y="30"/>
                  </a:cubicBezTo>
                  <a:cubicBezTo>
                    <a:pt x="4" y="31"/>
                    <a:pt x="4" y="31"/>
                    <a:pt x="4" y="32"/>
                  </a:cubicBezTo>
                  <a:cubicBezTo>
                    <a:pt x="4" y="32"/>
                    <a:pt x="4" y="33"/>
                    <a:pt x="4" y="33"/>
                  </a:cubicBezTo>
                  <a:cubicBezTo>
                    <a:pt x="4" y="34"/>
                    <a:pt x="4" y="34"/>
                    <a:pt x="4" y="34"/>
                  </a:cubicBezTo>
                  <a:cubicBezTo>
                    <a:pt x="4" y="34"/>
                    <a:pt x="4" y="34"/>
                    <a:pt x="4" y="34"/>
                  </a:cubicBezTo>
                  <a:cubicBezTo>
                    <a:pt x="5" y="35"/>
                    <a:pt x="5" y="35"/>
                    <a:pt x="5" y="35"/>
                  </a:cubicBezTo>
                  <a:cubicBezTo>
                    <a:pt x="5" y="36"/>
                    <a:pt x="4" y="37"/>
                    <a:pt x="3" y="37"/>
                  </a:cubicBezTo>
                  <a:cubicBezTo>
                    <a:pt x="3" y="37"/>
                    <a:pt x="2" y="37"/>
                    <a:pt x="2" y="36"/>
                  </a:cubicBezTo>
                  <a:cubicBezTo>
                    <a:pt x="1" y="35"/>
                    <a:pt x="1" y="35"/>
                    <a:pt x="1" y="35"/>
                  </a:cubicBezTo>
                  <a:cubicBezTo>
                    <a:pt x="1" y="35"/>
                    <a:pt x="1" y="35"/>
                    <a:pt x="1" y="35"/>
                  </a:cubicBezTo>
                  <a:cubicBezTo>
                    <a:pt x="1" y="34"/>
                    <a:pt x="1" y="34"/>
                    <a:pt x="1" y="34"/>
                  </a:cubicBezTo>
                  <a:cubicBezTo>
                    <a:pt x="1" y="34"/>
                    <a:pt x="1" y="34"/>
                    <a:pt x="1" y="34"/>
                  </a:cubicBezTo>
                  <a:cubicBezTo>
                    <a:pt x="1" y="33"/>
                    <a:pt x="1" y="33"/>
                    <a:pt x="1" y="32"/>
                  </a:cubicBezTo>
                  <a:cubicBezTo>
                    <a:pt x="1" y="32"/>
                    <a:pt x="1" y="31"/>
                    <a:pt x="1" y="30"/>
                  </a:cubicBezTo>
                  <a:cubicBezTo>
                    <a:pt x="0" y="30"/>
                    <a:pt x="0" y="29"/>
                    <a:pt x="0" y="28"/>
                  </a:cubicBezTo>
                  <a:cubicBezTo>
                    <a:pt x="0" y="28"/>
                    <a:pt x="0" y="27"/>
                    <a:pt x="0" y="27"/>
                  </a:cubicBezTo>
                  <a:cubicBezTo>
                    <a:pt x="0" y="26"/>
                    <a:pt x="0" y="25"/>
                    <a:pt x="0" y="25"/>
                  </a:cubicBezTo>
                  <a:cubicBezTo>
                    <a:pt x="0" y="24"/>
                    <a:pt x="0" y="23"/>
                    <a:pt x="1" y="23"/>
                  </a:cubicBezTo>
                  <a:cubicBezTo>
                    <a:pt x="1" y="22"/>
                    <a:pt x="1" y="21"/>
                    <a:pt x="1" y="21"/>
                  </a:cubicBezTo>
                  <a:cubicBezTo>
                    <a:pt x="1" y="20"/>
                    <a:pt x="1" y="20"/>
                    <a:pt x="1" y="19"/>
                  </a:cubicBezTo>
                  <a:cubicBezTo>
                    <a:pt x="1" y="18"/>
                    <a:pt x="1" y="18"/>
                    <a:pt x="1" y="17"/>
                  </a:cubicBezTo>
                  <a:cubicBezTo>
                    <a:pt x="1" y="17"/>
                    <a:pt x="1" y="17"/>
                    <a:pt x="1" y="17"/>
                  </a:cubicBezTo>
                  <a:cubicBezTo>
                    <a:pt x="2" y="17"/>
                    <a:pt x="2" y="16"/>
                    <a:pt x="2" y="16"/>
                  </a:cubicBezTo>
                  <a:cubicBezTo>
                    <a:pt x="2" y="15"/>
                    <a:pt x="2" y="15"/>
                    <a:pt x="2" y="15"/>
                  </a:cubicBezTo>
                  <a:cubicBezTo>
                    <a:pt x="2" y="15"/>
                    <a:pt x="2" y="14"/>
                    <a:pt x="3" y="14"/>
                  </a:cubicBezTo>
                  <a:cubicBezTo>
                    <a:pt x="3" y="14"/>
                    <a:pt x="3" y="14"/>
                    <a:pt x="3" y="14"/>
                  </a:cubicBezTo>
                  <a:cubicBezTo>
                    <a:pt x="3" y="13"/>
                    <a:pt x="3" y="13"/>
                    <a:pt x="3" y="12"/>
                  </a:cubicBezTo>
                  <a:cubicBezTo>
                    <a:pt x="3" y="12"/>
                    <a:pt x="3" y="12"/>
                    <a:pt x="3" y="12"/>
                  </a:cubicBezTo>
                  <a:cubicBezTo>
                    <a:pt x="3" y="11"/>
                    <a:pt x="4" y="11"/>
                    <a:pt x="4" y="10"/>
                  </a:cubicBezTo>
                  <a:cubicBezTo>
                    <a:pt x="4" y="10"/>
                    <a:pt x="4" y="10"/>
                    <a:pt x="4" y="10"/>
                  </a:cubicBezTo>
                  <a:cubicBezTo>
                    <a:pt x="4" y="10"/>
                    <a:pt x="4" y="9"/>
                    <a:pt x="5" y="9"/>
                  </a:cubicBezTo>
                  <a:cubicBezTo>
                    <a:pt x="5" y="9"/>
                    <a:pt x="5" y="9"/>
                    <a:pt x="5" y="9"/>
                  </a:cubicBezTo>
                  <a:cubicBezTo>
                    <a:pt x="5" y="8"/>
                    <a:pt x="5" y="8"/>
                    <a:pt x="6" y="7"/>
                  </a:cubicBezTo>
                  <a:cubicBezTo>
                    <a:pt x="6" y="7"/>
                    <a:pt x="6" y="7"/>
                    <a:pt x="6" y="7"/>
                  </a:cubicBezTo>
                  <a:cubicBezTo>
                    <a:pt x="6" y="7"/>
                    <a:pt x="6" y="6"/>
                    <a:pt x="7" y="6"/>
                  </a:cubicBezTo>
                  <a:cubicBezTo>
                    <a:pt x="7" y="6"/>
                    <a:pt x="7" y="6"/>
                    <a:pt x="7" y="6"/>
                  </a:cubicBezTo>
                  <a:cubicBezTo>
                    <a:pt x="7" y="5"/>
                    <a:pt x="7" y="5"/>
                    <a:pt x="8" y="4"/>
                  </a:cubicBezTo>
                  <a:cubicBezTo>
                    <a:pt x="8" y="4"/>
                    <a:pt x="8" y="3"/>
                    <a:pt x="9" y="3"/>
                  </a:cubicBezTo>
                  <a:cubicBezTo>
                    <a:pt x="9" y="3"/>
                    <a:pt x="9" y="3"/>
                    <a:pt x="9" y="3"/>
                  </a:cubicBezTo>
                  <a:cubicBezTo>
                    <a:pt x="9" y="2"/>
                    <a:pt x="10" y="2"/>
                    <a:pt x="10" y="1"/>
                  </a:cubicBezTo>
                  <a:cubicBezTo>
                    <a:pt x="10" y="1"/>
                    <a:pt x="11" y="1"/>
                    <a:pt x="11" y="0"/>
                  </a:cubicBezTo>
                  <a:close/>
                  <a:moveTo>
                    <a:pt x="11" y="0"/>
                  </a:moveTo>
                  <a:cubicBezTo>
                    <a:pt x="11" y="0"/>
                    <a:pt x="11" y="0"/>
                    <a:pt x="1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44" name="Freeform 1044">
              <a:extLst>
                <a:ext uri="{FF2B5EF4-FFF2-40B4-BE49-F238E27FC236}">
                  <a16:creationId xmlns:a16="http://schemas.microsoft.com/office/drawing/2014/main" id="{7CF7768E-A73E-4C35-B1B3-28B669F00755}"/>
                </a:ext>
              </a:extLst>
            </p:cNvPr>
            <p:cNvSpPr>
              <a:spLocks noEditPoints="1"/>
            </p:cNvSpPr>
            <p:nvPr/>
          </p:nvSpPr>
          <p:spPr bwMode="auto">
            <a:xfrm>
              <a:off x="2676526" y="5743575"/>
              <a:ext cx="100013" cy="47625"/>
            </a:xfrm>
            <a:custGeom>
              <a:avLst/>
              <a:gdLst>
                <a:gd name="T0" fmla="*/ 2 w 26"/>
                <a:gd name="T1" fmla="*/ 2 h 12"/>
                <a:gd name="T2" fmla="*/ 3 w 26"/>
                <a:gd name="T3" fmla="*/ 0 h 12"/>
                <a:gd name="T4" fmla="*/ 5 w 26"/>
                <a:gd name="T5" fmla="*/ 2 h 12"/>
                <a:gd name="T6" fmla="*/ 4 w 26"/>
                <a:gd name="T7" fmla="*/ 5 h 12"/>
                <a:gd name="T8" fmla="*/ 3 w 26"/>
                <a:gd name="T9" fmla="*/ 9 h 12"/>
                <a:gd name="T10" fmla="*/ 24 w 26"/>
                <a:gd name="T11" fmla="*/ 9 h 12"/>
                <a:gd name="T12" fmla="*/ 26 w 26"/>
                <a:gd name="T13" fmla="*/ 11 h 12"/>
                <a:gd name="T14" fmla="*/ 24 w 26"/>
                <a:gd name="T15" fmla="*/ 12 h 12"/>
                <a:gd name="T16" fmla="*/ 2 w 26"/>
                <a:gd name="T17" fmla="*/ 12 h 12"/>
                <a:gd name="T18" fmla="*/ 0 w 26"/>
                <a:gd name="T19" fmla="*/ 10 h 12"/>
                <a:gd name="T20" fmla="*/ 1 w 26"/>
                <a:gd name="T21" fmla="*/ 4 h 12"/>
                <a:gd name="T22" fmla="*/ 2 w 26"/>
                <a:gd name="T23" fmla="*/ 2 h 12"/>
                <a:gd name="T24" fmla="*/ 2 w 26"/>
                <a:gd name="T25" fmla="*/ 2 h 12"/>
                <a:gd name="T26" fmla="*/ 2 w 26"/>
                <a:gd name="T27"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12">
                  <a:moveTo>
                    <a:pt x="2" y="2"/>
                  </a:moveTo>
                  <a:cubicBezTo>
                    <a:pt x="2" y="1"/>
                    <a:pt x="2" y="0"/>
                    <a:pt x="3" y="0"/>
                  </a:cubicBezTo>
                  <a:cubicBezTo>
                    <a:pt x="4" y="0"/>
                    <a:pt x="5" y="1"/>
                    <a:pt x="5" y="2"/>
                  </a:cubicBezTo>
                  <a:cubicBezTo>
                    <a:pt x="5" y="2"/>
                    <a:pt x="4" y="3"/>
                    <a:pt x="4" y="5"/>
                  </a:cubicBezTo>
                  <a:cubicBezTo>
                    <a:pt x="4" y="6"/>
                    <a:pt x="4" y="8"/>
                    <a:pt x="3" y="9"/>
                  </a:cubicBezTo>
                  <a:cubicBezTo>
                    <a:pt x="24" y="9"/>
                    <a:pt x="24" y="9"/>
                    <a:pt x="24" y="9"/>
                  </a:cubicBezTo>
                  <a:cubicBezTo>
                    <a:pt x="25" y="9"/>
                    <a:pt x="26" y="10"/>
                    <a:pt x="26" y="11"/>
                  </a:cubicBezTo>
                  <a:cubicBezTo>
                    <a:pt x="26" y="12"/>
                    <a:pt x="25" y="12"/>
                    <a:pt x="24" y="12"/>
                  </a:cubicBezTo>
                  <a:cubicBezTo>
                    <a:pt x="2" y="12"/>
                    <a:pt x="2" y="12"/>
                    <a:pt x="2" y="12"/>
                  </a:cubicBezTo>
                  <a:cubicBezTo>
                    <a:pt x="1" y="12"/>
                    <a:pt x="0" y="12"/>
                    <a:pt x="0" y="10"/>
                  </a:cubicBezTo>
                  <a:cubicBezTo>
                    <a:pt x="0" y="9"/>
                    <a:pt x="1" y="6"/>
                    <a:pt x="1" y="4"/>
                  </a:cubicBezTo>
                  <a:cubicBezTo>
                    <a:pt x="1" y="3"/>
                    <a:pt x="2" y="2"/>
                    <a:pt x="2" y="2"/>
                  </a:cubicBezTo>
                  <a:close/>
                  <a:moveTo>
                    <a:pt x="2" y="2"/>
                  </a:moveTo>
                  <a:cubicBezTo>
                    <a:pt x="2" y="2"/>
                    <a:pt x="2" y="2"/>
                    <a:pt x="2"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45" name="Freeform 1045">
              <a:extLst>
                <a:ext uri="{FF2B5EF4-FFF2-40B4-BE49-F238E27FC236}">
                  <a16:creationId xmlns:a16="http://schemas.microsoft.com/office/drawing/2014/main" id="{71879FDD-89A0-4AB9-BF5B-588E78455587}"/>
                </a:ext>
              </a:extLst>
            </p:cNvPr>
            <p:cNvSpPr>
              <a:spLocks noEditPoints="1"/>
            </p:cNvSpPr>
            <p:nvPr/>
          </p:nvSpPr>
          <p:spPr bwMode="auto">
            <a:xfrm>
              <a:off x="2598738" y="5519738"/>
              <a:ext cx="22225" cy="85725"/>
            </a:xfrm>
            <a:custGeom>
              <a:avLst/>
              <a:gdLst>
                <a:gd name="T0" fmla="*/ 0 w 6"/>
                <a:gd name="T1" fmla="*/ 2 h 22"/>
                <a:gd name="T2" fmla="*/ 1 w 6"/>
                <a:gd name="T3" fmla="*/ 0 h 22"/>
                <a:gd name="T4" fmla="*/ 3 w 6"/>
                <a:gd name="T5" fmla="*/ 1 h 22"/>
                <a:gd name="T6" fmla="*/ 5 w 6"/>
                <a:gd name="T7" fmla="*/ 6 h 22"/>
                <a:gd name="T8" fmla="*/ 6 w 6"/>
                <a:gd name="T9" fmla="*/ 11 h 22"/>
                <a:gd name="T10" fmla="*/ 5 w 6"/>
                <a:gd name="T11" fmla="*/ 17 h 22"/>
                <a:gd name="T12" fmla="*/ 3 w 6"/>
                <a:gd name="T13" fmla="*/ 22 h 22"/>
                <a:gd name="T14" fmla="*/ 1 w 6"/>
                <a:gd name="T15" fmla="*/ 22 h 22"/>
                <a:gd name="T16" fmla="*/ 1 w 6"/>
                <a:gd name="T17" fmla="*/ 20 h 22"/>
                <a:gd name="T18" fmla="*/ 3 w 6"/>
                <a:gd name="T19" fmla="*/ 16 h 22"/>
                <a:gd name="T20" fmla="*/ 3 w 6"/>
                <a:gd name="T21" fmla="*/ 11 h 22"/>
                <a:gd name="T22" fmla="*/ 2 w 6"/>
                <a:gd name="T23" fmla="*/ 7 h 22"/>
                <a:gd name="T24" fmla="*/ 0 w 6"/>
                <a:gd name="T25" fmla="*/ 2 h 22"/>
                <a:gd name="T26" fmla="*/ 0 w 6"/>
                <a:gd name="T27" fmla="*/ 2 h 22"/>
                <a:gd name="T28" fmla="*/ 0 w 6"/>
                <a:gd name="T2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22">
                  <a:moveTo>
                    <a:pt x="0" y="2"/>
                  </a:moveTo>
                  <a:cubicBezTo>
                    <a:pt x="0" y="2"/>
                    <a:pt x="0" y="1"/>
                    <a:pt x="1" y="0"/>
                  </a:cubicBezTo>
                  <a:cubicBezTo>
                    <a:pt x="1" y="0"/>
                    <a:pt x="2" y="0"/>
                    <a:pt x="3" y="1"/>
                  </a:cubicBezTo>
                  <a:cubicBezTo>
                    <a:pt x="4" y="2"/>
                    <a:pt x="5" y="4"/>
                    <a:pt x="5" y="6"/>
                  </a:cubicBezTo>
                  <a:cubicBezTo>
                    <a:pt x="6" y="7"/>
                    <a:pt x="6" y="9"/>
                    <a:pt x="6" y="11"/>
                  </a:cubicBezTo>
                  <a:cubicBezTo>
                    <a:pt x="6" y="13"/>
                    <a:pt x="6" y="15"/>
                    <a:pt x="5" y="17"/>
                  </a:cubicBezTo>
                  <a:cubicBezTo>
                    <a:pt x="5" y="18"/>
                    <a:pt x="4" y="20"/>
                    <a:pt x="3" y="22"/>
                  </a:cubicBezTo>
                  <a:cubicBezTo>
                    <a:pt x="3" y="22"/>
                    <a:pt x="2" y="22"/>
                    <a:pt x="1" y="22"/>
                  </a:cubicBezTo>
                  <a:cubicBezTo>
                    <a:pt x="0" y="21"/>
                    <a:pt x="0" y="20"/>
                    <a:pt x="1" y="20"/>
                  </a:cubicBezTo>
                  <a:cubicBezTo>
                    <a:pt x="1" y="19"/>
                    <a:pt x="2" y="17"/>
                    <a:pt x="3" y="16"/>
                  </a:cubicBezTo>
                  <a:cubicBezTo>
                    <a:pt x="3" y="14"/>
                    <a:pt x="3" y="13"/>
                    <a:pt x="3" y="11"/>
                  </a:cubicBezTo>
                  <a:cubicBezTo>
                    <a:pt x="3" y="10"/>
                    <a:pt x="3" y="8"/>
                    <a:pt x="2" y="7"/>
                  </a:cubicBezTo>
                  <a:cubicBezTo>
                    <a:pt x="2" y="5"/>
                    <a:pt x="1" y="4"/>
                    <a:pt x="0" y="2"/>
                  </a:cubicBezTo>
                  <a:close/>
                  <a:moveTo>
                    <a:pt x="0" y="2"/>
                  </a:moveTo>
                  <a:cubicBezTo>
                    <a:pt x="0" y="2"/>
                    <a:pt x="0" y="2"/>
                    <a:pt x="0"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sp>
        <p:nvSpPr>
          <p:cNvPr id="46" name="TextBox 52">
            <a:extLst>
              <a:ext uri="{FF2B5EF4-FFF2-40B4-BE49-F238E27FC236}">
                <a16:creationId xmlns:a16="http://schemas.microsoft.com/office/drawing/2014/main" id="{477F9877-D376-48BD-89B1-1C88E57F8740}"/>
              </a:ext>
            </a:extLst>
          </p:cNvPr>
          <p:cNvSpPr txBox="1"/>
          <p:nvPr/>
        </p:nvSpPr>
        <p:spPr>
          <a:xfrm>
            <a:off x="1510831" y="2995033"/>
            <a:ext cx="1107997" cy="507831"/>
          </a:xfrm>
          <a:prstGeom prst="rect">
            <a:avLst/>
          </a:prstGeom>
          <a:noFill/>
        </p:spPr>
        <p:txBody>
          <a:bodyPr wrap="none" rtlCol="0">
            <a:spAutoFit/>
          </a:bodyPr>
          <a:lstStyle/>
          <a:p>
            <a:pPr algn="ctr">
              <a:lnSpc>
                <a:spcPct val="150000"/>
              </a:lnSpc>
            </a:pPr>
            <a:r>
              <a:rPr lang="zh-CN" altLang="en-US" b="1" dirty="0">
                <a:solidFill>
                  <a:schemeClr val="bg1"/>
                </a:solidFill>
                <a:cs typeface="+mn-ea"/>
                <a:sym typeface="+mn-lt"/>
              </a:rPr>
              <a:t>市场需求</a:t>
            </a:r>
            <a:endParaRPr lang="en-US" b="1" dirty="0">
              <a:solidFill>
                <a:schemeClr val="bg1"/>
              </a:solidFill>
              <a:cs typeface="+mn-ea"/>
              <a:sym typeface="+mn-lt"/>
            </a:endParaRPr>
          </a:p>
        </p:txBody>
      </p:sp>
      <p:sp>
        <p:nvSpPr>
          <p:cNvPr id="47" name="Shape 1350">
            <a:extLst>
              <a:ext uri="{FF2B5EF4-FFF2-40B4-BE49-F238E27FC236}">
                <a16:creationId xmlns:a16="http://schemas.microsoft.com/office/drawing/2014/main" id="{991DE9F0-7DA9-4CED-8F07-0B13B85B6900}"/>
              </a:ext>
            </a:extLst>
          </p:cNvPr>
          <p:cNvSpPr txBox="1"/>
          <p:nvPr/>
        </p:nvSpPr>
        <p:spPr>
          <a:xfrm>
            <a:off x="1413469" y="4087854"/>
            <a:ext cx="1302718" cy="377031"/>
          </a:xfrm>
          <a:prstGeom prst="rect">
            <a:avLst/>
          </a:prstGeom>
          <a:noFill/>
          <a:ln>
            <a:noFill/>
          </a:ln>
        </p:spPr>
        <p:txBody>
          <a:bodyPr lIns="45713" tIns="22850" rIns="45713" bIns="22850" anchor="t" anchorCtr="0">
            <a:noAutofit/>
          </a:bodyPr>
          <a:lstStyle/>
          <a:p>
            <a:pPr algn="ctr">
              <a:buSzPct val="25000"/>
            </a:pPr>
            <a:r>
              <a:rPr lang="zh-CN" altLang="en-US" b="1" dirty="0">
                <a:cs typeface="+mn-ea"/>
                <a:sym typeface="+mn-lt"/>
              </a:rPr>
              <a:t>市场需求</a:t>
            </a:r>
            <a:endParaRPr lang="id-ID" b="1" dirty="0">
              <a:cs typeface="+mn-ea"/>
              <a:sym typeface="+mn-lt"/>
            </a:endParaRPr>
          </a:p>
        </p:txBody>
      </p:sp>
      <p:sp>
        <p:nvSpPr>
          <p:cNvPr id="48" name="Shape 1350">
            <a:extLst>
              <a:ext uri="{FF2B5EF4-FFF2-40B4-BE49-F238E27FC236}">
                <a16:creationId xmlns:a16="http://schemas.microsoft.com/office/drawing/2014/main" id="{2E82A080-5978-4FEC-AF53-3049259EB511}"/>
              </a:ext>
            </a:extLst>
          </p:cNvPr>
          <p:cNvSpPr txBox="1"/>
          <p:nvPr/>
        </p:nvSpPr>
        <p:spPr>
          <a:xfrm>
            <a:off x="1016804" y="4410996"/>
            <a:ext cx="2096048" cy="730964"/>
          </a:xfrm>
          <a:prstGeom prst="rect">
            <a:avLst/>
          </a:prstGeom>
          <a:noFill/>
          <a:ln>
            <a:noFill/>
          </a:ln>
        </p:spPr>
        <p:txBody>
          <a:bodyPr lIns="45713" tIns="22850" rIns="45713" bIns="22850" anchor="t" anchorCtr="0">
            <a:noAutofit/>
          </a:bodyPr>
          <a:lstStyle/>
          <a:p>
            <a:pPr algn="ctr"/>
            <a:r>
              <a:rPr lang="zh-CN" altLang="en-US" sz="1400" dirty="0">
                <a:cs typeface="+mn-ea"/>
                <a:sym typeface="+mn-lt"/>
              </a:rPr>
              <a:t>本模版所有图形线条及其相应素材均可自由编辑、改色、替换。</a:t>
            </a:r>
            <a:endParaRPr lang="en-US" altLang="zh-CN" sz="1400" dirty="0">
              <a:cs typeface="+mn-ea"/>
              <a:sym typeface="+mn-lt"/>
            </a:endParaRPr>
          </a:p>
        </p:txBody>
      </p:sp>
      <p:sp>
        <p:nvSpPr>
          <p:cNvPr id="49" name="Rounded Rectangle 9">
            <a:extLst>
              <a:ext uri="{FF2B5EF4-FFF2-40B4-BE49-F238E27FC236}">
                <a16:creationId xmlns:a16="http://schemas.microsoft.com/office/drawing/2014/main" id="{5EDCB6F0-A779-45A1-8A6A-9BAE5C832292}"/>
              </a:ext>
            </a:extLst>
          </p:cNvPr>
          <p:cNvSpPr/>
          <p:nvPr/>
        </p:nvSpPr>
        <p:spPr>
          <a:xfrm>
            <a:off x="9226220" y="1716040"/>
            <a:ext cx="1801906" cy="1801906"/>
          </a:xfrm>
          <a:prstGeom prst="roundRect">
            <a:avLst/>
          </a:prstGeom>
          <a:gradFill flip="none" rotWithShape="1">
            <a:gsLst>
              <a:gs pos="0">
                <a:srgbClr val="2790B0"/>
              </a:gs>
              <a:gs pos="46000">
                <a:srgbClr val="3D5C7E"/>
              </a:gs>
              <a:gs pos="90000">
                <a:srgbClr val="040F24"/>
              </a:gs>
            </a:gsLst>
            <a:path path="circle">
              <a:fillToRect t="100000" r="100000"/>
            </a:path>
            <a:tileRect l="-100000" b="-100000"/>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sym typeface="+mn-lt"/>
            </a:endParaRPr>
          </a:p>
        </p:txBody>
      </p:sp>
      <p:grpSp>
        <p:nvGrpSpPr>
          <p:cNvPr id="50" name="Group 42">
            <a:extLst>
              <a:ext uri="{FF2B5EF4-FFF2-40B4-BE49-F238E27FC236}">
                <a16:creationId xmlns:a16="http://schemas.microsoft.com/office/drawing/2014/main" id="{8CEC6B39-6128-4413-A14E-08835ED71681}"/>
              </a:ext>
            </a:extLst>
          </p:cNvPr>
          <p:cNvGrpSpPr/>
          <p:nvPr/>
        </p:nvGrpSpPr>
        <p:grpSpPr>
          <a:xfrm>
            <a:off x="9802305" y="2167210"/>
            <a:ext cx="649736" cy="843950"/>
            <a:chOff x="2586038" y="4587875"/>
            <a:chExt cx="292100" cy="379413"/>
          </a:xfrm>
          <a:solidFill>
            <a:schemeClr val="bg1"/>
          </a:solidFill>
        </p:grpSpPr>
        <p:sp>
          <p:nvSpPr>
            <p:cNvPr id="51" name="Freeform 870">
              <a:extLst>
                <a:ext uri="{FF2B5EF4-FFF2-40B4-BE49-F238E27FC236}">
                  <a16:creationId xmlns:a16="http://schemas.microsoft.com/office/drawing/2014/main" id="{9566DAE6-0197-4EE2-A939-3682F29EDD70}"/>
                </a:ext>
              </a:extLst>
            </p:cNvPr>
            <p:cNvSpPr>
              <a:spLocks noEditPoints="1"/>
            </p:cNvSpPr>
            <p:nvPr/>
          </p:nvSpPr>
          <p:spPr bwMode="auto">
            <a:xfrm>
              <a:off x="2624138" y="4673600"/>
              <a:ext cx="214313" cy="254000"/>
            </a:xfrm>
            <a:custGeom>
              <a:avLst/>
              <a:gdLst>
                <a:gd name="T0" fmla="*/ 5 w 55"/>
                <a:gd name="T1" fmla="*/ 0 h 66"/>
                <a:gd name="T2" fmla="*/ 7 w 55"/>
                <a:gd name="T3" fmla="*/ 1 h 66"/>
                <a:gd name="T4" fmla="*/ 5 w 55"/>
                <a:gd name="T5" fmla="*/ 3 h 66"/>
                <a:gd name="T6" fmla="*/ 3 w 55"/>
                <a:gd name="T7" fmla="*/ 3 h 66"/>
                <a:gd name="T8" fmla="*/ 3 w 55"/>
                <a:gd name="T9" fmla="*/ 63 h 66"/>
                <a:gd name="T10" fmla="*/ 52 w 55"/>
                <a:gd name="T11" fmla="*/ 63 h 66"/>
                <a:gd name="T12" fmla="*/ 52 w 55"/>
                <a:gd name="T13" fmla="*/ 3 h 66"/>
                <a:gd name="T14" fmla="*/ 49 w 55"/>
                <a:gd name="T15" fmla="*/ 3 h 66"/>
                <a:gd name="T16" fmla="*/ 48 w 55"/>
                <a:gd name="T17" fmla="*/ 1 h 66"/>
                <a:gd name="T18" fmla="*/ 49 w 55"/>
                <a:gd name="T19" fmla="*/ 0 h 66"/>
                <a:gd name="T20" fmla="*/ 53 w 55"/>
                <a:gd name="T21" fmla="*/ 0 h 66"/>
                <a:gd name="T22" fmla="*/ 55 w 55"/>
                <a:gd name="T23" fmla="*/ 1 h 66"/>
                <a:gd name="T24" fmla="*/ 55 w 55"/>
                <a:gd name="T25" fmla="*/ 65 h 66"/>
                <a:gd name="T26" fmla="*/ 53 w 55"/>
                <a:gd name="T27" fmla="*/ 66 h 66"/>
                <a:gd name="T28" fmla="*/ 1 w 55"/>
                <a:gd name="T29" fmla="*/ 66 h 66"/>
                <a:gd name="T30" fmla="*/ 0 w 55"/>
                <a:gd name="T31" fmla="*/ 65 h 66"/>
                <a:gd name="T32" fmla="*/ 0 w 55"/>
                <a:gd name="T33" fmla="*/ 1 h 66"/>
                <a:gd name="T34" fmla="*/ 1 w 55"/>
                <a:gd name="T35" fmla="*/ 0 h 66"/>
                <a:gd name="T36" fmla="*/ 5 w 55"/>
                <a:gd name="T37" fmla="*/ 0 h 66"/>
                <a:gd name="T38" fmla="*/ 5 w 55"/>
                <a:gd name="T39" fmla="*/ 0 h 66"/>
                <a:gd name="T40" fmla="*/ 5 w 55"/>
                <a:gd name="T4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5" h="66">
                  <a:moveTo>
                    <a:pt x="5" y="0"/>
                  </a:moveTo>
                  <a:cubicBezTo>
                    <a:pt x="6" y="0"/>
                    <a:pt x="7" y="1"/>
                    <a:pt x="7" y="1"/>
                  </a:cubicBezTo>
                  <a:cubicBezTo>
                    <a:pt x="7" y="2"/>
                    <a:pt x="6" y="3"/>
                    <a:pt x="5" y="3"/>
                  </a:cubicBezTo>
                  <a:cubicBezTo>
                    <a:pt x="3" y="3"/>
                    <a:pt x="3" y="3"/>
                    <a:pt x="3" y="3"/>
                  </a:cubicBezTo>
                  <a:cubicBezTo>
                    <a:pt x="3" y="63"/>
                    <a:pt x="3" y="63"/>
                    <a:pt x="3" y="63"/>
                  </a:cubicBezTo>
                  <a:cubicBezTo>
                    <a:pt x="52" y="63"/>
                    <a:pt x="52" y="63"/>
                    <a:pt x="52" y="63"/>
                  </a:cubicBezTo>
                  <a:cubicBezTo>
                    <a:pt x="52" y="3"/>
                    <a:pt x="52" y="3"/>
                    <a:pt x="52" y="3"/>
                  </a:cubicBezTo>
                  <a:cubicBezTo>
                    <a:pt x="49" y="3"/>
                    <a:pt x="49" y="3"/>
                    <a:pt x="49" y="3"/>
                  </a:cubicBezTo>
                  <a:cubicBezTo>
                    <a:pt x="48" y="3"/>
                    <a:pt x="48" y="2"/>
                    <a:pt x="48" y="1"/>
                  </a:cubicBezTo>
                  <a:cubicBezTo>
                    <a:pt x="48" y="1"/>
                    <a:pt x="48" y="0"/>
                    <a:pt x="49" y="0"/>
                  </a:cubicBezTo>
                  <a:cubicBezTo>
                    <a:pt x="53" y="0"/>
                    <a:pt x="53" y="0"/>
                    <a:pt x="53" y="0"/>
                  </a:cubicBezTo>
                  <a:cubicBezTo>
                    <a:pt x="54" y="0"/>
                    <a:pt x="55" y="1"/>
                    <a:pt x="55" y="1"/>
                  </a:cubicBezTo>
                  <a:cubicBezTo>
                    <a:pt x="55" y="65"/>
                    <a:pt x="55" y="65"/>
                    <a:pt x="55" y="65"/>
                  </a:cubicBezTo>
                  <a:cubicBezTo>
                    <a:pt x="55" y="66"/>
                    <a:pt x="54" y="66"/>
                    <a:pt x="53" y="66"/>
                  </a:cubicBezTo>
                  <a:cubicBezTo>
                    <a:pt x="1" y="66"/>
                    <a:pt x="1" y="66"/>
                    <a:pt x="1" y="66"/>
                  </a:cubicBezTo>
                  <a:cubicBezTo>
                    <a:pt x="1" y="66"/>
                    <a:pt x="0" y="66"/>
                    <a:pt x="0" y="65"/>
                  </a:cubicBezTo>
                  <a:cubicBezTo>
                    <a:pt x="0" y="1"/>
                    <a:pt x="0" y="1"/>
                    <a:pt x="0" y="1"/>
                  </a:cubicBezTo>
                  <a:cubicBezTo>
                    <a:pt x="0" y="1"/>
                    <a:pt x="1" y="0"/>
                    <a:pt x="1" y="0"/>
                  </a:cubicBezTo>
                  <a:lnTo>
                    <a:pt x="5" y="0"/>
                  </a:lnTo>
                  <a:close/>
                  <a:moveTo>
                    <a:pt x="5" y="0"/>
                  </a:moveTo>
                  <a:cubicBezTo>
                    <a:pt x="5" y="0"/>
                    <a:pt x="5" y="0"/>
                    <a:pt x="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52" name="Freeform 871">
              <a:extLst>
                <a:ext uri="{FF2B5EF4-FFF2-40B4-BE49-F238E27FC236}">
                  <a16:creationId xmlns:a16="http://schemas.microsoft.com/office/drawing/2014/main" id="{EA53DD94-0076-4980-9342-83C670BB4D20}"/>
                </a:ext>
              </a:extLst>
            </p:cNvPr>
            <p:cNvSpPr>
              <a:spLocks noEditPoints="1"/>
            </p:cNvSpPr>
            <p:nvPr/>
          </p:nvSpPr>
          <p:spPr bwMode="auto">
            <a:xfrm>
              <a:off x="2670176" y="4611688"/>
              <a:ext cx="122238" cy="73025"/>
            </a:xfrm>
            <a:custGeom>
              <a:avLst/>
              <a:gdLst>
                <a:gd name="T0" fmla="*/ 7 w 31"/>
                <a:gd name="T1" fmla="*/ 0 h 19"/>
                <a:gd name="T2" fmla="*/ 9 w 31"/>
                <a:gd name="T3" fmla="*/ 1 h 19"/>
                <a:gd name="T4" fmla="*/ 7 w 31"/>
                <a:gd name="T5" fmla="*/ 3 h 19"/>
                <a:gd name="T6" fmla="*/ 3 w 31"/>
                <a:gd name="T7" fmla="*/ 3 h 19"/>
                <a:gd name="T8" fmla="*/ 3 w 31"/>
                <a:gd name="T9" fmla="*/ 16 h 19"/>
                <a:gd name="T10" fmla="*/ 28 w 31"/>
                <a:gd name="T11" fmla="*/ 16 h 19"/>
                <a:gd name="T12" fmla="*/ 28 w 31"/>
                <a:gd name="T13" fmla="*/ 3 h 19"/>
                <a:gd name="T14" fmla="*/ 23 w 31"/>
                <a:gd name="T15" fmla="*/ 3 h 19"/>
                <a:gd name="T16" fmla="*/ 22 w 31"/>
                <a:gd name="T17" fmla="*/ 1 h 19"/>
                <a:gd name="T18" fmla="*/ 23 w 31"/>
                <a:gd name="T19" fmla="*/ 0 h 19"/>
                <a:gd name="T20" fmla="*/ 29 w 31"/>
                <a:gd name="T21" fmla="*/ 0 h 19"/>
                <a:gd name="T22" fmla="*/ 31 w 31"/>
                <a:gd name="T23" fmla="*/ 1 h 19"/>
                <a:gd name="T24" fmla="*/ 31 w 31"/>
                <a:gd name="T25" fmla="*/ 17 h 19"/>
                <a:gd name="T26" fmla="*/ 29 w 31"/>
                <a:gd name="T27" fmla="*/ 19 h 19"/>
                <a:gd name="T28" fmla="*/ 1 w 31"/>
                <a:gd name="T29" fmla="*/ 19 h 19"/>
                <a:gd name="T30" fmla="*/ 0 w 31"/>
                <a:gd name="T31" fmla="*/ 17 h 19"/>
                <a:gd name="T32" fmla="*/ 0 w 31"/>
                <a:gd name="T33" fmla="*/ 1 h 19"/>
                <a:gd name="T34" fmla="*/ 1 w 31"/>
                <a:gd name="T35" fmla="*/ 0 h 19"/>
                <a:gd name="T36" fmla="*/ 7 w 31"/>
                <a:gd name="T37" fmla="*/ 0 h 19"/>
                <a:gd name="T38" fmla="*/ 7 w 31"/>
                <a:gd name="T39" fmla="*/ 0 h 19"/>
                <a:gd name="T40" fmla="*/ 7 w 31"/>
                <a:gd name="T4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19">
                  <a:moveTo>
                    <a:pt x="7" y="0"/>
                  </a:moveTo>
                  <a:cubicBezTo>
                    <a:pt x="8" y="0"/>
                    <a:pt x="9" y="1"/>
                    <a:pt x="9" y="1"/>
                  </a:cubicBezTo>
                  <a:cubicBezTo>
                    <a:pt x="9" y="2"/>
                    <a:pt x="8" y="3"/>
                    <a:pt x="7" y="3"/>
                  </a:cubicBezTo>
                  <a:cubicBezTo>
                    <a:pt x="3" y="3"/>
                    <a:pt x="3" y="3"/>
                    <a:pt x="3" y="3"/>
                  </a:cubicBezTo>
                  <a:cubicBezTo>
                    <a:pt x="3" y="16"/>
                    <a:pt x="3" y="16"/>
                    <a:pt x="3" y="16"/>
                  </a:cubicBezTo>
                  <a:cubicBezTo>
                    <a:pt x="28" y="16"/>
                    <a:pt x="28" y="16"/>
                    <a:pt x="28" y="16"/>
                  </a:cubicBezTo>
                  <a:cubicBezTo>
                    <a:pt x="28" y="3"/>
                    <a:pt x="28" y="3"/>
                    <a:pt x="28" y="3"/>
                  </a:cubicBezTo>
                  <a:cubicBezTo>
                    <a:pt x="23" y="3"/>
                    <a:pt x="23" y="3"/>
                    <a:pt x="23" y="3"/>
                  </a:cubicBezTo>
                  <a:cubicBezTo>
                    <a:pt x="22" y="3"/>
                    <a:pt x="22" y="2"/>
                    <a:pt x="22" y="1"/>
                  </a:cubicBezTo>
                  <a:cubicBezTo>
                    <a:pt x="22" y="1"/>
                    <a:pt x="22" y="0"/>
                    <a:pt x="23" y="0"/>
                  </a:cubicBezTo>
                  <a:cubicBezTo>
                    <a:pt x="29" y="0"/>
                    <a:pt x="29" y="0"/>
                    <a:pt x="29" y="0"/>
                  </a:cubicBezTo>
                  <a:cubicBezTo>
                    <a:pt x="30" y="0"/>
                    <a:pt x="31" y="1"/>
                    <a:pt x="31" y="1"/>
                  </a:cubicBezTo>
                  <a:cubicBezTo>
                    <a:pt x="31" y="17"/>
                    <a:pt x="31" y="17"/>
                    <a:pt x="31" y="17"/>
                  </a:cubicBezTo>
                  <a:cubicBezTo>
                    <a:pt x="31" y="18"/>
                    <a:pt x="30" y="19"/>
                    <a:pt x="29" y="19"/>
                  </a:cubicBezTo>
                  <a:cubicBezTo>
                    <a:pt x="1" y="19"/>
                    <a:pt x="1" y="19"/>
                    <a:pt x="1" y="19"/>
                  </a:cubicBezTo>
                  <a:cubicBezTo>
                    <a:pt x="1" y="19"/>
                    <a:pt x="0" y="18"/>
                    <a:pt x="0" y="17"/>
                  </a:cubicBezTo>
                  <a:cubicBezTo>
                    <a:pt x="0" y="1"/>
                    <a:pt x="0" y="1"/>
                    <a:pt x="0" y="1"/>
                  </a:cubicBezTo>
                  <a:cubicBezTo>
                    <a:pt x="0" y="1"/>
                    <a:pt x="1" y="0"/>
                    <a:pt x="1" y="0"/>
                  </a:cubicBezTo>
                  <a:lnTo>
                    <a:pt x="7" y="0"/>
                  </a:lnTo>
                  <a:close/>
                  <a:moveTo>
                    <a:pt x="7" y="0"/>
                  </a:moveTo>
                  <a:cubicBezTo>
                    <a:pt x="7" y="0"/>
                    <a:pt x="7" y="0"/>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53" name="Freeform 872">
              <a:extLst>
                <a:ext uri="{FF2B5EF4-FFF2-40B4-BE49-F238E27FC236}">
                  <a16:creationId xmlns:a16="http://schemas.microsoft.com/office/drawing/2014/main" id="{3EB8E49A-5EE4-4773-88D3-BB10D362B037}"/>
                </a:ext>
              </a:extLst>
            </p:cNvPr>
            <p:cNvSpPr>
              <a:spLocks noEditPoints="1"/>
            </p:cNvSpPr>
            <p:nvPr/>
          </p:nvSpPr>
          <p:spPr bwMode="auto">
            <a:xfrm>
              <a:off x="2717801" y="4727575"/>
              <a:ext cx="88900" cy="146050"/>
            </a:xfrm>
            <a:custGeom>
              <a:avLst/>
              <a:gdLst>
                <a:gd name="T0" fmla="*/ 1 w 23"/>
                <a:gd name="T1" fmla="*/ 3 h 38"/>
                <a:gd name="T2" fmla="*/ 0 w 23"/>
                <a:gd name="T3" fmla="*/ 1 h 38"/>
                <a:gd name="T4" fmla="*/ 1 w 23"/>
                <a:gd name="T5" fmla="*/ 0 h 38"/>
                <a:gd name="T6" fmla="*/ 21 w 23"/>
                <a:gd name="T7" fmla="*/ 0 h 38"/>
                <a:gd name="T8" fmla="*/ 23 w 23"/>
                <a:gd name="T9" fmla="*/ 1 h 38"/>
                <a:gd name="T10" fmla="*/ 21 w 23"/>
                <a:gd name="T11" fmla="*/ 3 h 38"/>
                <a:gd name="T12" fmla="*/ 1 w 23"/>
                <a:gd name="T13" fmla="*/ 3 h 38"/>
                <a:gd name="T14" fmla="*/ 1 w 23"/>
                <a:gd name="T15" fmla="*/ 38 h 38"/>
                <a:gd name="T16" fmla="*/ 0 w 23"/>
                <a:gd name="T17" fmla="*/ 37 h 38"/>
                <a:gd name="T18" fmla="*/ 1 w 23"/>
                <a:gd name="T19" fmla="*/ 35 h 38"/>
                <a:gd name="T20" fmla="*/ 21 w 23"/>
                <a:gd name="T21" fmla="*/ 35 h 38"/>
                <a:gd name="T22" fmla="*/ 23 w 23"/>
                <a:gd name="T23" fmla="*/ 37 h 38"/>
                <a:gd name="T24" fmla="*/ 21 w 23"/>
                <a:gd name="T25" fmla="*/ 38 h 38"/>
                <a:gd name="T26" fmla="*/ 1 w 23"/>
                <a:gd name="T27" fmla="*/ 38 h 38"/>
                <a:gd name="T28" fmla="*/ 1 w 23"/>
                <a:gd name="T29" fmla="*/ 27 h 38"/>
                <a:gd name="T30" fmla="*/ 0 w 23"/>
                <a:gd name="T31" fmla="*/ 25 h 38"/>
                <a:gd name="T32" fmla="*/ 1 w 23"/>
                <a:gd name="T33" fmla="*/ 24 h 38"/>
                <a:gd name="T34" fmla="*/ 21 w 23"/>
                <a:gd name="T35" fmla="*/ 24 h 38"/>
                <a:gd name="T36" fmla="*/ 23 w 23"/>
                <a:gd name="T37" fmla="*/ 25 h 38"/>
                <a:gd name="T38" fmla="*/ 21 w 23"/>
                <a:gd name="T39" fmla="*/ 27 h 38"/>
                <a:gd name="T40" fmla="*/ 1 w 23"/>
                <a:gd name="T41" fmla="*/ 27 h 38"/>
                <a:gd name="T42" fmla="*/ 1 w 23"/>
                <a:gd name="T43" fmla="*/ 15 h 38"/>
                <a:gd name="T44" fmla="*/ 0 w 23"/>
                <a:gd name="T45" fmla="*/ 13 h 38"/>
                <a:gd name="T46" fmla="*/ 1 w 23"/>
                <a:gd name="T47" fmla="*/ 12 h 38"/>
                <a:gd name="T48" fmla="*/ 21 w 23"/>
                <a:gd name="T49" fmla="*/ 12 h 38"/>
                <a:gd name="T50" fmla="*/ 23 w 23"/>
                <a:gd name="T51" fmla="*/ 13 h 38"/>
                <a:gd name="T52" fmla="*/ 21 w 23"/>
                <a:gd name="T53" fmla="*/ 15 h 38"/>
                <a:gd name="T54" fmla="*/ 1 w 23"/>
                <a:gd name="T55" fmla="*/ 15 h 38"/>
                <a:gd name="T56" fmla="*/ 1 w 23"/>
                <a:gd name="T57" fmla="*/ 15 h 38"/>
                <a:gd name="T58" fmla="*/ 1 w 23"/>
                <a:gd name="T59"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 h="38">
                  <a:moveTo>
                    <a:pt x="1" y="3"/>
                  </a:moveTo>
                  <a:cubicBezTo>
                    <a:pt x="0" y="3"/>
                    <a:pt x="0" y="2"/>
                    <a:pt x="0" y="1"/>
                  </a:cubicBezTo>
                  <a:cubicBezTo>
                    <a:pt x="0" y="0"/>
                    <a:pt x="0" y="0"/>
                    <a:pt x="1" y="0"/>
                  </a:cubicBezTo>
                  <a:cubicBezTo>
                    <a:pt x="21" y="0"/>
                    <a:pt x="21" y="0"/>
                    <a:pt x="21" y="0"/>
                  </a:cubicBezTo>
                  <a:cubicBezTo>
                    <a:pt x="22" y="0"/>
                    <a:pt x="23" y="0"/>
                    <a:pt x="23" y="1"/>
                  </a:cubicBezTo>
                  <a:cubicBezTo>
                    <a:pt x="23" y="2"/>
                    <a:pt x="22" y="3"/>
                    <a:pt x="21" y="3"/>
                  </a:cubicBezTo>
                  <a:lnTo>
                    <a:pt x="1" y="3"/>
                  </a:lnTo>
                  <a:close/>
                  <a:moveTo>
                    <a:pt x="1" y="38"/>
                  </a:moveTo>
                  <a:cubicBezTo>
                    <a:pt x="0" y="38"/>
                    <a:pt x="0" y="38"/>
                    <a:pt x="0" y="37"/>
                  </a:cubicBezTo>
                  <a:cubicBezTo>
                    <a:pt x="0" y="36"/>
                    <a:pt x="0" y="35"/>
                    <a:pt x="1" y="35"/>
                  </a:cubicBezTo>
                  <a:cubicBezTo>
                    <a:pt x="21" y="35"/>
                    <a:pt x="21" y="35"/>
                    <a:pt x="21" y="35"/>
                  </a:cubicBezTo>
                  <a:cubicBezTo>
                    <a:pt x="22" y="35"/>
                    <a:pt x="23" y="36"/>
                    <a:pt x="23" y="37"/>
                  </a:cubicBezTo>
                  <a:cubicBezTo>
                    <a:pt x="23" y="38"/>
                    <a:pt x="22" y="38"/>
                    <a:pt x="21" y="38"/>
                  </a:cubicBezTo>
                  <a:lnTo>
                    <a:pt x="1" y="38"/>
                  </a:lnTo>
                  <a:close/>
                  <a:moveTo>
                    <a:pt x="1" y="27"/>
                  </a:moveTo>
                  <a:cubicBezTo>
                    <a:pt x="0" y="27"/>
                    <a:pt x="0" y="26"/>
                    <a:pt x="0" y="25"/>
                  </a:cubicBezTo>
                  <a:cubicBezTo>
                    <a:pt x="0" y="24"/>
                    <a:pt x="0" y="24"/>
                    <a:pt x="1" y="24"/>
                  </a:cubicBezTo>
                  <a:cubicBezTo>
                    <a:pt x="21" y="24"/>
                    <a:pt x="21" y="24"/>
                    <a:pt x="21" y="24"/>
                  </a:cubicBezTo>
                  <a:cubicBezTo>
                    <a:pt x="22" y="24"/>
                    <a:pt x="23" y="24"/>
                    <a:pt x="23" y="25"/>
                  </a:cubicBezTo>
                  <a:cubicBezTo>
                    <a:pt x="23" y="26"/>
                    <a:pt x="22" y="27"/>
                    <a:pt x="21" y="27"/>
                  </a:cubicBezTo>
                  <a:lnTo>
                    <a:pt x="1" y="27"/>
                  </a:lnTo>
                  <a:close/>
                  <a:moveTo>
                    <a:pt x="1" y="15"/>
                  </a:moveTo>
                  <a:cubicBezTo>
                    <a:pt x="0" y="15"/>
                    <a:pt x="0" y="14"/>
                    <a:pt x="0" y="13"/>
                  </a:cubicBezTo>
                  <a:cubicBezTo>
                    <a:pt x="0" y="12"/>
                    <a:pt x="0" y="12"/>
                    <a:pt x="1" y="12"/>
                  </a:cubicBezTo>
                  <a:cubicBezTo>
                    <a:pt x="21" y="12"/>
                    <a:pt x="21" y="12"/>
                    <a:pt x="21" y="12"/>
                  </a:cubicBezTo>
                  <a:cubicBezTo>
                    <a:pt x="22" y="12"/>
                    <a:pt x="23" y="12"/>
                    <a:pt x="23" y="13"/>
                  </a:cubicBezTo>
                  <a:cubicBezTo>
                    <a:pt x="23" y="14"/>
                    <a:pt x="22" y="15"/>
                    <a:pt x="21" y="15"/>
                  </a:cubicBezTo>
                  <a:lnTo>
                    <a:pt x="1" y="15"/>
                  </a:lnTo>
                  <a:close/>
                  <a:moveTo>
                    <a:pt x="1" y="15"/>
                  </a:moveTo>
                  <a:cubicBezTo>
                    <a:pt x="1" y="15"/>
                    <a:pt x="1" y="15"/>
                    <a:pt x="1"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54" name="Freeform 873">
              <a:extLst>
                <a:ext uri="{FF2B5EF4-FFF2-40B4-BE49-F238E27FC236}">
                  <a16:creationId xmlns:a16="http://schemas.microsoft.com/office/drawing/2014/main" id="{3C548452-0D86-4961-913B-A5F23220D8B0}"/>
                </a:ext>
              </a:extLst>
            </p:cNvPr>
            <p:cNvSpPr>
              <a:spLocks noEditPoints="1"/>
            </p:cNvSpPr>
            <p:nvPr/>
          </p:nvSpPr>
          <p:spPr bwMode="auto">
            <a:xfrm>
              <a:off x="2659063" y="4711700"/>
              <a:ext cx="42863" cy="34925"/>
            </a:xfrm>
            <a:custGeom>
              <a:avLst/>
              <a:gdLst>
                <a:gd name="T0" fmla="*/ 1 w 11"/>
                <a:gd name="T1" fmla="*/ 5 h 9"/>
                <a:gd name="T2" fmla="*/ 1 w 11"/>
                <a:gd name="T3" fmla="*/ 3 h 9"/>
                <a:gd name="T4" fmla="*/ 3 w 11"/>
                <a:gd name="T5" fmla="*/ 3 h 9"/>
                <a:gd name="T6" fmla="*/ 4 w 11"/>
                <a:gd name="T7" fmla="*/ 5 h 9"/>
                <a:gd name="T8" fmla="*/ 8 w 11"/>
                <a:gd name="T9" fmla="*/ 0 h 9"/>
                <a:gd name="T10" fmla="*/ 10 w 11"/>
                <a:gd name="T11" fmla="*/ 0 h 9"/>
                <a:gd name="T12" fmla="*/ 10 w 11"/>
                <a:gd name="T13" fmla="*/ 2 h 9"/>
                <a:gd name="T14" fmla="*/ 6 w 11"/>
                <a:gd name="T15" fmla="*/ 8 h 9"/>
                <a:gd name="T16" fmla="*/ 6 w 11"/>
                <a:gd name="T17" fmla="*/ 8 h 9"/>
                <a:gd name="T18" fmla="*/ 5 w 11"/>
                <a:gd name="T19" fmla="*/ 8 h 9"/>
                <a:gd name="T20" fmla="*/ 3 w 11"/>
                <a:gd name="T21" fmla="*/ 8 h 9"/>
                <a:gd name="T22" fmla="*/ 1 w 11"/>
                <a:gd name="T23" fmla="*/ 5 h 9"/>
                <a:gd name="T24" fmla="*/ 1 w 11"/>
                <a:gd name="T25" fmla="*/ 5 h 9"/>
                <a:gd name="T26" fmla="*/ 1 w 11"/>
                <a:gd name="T27"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9">
                  <a:moveTo>
                    <a:pt x="1" y="5"/>
                  </a:moveTo>
                  <a:cubicBezTo>
                    <a:pt x="0" y="4"/>
                    <a:pt x="1" y="4"/>
                    <a:pt x="1" y="3"/>
                  </a:cubicBezTo>
                  <a:cubicBezTo>
                    <a:pt x="2" y="3"/>
                    <a:pt x="3" y="3"/>
                    <a:pt x="3" y="3"/>
                  </a:cubicBezTo>
                  <a:cubicBezTo>
                    <a:pt x="4" y="5"/>
                    <a:pt x="4" y="5"/>
                    <a:pt x="4" y="5"/>
                  </a:cubicBezTo>
                  <a:cubicBezTo>
                    <a:pt x="8" y="0"/>
                    <a:pt x="8" y="0"/>
                    <a:pt x="8" y="0"/>
                  </a:cubicBezTo>
                  <a:cubicBezTo>
                    <a:pt x="8" y="0"/>
                    <a:pt x="9" y="0"/>
                    <a:pt x="10" y="0"/>
                  </a:cubicBezTo>
                  <a:cubicBezTo>
                    <a:pt x="10" y="1"/>
                    <a:pt x="11" y="2"/>
                    <a:pt x="10" y="2"/>
                  </a:cubicBezTo>
                  <a:cubicBezTo>
                    <a:pt x="6" y="8"/>
                    <a:pt x="6" y="8"/>
                    <a:pt x="6" y="8"/>
                  </a:cubicBezTo>
                  <a:cubicBezTo>
                    <a:pt x="6" y="8"/>
                    <a:pt x="6" y="8"/>
                    <a:pt x="6" y="8"/>
                  </a:cubicBezTo>
                  <a:cubicBezTo>
                    <a:pt x="6" y="8"/>
                    <a:pt x="5" y="8"/>
                    <a:pt x="5" y="8"/>
                  </a:cubicBezTo>
                  <a:cubicBezTo>
                    <a:pt x="5" y="9"/>
                    <a:pt x="4" y="9"/>
                    <a:pt x="3" y="8"/>
                  </a:cubicBezTo>
                  <a:lnTo>
                    <a:pt x="1" y="5"/>
                  </a:lnTo>
                  <a:close/>
                  <a:moveTo>
                    <a:pt x="1" y="5"/>
                  </a:moveTo>
                  <a:cubicBezTo>
                    <a:pt x="1" y="5"/>
                    <a:pt x="1" y="5"/>
                    <a:pt x="1"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55" name="Freeform 874">
              <a:extLst>
                <a:ext uri="{FF2B5EF4-FFF2-40B4-BE49-F238E27FC236}">
                  <a16:creationId xmlns:a16="http://schemas.microsoft.com/office/drawing/2014/main" id="{3C9DB391-96B8-42A6-81F2-CB7BE4CFA8D7}"/>
                </a:ext>
              </a:extLst>
            </p:cNvPr>
            <p:cNvSpPr>
              <a:spLocks noEditPoints="1"/>
            </p:cNvSpPr>
            <p:nvPr/>
          </p:nvSpPr>
          <p:spPr bwMode="auto">
            <a:xfrm>
              <a:off x="2659063" y="4754563"/>
              <a:ext cx="42863" cy="38100"/>
            </a:xfrm>
            <a:custGeom>
              <a:avLst/>
              <a:gdLst>
                <a:gd name="T0" fmla="*/ 1 w 11"/>
                <a:gd name="T1" fmla="*/ 6 h 10"/>
                <a:gd name="T2" fmla="*/ 1 w 11"/>
                <a:gd name="T3" fmla="*/ 4 h 10"/>
                <a:gd name="T4" fmla="*/ 3 w 11"/>
                <a:gd name="T5" fmla="*/ 4 h 10"/>
                <a:gd name="T6" fmla="*/ 4 w 11"/>
                <a:gd name="T7" fmla="*/ 6 h 10"/>
                <a:gd name="T8" fmla="*/ 8 w 11"/>
                <a:gd name="T9" fmla="*/ 1 h 10"/>
                <a:gd name="T10" fmla="*/ 10 w 11"/>
                <a:gd name="T11" fmla="*/ 1 h 10"/>
                <a:gd name="T12" fmla="*/ 10 w 11"/>
                <a:gd name="T13" fmla="*/ 3 h 10"/>
                <a:gd name="T14" fmla="*/ 6 w 11"/>
                <a:gd name="T15" fmla="*/ 9 h 10"/>
                <a:gd name="T16" fmla="*/ 6 w 11"/>
                <a:gd name="T17" fmla="*/ 9 h 10"/>
                <a:gd name="T18" fmla="*/ 5 w 11"/>
                <a:gd name="T19" fmla="*/ 9 h 10"/>
                <a:gd name="T20" fmla="*/ 3 w 11"/>
                <a:gd name="T21" fmla="*/ 9 h 10"/>
                <a:gd name="T22" fmla="*/ 1 w 11"/>
                <a:gd name="T23" fmla="*/ 6 h 10"/>
                <a:gd name="T24" fmla="*/ 1 w 11"/>
                <a:gd name="T25" fmla="*/ 6 h 10"/>
                <a:gd name="T26" fmla="*/ 1 w 11"/>
                <a:gd name="T27"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10">
                  <a:moveTo>
                    <a:pt x="1" y="6"/>
                  </a:moveTo>
                  <a:cubicBezTo>
                    <a:pt x="0" y="5"/>
                    <a:pt x="1" y="4"/>
                    <a:pt x="1" y="4"/>
                  </a:cubicBezTo>
                  <a:cubicBezTo>
                    <a:pt x="2" y="3"/>
                    <a:pt x="3" y="4"/>
                    <a:pt x="3" y="4"/>
                  </a:cubicBezTo>
                  <a:cubicBezTo>
                    <a:pt x="4" y="6"/>
                    <a:pt x="4" y="6"/>
                    <a:pt x="4" y="6"/>
                  </a:cubicBezTo>
                  <a:cubicBezTo>
                    <a:pt x="8" y="1"/>
                    <a:pt x="8" y="1"/>
                    <a:pt x="8" y="1"/>
                  </a:cubicBezTo>
                  <a:cubicBezTo>
                    <a:pt x="8" y="1"/>
                    <a:pt x="9" y="0"/>
                    <a:pt x="10" y="1"/>
                  </a:cubicBezTo>
                  <a:cubicBezTo>
                    <a:pt x="10" y="1"/>
                    <a:pt x="11" y="2"/>
                    <a:pt x="10" y="3"/>
                  </a:cubicBezTo>
                  <a:cubicBezTo>
                    <a:pt x="6" y="9"/>
                    <a:pt x="6" y="9"/>
                    <a:pt x="6" y="9"/>
                  </a:cubicBezTo>
                  <a:cubicBezTo>
                    <a:pt x="6" y="9"/>
                    <a:pt x="6" y="9"/>
                    <a:pt x="6" y="9"/>
                  </a:cubicBezTo>
                  <a:cubicBezTo>
                    <a:pt x="6" y="9"/>
                    <a:pt x="5" y="9"/>
                    <a:pt x="5" y="9"/>
                  </a:cubicBezTo>
                  <a:cubicBezTo>
                    <a:pt x="5" y="10"/>
                    <a:pt x="4" y="10"/>
                    <a:pt x="3" y="9"/>
                  </a:cubicBezTo>
                  <a:lnTo>
                    <a:pt x="1" y="6"/>
                  </a:lnTo>
                  <a:close/>
                  <a:moveTo>
                    <a:pt x="1" y="6"/>
                  </a:moveTo>
                  <a:cubicBezTo>
                    <a:pt x="1" y="6"/>
                    <a:pt x="1" y="6"/>
                    <a:pt x="1"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56" name="Freeform 875">
              <a:extLst>
                <a:ext uri="{FF2B5EF4-FFF2-40B4-BE49-F238E27FC236}">
                  <a16:creationId xmlns:a16="http://schemas.microsoft.com/office/drawing/2014/main" id="{9AFDFAE0-6BB0-4CD7-8816-5312B1D5FBA8}"/>
                </a:ext>
              </a:extLst>
            </p:cNvPr>
            <p:cNvSpPr>
              <a:spLocks noEditPoints="1"/>
            </p:cNvSpPr>
            <p:nvPr/>
          </p:nvSpPr>
          <p:spPr bwMode="auto">
            <a:xfrm>
              <a:off x="2659063" y="4800600"/>
              <a:ext cx="42863" cy="38100"/>
            </a:xfrm>
            <a:custGeom>
              <a:avLst/>
              <a:gdLst>
                <a:gd name="T0" fmla="*/ 1 w 11"/>
                <a:gd name="T1" fmla="*/ 6 h 10"/>
                <a:gd name="T2" fmla="*/ 1 w 11"/>
                <a:gd name="T3" fmla="*/ 4 h 10"/>
                <a:gd name="T4" fmla="*/ 3 w 11"/>
                <a:gd name="T5" fmla="*/ 4 h 10"/>
                <a:gd name="T6" fmla="*/ 4 w 11"/>
                <a:gd name="T7" fmla="*/ 5 h 10"/>
                <a:gd name="T8" fmla="*/ 8 w 11"/>
                <a:gd name="T9" fmla="*/ 1 h 10"/>
                <a:gd name="T10" fmla="*/ 10 w 11"/>
                <a:gd name="T11" fmla="*/ 1 h 10"/>
                <a:gd name="T12" fmla="*/ 10 w 11"/>
                <a:gd name="T13" fmla="*/ 3 h 10"/>
                <a:gd name="T14" fmla="*/ 6 w 11"/>
                <a:gd name="T15" fmla="*/ 9 h 10"/>
                <a:gd name="T16" fmla="*/ 6 w 11"/>
                <a:gd name="T17" fmla="*/ 9 h 10"/>
                <a:gd name="T18" fmla="*/ 5 w 11"/>
                <a:gd name="T19" fmla="*/ 9 h 10"/>
                <a:gd name="T20" fmla="*/ 3 w 11"/>
                <a:gd name="T21" fmla="*/ 9 h 10"/>
                <a:gd name="T22" fmla="*/ 1 w 11"/>
                <a:gd name="T23" fmla="*/ 6 h 10"/>
                <a:gd name="T24" fmla="*/ 1 w 11"/>
                <a:gd name="T25" fmla="*/ 6 h 10"/>
                <a:gd name="T26" fmla="*/ 1 w 11"/>
                <a:gd name="T27"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10">
                  <a:moveTo>
                    <a:pt x="1" y="6"/>
                  </a:moveTo>
                  <a:cubicBezTo>
                    <a:pt x="0" y="5"/>
                    <a:pt x="1" y="4"/>
                    <a:pt x="1" y="4"/>
                  </a:cubicBezTo>
                  <a:cubicBezTo>
                    <a:pt x="2" y="3"/>
                    <a:pt x="3" y="3"/>
                    <a:pt x="3" y="4"/>
                  </a:cubicBezTo>
                  <a:cubicBezTo>
                    <a:pt x="4" y="5"/>
                    <a:pt x="4" y="5"/>
                    <a:pt x="4" y="5"/>
                  </a:cubicBezTo>
                  <a:cubicBezTo>
                    <a:pt x="8" y="1"/>
                    <a:pt x="8" y="1"/>
                    <a:pt x="8" y="1"/>
                  </a:cubicBezTo>
                  <a:cubicBezTo>
                    <a:pt x="8" y="0"/>
                    <a:pt x="9" y="0"/>
                    <a:pt x="10" y="1"/>
                  </a:cubicBezTo>
                  <a:cubicBezTo>
                    <a:pt x="10" y="1"/>
                    <a:pt x="11" y="2"/>
                    <a:pt x="10" y="3"/>
                  </a:cubicBezTo>
                  <a:cubicBezTo>
                    <a:pt x="6" y="9"/>
                    <a:pt x="6" y="9"/>
                    <a:pt x="6" y="9"/>
                  </a:cubicBezTo>
                  <a:cubicBezTo>
                    <a:pt x="6" y="9"/>
                    <a:pt x="6" y="9"/>
                    <a:pt x="6" y="9"/>
                  </a:cubicBezTo>
                  <a:cubicBezTo>
                    <a:pt x="6" y="9"/>
                    <a:pt x="5" y="9"/>
                    <a:pt x="5" y="9"/>
                  </a:cubicBezTo>
                  <a:cubicBezTo>
                    <a:pt x="5" y="10"/>
                    <a:pt x="4" y="10"/>
                    <a:pt x="3" y="9"/>
                  </a:cubicBezTo>
                  <a:lnTo>
                    <a:pt x="1" y="6"/>
                  </a:lnTo>
                  <a:close/>
                  <a:moveTo>
                    <a:pt x="1" y="6"/>
                  </a:moveTo>
                  <a:cubicBezTo>
                    <a:pt x="1" y="6"/>
                    <a:pt x="1" y="6"/>
                    <a:pt x="1"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57" name="Freeform 876">
              <a:extLst>
                <a:ext uri="{FF2B5EF4-FFF2-40B4-BE49-F238E27FC236}">
                  <a16:creationId xmlns:a16="http://schemas.microsoft.com/office/drawing/2014/main" id="{A1032F5B-AF7E-4DC2-B439-387CEA14797F}"/>
                </a:ext>
              </a:extLst>
            </p:cNvPr>
            <p:cNvSpPr>
              <a:spLocks noEditPoints="1"/>
            </p:cNvSpPr>
            <p:nvPr/>
          </p:nvSpPr>
          <p:spPr bwMode="auto">
            <a:xfrm>
              <a:off x="2659063" y="4846638"/>
              <a:ext cx="42863" cy="38100"/>
            </a:xfrm>
            <a:custGeom>
              <a:avLst/>
              <a:gdLst>
                <a:gd name="T0" fmla="*/ 1 w 11"/>
                <a:gd name="T1" fmla="*/ 6 h 10"/>
                <a:gd name="T2" fmla="*/ 1 w 11"/>
                <a:gd name="T3" fmla="*/ 4 h 10"/>
                <a:gd name="T4" fmla="*/ 3 w 11"/>
                <a:gd name="T5" fmla="*/ 4 h 10"/>
                <a:gd name="T6" fmla="*/ 4 w 11"/>
                <a:gd name="T7" fmla="*/ 5 h 10"/>
                <a:gd name="T8" fmla="*/ 8 w 11"/>
                <a:gd name="T9" fmla="*/ 1 h 10"/>
                <a:gd name="T10" fmla="*/ 10 w 11"/>
                <a:gd name="T11" fmla="*/ 1 h 10"/>
                <a:gd name="T12" fmla="*/ 10 w 11"/>
                <a:gd name="T13" fmla="*/ 3 h 10"/>
                <a:gd name="T14" fmla="*/ 6 w 11"/>
                <a:gd name="T15" fmla="*/ 9 h 10"/>
                <a:gd name="T16" fmla="*/ 6 w 11"/>
                <a:gd name="T17" fmla="*/ 9 h 10"/>
                <a:gd name="T18" fmla="*/ 5 w 11"/>
                <a:gd name="T19" fmla="*/ 9 h 10"/>
                <a:gd name="T20" fmla="*/ 3 w 11"/>
                <a:gd name="T21" fmla="*/ 9 h 10"/>
                <a:gd name="T22" fmla="*/ 1 w 11"/>
                <a:gd name="T23" fmla="*/ 6 h 10"/>
                <a:gd name="T24" fmla="*/ 1 w 11"/>
                <a:gd name="T25" fmla="*/ 6 h 10"/>
                <a:gd name="T26" fmla="*/ 1 w 11"/>
                <a:gd name="T27"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10">
                  <a:moveTo>
                    <a:pt x="1" y="6"/>
                  </a:moveTo>
                  <a:cubicBezTo>
                    <a:pt x="0" y="5"/>
                    <a:pt x="1" y="4"/>
                    <a:pt x="1" y="4"/>
                  </a:cubicBezTo>
                  <a:cubicBezTo>
                    <a:pt x="2" y="3"/>
                    <a:pt x="3" y="3"/>
                    <a:pt x="3" y="4"/>
                  </a:cubicBezTo>
                  <a:cubicBezTo>
                    <a:pt x="4" y="5"/>
                    <a:pt x="4" y="5"/>
                    <a:pt x="4" y="5"/>
                  </a:cubicBezTo>
                  <a:cubicBezTo>
                    <a:pt x="8" y="1"/>
                    <a:pt x="8" y="1"/>
                    <a:pt x="8" y="1"/>
                  </a:cubicBezTo>
                  <a:cubicBezTo>
                    <a:pt x="8" y="0"/>
                    <a:pt x="9" y="0"/>
                    <a:pt x="10" y="1"/>
                  </a:cubicBezTo>
                  <a:cubicBezTo>
                    <a:pt x="10" y="1"/>
                    <a:pt x="11" y="2"/>
                    <a:pt x="10" y="3"/>
                  </a:cubicBezTo>
                  <a:cubicBezTo>
                    <a:pt x="6" y="9"/>
                    <a:pt x="6" y="9"/>
                    <a:pt x="6" y="9"/>
                  </a:cubicBezTo>
                  <a:cubicBezTo>
                    <a:pt x="6" y="9"/>
                    <a:pt x="6" y="9"/>
                    <a:pt x="6" y="9"/>
                  </a:cubicBezTo>
                  <a:cubicBezTo>
                    <a:pt x="6" y="9"/>
                    <a:pt x="5" y="9"/>
                    <a:pt x="5" y="9"/>
                  </a:cubicBezTo>
                  <a:cubicBezTo>
                    <a:pt x="5" y="10"/>
                    <a:pt x="4" y="10"/>
                    <a:pt x="3" y="9"/>
                  </a:cubicBezTo>
                  <a:lnTo>
                    <a:pt x="1" y="6"/>
                  </a:lnTo>
                  <a:close/>
                  <a:moveTo>
                    <a:pt x="1" y="6"/>
                  </a:moveTo>
                  <a:cubicBezTo>
                    <a:pt x="1" y="6"/>
                    <a:pt x="1" y="6"/>
                    <a:pt x="1"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58" name="Freeform 877">
              <a:extLst>
                <a:ext uri="{FF2B5EF4-FFF2-40B4-BE49-F238E27FC236}">
                  <a16:creationId xmlns:a16="http://schemas.microsoft.com/office/drawing/2014/main" id="{CD99A7D7-A18F-45ED-93D1-F2F2FB1685EF}"/>
                </a:ext>
              </a:extLst>
            </p:cNvPr>
            <p:cNvSpPr>
              <a:spLocks noEditPoints="1"/>
            </p:cNvSpPr>
            <p:nvPr/>
          </p:nvSpPr>
          <p:spPr bwMode="auto">
            <a:xfrm>
              <a:off x="2586038" y="4633913"/>
              <a:ext cx="292100" cy="333375"/>
            </a:xfrm>
            <a:custGeom>
              <a:avLst/>
              <a:gdLst>
                <a:gd name="T0" fmla="*/ 15 w 75"/>
                <a:gd name="T1" fmla="*/ 0 h 86"/>
                <a:gd name="T2" fmla="*/ 17 w 75"/>
                <a:gd name="T3" fmla="*/ 1 h 86"/>
                <a:gd name="T4" fmla="*/ 15 w 75"/>
                <a:gd name="T5" fmla="*/ 3 h 86"/>
                <a:gd name="T6" fmla="*/ 6 w 75"/>
                <a:gd name="T7" fmla="*/ 3 h 86"/>
                <a:gd name="T8" fmla="*/ 4 w 75"/>
                <a:gd name="T9" fmla="*/ 4 h 86"/>
                <a:gd name="T10" fmla="*/ 3 w 75"/>
                <a:gd name="T11" fmla="*/ 5 h 86"/>
                <a:gd name="T12" fmla="*/ 3 w 75"/>
                <a:gd name="T13" fmla="*/ 81 h 86"/>
                <a:gd name="T14" fmla="*/ 4 w 75"/>
                <a:gd name="T15" fmla="*/ 83 h 86"/>
                <a:gd name="T16" fmla="*/ 6 w 75"/>
                <a:gd name="T17" fmla="*/ 83 h 86"/>
                <a:gd name="T18" fmla="*/ 69 w 75"/>
                <a:gd name="T19" fmla="*/ 83 h 86"/>
                <a:gd name="T20" fmla="*/ 71 w 75"/>
                <a:gd name="T21" fmla="*/ 83 h 86"/>
                <a:gd name="T22" fmla="*/ 71 w 75"/>
                <a:gd name="T23" fmla="*/ 83 h 86"/>
                <a:gd name="T24" fmla="*/ 71 w 75"/>
                <a:gd name="T25" fmla="*/ 81 h 86"/>
                <a:gd name="T26" fmla="*/ 71 w 75"/>
                <a:gd name="T27" fmla="*/ 5 h 86"/>
                <a:gd name="T28" fmla="*/ 71 w 75"/>
                <a:gd name="T29" fmla="*/ 4 h 86"/>
                <a:gd name="T30" fmla="*/ 71 w 75"/>
                <a:gd name="T31" fmla="*/ 4 h 86"/>
                <a:gd name="T32" fmla="*/ 69 w 75"/>
                <a:gd name="T33" fmla="*/ 3 h 86"/>
                <a:gd name="T34" fmla="*/ 59 w 75"/>
                <a:gd name="T35" fmla="*/ 3 h 86"/>
                <a:gd name="T36" fmla="*/ 58 w 75"/>
                <a:gd name="T37" fmla="*/ 1 h 86"/>
                <a:gd name="T38" fmla="*/ 59 w 75"/>
                <a:gd name="T39" fmla="*/ 0 h 86"/>
                <a:gd name="T40" fmla="*/ 69 w 75"/>
                <a:gd name="T41" fmla="*/ 0 h 86"/>
                <a:gd name="T42" fmla="*/ 73 w 75"/>
                <a:gd name="T43" fmla="*/ 2 h 86"/>
                <a:gd name="T44" fmla="*/ 75 w 75"/>
                <a:gd name="T45" fmla="*/ 5 h 86"/>
                <a:gd name="T46" fmla="*/ 75 w 75"/>
                <a:gd name="T47" fmla="*/ 81 h 86"/>
                <a:gd name="T48" fmla="*/ 73 w 75"/>
                <a:gd name="T49" fmla="*/ 85 h 86"/>
                <a:gd name="T50" fmla="*/ 69 w 75"/>
                <a:gd name="T51" fmla="*/ 86 h 86"/>
                <a:gd name="T52" fmla="*/ 6 w 75"/>
                <a:gd name="T53" fmla="*/ 86 h 86"/>
                <a:gd name="T54" fmla="*/ 2 w 75"/>
                <a:gd name="T55" fmla="*/ 85 h 86"/>
                <a:gd name="T56" fmla="*/ 2 w 75"/>
                <a:gd name="T57" fmla="*/ 85 h 86"/>
                <a:gd name="T58" fmla="*/ 0 w 75"/>
                <a:gd name="T59" fmla="*/ 81 h 86"/>
                <a:gd name="T60" fmla="*/ 0 w 75"/>
                <a:gd name="T61" fmla="*/ 5 h 86"/>
                <a:gd name="T62" fmla="*/ 2 w 75"/>
                <a:gd name="T63" fmla="*/ 2 h 86"/>
                <a:gd name="T64" fmla="*/ 6 w 75"/>
                <a:gd name="T65" fmla="*/ 0 h 86"/>
                <a:gd name="T66" fmla="*/ 15 w 75"/>
                <a:gd name="T67" fmla="*/ 0 h 86"/>
                <a:gd name="T68" fmla="*/ 15 w 75"/>
                <a:gd name="T69" fmla="*/ 0 h 86"/>
                <a:gd name="T70" fmla="*/ 15 w 75"/>
                <a:gd name="T71"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 h="86">
                  <a:moveTo>
                    <a:pt x="15" y="0"/>
                  </a:moveTo>
                  <a:cubicBezTo>
                    <a:pt x="16" y="0"/>
                    <a:pt x="17" y="1"/>
                    <a:pt x="17" y="1"/>
                  </a:cubicBezTo>
                  <a:cubicBezTo>
                    <a:pt x="17" y="2"/>
                    <a:pt x="16" y="3"/>
                    <a:pt x="15" y="3"/>
                  </a:cubicBezTo>
                  <a:cubicBezTo>
                    <a:pt x="6" y="3"/>
                    <a:pt x="6" y="3"/>
                    <a:pt x="6" y="3"/>
                  </a:cubicBezTo>
                  <a:cubicBezTo>
                    <a:pt x="5" y="3"/>
                    <a:pt x="4" y="3"/>
                    <a:pt x="4" y="4"/>
                  </a:cubicBezTo>
                  <a:cubicBezTo>
                    <a:pt x="3" y="4"/>
                    <a:pt x="3" y="5"/>
                    <a:pt x="3" y="5"/>
                  </a:cubicBezTo>
                  <a:cubicBezTo>
                    <a:pt x="3" y="81"/>
                    <a:pt x="3" y="81"/>
                    <a:pt x="3" y="81"/>
                  </a:cubicBezTo>
                  <a:cubicBezTo>
                    <a:pt x="3" y="81"/>
                    <a:pt x="3" y="82"/>
                    <a:pt x="4" y="83"/>
                  </a:cubicBezTo>
                  <a:cubicBezTo>
                    <a:pt x="4" y="83"/>
                    <a:pt x="5" y="83"/>
                    <a:pt x="6" y="83"/>
                  </a:cubicBezTo>
                  <a:cubicBezTo>
                    <a:pt x="69" y="83"/>
                    <a:pt x="69" y="83"/>
                    <a:pt x="69" y="83"/>
                  </a:cubicBezTo>
                  <a:cubicBezTo>
                    <a:pt x="70" y="83"/>
                    <a:pt x="70" y="83"/>
                    <a:pt x="71" y="83"/>
                  </a:cubicBezTo>
                  <a:cubicBezTo>
                    <a:pt x="71" y="83"/>
                    <a:pt x="71" y="83"/>
                    <a:pt x="71" y="83"/>
                  </a:cubicBezTo>
                  <a:cubicBezTo>
                    <a:pt x="71" y="82"/>
                    <a:pt x="71" y="81"/>
                    <a:pt x="71" y="81"/>
                  </a:cubicBezTo>
                  <a:cubicBezTo>
                    <a:pt x="71" y="5"/>
                    <a:pt x="71" y="5"/>
                    <a:pt x="71" y="5"/>
                  </a:cubicBezTo>
                  <a:cubicBezTo>
                    <a:pt x="71" y="5"/>
                    <a:pt x="71" y="4"/>
                    <a:pt x="71" y="4"/>
                  </a:cubicBezTo>
                  <a:cubicBezTo>
                    <a:pt x="71" y="4"/>
                    <a:pt x="71" y="4"/>
                    <a:pt x="71" y="4"/>
                  </a:cubicBezTo>
                  <a:cubicBezTo>
                    <a:pt x="70" y="3"/>
                    <a:pt x="70" y="3"/>
                    <a:pt x="69" y="3"/>
                  </a:cubicBezTo>
                  <a:cubicBezTo>
                    <a:pt x="59" y="3"/>
                    <a:pt x="59" y="3"/>
                    <a:pt x="59" y="3"/>
                  </a:cubicBezTo>
                  <a:cubicBezTo>
                    <a:pt x="58" y="3"/>
                    <a:pt x="58" y="2"/>
                    <a:pt x="58" y="1"/>
                  </a:cubicBezTo>
                  <a:cubicBezTo>
                    <a:pt x="58" y="1"/>
                    <a:pt x="58" y="0"/>
                    <a:pt x="59" y="0"/>
                  </a:cubicBezTo>
                  <a:cubicBezTo>
                    <a:pt x="69" y="0"/>
                    <a:pt x="69" y="0"/>
                    <a:pt x="69" y="0"/>
                  </a:cubicBezTo>
                  <a:cubicBezTo>
                    <a:pt x="71" y="0"/>
                    <a:pt x="72" y="1"/>
                    <a:pt x="73" y="2"/>
                  </a:cubicBezTo>
                  <a:cubicBezTo>
                    <a:pt x="74" y="3"/>
                    <a:pt x="75" y="4"/>
                    <a:pt x="75" y="5"/>
                  </a:cubicBezTo>
                  <a:cubicBezTo>
                    <a:pt x="75" y="81"/>
                    <a:pt x="75" y="81"/>
                    <a:pt x="75" y="81"/>
                  </a:cubicBezTo>
                  <a:cubicBezTo>
                    <a:pt x="75" y="82"/>
                    <a:pt x="74" y="84"/>
                    <a:pt x="73" y="85"/>
                  </a:cubicBezTo>
                  <a:cubicBezTo>
                    <a:pt x="72" y="86"/>
                    <a:pt x="71" y="86"/>
                    <a:pt x="69" y="86"/>
                  </a:cubicBezTo>
                  <a:cubicBezTo>
                    <a:pt x="6" y="86"/>
                    <a:pt x="6" y="86"/>
                    <a:pt x="6" y="86"/>
                  </a:cubicBezTo>
                  <a:cubicBezTo>
                    <a:pt x="4" y="86"/>
                    <a:pt x="3" y="86"/>
                    <a:pt x="2" y="85"/>
                  </a:cubicBezTo>
                  <a:cubicBezTo>
                    <a:pt x="2" y="85"/>
                    <a:pt x="2" y="85"/>
                    <a:pt x="2" y="85"/>
                  </a:cubicBezTo>
                  <a:cubicBezTo>
                    <a:pt x="1" y="84"/>
                    <a:pt x="0" y="82"/>
                    <a:pt x="0" y="81"/>
                  </a:cubicBezTo>
                  <a:cubicBezTo>
                    <a:pt x="0" y="5"/>
                    <a:pt x="0" y="5"/>
                    <a:pt x="0" y="5"/>
                  </a:cubicBezTo>
                  <a:cubicBezTo>
                    <a:pt x="0" y="4"/>
                    <a:pt x="1" y="3"/>
                    <a:pt x="2" y="2"/>
                  </a:cubicBezTo>
                  <a:cubicBezTo>
                    <a:pt x="3" y="1"/>
                    <a:pt x="4" y="0"/>
                    <a:pt x="6" y="0"/>
                  </a:cubicBezTo>
                  <a:lnTo>
                    <a:pt x="15" y="0"/>
                  </a:lnTo>
                  <a:close/>
                  <a:moveTo>
                    <a:pt x="15" y="0"/>
                  </a:moveTo>
                  <a:cubicBezTo>
                    <a:pt x="15" y="0"/>
                    <a:pt x="15" y="0"/>
                    <a:pt x="1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59" name="Freeform 878">
              <a:extLst>
                <a:ext uri="{FF2B5EF4-FFF2-40B4-BE49-F238E27FC236}">
                  <a16:creationId xmlns:a16="http://schemas.microsoft.com/office/drawing/2014/main" id="{9E43219B-ACA4-4FEA-9EC4-784F91E3ABDA}"/>
                </a:ext>
              </a:extLst>
            </p:cNvPr>
            <p:cNvSpPr>
              <a:spLocks noEditPoints="1"/>
            </p:cNvSpPr>
            <p:nvPr/>
          </p:nvSpPr>
          <p:spPr bwMode="auto">
            <a:xfrm>
              <a:off x="2713038" y="4587875"/>
              <a:ext cx="36513" cy="34925"/>
            </a:xfrm>
            <a:custGeom>
              <a:avLst/>
              <a:gdLst>
                <a:gd name="T0" fmla="*/ 4 w 9"/>
                <a:gd name="T1" fmla="*/ 0 h 9"/>
                <a:gd name="T2" fmla="*/ 7 w 9"/>
                <a:gd name="T3" fmla="*/ 1 h 9"/>
                <a:gd name="T4" fmla="*/ 9 w 9"/>
                <a:gd name="T5" fmla="*/ 5 h 9"/>
                <a:gd name="T6" fmla="*/ 7 w 9"/>
                <a:gd name="T7" fmla="*/ 8 h 9"/>
                <a:gd name="T8" fmla="*/ 4 w 9"/>
                <a:gd name="T9" fmla="*/ 9 h 9"/>
                <a:gd name="T10" fmla="*/ 1 w 9"/>
                <a:gd name="T11" fmla="*/ 8 h 9"/>
                <a:gd name="T12" fmla="*/ 0 w 9"/>
                <a:gd name="T13" fmla="*/ 5 h 9"/>
                <a:gd name="T14" fmla="*/ 1 w 9"/>
                <a:gd name="T15" fmla="*/ 1 h 9"/>
                <a:gd name="T16" fmla="*/ 4 w 9"/>
                <a:gd name="T17" fmla="*/ 0 h 9"/>
                <a:gd name="T18" fmla="*/ 5 w 9"/>
                <a:gd name="T19" fmla="*/ 3 h 9"/>
                <a:gd name="T20" fmla="*/ 5 w 9"/>
                <a:gd name="T21" fmla="*/ 3 h 9"/>
                <a:gd name="T22" fmla="*/ 4 w 9"/>
                <a:gd name="T23" fmla="*/ 3 h 9"/>
                <a:gd name="T24" fmla="*/ 3 w 9"/>
                <a:gd name="T25" fmla="*/ 3 h 9"/>
                <a:gd name="T26" fmla="*/ 3 w 9"/>
                <a:gd name="T27" fmla="*/ 3 h 9"/>
                <a:gd name="T28" fmla="*/ 3 w 9"/>
                <a:gd name="T29" fmla="*/ 3 h 9"/>
                <a:gd name="T30" fmla="*/ 3 w 9"/>
                <a:gd name="T31" fmla="*/ 5 h 9"/>
                <a:gd name="T32" fmla="*/ 3 w 9"/>
                <a:gd name="T33" fmla="*/ 6 h 9"/>
                <a:gd name="T34" fmla="*/ 4 w 9"/>
                <a:gd name="T35" fmla="*/ 6 h 9"/>
                <a:gd name="T36" fmla="*/ 5 w 9"/>
                <a:gd name="T37" fmla="*/ 6 h 9"/>
                <a:gd name="T38" fmla="*/ 6 w 9"/>
                <a:gd name="T39" fmla="*/ 5 h 9"/>
                <a:gd name="T40" fmla="*/ 5 w 9"/>
                <a:gd name="T41" fmla="*/ 3 h 9"/>
                <a:gd name="T42" fmla="*/ 5 w 9"/>
                <a:gd name="T43" fmla="*/ 3 h 9"/>
                <a:gd name="T44" fmla="*/ 5 w 9"/>
                <a:gd name="T45"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 h="9">
                  <a:moveTo>
                    <a:pt x="4" y="0"/>
                  </a:moveTo>
                  <a:cubicBezTo>
                    <a:pt x="5" y="0"/>
                    <a:pt x="7" y="1"/>
                    <a:pt x="7" y="1"/>
                  </a:cubicBezTo>
                  <a:cubicBezTo>
                    <a:pt x="8" y="2"/>
                    <a:pt x="9" y="3"/>
                    <a:pt x="9" y="5"/>
                  </a:cubicBezTo>
                  <a:cubicBezTo>
                    <a:pt x="9" y="6"/>
                    <a:pt x="8" y="7"/>
                    <a:pt x="7" y="8"/>
                  </a:cubicBezTo>
                  <a:cubicBezTo>
                    <a:pt x="7" y="9"/>
                    <a:pt x="6" y="9"/>
                    <a:pt x="4" y="9"/>
                  </a:cubicBezTo>
                  <a:cubicBezTo>
                    <a:pt x="3" y="9"/>
                    <a:pt x="2" y="9"/>
                    <a:pt x="1" y="8"/>
                  </a:cubicBezTo>
                  <a:cubicBezTo>
                    <a:pt x="0" y="7"/>
                    <a:pt x="0" y="6"/>
                    <a:pt x="0" y="5"/>
                  </a:cubicBezTo>
                  <a:cubicBezTo>
                    <a:pt x="0" y="3"/>
                    <a:pt x="0" y="2"/>
                    <a:pt x="1" y="1"/>
                  </a:cubicBezTo>
                  <a:cubicBezTo>
                    <a:pt x="2" y="1"/>
                    <a:pt x="3" y="0"/>
                    <a:pt x="4" y="0"/>
                  </a:cubicBezTo>
                  <a:close/>
                  <a:moveTo>
                    <a:pt x="5" y="3"/>
                  </a:moveTo>
                  <a:cubicBezTo>
                    <a:pt x="5" y="3"/>
                    <a:pt x="5" y="3"/>
                    <a:pt x="5" y="3"/>
                  </a:cubicBezTo>
                  <a:cubicBezTo>
                    <a:pt x="5" y="3"/>
                    <a:pt x="5" y="3"/>
                    <a:pt x="4" y="3"/>
                  </a:cubicBezTo>
                  <a:cubicBezTo>
                    <a:pt x="4" y="3"/>
                    <a:pt x="3" y="3"/>
                    <a:pt x="3" y="3"/>
                  </a:cubicBezTo>
                  <a:cubicBezTo>
                    <a:pt x="3" y="3"/>
                    <a:pt x="3" y="3"/>
                    <a:pt x="3" y="3"/>
                  </a:cubicBezTo>
                  <a:cubicBezTo>
                    <a:pt x="3" y="3"/>
                    <a:pt x="3" y="3"/>
                    <a:pt x="3" y="3"/>
                  </a:cubicBezTo>
                  <a:cubicBezTo>
                    <a:pt x="3" y="4"/>
                    <a:pt x="3" y="4"/>
                    <a:pt x="3" y="5"/>
                  </a:cubicBezTo>
                  <a:cubicBezTo>
                    <a:pt x="3" y="5"/>
                    <a:pt x="3" y="5"/>
                    <a:pt x="3" y="6"/>
                  </a:cubicBezTo>
                  <a:cubicBezTo>
                    <a:pt x="3" y="6"/>
                    <a:pt x="4" y="6"/>
                    <a:pt x="4" y="6"/>
                  </a:cubicBezTo>
                  <a:cubicBezTo>
                    <a:pt x="5" y="6"/>
                    <a:pt x="5" y="6"/>
                    <a:pt x="5" y="6"/>
                  </a:cubicBezTo>
                  <a:cubicBezTo>
                    <a:pt x="6" y="5"/>
                    <a:pt x="6" y="5"/>
                    <a:pt x="6" y="5"/>
                  </a:cubicBezTo>
                  <a:cubicBezTo>
                    <a:pt x="6" y="4"/>
                    <a:pt x="6" y="4"/>
                    <a:pt x="5" y="3"/>
                  </a:cubicBezTo>
                  <a:close/>
                  <a:moveTo>
                    <a:pt x="5" y="3"/>
                  </a:moveTo>
                  <a:cubicBezTo>
                    <a:pt x="5" y="3"/>
                    <a:pt x="5" y="3"/>
                    <a:pt x="5"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sp>
        <p:nvSpPr>
          <p:cNvPr id="60" name="TextBox 55">
            <a:extLst>
              <a:ext uri="{FF2B5EF4-FFF2-40B4-BE49-F238E27FC236}">
                <a16:creationId xmlns:a16="http://schemas.microsoft.com/office/drawing/2014/main" id="{B07AC6D0-1FFB-4192-BA89-EF2E6F62BD78}"/>
              </a:ext>
            </a:extLst>
          </p:cNvPr>
          <p:cNvSpPr txBox="1"/>
          <p:nvPr/>
        </p:nvSpPr>
        <p:spPr>
          <a:xfrm>
            <a:off x="9573176" y="2995031"/>
            <a:ext cx="1107997" cy="507831"/>
          </a:xfrm>
          <a:prstGeom prst="rect">
            <a:avLst/>
          </a:prstGeom>
          <a:noFill/>
        </p:spPr>
        <p:txBody>
          <a:bodyPr wrap="none" rtlCol="0">
            <a:spAutoFit/>
          </a:bodyPr>
          <a:lstStyle/>
          <a:p>
            <a:pPr algn="ctr">
              <a:lnSpc>
                <a:spcPct val="150000"/>
              </a:lnSpc>
            </a:pPr>
            <a:r>
              <a:rPr lang="zh-CN" altLang="en-US" b="1" dirty="0">
                <a:solidFill>
                  <a:schemeClr val="bg1"/>
                </a:solidFill>
                <a:cs typeface="+mn-ea"/>
                <a:sym typeface="+mn-lt"/>
              </a:rPr>
              <a:t>竞争优势</a:t>
            </a:r>
            <a:endParaRPr lang="en-US" b="1" dirty="0">
              <a:solidFill>
                <a:schemeClr val="bg1"/>
              </a:solidFill>
              <a:cs typeface="+mn-ea"/>
              <a:sym typeface="+mn-lt"/>
            </a:endParaRPr>
          </a:p>
        </p:txBody>
      </p:sp>
      <p:sp>
        <p:nvSpPr>
          <p:cNvPr id="61" name="Shape 1350">
            <a:extLst>
              <a:ext uri="{FF2B5EF4-FFF2-40B4-BE49-F238E27FC236}">
                <a16:creationId xmlns:a16="http://schemas.microsoft.com/office/drawing/2014/main" id="{B09EA46E-33DC-45D7-B69A-31BC96F0C15F}"/>
              </a:ext>
            </a:extLst>
          </p:cNvPr>
          <p:cNvSpPr txBox="1"/>
          <p:nvPr/>
        </p:nvSpPr>
        <p:spPr>
          <a:xfrm>
            <a:off x="9475814" y="4087854"/>
            <a:ext cx="1302718" cy="377031"/>
          </a:xfrm>
          <a:prstGeom prst="rect">
            <a:avLst/>
          </a:prstGeom>
          <a:noFill/>
          <a:ln>
            <a:noFill/>
          </a:ln>
        </p:spPr>
        <p:txBody>
          <a:bodyPr lIns="45713" tIns="22850" rIns="45713" bIns="22850" anchor="t" anchorCtr="0">
            <a:noAutofit/>
          </a:bodyPr>
          <a:lstStyle/>
          <a:p>
            <a:pPr algn="ctr">
              <a:buSzPct val="25000"/>
            </a:pPr>
            <a:r>
              <a:rPr lang="zh-CN" altLang="en-US" b="1" dirty="0">
                <a:cs typeface="+mn-ea"/>
                <a:sym typeface="+mn-lt"/>
              </a:rPr>
              <a:t>竞争优势</a:t>
            </a:r>
            <a:endParaRPr lang="id-ID" b="1" dirty="0">
              <a:cs typeface="+mn-ea"/>
              <a:sym typeface="+mn-lt"/>
            </a:endParaRPr>
          </a:p>
        </p:txBody>
      </p:sp>
      <p:sp>
        <p:nvSpPr>
          <p:cNvPr id="62" name="Shape 1350">
            <a:extLst>
              <a:ext uri="{FF2B5EF4-FFF2-40B4-BE49-F238E27FC236}">
                <a16:creationId xmlns:a16="http://schemas.microsoft.com/office/drawing/2014/main" id="{46E14E9C-7EC3-46EC-81B5-990C7A7AA3CD}"/>
              </a:ext>
            </a:extLst>
          </p:cNvPr>
          <p:cNvSpPr txBox="1"/>
          <p:nvPr/>
        </p:nvSpPr>
        <p:spPr>
          <a:xfrm>
            <a:off x="9079149" y="4410996"/>
            <a:ext cx="2096048" cy="730964"/>
          </a:xfrm>
          <a:prstGeom prst="rect">
            <a:avLst/>
          </a:prstGeom>
          <a:noFill/>
          <a:ln>
            <a:noFill/>
          </a:ln>
        </p:spPr>
        <p:txBody>
          <a:bodyPr lIns="45713" tIns="22850" rIns="45713" bIns="22850" anchor="t" anchorCtr="0">
            <a:noAutofit/>
          </a:bodyPr>
          <a:lstStyle/>
          <a:p>
            <a:pPr algn="ctr"/>
            <a:r>
              <a:rPr lang="zh-CN" altLang="en-US" sz="1400" dirty="0">
                <a:cs typeface="+mn-ea"/>
                <a:sym typeface="+mn-lt"/>
              </a:rPr>
              <a:t>本模版所有图形线条及其相应素材均可自由编辑、改色、替换。</a:t>
            </a:r>
            <a:endParaRPr lang="en-US" altLang="zh-CN" sz="1400" dirty="0">
              <a:cs typeface="+mn-ea"/>
              <a:sym typeface="+mn-lt"/>
            </a:endParaRPr>
          </a:p>
        </p:txBody>
      </p:sp>
      <p:sp>
        <p:nvSpPr>
          <p:cNvPr id="63" name="Plus 6">
            <a:extLst>
              <a:ext uri="{FF2B5EF4-FFF2-40B4-BE49-F238E27FC236}">
                <a16:creationId xmlns:a16="http://schemas.microsoft.com/office/drawing/2014/main" id="{157EDB65-2269-4DE0-853C-F04124E6F1BA}"/>
              </a:ext>
            </a:extLst>
          </p:cNvPr>
          <p:cNvSpPr/>
          <p:nvPr/>
        </p:nvSpPr>
        <p:spPr>
          <a:xfrm>
            <a:off x="3072785" y="2260646"/>
            <a:ext cx="712694" cy="712694"/>
          </a:xfrm>
          <a:prstGeom prst="mathPlus">
            <a:avLst/>
          </a:prstGeom>
          <a:gradFill flip="none" rotWithShape="1">
            <a:gsLst>
              <a:gs pos="0">
                <a:schemeClr val="accent3">
                  <a:lumMod val="0"/>
                  <a:lumOff val="100000"/>
                  <a:alpha val="18000"/>
                </a:schemeClr>
              </a:gs>
              <a:gs pos="46000">
                <a:schemeClr val="accent3">
                  <a:lumMod val="95000"/>
                  <a:lumOff val="5000"/>
                  <a:alpha val="10000"/>
                </a:schemeClr>
              </a:gs>
              <a:gs pos="90000">
                <a:schemeClr val="accent3">
                  <a:lumMod val="60000"/>
                  <a:alpha val="0"/>
                </a:schemeClr>
              </a:gs>
            </a:gsLst>
            <a:path path="circle">
              <a:fillToRect t="100000" r="100000"/>
            </a:path>
            <a:tileRect l="-100000" b="-100000"/>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sym typeface="+mn-lt"/>
            </a:endParaRPr>
          </a:p>
        </p:txBody>
      </p:sp>
      <p:sp>
        <p:nvSpPr>
          <p:cNvPr id="64" name="Plus 7">
            <a:extLst>
              <a:ext uri="{FF2B5EF4-FFF2-40B4-BE49-F238E27FC236}">
                <a16:creationId xmlns:a16="http://schemas.microsoft.com/office/drawing/2014/main" id="{F496CE04-EA85-49D7-8E53-AA75E4FADC96}"/>
              </a:ext>
            </a:extLst>
          </p:cNvPr>
          <p:cNvSpPr/>
          <p:nvPr/>
        </p:nvSpPr>
        <p:spPr>
          <a:xfrm>
            <a:off x="5801393" y="2260646"/>
            <a:ext cx="712694" cy="712694"/>
          </a:xfrm>
          <a:prstGeom prst="mathPlus">
            <a:avLst/>
          </a:prstGeom>
          <a:gradFill flip="none" rotWithShape="1">
            <a:gsLst>
              <a:gs pos="0">
                <a:schemeClr val="accent3">
                  <a:lumMod val="0"/>
                  <a:lumOff val="100000"/>
                  <a:alpha val="18000"/>
                </a:schemeClr>
              </a:gs>
              <a:gs pos="46000">
                <a:schemeClr val="accent3">
                  <a:lumMod val="95000"/>
                  <a:lumOff val="5000"/>
                  <a:alpha val="10000"/>
                </a:schemeClr>
              </a:gs>
              <a:gs pos="90000">
                <a:schemeClr val="accent3">
                  <a:lumMod val="60000"/>
                  <a:alpha val="0"/>
                </a:schemeClr>
              </a:gs>
            </a:gsLst>
            <a:path path="circle">
              <a:fillToRect t="100000" r="100000"/>
            </a:path>
            <a:tileRect l="-100000" b="-100000"/>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sym typeface="+mn-lt"/>
            </a:endParaRPr>
          </a:p>
        </p:txBody>
      </p:sp>
      <p:sp>
        <p:nvSpPr>
          <p:cNvPr id="65" name="Equal 8">
            <a:extLst>
              <a:ext uri="{FF2B5EF4-FFF2-40B4-BE49-F238E27FC236}">
                <a16:creationId xmlns:a16="http://schemas.microsoft.com/office/drawing/2014/main" id="{D6503AC2-07D1-4169-8114-F5489156BA96}"/>
              </a:ext>
            </a:extLst>
          </p:cNvPr>
          <p:cNvSpPr/>
          <p:nvPr/>
        </p:nvSpPr>
        <p:spPr>
          <a:xfrm>
            <a:off x="8530001" y="2384125"/>
            <a:ext cx="589215" cy="589215"/>
          </a:xfrm>
          <a:prstGeom prst="mathEqual">
            <a:avLst/>
          </a:prstGeom>
          <a:gradFill flip="none" rotWithShape="1">
            <a:gsLst>
              <a:gs pos="0">
                <a:schemeClr val="accent3">
                  <a:lumMod val="0"/>
                  <a:lumOff val="100000"/>
                  <a:alpha val="18000"/>
                </a:schemeClr>
              </a:gs>
              <a:gs pos="46000">
                <a:schemeClr val="accent3">
                  <a:lumMod val="95000"/>
                  <a:lumOff val="5000"/>
                  <a:alpha val="10000"/>
                </a:schemeClr>
              </a:gs>
              <a:gs pos="90000">
                <a:schemeClr val="accent3">
                  <a:lumMod val="60000"/>
                  <a:alpha val="0"/>
                </a:schemeClr>
              </a:gs>
            </a:gsLst>
            <a:path path="circle">
              <a:fillToRect t="100000" r="100000"/>
            </a:path>
            <a:tileRect l="-100000" b="-100000"/>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sym typeface="+mn-lt"/>
            </a:endParaRPr>
          </a:p>
        </p:txBody>
      </p:sp>
      <p:sp>
        <p:nvSpPr>
          <p:cNvPr id="66" name="Rounded Rectangle 4">
            <a:extLst>
              <a:ext uri="{FF2B5EF4-FFF2-40B4-BE49-F238E27FC236}">
                <a16:creationId xmlns:a16="http://schemas.microsoft.com/office/drawing/2014/main" id="{CEE4E015-67D1-4BF2-BDA4-F1528A0F664C}"/>
              </a:ext>
            </a:extLst>
          </p:cNvPr>
          <p:cNvSpPr/>
          <p:nvPr/>
        </p:nvSpPr>
        <p:spPr>
          <a:xfrm>
            <a:off x="3892483" y="1716040"/>
            <a:ext cx="1801906" cy="1801906"/>
          </a:xfrm>
          <a:prstGeom prst="roundRect">
            <a:avLst/>
          </a:prstGeom>
          <a:noFill/>
          <a:ln w="28575">
            <a:gradFill>
              <a:gsLst>
                <a:gs pos="0">
                  <a:schemeClr val="accent1">
                    <a:lumMod val="5000"/>
                    <a:lumOff val="95000"/>
                  </a:schemeClr>
                </a:gs>
                <a:gs pos="68000">
                  <a:schemeClr val="tx1">
                    <a:lumMod val="72000"/>
                    <a:lumOff val="28000"/>
                  </a:schemeClr>
                </a:gs>
                <a:gs pos="96000">
                  <a:schemeClr val="bg1">
                    <a:lumMod val="65000"/>
                  </a:schemeClr>
                </a:gs>
                <a:gs pos="83000">
                  <a:schemeClr val="bg1">
                    <a:lumMod val="6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sym typeface="+mn-lt"/>
            </a:endParaRPr>
          </a:p>
        </p:txBody>
      </p:sp>
      <p:sp>
        <p:nvSpPr>
          <p:cNvPr id="67" name="Rounded Rectangle 5">
            <a:extLst>
              <a:ext uri="{FF2B5EF4-FFF2-40B4-BE49-F238E27FC236}">
                <a16:creationId xmlns:a16="http://schemas.microsoft.com/office/drawing/2014/main" id="{085AACDA-07F5-425A-95BC-1D79916A166D}"/>
              </a:ext>
            </a:extLst>
          </p:cNvPr>
          <p:cNvSpPr/>
          <p:nvPr/>
        </p:nvSpPr>
        <p:spPr>
          <a:xfrm>
            <a:off x="6621091" y="1716040"/>
            <a:ext cx="1801906" cy="1801906"/>
          </a:xfrm>
          <a:prstGeom prst="roundRect">
            <a:avLst/>
          </a:prstGeom>
          <a:noFill/>
          <a:ln w="28575">
            <a:gradFill>
              <a:gsLst>
                <a:gs pos="0">
                  <a:schemeClr val="accent1">
                    <a:lumMod val="5000"/>
                    <a:lumOff val="95000"/>
                  </a:schemeClr>
                </a:gs>
                <a:gs pos="68000">
                  <a:schemeClr val="tx1">
                    <a:lumMod val="72000"/>
                    <a:lumOff val="28000"/>
                  </a:schemeClr>
                </a:gs>
                <a:gs pos="96000">
                  <a:schemeClr val="bg1">
                    <a:lumMod val="65000"/>
                  </a:schemeClr>
                </a:gs>
                <a:gs pos="83000">
                  <a:schemeClr val="bg1">
                    <a:lumMod val="6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sym typeface="+mn-lt"/>
            </a:endParaRPr>
          </a:p>
        </p:txBody>
      </p:sp>
      <p:sp>
        <p:nvSpPr>
          <p:cNvPr id="68" name="Rounded Rectangle 3">
            <a:extLst>
              <a:ext uri="{FF2B5EF4-FFF2-40B4-BE49-F238E27FC236}">
                <a16:creationId xmlns:a16="http://schemas.microsoft.com/office/drawing/2014/main" id="{295A0734-EC5D-442C-A229-7CD964F77FAF}"/>
              </a:ext>
            </a:extLst>
          </p:cNvPr>
          <p:cNvSpPr/>
          <p:nvPr/>
        </p:nvSpPr>
        <p:spPr>
          <a:xfrm>
            <a:off x="1163875" y="1716040"/>
            <a:ext cx="1801906" cy="1801906"/>
          </a:xfrm>
          <a:prstGeom prst="roundRect">
            <a:avLst/>
          </a:prstGeom>
          <a:noFill/>
          <a:ln w="28575">
            <a:gradFill>
              <a:gsLst>
                <a:gs pos="0">
                  <a:schemeClr val="accent1">
                    <a:lumMod val="5000"/>
                    <a:lumOff val="95000"/>
                  </a:schemeClr>
                </a:gs>
                <a:gs pos="68000">
                  <a:schemeClr val="tx1">
                    <a:lumMod val="72000"/>
                    <a:lumOff val="28000"/>
                  </a:schemeClr>
                </a:gs>
                <a:gs pos="96000">
                  <a:schemeClr val="bg1">
                    <a:lumMod val="65000"/>
                  </a:schemeClr>
                </a:gs>
                <a:gs pos="83000">
                  <a:schemeClr val="bg1">
                    <a:lumMod val="6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sym typeface="+mn-lt"/>
            </a:endParaRPr>
          </a:p>
        </p:txBody>
      </p:sp>
      <p:sp>
        <p:nvSpPr>
          <p:cNvPr id="69" name="Rounded Rectangle 9">
            <a:extLst>
              <a:ext uri="{FF2B5EF4-FFF2-40B4-BE49-F238E27FC236}">
                <a16:creationId xmlns:a16="http://schemas.microsoft.com/office/drawing/2014/main" id="{EEC135C2-4426-4525-8B73-545D97F68C9B}"/>
              </a:ext>
            </a:extLst>
          </p:cNvPr>
          <p:cNvSpPr/>
          <p:nvPr/>
        </p:nvSpPr>
        <p:spPr>
          <a:xfrm>
            <a:off x="9226220" y="1716040"/>
            <a:ext cx="1801906" cy="1801906"/>
          </a:xfrm>
          <a:prstGeom prst="roundRect">
            <a:avLst/>
          </a:prstGeom>
          <a:noFill/>
          <a:ln w="28575">
            <a:gradFill>
              <a:gsLst>
                <a:gs pos="0">
                  <a:schemeClr val="accent1">
                    <a:lumMod val="5000"/>
                    <a:lumOff val="95000"/>
                  </a:schemeClr>
                </a:gs>
                <a:gs pos="68000">
                  <a:schemeClr val="tx1">
                    <a:lumMod val="72000"/>
                    <a:lumOff val="28000"/>
                  </a:schemeClr>
                </a:gs>
                <a:gs pos="96000">
                  <a:schemeClr val="bg1">
                    <a:lumMod val="65000"/>
                  </a:schemeClr>
                </a:gs>
                <a:gs pos="83000">
                  <a:schemeClr val="bg1">
                    <a:lumMod val="6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sym typeface="+mn-lt"/>
            </a:endParaRPr>
          </a:p>
        </p:txBody>
      </p:sp>
      <p:grpSp>
        <p:nvGrpSpPr>
          <p:cNvPr id="70" name="组合 69">
            <a:extLst>
              <a:ext uri="{FF2B5EF4-FFF2-40B4-BE49-F238E27FC236}">
                <a16:creationId xmlns:a16="http://schemas.microsoft.com/office/drawing/2014/main" id="{E15DB4CA-045F-4E75-9281-B3163DBF0357}"/>
              </a:ext>
            </a:extLst>
          </p:cNvPr>
          <p:cNvGrpSpPr/>
          <p:nvPr/>
        </p:nvGrpSpPr>
        <p:grpSpPr>
          <a:xfrm>
            <a:off x="2205" y="527167"/>
            <a:ext cx="3123070" cy="412672"/>
            <a:chOff x="0" y="527167"/>
            <a:chExt cx="3124200" cy="412672"/>
          </a:xfrm>
        </p:grpSpPr>
        <p:sp>
          <p:nvSpPr>
            <p:cNvPr id="71" name="矩形 70">
              <a:extLst>
                <a:ext uri="{FF2B5EF4-FFF2-40B4-BE49-F238E27FC236}">
                  <a16:creationId xmlns:a16="http://schemas.microsoft.com/office/drawing/2014/main" id="{49BF746C-6695-4F37-8719-02F7C7B52801}"/>
                </a:ext>
              </a:extLst>
            </p:cNvPr>
            <p:cNvSpPr/>
            <p:nvPr/>
          </p:nvSpPr>
          <p:spPr>
            <a:xfrm>
              <a:off x="0" y="527167"/>
              <a:ext cx="2667000" cy="412672"/>
            </a:xfrm>
            <a:prstGeom prst="rect">
              <a:avLst/>
            </a:prstGeom>
            <a:solidFill>
              <a:srgbClr val="2B4E7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72" name="TextBox 73">
              <a:extLst>
                <a:ext uri="{FF2B5EF4-FFF2-40B4-BE49-F238E27FC236}">
                  <a16:creationId xmlns:a16="http://schemas.microsoft.com/office/drawing/2014/main" id="{8E3D4D84-E5BD-4EF0-8CCC-9FE748957FA5}"/>
                </a:ext>
              </a:extLst>
            </p:cNvPr>
            <p:cNvSpPr txBox="1"/>
            <p:nvPr/>
          </p:nvSpPr>
          <p:spPr>
            <a:xfrm>
              <a:off x="636270" y="533448"/>
              <a:ext cx="2487930" cy="400110"/>
            </a:xfrm>
            <a:prstGeom prst="rect">
              <a:avLst/>
            </a:prstGeom>
            <a:noFill/>
          </p:spPr>
          <p:txBody>
            <a:bodyPr wrap="square" rtlCol="0">
              <a:spAutoFit/>
            </a:bodyPr>
            <a:lstStyle/>
            <a:p>
              <a:pPr defTabSz="914217"/>
              <a:r>
                <a:rPr lang="zh-CN" altLang="en-US" sz="2000" b="1" spc="300" dirty="0">
                  <a:solidFill>
                    <a:prstClr val="white"/>
                  </a:solidFill>
                  <a:latin typeface="张海山锐线体2.0" panose="02000000000000000000" pitchFamily="2" charset="-122"/>
                  <a:ea typeface="张海山锐线体2.0" panose="02000000000000000000" pitchFamily="2" charset="-122"/>
                </a:rPr>
                <a:t>产业形式分析</a:t>
              </a:r>
            </a:p>
          </p:txBody>
        </p:sp>
      </p:grpSp>
    </p:spTree>
    <p:extLst>
      <p:ext uri="{BB962C8B-B14F-4D97-AF65-F5344CB8AC3E}">
        <p14:creationId xmlns:p14="http://schemas.microsoft.com/office/powerpoint/2010/main" val="1460269468"/>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additive="base">
                                        <p:cTn id="7" dur="500" fill="hold"/>
                                        <p:tgtEl>
                                          <p:spTgt spid="70"/>
                                        </p:tgtEl>
                                        <p:attrNameLst>
                                          <p:attrName>ppt_x</p:attrName>
                                        </p:attrNameLst>
                                      </p:cBhvr>
                                      <p:tavLst>
                                        <p:tav tm="0">
                                          <p:val>
                                            <p:strVal val="0-#ppt_w/2"/>
                                          </p:val>
                                        </p:tav>
                                        <p:tav tm="100000">
                                          <p:val>
                                            <p:strVal val="#ppt_x"/>
                                          </p:val>
                                        </p:tav>
                                      </p:tavLst>
                                    </p:anim>
                                    <p:anim calcmode="lin" valueType="num">
                                      <p:cBhvr additive="base">
                                        <p:cTn id="8"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1155444" y="1690383"/>
            <a:ext cx="4494021" cy="4443718"/>
          </a:xfrm>
          <a:prstGeom prst="rect">
            <a:avLst/>
          </a:prstGeom>
          <a:effectLst>
            <a:outerShdw blurRad="50800" dist="38100" dir="2700000" algn="tl" rotWithShape="0">
              <a:prstClr val="black">
                <a:alpha val="40000"/>
              </a:prstClr>
            </a:outerShdw>
          </a:effectLst>
        </p:spPr>
      </p:pic>
      <p:pic>
        <p:nvPicPr>
          <p:cNvPr id="7" name="图片 6"/>
          <p:cNvPicPr>
            <a:picLocks noChangeAspect="1"/>
          </p:cNvPicPr>
          <p:nvPr/>
        </p:nvPicPr>
        <p:blipFill rotWithShape="1">
          <a:blip r:embed="rId4" cstate="screen">
            <a:extLst>
              <a:ext uri="{28A0092B-C50C-407E-A947-70E740481C1C}">
                <a14:useLocalDpi xmlns:a14="http://schemas.microsoft.com/office/drawing/2010/main"/>
              </a:ext>
            </a:extLst>
          </a:blip>
          <a:srcRect t="-588" r="-391"/>
          <a:stretch/>
        </p:blipFill>
        <p:spPr>
          <a:xfrm>
            <a:off x="6973951" y="2815802"/>
            <a:ext cx="4050273" cy="2349062"/>
          </a:xfrm>
          <a:prstGeom prst="rect">
            <a:avLst/>
          </a:prstGeom>
        </p:spPr>
      </p:pic>
      <p:grpSp>
        <p:nvGrpSpPr>
          <p:cNvPr id="12" name="组合 11"/>
          <p:cNvGrpSpPr/>
          <p:nvPr/>
        </p:nvGrpSpPr>
        <p:grpSpPr>
          <a:xfrm>
            <a:off x="5649464" y="1690384"/>
            <a:ext cx="5374760" cy="1124985"/>
            <a:chOff x="5649301" y="1690382"/>
            <a:chExt cx="5376704" cy="1124985"/>
          </a:xfrm>
        </p:grpSpPr>
        <p:sp>
          <p:nvSpPr>
            <p:cNvPr id="9" name="矩形 8"/>
            <p:cNvSpPr/>
            <p:nvPr/>
          </p:nvSpPr>
          <p:spPr>
            <a:xfrm>
              <a:off x="5649301" y="1690382"/>
              <a:ext cx="5376704" cy="1124985"/>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27" name="TextBox 2"/>
            <p:cNvSpPr txBox="1">
              <a:spLocks noChangeArrowheads="1"/>
            </p:cNvSpPr>
            <p:nvPr/>
          </p:nvSpPr>
          <p:spPr bwMode="auto">
            <a:xfrm>
              <a:off x="6095998" y="1890108"/>
              <a:ext cx="4927601"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fontAlgn="base">
                <a:spcAft>
                  <a:spcPct val="0"/>
                </a:spcAft>
                <a:buChar char="»"/>
                <a:defRPr sz="2000">
                  <a:solidFill>
                    <a:schemeClr val="tx1"/>
                  </a:solidFill>
                  <a:latin typeface="Calibri" pitchFamily="34" charset="0"/>
                  <a:ea typeface="宋体" pitchFamily="2" charset="-122"/>
                </a:defRPr>
              </a:lvl6pPr>
              <a:lvl7pPr fontAlgn="base">
                <a:spcAft>
                  <a:spcPct val="0"/>
                </a:spcAft>
                <a:buChar char="»"/>
                <a:defRPr sz="2000">
                  <a:solidFill>
                    <a:schemeClr val="tx1"/>
                  </a:solidFill>
                  <a:latin typeface="Calibri" pitchFamily="34" charset="0"/>
                  <a:ea typeface="宋体" pitchFamily="2" charset="-122"/>
                </a:defRPr>
              </a:lvl7pPr>
              <a:lvl8pPr fontAlgn="base">
                <a:spcAft>
                  <a:spcPct val="0"/>
                </a:spcAft>
                <a:buChar char="»"/>
                <a:defRPr sz="2000">
                  <a:solidFill>
                    <a:schemeClr val="tx1"/>
                  </a:solidFill>
                  <a:latin typeface="Calibri" pitchFamily="34" charset="0"/>
                  <a:ea typeface="宋体" pitchFamily="2" charset="-122"/>
                </a:defRPr>
              </a:lvl8pPr>
              <a:lvl9pPr fontAlgn="base">
                <a:spcAft>
                  <a:spcPct val="0"/>
                </a:spcAft>
                <a:buChar char="»"/>
                <a:defRPr sz="2000">
                  <a:solidFill>
                    <a:schemeClr val="tx1"/>
                  </a:solidFill>
                  <a:latin typeface="Calibri" pitchFamily="34" charset="0"/>
                  <a:ea typeface="宋体" pitchFamily="2" charset="-122"/>
                </a:defRPr>
              </a:lvl9pPr>
            </a:lstStyle>
            <a:p>
              <a:pPr algn="r" defTabSz="914217">
                <a:defRPr/>
              </a:pPr>
              <a:r>
                <a:rPr lang="zh-CN" altLang="en-US" sz="1300" spc="300" dirty="0">
                  <a:solidFill>
                    <a:prstClr val="white">
                      <a:lumMod val="50000"/>
                    </a:prstClr>
                  </a:solidFill>
                  <a:latin typeface="微软雅黑" panose="020B0503020204020204" pitchFamily="34" charset="-122"/>
                  <a:ea typeface="微软雅黑" panose="020B0503020204020204" pitchFamily="34" charset="-122"/>
                </a:rPr>
                <a:t>单击此处编辑您要的内容，建议您在展示时、改色、替换。采用微软雅黑字体，本模版所有图形线条及其相应素材均可自由编辑。</a:t>
              </a:r>
            </a:p>
          </p:txBody>
        </p:sp>
      </p:grpSp>
      <p:grpSp>
        <p:nvGrpSpPr>
          <p:cNvPr id="13" name="组合 12"/>
          <p:cNvGrpSpPr/>
          <p:nvPr/>
        </p:nvGrpSpPr>
        <p:grpSpPr>
          <a:xfrm>
            <a:off x="4414955" y="2814933"/>
            <a:ext cx="2800782" cy="2350800"/>
            <a:chOff x="4414345" y="2814933"/>
            <a:chExt cx="2801795" cy="2350800"/>
          </a:xfrm>
        </p:grpSpPr>
        <p:sp>
          <p:nvSpPr>
            <p:cNvPr id="8" name="矩形 7"/>
            <p:cNvSpPr/>
            <p:nvPr/>
          </p:nvSpPr>
          <p:spPr>
            <a:xfrm>
              <a:off x="4414345" y="2814933"/>
              <a:ext cx="2617076" cy="2350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grpSp>
          <p:nvGrpSpPr>
            <p:cNvPr id="5" name="组合 4"/>
            <p:cNvGrpSpPr/>
            <p:nvPr/>
          </p:nvGrpSpPr>
          <p:grpSpPr>
            <a:xfrm>
              <a:off x="4597113" y="3074320"/>
              <a:ext cx="2619027" cy="1852529"/>
              <a:chOff x="4597113" y="3074320"/>
              <a:chExt cx="2619027" cy="1852529"/>
            </a:xfrm>
          </p:grpSpPr>
          <p:sp>
            <p:nvSpPr>
              <p:cNvPr id="29" name="矩形 28"/>
              <p:cNvSpPr/>
              <p:nvPr/>
            </p:nvSpPr>
            <p:spPr>
              <a:xfrm>
                <a:off x="4597113" y="3634187"/>
                <a:ext cx="2377155" cy="1292662"/>
              </a:xfrm>
              <a:prstGeom prst="rect">
                <a:avLst/>
              </a:prstGeom>
            </p:spPr>
            <p:txBody>
              <a:bodyPr wrap="square">
                <a:spAutoFit/>
              </a:bodyPr>
              <a:lstStyle/>
              <a:p>
                <a:pPr defTabSz="914217"/>
                <a:r>
                  <a:rPr lang="zh-CN" altLang="en-US" sz="1300" spc="300" dirty="0">
                    <a:solidFill>
                      <a:prstClr val="white">
                        <a:lumMod val="50000"/>
                      </a:prstClr>
                    </a:solidFill>
                    <a:latin typeface="微软雅黑" panose="020B0503020204020204" pitchFamily="34" charset="-122"/>
                    <a:ea typeface="微软雅黑" panose="020B0503020204020204" pitchFamily="34" charset="-122"/>
                  </a:rPr>
                  <a:t>单击此处编辑您要的内容，建议您在展示时、改色、替换。采用微软雅黑字体，本模版所有图形线条及其相应素材均可自由编辑。</a:t>
                </a:r>
              </a:p>
            </p:txBody>
          </p:sp>
          <p:grpSp>
            <p:nvGrpSpPr>
              <p:cNvPr id="32" name="组合 31"/>
              <p:cNvGrpSpPr/>
              <p:nvPr/>
            </p:nvGrpSpPr>
            <p:grpSpPr>
              <a:xfrm>
                <a:off x="4752223" y="3074320"/>
                <a:ext cx="2463917" cy="551269"/>
                <a:chOff x="4881909" y="3219100"/>
                <a:chExt cx="2463917" cy="551269"/>
              </a:xfrm>
            </p:grpSpPr>
            <p:sp>
              <p:nvSpPr>
                <p:cNvPr id="28" name="TextBox 73"/>
                <p:cNvSpPr txBox="1"/>
                <p:nvPr/>
              </p:nvSpPr>
              <p:spPr>
                <a:xfrm>
                  <a:off x="4881909" y="3219100"/>
                  <a:ext cx="2279198" cy="400110"/>
                </a:xfrm>
                <a:prstGeom prst="rect">
                  <a:avLst/>
                </a:prstGeom>
                <a:noFill/>
              </p:spPr>
              <p:txBody>
                <a:bodyPr wrap="square" rtlCol="0">
                  <a:spAutoFit/>
                </a:bodyPr>
                <a:lstStyle/>
                <a:p>
                  <a:pPr defTabSz="914217"/>
                  <a:r>
                    <a:rPr lang="zh-CN" altLang="en-US" sz="2000" b="1" spc="300" dirty="0">
                      <a:solidFill>
                        <a:srgbClr val="2B4E72"/>
                      </a:solidFill>
                      <a:latin typeface="张海山锐线体2.0" panose="02000000000000000000" pitchFamily="2" charset="-122"/>
                      <a:ea typeface="张海山锐线体2.0" panose="02000000000000000000" pitchFamily="2" charset="-122"/>
                    </a:rPr>
                    <a:t>点击添加标题</a:t>
                  </a:r>
                  <a:endParaRPr lang="zh-CN" altLang="en-US" sz="2000" dirty="0">
                    <a:solidFill>
                      <a:srgbClr val="2B4E72"/>
                    </a:solidFill>
                    <a:latin typeface="Arial" panose="020B0604020202020204" pitchFamily="34" charset="0"/>
                    <a:ea typeface="汉仪大宋简" panose="02010609000101010101" pitchFamily="49" charset="-122"/>
                    <a:cs typeface="Arial" panose="020B0604020202020204" pitchFamily="34" charset="0"/>
                  </a:endParaRPr>
                </a:p>
              </p:txBody>
            </p:sp>
            <p:sp>
              <p:nvSpPr>
                <p:cNvPr id="30" name="矩形 29"/>
                <p:cNvSpPr/>
                <p:nvPr/>
              </p:nvSpPr>
              <p:spPr bwMode="auto">
                <a:xfrm>
                  <a:off x="4897702" y="3508759"/>
                  <a:ext cx="2448124" cy="261610"/>
                </a:xfrm>
                <a:prstGeom prst="rect">
                  <a:avLst/>
                </a:prstGeom>
              </p:spPr>
              <p:txBody>
                <a:bodyPr wrap="square">
                  <a:spAutoFit/>
                </a:bodyPr>
                <a:lstStyle/>
                <a:p>
                  <a:pPr defTabSz="914217">
                    <a:defRPr/>
                  </a:pPr>
                  <a:r>
                    <a:rPr lang="en-US" altLang="zh-CN" sz="1100" spc="130" dirty="0">
                      <a:solidFill>
                        <a:srgbClr val="2B4E72"/>
                      </a:solidFill>
                    </a:rPr>
                    <a:t>Click on add the theme</a:t>
                  </a:r>
                  <a:endParaRPr lang="zh-CN" altLang="en-US" sz="1100" spc="130" dirty="0">
                    <a:solidFill>
                      <a:srgbClr val="2B4E72"/>
                    </a:solidFill>
                  </a:endParaRPr>
                </a:p>
              </p:txBody>
            </p:sp>
          </p:grpSp>
        </p:grpSp>
      </p:grpSp>
      <p:grpSp>
        <p:nvGrpSpPr>
          <p:cNvPr id="36" name="组合 35"/>
          <p:cNvGrpSpPr/>
          <p:nvPr/>
        </p:nvGrpSpPr>
        <p:grpSpPr>
          <a:xfrm>
            <a:off x="5795245" y="5500688"/>
            <a:ext cx="1862291" cy="628650"/>
            <a:chOff x="5610986" y="5500688"/>
            <a:chExt cx="1862964" cy="628650"/>
          </a:xfrm>
        </p:grpSpPr>
        <p:sp>
          <p:nvSpPr>
            <p:cNvPr id="10" name="矩形 9"/>
            <p:cNvSpPr/>
            <p:nvPr/>
          </p:nvSpPr>
          <p:spPr>
            <a:xfrm>
              <a:off x="5610986" y="5500688"/>
              <a:ext cx="1645143" cy="628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34" name="TextBox 73"/>
            <p:cNvSpPr txBox="1"/>
            <p:nvPr/>
          </p:nvSpPr>
          <p:spPr>
            <a:xfrm>
              <a:off x="5616914" y="5645736"/>
              <a:ext cx="1857036" cy="338554"/>
            </a:xfrm>
            <a:prstGeom prst="rect">
              <a:avLst/>
            </a:prstGeom>
            <a:noFill/>
          </p:spPr>
          <p:txBody>
            <a:bodyPr wrap="square" rtlCol="0">
              <a:spAutoFit/>
            </a:bodyPr>
            <a:lstStyle/>
            <a:p>
              <a:pPr defTabSz="914217"/>
              <a:r>
                <a:rPr lang="en-US" altLang="zh-CN" sz="1600" b="1" spc="300" dirty="0">
                  <a:solidFill>
                    <a:srgbClr val="2B4E72"/>
                  </a:solidFill>
                  <a:latin typeface="张海山锐线体2.0" panose="02000000000000000000" pitchFamily="2" charset="-122"/>
                  <a:ea typeface="张海山锐线体2.0" panose="02000000000000000000" pitchFamily="2" charset="-122"/>
                </a:rPr>
                <a:t>01 </a:t>
              </a:r>
              <a:r>
                <a:rPr lang="zh-CN" altLang="en-US" sz="1600" b="1" spc="300" dirty="0">
                  <a:solidFill>
                    <a:srgbClr val="2B4E72"/>
                  </a:solidFill>
                  <a:latin typeface="张海山锐线体2.0" panose="02000000000000000000" pitchFamily="2" charset="-122"/>
                  <a:ea typeface="张海山锐线体2.0" panose="02000000000000000000" pitchFamily="2" charset="-122"/>
                </a:rPr>
                <a:t>添加文字</a:t>
              </a:r>
              <a:endParaRPr lang="zh-CN" altLang="en-US" sz="1600" dirty="0">
                <a:solidFill>
                  <a:srgbClr val="2B4E72"/>
                </a:solidFill>
                <a:latin typeface="Arial" panose="020B0604020202020204" pitchFamily="34" charset="0"/>
                <a:ea typeface="汉仪大宋简" panose="02010609000101010101" pitchFamily="49" charset="-122"/>
                <a:cs typeface="Arial" panose="020B0604020202020204" pitchFamily="34" charset="0"/>
              </a:endParaRPr>
            </a:p>
          </p:txBody>
        </p:sp>
      </p:grpSp>
      <p:grpSp>
        <p:nvGrpSpPr>
          <p:cNvPr id="37" name="组合 36"/>
          <p:cNvGrpSpPr/>
          <p:nvPr/>
        </p:nvGrpSpPr>
        <p:grpSpPr>
          <a:xfrm>
            <a:off x="7587462" y="5500688"/>
            <a:ext cx="1974387" cy="628650"/>
            <a:chOff x="5610986" y="5500688"/>
            <a:chExt cx="1975101" cy="628650"/>
          </a:xfrm>
        </p:grpSpPr>
        <p:sp>
          <p:nvSpPr>
            <p:cNvPr id="38" name="矩形 37"/>
            <p:cNvSpPr/>
            <p:nvPr/>
          </p:nvSpPr>
          <p:spPr>
            <a:xfrm>
              <a:off x="5610986" y="5500688"/>
              <a:ext cx="1645143" cy="628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39" name="TextBox 73"/>
            <p:cNvSpPr txBox="1"/>
            <p:nvPr/>
          </p:nvSpPr>
          <p:spPr>
            <a:xfrm>
              <a:off x="5616914" y="5645736"/>
              <a:ext cx="1969173" cy="338554"/>
            </a:xfrm>
            <a:prstGeom prst="rect">
              <a:avLst/>
            </a:prstGeom>
            <a:noFill/>
          </p:spPr>
          <p:txBody>
            <a:bodyPr wrap="square" rtlCol="0">
              <a:spAutoFit/>
            </a:bodyPr>
            <a:lstStyle/>
            <a:p>
              <a:pPr defTabSz="914217"/>
              <a:r>
                <a:rPr lang="en-US" altLang="zh-CN" sz="1600" b="1" spc="300" dirty="0">
                  <a:solidFill>
                    <a:srgbClr val="2B4E72"/>
                  </a:solidFill>
                  <a:latin typeface="张海山锐线体2.0" panose="02000000000000000000" pitchFamily="2" charset="-122"/>
                  <a:ea typeface="张海山锐线体2.0" panose="02000000000000000000" pitchFamily="2" charset="-122"/>
                </a:rPr>
                <a:t>02 </a:t>
              </a:r>
              <a:r>
                <a:rPr lang="zh-CN" altLang="en-US" sz="1600" b="1" spc="300" dirty="0">
                  <a:solidFill>
                    <a:srgbClr val="2B4E72"/>
                  </a:solidFill>
                  <a:latin typeface="张海山锐线体2.0" panose="02000000000000000000" pitchFamily="2" charset="-122"/>
                  <a:ea typeface="张海山锐线体2.0" panose="02000000000000000000" pitchFamily="2" charset="-122"/>
                </a:rPr>
                <a:t>添加文字</a:t>
              </a:r>
              <a:endParaRPr lang="zh-CN" altLang="en-US" sz="1600" dirty="0">
                <a:solidFill>
                  <a:srgbClr val="2B4E72"/>
                </a:solidFill>
                <a:latin typeface="Arial" panose="020B0604020202020204" pitchFamily="34" charset="0"/>
                <a:ea typeface="汉仪大宋简" panose="02010609000101010101" pitchFamily="49" charset="-122"/>
                <a:cs typeface="Arial" panose="020B0604020202020204" pitchFamily="34" charset="0"/>
              </a:endParaRPr>
            </a:p>
          </p:txBody>
        </p:sp>
      </p:grpSp>
      <p:grpSp>
        <p:nvGrpSpPr>
          <p:cNvPr id="40" name="组合 39"/>
          <p:cNvGrpSpPr/>
          <p:nvPr/>
        </p:nvGrpSpPr>
        <p:grpSpPr>
          <a:xfrm>
            <a:off x="9379675" y="5500688"/>
            <a:ext cx="1965877" cy="628650"/>
            <a:chOff x="5610986" y="5500688"/>
            <a:chExt cx="1966588" cy="628650"/>
          </a:xfrm>
        </p:grpSpPr>
        <p:sp>
          <p:nvSpPr>
            <p:cNvPr id="41" name="矩形 40"/>
            <p:cNvSpPr/>
            <p:nvPr/>
          </p:nvSpPr>
          <p:spPr>
            <a:xfrm>
              <a:off x="5610986" y="5500688"/>
              <a:ext cx="1645143" cy="628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42" name="TextBox 73"/>
            <p:cNvSpPr txBox="1"/>
            <p:nvPr/>
          </p:nvSpPr>
          <p:spPr>
            <a:xfrm>
              <a:off x="5616914" y="5645736"/>
              <a:ext cx="1960660" cy="338554"/>
            </a:xfrm>
            <a:prstGeom prst="rect">
              <a:avLst/>
            </a:prstGeom>
            <a:noFill/>
          </p:spPr>
          <p:txBody>
            <a:bodyPr wrap="square" rtlCol="0">
              <a:spAutoFit/>
            </a:bodyPr>
            <a:lstStyle/>
            <a:p>
              <a:pPr defTabSz="914217"/>
              <a:r>
                <a:rPr lang="en-US" altLang="zh-CN" sz="1600" b="1" spc="300" dirty="0">
                  <a:solidFill>
                    <a:srgbClr val="2B4E72"/>
                  </a:solidFill>
                  <a:latin typeface="张海山锐线体2.0" panose="02000000000000000000" pitchFamily="2" charset="-122"/>
                  <a:ea typeface="张海山锐线体2.0" panose="02000000000000000000" pitchFamily="2" charset="-122"/>
                </a:rPr>
                <a:t>03 </a:t>
              </a:r>
              <a:r>
                <a:rPr lang="zh-CN" altLang="en-US" sz="1600" b="1" spc="300" dirty="0">
                  <a:solidFill>
                    <a:srgbClr val="2B4E72"/>
                  </a:solidFill>
                  <a:latin typeface="张海山锐线体2.0" panose="02000000000000000000" pitchFamily="2" charset="-122"/>
                  <a:ea typeface="张海山锐线体2.0" panose="02000000000000000000" pitchFamily="2" charset="-122"/>
                </a:rPr>
                <a:t>添加文字</a:t>
              </a:r>
              <a:endParaRPr lang="zh-CN" altLang="en-US" sz="1600" dirty="0">
                <a:solidFill>
                  <a:srgbClr val="2B4E72"/>
                </a:solidFill>
                <a:latin typeface="Arial" panose="020B0604020202020204" pitchFamily="34" charset="0"/>
                <a:ea typeface="汉仪大宋简" panose="02010609000101010101" pitchFamily="49" charset="-122"/>
                <a:cs typeface="Arial" panose="020B0604020202020204" pitchFamily="34" charset="0"/>
              </a:endParaRPr>
            </a:p>
          </p:txBody>
        </p:sp>
      </p:grpSp>
      <p:grpSp>
        <p:nvGrpSpPr>
          <p:cNvPr id="31" name="组合 30"/>
          <p:cNvGrpSpPr/>
          <p:nvPr/>
        </p:nvGrpSpPr>
        <p:grpSpPr>
          <a:xfrm>
            <a:off x="2205" y="527167"/>
            <a:ext cx="4098077" cy="412672"/>
            <a:chOff x="0" y="527167"/>
            <a:chExt cx="4099560" cy="412672"/>
          </a:xfrm>
        </p:grpSpPr>
        <p:sp>
          <p:nvSpPr>
            <p:cNvPr id="33" name="矩形 32"/>
            <p:cNvSpPr/>
            <p:nvPr/>
          </p:nvSpPr>
          <p:spPr>
            <a:xfrm>
              <a:off x="0" y="527167"/>
              <a:ext cx="2667000" cy="412672"/>
            </a:xfrm>
            <a:prstGeom prst="rect">
              <a:avLst/>
            </a:prstGeom>
            <a:solidFill>
              <a:srgbClr val="2B4E7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35" name="TextBox 73"/>
            <p:cNvSpPr txBox="1"/>
            <p:nvPr/>
          </p:nvSpPr>
          <p:spPr>
            <a:xfrm>
              <a:off x="636270" y="533448"/>
              <a:ext cx="3463290" cy="400110"/>
            </a:xfrm>
            <a:prstGeom prst="rect">
              <a:avLst/>
            </a:prstGeom>
            <a:noFill/>
          </p:spPr>
          <p:txBody>
            <a:bodyPr wrap="square" rtlCol="0">
              <a:spAutoFit/>
            </a:bodyPr>
            <a:lstStyle/>
            <a:p>
              <a:pPr defTabSz="914217"/>
              <a:r>
                <a:rPr lang="zh-CN" altLang="en-US" sz="2000" b="1" spc="300" dirty="0">
                  <a:solidFill>
                    <a:prstClr val="white"/>
                  </a:solidFill>
                  <a:latin typeface="张海山锐线体2.0" panose="02000000000000000000" pitchFamily="2" charset="-122"/>
                  <a:ea typeface="张海山锐线体2.0" panose="02000000000000000000" pitchFamily="2" charset="-122"/>
                </a:rPr>
                <a:t>项目情况介绍</a:t>
              </a:r>
              <a:endParaRPr lang="zh-CN" altLang="en-US" sz="1400" dirty="0">
                <a:solidFill>
                  <a:prstClr val="white"/>
                </a:solidFill>
                <a:latin typeface="Arial" panose="020B0604020202020204" pitchFamily="34" charset="0"/>
                <a:ea typeface="汉仪大宋简" panose="02010609000101010101" pitchFamily="49" charset="-122"/>
                <a:cs typeface="Arial" panose="020B0604020202020204" pitchFamily="34" charset="0"/>
              </a:endParaRPr>
            </a:p>
          </p:txBody>
        </p:sp>
      </p:grpSp>
    </p:spTree>
    <p:extLst>
      <p:ext uri="{BB962C8B-B14F-4D97-AF65-F5344CB8AC3E}">
        <p14:creationId xmlns:p14="http://schemas.microsoft.com/office/powerpoint/2010/main" val="2211643936"/>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200"/>
                                  </p:stCondLst>
                                  <p:childTnLst>
                                    <p:set>
                                      <p:cBhvr>
                                        <p:cTn id="13" dur="1" fill="hold">
                                          <p:stCondLst>
                                            <p:cond delay="0"/>
                                          </p:stCondLst>
                                        </p:cTn>
                                        <p:tgtEl>
                                          <p:spTgt spid="13"/>
                                        </p:tgtEl>
                                        <p:attrNameLst>
                                          <p:attrName>style.visibility</p:attrName>
                                        </p:attrNameLst>
                                      </p:cBhvr>
                                      <p:to>
                                        <p:strVal val="visible"/>
                                      </p:to>
                                    </p:set>
                                    <p:animEffect transition="in" filter="wipe(left)">
                                      <p:cBhvr>
                                        <p:cTn id="14" dur="500"/>
                                        <p:tgtEl>
                                          <p:spTgt spid="13"/>
                                        </p:tgtEl>
                                      </p:cBhvr>
                                    </p:animEffect>
                                  </p:childTnLst>
                                </p:cTn>
                              </p:par>
                              <p:par>
                                <p:cTn id="15" presetID="22" presetClass="entr" presetSubtype="8" fill="hold" nodeType="withEffect">
                                  <p:stCondLst>
                                    <p:cond delay="40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par>
                                <p:cTn id="18" presetID="22" presetClass="entr" presetSubtype="8" fill="hold" nodeType="withEffect">
                                  <p:stCondLst>
                                    <p:cond delay="60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par>
                                <p:cTn id="21" presetID="53" presetClass="entr" presetSubtype="16" fill="hold" nodeType="withEffect">
                                  <p:stCondLst>
                                    <p:cond delay="800"/>
                                  </p:stCondLst>
                                  <p:childTnLst>
                                    <p:set>
                                      <p:cBhvr>
                                        <p:cTn id="22" dur="1" fill="hold">
                                          <p:stCondLst>
                                            <p:cond delay="0"/>
                                          </p:stCondLst>
                                        </p:cTn>
                                        <p:tgtEl>
                                          <p:spTgt spid="36"/>
                                        </p:tgtEl>
                                        <p:attrNameLst>
                                          <p:attrName>style.visibility</p:attrName>
                                        </p:attrNameLst>
                                      </p:cBhvr>
                                      <p:to>
                                        <p:strVal val="visible"/>
                                      </p:to>
                                    </p:set>
                                    <p:anim calcmode="lin" valueType="num">
                                      <p:cBhvr>
                                        <p:cTn id="23" dur="350" fill="hold"/>
                                        <p:tgtEl>
                                          <p:spTgt spid="36"/>
                                        </p:tgtEl>
                                        <p:attrNameLst>
                                          <p:attrName>ppt_w</p:attrName>
                                        </p:attrNameLst>
                                      </p:cBhvr>
                                      <p:tavLst>
                                        <p:tav tm="0">
                                          <p:val>
                                            <p:fltVal val="0"/>
                                          </p:val>
                                        </p:tav>
                                        <p:tav tm="100000">
                                          <p:val>
                                            <p:strVal val="#ppt_w"/>
                                          </p:val>
                                        </p:tav>
                                      </p:tavLst>
                                    </p:anim>
                                    <p:anim calcmode="lin" valueType="num">
                                      <p:cBhvr>
                                        <p:cTn id="24" dur="350" fill="hold"/>
                                        <p:tgtEl>
                                          <p:spTgt spid="36"/>
                                        </p:tgtEl>
                                        <p:attrNameLst>
                                          <p:attrName>ppt_h</p:attrName>
                                        </p:attrNameLst>
                                      </p:cBhvr>
                                      <p:tavLst>
                                        <p:tav tm="0">
                                          <p:val>
                                            <p:fltVal val="0"/>
                                          </p:val>
                                        </p:tav>
                                        <p:tav tm="100000">
                                          <p:val>
                                            <p:strVal val="#ppt_h"/>
                                          </p:val>
                                        </p:tav>
                                      </p:tavLst>
                                    </p:anim>
                                    <p:animEffect transition="in" filter="fade">
                                      <p:cBhvr>
                                        <p:cTn id="25" dur="350"/>
                                        <p:tgtEl>
                                          <p:spTgt spid="36"/>
                                        </p:tgtEl>
                                      </p:cBhvr>
                                    </p:animEffect>
                                  </p:childTnLst>
                                </p:cTn>
                              </p:par>
                              <p:par>
                                <p:cTn id="26" presetID="53" presetClass="entr" presetSubtype="16" fill="hold" nodeType="withEffect">
                                  <p:stCondLst>
                                    <p:cond delay="1000"/>
                                  </p:stCondLst>
                                  <p:childTnLst>
                                    <p:set>
                                      <p:cBhvr>
                                        <p:cTn id="27" dur="1" fill="hold">
                                          <p:stCondLst>
                                            <p:cond delay="0"/>
                                          </p:stCondLst>
                                        </p:cTn>
                                        <p:tgtEl>
                                          <p:spTgt spid="37"/>
                                        </p:tgtEl>
                                        <p:attrNameLst>
                                          <p:attrName>style.visibility</p:attrName>
                                        </p:attrNameLst>
                                      </p:cBhvr>
                                      <p:to>
                                        <p:strVal val="visible"/>
                                      </p:to>
                                    </p:set>
                                    <p:anim calcmode="lin" valueType="num">
                                      <p:cBhvr>
                                        <p:cTn id="28" dur="350" fill="hold"/>
                                        <p:tgtEl>
                                          <p:spTgt spid="37"/>
                                        </p:tgtEl>
                                        <p:attrNameLst>
                                          <p:attrName>ppt_w</p:attrName>
                                        </p:attrNameLst>
                                      </p:cBhvr>
                                      <p:tavLst>
                                        <p:tav tm="0">
                                          <p:val>
                                            <p:fltVal val="0"/>
                                          </p:val>
                                        </p:tav>
                                        <p:tav tm="100000">
                                          <p:val>
                                            <p:strVal val="#ppt_w"/>
                                          </p:val>
                                        </p:tav>
                                      </p:tavLst>
                                    </p:anim>
                                    <p:anim calcmode="lin" valueType="num">
                                      <p:cBhvr>
                                        <p:cTn id="29" dur="350" fill="hold"/>
                                        <p:tgtEl>
                                          <p:spTgt spid="37"/>
                                        </p:tgtEl>
                                        <p:attrNameLst>
                                          <p:attrName>ppt_h</p:attrName>
                                        </p:attrNameLst>
                                      </p:cBhvr>
                                      <p:tavLst>
                                        <p:tav tm="0">
                                          <p:val>
                                            <p:fltVal val="0"/>
                                          </p:val>
                                        </p:tav>
                                        <p:tav tm="100000">
                                          <p:val>
                                            <p:strVal val="#ppt_h"/>
                                          </p:val>
                                        </p:tav>
                                      </p:tavLst>
                                    </p:anim>
                                    <p:animEffect transition="in" filter="fade">
                                      <p:cBhvr>
                                        <p:cTn id="30" dur="350"/>
                                        <p:tgtEl>
                                          <p:spTgt spid="37"/>
                                        </p:tgtEl>
                                      </p:cBhvr>
                                    </p:animEffect>
                                  </p:childTnLst>
                                </p:cTn>
                              </p:par>
                              <p:par>
                                <p:cTn id="31" presetID="53" presetClass="entr" presetSubtype="16" fill="hold" nodeType="withEffect">
                                  <p:stCondLst>
                                    <p:cond delay="1200"/>
                                  </p:stCondLst>
                                  <p:childTnLst>
                                    <p:set>
                                      <p:cBhvr>
                                        <p:cTn id="32" dur="1" fill="hold">
                                          <p:stCondLst>
                                            <p:cond delay="0"/>
                                          </p:stCondLst>
                                        </p:cTn>
                                        <p:tgtEl>
                                          <p:spTgt spid="40"/>
                                        </p:tgtEl>
                                        <p:attrNameLst>
                                          <p:attrName>style.visibility</p:attrName>
                                        </p:attrNameLst>
                                      </p:cBhvr>
                                      <p:to>
                                        <p:strVal val="visible"/>
                                      </p:to>
                                    </p:set>
                                    <p:anim calcmode="lin" valueType="num">
                                      <p:cBhvr>
                                        <p:cTn id="33" dur="350" fill="hold"/>
                                        <p:tgtEl>
                                          <p:spTgt spid="40"/>
                                        </p:tgtEl>
                                        <p:attrNameLst>
                                          <p:attrName>ppt_w</p:attrName>
                                        </p:attrNameLst>
                                      </p:cBhvr>
                                      <p:tavLst>
                                        <p:tav tm="0">
                                          <p:val>
                                            <p:fltVal val="0"/>
                                          </p:val>
                                        </p:tav>
                                        <p:tav tm="100000">
                                          <p:val>
                                            <p:strVal val="#ppt_w"/>
                                          </p:val>
                                        </p:tav>
                                      </p:tavLst>
                                    </p:anim>
                                    <p:anim calcmode="lin" valueType="num">
                                      <p:cBhvr>
                                        <p:cTn id="34" dur="350" fill="hold"/>
                                        <p:tgtEl>
                                          <p:spTgt spid="40"/>
                                        </p:tgtEl>
                                        <p:attrNameLst>
                                          <p:attrName>ppt_h</p:attrName>
                                        </p:attrNameLst>
                                      </p:cBhvr>
                                      <p:tavLst>
                                        <p:tav tm="0">
                                          <p:val>
                                            <p:fltVal val="0"/>
                                          </p:val>
                                        </p:tav>
                                        <p:tav tm="100000">
                                          <p:val>
                                            <p:strVal val="#ppt_h"/>
                                          </p:val>
                                        </p:tav>
                                      </p:tavLst>
                                    </p:anim>
                                    <p:animEffect transition="in" filter="fade">
                                      <p:cBhvr>
                                        <p:cTn id="35" dur="3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41797" y="-152400"/>
            <a:ext cx="12231594" cy="7050000"/>
            <a:chOff x="-44019" y="-152400"/>
            <a:chExt cx="12236018" cy="7050000"/>
          </a:xfrm>
        </p:grpSpPr>
        <p:sp>
          <p:nvSpPr>
            <p:cNvPr id="10" name="矩形 15"/>
            <p:cNvSpPr/>
            <p:nvPr/>
          </p:nvSpPr>
          <p:spPr>
            <a:xfrm flipH="1" flipV="1">
              <a:off x="-44019" y="-152400"/>
              <a:ext cx="6980400" cy="7050000"/>
            </a:xfrm>
            <a:custGeom>
              <a:avLst/>
              <a:gdLst>
                <a:gd name="connsiteX0" fmla="*/ 0 w 5532119"/>
                <a:gd name="connsiteY0" fmla="*/ 0 h 6858000"/>
                <a:gd name="connsiteX1" fmla="*/ 5532119 w 5532119"/>
                <a:gd name="connsiteY1" fmla="*/ 0 h 6858000"/>
                <a:gd name="connsiteX2" fmla="*/ 5532119 w 5532119"/>
                <a:gd name="connsiteY2" fmla="*/ 6858000 h 6858000"/>
                <a:gd name="connsiteX3" fmla="*/ 0 w 5532119"/>
                <a:gd name="connsiteY3" fmla="*/ 6858000 h 6858000"/>
                <a:gd name="connsiteX4" fmla="*/ 0 w 5532119"/>
                <a:gd name="connsiteY4" fmla="*/ 0 h 6858000"/>
                <a:gd name="connsiteX0" fmla="*/ 1447800 w 6979919"/>
                <a:gd name="connsiteY0" fmla="*/ 0 h 6896100"/>
                <a:gd name="connsiteX1" fmla="*/ 6979919 w 6979919"/>
                <a:gd name="connsiteY1" fmla="*/ 0 h 6896100"/>
                <a:gd name="connsiteX2" fmla="*/ 6979919 w 6979919"/>
                <a:gd name="connsiteY2" fmla="*/ 6858000 h 6896100"/>
                <a:gd name="connsiteX3" fmla="*/ 0 w 6979919"/>
                <a:gd name="connsiteY3" fmla="*/ 6896100 h 6896100"/>
                <a:gd name="connsiteX4" fmla="*/ 1447800 w 6979919"/>
                <a:gd name="connsiteY4" fmla="*/ 0 h 6896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79919" h="6896100">
                  <a:moveTo>
                    <a:pt x="1447800" y="0"/>
                  </a:moveTo>
                  <a:lnTo>
                    <a:pt x="6979919" y="0"/>
                  </a:lnTo>
                  <a:lnTo>
                    <a:pt x="6979919" y="6858000"/>
                  </a:lnTo>
                  <a:lnTo>
                    <a:pt x="0" y="6896100"/>
                  </a:lnTo>
                  <a:lnTo>
                    <a:pt x="144780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dirty="0">
                <a:solidFill>
                  <a:prstClr val="white"/>
                </a:solidFill>
              </a:endParaRPr>
            </a:p>
          </p:txBody>
        </p:sp>
        <p:sp>
          <p:nvSpPr>
            <p:cNvPr id="8" name="矩形 15"/>
            <p:cNvSpPr/>
            <p:nvPr/>
          </p:nvSpPr>
          <p:spPr>
            <a:xfrm>
              <a:off x="5212080" y="0"/>
              <a:ext cx="6979919" cy="6896100"/>
            </a:xfrm>
            <a:custGeom>
              <a:avLst/>
              <a:gdLst>
                <a:gd name="connsiteX0" fmla="*/ 0 w 5532119"/>
                <a:gd name="connsiteY0" fmla="*/ 0 h 6858000"/>
                <a:gd name="connsiteX1" fmla="*/ 5532119 w 5532119"/>
                <a:gd name="connsiteY1" fmla="*/ 0 h 6858000"/>
                <a:gd name="connsiteX2" fmla="*/ 5532119 w 5532119"/>
                <a:gd name="connsiteY2" fmla="*/ 6858000 h 6858000"/>
                <a:gd name="connsiteX3" fmla="*/ 0 w 5532119"/>
                <a:gd name="connsiteY3" fmla="*/ 6858000 h 6858000"/>
                <a:gd name="connsiteX4" fmla="*/ 0 w 5532119"/>
                <a:gd name="connsiteY4" fmla="*/ 0 h 6858000"/>
                <a:gd name="connsiteX0" fmla="*/ 1447800 w 6979919"/>
                <a:gd name="connsiteY0" fmla="*/ 0 h 6896100"/>
                <a:gd name="connsiteX1" fmla="*/ 6979919 w 6979919"/>
                <a:gd name="connsiteY1" fmla="*/ 0 h 6896100"/>
                <a:gd name="connsiteX2" fmla="*/ 6979919 w 6979919"/>
                <a:gd name="connsiteY2" fmla="*/ 6858000 h 6896100"/>
                <a:gd name="connsiteX3" fmla="*/ 0 w 6979919"/>
                <a:gd name="connsiteY3" fmla="*/ 6896100 h 6896100"/>
                <a:gd name="connsiteX4" fmla="*/ 1447800 w 6979919"/>
                <a:gd name="connsiteY4" fmla="*/ 0 h 6896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79919" h="6896100">
                  <a:moveTo>
                    <a:pt x="1447800" y="0"/>
                  </a:moveTo>
                  <a:lnTo>
                    <a:pt x="6979919" y="0"/>
                  </a:lnTo>
                  <a:lnTo>
                    <a:pt x="6979919" y="6858000"/>
                  </a:lnTo>
                  <a:lnTo>
                    <a:pt x="0" y="6896100"/>
                  </a:lnTo>
                  <a:lnTo>
                    <a:pt x="1447800" y="0"/>
                  </a:lnTo>
                  <a:close/>
                </a:path>
              </a:pathLst>
            </a:custGeom>
            <a:solidFill>
              <a:srgbClr val="2B4E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grpSp>
      <p:sp>
        <p:nvSpPr>
          <p:cNvPr id="4" name="任意多边形 3"/>
          <p:cNvSpPr/>
          <p:nvPr/>
        </p:nvSpPr>
        <p:spPr>
          <a:xfrm rot="11262247">
            <a:off x="4687982" y="2254455"/>
            <a:ext cx="2548986" cy="2584450"/>
          </a:xfrm>
          <a:custGeom>
            <a:avLst/>
            <a:gdLst>
              <a:gd name="connsiteX0" fmla="*/ 2451100 w 2549908"/>
              <a:gd name="connsiteY0" fmla="*/ 0 h 2584450"/>
              <a:gd name="connsiteX1" fmla="*/ 2549524 w 2549908"/>
              <a:gd name="connsiteY1" fmla="*/ 120650 h 2584450"/>
              <a:gd name="connsiteX2" fmla="*/ 2546350 w 2549908"/>
              <a:gd name="connsiteY2" fmla="*/ 730250 h 2584450"/>
              <a:gd name="connsiteX3" fmla="*/ 2381249 w 2549908"/>
              <a:gd name="connsiteY3" fmla="*/ 882651 h 2584450"/>
              <a:gd name="connsiteX4" fmla="*/ 2168019 w 2549908"/>
              <a:gd name="connsiteY4" fmla="*/ 661523 h 2584450"/>
              <a:gd name="connsiteX5" fmla="*/ 2100073 w 2549908"/>
              <a:gd name="connsiteY5" fmla="*/ 725780 h 2584450"/>
              <a:gd name="connsiteX6" fmla="*/ 2131448 w 2549908"/>
              <a:gd name="connsiteY6" fmla="*/ 767737 h 2584450"/>
              <a:gd name="connsiteX7" fmla="*/ 2330450 w 2549908"/>
              <a:gd name="connsiteY7" fmla="*/ 1419225 h 2584450"/>
              <a:gd name="connsiteX8" fmla="*/ 1165225 w 2549908"/>
              <a:gd name="connsiteY8" fmla="*/ 2584450 h 2584450"/>
              <a:gd name="connsiteX9" fmla="*/ 0 w 2549908"/>
              <a:gd name="connsiteY9" fmla="*/ 1419225 h 2584450"/>
              <a:gd name="connsiteX10" fmla="*/ 1165225 w 2549908"/>
              <a:gd name="connsiteY10" fmla="*/ 254000 h 2584450"/>
              <a:gd name="connsiteX11" fmla="*/ 1816714 w 2549908"/>
              <a:gd name="connsiteY11" fmla="*/ 453002 h 2584450"/>
              <a:gd name="connsiteX12" fmla="*/ 1833801 w 2549908"/>
              <a:gd name="connsiteY12" fmla="*/ 465780 h 2584450"/>
              <a:gd name="connsiteX13" fmla="*/ 1909884 w 2549908"/>
              <a:gd name="connsiteY13" fmla="*/ 393827 h 2584450"/>
              <a:gd name="connsiteX14" fmla="*/ 1695449 w 2549908"/>
              <a:gd name="connsiteY14" fmla="*/ 171450 h 2584450"/>
              <a:gd name="connsiteX15" fmla="*/ 1812131 w 2549908"/>
              <a:gd name="connsiteY15" fmla="*/ 9525 h 2584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49908" h="2584450">
                <a:moveTo>
                  <a:pt x="2451100" y="0"/>
                </a:moveTo>
                <a:cubicBezTo>
                  <a:pt x="2506927" y="25931"/>
                  <a:pt x="2541323" y="73289"/>
                  <a:pt x="2549524" y="120650"/>
                </a:cubicBezTo>
                <a:cubicBezTo>
                  <a:pt x="2551641" y="323851"/>
                  <a:pt x="2544232" y="527050"/>
                  <a:pt x="2546350" y="730250"/>
                </a:cubicBezTo>
                <a:cubicBezTo>
                  <a:pt x="2524654" y="842963"/>
                  <a:pt x="2443427" y="879475"/>
                  <a:pt x="2381249" y="882651"/>
                </a:cubicBezTo>
                <a:lnTo>
                  <a:pt x="2168019" y="661523"/>
                </a:lnTo>
                <a:lnTo>
                  <a:pt x="2100073" y="725780"/>
                </a:lnTo>
                <a:lnTo>
                  <a:pt x="2131448" y="767737"/>
                </a:lnTo>
                <a:cubicBezTo>
                  <a:pt x="2257088" y="953708"/>
                  <a:pt x="2330450" y="1177899"/>
                  <a:pt x="2330450" y="1419225"/>
                </a:cubicBezTo>
                <a:cubicBezTo>
                  <a:pt x="2330450" y="2062761"/>
                  <a:pt x="1808761" y="2584450"/>
                  <a:pt x="1165225" y="2584450"/>
                </a:cubicBezTo>
                <a:cubicBezTo>
                  <a:pt x="521689" y="2584450"/>
                  <a:pt x="0" y="2062761"/>
                  <a:pt x="0" y="1419225"/>
                </a:cubicBezTo>
                <a:cubicBezTo>
                  <a:pt x="0" y="775689"/>
                  <a:pt x="521689" y="254000"/>
                  <a:pt x="1165225" y="254000"/>
                </a:cubicBezTo>
                <a:cubicBezTo>
                  <a:pt x="1406551" y="254000"/>
                  <a:pt x="1630743" y="327363"/>
                  <a:pt x="1816714" y="453002"/>
                </a:cubicBezTo>
                <a:lnTo>
                  <a:pt x="1833801" y="465780"/>
                </a:lnTo>
                <a:lnTo>
                  <a:pt x="1909884" y="393827"/>
                </a:lnTo>
                <a:lnTo>
                  <a:pt x="1695449" y="171450"/>
                </a:lnTo>
                <a:cubicBezTo>
                  <a:pt x="1697037" y="53975"/>
                  <a:pt x="1765301" y="31750"/>
                  <a:pt x="1812131" y="9525"/>
                </a:cubicBezTo>
                <a:close/>
              </a:path>
            </a:pathLst>
          </a:custGeom>
          <a:solidFill>
            <a:srgbClr val="2790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3" name="任意多边形 2"/>
          <p:cNvSpPr/>
          <p:nvPr/>
        </p:nvSpPr>
        <p:spPr>
          <a:xfrm rot="439444">
            <a:off x="4955034" y="2019096"/>
            <a:ext cx="2548986" cy="2584450"/>
          </a:xfrm>
          <a:custGeom>
            <a:avLst/>
            <a:gdLst>
              <a:gd name="connsiteX0" fmla="*/ 2451100 w 2549908"/>
              <a:gd name="connsiteY0" fmla="*/ 0 h 2584450"/>
              <a:gd name="connsiteX1" fmla="*/ 2549524 w 2549908"/>
              <a:gd name="connsiteY1" fmla="*/ 120650 h 2584450"/>
              <a:gd name="connsiteX2" fmla="*/ 2546350 w 2549908"/>
              <a:gd name="connsiteY2" fmla="*/ 730250 h 2584450"/>
              <a:gd name="connsiteX3" fmla="*/ 2381249 w 2549908"/>
              <a:gd name="connsiteY3" fmla="*/ 882651 h 2584450"/>
              <a:gd name="connsiteX4" fmla="*/ 2168019 w 2549908"/>
              <a:gd name="connsiteY4" fmla="*/ 661523 h 2584450"/>
              <a:gd name="connsiteX5" fmla="*/ 2100073 w 2549908"/>
              <a:gd name="connsiteY5" fmla="*/ 725780 h 2584450"/>
              <a:gd name="connsiteX6" fmla="*/ 2131448 w 2549908"/>
              <a:gd name="connsiteY6" fmla="*/ 767737 h 2584450"/>
              <a:gd name="connsiteX7" fmla="*/ 2330450 w 2549908"/>
              <a:gd name="connsiteY7" fmla="*/ 1419225 h 2584450"/>
              <a:gd name="connsiteX8" fmla="*/ 1165225 w 2549908"/>
              <a:gd name="connsiteY8" fmla="*/ 2584450 h 2584450"/>
              <a:gd name="connsiteX9" fmla="*/ 0 w 2549908"/>
              <a:gd name="connsiteY9" fmla="*/ 1419225 h 2584450"/>
              <a:gd name="connsiteX10" fmla="*/ 1165225 w 2549908"/>
              <a:gd name="connsiteY10" fmla="*/ 254000 h 2584450"/>
              <a:gd name="connsiteX11" fmla="*/ 1816714 w 2549908"/>
              <a:gd name="connsiteY11" fmla="*/ 453002 h 2584450"/>
              <a:gd name="connsiteX12" fmla="*/ 1833801 w 2549908"/>
              <a:gd name="connsiteY12" fmla="*/ 465780 h 2584450"/>
              <a:gd name="connsiteX13" fmla="*/ 1909884 w 2549908"/>
              <a:gd name="connsiteY13" fmla="*/ 393827 h 2584450"/>
              <a:gd name="connsiteX14" fmla="*/ 1695449 w 2549908"/>
              <a:gd name="connsiteY14" fmla="*/ 171450 h 2584450"/>
              <a:gd name="connsiteX15" fmla="*/ 1812131 w 2549908"/>
              <a:gd name="connsiteY15" fmla="*/ 9525 h 2584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49908" h="2584450">
                <a:moveTo>
                  <a:pt x="2451100" y="0"/>
                </a:moveTo>
                <a:cubicBezTo>
                  <a:pt x="2506927" y="25931"/>
                  <a:pt x="2541323" y="73289"/>
                  <a:pt x="2549524" y="120650"/>
                </a:cubicBezTo>
                <a:cubicBezTo>
                  <a:pt x="2551641" y="323851"/>
                  <a:pt x="2544232" y="527050"/>
                  <a:pt x="2546350" y="730250"/>
                </a:cubicBezTo>
                <a:cubicBezTo>
                  <a:pt x="2524654" y="842963"/>
                  <a:pt x="2443427" y="879475"/>
                  <a:pt x="2381249" y="882651"/>
                </a:cubicBezTo>
                <a:lnTo>
                  <a:pt x="2168019" y="661523"/>
                </a:lnTo>
                <a:lnTo>
                  <a:pt x="2100073" y="725780"/>
                </a:lnTo>
                <a:lnTo>
                  <a:pt x="2131448" y="767737"/>
                </a:lnTo>
                <a:cubicBezTo>
                  <a:pt x="2257088" y="953708"/>
                  <a:pt x="2330450" y="1177899"/>
                  <a:pt x="2330450" y="1419225"/>
                </a:cubicBezTo>
                <a:cubicBezTo>
                  <a:pt x="2330450" y="2062761"/>
                  <a:pt x="1808761" y="2584450"/>
                  <a:pt x="1165225" y="2584450"/>
                </a:cubicBezTo>
                <a:cubicBezTo>
                  <a:pt x="521689" y="2584450"/>
                  <a:pt x="0" y="2062761"/>
                  <a:pt x="0" y="1419225"/>
                </a:cubicBezTo>
                <a:cubicBezTo>
                  <a:pt x="0" y="775689"/>
                  <a:pt x="521689" y="254000"/>
                  <a:pt x="1165225" y="254000"/>
                </a:cubicBezTo>
                <a:cubicBezTo>
                  <a:pt x="1406551" y="254000"/>
                  <a:pt x="1630743" y="327363"/>
                  <a:pt x="1816714" y="453002"/>
                </a:cubicBezTo>
                <a:lnTo>
                  <a:pt x="1833801" y="465780"/>
                </a:lnTo>
                <a:lnTo>
                  <a:pt x="1909884" y="393827"/>
                </a:lnTo>
                <a:lnTo>
                  <a:pt x="1695449" y="171450"/>
                </a:lnTo>
                <a:cubicBezTo>
                  <a:pt x="1697037" y="53975"/>
                  <a:pt x="1765301" y="31750"/>
                  <a:pt x="1812131" y="952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pic>
        <p:nvPicPr>
          <p:cNvPr id="2" name="图片 1"/>
          <p:cNvPicPr>
            <a:picLocks noChangeAspect="1"/>
          </p:cNvPicPr>
          <p:nvPr/>
        </p:nvPicPr>
        <p:blipFill rotWithShape="1">
          <a:blip r:embed="rId3" cstate="screen">
            <a:extLst>
              <a:ext uri="{28A0092B-C50C-407E-A947-70E740481C1C}">
                <a14:useLocalDpi xmlns:a14="http://schemas.microsoft.com/office/drawing/2010/main"/>
              </a:ext>
            </a:extLst>
          </a:blip>
          <a:srcRect l="19795" t="8430" r="18723" b="5951"/>
          <a:stretch/>
        </p:blipFill>
        <p:spPr>
          <a:xfrm rot="9072862">
            <a:off x="4733365" y="2183356"/>
            <a:ext cx="2681270" cy="2489230"/>
          </a:xfrm>
          <a:prstGeom prst="rect">
            <a:avLst/>
          </a:prstGeom>
        </p:spPr>
      </p:pic>
      <p:grpSp>
        <p:nvGrpSpPr>
          <p:cNvPr id="20" name="组合 19"/>
          <p:cNvGrpSpPr/>
          <p:nvPr/>
        </p:nvGrpSpPr>
        <p:grpSpPr>
          <a:xfrm>
            <a:off x="7663199" y="1668489"/>
            <a:ext cx="5168018" cy="3964916"/>
            <a:chOff x="7663764" y="1668489"/>
            <a:chExt cx="5169887" cy="3964915"/>
          </a:xfrm>
        </p:grpSpPr>
        <p:sp>
          <p:nvSpPr>
            <p:cNvPr id="17" name="文本框 16"/>
            <p:cNvSpPr txBox="1"/>
            <p:nvPr/>
          </p:nvSpPr>
          <p:spPr>
            <a:xfrm>
              <a:off x="7758231" y="1668489"/>
              <a:ext cx="3040397" cy="646331"/>
            </a:xfrm>
            <a:prstGeom prst="rect">
              <a:avLst/>
            </a:prstGeom>
            <a:noFill/>
          </p:spPr>
          <p:txBody>
            <a:bodyPr wrap="square" rtlCol="0">
              <a:spAutoFit/>
            </a:bodyPr>
            <a:lstStyle/>
            <a:p>
              <a:pPr defTabSz="914217"/>
              <a:r>
                <a:rPr lang="zh-CN" altLang="en-US" sz="3599" b="1" spc="300" dirty="0">
                  <a:solidFill>
                    <a:prstClr val="white"/>
                  </a:solidFill>
                  <a:latin typeface="张海山锐线体2.0" panose="02000000000000000000" pitchFamily="2" charset="-122"/>
                  <a:ea typeface="张海山锐线体2.0" panose="02000000000000000000" pitchFamily="2" charset="-122"/>
                </a:rPr>
                <a:t>标题二</a:t>
              </a:r>
            </a:p>
          </p:txBody>
        </p:sp>
        <p:sp>
          <p:nvSpPr>
            <p:cNvPr id="18" name="矩形 17"/>
            <p:cNvSpPr/>
            <p:nvPr/>
          </p:nvSpPr>
          <p:spPr>
            <a:xfrm>
              <a:off x="7758232" y="2329571"/>
              <a:ext cx="5075419" cy="861774"/>
            </a:xfrm>
            <a:prstGeom prst="rect">
              <a:avLst/>
            </a:prstGeom>
          </p:spPr>
          <p:txBody>
            <a:bodyPr wrap="square">
              <a:spAutoFit/>
            </a:bodyPr>
            <a:lstStyle/>
            <a:p>
              <a:pPr defTabSz="914217">
                <a:lnSpc>
                  <a:spcPct val="125000"/>
                </a:lnSpc>
              </a:pPr>
              <a:r>
                <a:rPr lang="zh-CN" altLang="en-US" sz="2000" b="1" spc="300" dirty="0">
                  <a:solidFill>
                    <a:prstClr val="white"/>
                  </a:solidFill>
                  <a:latin typeface="张海山锐线体2.0" panose="02000000000000000000" pitchFamily="2" charset="-122"/>
                  <a:ea typeface="张海山锐线体2.0" panose="02000000000000000000" pitchFamily="2" charset="-122"/>
                </a:rPr>
                <a:t>单击此处编辑您要的内容</a:t>
              </a:r>
              <a:endParaRPr lang="en-US" altLang="zh-CN" sz="2000" b="1" spc="300" dirty="0">
                <a:solidFill>
                  <a:prstClr val="white"/>
                </a:solidFill>
                <a:latin typeface="张海山锐线体2.0" panose="02000000000000000000" pitchFamily="2" charset="-122"/>
                <a:ea typeface="张海山锐线体2.0" panose="02000000000000000000" pitchFamily="2" charset="-122"/>
              </a:endParaRPr>
            </a:p>
            <a:p>
              <a:pPr defTabSz="914217">
                <a:lnSpc>
                  <a:spcPct val="125000"/>
                </a:lnSpc>
              </a:pPr>
              <a:r>
                <a:rPr lang="zh-CN" altLang="en-US" sz="2000" b="1" spc="300" dirty="0">
                  <a:solidFill>
                    <a:prstClr val="white"/>
                  </a:solidFill>
                  <a:latin typeface="张海山锐线体2.0" panose="02000000000000000000" pitchFamily="2" charset="-122"/>
                  <a:ea typeface="张海山锐线体2.0" panose="02000000000000000000" pitchFamily="2" charset="-122"/>
                </a:rPr>
                <a:t>单击此处编辑您要的内容</a:t>
              </a:r>
            </a:p>
          </p:txBody>
        </p:sp>
        <p:sp>
          <p:nvSpPr>
            <p:cNvPr id="19" name="矩形 18"/>
            <p:cNvSpPr/>
            <p:nvPr/>
          </p:nvSpPr>
          <p:spPr>
            <a:xfrm>
              <a:off x="7663764" y="3546680"/>
              <a:ext cx="3675563" cy="2086724"/>
            </a:xfrm>
            <a:prstGeom prst="rect">
              <a:avLst/>
            </a:prstGeom>
          </p:spPr>
          <p:txBody>
            <a:bodyPr wrap="square">
              <a:spAutoFit/>
            </a:bodyPr>
            <a:lstStyle/>
            <a:p>
              <a:pPr defTabSz="914217">
                <a:lnSpc>
                  <a:spcPct val="120000"/>
                </a:lnSpc>
              </a:pPr>
              <a:r>
                <a:rPr lang="zh-CN" altLang="en-US" spc="300" dirty="0">
                  <a:solidFill>
                    <a:schemeClr val="bg1"/>
                  </a:solidFill>
                  <a:latin typeface="微软雅黑" panose="020B0503020204020204" pitchFamily="34" charset="-122"/>
                  <a:ea typeface="微软雅黑" panose="020B0503020204020204" pitchFamily="34" charset="-122"/>
                </a:rPr>
                <a:t>单击此处编辑您要的内容，建议您在展示时、改色、替换。采用微软雅黑字体，单击此处编辑您要的内容，建议您在展示时、改色、替换。采用微软雅黑字体，</a:t>
              </a:r>
              <a:endParaRPr lang="zh-CN" altLang="en-US" spc="300" dirty="0">
                <a:solidFill>
                  <a:schemeClr val="bg1"/>
                </a:solidFill>
                <a:latin typeface="黑体" panose="02010609060101010101" pitchFamily="49" charset="-122"/>
                <a:ea typeface="黑体" panose="02010609060101010101" pitchFamily="49" charset="-122"/>
              </a:endParaRPr>
            </a:p>
          </p:txBody>
        </p:sp>
      </p:grpSp>
      <p:grpSp>
        <p:nvGrpSpPr>
          <p:cNvPr id="21" name="组合 20"/>
          <p:cNvGrpSpPr/>
          <p:nvPr/>
        </p:nvGrpSpPr>
        <p:grpSpPr>
          <a:xfrm>
            <a:off x="644994" y="1668491"/>
            <a:ext cx="5712171" cy="4061423"/>
            <a:chOff x="7758231" y="1668489"/>
            <a:chExt cx="5714237" cy="4061423"/>
          </a:xfrm>
        </p:grpSpPr>
        <p:sp>
          <p:nvSpPr>
            <p:cNvPr id="22" name="文本框 21"/>
            <p:cNvSpPr txBox="1"/>
            <p:nvPr/>
          </p:nvSpPr>
          <p:spPr>
            <a:xfrm>
              <a:off x="7758231" y="1668489"/>
              <a:ext cx="2834399" cy="646331"/>
            </a:xfrm>
            <a:prstGeom prst="rect">
              <a:avLst/>
            </a:prstGeom>
            <a:noFill/>
          </p:spPr>
          <p:txBody>
            <a:bodyPr wrap="square" rtlCol="0">
              <a:spAutoFit/>
            </a:bodyPr>
            <a:lstStyle/>
            <a:p>
              <a:pPr defTabSz="914217"/>
              <a:r>
                <a:rPr lang="zh-CN" altLang="en-US" sz="3599" b="1" spc="300" dirty="0">
                  <a:solidFill>
                    <a:srgbClr val="2790B0"/>
                  </a:solidFill>
                  <a:latin typeface="张海山锐线体2.0" panose="02000000000000000000" pitchFamily="2" charset="-122"/>
                  <a:ea typeface="张海山锐线体2.0" panose="02000000000000000000" pitchFamily="2" charset="-122"/>
                </a:rPr>
                <a:t>标题一</a:t>
              </a:r>
            </a:p>
          </p:txBody>
        </p:sp>
        <p:sp>
          <p:nvSpPr>
            <p:cNvPr id="23" name="矩形 22"/>
            <p:cNvSpPr/>
            <p:nvPr/>
          </p:nvSpPr>
          <p:spPr>
            <a:xfrm>
              <a:off x="7758232" y="2329571"/>
              <a:ext cx="5714236" cy="861774"/>
            </a:xfrm>
            <a:prstGeom prst="rect">
              <a:avLst/>
            </a:prstGeom>
          </p:spPr>
          <p:txBody>
            <a:bodyPr wrap="square">
              <a:spAutoFit/>
            </a:bodyPr>
            <a:lstStyle/>
            <a:p>
              <a:pPr defTabSz="914217">
                <a:lnSpc>
                  <a:spcPct val="125000"/>
                </a:lnSpc>
              </a:pPr>
              <a:r>
                <a:rPr lang="zh-CN" altLang="en-US" sz="2000" b="1" spc="300" dirty="0">
                  <a:solidFill>
                    <a:srgbClr val="2790B0"/>
                  </a:solidFill>
                  <a:latin typeface="张海山锐线体2.0" panose="02000000000000000000" pitchFamily="2" charset="-122"/>
                  <a:ea typeface="张海山锐线体2.0" panose="02000000000000000000" pitchFamily="2" charset="-122"/>
                </a:rPr>
                <a:t>单击此处编辑您要的内容</a:t>
              </a:r>
              <a:endParaRPr lang="en-US" altLang="zh-CN" sz="2000" b="1" spc="300" dirty="0">
                <a:solidFill>
                  <a:srgbClr val="2790B0"/>
                </a:solidFill>
                <a:latin typeface="张海山锐线体2.0" panose="02000000000000000000" pitchFamily="2" charset="-122"/>
                <a:ea typeface="张海山锐线体2.0" panose="02000000000000000000" pitchFamily="2" charset="-122"/>
              </a:endParaRPr>
            </a:p>
            <a:p>
              <a:pPr defTabSz="914217">
                <a:lnSpc>
                  <a:spcPct val="125000"/>
                </a:lnSpc>
              </a:pPr>
              <a:r>
                <a:rPr lang="zh-CN" altLang="en-US" sz="2000" b="1" spc="300" dirty="0">
                  <a:solidFill>
                    <a:srgbClr val="2790B0"/>
                  </a:solidFill>
                  <a:latin typeface="张海山锐线体2.0" panose="02000000000000000000" pitchFamily="2" charset="-122"/>
                  <a:ea typeface="张海山锐线体2.0" panose="02000000000000000000" pitchFamily="2" charset="-122"/>
                </a:rPr>
                <a:t>单击此处编辑您要的内容</a:t>
              </a:r>
            </a:p>
          </p:txBody>
        </p:sp>
        <p:sp>
          <p:nvSpPr>
            <p:cNvPr id="24" name="矩形 23"/>
            <p:cNvSpPr/>
            <p:nvPr/>
          </p:nvSpPr>
          <p:spPr>
            <a:xfrm>
              <a:off x="7758232" y="3643187"/>
              <a:ext cx="3814936" cy="2086725"/>
            </a:xfrm>
            <a:prstGeom prst="rect">
              <a:avLst/>
            </a:prstGeom>
          </p:spPr>
          <p:txBody>
            <a:bodyPr wrap="square">
              <a:spAutoFit/>
            </a:bodyPr>
            <a:lstStyle/>
            <a:p>
              <a:pPr defTabSz="914217">
                <a:lnSpc>
                  <a:spcPct val="120000"/>
                </a:lnSpc>
              </a:pPr>
              <a:r>
                <a:rPr lang="zh-CN" altLang="en-US" spc="300" dirty="0">
                  <a:solidFill>
                    <a:prstClr val="white">
                      <a:lumMod val="50000"/>
                    </a:prstClr>
                  </a:solidFill>
                  <a:latin typeface="微软雅黑" panose="020B0503020204020204" pitchFamily="34" charset="-122"/>
                  <a:ea typeface="微软雅黑" panose="020B0503020204020204" pitchFamily="34" charset="-122"/>
                </a:rPr>
                <a:t>单击此处编辑您要的内容，建议您在展示时、改色、替换。采用微软雅黑字体，单击此处编辑您要的内容，建议您在展示时、改色、替换。采用微软雅黑字体，</a:t>
              </a:r>
              <a:endParaRPr lang="zh-CN" altLang="en-US" spc="300" dirty="0">
                <a:solidFill>
                  <a:srgbClr val="2790B0"/>
                </a:solidFill>
                <a:latin typeface="黑体" panose="02010609060101010101" pitchFamily="49" charset="-122"/>
                <a:ea typeface="黑体" panose="02010609060101010101" pitchFamily="49" charset="-122"/>
              </a:endParaRPr>
            </a:p>
          </p:txBody>
        </p:sp>
      </p:grpSp>
      <p:sp>
        <p:nvSpPr>
          <p:cNvPr id="6" name="椭圆 5"/>
          <p:cNvSpPr/>
          <p:nvPr/>
        </p:nvSpPr>
        <p:spPr>
          <a:xfrm>
            <a:off x="5043807" y="2376428"/>
            <a:ext cx="2104387" cy="2105148"/>
          </a:xfrm>
          <a:prstGeom prst="ellipse">
            <a:avLst/>
          </a:prstGeom>
          <a:solidFill>
            <a:srgbClr val="2790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grpSp>
        <p:nvGrpSpPr>
          <p:cNvPr id="30" name="组合 29"/>
          <p:cNvGrpSpPr/>
          <p:nvPr/>
        </p:nvGrpSpPr>
        <p:grpSpPr>
          <a:xfrm>
            <a:off x="5181933" y="2832868"/>
            <a:ext cx="2459754" cy="1194084"/>
            <a:chOff x="5181600" y="2832868"/>
            <a:chExt cx="2460643" cy="1194084"/>
          </a:xfrm>
        </p:grpSpPr>
        <p:sp>
          <p:nvSpPr>
            <p:cNvPr id="26" name="文本框 25"/>
            <p:cNvSpPr txBox="1"/>
            <p:nvPr/>
          </p:nvSpPr>
          <p:spPr>
            <a:xfrm>
              <a:off x="5181600" y="2832868"/>
              <a:ext cx="2395952" cy="369332"/>
            </a:xfrm>
            <a:prstGeom prst="rect">
              <a:avLst/>
            </a:prstGeom>
            <a:noFill/>
          </p:spPr>
          <p:txBody>
            <a:bodyPr wrap="square" rtlCol="0">
              <a:spAutoFit/>
            </a:bodyPr>
            <a:lstStyle/>
            <a:p>
              <a:pPr defTabSz="914217"/>
              <a:r>
                <a:rPr lang="zh-CN" altLang="en-US" spc="300" dirty="0">
                  <a:solidFill>
                    <a:prstClr val="white"/>
                  </a:solidFill>
                  <a:latin typeface="张海山锐线体2.0" panose="02000000000000000000" pitchFamily="2" charset="-122"/>
                  <a:ea typeface="张海山锐线体2.0" panose="02000000000000000000" pitchFamily="2" charset="-122"/>
                </a:rPr>
                <a:t>点击添加文字</a:t>
              </a:r>
            </a:p>
          </p:txBody>
        </p:sp>
        <p:sp>
          <p:nvSpPr>
            <p:cNvPr id="27" name="文本框 26"/>
            <p:cNvSpPr txBox="1"/>
            <p:nvPr/>
          </p:nvSpPr>
          <p:spPr>
            <a:xfrm>
              <a:off x="5258544" y="3169341"/>
              <a:ext cx="2383699" cy="338554"/>
            </a:xfrm>
            <a:prstGeom prst="rect">
              <a:avLst/>
            </a:prstGeom>
            <a:noFill/>
          </p:spPr>
          <p:txBody>
            <a:bodyPr wrap="square" rtlCol="0">
              <a:spAutoFit/>
            </a:bodyPr>
            <a:lstStyle/>
            <a:p>
              <a:pPr defTabSz="914217"/>
              <a:r>
                <a:rPr lang="zh-CN" altLang="en-US" sz="1600" spc="300" dirty="0">
                  <a:solidFill>
                    <a:prstClr val="white"/>
                  </a:solidFill>
                  <a:latin typeface="张海山锐线体2.0" panose="02000000000000000000" pitchFamily="2" charset="-122"/>
                  <a:ea typeface="张海山锐线体2.0" panose="02000000000000000000" pitchFamily="2" charset="-122"/>
                </a:rPr>
                <a:t>点击添加文字</a:t>
              </a:r>
            </a:p>
          </p:txBody>
        </p:sp>
        <p:sp>
          <p:nvSpPr>
            <p:cNvPr id="28" name="文本框 27"/>
            <p:cNvSpPr txBox="1"/>
            <p:nvPr/>
          </p:nvSpPr>
          <p:spPr>
            <a:xfrm>
              <a:off x="5335487" y="3475036"/>
              <a:ext cx="2172213" cy="307777"/>
            </a:xfrm>
            <a:prstGeom prst="rect">
              <a:avLst/>
            </a:prstGeom>
            <a:noFill/>
          </p:spPr>
          <p:txBody>
            <a:bodyPr wrap="square" rtlCol="0">
              <a:spAutoFit/>
            </a:bodyPr>
            <a:lstStyle/>
            <a:p>
              <a:pPr defTabSz="914217"/>
              <a:r>
                <a:rPr lang="zh-CN" altLang="en-US" sz="1400" spc="300" dirty="0">
                  <a:solidFill>
                    <a:prstClr val="white"/>
                  </a:solidFill>
                  <a:latin typeface="张海山锐线体2.0" panose="02000000000000000000" pitchFamily="2" charset="-122"/>
                  <a:ea typeface="张海山锐线体2.0" panose="02000000000000000000" pitchFamily="2" charset="-122"/>
                </a:rPr>
                <a:t>点击添加文字</a:t>
              </a:r>
            </a:p>
          </p:txBody>
        </p:sp>
        <p:sp>
          <p:nvSpPr>
            <p:cNvPr id="29" name="文本框 28"/>
            <p:cNvSpPr txBox="1"/>
            <p:nvPr/>
          </p:nvSpPr>
          <p:spPr>
            <a:xfrm>
              <a:off x="5412431" y="3749953"/>
              <a:ext cx="2054459" cy="276999"/>
            </a:xfrm>
            <a:prstGeom prst="rect">
              <a:avLst/>
            </a:prstGeom>
            <a:noFill/>
          </p:spPr>
          <p:txBody>
            <a:bodyPr wrap="square" rtlCol="0">
              <a:spAutoFit/>
            </a:bodyPr>
            <a:lstStyle/>
            <a:p>
              <a:pPr defTabSz="914217"/>
              <a:r>
                <a:rPr lang="zh-CN" altLang="en-US" sz="1200" spc="300" dirty="0">
                  <a:solidFill>
                    <a:prstClr val="white"/>
                  </a:solidFill>
                  <a:latin typeface="张海山锐线体2.0" panose="02000000000000000000" pitchFamily="2" charset="-122"/>
                  <a:ea typeface="张海山锐线体2.0" panose="02000000000000000000" pitchFamily="2" charset="-122"/>
                </a:rPr>
                <a:t>点击添加文字</a:t>
              </a:r>
            </a:p>
          </p:txBody>
        </p:sp>
      </p:grpSp>
      <p:grpSp>
        <p:nvGrpSpPr>
          <p:cNvPr id="31" name="组合 30"/>
          <p:cNvGrpSpPr/>
          <p:nvPr/>
        </p:nvGrpSpPr>
        <p:grpSpPr>
          <a:xfrm>
            <a:off x="2205" y="527167"/>
            <a:ext cx="3370631" cy="412672"/>
            <a:chOff x="0" y="527167"/>
            <a:chExt cx="3371850" cy="412672"/>
          </a:xfrm>
        </p:grpSpPr>
        <p:sp>
          <p:nvSpPr>
            <p:cNvPr id="32" name="矩形 31"/>
            <p:cNvSpPr/>
            <p:nvPr/>
          </p:nvSpPr>
          <p:spPr>
            <a:xfrm>
              <a:off x="0" y="527167"/>
              <a:ext cx="2667000" cy="412672"/>
            </a:xfrm>
            <a:prstGeom prst="rect">
              <a:avLst/>
            </a:prstGeom>
            <a:solidFill>
              <a:srgbClr val="2B4E7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33" name="TextBox 73"/>
            <p:cNvSpPr txBox="1"/>
            <p:nvPr/>
          </p:nvSpPr>
          <p:spPr>
            <a:xfrm>
              <a:off x="636270" y="533448"/>
              <a:ext cx="2735580" cy="400110"/>
            </a:xfrm>
            <a:prstGeom prst="rect">
              <a:avLst/>
            </a:prstGeom>
            <a:noFill/>
          </p:spPr>
          <p:txBody>
            <a:bodyPr wrap="square" rtlCol="0">
              <a:spAutoFit/>
            </a:bodyPr>
            <a:lstStyle/>
            <a:p>
              <a:pPr defTabSz="914217"/>
              <a:r>
                <a:rPr lang="zh-CN" altLang="en-US" sz="2000" b="1" spc="300" dirty="0">
                  <a:solidFill>
                    <a:prstClr val="white"/>
                  </a:solidFill>
                  <a:latin typeface="张海山锐线体2.0" panose="02000000000000000000" pitchFamily="2" charset="-122"/>
                  <a:ea typeface="张海山锐线体2.0" panose="02000000000000000000" pitchFamily="2" charset="-122"/>
                </a:rPr>
                <a:t>点击添加标题</a:t>
              </a:r>
              <a:endParaRPr lang="zh-CN" altLang="en-US" sz="1400" dirty="0">
                <a:solidFill>
                  <a:prstClr val="white"/>
                </a:solidFill>
                <a:latin typeface="Arial" panose="020B0604020202020204" pitchFamily="34" charset="0"/>
                <a:ea typeface="汉仪大宋简" panose="02010609000101010101" pitchFamily="49" charset="-122"/>
                <a:cs typeface="Arial" panose="020B0604020202020204" pitchFamily="34" charset="0"/>
              </a:endParaRPr>
            </a:p>
          </p:txBody>
        </p:sp>
      </p:grpSp>
    </p:spTree>
    <p:extLst>
      <p:ext uri="{BB962C8B-B14F-4D97-AF65-F5344CB8AC3E}">
        <p14:creationId xmlns:p14="http://schemas.microsoft.com/office/powerpoint/2010/main" val="4169472090"/>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350"/>
                                        <p:tgtEl>
                                          <p:spTgt spid="30"/>
                                        </p:tgtEl>
                                      </p:cBhvr>
                                    </p:animEffect>
                                  </p:childTnLst>
                                </p:cTn>
                              </p:par>
                              <p:par>
                                <p:cTn id="12" presetID="49" presetClass="entr" presetSubtype="0" decel="100000" fill="hold" grpId="0" nodeType="withEffect">
                                  <p:stCondLst>
                                    <p:cond delay="20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 calcmode="lin" valueType="num">
                                      <p:cBhvr>
                                        <p:cTn id="16" dur="500" fill="hold"/>
                                        <p:tgtEl>
                                          <p:spTgt spid="4"/>
                                        </p:tgtEl>
                                        <p:attrNameLst>
                                          <p:attrName>style.rotation</p:attrName>
                                        </p:attrNameLst>
                                      </p:cBhvr>
                                      <p:tavLst>
                                        <p:tav tm="0">
                                          <p:val>
                                            <p:fltVal val="360"/>
                                          </p:val>
                                        </p:tav>
                                        <p:tav tm="100000">
                                          <p:val>
                                            <p:fltVal val="0"/>
                                          </p:val>
                                        </p:tav>
                                      </p:tavLst>
                                    </p:anim>
                                    <p:animEffect transition="in" filter="fade">
                                      <p:cBhvr>
                                        <p:cTn id="17" dur="500"/>
                                        <p:tgtEl>
                                          <p:spTgt spid="4"/>
                                        </p:tgtEl>
                                      </p:cBhvr>
                                    </p:animEffect>
                                  </p:childTnLst>
                                </p:cTn>
                              </p:par>
                              <p:par>
                                <p:cTn id="18" presetID="10" presetClass="entr" presetSubtype="0" fill="hold" nodeType="withEffect">
                                  <p:stCondLst>
                                    <p:cond delay="40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500"/>
                                        <p:tgtEl>
                                          <p:spTgt spid="21"/>
                                        </p:tgtEl>
                                      </p:cBhvr>
                                    </p:animEffect>
                                  </p:childTnLst>
                                </p:cTn>
                              </p:par>
                              <p:par>
                                <p:cTn id="21" presetID="49" presetClass="entr" presetSubtype="0" decel="100000" fill="hold" grpId="0" nodeType="withEffect">
                                  <p:stCondLst>
                                    <p:cond delay="60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 calcmode="lin" valueType="num">
                                      <p:cBhvr>
                                        <p:cTn id="25" dur="500" fill="hold"/>
                                        <p:tgtEl>
                                          <p:spTgt spid="3"/>
                                        </p:tgtEl>
                                        <p:attrNameLst>
                                          <p:attrName>style.rotation</p:attrName>
                                        </p:attrNameLst>
                                      </p:cBhvr>
                                      <p:tavLst>
                                        <p:tav tm="0">
                                          <p:val>
                                            <p:fltVal val="360"/>
                                          </p:val>
                                        </p:tav>
                                        <p:tav tm="100000">
                                          <p:val>
                                            <p:fltVal val="0"/>
                                          </p:val>
                                        </p:tav>
                                      </p:tavLst>
                                    </p:anim>
                                    <p:animEffect transition="in" filter="fade">
                                      <p:cBhvr>
                                        <p:cTn id="26" dur="500"/>
                                        <p:tgtEl>
                                          <p:spTgt spid="3"/>
                                        </p:tgtEl>
                                      </p:cBhvr>
                                    </p:animEffect>
                                  </p:childTnLst>
                                </p:cTn>
                              </p:par>
                              <p:par>
                                <p:cTn id="27" presetID="10" presetClass="entr" presetSubtype="0" fill="hold" nodeType="withEffect">
                                  <p:stCondLst>
                                    <p:cond delay="80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包含 围栏&#10;&#10;已生成极高可信度的说明">
            <a:extLst>
              <a:ext uri="{FF2B5EF4-FFF2-40B4-BE49-F238E27FC236}">
                <a16:creationId xmlns:a16="http://schemas.microsoft.com/office/drawing/2014/main" id="{54EAA721-8189-4569-B70D-9862A5D9996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1" y="0"/>
            <a:ext cx="6096000" cy="6858000"/>
          </a:xfrm>
          <a:prstGeom prst="rect">
            <a:avLst/>
          </a:prstGeom>
          <a:effectLst/>
        </p:spPr>
      </p:pic>
      <p:sp>
        <p:nvSpPr>
          <p:cNvPr id="13" name="CuadroTexto 74">
            <a:extLst>
              <a:ext uri="{FF2B5EF4-FFF2-40B4-BE49-F238E27FC236}">
                <a16:creationId xmlns:a16="http://schemas.microsoft.com/office/drawing/2014/main" id="{D8C5F87C-604E-482D-99F8-07500C15C346}"/>
              </a:ext>
            </a:extLst>
          </p:cNvPr>
          <p:cNvSpPr txBox="1"/>
          <p:nvPr/>
        </p:nvSpPr>
        <p:spPr>
          <a:xfrm>
            <a:off x="6845300" y="3747905"/>
            <a:ext cx="4406900" cy="2086725"/>
          </a:xfrm>
          <a:prstGeom prst="rect">
            <a:avLst/>
          </a:prstGeom>
          <a:noFill/>
        </p:spPr>
        <p:txBody>
          <a:bodyPr wrap="square" rtlCol="0">
            <a:spAutoFit/>
          </a:bodyPr>
          <a:lstStyle/>
          <a:p>
            <a:pPr>
              <a:lnSpc>
                <a:spcPct val="120000"/>
              </a:lnSpc>
            </a:pPr>
            <a:r>
              <a:rPr lang="zh-CN" altLang="en-US" dirty="0">
                <a:cs typeface="+mn-ea"/>
                <a:sym typeface="+mn-lt"/>
              </a:rPr>
              <a:t>建议您在展示时采用微软雅黑字体</a:t>
            </a:r>
            <a:endParaRPr lang="en-US" altLang="zh-CN" dirty="0">
              <a:cs typeface="+mn-ea"/>
              <a:sym typeface="+mn-lt"/>
            </a:endParaRPr>
          </a:p>
          <a:p>
            <a:pPr>
              <a:lnSpc>
                <a:spcPct val="120000"/>
              </a:lnSpc>
            </a:pPr>
            <a:r>
              <a:rPr lang="zh-CN" altLang="en-US" dirty="0">
                <a:cs typeface="+mn-ea"/>
                <a:sym typeface="+mn-lt"/>
              </a:rPr>
              <a:t>单击此处编辑您要的内容，建议您在展示时、改色、替换。采用微软雅黑字体，本模版所有图形线条及其相应素材均可自由编辑。</a:t>
            </a:r>
          </a:p>
          <a:p>
            <a:pPr>
              <a:lnSpc>
                <a:spcPct val="120000"/>
              </a:lnSpc>
            </a:pPr>
            <a:endParaRPr lang="en-US" altLang="zh-CN" dirty="0">
              <a:cs typeface="+mn-ea"/>
              <a:sym typeface="+mn-lt"/>
            </a:endParaRPr>
          </a:p>
        </p:txBody>
      </p:sp>
      <p:grpSp>
        <p:nvGrpSpPr>
          <p:cNvPr id="15" name="组合 14">
            <a:extLst>
              <a:ext uri="{FF2B5EF4-FFF2-40B4-BE49-F238E27FC236}">
                <a16:creationId xmlns:a16="http://schemas.microsoft.com/office/drawing/2014/main" id="{86BD3805-5470-43DD-94A2-C6062745EDB6}"/>
              </a:ext>
            </a:extLst>
          </p:cNvPr>
          <p:cNvGrpSpPr/>
          <p:nvPr/>
        </p:nvGrpSpPr>
        <p:grpSpPr>
          <a:xfrm>
            <a:off x="6845300" y="1971078"/>
            <a:ext cx="3225801" cy="1323439"/>
            <a:chOff x="6959600" y="2288578"/>
            <a:chExt cx="3225801" cy="1323439"/>
          </a:xfrm>
        </p:grpSpPr>
        <p:sp>
          <p:nvSpPr>
            <p:cNvPr id="11" name="文本框 10">
              <a:extLst>
                <a:ext uri="{FF2B5EF4-FFF2-40B4-BE49-F238E27FC236}">
                  <a16:creationId xmlns:a16="http://schemas.microsoft.com/office/drawing/2014/main" id="{0EA323F2-B2DE-4FF6-9E51-74CB64BF0DEA}"/>
                </a:ext>
              </a:extLst>
            </p:cNvPr>
            <p:cNvSpPr txBox="1"/>
            <p:nvPr/>
          </p:nvSpPr>
          <p:spPr>
            <a:xfrm>
              <a:off x="6959600" y="2288578"/>
              <a:ext cx="1689099" cy="1323439"/>
            </a:xfrm>
            <a:prstGeom prst="rect">
              <a:avLst/>
            </a:prstGeom>
            <a:noFill/>
          </p:spPr>
          <p:txBody>
            <a:bodyPr wrap="square" rtlCol="0">
              <a:spAutoFit/>
            </a:bodyPr>
            <a:lstStyle/>
            <a:p>
              <a:r>
                <a:rPr lang="en-US" altLang="zh-CN" sz="8000" dirty="0">
                  <a:solidFill>
                    <a:srgbClr val="3D5C7E"/>
                  </a:solidFill>
                  <a:latin typeface="Impact" panose="020B0806030902050204" pitchFamily="34" charset="0"/>
                </a:rPr>
                <a:t>03</a:t>
              </a:r>
              <a:endParaRPr lang="zh-CN" altLang="en-US" sz="8000" dirty="0">
                <a:solidFill>
                  <a:srgbClr val="3D5C7E"/>
                </a:solidFill>
                <a:latin typeface="Impact" panose="020B0806030902050204" pitchFamily="34" charset="0"/>
              </a:endParaRPr>
            </a:p>
          </p:txBody>
        </p:sp>
        <p:sp>
          <p:nvSpPr>
            <p:cNvPr id="12" name="文本框 11">
              <a:extLst>
                <a:ext uri="{FF2B5EF4-FFF2-40B4-BE49-F238E27FC236}">
                  <a16:creationId xmlns:a16="http://schemas.microsoft.com/office/drawing/2014/main" id="{3C0E194C-1553-4856-B495-C63911B899E7}"/>
                </a:ext>
              </a:extLst>
            </p:cNvPr>
            <p:cNvSpPr txBox="1"/>
            <p:nvPr/>
          </p:nvSpPr>
          <p:spPr>
            <a:xfrm>
              <a:off x="8166099" y="2854156"/>
              <a:ext cx="2019302" cy="584775"/>
            </a:xfrm>
            <a:prstGeom prst="rect">
              <a:avLst/>
            </a:prstGeom>
            <a:noFill/>
          </p:spPr>
          <p:txBody>
            <a:bodyPr wrap="square" rtlCol="0">
              <a:spAutoFit/>
            </a:bodyPr>
            <a:lstStyle/>
            <a:p>
              <a:r>
                <a:rPr lang="zh-CN" altLang="en-US" sz="3200" dirty="0">
                  <a:solidFill>
                    <a:srgbClr val="3D5C7E"/>
                  </a:solidFill>
                  <a:latin typeface="方正兰亭特黑_GBK" panose="02000000000000000000" pitchFamily="2" charset="-122"/>
                  <a:ea typeface="方正兰亭特黑_GBK" panose="02000000000000000000" pitchFamily="2" charset="-122"/>
                </a:rPr>
                <a:t>产品运营</a:t>
              </a:r>
            </a:p>
          </p:txBody>
        </p:sp>
        <p:sp>
          <p:nvSpPr>
            <p:cNvPr id="14" name="CuadroTexto 74">
              <a:extLst>
                <a:ext uri="{FF2B5EF4-FFF2-40B4-BE49-F238E27FC236}">
                  <a16:creationId xmlns:a16="http://schemas.microsoft.com/office/drawing/2014/main" id="{CD03E106-8894-438E-9E4C-A8CE450598E1}"/>
                </a:ext>
              </a:extLst>
            </p:cNvPr>
            <p:cNvSpPr txBox="1"/>
            <p:nvPr/>
          </p:nvSpPr>
          <p:spPr>
            <a:xfrm>
              <a:off x="8166098" y="2447193"/>
              <a:ext cx="2019303" cy="397032"/>
            </a:xfrm>
            <a:prstGeom prst="rect">
              <a:avLst/>
            </a:prstGeom>
            <a:noFill/>
          </p:spPr>
          <p:txBody>
            <a:bodyPr wrap="square" rtlCol="0">
              <a:spAutoFit/>
            </a:bodyPr>
            <a:lstStyle/>
            <a:p>
              <a:pPr algn="dist">
                <a:lnSpc>
                  <a:spcPct val="110000"/>
                </a:lnSpc>
              </a:pPr>
              <a:r>
                <a:rPr lang="en-US" altLang="zh-CN" dirty="0">
                  <a:cs typeface="+mn-ea"/>
                  <a:sym typeface="+mn-lt"/>
                </a:rPr>
                <a:t>About Operation</a:t>
              </a:r>
            </a:p>
          </p:txBody>
        </p:sp>
      </p:grpSp>
      <p:sp>
        <p:nvSpPr>
          <p:cNvPr id="16" name="文本框 15">
            <a:extLst>
              <a:ext uri="{FF2B5EF4-FFF2-40B4-BE49-F238E27FC236}">
                <a16:creationId xmlns:a16="http://schemas.microsoft.com/office/drawing/2014/main" id="{C0560E9D-7387-4908-9606-5B1970390E63}"/>
              </a:ext>
            </a:extLst>
          </p:cNvPr>
          <p:cNvSpPr txBox="1"/>
          <p:nvPr/>
        </p:nvSpPr>
        <p:spPr>
          <a:xfrm>
            <a:off x="11064875" y="198525"/>
            <a:ext cx="990977" cy="369332"/>
          </a:xfrm>
          <a:prstGeom prst="rect">
            <a:avLst/>
          </a:prstGeom>
          <a:gradFill>
            <a:gsLst>
              <a:gs pos="0">
                <a:srgbClr val="3D5C7E"/>
              </a:gs>
              <a:gs pos="100000">
                <a:srgbClr val="040F24"/>
              </a:gs>
            </a:gsLst>
            <a:lin ang="5400000" scaled="0"/>
          </a:gradFill>
        </p:spPr>
        <p:txBody>
          <a:bodyPr vert="horz" wrap="none" rtlCol="0">
            <a:spAutoFit/>
          </a:bodyPr>
          <a:lstStyle/>
          <a:p>
            <a:r>
              <a:rPr lang="en-US" altLang="zh-CN" dirty="0">
                <a:solidFill>
                  <a:schemeClr val="bg1"/>
                </a:solidFill>
                <a:latin typeface="方正兰亭特黑_GBK" panose="02000000000000000000" pitchFamily="2" charset="-122"/>
                <a:ea typeface="方正兰亭特黑_GBK" panose="02000000000000000000" pitchFamily="2" charset="-122"/>
              </a:rPr>
              <a:t>LOGO</a:t>
            </a:r>
            <a:endParaRPr lang="zh-CN" altLang="en-US" dirty="0">
              <a:solidFill>
                <a:schemeClr val="bg1"/>
              </a:solidFill>
              <a:latin typeface="方正兰亭特黑_GBK" panose="02000000000000000000" pitchFamily="2" charset="-122"/>
              <a:ea typeface="方正兰亭特黑_GBK" panose="02000000000000000000" pitchFamily="2" charset="-122"/>
            </a:endParaRPr>
          </a:p>
        </p:txBody>
      </p:sp>
      <p:sp>
        <p:nvSpPr>
          <p:cNvPr id="9" name="文本框 8">
            <a:extLst>
              <a:ext uri="{FF2B5EF4-FFF2-40B4-BE49-F238E27FC236}">
                <a16:creationId xmlns:a16="http://schemas.microsoft.com/office/drawing/2014/main" id="{E5232476-DD6C-4E77-8AFE-E451960A20B6}"/>
              </a:ext>
            </a:extLst>
          </p:cNvPr>
          <p:cNvSpPr txBox="1"/>
          <p:nvPr/>
        </p:nvSpPr>
        <p:spPr>
          <a:xfrm>
            <a:off x="0" y="6982406"/>
            <a:ext cx="3101648" cy="978729"/>
          </a:xfrm>
          <a:prstGeom prst="rect">
            <a:avLst/>
          </a:prstGeom>
          <a:noFill/>
        </p:spPr>
        <p:txBody>
          <a:bodyPr wrap="square" rtlCol="0">
            <a:spAutoFit/>
          </a:bodyPr>
          <a:lstStyle/>
          <a:p>
            <a:pPr>
              <a:lnSpc>
                <a:spcPct val="120000"/>
              </a:lnSpc>
            </a:pPr>
            <a:r>
              <a:rPr lang="zh-CN" altLang="en-US" sz="1200" b="1" dirty="0">
                <a:solidFill>
                  <a:schemeClr val="tx1">
                    <a:lumMod val="95000"/>
                    <a:lumOff val="5000"/>
                  </a:schemeClr>
                </a:solidFill>
                <a:latin typeface="微软雅黑" charset="0"/>
                <a:ea typeface="微软雅黑" charset="0"/>
              </a:rPr>
              <a:t>定制</a:t>
            </a:r>
            <a:r>
              <a:rPr lang="en-US" altLang="zh-CN" sz="1200" b="1" dirty="0">
                <a:solidFill>
                  <a:schemeClr val="tx1">
                    <a:lumMod val="95000"/>
                    <a:lumOff val="5000"/>
                  </a:schemeClr>
                </a:solidFill>
                <a:latin typeface="微软雅黑" charset="0"/>
                <a:ea typeface="微软雅黑" charset="0"/>
              </a:rPr>
              <a:t>PPT</a:t>
            </a:r>
            <a:r>
              <a:rPr lang="zh-CN" altLang="en-US" sz="1200" b="1" dirty="0">
                <a:solidFill>
                  <a:schemeClr val="tx1">
                    <a:lumMod val="95000"/>
                    <a:lumOff val="5000"/>
                  </a:schemeClr>
                </a:solidFill>
                <a:latin typeface="微软雅黑" charset="0"/>
                <a:ea typeface="微软雅黑" charset="0"/>
              </a:rPr>
              <a:t>：静水流深工作室</a:t>
            </a:r>
            <a:endParaRPr lang="en-US" altLang="zh-CN" sz="1200" b="1" dirty="0">
              <a:solidFill>
                <a:schemeClr val="tx1">
                  <a:lumMod val="95000"/>
                  <a:lumOff val="5000"/>
                </a:schemeClr>
              </a:solidFill>
              <a:latin typeface="微软雅黑" charset="0"/>
              <a:ea typeface="微软雅黑" charset="0"/>
            </a:endParaRPr>
          </a:p>
          <a:p>
            <a:pPr>
              <a:lnSpc>
                <a:spcPct val="120000"/>
              </a:lnSpc>
            </a:pPr>
            <a:r>
              <a:rPr lang="en-US" altLang="zh-CN" sz="1200" b="1" dirty="0">
                <a:solidFill>
                  <a:schemeClr val="tx1">
                    <a:lumMod val="95000"/>
                    <a:lumOff val="5000"/>
                  </a:schemeClr>
                </a:solidFill>
                <a:latin typeface="微软雅黑" charset="0"/>
                <a:ea typeface="微软雅黑" charset="0"/>
              </a:rPr>
              <a:t>QQ</a:t>
            </a:r>
            <a:r>
              <a:rPr lang="zh-CN" altLang="en-US" sz="1200" b="1" dirty="0">
                <a:solidFill>
                  <a:schemeClr val="tx1">
                    <a:lumMod val="95000"/>
                    <a:lumOff val="5000"/>
                  </a:schemeClr>
                </a:solidFill>
                <a:latin typeface="微软雅黑" charset="0"/>
                <a:ea typeface="微软雅黑" charset="0"/>
              </a:rPr>
              <a:t>：</a:t>
            </a:r>
            <a:r>
              <a:rPr lang="en-US" altLang="zh-CN" sz="1200" b="1" dirty="0">
                <a:solidFill>
                  <a:schemeClr val="tx1">
                    <a:lumMod val="95000"/>
                    <a:lumOff val="5000"/>
                  </a:schemeClr>
                </a:solidFill>
                <a:latin typeface="微软雅黑" charset="0"/>
                <a:ea typeface="微软雅黑" charset="0"/>
              </a:rPr>
              <a:t>276060523</a:t>
            </a:r>
          </a:p>
          <a:p>
            <a:pPr>
              <a:lnSpc>
                <a:spcPct val="120000"/>
              </a:lnSpc>
            </a:pPr>
            <a:r>
              <a:rPr lang="zh-CN" altLang="en-US" sz="1200" b="1" dirty="0">
                <a:solidFill>
                  <a:schemeClr val="tx1">
                    <a:lumMod val="95000"/>
                    <a:lumOff val="5000"/>
                  </a:schemeClr>
                </a:solidFill>
                <a:latin typeface="微软雅黑" charset="0"/>
                <a:ea typeface="微软雅黑" charset="0"/>
              </a:rPr>
              <a:t>微信：</a:t>
            </a:r>
            <a:r>
              <a:rPr lang="en-US" altLang="zh-CN" sz="1200" b="1" dirty="0" err="1">
                <a:solidFill>
                  <a:schemeClr val="tx1">
                    <a:lumMod val="95000"/>
                    <a:lumOff val="5000"/>
                  </a:schemeClr>
                </a:solidFill>
                <a:latin typeface="微软雅黑" charset="0"/>
                <a:ea typeface="微软雅黑" charset="0"/>
              </a:rPr>
              <a:t>whishile</a:t>
            </a:r>
            <a:endParaRPr lang="en-US" altLang="zh-CN" sz="1200" b="1" dirty="0">
              <a:solidFill>
                <a:schemeClr val="tx1">
                  <a:lumMod val="95000"/>
                  <a:lumOff val="5000"/>
                </a:schemeClr>
              </a:solidFill>
              <a:latin typeface="微软雅黑" charset="0"/>
              <a:ea typeface="微软雅黑" charset="0"/>
            </a:endParaRPr>
          </a:p>
          <a:p>
            <a:pPr>
              <a:lnSpc>
                <a:spcPct val="120000"/>
              </a:lnSpc>
            </a:pPr>
            <a:r>
              <a:rPr lang="zh-CN" altLang="en-US" sz="1200" b="1" dirty="0">
                <a:solidFill>
                  <a:schemeClr val="tx1">
                    <a:lumMod val="95000"/>
                    <a:lumOff val="5000"/>
                  </a:schemeClr>
                </a:solidFill>
                <a:latin typeface="微软雅黑" charset="0"/>
                <a:ea typeface="微软雅黑" charset="0"/>
              </a:rPr>
              <a:t>电话：</a:t>
            </a:r>
            <a:r>
              <a:rPr lang="en-US" altLang="zh-CN" sz="1200" b="1" dirty="0">
                <a:solidFill>
                  <a:schemeClr val="tx1">
                    <a:lumMod val="95000"/>
                    <a:lumOff val="5000"/>
                  </a:schemeClr>
                </a:solidFill>
                <a:latin typeface="微软雅黑" charset="0"/>
                <a:ea typeface="微软雅黑" charset="0"/>
              </a:rPr>
              <a:t>18928897164</a:t>
            </a:r>
            <a:endParaRPr lang="zh-CN" altLang="en-US" sz="1200" b="1" dirty="0">
              <a:solidFill>
                <a:schemeClr val="tx1">
                  <a:lumMod val="95000"/>
                  <a:lumOff val="5000"/>
                </a:schemeClr>
              </a:solidFill>
              <a:latin typeface="微软雅黑" charset="0"/>
              <a:ea typeface="微软雅黑" charset="0"/>
            </a:endParaRPr>
          </a:p>
        </p:txBody>
      </p:sp>
    </p:spTree>
    <p:extLst>
      <p:ext uri="{BB962C8B-B14F-4D97-AF65-F5344CB8AC3E}">
        <p14:creationId xmlns:p14="http://schemas.microsoft.com/office/powerpoint/2010/main" val="1649878778"/>
      </p:ext>
    </p:extLst>
  </p:cSld>
  <p:clrMapOvr>
    <a:masterClrMapping/>
  </p:clrMapOvr>
  <p:transition advTm="3000"/>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52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2000">
                                          <p:cBhvr additive="base">
                                            <p:cTn id="7" dur="500" fill="hold"/>
                                            <p:tgtEl>
                                              <p:spTgt spid="15"/>
                                            </p:tgtEl>
                                            <p:attrNameLst>
                                              <p:attrName>ppt_x</p:attrName>
                                            </p:attrNameLst>
                                          </p:cBhvr>
                                          <p:tavLst>
                                            <p:tav tm="0">
                                              <p:val>
                                                <p:strVal val="1+#ppt_w/2"/>
                                              </p:val>
                                            </p:tav>
                                            <p:tav tm="100000">
                                              <p:val>
                                                <p:strVal val="#ppt_x"/>
                                              </p:val>
                                            </p:tav>
                                          </p:tavLst>
                                        </p:anim>
                                        <p:anim calcmode="lin" valueType="num" p14:bounceEnd="52000">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14:presetBounceEnd="52000">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14:bounceEnd="52000">
                                          <p:cBhvr additive="base">
                                            <p:cTn id="12" dur="500" fill="hold"/>
                                            <p:tgtEl>
                                              <p:spTgt spid="13"/>
                                            </p:tgtEl>
                                            <p:attrNameLst>
                                              <p:attrName>ppt_x</p:attrName>
                                            </p:attrNameLst>
                                          </p:cBhvr>
                                          <p:tavLst>
                                            <p:tav tm="0">
                                              <p:val>
                                                <p:strVal val="#ppt_x"/>
                                              </p:val>
                                            </p:tav>
                                            <p:tav tm="100000">
                                              <p:val>
                                                <p:strVal val="#ppt_x"/>
                                              </p:val>
                                            </p:tav>
                                          </p:tavLst>
                                        </p:anim>
                                        <p:anim calcmode="lin" valueType="num" p14:bounceEnd="52000">
                                          <p:cBhvr additive="base">
                                            <p:cTn id="13" dur="500" fill="hold"/>
                                            <p:tgtEl>
                                              <p:spTgt spid="13"/>
                                            </p:tgtEl>
                                            <p:attrNameLst>
                                              <p:attrName>ppt_y</p:attrName>
                                            </p:attrNameLst>
                                          </p:cBhvr>
                                          <p:tavLst>
                                            <p:tav tm="0">
                                              <p:val>
                                                <p:strVal val="1+#ppt_h/2"/>
                                              </p:val>
                                            </p:tav>
                                            <p:tav tm="100000">
                                              <p:val>
                                                <p:strVal val="#ppt_y"/>
                                              </p:val>
                                            </p:tav>
                                          </p:tavLst>
                                        </p:anim>
                                      </p:childTnLst>
                                    </p:cTn>
                                  </p:par>
                                  <p:par>
                                    <p:cTn id="14" presetID="10" presetClass="entr" presetSubtype="0" fill="hold" grpId="0" nodeType="withEffect">
                                      <p:stCondLst>
                                        <p:cond delay="15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par>
                                    <p:cTn id="14" presetID="10" presetClass="entr" presetSubtype="0" fill="hold" grpId="0" nodeType="withEffect">
                                      <p:stCondLst>
                                        <p:cond delay="15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208" y="1"/>
            <a:ext cx="12193940" cy="4166395"/>
            <a:chOff x="1" y="0"/>
            <a:chExt cx="12198351" cy="4166394"/>
          </a:xfrm>
        </p:grpSpPr>
        <p:grpSp>
          <p:nvGrpSpPr>
            <p:cNvPr id="2" name="组合 1"/>
            <p:cNvGrpSpPr/>
            <p:nvPr/>
          </p:nvGrpSpPr>
          <p:grpSpPr>
            <a:xfrm>
              <a:off x="1" y="0"/>
              <a:ext cx="12198351" cy="3886200"/>
              <a:chOff x="1" y="0"/>
              <a:chExt cx="12198351" cy="3886200"/>
            </a:xfrm>
          </p:grpSpPr>
          <p:pic>
            <p:nvPicPr>
              <p:cNvPr id="44" name="Picture 3" descr="C:\Users\admin\Desktop\shutterstock_121151335 [转换].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 y="0"/>
                <a:ext cx="12198351"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组合 11"/>
              <p:cNvGrpSpPr/>
              <p:nvPr/>
            </p:nvGrpSpPr>
            <p:grpSpPr>
              <a:xfrm>
                <a:off x="11468100" y="1804306"/>
                <a:ext cx="400417" cy="400417"/>
                <a:chOff x="11468100" y="1804306"/>
                <a:chExt cx="400417" cy="400417"/>
              </a:xfrm>
            </p:grpSpPr>
            <p:sp>
              <p:nvSpPr>
                <p:cNvPr id="9" name="椭圆 8"/>
                <p:cNvSpPr/>
                <p:nvPr/>
              </p:nvSpPr>
              <p:spPr>
                <a:xfrm>
                  <a:off x="11468100" y="1804306"/>
                  <a:ext cx="400417" cy="400417"/>
                </a:xfrm>
                <a:prstGeom prst="ellipse">
                  <a:avLst/>
                </a:prstGeom>
                <a:solidFill>
                  <a:schemeClr val="tx1">
                    <a:lumMod val="65000"/>
                    <a:lumOff val="35000"/>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10" name="燕尾形 9"/>
                <p:cNvSpPr/>
                <p:nvPr/>
              </p:nvSpPr>
              <p:spPr>
                <a:xfrm>
                  <a:off x="11562978" y="1899184"/>
                  <a:ext cx="210661" cy="210661"/>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black"/>
                    </a:solidFill>
                  </a:endParaRPr>
                </a:p>
              </p:txBody>
            </p:sp>
          </p:grpSp>
        </p:grpSp>
        <p:grpSp>
          <p:nvGrpSpPr>
            <p:cNvPr id="3" name="组合 2"/>
            <p:cNvGrpSpPr/>
            <p:nvPr/>
          </p:nvGrpSpPr>
          <p:grpSpPr>
            <a:xfrm>
              <a:off x="5536406" y="3994944"/>
              <a:ext cx="1113315" cy="171450"/>
              <a:chOff x="5536406" y="3994944"/>
              <a:chExt cx="1113315" cy="171450"/>
            </a:xfrm>
          </p:grpSpPr>
          <p:sp>
            <p:nvSpPr>
              <p:cNvPr id="13" name="椭圆 12"/>
              <p:cNvSpPr/>
              <p:nvPr/>
            </p:nvSpPr>
            <p:spPr>
              <a:xfrm>
                <a:off x="5536406" y="3994944"/>
                <a:ext cx="171450" cy="17145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14" name="椭圆 13"/>
              <p:cNvSpPr/>
              <p:nvPr/>
            </p:nvSpPr>
            <p:spPr>
              <a:xfrm>
                <a:off x="5774254" y="3994944"/>
                <a:ext cx="171450" cy="17145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15" name="椭圆 14"/>
              <p:cNvSpPr/>
              <p:nvPr/>
            </p:nvSpPr>
            <p:spPr>
              <a:xfrm>
                <a:off x="6008927" y="3994944"/>
                <a:ext cx="171450" cy="171450"/>
              </a:xfrm>
              <a:prstGeom prst="ellipse">
                <a:avLst/>
              </a:prstGeom>
              <a:solidFill>
                <a:srgbClr val="2B4E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16" name="椭圆 15"/>
              <p:cNvSpPr/>
              <p:nvPr/>
            </p:nvSpPr>
            <p:spPr>
              <a:xfrm>
                <a:off x="6243600" y="3994944"/>
                <a:ext cx="171450" cy="17145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17" name="椭圆 16"/>
              <p:cNvSpPr/>
              <p:nvPr/>
            </p:nvSpPr>
            <p:spPr>
              <a:xfrm>
                <a:off x="6478271" y="3994944"/>
                <a:ext cx="171450" cy="17145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grpSp>
      </p:grpSp>
      <p:sp>
        <p:nvSpPr>
          <p:cNvPr id="29" name="矩形 28"/>
          <p:cNvSpPr/>
          <p:nvPr/>
        </p:nvSpPr>
        <p:spPr>
          <a:xfrm>
            <a:off x="2204" y="4410842"/>
            <a:ext cx="152345" cy="665574"/>
          </a:xfrm>
          <a:prstGeom prst="rect">
            <a:avLst/>
          </a:prstGeom>
          <a:solidFill>
            <a:srgbClr val="3D5C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grpSp>
        <p:nvGrpSpPr>
          <p:cNvPr id="5" name="组合 4"/>
          <p:cNvGrpSpPr/>
          <p:nvPr/>
        </p:nvGrpSpPr>
        <p:grpSpPr>
          <a:xfrm>
            <a:off x="623149" y="4451241"/>
            <a:ext cx="10937855" cy="1747959"/>
            <a:chOff x="621167" y="4451242"/>
            <a:chExt cx="10941812" cy="1747959"/>
          </a:xfrm>
        </p:grpSpPr>
        <p:sp>
          <p:nvSpPr>
            <p:cNvPr id="30" name="TextBox 73"/>
            <p:cNvSpPr txBox="1"/>
            <p:nvPr/>
          </p:nvSpPr>
          <p:spPr>
            <a:xfrm>
              <a:off x="681564" y="4451242"/>
              <a:ext cx="3496039" cy="584647"/>
            </a:xfrm>
            <a:prstGeom prst="rect">
              <a:avLst/>
            </a:prstGeom>
            <a:noFill/>
          </p:spPr>
          <p:txBody>
            <a:bodyPr wrap="square" rtlCol="0">
              <a:spAutoFit/>
            </a:bodyPr>
            <a:lstStyle/>
            <a:p>
              <a:pPr defTabSz="914217"/>
              <a:r>
                <a:rPr lang="zh-CN" altLang="en-US" sz="3199" b="1" spc="300" dirty="0">
                  <a:solidFill>
                    <a:prstClr val="black">
                      <a:lumMod val="65000"/>
                      <a:lumOff val="35000"/>
                    </a:prstClr>
                  </a:solidFill>
                  <a:latin typeface="张海山锐线体2.0" panose="02000000000000000000" pitchFamily="2" charset="-122"/>
                  <a:ea typeface="张海山锐线体2.0" panose="02000000000000000000" pitchFamily="2" charset="-122"/>
                </a:rPr>
                <a:t>项目运营介绍</a:t>
              </a:r>
              <a:endParaRPr lang="zh-CN" altLang="en-US" sz="2000" dirty="0">
                <a:solidFill>
                  <a:prstClr val="black">
                    <a:lumMod val="65000"/>
                    <a:lumOff val="35000"/>
                  </a:prstClr>
                </a:solidFill>
                <a:latin typeface="Arial" panose="020B0604020202020204" pitchFamily="34" charset="0"/>
                <a:ea typeface="汉仪大宋简" panose="02010609000101010101" pitchFamily="49" charset="-122"/>
                <a:cs typeface="Arial" panose="020B0604020202020204" pitchFamily="34" charset="0"/>
              </a:endParaRPr>
            </a:p>
          </p:txBody>
        </p:sp>
        <p:sp>
          <p:nvSpPr>
            <p:cNvPr id="33" name="TextBox 2"/>
            <p:cNvSpPr txBox="1">
              <a:spLocks noChangeArrowheads="1"/>
            </p:cNvSpPr>
            <p:nvPr/>
          </p:nvSpPr>
          <p:spPr bwMode="auto">
            <a:xfrm>
              <a:off x="621167" y="5146605"/>
              <a:ext cx="10941812"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charset="-122"/>
                </a:defRPr>
              </a:lvl1pPr>
              <a:lvl2pPr>
                <a:defRPr sz="2800">
                  <a:solidFill>
                    <a:schemeClr val="tx1"/>
                  </a:solidFill>
                  <a:latin typeface="Calibri" pitchFamily="34" charset="0"/>
                  <a:ea typeface="宋体" charset="-122"/>
                </a:defRPr>
              </a:lvl2pPr>
              <a:lvl3pPr>
                <a:defRPr sz="2400">
                  <a:solidFill>
                    <a:schemeClr val="tx1"/>
                  </a:solidFill>
                  <a:latin typeface="Calibri" pitchFamily="34" charset="0"/>
                  <a:ea typeface="宋体" charset="-122"/>
                </a:defRPr>
              </a:lvl3pPr>
              <a:lvl4pPr>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fontAlgn="base">
                <a:spcAft>
                  <a:spcPct val="0"/>
                </a:spcAft>
                <a:buFont typeface="Arial" charset="0"/>
                <a:buChar char="»"/>
                <a:defRPr sz="2000">
                  <a:solidFill>
                    <a:schemeClr val="tx1"/>
                  </a:solidFill>
                  <a:latin typeface="Calibri" pitchFamily="34" charset="0"/>
                  <a:ea typeface="宋体" charset="-122"/>
                </a:defRPr>
              </a:lvl6pPr>
              <a:lvl7pPr fontAlgn="base">
                <a:spcAft>
                  <a:spcPct val="0"/>
                </a:spcAft>
                <a:buFont typeface="Arial" charset="0"/>
                <a:buChar char="»"/>
                <a:defRPr sz="2000">
                  <a:solidFill>
                    <a:schemeClr val="tx1"/>
                  </a:solidFill>
                  <a:latin typeface="Calibri" pitchFamily="34" charset="0"/>
                  <a:ea typeface="宋体" charset="-122"/>
                </a:defRPr>
              </a:lvl7pPr>
              <a:lvl8pPr fontAlgn="base">
                <a:spcAft>
                  <a:spcPct val="0"/>
                </a:spcAft>
                <a:buFont typeface="Arial" charset="0"/>
                <a:buChar char="»"/>
                <a:defRPr sz="2000">
                  <a:solidFill>
                    <a:schemeClr val="tx1"/>
                  </a:solidFill>
                  <a:latin typeface="Calibri" pitchFamily="34" charset="0"/>
                  <a:ea typeface="宋体" charset="-122"/>
                </a:defRPr>
              </a:lvl8pPr>
              <a:lvl9pPr fontAlgn="base">
                <a:spcAft>
                  <a:spcPct val="0"/>
                </a:spcAft>
                <a:buFont typeface="Arial" charset="0"/>
                <a:buChar char="»"/>
                <a:defRPr sz="2000">
                  <a:solidFill>
                    <a:schemeClr val="tx1"/>
                  </a:solidFill>
                  <a:latin typeface="Calibri" pitchFamily="34" charset="0"/>
                  <a:ea typeface="宋体" charset="-122"/>
                </a:defRPr>
              </a:lvl9pPr>
            </a:lstStyle>
            <a:p>
              <a:pPr algn="just" defTabSz="914217">
                <a:lnSpc>
                  <a:spcPct val="130000"/>
                </a:lnSpc>
                <a:buClr>
                  <a:srgbClr val="0070C0"/>
                </a:buClr>
                <a:defRPr/>
              </a:pPr>
              <a:r>
                <a:rPr lang="zh-CN" altLang="en-US" sz="1600" dirty="0">
                  <a:solidFill>
                    <a:prstClr val="black">
                      <a:lumMod val="50000"/>
                      <a:lumOff val="50000"/>
                    </a:prstClr>
                  </a:solidFill>
                  <a:latin typeface="微软雅黑" pitchFamily="34" charset="-122"/>
                  <a:ea typeface="微软雅黑" pitchFamily="34" charset="-122"/>
                </a:rPr>
                <a:t>单击此处编辑您要的内容，建议您在展示时、改色、替换。采用微软雅黑字体，本模版所有图形线条及其相应素材均可自由编辑。单击此处编辑您要的内容，建议您在展示时、改色、替换。采用微软雅黑字体，本模版所有图形线条及其相应素材均可自由编辑。</a:t>
              </a:r>
            </a:p>
          </p:txBody>
        </p:sp>
      </p:grpSp>
    </p:spTree>
    <p:extLst>
      <p:ext uri="{BB962C8B-B14F-4D97-AF65-F5344CB8AC3E}">
        <p14:creationId xmlns:p14="http://schemas.microsoft.com/office/powerpoint/2010/main" val="2496847765"/>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47" presetClass="entr" presetSubtype="0" fill="hold" nodeType="withEffect">
                                  <p:stCondLst>
                                    <p:cond delay="2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anim calcmode="lin" valueType="num">
                                      <p:cBhvr>
                                        <p:cTn id="11" dur="500" fill="hold"/>
                                        <p:tgtEl>
                                          <p:spTgt spid="5"/>
                                        </p:tgtEl>
                                        <p:attrNameLst>
                                          <p:attrName>ppt_x</p:attrName>
                                        </p:attrNameLst>
                                      </p:cBhvr>
                                      <p:tavLst>
                                        <p:tav tm="0">
                                          <p:val>
                                            <p:strVal val="#ppt_x"/>
                                          </p:val>
                                        </p:tav>
                                        <p:tav tm="100000">
                                          <p:val>
                                            <p:strVal val="#ppt_x"/>
                                          </p:val>
                                        </p:tav>
                                      </p:tavLst>
                                    </p:anim>
                                    <p:anim calcmode="lin" valueType="num">
                                      <p:cBhvr>
                                        <p:cTn id="12"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任意多边形 40"/>
          <p:cNvSpPr/>
          <p:nvPr/>
        </p:nvSpPr>
        <p:spPr>
          <a:xfrm>
            <a:off x="1160026" y="2118359"/>
            <a:ext cx="9932888" cy="2926081"/>
          </a:xfrm>
          <a:custGeom>
            <a:avLst/>
            <a:gdLst>
              <a:gd name="connsiteX0" fmla="*/ 441960 w 9936480"/>
              <a:gd name="connsiteY0" fmla="*/ 0 h 2926080"/>
              <a:gd name="connsiteX1" fmla="*/ 9936480 w 9936480"/>
              <a:gd name="connsiteY1" fmla="*/ 0 h 2926080"/>
              <a:gd name="connsiteX2" fmla="*/ 9936480 w 9936480"/>
              <a:gd name="connsiteY2" fmla="*/ 1402080 h 2926080"/>
              <a:gd name="connsiteX3" fmla="*/ 0 w 9936480"/>
              <a:gd name="connsiteY3" fmla="*/ 1402080 h 2926080"/>
              <a:gd name="connsiteX4" fmla="*/ 0 w 9936480"/>
              <a:gd name="connsiteY4" fmla="*/ 2926080 h 2926080"/>
              <a:gd name="connsiteX5" fmla="*/ 9936480 w 9936480"/>
              <a:gd name="connsiteY5" fmla="*/ 2926080 h 2926080"/>
              <a:gd name="connsiteX6" fmla="*/ 9936480 w 9936480"/>
              <a:gd name="connsiteY6" fmla="*/ 2910840 h 2926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36480" h="2926080">
                <a:moveTo>
                  <a:pt x="441960" y="0"/>
                </a:moveTo>
                <a:lnTo>
                  <a:pt x="9936480" y="0"/>
                </a:lnTo>
                <a:lnTo>
                  <a:pt x="9936480" y="1402080"/>
                </a:lnTo>
                <a:lnTo>
                  <a:pt x="0" y="1402080"/>
                </a:lnTo>
                <a:lnTo>
                  <a:pt x="0" y="2926080"/>
                </a:lnTo>
                <a:lnTo>
                  <a:pt x="9936480" y="2926080"/>
                </a:lnTo>
                <a:lnTo>
                  <a:pt x="9936480" y="2910840"/>
                </a:lnTo>
              </a:path>
            </a:pathLst>
          </a:custGeom>
          <a:noFill/>
          <a:ln w="19050">
            <a:solidFill>
              <a:srgbClr val="4E4D4A">
                <a:alpha val="3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grpSp>
        <p:nvGrpSpPr>
          <p:cNvPr id="48" name="组合 47"/>
          <p:cNvGrpSpPr/>
          <p:nvPr/>
        </p:nvGrpSpPr>
        <p:grpSpPr>
          <a:xfrm>
            <a:off x="750527" y="1696385"/>
            <a:ext cx="1386864" cy="855385"/>
            <a:chOff x="748591" y="1696383"/>
            <a:chExt cx="1387366" cy="855385"/>
          </a:xfrm>
        </p:grpSpPr>
        <p:sp>
          <p:nvSpPr>
            <p:cNvPr id="15" name="椭圆 14"/>
            <p:cNvSpPr/>
            <p:nvPr/>
          </p:nvSpPr>
          <p:spPr>
            <a:xfrm>
              <a:off x="748591" y="1696383"/>
              <a:ext cx="855385" cy="8553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dirty="0">
                <a:solidFill>
                  <a:prstClr val="white"/>
                </a:solidFill>
              </a:endParaRPr>
            </a:p>
          </p:txBody>
        </p:sp>
        <p:sp>
          <p:nvSpPr>
            <p:cNvPr id="47" name="文本框 46"/>
            <p:cNvSpPr txBox="1"/>
            <p:nvPr/>
          </p:nvSpPr>
          <p:spPr>
            <a:xfrm>
              <a:off x="831605" y="1954798"/>
              <a:ext cx="1304352" cy="338554"/>
            </a:xfrm>
            <a:prstGeom prst="rect">
              <a:avLst/>
            </a:prstGeom>
            <a:noFill/>
          </p:spPr>
          <p:txBody>
            <a:bodyPr wrap="square" rtlCol="0">
              <a:spAutoFit/>
            </a:bodyPr>
            <a:lstStyle/>
            <a:p>
              <a:pPr defTabSz="914217"/>
              <a:r>
                <a:rPr lang="zh-CN" altLang="en-US" sz="1600" spc="300" dirty="0">
                  <a:solidFill>
                    <a:prstClr val="black">
                      <a:lumMod val="65000"/>
                      <a:lumOff val="35000"/>
                    </a:prstClr>
                  </a:solidFill>
                  <a:latin typeface="微软雅黑" panose="020B0503020204020204" pitchFamily="34" charset="-122"/>
                  <a:ea typeface="微软雅黑" panose="020B0503020204020204" pitchFamily="34" charset="-122"/>
                </a:rPr>
                <a:t>开始</a:t>
              </a:r>
            </a:p>
          </p:txBody>
        </p:sp>
      </p:grpSp>
      <p:grpSp>
        <p:nvGrpSpPr>
          <p:cNvPr id="49" name="组合 48"/>
          <p:cNvGrpSpPr/>
          <p:nvPr/>
        </p:nvGrpSpPr>
        <p:grpSpPr>
          <a:xfrm>
            <a:off x="10684390" y="4592268"/>
            <a:ext cx="1086460" cy="855385"/>
            <a:chOff x="748591" y="1696383"/>
            <a:chExt cx="1086852" cy="855385"/>
          </a:xfrm>
        </p:grpSpPr>
        <p:sp>
          <p:nvSpPr>
            <p:cNvPr id="50" name="椭圆 49"/>
            <p:cNvSpPr/>
            <p:nvPr/>
          </p:nvSpPr>
          <p:spPr>
            <a:xfrm>
              <a:off x="748591" y="1696383"/>
              <a:ext cx="855385" cy="8553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dirty="0">
                <a:solidFill>
                  <a:prstClr val="white"/>
                </a:solidFill>
              </a:endParaRPr>
            </a:p>
          </p:txBody>
        </p:sp>
        <p:sp>
          <p:nvSpPr>
            <p:cNvPr id="51" name="文本框 50"/>
            <p:cNvSpPr txBox="1"/>
            <p:nvPr/>
          </p:nvSpPr>
          <p:spPr>
            <a:xfrm>
              <a:off x="831605" y="1954798"/>
              <a:ext cx="1003838" cy="338554"/>
            </a:xfrm>
            <a:prstGeom prst="rect">
              <a:avLst/>
            </a:prstGeom>
            <a:noFill/>
          </p:spPr>
          <p:txBody>
            <a:bodyPr wrap="square" rtlCol="0">
              <a:spAutoFit/>
            </a:bodyPr>
            <a:lstStyle/>
            <a:p>
              <a:pPr defTabSz="914217"/>
              <a:r>
                <a:rPr lang="zh-CN" altLang="en-US" sz="1600" spc="300" dirty="0">
                  <a:solidFill>
                    <a:prstClr val="black">
                      <a:lumMod val="65000"/>
                      <a:lumOff val="35000"/>
                    </a:prstClr>
                  </a:solidFill>
                  <a:latin typeface="微软雅黑" panose="020B0503020204020204" pitchFamily="34" charset="-122"/>
                  <a:ea typeface="微软雅黑" panose="020B0503020204020204" pitchFamily="34" charset="-122"/>
                </a:rPr>
                <a:t>结束</a:t>
              </a:r>
            </a:p>
          </p:txBody>
        </p:sp>
      </p:grpSp>
      <p:grpSp>
        <p:nvGrpSpPr>
          <p:cNvPr id="17" name="组合 16"/>
          <p:cNvGrpSpPr/>
          <p:nvPr/>
        </p:nvGrpSpPr>
        <p:grpSpPr>
          <a:xfrm>
            <a:off x="2137844" y="1583777"/>
            <a:ext cx="1704722" cy="1080596"/>
            <a:chOff x="2136410" y="1583777"/>
            <a:chExt cx="1705339" cy="1080596"/>
          </a:xfrm>
        </p:grpSpPr>
        <p:grpSp>
          <p:nvGrpSpPr>
            <p:cNvPr id="11" name="组合 10"/>
            <p:cNvGrpSpPr/>
            <p:nvPr/>
          </p:nvGrpSpPr>
          <p:grpSpPr>
            <a:xfrm>
              <a:off x="2136410" y="1583777"/>
              <a:ext cx="1705339" cy="1080596"/>
              <a:chOff x="2136410" y="1583777"/>
              <a:chExt cx="1705339" cy="1080596"/>
            </a:xfrm>
          </p:grpSpPr>
          <p:sp>
            <p:nvSpPr>
              <p:cNvPr id="13" name="椭圆 12"/>
              <p:cNvSpPr/>
              <p:nvPr/>
            </p:nvSpPr>
            <p:spPr>
              <a:xfrm>
                <a:off x="2413252" y="1583777"/>
                <a:ext cx="1080596" cy="1080596"/>
              </a:xfrm>
              <a:prstGeom prst="ellipse">
                <a:avLst/>
              </a:prstGeom>
              <a:solidFill>
                <a:srgbClr val="2B4E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grpSp>
            <p:nvGrpSpPr>
              <p:cNvPr id="8" name="组合 7"/>
              <p:cNvGrpSpPr/>
              <p:nvPr/>
            </p:nvGrpSpPr>
            <p:grpSpPr>
              <a:xfrm>
                <a:off x="2136410" y="1742812"/>
                <a:ext cx="1705339" cy="791046"/>
                <a:chOff x="2136410" y="1742812"/>
                <a:chExt cx="1705339" cy="791046"/>
              </a:xfrm>
            </p:grpSpPr>
            <p:pic>
              <p:nvPicPr>
                <p:cNvPr id="2" name="图片 1"/>
                <p:cNvPicPr>
                  <a:picLocks noChangeAspect="1"/>
                </p:cNvPicPr>
                <p:nvPr/>
              </p:nvPicPr>
              <p:blipFill>
                <a:blip r:embed="rId3"/>
                <a:stretch>
                  <a:fillRect/>
                </a:stretch>
              </p:blipFill>
              <p:spPr>
                <a:xfrm>
                  <a:off x="2788357" y="1742812"/>
                  <a:ext cx="330387" cy="267881"/>
                </a:xfrm>
                <a:prstGeom prst="rect">
                  <a:avLst/>
                </a:prstGeom>
              </p:spPr>
            </p:pic>
            <p:sp>
              <p:nvSpPr>
                <p:cNvPr id="52" name="文本框 51"/>
                <p:cNvSpPr txBox="1"/>
                <p:nvPr/>
              </p:nvSpPr>
              <p:spPr>
                <a:xfrm>
                  <a:off x="2136410" y="2118360"/>
                  <a:ext cx="1705339" cy="415498"/>
                </a:xfrm>
                <a:prstGeom prst="rect">
                  <a:avLst/>
                </a:prstGeom>
                <a:noFill/>
              </p:spPr>
              <p:txBody>
                <a:bodyPr wrap="square" rtlCol="0">
                  <a:spAutoFit/>
                </a:bodyPr>
                <a:lstStyle/>
                <a:p>
                  <a:pPr algn="ctr" defTabSz="914217"/>
                  <a:r>
                    <a:rPr lang="zh-CN" altLang="en-US" sz="1050" spc="300" dirty="0">
                      <a:solidFill>
                        <a:prstClr val="white"/>
                      </a:solidFill>
                      <a:latin typeface="微软雅黑" panose="020B0503020204020204" pitchFamily="34" charset="-122"/>
                      <a:ea typeface="微软雅黑" panose="020B0503020204020204" pitchFamily="34" charset="-122"/>
                    </a:rPr>
                    <a:t>点击添加</a:t>
                  </a:r>
                  <a:endParaRPr lang="en-US" altLang="zh-CN" sz="1050" spc="300" dirty="0">
                    <a:solidFill>
                      <a:prstClr val="white"/>
                    </a:solidFill>
                    <a:latin typeface="微软雅黑" panose="020B0503020204020204" pitchFamily="34" charset="-122"/>
                    <a:ea typeface="微软雅黑" panose="020B0503020204020204" pitchFamily="34" charset="-122"/>
                  </a:endParaRPr>
                </a:p>
                <a:p>
                  <a:pPr algn="ctr" defTabSz="914217"/>
                  <a:r>
                    <a:rPr lang="zh-CN" altLang="en-US" sz="1050" spc="300" dirty="0">
                      <a:solidFill>
                        <a:prstClr val="white"/>
                      </a:solidFill>
                      <a:latin typeface="微软雅黑" panose="020B0503020204020204" pitchFamily="34" charset="-122"/>
                      <a:ea typeface="微软雅黑" panose="020B0503020204020204" pitchFamily="34" charset="-122"/>
                    </a:rPr>
                    <a:t>文字一</a:t>
                  </a:r>
                </a:p>
              </p:txBody>
            </p:sp>
          </p:grpSp>
        </p:grpSp>
        <p:grpSp>
          <p:nvGrpSpPr>
            <p:cNvPr id="7" name="组合 6"/>
            <p:cNvGrpSpPr/>
            <p:nvPr/>
          </p:nvGrpSpPr>
          <p:grpSpPr>
            <a:xfrm>
              <a:off x="2152824" y="1583777"/>
              <a:ext cx="834851" cy="319250"/>
              <a:chOff x="2152824" y="1583777"/>
              <a:chExt cx="834851" cy="319250"/>
            </a:xfrm>
          </p:grpSpPr>
          <p:sp>
            <p:nvSpPr>
              <p:cNvPr id="14" name="椭圆 13"/>
              <p:cNvSpPr/>
              <p:nvPr/>
            </p:nvSpPr>
            <p:spPr>
              <a:xfrm>
                <a:off x="2382843" y="1583777"/>
                <a:ext cx="319250" cy="319250"/>
              </a:xfrm>
              <a:prstGeom prst="ellipse">
                <a:avLst/>
              </a:prstGeom>
              <a:solidFill>
                <a:srgbClr val="2790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53" name="文本框 52"/>
              <p:cNvSpPr txBox="1"/>
              <p:nvPr/>
            </p:nvSpPr>
            <p:spPr>
              <a:xfrm>
                <a:off x="2152824" y="1616444"/>
                <a:ext cx="834851" cy="253916"/>
              </a:xfrm>
              <a:prstGeom prst="rect">
                <a:avLst/>
              </a:prstGeom>
              <a:noFill/>
            </p:spPr>
            <p:txBody>
              <a:bodyPr wrap="square" rtlCol="0">
                <a:spAutoFit/>
              </a:bodyPr>
              <a:lstStyle/>
              <a:p>
                <a:pPr algn="ctr" defTabSz="914217"/>
                <a:r>
                  <a:rPr lang="en-US" altLang="zh-CN" sz="1050" spc="300" dirty="0">
                    <a:solidFill>
                      <a:prstClr val="white"/>
                    </a:solidFill>
                    <a:latin typeface="微软雅黑" panose="020B0503020204020204" pitchFamily="34" charset="-122"/>
                    <a:ea typeface="微软雅黑" panose="020B0503020204020204" pitchFamily="34" charset="-122"/>
                  </a:rPr>
                  <a:t>01</a:t>
                </a:r>
                <a:endParaRPr lang="zh-CN" altLang="en-US" sz="1050" spc="300" dirty="0">
                  <a:solidFill>
                    <a:prstClr val="white"/>
                  </a:solidFill>
                  <a:latin typeface="微软雅黑" panose="020B0503020204020204" pitchFamily="34" charset="-122"/>
                  <a:ea typeface="微软雅黑" panose="020B0503020204020204" pitchFamily="34" charset="-122"/>
                </a:endParaRPr>
              </a:p>
            </p:txBody>
          </p:sp>
        </p:grpSp>
      </p:grpSp>
      <p:grpSp>
        <p:nvGrpSpPr>
          <p:cNvPr id="101" name="组合 100"/>
          <p:cNvGrpSpPr/>
          <p:nvPr/>
        </p:nvGrpSpPr>
        <p:grpSpPr>
          <a:xfrm>
            <a:off x="6414956" y="1583777"/>
            <a:ext cx="1304111" cy="1080596"/>
            <a:chOff x="6415068" y="1583777"/>
            <a:chExt cx="1304583" cy="1080596"/>
          </a:xfrm>
        </p:grpSpPr>
        <p:grpSp>
          <p:nvGrpSpPr>
            <p:cNvPr id="38" name="组合 37"/>
            <p:cNvGrpSpPr/>
            <p:nvPr/>
          </p:nvGrpSpPr>
          <p:grpSpPr>
            <a:xfrm>
              <a:off x="6448660" y="1583777"/>
              <a:ext cx="1270991" cy="1080596"/>
              <a:chOff x="6448660" y="1583777"/>
              <a:chExt cx="1270991" cy="1080596"/>
            </a:xfrm>
          </p:grpSpPr>
          <p:sp>
            <p:nvSpPr>
              <p:cNvPr id="18" name="椭圆 17"/>
              <p:cNvSpPr/>
              <p:nvPr/>
            </p:nvSpPr>
            <p:spPr>
              <a:xfrm>
                <a:off x="6510065" y="1583777"/>
                <a:ext cx="1080596" cy="1080596"/>
              </a:xfrm>
              <a:prstGeom prst="ellipse">
                <a:avLst/>
              </a:prstGeom>
              <a:solidFill>
                <a:srgbClr val="2B4E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grpSp>
            <p:nvGrpSpPr>
              <p:cNvPr id="30" name="组合 29"/>
              <p:cNvGrpSpPr/>
              <p:nvPr/>
            </p:nvGrpSpPr>
            <p:grpSpPr>
              <a:xfrm>
                <a:off x="6448660" y="1710428"/>
                <a:ext cx="1270991" cy="823430"/>
                <a:chOff x="6448660" y="1710428"/>
                <a:chExt cx="1270991" cy="823430"/>
              </a:xfrm>
            </p:grpSpPr>
            <p:pic>
              <p:nvPicPr>
                <p:cNvPr id="9" name="图片 8"/>
                <p:cNvPicPr>
                  <a:picLocks noChangeAspect="1"/>
                </p:cNvPicPr>
                <p:nvPr/>
              </p:nvPicPr>
              <p:blipFill>
                <a:blip r:embed="rId4"/>
                <a:stretch>
                  <a:fillRect/>
                </a:stretch>
              </p:blipFill>
              <p:spPr>
                <a:xfrm>
                  <a:off x="6946168" y="1710428"/>
                  <a:ext cx="285252" cy="300265"/>
                </a:xfrm>
                <a:prstGeom prst="rect">
                  <a:avLst/>
                </a:prstGeom>
              </p:spPr>
            </p:pic>
            <p:sp>
              <p:nvSpPr>
                <p:cNvPr id="54" name="文本框 53"/>
                <p:cNvSpPr txBox="1"/>
                <p:nvPr/>
              </p:nvSpPr>
              <p:spPr>
                <a:xfrm>
                  <a:off x="6448660" y="2118360"/>
                  <a:ext cx="1270991" cy="415498"/>
                </a:xfrm>
                <a:prstGeom prst="rect">
                  <a:avLst/>
                </a:prstGeom>
                <a:noFill/>
              </p:spPr>
              <p:txBody>
                <a:bodyPr wrap="square" rtlCol="0">
                  <a:spAutoFit/>
                </a:bodyPr>
                <a:lstStyle/>
                <a:p>
                  <a:pPr algn="ctr" defTabSz="914217"/>
                  <a:r>
                    <a:rPr lang="zh-CN" altLang="en-US" sz="1050" spc="300" dirty="0">
                      <a:solidFill>
                        <a:prstClr val="white"/>
                      </a:solidFill>
                      <a:latin typeface="微软雅黑" panose="020B0503020204020204" pitchFamily="34" charset="-122"/>
                      <a:ea typeface="微软雅黑" panose="020B0503020204020204" pitchFamily="34" charset="-122"/>
                    </a:rPr>
                    <a:t>点击添加</a:t>
                  </a:r>
                  <a:endParaRPr lang="en-US" altLang="zh-CN" sz="1050" spc="300" dirty="0">
                    <a:solidFill>
                      <a:prstClr val="white"/>
                    </a:solidFill>
                    <a:latin typeface="微软雅黑" panose="020B0503020204020204" pitchFamily="34" charset="-122"/>
                    <a:ea typeface="微软雅黑" panose="020B0503020204020204" pitchFamily="34" charset="-122"/>
                  </a:endParaRPr>
                </a:p>
                <a:p>
                  <a:pPr algn="ctr" defTabSz="914217"/>
                  <a:r>
                    <a:rPr lang="zh-CN" altLang="en-US" sz="1050" spc="300" dirty="0">
                      <a:solidFill>
                        <a:prstClr val="white"/>
                      </a:solidFill>
                      <a:latin typeface="微软雅黑" panose="020B0503020204020204" pitchFamily="34" charset="-122"/>
                      <a:ea typeface="微软雅黑" panose="020B0503020204020204" pitchFamily="34" charset="-122"/>
                    </a:rPr>
                    <a:t>文字二</a:t>
                  </a:r>
                </a:p>
              </p:txBody>
            </p:sp>
          </p:grpSp>
        </p:grpSp>
        <p:grpSp>
          <p:nvGrpSpPr>
            <p:cNvPr id="26" name="组合 25"/>
            <p:cNvGrpSpPr/>
            <p:nvPr/>
          </p:nvGrpSpPr>
          <p:grpSpPr>
            <a:xfrm>
              <a:off x="6415068" y="1583777"/>
              <a:ext cx="588188" cy="319250"/>
              <a:chOff x="6415068" y="1583777"/>
              <a:chExt cx="588188" cy="319250"/>
            </a:xfrm>
          </p:grpSpPr>
          <p:sp>
            <p:nvSpPr>
              <p:cNvPr id="19" name="椭圆 18"/>
              <p:cNvSpPr/>
              <p:nvPr/>
            </p:nvSpPr>
            <p:spPr>
              <a:xfrm>
                <a:off x="6518087" y="1583777"/>
                <a:ext cx="319250" cy="319250"/>
              </a:xfrm>
              <a:prstGeom prst="ellipse">
                <a:avLst/>
              </a:prstGeom>
              <a:solidFill>
                <a:srgbClr val="2790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55" name="文本框 54"/>
              <p:cNvSpPr txBox="1"/>
              <p:nvPr/>
            </p:nvSpPr>
            <p:spPr>
              <a:xfrm>
                <a:off x="6415068" y="1616444"/>
                <a:ext cx="588188" cy="253916"/>
              </a:xfrm>
              <a:prstGeom prst="rect">
                <a:avLst/>
              </a:prstGeom>
              <a:noFill/>
            </p:spPr>
            <p:txBody>
              <a:bodyPr wrap="square" rtlCol="0">
                <a:spAutoFit/>
              </a:bodyPr>
              <a:lstStyle/>
              <a:p>
                <a:pPr algn="ctr" defTabSz="914217"/>
                <a:r>
                  <a:rPr lang="en-US" altLang="zh-CN" sz="1050" spc="300" dirty="0">
                    <a:solidFill>
                      <a:prstClr val="white"/>
                    </a:solidFill>
                    <a:latin typeface="微软雅黑" panose="020B0503020204020204" pitchFamily="34" charset="-122"/>
                    <a:ea typeface="微软雅黑" panose="020B0503020204020204" pitchFamily="34" charset="-122"/>
                  </a:rPr>
                  <a:t>02</a:t>
                </a:r>
                <a:endParaRPr lang="zh-CN" altLang="en-US" sz="1050" spc="300" dirty="0">
                  <a:solidFill>
                    <a:prstClr val="white"/>
                  </a:solidFill>
                  <a:latin typeface="微软雅黑" panose="020B0503020204020204" pitchFamily="34" charset="-122"/>
                  <a:ea typeface="微软雅黑" panose="020B0503020204020204" pitchFamily="34" charset="-122"/>
                </a:endParaRPr>
              </a:p>
            </p:txBody>
          </p:sp>
        </p:grpSp>
      </p:grpSp>
      <p:grpSp>
        <p:nvGrpSpPr>
          <p:cNvPr id="23" name="组合 22"/>
          <p:cNvGrpSpPr/>
          <p:nvPr/>
        </p:nvGrpSpPr>
        <p:grpSpPr>
          <a:xfrm>
            <a:off x="4136883" y="1696385"/>
            <a:ext cx="1612987" cy="855385"/>
            <a:chOff x="4136174" y="1696383"/>
            <a:chExt cx="1613570" cy="855385"/>
          </a:xfrm>
        </p:grpSpPr>
        <p:sp>
          <p:nvSpPr>
            <p:cNvPr id="16" name="椭圆 15"/>
            <p:cNvSpPr/>
            <p:nvPr/>
          </p:nvSpPr>
          <p:spPr>
            <a:xfrm>
              <a:off x="4473049" y="1696383"/>
              <a:ext cx="855385" cy="855385"/>
            </a:xfrm>
            <a:prstGeom prst="ellipse">
              <a:avLst/>
            </a:prstGeom>
            <a:solidFill>
              <a:srgbClr val="2790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65" name="文本框 64"/>
            <p:cNvSpPr txBox="1"/>
            <p:nvPr/>
          </p:nvSpPr>
          <p:spPr>
            <a:xfrm>
              <a:off x="4136174" y="1862465"/>
              <a:ext cx="1613570" cy="523220"/>
            </a:xfrm>
            <a:prstGeom prst="rect">
              <a:avLst/>
            </a:prstGeom>
            <a:noFill/>
          </p:spPr>
          <p:txBody>
            <a:bodyPr wrap="square" rtlCol="0">
              <a:spAutoFit/>
            </a:bodyPr>
            <a:lstStyle/>
            <a:p>
              <a:pPr algn="ctr" defTabSz="914217"/>
              <a:r>
                <a:rPr lang="zh-CN" altLang="en-US" sz="1400" spc="300" dirty="0">
                  <a:solidFill>
                    <a:prstClr val="white"/>
                  </a:solidFill>
                  <a:latin typeface="微软雅黑" panose="020B0503020204020204" pitchFamily="34" charset="-122"/>
                  <a:ea typeface="微软雅黑" panose="020B0503020204020204" pitchFamily="34" charset="-122"/>
                </a:rPr>
                <a:t>我们的</a:t>
              </a:r>
              <a:endParaRPr lang="en-US" altLang="zh-CN" sz="1400" spc="300" dirty="0">
                <a:solidFill>
                  <a:prstClr val="white"/>
                </a:solidFill>
                <a:latin typeface="微软雅黑" panose="020B0503020204020204" pitchFamily="34" charset="-122"/>
                <a:ea typeface="微软雅黑" panose="020B0503020204020204" pitchFamily="34" charset="-122"/>
              </a:endParaRPr>
            </a:p>
            <a:p>
              <a:pPr algn="ctr" defTabSz="914217"/>
              <a:r>
                <a:rPr lang="zh-CN" altLang="en-US" sz="1400" spc="300" dirty="0">
                  <a:solidFill>
                    <a:prstClr val="white"/>
                  </a:solidFill>
                  <a:latin typeface="微软雅黑" panose="020B0503020204020204" pitchFamily="34" charset="-122"/>
                  <a:ea typeface="微软雅黑" panose="020B0503020204020204" pitchFamily="34" charset="-122"/>
                </a:rPr>
                <a:t>团队</a:t>
              </a:r>
            </a:p>
          </p:txBody>
        </p:sp>
      </p:grpSp>
      <p:grpSp>
        <p:nvGrpSpPr>
          <p:cNvPr id="40" name="组合 39"/>
          <p:cNvGrpSpPr/>
          <p:nvPr/>
        </p:nvGrpSpPr>
        <p:grpSpPr>
          <a:xfrm>
            <a:off x="8445174" y="1696385"/>
            <a:ext cx="1380103" cy="855385"/>
            <a:chOff x="8446023" y="1696383"/>
            <a:chExt cx="1380602" cy="855385"/>
          </a:xfrm>
        </p:grpSpPr>
        <p:sp>
          <p:nvSpPr>
            <p:cNvPr id="20" name="椭圆 19"/>
            <p:cNvSpPr/>
            <p:nvPr/>
          </p:nvSpPr>
          <p:spPr>
            <a:xfrm>
              <a:off x="8668598" y="1696383"/>
              <a:ext cx="855385" cy="855385"/>
            </a:xfrm>
            <a:prstGeom prst="ellipse">
              <a:avLst/>
            </a:prstGeom>
            <a:solidFill>
              <a:srgbClr val="2790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66" name="文本框 65"/>
            <p:cNvSpPr txBox="1"/>
            <p:nvPr/>
          </p:nvSpPr>
          <p:spPr>
            <a:xfrm>
              <a:off x="8446023" y="1862465"/>
              <a:ext cx="1380602" cy="523220"/>
            </a:xfrm>
            <a:prstGeom prst="rect">
              <a:avLst/>
            </a:prstGeom>
            <a:noFill/>
          </p:spPr>
          <p:txBody>
            <a:bodyPr wrap="square" rtlCol="0">
              <a:spAutoFit/>
            </a:bodyPr>
            <a:lstStyle/>
            <a:p>
              <a:pPr algn="ctr" defTabSz="914217"/>
              <a:r>
                <a:rPr lang="zh-CN" altLang="en-US" sz="1400" spc="300" dirty="0">
                  <a:solidFill>
                    <a:prstClr val="white"/>
                  </a:solidFill>
                  <a:latin typeface="微软雅黑" panose="020B0503020204020204" pitchFamily="34" charset="-122"/>
                  <a:ea typeface="微软雅黑" panose="020B0503020204020204" pitchFamily="34" charset="-122"/>
                </a:rPr>
                <a:t>我们的</a:t>
              </a:r>
              <a:endParaRPr lang="en-US" altLang="zh-CN" sz="1400" spc="300" dirty="0">
                <a:solidFill>
                  <a:prstClr val="white"/>
                </a:solidFill>
                <a:latin typeface="微软雅黑" panose="020B0503020204020204" pitchFamily="34" charset="-122"/>
                <a:ea typeface="微软雅黑" panose="020B0503020204020204" pitchFamily="34" charset="-122"/>
              </a:endParaRPr>
            </a:p>
            <a:p>
              <a:pPr algn="ctr" defTabSz="914217"/>
              <a:r>
                <a:rPr lang="zh-CN" altLang="en-US" sz="1400" spc="300" dirty="0">
                  <a:solidFill>
                    <a:prstClr val="white"/>
                  </a:solidFill>
                  <a:latin typeface="微软雅黑" panose="020B0503020204020204" pitchFamily="34" charset="-122"/>
                  <a:ea typeface="微软雅黑" panose="020B0503020204020204" pitchFamily="34" charset="-122"/>
                </a:rPr>
                <a:t>政策</a:t>
              </a:r>
            </a:p>
          </p:txBody>
        </p:sp>
      </p:grpSp>
      <p:grpSp>
        <p:nvGrpSpPr>
          <p:cNvPr id="42" name="组合 41"/>
          <p:cNvGrpSpPr/>
          <p:nvPr/>
        </p:nvGrpSpPr>
        <p:grpSpPr>
          <a:xfrm>
            <a:off x="10496339" y="2362807"/>
            <a:ext cx="1229023" cy="855385"/>
            <a:chOff x="10497928" y="2362805"/>
            <a:chExt cx="1229467" cy="855385"/>
          </a:xfrm>
        </p:grpSpPr>
        <p:sp>
          <p:nvSpPr>
            <p:cNvPr id="21" name="椭圆 20"/>
            <p:cNvSpPr/>
            <p:nvPr/>
          </p:nvSpPr>
          <p:spPr>
            <a:xfrm>
              <a:off x="10680816" y="2362805"/>
              <a:ext cx="855385" cy="855385"/>
            </a:xfrm>
            <a:prstGeom prst="ellipse">
              <a:avLst/>
            </a:prstGeom>
            <a:solidFill>
              <a:srgbClr val="2790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67" name="文本框 66"/>
            <p:cNvSpPr txBox="1"/>
            <p:nvPr/>
          </p:nvSpPr>
          <p:spPr>
            <a:xfrm>
              <a:off x="10497928" y="2528887"/>
              <a:ext cx="1229467" cy="523220"/>
            </a:xfrm>
            <a:prstGeom prst="rect">
              <a:avLst/>
            </a:prstGeom>
            <a:noFill/>
          </p:spPr>
          <p:txBody>
            <a:bodyPr wrap="square" rtlCol="0">
              <a:spAutoFit/>
            </a:bodyPr>
            <a:lstStyle/>
            <a:p>
              <a:pPr algn="ctr" defTabSz="914217"/>
              <a:r>
                <a:rPr lang="zh-CN" altLang="en-US" sz="1400" spc="300" dirty="0">
                  <a:solidFill>
                    <a:prstClr val="white"/>
                  </a:solidFill>
                  <a:latin typeface="微软雅黑" panose="020B0503020204020204" pitchFamily="34" charset="-122"/>
                  <a:ea typeface="微软雅黑" panose="020B0503020204020204" pitchFamily="34" charset="-122"/>
                </a:rPr>
                <a:t>我们的</a:t>
              </a:r>
              <a:endParaRPr lang="en-US" altLang="zh-CN" sz="1400" spc="300" dirty="0">
                <a:solidFill>
                  <a:prstClr val="white"/>
                </a:solidFill>
                <a:latin typeface="微软雅黑" panose="020B0503020204020204" pitchFamily="34" charset="-122"/>
                <a:ea typeface="微软雅黑" panose="020B0503020204020204" pitchFamily="34" charset="-122"/>
              </a:endParaRPr>
            </a:p>
            <a:p>
              <a:pPr algn="ctr" defTabSz="914217"/>
              <a:r>
                <a:rPr lang="zh-CN" altLang="en-US" sz="1400" spc="300" dirty="0">
                  <a:solidFill>
                    <a:prstClr val="white"/>
                  </a:solidFill>
                  <a:latin typeface="微软雅黑" panose="020B0503020204020204" pitchFamily="34" charset="-122"/>
                  <a:ea typeface="微软雅黑" panose="020B0503020204020204" pitchFamily="34" charset="-122"/>
                </a:rPr>
                <a:t>工作</a:t>
              </a:r>
            </a:p>
          </p:txBody>
        </p:sp>
      </p:grpSp>
      <p:grpSp>
        <p:nvGrpSpPr>
          <p:cNvPr id="79" name="组合 78"/>
          <p:cNvGrpSpPr/>
          <p:nvPr/>
        </p:nvGrpSpPr>
        <p:grpSpPr>
          <a:xfrm>
            <a:off x="6426747" y="3123599"/>
            <a:ext cx="1271882" cy="855385"/>
            <a:chOff x="6426866" y="3123597"/>
            <a:chExt cx="1272342" cy="855385"/>
          </a:xfrm>
        </p:grpSpPr>
        <p:sp>
          <p:nvSpPr>
            <p:cNvPr id="22" name="椭圆 21"/>
            <p:cNvSpPr/>
            <p:nvPr/>
          </p:nvSpPr>
          <p:spPr>
            <a:xfrm>
              <a:off x="6600229" y="3123597"/>
              <a:ext cx="855385" cy="855385"/>
            </a:xfrm>
            <a:prstGeom prst="ellipse">
              <a:avLst/>
            </a:prstGeom>
            <a:solidFill>
              <a:srgbClr val="2790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68" name="文本框 67"/>
            <p:cNvSpPr txBox="1"/>
            <p:nvPr/>
          </p:nvSpPr>
          <p:spPr>
            <a:xfrm>
              <a:off x="6426866" y="3289679"/>
              <a:ext cx="1272342" cy="523220"/>
            </a:xfrm>
            <a:prstGeom prst="rect">
              <a:avLst/>
            </a:prstGeom>
            <a:noFill/>
          </p:spPr>
          <p:txBody>
            <a:bodyPr wrap="square" rtlCol="0">
              <a:spAutoFit/>
            </a:bodyPr>
            <a:lstStyle/>
            <a:p>
              <a:pPr algn="ctr" defTabSz="914217"/>
              <a:r>
                <a:rPr lang="zh-CN" altLang="en-US" sz="1400" spc="300" dirty="0">
                  <a:solidFill>
                    <a:prstClr val="white"/>
                  </a:solidFill>
                  <a:latin typeface="微软雅黑" panose="020B0503020204020204" pitchFamily="34" charset="-122"/>
                  <a:ea typeface="微软雅黑" panose="020B0503020204020204" pitchFamily="34" charset="-122"/>
                </a:rPr>
                <a:t>我们的</a:t>
              </a:r>
              <a:endParaRPr lang="en-US" altLang="zh-CN" sz="1400" spc="300" dirty="0">
                <a:solidFill>
                  <a:prstClr val="white"/>
                </a:solidFill>
                <a:latin typeface="微软雅黑" panose="020B0503020204020204" pitchFamily="34" charset="-122"/>
                <a:ea typeface="微软雅黑" panose="020B0503020204020204" pitchFamily="34" charset="-122"/>
              </a:endParaRPr>
            </a:p>
            <a:p>
              <a:pPr algn="ctr" defTabSz="914217"/>
              <a:r>
                <a:rPr lang="zh-CN" altLang="en-US" sz="1400" spc="300" dirty="0">
                  <a:solidFill>
                    <a:prstClr val="white"/>
                  </a:solidFill>
                  <a:latin typeface="微软雅黑" panose="020B0503020204020204" pitchFamily="34" charset="-122"/>
                  <a:ea typeface="微软雅黑" panose="020B0503020204020204" pitchFamily="34" charset="-122"/>
                </a:rPr>
                <a:t>目标</a:t>
              </a:r>
              <a:endParaRPr lang="en-US" altLang="zh-CN" sz="1400" spc="300" dirty="0">
                <a:solidFill>
                  <a:prstClr val="white"/>
                </a:solidFill>
                <a:latin typeface="微软雅黑" panose="020B0503020204020204" pitchFamily="34" charset="-122"/>
                <a:ea typeface="微软雅黑" panose="020B0503020204020204" pitchFamily="34" charset="-122"/>
              </a:endParaRPr>
            </a:p>
          </p:txBody>
        </p:sp>
      </p:grpSp>
      <p:grpSp>
        <p:nvGrpSpPr>
          <p:cNvPr id="84" name="组合 83"/>
          <p:cNvGrpSpPr/>
          <p:nvPr/>
        </p:nvGrpSpPr>
        <p:grpSpPr>
          <a:xfrm>
            <a:off x="2318485" y="3123599"/>
            <a:ext cx="1283109" cy="855385"/>
            <a:chOff x="2317117" y="3123597"/>
            <a:chExt cx="1283573" cy="855385"/>
          </a:xfrm>
        </p:grpSpPr>
        <p:sp>
          <p:nvSpPr>
            <p:cNvPr id="29" name="椭圆 28"/>
            <p:cNvSpPr/>
            <p:nvPr/>
          </p:nvSpPr>
          <p:spPr>
            <a:xfrm>
              <a:off x="2495242" y="3123597"/>
              <a:ext cx="855385" cy="855385"/>
            </a:xfrm>
            <a:prstGeom prst="ellipse">
              <a:avLst/>
            </a:prstGeom>
            <a:solidFill>
              <a:srgbClr val="2790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69" name="文本框 68"/>
            <p:cNvSpPr txBox="1"/>
            <p:nvPr/>
          </p:nvSpPr>
          <p:spPr>
            <a:xfrm>
              <a:off x="2317117" y="3289679"/>
              <a:ext cx="1283573" cy="523220"/>
            </a:xfrm>
            <a:prstGeom prst="rect">
              <a:avLst/>
            </a:prstGeom>
            <a:noFill/>
          </p:spPr>
          <p:txBody>
            <a:bodyPr wrap="square" rtlCol="0">
              <a:spAutoFit/>
            </a:bodyPr>
            <a:lstStyle/>
            <a:p>
              <a:pPr algn="ctr" defTabSz="914217"/>
              <a:r>
                <a:rPr lang="zh-CN" altLang="en-US" sz="1400" spc="300" dirty="0">
                  <a:solidFill>
                    <a:prstClr val="white"/>
                  </a:solidFill>
                  <a:latin typeface="微软雅黑" panose="020B0503020204020204" pitchFamily="34" charset="-122"/>
                  <a:ea typeface="微软雅黑" panose="020B0503020204020204" pitchFamily="34" charset="-122"/>
                </a:rPr>
                <a:t>我们的</a:t>
              </a:r>
              <a:endParaRPr lang="en-US" altLang="zh-CN" sz="1400" spc="300" dirty="0">
                <a:solidFill>
                  <a:prstClr val="white"/>
                </a:solidFill>
                <a:latin typeface="微软雅黑" panose="020B0503020204020204" pitchFamily="34" charset="-122"/>
                <a:ea typeface="微软雅黑" panose="020B0503020204020204" pitchFamily="34" charset="-122"/>
              </a:endParaRPr>
            </a:p>
            <a:p>
              <a:pPr algn="ctr" defTabSz="914217"/>
              <a:r>
                <a:rPr lang="zh-CN" altLang="en-US" sz="1400" spc="300" dirty="0">
                  <a:solidFill>
                    <a:prstClr val="white"/>
                  </a:solidFill>
                  <a:latin typeface="微软雅黑" panose="020B0503020204020204" pitchFamily="34" charset="-122"/>
                  <a:ea typeface="微软雅黑" panose="020B0503020204020204" pitchFamily="34" charset="-122"/>
                </a:rPr>
                <a:t>计划</a:t>
              </a:r>
              <a:endParaRPr lang="en-US" altLang="zh-CN" sz="1400" spc="300" dirty="0">
                <a:solidFill>
                  <a:prstClr val="white"/>
                </a:solidFill>
                <a:latin typeface="微软雅黑" panose="020B0503020204020204" pitchFamily="34" charset="-122"/>
                <a:ea typeface="微软雅黑" panose="020B0503020204020204" pitchFamily="34" charset="-122"/>
              </a:endParaRPr>
            </a:p>
          </p:txBody>
        </p:sp>
      </p:grpSp>
      <p:grpSp>
        <p:nvGrpSpPr>
          <p:cNvPr id="85" name="组合 84"/>
          <p:cNvGrpSpPr/>
          <p:nvPr/>
        </p:nvGrpSpPr>
        <p:grpSpPr>
          <a:xfrm>
            <a:off x="636103" y="3853341"/>
            <a:ext cx="1139493" cy="855385"/>
            <a:chOff x="634126" y="3853339"/>
            <a:chExt cx="1139905" cy="855385"/>
          </a:xfrm>
        </p:grpSpPr>
        <p:sp>
          <p:nvSpPr>
            <p:cNvPr id="39" name="椭圆 38"/>
            <p:cNvSpPr/>
            <p:nvPr/>
          </p:nvSpPr>
          <p:spPr>
            <a:xfrm>
              <a:off x="728908" y="3853339"/>
              <a:ext cx="855385" cy="855385"/>
            </a:xfrm>
            <a:prstGeom prst="ellipse">
              <a:avLst/>
            </a:prstGeom>
            <a:solidFill>
              <a:srgbClr val="2790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70" name="文本框 69"/>
            <p:cNvSpPr txBox="1"/>
            <p:nvPr/>
          </p:nvSpPr>
          <p:spPr>
            <a:xfrm>
              <a:off x="634126" y="4019421"/>
              <a:ext cx="1139905" cy="523220"/>
            </a:xfrm>
            <a:prstGeom prst="rect">
              <a:avLst/>
            </a:prstGeom>
            <a:noFill/>
          </p:spPr>
          <p:txBody>
            <a:bodyPr wrap="square" rtlCol="0">
              <a:spAutoFit/>
            </a:bodyPr>
            <a:lstStyle/>
            <a:p>
              <a:pPr algn="ctr" defTabSz="914217"/>
              <a:r>
                <a:rPr lang="zh-CN" altLang="en-US" sz="1400" spc="300" dirty="0">
                  <a:solidFill>
                    <a:prstClr val="white"/>
                  </a:solidFill>
                  <a:latin typeface="微软雅黑" panose="020B0503020204020204" pitchFamily="34" charset="-122"/>
                  <a:ea typeface="微软雅黑" panose="020B0503020204020204" pitchFamily="34" charset="-122"/>
                </a:rPr>
                <a:t>我们的</a:t>
              </a:r>
              <a:endParaRPr lang="en-US" altLang="zh-CN" sz="1400" spc="300" dirty="0">
                <a:solidFill>
                  <a:prstClr val="white"/>
                </a:solidFill>
                <a:latin typeface="微软雅黑" panose="020B0503020204020204" pitchFamily="34" charset="-122"/>
                <a:ea typeface="微软雅黑" panose="020B0503020204020204" pitchFamily="34" charset="-122"/>
              </a:endParaRPr>
            </a:p>
            <a:p>
              <a:pPr algn="ctr" defTabSz="914217"/>
              <a:r>
                <a:rPr lang="zh-CN" altLang="en-US" sz="1400" spc="300" dirty="0">
                  <a:solidFill>
                    <a:prstClr val="white"/>
                  </a:solidFill>
                  <a:latin typeface="微软雅黑" panose="020B0503020204020204" pitchFamily="34" charset="-122"/>
                  <a:ea typeface="微软雅黑" panose="020B0503020204020204" pitchFamily="34" charset="-122"/>
                </a:rPr>
                <a:t>行动</a:t>
              </a:r>
              <a:endParaRPr lang="en-US" altLang="zh-CN" sz="1400" spc="300" dirty="0">
                <a:solidFill>
                  <a:prstClr val="white"/>
                </a:solidFill>
                <a:latin typeface="微软雅黑" panose="020B0503020204020204" pitchFamily="34" charset="-122"/>
                <a:ea typeface="微软雅黑" panose="020B0503020204020204" pitchFamily="34" charset="-122"/>
              </a:endParaRPr>
            </a:p>
          </p:txBody>
        </p:sp>
      </p:grpSp>
      <p:grpSp>
        <p:nvGrpSpPr>
          <p:cNvPr id="90" name="组合 89"/>
          <p:cNvGrpSpPr/>
          <p:nvPr/>
        </p:nvGrpSpPr>
        <p:grpSpPr>
          <a:xfrm>
            <a:off x="4375180" y="4592268"/>
            <a:ext cx="1163105" cy="855385"/>
            <a:chOff x="4374556" y="4592266"/>
            <a:chExt cx="1163525" cy="855385"/>
          </a:xfrm>
        </p:grpSpPr>
        <p:sp>
          <p:nvSpPr>
            <p:cNvPr id="36" name="椭圆 35"/>
            <p:cNvSpPr/>
            <p:nvPr/>
          </p:nvSpPr>
          <p:spPr>
            <a:xfrm>
              <a:off x="4488388" y="4592266"/>
              <a:ext cx="855385" cy="855385"/>
            </a:xfrm>
            <a:prstGeom prst="ellipse">
              <a:avLst/>
            </a:prstGeom>
            <a:solidFill>
              <a:srgbClr val="2790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71" name="文本框 70"/>
            <p:cNvSpPr txBox="1"/>
            <p:nvPr/>
          </p:nvSpPr>
          <p:spPr>
            <a:xfrm>
              <a:off x="4374556" y="4758348"/>
              <a:ext cx="1163525" cy="523220"/>
            </a:xfrm>
            <a:prstGeom prst="rect">
              <a:avLst/>
            </a:prstGeom>
            <a:noFill/>
          </p:spPr>
          <p:txBody>
            <a:bodyPr wrap="square" rtlCol="0">
              <a:spAutoFit/>
            </a:bodyPr>
            <a:lstStyle/>
            <a:p>
              <a:pPr algn="ctr" defTabSz="914217"/>
              <a:r>
                <a:rPr lang="zh-CN" altLang="en-US" sz="1400" spc="300" dirty="0">
                  <a:solidFill>
                    <a:prstClr val="white"/>
                  </a:solidFill>
                  <a:latin typeface="微软雅黑" panose="020B0503020204020204" pitchFamily="34" charset="-122"/>
                  <a:ea typeface="微软雅黑" panose="020B0503020204020204" pitchFamily="34" charset="-122"/>
                </a:rPr>
                <a:t>我们的</a:t>
              </a:r>
              <a:endParaRPr lang="en-US" altLang="zh-CN" sz="1400" spc="300" dirty="0">
                <a:solidFill>
                  <a:prstClr val="white"/>
                </a:solidFill>
                <a:latin typeface="微软雅黑" panose="020B0503020204020204" pitchFamily="34" charset="-122"/>
                <a:ea typeface="微软雅黑" panose="020B0503020204020204" pitchFamily="34" charset="-122"/>
              </a:endParaRPr>
            </a:p>
            <a:p>
              <a:pPr algn="ctr" defTabSz="914217"/>
              <a:r>
                <a:rPr lang="zh-CN" altLang="en-US" sz="1400" spc="300" dirty="0">
                  <a:solidFill>
                    <a:prstClr val="white"/>
                  </a:solidFill>
                  <a:latin typeface="微软雅黑" panose="020B0503020204020204" pitchFamily="34" charset="-122"/>
                  <a:ea typeface="微软雅黑" panose="020B0503020204020204" pitchFamily="34" charset="-122"/>
                </a:rPr>
                <a:t>合作</a:t>
              </a:r>
              <a:endParaRPr lang="en-US" altLang="zh-CN" sz="1400" spc="300" dirty="0">
                <a:solidFill>
                  <a:prstClr val="white"/>
                </a:solidFill>
                <a:latin typeface="微软雅黑" panose="020B0503020204020204" pitchFamily="34" charset="-122"/>
                <a:ea typeface="微软雅黑" panose="020B0503020204020204" pitchFamily="34" charset="-122"/>
              </a:endParaRPr>
            </a:p>
          </p:txBody>
        </p:sp>
      </p:grpSp>
      <p:grpSp>
        <p:nvGrpSpPr>
          <p:cNvPr id="95" name="组合 94"/>
          <p:cNvGrpSpPr/>
          <p:nvPr/>
        </p:nvGrpSpPr>
        <p:grpSpPr>
          <a:xfrm>
            <a:off x="8558778" y="4592268"/>
            <a:ext cx="1100668" cy="855385"/>
            <a:chOff x="8559666" y="4592266"/>
            <a:chExt cx="1101066" cy="855385"/>
          </a:xfrm>
        </p:grpSpPr>
        <p:sp>
          <p:nvSpPr>
            <p:cNvPr id="37" name="椭圆 36"/>
            <p:cNvSpPr/>
            <p:nvPr/>
          </p:nvSpPr>
          <p:spPr>
            <a:xfrm>
              <a:off x="8663972" y="4592266"/>
              <a:ext cx="855385" cy="855385"/>
            </a:xfrm>
            <a:prstGeom prst="ellipse">
              <a:avLst/>
            </a:prstGeom>
            <a:solidFill>
              <a:srgbClr val="2790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72" name="文本框 71"/>
            <p:cNvSpPr txBox="1"/>
            <p:nvPr/>
          </p:nvSpPr>
          <p:spPr>
            <a:xfrm>
              <a:off x="8559666" y="4866070"/>
              <a:ext cx="1101066" cy="307777"/>
            </a:xfrm>
            <a:prstGeom prst="rect">
              <a:avLst/>
            </a:prstGeom>
            <a:noFill/>
          </p:spPr>
          <p:txBody>
            <a:bodyPr wrap="square" rtlCol="0">
              <a:spAutoFit/>
            </a:bodyPr>
            <a:lstStyle/>
            <a:p>
              <a:pPr algn="ctr" defTabSz="914217"/>
              <a:r>
                <a:rPr lang="zh-CN" altLang="en-US" sz="1400" spc="300" dirty="0">
                  <a:solidFill>
                    <a:prstClr val="white"/>
                  </a:solidFill>
                  <a:latin typeface="微软雅黑" panose="020B0503020204020204" pitchFamily="34" charset="-122"/>
                  <a:ea typeface="微软雅黑" panose="020B0503020204020204" pitchFamily="34" charset="-122"/>
                </a:rPr>
                <a:t>回顾</a:t>
              </a:r>
              <a:endParaRPr lang="en-US" altLang="zh-CN" sz="1400" spc="300" dirty="0">
                <a:solidFill>
                  <a:prstClr val="white"/>
                </a:solidFill>
                <a:latin typeface="微软雅黑" panose="020B0503020204020204" pitchFamily="34" charset="-122"/>
                <a:ea typeface="微软雅黑" panose="020B0503020204020204" pitchFamily="34" charset="-122"/>
              </a:endParaRPr>
            </a:p>
          </p:txBody>
        </p:sp>
      </p:grpSp>
      <p:grpSp>
        <p:nvGrpSpPr>
          <p:cNvPr id="62" name="组合 61"/>
          <p:cNvGrpSpPr/>
          <p:nvPr/>
        </p:nvGrpSpPr>
        <p:grpSpPr>
          <a:xfrm>
            <a:off x="2205" y="527167"/>
            <a:ext cx="3117616" cy="412672"/>
            <a:chOff x="0" y="527167"/>
            <a:chExt cx="3118744" cy="412672"/>
          </a:xfrm>
        </p:grpSpPr>
        <p:sp>
          <p:nvSpPr>
            <p:cNvPr id="73" name="矩形 72"/>
            <p:cNvSpPr/>
            <p:nvPr/>
          </p:nvSpPr>
          <p:spPr>
            <a:xfrm>
              <a:off x="0" y="527167"/>
              <a:ext cx="2667000" cy="412672"/>
            </a:xfrm>
            <a:prstGeom prst="rect">
              <a:avLst/>
            </a:prstGeom>
            <a:solidFill>
              <a:srgbClr val="2B4E7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74" name="TextBox 73"/>
            <p:cNvSpPr txBox="1"/>
            <p:nvPr/>
          </p:nvSpPr>
          <p:spPr>
            <a:xfrm>
              <a:off x="636270" y="533448"/>
              <a:ext cx="2482474" cy="400110"/>
            </a:xfrm>
            <a:prstGeom prst="rect">
              <a:avLst/>
            </a:prstGeom>
            <a:noFill/>
          </p:spPr>
          <p:txBody>
            <a:bodyPr wrap="square" rtlCol="0">
              <a:spAutoFit/>
            </a:bodyPr>
            <a:lstStyle/>
            <a:p>
              <a:pPr defTabSz="914217"/>
              <a:r>
                <a:rPr lang="zh-CN" altLang="en-US" sz="2000" b="1" spc="300" dirty="0">
                  <a:solidFill>
                    <a:prstClr val="white"/>
                  </a:solidFill>
                  <a:latin typeface="张海山锐线体2.0" panose="02000000000000000000" pitchFamily="2" charset="-122"/>
                  <a:ea typeface="张海山锐线体2.0" panose="02000000000000000000" pitchFamily="2" charset="-122"/>
                </a:rPr>
                <a:t>项目运营介绍</a:t>
              </a:r>
            </a:p>
          </p:txBody>
        </p:sp>
      </p:grpSp>
      <p:grpSp>
        <p:nvGrpSpPr>
          <p:cNvPr id="78" name="组合 77"/>
          <p:cNvGrpSpPr/>
          <p:nvPr/>
        </p:nvGrpSpPr>
        <p:grpSpPr>
          <a:xfrm>
            <a:off x="8374594" y="3010991"/>
            <a:ext cx="1308654" cy="1080596"/>
            <a:chOff x="8375416" y="3010991"/>
            <a:chExt cx="1309127" cy="1080596"/>
          </a:xfrm>
        </p:grpSpPr>
        <p:grpSp>
          <p:nvGrpSpPr>
            <p:cNvPr id="76" name="组合 75"/>
            <p:cNvGrpSpPr/>
            <p:nvPr/>
          </p:nvGrpSpPr>
          <p:grpSpPr>
            <a:xfrm>
              <a:off x="8556968" y="3010991"/>
              <a:ext cx="1127575" cy="1080596"/>
              <a:chOff x="8556968" y="3010991"/>
              <a:chExt cx="1127575" cy="1080596"/>
            </a:xfrm>
          </p:grpSpPr>
          <p:sp>
            <p:nvSpPr>
              <p:cNvPr id="24" name="椭圆 23"/>
              <p:cNvSpPr/>
              <p:nvPr/>
            </p:nvSpPr>
            <p:spPr>
              <a:xfrm>
                <a:off x="8569139" y="3010991"/>
                <a:ext cx="1080596" cy="1080596"/>
              </a:xfrm>
              <a:prstGeom prst="ellipse">
                <a:avLst/>
              </a:prstGeom>
              <a:solidFill>
                <a:srgbClr val="2B4E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grpSp>
            <p:nvGrpSpPr>
              <p:cNvPr id="75" name="组合 74"/>
              <p:cNvGrpSpPr/>
              <p:nvPr/>
            </p:nvGrpSpPr>
            <p:grpSpPr>
              <a:xfrm>
                <a:off x="8556968" y="3107303"/>
                <a:ext cx="1127575" cy="863027"/>
                <a:chOff x="8556968" y="3107303"/>
                <a:chExt cx="1127575" cy="863027"/>
              </a:xfrm>
            </p:grpSpPr>
            <p:pic>
              <p:nvPicPr>
                <p:cNvPr id="12" name="图片 11"/>
                <p:cNvPicPr>
                  <a:picLocks noChangeAspect="1"/>
                </p:cNvPicPr>
                <p:nvPr/>
              </p:nvPicPr>
              <p:blipFill>
                <a:blip r:embed="rId5"/>
                <a:stretch>
                  <a:fillRect/>
                </a:stretch>
              </p:blipFill>
              <p:spPr>
                <a:xfrm>
                  <a:off x="9001997" y="3107303"/>
                  <a:ext cx="179899" cy="359797"/>
                </a:xfrm>
                <a:prstGeom prst="rect">
                  <a:avLst/>
                </a:prstGeom>
              </p:spPr>
            </p:pic>
            <p:sp>
              <p:nvSpPr>
                <p:cNvPr id="59" name="文本框 58"/>
                <p:cNvSpPr txBox="1"/>
                <p:nvPr/>
              </p:nvSpPr>
              <p:spPr>
                <a:xfrm>
                  <a:off x="8556968" y="3554832"/>
                  <a:ext cx="1127575" cy="415498"/>
                </a:xfrm>
                <a:prstGeom prst="rect">
                  <a:avLst/>
                </a:prstGeom>
                <a:noFill/>
              </p:spPr>
              <p:txBody>
                <a:bodyPr wrap="square" rtlCol="0">
                  <a:spAutoFit/>
                </a:bodyPr>
                <a:lstStyle/>
                <a:p>
                  <a:pPr algn="ctr" defTabSz="914217"/>
                  <a:r>
                    <a:rPr lang="zh-CN" altLang="en-US" sz="1050" spc="300" dirty="0">
                      <a:solidFill>
                        <a:prstClr val="white"/>
                      </a:solidFill>
                      <a:latin typeface="微软雅黑" panose="020B0503020204020204" pitchFamily="34" charset="-122"/>
                      <a:ea typeface="微软雅黑" panose="020B0503020204020204" pitchFamily="34" charset="-122"/>
                    </a:rPr>
                    <a:t>点击添加</a:t>
                  </a:r>
                  <a:endParaRPr lang="en-US" altLang="zh-CN" sz="1050" spc="300" dirty="0">
                    <a:solidFill>
                      <a:prstClr val="white"/>
                    </a:solidFill>
                    <a:latin typeface="微软雅黑" panose="020B0503020204020204" pitchFamily="34" charset="-122"/>
                    <a:ea typeface="微软雅黑" panose="020B0503020204020204" pitchFamily="34" charset="-122"/>
                  </a:endParaRPr>
                </a:p>
                <a:p>
                  <a:pPr algn="ctr" defTabSz="914217"/>
                  <a:r>
                    <a:rPr lang="zh-CN" altLang="en-US" sz="1050" spc="300" dirty="0">
                      <a:solidFill>
                        <a:prstClr val="white"/>
                      </a:solidFill>
                      <a:latin typeface="微软雅黑" panose="020B0503020204020204" pitchFamily="34" charset="-122"/>
                      <a:ea typeface="微软雅黑" panose="020B0503020204020204" pitchFamily="34" charset="-122"/>
                    </a:rPr>
                    <a:t>文字三</a:t>
                  </a:r>
                </a:p>
              </p:txBody>
            </p:sp>
          </p:grpSp>
        </p:grpSp>
        <p:grpSp>
          <p:nvGrpSpPr>
            <p:cNvPr id="77" name="组合 76"/>
            <p:cNvGrpSpPr/>
            <p:nvPr/>
          </p:nvGrpSpPr>
          <p:grpSpPr>
            <a:xfrm>
              <a:off x="8375416" y="3010991"/>
              <a:ext cx="639996" cy="319250"/>
              <a:chOff x="8375416" y="3010991"/>
              <a:chExt cx="639996" cy="319250"/>
            </a:xfrm>
          </p:grpSpPr>
          <p:sp>
            <p:nvSpPr>
              <p:cNvPr id="25" name="椭圆 24"/>
              <p:cNvSpPr/>
              <p:nvPr/>
            </p:nvSpPr>
            <p:spPr>
              <a:xfrm>
                <a:off x="8504629" y="3010991"/>
                <a:ext cx="319250" cy="319250"/>
              </a:xfrm>
              <a:prstGeom prst="ellipse">
                <a:avLst/>
              </a:prstGeom>
              <a:solidFill>
                <a:srgbClr val="2790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58" name="文本框 57"/>
              <p:cNvSpPr txBox="1"/>
              <p:nvPr/>
            </p:nvSpPr>
            <p:spPr>
              <a:xfrm>
                <a:off x="8375416" y="3043658"/>
                <a:ext cx="639996" cy="253916"/>
              </a:xfrm>
              <a:prstGeom prst="rect">
                <a:avLst/>
              </a:prstGeom>
              <a:noFill/>
            </p:spPr>
            <p:txBody>
              <a:bodyPr wrap="square" rtlCol="0">
                <a:spAutoFit/>
              </a:bodyPr>
              <a:lstStyle/>
              <a:p>
                <a:pPr algn="ctr" defTabSz="914217"/>
                <a:r>
                  <a:rPr lang="en-US" altLang="zh-CN" sz="1050" spc="300" dirty="0">
                    <a:solidFill>
                      <a:prstClr val="white"/>
                    </a:solidFill>
                    <a:latin typeface="微软雅黑" panose="020B0503020204020204" pitchFamily="34" charset="-122"/>
                    <a:ea typeface="微软雅黑" panose="020B0503020204020204" pitchFamily="34" charset="-122"/>
                  </a:rPr>
                  <a:t>03</a:t>
                </a:r>
                <a:endParaRPr lang="zh-CN" altLang="en-US" sz="1050" spc="300" dirty="0">
                  <a:solidFill>
                    <a:prstClr val="white"/>
                  </a:solidFill>
                  <a:latin typeface="微软雅黑" panose="020B0503020204020204" pitchFamily="34" charset="-122"/>
                  <a:ea typeface="微软雅黑" panose="020B0503020204020204" pitchFamily="34" charset="-122"/>
                </a:endParaRPr>
              </a:p>
            </p:txBody>
          </p:sp>
        </p:grpSp>
      </p:grpSp>
      <p:grpSp>
        <p:nvGrpSpPr>
          <p:cNvPr id="83" name="组合 82"/>
          <p:cNvGrpSpPr/>
          <p:nvPr/>
        </p:nvGrpSpPr>
        <p:grpSpPr>
          <a:xfrm>
            <a:off x="4155591" y="3010991"/>
            <a:ext cx="1395299" cy="1080596"/>
            <a:chOff x="4154889" y="3010991"/>
            <a:chExt cx="1395804" cy="1080596"/>
          </a:xfrm>
        </p:grpSpPr>
        <p:grpSp>
          <p:nvGrpSpPr>
            <p:cNvPr id="81" name="组合 80"/>
            <p:cNvGrpSpPr/>
            <p:nvPr/>
          </p:nvGrpSpPr>
          <p:grpSpPr>
            <a:xfrm>
              <a:off x="4322954" y="3010991"/>
              <a:ext cx="1227739" cy="1080596"/>
              <a:chOff x="4322954" y="3010991"/>
              <a:chExt cx="1227739" cy="1080596"/>
            </a:xfrm>
          </p:grpSpPr>
          <p:sp>
            <p:nvSpPr>
              <p:cNvPr id="27" name="椭圆 26"/>
              <p:cNvSpPr/>
              <p:nvPr/>
            </p:nvSpPr>
            <p:spPr>
              <a:xfrm>
                <a:off x="4389764" y="3010991"/>
                <a:ext cx="1080596" cy="1080596"/>
              </a:xfrm>
              <a:prstGeom prst="ellipse">
                <a:avLst/>
              </a:prstGeom>
              <a:solidFill>
                <a:srgbClr val="2B4E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grpSp>
            <p:nvGrpSpPr>
              <p:cNvPr id="80" name="组合 79"/>
              <p:cNvGrpSpPr/>
              <p:nvPr/>
            </p:nvGrpSpPr>
            <p:grpSpPr>
              <a:xfrm>
                <a:off x="4322954" y="3129577"/>
                <a:ext cx="1227739" cy="840753"/>
                <a:chOff x="4322954" y="3129577"/>
                <a:chExt cx="1227739" cy="840753"/>
              </a:xfrm>
            </p:grpSpPr>
            <p:pic>
              <p:nvPicPr>
                <p:cNvPr id="5" name="图片 4"/>
                <p:cNvPicPr>
                  <a:picLocks noChangeAspect="1"/>
                </p:cNvPicPr>
                <p:nvPr/>
              </p:nvPicPr>
              <p:blipFill>
                <a:blip r:embed="rId6"/>
                <a:stretch>
                  <a:fillRect/>
                </a:stretch>
              </p:blipFill>
              <p:spPr>
                <a:xfrm>
                  <a:off x="4758608" y="3129577"/>
                  <a:ext cx="337523" cy="337523"/>
                </a:xfrm>
                <a:prstGeom prst="rect">
                  <a:avLst/>
                </a:prstGeom>
              </p:spPr>
            </p:pic>
            <p:sp>
              <p:nvSpPr>
                <p:cNvPr id="57" name="文本框 56"/>
                <p:cNvSpPr txBox="1"/>
                <p:nvPr/>
              </p:nvSpPr>
              <p:spPr>
                <a:xfrm>
                  <a:off x="4322954" y="3554832"/>
                  <a:ext cx="1227739" cy="415498"/>
                </a:xfrm>
                <a:prstGeom prst="rect">
                  <a:avLst/>
                </a:prstGeom>
                <a:noFill/>
              </p:spPr>
              <p:txBody>
                <a:bodyPr wrap="square" rtlCol="0">
                  <a:spAutoFit/>
                </a:bodyPr>
                <a:lstStyle/>
                <a:p>
                  <a:pPr algn="ctr" defTabSz="914217"/>
                  <a:r>
                    <a:rPr lang="zh-CN" altLang="en-US" sz="1050" spc="300" dirty="0">
                      <a:solidFill>
                        <a:prstClr val="white"/>
                      </a:solidFill>
                      <a:latin typeface="微软雅黑" panose="020B0503020204020204" pitchFamily="34" charset="-122"/>
                      <a:ea typeface="微软雅黑" panose="020B0503020204020204" pitchFamily="34" charset="-122"/>
                    </a:rPr>
                    <a:t>点击添加</a:t>
                  </a:r>
                  <a:endParaRPr lang="en-US" altLang="zh-CN" sz="1050" spc="300" dirty="0">
                    <a:solidFill>
                      <a:prstClr val="white"/>
                    </a:solidFill>
                    <a:latin typeface="微软雅黑" panose="020B0503020204020204" pitchFamily="34" charset="-122"/>
                    <a:ea typeface="微软雅黑" panose="020B0503020204020204" pitchFamily="34" charset="-122"/>
                  </a:endParaRPr>
                </a:p>
                <a:p>
                  <a:pPr algn="ctr" defTabSz="914217"/>
                  <a:r>
                    <a:rPr lang="zh-CN" altLang="en-US" sz="1050" spc="300" dirty="0">
                      <a:solidFill>
                        <a:prstClr val="white"/>
                      </a:solidFill>
                      <a:latin typeface="微软雅黑" panose="020B0503020204020204" pitchFamily="34" charset="-122"/>
                      <a:ea typeface="微软雅黑" panose="020B0503020204020204" pitchFamily="34" charset="-122"/>
                    </a:rPr>
                    <a:t>文字四</a:t>
                  </a:r>
                </a:p>
              </p:txBody>
            </p:sp>
          </p:grpSp>
        </p:grpSp>
        <p:grpSp>
          <p:nvGrpSpPr>
            <p:cNvPr id="82" name="组合 81"/>
            <p:cNvGrpSpPr/>
            <p:nvPr/>
          </p:nvGrpSpPr>
          <p:grpSpPr>
            <a:xfrm>
              <a:off x="4154889" y="3016004"/>
              <a:ext cx="769536" cy="319250"/>
              <a:chOff x="4154889" y="3016004"/>
              <a:chExt cx="769536" cy="319250"/>
            </a:xfrm>
          </p:grpSpPr>
          <p:sp>
            <p:nvSpPr>
              <p:cNvPr id="28" name="椭圆 27"/>
              <p:cNvSpPr/>
              <p:nvPr/>
            </p:nvSpPr>
            <p:spPr>
              <a:xfrm>
                <a:off x="4348396" y="3016004"/>
                <a:ext cx="319250" cy="319250"/>
              </a:xfrm>
              <a:prstGeom prst="ellipse">
                <a:avLst/>
              </a:prstGeom>
              <a:solidFill>
                <a:srgbClr val="2790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56" name="文本框 55"/>
              <p:cNvSpPr txBox="1"/>
              <p:nvPr/>
            </p:nvSpPr>
            <p:spPr>
              <a:xfrm>
                <a:off x="4154889" y="3048671"/>
                <a:ext cx="769536" cy="253916"/>
              </a:xfrm>
              <a:prstGeom prst="rect">
                <a:avLst/>
              </a:prstGeom>
              <a:noFill/>
            </p:spPr>
            <p:txBody>
              <a:bodyPr wrap="square" rtlCol="0">
                <a:spAutoFit/>
              </a:bodyPr>
              <a:lstStyle/>
              <a:p>
                <a:pPr algn="ctr" defTabSz="914217"/>
                <a:r>
                  <a:rPr lang="en-US" altLang="zh-CN" sz="1050" spc="300" dirty="0">
                    <a:solidFill>
                      <a:prstClr val="white"/>
                    </a:solidFill>
                    <a:latin typeface="微软雅黑" panose="020B0503020204020204" pitchFamily="34" charset="-122"/>
                    <a:ea typeface="微软雅黑" panose="020B0503020204020204" pitchFamily="34" charset="-122"/>
                  </a:rPr>
                  <a:t>04</a:t>
                </a:r>
                <a:endParaRPr lang="zh-CN" altLang="en-US" sz="1050" spc="300" dirty="0">
                  <a:solidFill>
                    <a:prstClr val="white"/>
                  </a:solidFill>
                  <a:latin typeface="微软雅黑" panose="020B0503020204020204" pitchFamily="34" charset="-122"/>
                  <a:ea typeface="微软雅黑" panose="020B0503020204020204" pitchFamily="34" charset="-122"/>
                </a:endParaRPr>
              </a:p>
            </p:txBody>
          </p:sp>
        </p:grpSp>
      </p:grpSp>
      <p:grpSp>
        <p:nvGrpSpPr>
          <p:cNvPr id="89" name="组合 88"/>
          <p:cNvGrpSpPr/>
          <p:nvPr/>
        </p:nvGrpSpPr>
        <p:grpSpPr>
          <a:xfrm>
            <a:off x="2279149" y="4479660"/>
            <a:ext cx="1265076" cy="1080596"/>
            <a:chOff x="2277766" y="4479660"/>
            <a:chExt cx="1265534" cy="1080596"/>
          </a:xfrm>
        </p:grpSpPr>
        <p:grpSp>
          <p:nvGrpSpPr>
            <p:cNvPr id="88" name="组合 87"/>
            <p:cNvGrpSpPr/>
            <p:nvPr/>
          </p:nvGrpSpPr>
          <p:grpSpPr>
            <a:xfrm>
              <a:off x="2413252" y="4479660"/>
              <a:ext cx="1130048" cy="1080596"/>
              <a:chOff x="2413252" y="4479660"/>
              <a:chExt cx="1130048" cy="1080596"/>
            </a:xfrm>
          </p:grpSpPr>
          <p:sp>
            <p:nvSpPr>
              <p:cNvPr id="34" name="椭圆 33"/>
              <p:cNvSpPr/>
              <p:nvPr/>
            </p:nvSpPr>
            <p:spPr>
              <a:xfrm>
                <a:off x="2413252" y="4479660"/>
                <a:ext cx="1080596" cy="1080596"/>
              </a:xfrm>
              <a:prstGeom prst="ellipse">
                <a:avLst/>
              </a:prstGeom>
              <a:solidFill>
                <a:srgbClr val="2B4E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grpSp>
            <p:nvGrpSpPr>
              <p:cNvPr id="87" name="组合 86"/>
              <p:cNvGrpSpPr/>
              <p:nvPr/>
            </p:nvGrpSpPr>
            <p:grpSpPr>
              <a:xfrm>
                <a:off x="2413880" y="4617822"/>
                <a:ext cx="1129420" cy="863562"/>
                <a:chOff x="2413880" y="4617822"/>
                <a:chExt cx="1129420" cy="863562"/>
              </a:xfrm>
            </p:grpSpPr>
            <p:pic>
              <p:nvPicPr>
                <p:cNvPr id="10" name="图片 9"/>
                <p:cNvPicPr>
                  <a:picLocks noChangeAspect="1"/>
                </p:cNvPicPr>
                <p:nvPr/>
              </p:nvPicPr>
              <p:blipFill>
                <a:blip r:embed="rId7"/>
                <a:stretch>
                  <a:fillRect/>
                </a:stretch>
              </p:blipFill>
              <p:spPr>
                <a:xfrm>
                  <a:off x="2850418" y="4617822"/>
                  <a:ext cx="269078" cy="347559"/>
                </a:xfrm>
                <a:prstGeom prst="rect">
                  <a:avLst/>
                </a:prstGeom>
              </p:spPr>
            </p:pic>
            <p:sp>
              <p:nvSpPr>
                <p:cNvPr id="61" name="文本框 60"/>
                <p:cNvSpPr txBox="1"/>
                <p:nvPr/>
              </p:nvSpPr>
              <p:spPr>
                <a:xfrm>
                  <a:off x="2413880" y="5065886"/>
                  <a:ext cx="1129420" cy="415498"/>
                </a:xfrm>
                <a:prstGeom prst="rect">
                  <a:avLst/>
                </a:prstGeom>
                <a:noFill/>
              </p:spPr>
              <p:txBody>
                <a:bodyPr wrap="square" rtlCol="0">
                  <a:spAutoFit/>
                </a:bodyPr>
                <a:lstStyle/>
                <a:p>
                  <a:pPr algn="ctr" defTabSz="914217"/>
                  <a:r>
                    <a:rPr lang="zh-CN" altLang="en-US" sz="1050" spc="300" dirty="0">
                      <a:solidFill>
                        <a:prstClr val="white"/>
                      </a:solidFill>
                      <a:latin typeface="微软雅黑" panose="020B0503020204020204" pitchFamily="34" charset="-122"/>
                      <a:ea typeface="微软雅黑" panose="020B0503020204020204" pitchFamily="34" charset="-122"/>
                    </a:rPr>
                    <a:t>点击添加</a:t>
                  </a:r>
                  <a:endParaRPr lang="en-US" altLang="zh-CN" sz="1050" spc="300" dirty="0">
                    <a:solidFill>
                      <a:prstClr val="white"/>
                    </a:solidFill>
                    <a:latin typeface="微软雅黑" panose="020B0503020204020204" pitchFamily="34" charset="-122"/>
                    <a:ea typeface="微软雅黑" panose="020B0503020204020204" pitchFamily="34" charset="-122"/>
                  </a:endParaRPr>
                </a:p>
                <a:p>
                  <a:pPr algn="ctr" defTabSz="914217"/>
                  <a:r>
                    <a:rPr lang="zh-CN" altLang="en-US" sz="1050" spc="300" dirty="0">
                      <a:solidFill>
                        <a:prstClr val="white"/>
                      </a:solidFill>
                      <a:latin typeface="微软雅黑" panose="020B0503020204020204" pitchFamily="34" charset="-122"/>
                      <a:ea typeface="微软雅黑" panose="020B0503020204020204" pitchFamily="34" charset="-122"/>
                    </a:rPr>
                    <a:t>文字五</a:t>
                  </a:r>
                </a:p>
              </p:txBody>
            </p:sp>
          </p:grpSp>
        </p:grpSp>
        <p:grpSp>
          <p:nvGrpSpPr>
            <p:cNvPr id="86" name="组合 85"/>
            <p:cNvGrpSpPr/>
            <p:nvPr/>
          </p:nvGrpSpPr>
          <p:grpSpPr>
            <a:xfrm>
              <a:off x="2277766" y="4479660"/>
              <a:ext cx="571407" cy="319250"/>
              <a:chOff x="2277766" y="4479660"/>
              <a:chExt cx="571407" cy="319250"/>
            </a:xfrm>
          </p:grpSpPr>
          <p:sp>
            <p:nvSpPr>
              <p:cNvPr id="35" name="椭圆 34"/>
              <p:cNvSpPr/>
              <p:nvPr/>
            </p:nvSpPr>
            <p:spPr>
              <a:xfrm>
                <a:off x="2378273" y="4479660"/>
                <a:ext cx="319250" cy="319250"/>
              </a:xfrm>
              <a:prstGeom prst="ellipse">
                <a:avLst/>
              </a:prstGeom>
              <a:solidFill>
                <a:srgbClr val="2790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60" name="文本框 59"/>
              <p:cNvSpPr txBox="1"/>
              <p:nvPr/>
            </p:nvSpPr>
            <p:spPr>
              <a:xfrm>
                <a:off x="2277766" y="4521046"/>
                <a:ext cx="571407" cy="253916"/>
              </a:xfrm>
              <a:prstGeom prst="rect">
                <a:avLst/>
              </a:prstGeom>
              <a:noFill/>
            </p:spPr>
            <p:txBody>
              <a:bodyPr wrap="square" rtlCol="0">
                <a:spAutoFit/>
              </a:bodyPr>
              <a:lstStyle/>
              <a:p>
                <a:pPr algn="ctr" defTabSz="914217"/>
                <a:r>
                  <a:rPr lang="en-US" altLang="zh-CN" sz="1050" spc="300" dirty="0">
                    <a:solidFill>
                      <a:prstClr val="white"/>
                    </a:solidFill>
                    <a:latin typeface="微软雅黑" panose="020B0503020204020204" pitchFamily="34" charset="-122"/>
                    <a:ea typeface="微软雅黑" panose="020B0503020204020204" pitchFamily="34" charset="-122"/>
                  </a:rPr>
                  <a:t>05</a:t>
                </a:r>
                <a:endParaRPr lang="zh-CN" altLang="en-US" sz="1050" spc="300" dirty="0">
                  <a:solidFill>
                    <a:prstClr val="white"/>
                  </a:solidFill>
                  <a:latin typeface="微软雅黑" panose="020B0503020204020204" pitchFamily="34" charset="-122"/>
                  <a:ea typeface="微软雅黑" panose="020B0503020204020204" pitchFamily="34" charset="-122"/>
                </a:endParaRPr>
              </a:p>
            </p:txBody>
          </p:sp>
        </p:grpSp>
      </p:grpSp>
      <p:grpSp>
        <p:nvGrpSpPr>
          <p:cNvPr id="94" name="组合 93"/>
          <p:cNvGrpSpPr/>
          <p:nvPr/>
        </p:nvGrpSpPr>
        <p:grpSpPr>
          <a:xfrm>
            <a:off x="6400749" y="4479660"/>
            <a:ext cx="1363907" cy="1080596"/>
            <a:chOff x="6400856" y="4479660"/>
            <a:chExt cx="1364401" cy="1080596"/>
          </a:xfrm>
        </p:grpSpPr>
        <p:grpSp>
          <p:nvGrpSpPr>
            <p:cNvPr id="93" name="组合 92"/>
            <p:cNvGrpSpPr/>
            <p:nvPr/>
          </p:nvGrpSpPr>
          <p:grpSpPr>
            <a:xfrm>
              <a:off x="6413147" y="4479660"/>
              <a:ext cx="1352110" cy="1080596"/>
              <a:chOff x="6413147" y="4479660"/>
              <a:chExt cx="1352110" cy="1080596"/>
            </a:xfrm>
          </p:grpSpPr>
          <p:sp>
            <p:nvSpPr>
              <p:cNvPr id="31" name="椭圆 30"/>
              <p:cNvSpPr/>
              <p:nvPr/>
            </p:nvSpPr>
            <p:spPr>
              <a:xfrm>
                <a:off x="6510065" y="4479660"/>
                <a:ext cx="1080596" cy="1080596"/>
              </a:xfrm>
              <a:prstGeom prst="ellipse">
                <a:avLst/>
              </a:prstGeom>
              <a:solidFill>
                <a:srgbClr val="2B4E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grpSp>
            <p:nvGrpSpPr>
              <p:cNvPr id="92" name="组合 91"/>
              <p:cNvGrpSpPr/>
              <p:nvPr/>
            </p:nvGrpSpPr>
            <p:grpSpPr>
              <a:xfrm>
                <a:off x="6413147" y="4736402"/>
                <a:ext cx="1352110" cy="744982"/>
                <a:chOff x="6413147" y="4736402"/>
                <a:chExt cx="1352110" cy="744982"/>
              </a:xfrm>
            </p:grpSpPr>
            <p:pic>
              <p:nvPicPr>
                <p:cNvPr id="6" name="图片 5"/>
                <p:cNvPicPr>
                  <a:picLocks noChangeAspect="1"/>
                </p:cNvPicPr>
                <p:nvPr/>
              </p:nvPicPr>
              <p:blipFill>
                <a:blip r:embed="rId8"/>
                <a:stretch>
                  <a:fillRect/>
                </a:stretch>
              </p:blipFill>
              <p:spPr>
                <a:xfrm>
                  <a:off x="6815023" y="4736402"/>
                  <a:ext cx="470679" cy="228979"/>
                </a:xfrm>
                <a:prstGeom prst="rect">
                  <a:avLst/>
                </a:prstGeom>
              </p:spPr>
            </p:pic>
            <p:sp>
              <p:nvSpPr>
                <p:cNvPr id="64" name="文本框 63"/>
                <p:cNvSpPr txBox="1"/>
                <p:nvPr/>
              </p:nvSpPr>
              <p:spPr>
                <a:xfrm>
                  <a:off x="6413147" y="5065886"/>
                  <a:ext cx="1352110" cy="415498"/>
                </a:xfrm>
                <a:prstGeom prst="rect">
                  <a:avLst/>
                </a:prstGeom>
                <a:noFill/>
              </p:spPr>
              <p:txBody>
                <a:bodyPr wrap="square" rtlCol="0">
                  <a:spAutoFit/>
                </a:bodyPr>
                <a:lstStyle/>
                <a:p>
                  <a:pPr algn="ctr" defTabSz="914217"/>
                  <a:r>
                    <a:rPr lang="zh-CN" altLang="en-US" sz="1050" spc="300" dirty="0">
                      <a:solidFill>
                        <a:prstClr val="white"/>
                      </a:solidFill>
                      <a:latin typeface="微软雅黑" panose="020B0503020204020204" pitchFamily="34" charset="-122"/>
                      <a:ea typeface="微软雅黑" panose="020B0503020204020204" pitchFamily="34" charset="-122"/>
                    </a:rPr>
                    <a:t>点击添加</a:t>
                  </a:r>
                  <a:endParaRPr lang="en-US" altLang="zh-CN" sz="1050" spc="300" dirty="0">
                    <a:solidFill>
                      <a:prstClr val="white"/>
                    </a:solidFill>
                    <a:latin typeface="微软雅黑" panose="020B0503020204020204" pitchFamily="34" charset="-122"/>
                    <a:ea typeface="微软雅黑" panose="020B0503020204020204" pitchFamily="34" charset="-122"/>
                  </a:endParaRPr>
                </a:p>
                <a:p>
                  <a:pPr algn="ctr" defTabSz="914217"/>
                  <a:r>
                    <a:rPr lang="zh-CN" altLang="en-US" sz="1050" spc="300" dirty="0">
                      <a:solidFill>
                        <a:prstClr val="white"/>
                      </a:solidFill>
                      <a:latin typeface="微软雅黑" panose="020B0503020204020204" pitchFamily="34" charset="-122"/>
                      <a:ea typeface="微软雅黑" panose="020B0503020204020204" pitchFamily="34" charset="-122"/>
                    </a:rPr>
                    <a:t>文字六</a:t>
                  </a:r>
                </a:p>
              </p:txBody>
            </p:sp>
          </p:grpSp>
        </p:grpSp>
        <p:grpSp>
          <p:nvGrpSpPr>
            <p:cNvPr id="91" name="组合 90"/>
            <p:cNvGrpSpPr/>
            <p:nvPr/>
          </p:nvGrpSpPr>
          <p:grpSpPr>
            <a:xfrm>
              <a:off x="6400856" y="4479660"/>
              <a:ext cx="521499" cy="319250"/>
              <a:chOff x="6400856" y="4479660"/>
              <a:chExt cx="521499" cy="319250"/>
            </a:xfrm>
          </p:grpSpPr>
          <p:sp>
            <p:nvSpPr>
              <p:cNvPr id="32" name="椭圆 31"/>
              <p:cNvSpPr/>
              <p:nvPr/>
            </p:nvSpPr>
            <p:spPr>
              <a:xfrm>
                <a:off x="6475086" y="4479660"/>
                <a:ext cx="319250" cy="319250"/>
              </a:xfrm>
              <a:prstGeom prst="ellipse">
                <a:avLst/>
              </a:prstGeom>
              <a:solidFill>
                <a:srgbClr val="2790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63" name="文本框 62"/>
              <p:cNvSpPr txBox="1"/>
              <p:nvPr/>
            </p:nvSpPr>
            <p:spPr>
              <a:xfrm>
                <a:off x="6400856" y="4521046"/>
                <a:ext cx="521499" cy="253916"/>
              </a:xfrm>
              <a:prstGeom prst="rect">
                <a:avLst/>
              </a:prstGeom>
              <a:noFill/>
            </p:spPr>
            <p:txBody>
              <a:bodyPr wrap="square" rtlCol="0">
                <a:spAutoFit/>
              </a:bodyPr>
              <a:lstStyle/>
              <a:p>
                <a:pPr algn="ctr" defTabSz="914217"/>
                <a:r>
                  <a:rPr lang="en-US" altLang="zh-CN" sz="1050" spc="300" dirty="0">
                    <a:solidFill>
                      <a:prstClr val="white"/>
                    </a:solidFill>
                    <a:latin typeface="微软雅黑" panose="020B0503020204020204" pitchFamily="34" charset="-122"/>
                    <a:ea typeface="微软雅黑" panose="020B0503020204020204" pitchFamily="34" charset="-122"/>
                  </a:rPr>
                  <a:t>06</a:t>
                </a:r>
                <a:endParaRPr lang="zh-CN" altLang="en-US" sz="1050" spc="300" dirty="0">
                  <a:solidFill>
                    <a:prstClr val="white"/>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4139163284"/>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additive="base">
                                        <p:cTn id="7" dur="500" fill="hold"/>
                                        <p:tgtEl>
                                          <p:spTgt spid="62"/>
                                        </p:tgtEl>
                                        <p:attrNameLst>
                                          <p:attrName>ppt_x</p:attrName>
                                        </p:attrNameLst>
                                      </p:cBhvr>
                                      <p:tavLst>
                                        <p:tav tm="0">
                                          <p:val>
                                            <p:strVal val="0-#ppt_w/2"/>
                                          </p:val>
                                        </p:tav>
                                        <p:tav tm="100000">
                                          <p:val>
                                            <p:strVal val="#ppt_x"/>
                                          </p:val>
                                        </p:tav>
                                      </p:tavLst>
                                    </p:anim>
                                    <p:anim calcmode="lin" valueType="num">
                                      <p:cBhvr additive="base">
                                        <p:cTn id="8" dur="500" fill="hold"/>
                                        <p:tgtEl>
                                          <p:spTgt spid="62"/>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up)">
                                      <p:cBhvr>
                                        <p:cTn id="11" dur="1000"/>
                                        <p:tgtEl>
                                          <p:spTgt spid="41"/>
                                        </p:tgtEl>
                                      </p:cBhvr>
                                    </p:animEffect>
                                  </p:childTnLst>
                                </p:cTn>
                              </p:par>
                              <p:par>
                                <p:cTn id="12" presetID="53" presetClass="entr" presetSubtype="16" fill="hold" nodeType="withEffect">
                                  <p:stCondLst>
                                    <p:cond delay="0"/>
                                  </p:stCondLst>
                                  <p:childTnLst>
                                    <p:set>
                                      <p:cBhvr>
                                        <p:cTn id="13" dur="1" fill="hold">
                                          <p:stCondLst>
                                            <p:cond delay="0"/>
                                          </p:stCondLst>
                                        </p:cTn>
                                        <p:tgtEl>
                                          <p:spTgt spid="48"/>
                                        </p:tgtEl>
                                        <p:attrNameLst>
                                          <p:attrName>style.visibility</p:attrName>
                                        </p:attrNameLst>
                                      </p:cBhvr>
                                      <p:to>
                                        <p:strVal val="visible"/>
                                      </p:to>
                                    </p:set>
                                    <p:anim calcmode="lin" valueType="num">
                                      <p:cBhvr>
                                        <p:cTn id="14" dur="400" fill="hold"/>
                                        <p:tgtEl>
                                          <p:spTgt spid="48"/>
                                        </p:tgtEl>
                                        <p:attrNameLst>
                                          <p:attrName>ppt_w</p:attrName>
                                        </p:attrNameLst>
                                      </p:cBhvr>
                                      <p:tavLst>
                                        <p:tav tm="0">
                                          <p:val>
                                            <p:fltVal val="0"/>
                                          </p:val>
                                        </p:tav>
                                        <p:tav tm="100000">
                                          <p:val>
                                            <p:strVal val="#ppt_w"/>
                                          </p:val>
                                        </p:tav>
                                      </p:tavLst>
                                    </p:anim>
                                    <p:anim calcmode="lin" valueType="num">
                                      <p:cBhvr>
                                        <p:cTn id="15" dur="400" fill="hold"/>
                                        <p:tgtEl>
                                          <p:spTgt spid="48"/>
                                        </p:tgtEl>
                                        <p:attrNameLst>
                                          <p:attrName>ppt_h</p:attrName>
                                        </p:attrNameLst>
                                      </p:cBhvr>
                                      <p:tavLst>
                                        <p:tav tm="0">
                                          <p:val>
                                            <p:fltVal val="0"/>
                                          </p:val>
                                        </p:tav>
                                        <p:tav tm="100000">
                                          <p:val>
                                            <p:strVal val="#ppt_h"/>
                                          </p:val>
                                        </p:tav>
                                      </p:tavLst>
                                    </p:anim>
                                    <p:animEffect transition="in" filter="fade">
                                      <p:cBhvr>
                                        <p:cTn id="16" dur="400"/>
                                        <p:tgtEl>
                                          <p:spTgt spid="48"/>
                                        </p:tgtEl>
                                      </p:cBhvr>
                                    </p:animEffect>
                                  </p:childTnLst>
                                </p:cTn>
                              </p:par>
                              <p:par>
                                <p:cTn id="17" presetID="53" presetClass="entr" presetSubtype="16" fill="hold" nodeType="withEffect">
                                  <p:stCondLst>
                                    <p:cond delay="200"/>
                                  </p:stCondLst>
                                  <p:childTnLst>
                                    <p:set>
                                      <p:cBhvr>
                                        <p:cTn id="18" dur="1" fill="hold">
                                          <p:stCondLst>
                                            <p:cond delay="0"/>
                                          </p:stCondLst>
                                        </p:cTn>
                                        <p:tgtEl>
                                          <p:spTgt spid="17"/>
                                        </p:tgtEl>
                                        <p:attrNameLst>
                                          <p:attrName>style.visibility</p:attrName>
                                        </p:attrNameLst>
                                      </p:cBhvr>
                                      <p:to>
                                        <p:strVal val="visible"/>
                                      </p:to>
                                    </p:set>
                                    <p:anim calcmode="lin" valueType="num">
                                      <p:cBhvr>
                                        <p:cTn id="19" dur="400" fill="hold"/>
                                        <p:tgtEl>
                                          <p:spTgt spid="17"/>
                                        </p:tgtEl>
                                        <p:attrNameLst>
                                          <p:attrName>ppt_w</p:attrName>
                                        </p:attrNameLst>
                                      </p:cBhvr>
                                      <p:tavLst>
                                        <p:tav tm="0">
                                          <p:val>
                                            <p:fltVal val="0"/>
                                          </p:val>
                                        </p:tav>
                                        <p:tav tm="100000">
                                          <p:val>
                                            <p:strVal val="#ppt_w"/>
                                          </p:val>
                                        </p:tav>
                                      </p:tavLst>
                                    </p:anim>
                                    <p:anim calcmode="lin" valueType="num">
                                      <p:cBhvr>
                                        <p:cTn id="20" dur="400" fill="hold"/>
                                        <p:tgtEl>
                                          <p:spTgt spid="17"/>
                                        </p:tgtEl>
                                        <p:attrNameLst>
                                          <p:attrName>ppt_h</p:attrName>
                                        </p:attrNameLst>
                                      </p:cBhvr>
                                      <p:tavLst>
                                        <p:tav tm="0">
                                          <p:val>
                                            <p:fltVal val="0"/>
                                          </p:val>
                                        </p:tav>
                                        <p:tav tm="100000">
                                          <p:val>
                                            <p:strVal val="#ppt_h"/>
                                          </p:val>
                                        </p:tav>
                                      </p:tavLst>
                                    </p:anim>
                                    <p:animEffect transition="in" filter="fade">
                                      <p:cBhvr>
                                        <p:cTn id="21" dur="400"/>
                                        <p:tgtEl>
                                          <p:spTgt spid="17"/>
                                        </p:tgtEl>
                                      </p:cBhvr>
                                    </p:animEffect>
                                  </p:childTnLst>
                                </p:cTn>
                              </p:par>
                              <p:par>
                                <p:cTn id="22" presetID="53" presetClass="entr" presetSubtype="16" fill="hold" nodeType="withEffect">
                                  <p:stCondLst>
                                    <p:cond delay="400"/>
                                  </p:stCondLst>
                                  <p:childTnLst>
                                    <p:set>
                                      <p:cBhvr>
                                        <p:cTn id="23" dur="1" fill="hold">
                                          <p:stCondLst>
                                            <p:cond delay="0"/>
                                          </p:stCondLst>
                                        </p:cTn>
                                        <p:tgtEl>
                                          <p:spTgt spid="23"/>
                                        </p:tgtEl>
                                        <p:attrNameLst>
                                          <p:attrName>style.visibility</p:attrName>
                                        </p:attrNameLst>
                                      </p:cBhvr>
                                      <p:to>
                                        <p:strVal val="visible"/>
                                      </p:to>
                                    </p:set>
                                    <p:anim calcmode="lin" valueType="num">
                                      <p:cBhvr>
                                        <p:cTn id="24" dur="400" fill="hold"/>
                                        <p:tgtEl>
                                          <p:spTgt spid="23"/>
                                        </p:tgtEl>
                                        <p:attrNameLst>
                                          <p:attrName>ppt_w</p:attrName>
                                        </p:attrNameLst>
                                      </p:cBhvr>
                                      <p:tavLst>
                                        <p:tav tm="0">
                                          <p:val>
                                            <p:fltVal val="0"/>
                                          </p:val>
                                        </p:tav>
                                        <p:tav tm="100000">
                                          <p:val>
                                            <p:strVal val="#ppt_w"/>
                                          </p:val>
                                        </p:tav>
                                      </p:tavLst>
                                    </p:anim>
                                    <p:anim calcmode="lin" valueType="num">
                                      <p:cBhvr>
                                        <p:cTn id="25" dur="400" fill="hold"/>
                                        <p:tgtEl>
                                          <p:spTgt spid="23"/>
                                        </p:tgtEl>
                                        <p:attrNameLst>
                                          <p:attrName>ppt_h</p:attrName>
                                        </p:attrNameLst>
                                      </p:cBhvr>
                                      <p:tavLst>
                                        <p:tav tm="0">
                                          <p:val>
                                            <p:fltVal val="0"/>
                                          </p:val>
                                        </p:tav>
                                        <p:tav tm="100000">
                                          <p:val>
                                            <p:strVal val="#ppt_h"/>
                                          </p:val>
                                        </p:tav>
                                      </p:tavLst>
                                    </p:anim>
                                    <p:animEffect transition="in" filter="fade">
                                      <p:cBhvr>
                                        <p:cTn id="26" dur="400"/>
                                        <p:tgtEl>
                                          <p:spTgt spid="23"/>
                                        </p:tgtEl>
                                      </p:cBhvr>
                                    </p:animEffect>
                                  </p:childTnLst>
                                </p:cTn>
                              </p:par>
                              <p:par>
                                <p:cTn id="27" presetID="53" presetClass="entr" presetSubtype="16" fill="hold" nodeType="withEffect">
                                  <p:stCondLst>
                                    <p:cond delay="600"/>
                                  </p:stCondLst>
                                  <p:childTnLst>
                                    <p:set>
                                      <p:cBhvr>
                                        <p:cTn id="28" dur="1" fill="hold">
                                          <p:stCondLst>
                                            <p:cond delay="0"/>
                                          </p:stCondLst>
                                        </p:cTn>
                                        <p:tgtEl>
                                          <p:spTgt spid="101"/>
                                        </p:tgtEl>
                                        <p:attrNameLst>
                                          <p:attrName>style.visibility</p:attrName>
                                        </p:attrNameLst>
                                      </p:cBhvr>
                                      <p:to>
                                        <p:strVal val="visible"/>
                                      </p:to>
                                    </p:set>
                                    <p:anim calcmode="lin" valueType="num">
                                      <p:cBhvr>
                                        <p:cTn id="29" dur="400" fill="hold"/>
                                        <p:tgtEl>
                                          <p:spTgt spid="101"/>
                                        </p:tgtEl>
                                        <p:attrNameLst>
                                          <p:attrName>ppt_w</p:attrName>
                                        </p:attrNameLst>
                                      </p:cBhvr>
                                      <p:tavLst>
                                        <p:tav tm="0">
                                          <p:val>
                                            <p:fltVal val="0"/>
                                          </p:val>
                                        </p:tav>
                                        <p:tav tm="100000">
                                          <p:val>
                                            <p:strVal val="#ppt_w"/>
                                          </p:val>
                                        </p:tav>
                                      </p:tavLst>
                                    </p:anim>
                                    <p:anim calcmode="lin" valueType="num">
                                      <p:cBhvr>
                                        <p:cTn id="30" dur="400" fill="hold"/>
                                        <p:tgtEl>
                                          <p:spTgt spid="101"/>
                                        </p:tgtEl>
                                        <p:attrNameLst>
                                          <p:attrName>ppt_h</p:attrName>
                                        </p:attrNameLst>
                                      </p:cBhvr>
                                      <p:tavLst>
                                        <p:tav tm="0">
                                          <p:val>
                                            <p:fltVal val="0"/>
                                          </p:val>
                                        </p:tav>
                                        <p:tav tm="100000">
                                          <p:val>
                                            <p:strVal val="#ppt_h"/>
                                          </p:val>
                                        </p:tav>
                                      </p:tavLst>
                                    </p:anim>
                                    <p:animEffect transition="in" filter="fade">
                                      <p:cBhvr>
                                        <p:cTn id="31" dur="400"/>
                                        <p:tgtEl>
                                          <p:spTgt spid="101"/>
                                        </p:tgtEl>
                                      </p:cBhvr>
                                    </p:animEffect>
                                  </p:childTnLst>
                                </p:cTn>
                              </p:par>
                              <p:par>
                                <p:cTn id="32" presetID="53" presetClass="entr" presetSubtype="16" fill="hold" nodeType="withEffect">
                                  <p:stCondLst>
                                    <p:cond delay="800"/>
                                  </p:stCondLst>
                                  <p:childTnLst>
                                    <p:set>
                                      <p:cBhvr>
                                        <p:cTn id="33" dur="1" fill="hold">
                                          <p:stCondLst>
                                            <p:cond delay="0"/>
                                          </p:stCondLst>
                                        </p:cTn>
                                        <p:tgtEl>
                                          <p:spTgt spid="40"/>
                                        </p:tgtEl>
                                        <p:attrNameLst>
                                          <p:attrName>style.visibility</p:attrName>
                                        </p:attrNameLst>
                                      </p:cBhvr>
                                      <p:to>
                                        <p:strVal val="visible"/>
                                      </p:to>
                                    </p:set>
                                    <p:anim calcmode="lin" valueType="num">
                                      <p:cBhvr>
                                        <p:cTn id="34" dur="400" fill="hold"/>
                                        <p:tgtEl>
                                          <p:spTgt spid="40"/>
                                        </p:tgtEl>
                                        <p:attrNameLst>
                                          <p:attrName>ppt_w</p:attrName>
                                        </p:attrNameLst>
                                      </p:cBhvr>
                                      <p:tavLst>
                                        <p:tav tm="0">
                                          <p:val>
                                            <p:fltVal val="0"/>
                                          </p:val>
                                        </p:tav>
                                        <p:tav tm="100000">
                                          <p:val>
                                            <p:strVal val="#ppt_w"/>
                                          </p:val>
                                        </p:tav>
                                      </p:tavLst>
                                    </p:anim>
                                    <p:anim calcmode="lin" valueType="num">
                                      <p:cBhvr>
                                        <p:cTn id="35" dur="400" fill="hold"/>
                                        <p:tgtEl>
                                          <p:spTgt spid="40"/>
                                        </p:tgtEl>
                                        <p:attrNameLst>
                                          <p:attrName>ppt_h</p:attrName>
                                        </p:attrNameLst>
                                      </p:cBhvr>
                                      <p:tavLst>
                                        <p:tav tm="0">
                                          <p:val>
                                            <p:fltVal val="0"/>
                                          </p:val>
                                        </p:tav>
                                        <p:tav tm="100000">
                                          <p:val>
                                            <p:strVal val="#ppt_h"/>
                                          </p:val>
                                        </p:tav>
                                      </p:tavLst>
                                    </p:anim>
                                    <p:animEffect transition="in" filter="fade">
                                      <p:cBhvr>
                                        <p:cTn id="36" dur="400"/>
                                        <p:tgtEl>
                                          <p:spTgt spid="40"/>
                                        </p:tgtEl>
                                      </p:cBhvr>
                                    </p:animEffect>
                                  </p:childTnLst>
                                </p:cTn>
                              </p:par>
                              <p:par>
                                <p:cTn id="37" presetID="53" presetClass="entr" presetSubtype="16" fill="hold" nodeType="withEffect">
                                  <p:stCondLst>
                                    <p:cond delay="1000"/>
                                  </p:stCondLst>
                                  <p:childTnLst>
                                    <p:set>
                                      <p:cBhvr>
                                        <p:cTn id="38" dur="1" fill="hold">
                                          <p:stCondLst>
                                            <p:cond delay="0"/>
                                          </p:stCondLst>
                                        </p:cTn>
                                        <p:tgtEl>
                                          <p:spTgt spid="42"/>
                                        </p:tgtEl>
                                        <p:attrNameLst>
                                          <p:attrName>style.visibility</p:attrName>
                                        </p:attrNameLst>
                                      </p:cBhvr>
                                      <p:to>
                                        <p:strVal val="visible"/>
                                      </p:to>
                                    </p:set>
                                    <p:anim calcmode="lin" valueType="num">
                                      <p:cBhvr>
                                        <p:cTn id="39" dur="400" fill="hold"/>
                                        <p:tgtEl>
                                          <p:spTgt spid="42"/>
                                        </p:tgtEl>
                                        <p:attrNameLst>
                                          <p:attrName>ppt_w</p:attrName>
                                        </p:attrNameLst>
                                      </p:cBhvr>
                                      <p:tavLst>
                                        <p:tav tm="0">
                                          <p:val>
                                            <p:fltVal val="0"/>
                                          </p:val>
                                        </p:tav>
                                        <p:tav tm="100000">
                                          <p:val>
                                            <p:strVal val="#ppt_w"/>
                                          </p:val>
                                        </p:tav>
                                      </p:tavLst>
                                    </p:anim>
                                    <p:anim calcmode="lin" valueType="num">
                                      <p:cBhvr>
                                        <p:cTn id="40" dur="400" fill="hold"/>
                                        <p:tgtEl>
                                          <p:spTgt spid="42"/>
                                        </p:tgtEl>
                                        <p:attrNameLst>
                                          <p:attrName>ppt_h</p:attrName>
                                        </p:attrNameLst>
                                      </p:cBhvr>
                                      <p:tavLst>
                                        <p:tav tm="0">
                                          <p:val>
                                            <p:fltVal val="0"/>
                                          </p:val>
                                        </p:tav>
                                        <p:tav tm="100000">
                                          <p:val>
                                            <p:strVal val="#ppt_h"/>
                                          </p:val>
                                        </p:tav>
                                      </p:tavLst>
                                    </p:anim>
                                    <p:animEffect transition="in" filter="fade">
                                      <p:cBhvr>
                                        <p:cTn id="41" dur="400"/>
                                        <p:tgtEl>
                                          <p:spTgt spid="42"/>
                                        </p:tgtEl>
                                      </p:cBhvr>
                                    </p:animEffect>
                                  </p:childTnLst>
                                </p:cTn>
                              </p:par>
                              <p:par>
                                <p:cTn id="42" presetID="53" presetClass="entr" presetSubtype="16" fill="hold" nodeType="withEffect">
                                  <p:stCondLst>
                                    <p:cond delay="1200"/>
                                  </p:stCondLst>
                                  <p:childTnLst>
                                    <p:set>
                                      <p:cBhvr>
                                        <p:cTn id="43" dur="1" fill="hold">
                                          <p:stCondLst>
                                            <p:cond delay="0"/>
                                          </p:stCondLst>
                                        </p:cTn>
                                        <p:tgtEl>
                                          <p:spTgt spid="78"/>
                                        </p:tgtEl>
                                        <p:attrNameLst>
                                          <p:attrName>style.visibility</p:attrName>
                                        </p:attrNameLst>
                                      </p:cBhvr>
                                      <p:to>
                                        <p:strVal val="visible"/>
                                      </p:to>
                                    </p:set>
                                    <p:anim calcmode="lin" valueType="num">
                                      <p:cBhvr>
                                        <p:cTn id="44" dur="400" fill="hold"/>
                                        <p:tgtEl>
                                          <p:spTgt spid="78"/>
                                        </p:tgtEl>
                                        <p:attrNameLst>
                                          <p:attrName>ppt_w</p:attrName>
                                        </p:attrNameLst>
                                      </p:cBhvr>
                                      <p:tavLst>
                                        <p:tav tm="0">
                                          <p:val>
                                            <p:fltVal val="0"/>
                                          </p:val>
                                        </p:tav>
                                        <p:tav tm="100000">
                                          <p:val>
                                            <p:strVal val="#ppt_w"/>
                                          </p:val>
                                        </p:tav>
                                      </p:tavLst>
                                    </p:anim>
                                    <p:anim calcmode="lin" valueType="num">
                                      <p:cBhvr>
                                        <p:cTn id="45" dur="400" fill="hold"/>
                                        <p:tgtEl>
                                          <p:spTgt spid="78"/>
                                        </p:tgtEl>
                                        <p:attrNameLst>
                                          <p:attrName>ppt_h</p:attrName>
                                        </p:attrNameLst>
                                      </p:cBhvr>
                                      <p:tavLst>
                                        <p:tav tm="0">
                                          <p:val>
                                            <p:fltVal val="0"/>
                                          </p:val>
                                        </p:tav>
                                        <p:tav tm="100000">
                                          <p:val>
                                            <p:strVal val="#ppt_h"/>
                                          </p:val>
                                        </p:tav>
                                      </p:tavLst>
                                    </p:anim>
                                    <p:animEffect transition="in" filter="fade">
                                      <p:cBhvr>
                                        <p:cTn id="46" dur="400"/>
                                        <p:tgtEl>
                                          <p:spTgt spid="78"/>
                                        </p:tgtEl>
                                      </p:cBhvr>
                                    </p:animEffect>
                                  </p:childTnLst>
                                </p:cTn>
                              </p:par>
                              <p:par>
                                <p:cTn id="47" presetID="53" presetClass="entr" presetSubtype="16" fill="hold" nodeType="withEffect">
                                  <p:stCondLst>
                                    <p:cond delay="1400"/>
                                  </p:stCondLst>
                                  <p:childTnLst>
                                    <p:set>
                                      <p:cBhvr>
                                        <p:cTn id="48" dur="1" fill="hold">
                                          <p:stCondLst>
                                            <p:cond delay="0"/>
                                          </p:stCondLst>
                                        </p:cTn>
                                        <p:tgtEl>
                                          <p:spTgt spid="79"/>
                                        </p:tgtEl>
                                        <p:attrNameLst>
                                          <p:attrName>style.visibility</p:attrName>
                                        </p:attrNameLst>
                                      </p:cBhvr>
                                      <p:to>
                                        <p:strVal val="visible"/>
                                      </p:to>
                                    </p:set>
                                    <p:anim calcmode="lin" valueType="num">
                                      <p:cBhvr>
                                        <p:cTn id="49" dur="400" fill="hold"/>
                                        <p:tgtEl>
                                          <p:spTgt spid="79"/>
                                        </p:tgtEl>
                                        <p:attrNameLst>
                                          <p:attrName>ppt_w</p:attrName>
                                        </p:attrNameLst>
                                      </p:cBhvr>
                                      <p:tavLst>
                                        <p:tav tm="0">
                                          <p:val>
                                            <p:fltVal val="0"/>
                                          </p:val>
                                        </p:tav>
                                        <p:tav tm="100000">
                                          <p:val>
                                            <p:strVal val="#ppt_w"/>
                                          </p:val>
                                        </p:tav>
                                      </p:tavLst>
                                    </p:anim>
                                    <p:anim calcmode="lin" valueType="num">
                                      <p:cBhvr>
                                        <p:cTn id="50" dur="400" fill="hold"/>
                                        <p:tgtEl>
                                          <p:spTgt spid="79"/>
                                        </p:tgtEl>
                                        <p:attrNameLst>
                                          <p:attrName>ppt_h</p:attrName>
                                        </p:attrNameLst>
                                      </p:cBhvr>
                                      <p:tavLst>
                                        <p:tav tm="0">
                                          <p:val>
                                            <p:fltVal val="0"/>
                                          </p:val>
                                        </p:tav>
                                        <p:tav tm="100000">
                                          <p:val>
                                            <p:strVal val="#ppt_h"/>
                                          </p:val>
                                        </p:tav>
                                      </p:tavLst>
                                    </p:anim>
                                    <p:animEffect transition="in" filter="fade">
                                      <p:cBhvr>
                                        <p:cTn id="51" dur="400"/>
                                        <p:tgtEl>
                                          <p:spTgt spid="79"/>
                                        </p:tgtEl>
                                      </p:cBhvr>
                                    </p:animEffect>
                                  </p:childTnLst>
                                </p:cTn>
                              </p:par>
                              <p:par>
                                <p:cTn id="52" presetID="53" presetClass="entr" presetSubtype="16" fill="hold" nodeType="withEffect">
                                  <p:stCondLst>
                                    <p:cond delay="1600"/>
                                  </p:stCondLst>
                                  <p:childTnLst>
                                    <p:set>
                                      <p:cBhvr>
                                        <p:cTn id="53" dur="1" fill="hold">
                                          <p:stCondLst>
                                            <p:cond delay="0"/>
                                          </p:stCondLst>
                                        </p:cTn>
                                        <p:tgtEl>
                                          <p:spTgt spid="83"/>
                                        </p:tgtEl>
                                        <p:attrNameLst>
                                          <p:attrName>style.visibility</p:attrName>
                                        </p:attrNameLst>
                                      </p:cBhvr>
                                      <p:to>
                                        <p:strVal val="visible"/>
                                      </p:to>
                                    </p:set>
                                    <p:anim calcmode="lin" valueType="num">
                                      <p:cBhvr>
                                        <p:cTn id="54" dur="400" fill="hold"/>
                                        <p:tgtEl>
                                          <p:spTgt spid="83"/>
                                        </p:tgtEl>
                                        <p:attrNameLst>
                                          <p:attrName>ppt_w</p:attrName>
                                        </p:attrNameLst>
                                      </p:cBhvr>
                                      <p:tavLst>
                                        <p:tav tm="0">
                                          <p:val>
                                            <p:fltVal val="0"/>
                                          </p:val>
                                        </p:tav>
                                        <p:tav tm="100000">
                                          <p:val>
                                            <p:strVal val="#ppt_w"/>
                                          </p:val>
                                        </p:tav>
                                      </p:tavLst>
                                    </p:anim>
                                    <p:anim calcmode="lin" valueType="num">
                                      <p:cBhvr>
                                        <p:cTn id="55" dur="400" fill="hold"/>
                                        <p:tgtEl>
                                          <p:spTgt spid="83"/>
                                        </p:tgtEl>
                                        <p:attrNameLst>
                                          <p:attrName>ppt_h</p:attrName>
                                        </p:attrNameLst>
                                      </p:cBhvr>
                                      <p:tavLst>
                                        <p:tav tm="0">
                                          <p:val>
                                            <p:fltVal val="0"/>
                                          </p:val>
                                        </p:tav>
                                        <p:tav tm="100000">
                                          <p:val>
                                            <p:strVal val="#ppt_h"/>
                                          </p:val>
                                        </p:tav>
                                      </p:tavLst>
                                    </p:anim>
                                    <p:animEffect transition="in" filter="fade">
                                      <p:cBhvr>
                                        <p:cTn id="56" dur="400"/>
                                        <p:tgtEl>
                                          <p:spTgt spid="83"/>
                                        </p:tgtEl>
                                      </p:cBhvr>
                                    </p:animEffect>
                                  </p:childTnLst>
                                </p:cTn>
                              </p:par>
                              <p:par>
                                <p:cTn id="57" presetID="53" presetClass="entr" presetSubtype="16" fill="hold" nodeType="withEffect">
                                  <p:stCondLst>
                                    <p:cond delay="2000"/>
                                  </p:stCondLst>
                                  <p:childTnLst>
                                    <p:set>
                                      <p:cBhvr>
                                        <p:cTn id="58" dur="1" fill="hold">
                                          <p:stCondLst>
                                            <p:cond delay="0"/>
                                          </p:stCondLst>
                                        </p:cTn>
                                        <p:tgtEl>
                                          <p:spTgt spid="84"/>
                                        </p:tgtEl>
                                        <p:attrNameLst>
                                          <p:attrName>style.visibility</p:attrName>
                                        </p:attrNameLst>
                                      </p:cBhvr>
                                      <p:to>
                                        <p:strVal val="visible"/>
                                      </p:to>
                                    </p:set>
                                    <p:anim calcmode="lin" valueType="num">
                                      <p:cBhvr>
                                        <p:cTn id="59" dur="400" fill="hold"/>
                                        <p:tgtEl>
                                          <p:spTgt spid="84"/>
                                        </p:tgtEl>
                                        <p:attrNameLst>
                                          <p:attrName>ppt_w</p:attrName>
                                        </p:attrNameLst>
                                      </p:cBhvr>
                                      <p:tavLst>
                                        <p:tav tm="0">
                                          <p:val>
                                            <p:fltVal val="0"/>
                                          </p:val>
                                        </p:tav>
                                        <p:tav tm="100000">
                                          <p:val>
                                            <p:strVal val="#ppt_w"/>
                                          </p:val>
                                        </p:tav>
                                      </p:tavLst>
                                    </p:anim>
                                    <p:anim calcmode="lin" valueType="num">
                                      <p:cBhvr>
                                        <p:cTn id="60" dur="400" fill="hold"/>
                                        <p:tgtEl>
                                          <p:spTgt spid="84"/>
                                        </p:tgtEl>
                                        <p:attrNameLst>
                                          <p:attrName>ppt_h</p:attrName>
                                        </p:attrNameLst>
                                      </p:cBhvr>
                                      <p:tavLst>
                                        <p:tav tm="0">
                                          <p:val>
                                            <p:fltVal val="0"/>
                                          </p:val>
                                        </p:tav>
                                        <p:tav tm="100000">
                                          <p:val>
                                            <p:strVal val="#ppt_h"/>
                                          </p:val>
                                        </p:tav>
                                      </p:tavLst>
                                    </p:anim>
                                    <p:animEffect transition="in" filter="fade">
                                      <p:cBhvr>
                                        <p:cTn id="61" dur="400"/>
                                        <p:tgtEl>
                                          <p:spTgt spid="84"/>
                                        </p:tgtEl>
                                      </p:cBhvr>
                                    </p:animEffect>
                                  </p:childTnLst>
                                </p:cTn>
                              </p:par>
                              <p:par>
                                <p:cTn id="62" presetID="53" presetClass="entr" presetSubtype="16" fill="hold" nodeType="withEffect">
                                  <p:stCondLst>
                                    <p:cond delay="2200"/>
                                  </p:stCondLst>
                                  <p:childTnLst>
                                    <p:set>
                                      <p:cBhvr>
                                        <p:cTn id="63" dur="1" fill="hold">
                                          <p:stCondLst>
                                            <p:cond delay="0"/>
                                          </p:stCondLst>
                                        </p:cTn>
                                        <p:tgtEl>
                                          <p:spTgt spid="85"/>
                                        </p:tgtEl>
                                        <p:attrNameLst>
                                          <p:attrName>style.visibility</p:attrName>
                                        </p:attrNameLst>
                                      </p:cBhvr>
                                      <p:to>
                                        <p:strVal val="visible"/>
                                      </p:to>
                                    </p:set>
                                    <p:anim calcmode="lin" valueType="num">
                                      <p:cBhvr>
                                        <p:cTn id="64" dur="400" fill="hold"/>
                                        <p:tgtEl>
                                          <p:spTgt spid="85"/>
                                        </p:tgtEl>
                                        <p:attrNameLst>
                                          <p:attrName>ppt_w</p:attrName>
                                        </p:attrNameLst>
                                      </p:cBhvr>
                                      <p:tavLst>
                                        <p:tav tm="0">
                                          <p:val>
                                            <p:fltVal val="0"/>
                                          </p:val>
                                        </p:tav>
                                        <p:tav tm="100000">
                                          <p:val>
                                            <p:strVal val="#ppt_w"/>
                                          </p:val>
                                        </p:tav>
                                      </p:tavLst>
                                    </p:anim>
                                    <p:anim calcmode="lin" valueType="num">
                                      <p:cBhvr>
                                        <p:cTn id="65" dur="400" fill="hold"/>
                                        <p:tgtEl>
                                          <p:spTgt spid="85"/>
                                        </p:tgtEl>
                                        <p:attrNameLst>
                                          <p:attrName>ppt_h</p:attrName>
                                        </p:attrNameLst>
                                      </p:cBhvr>
                                      <p:tavLst>
                                        <p:tav tm="0">
                                          <p:val>
                                            <p:fltVal val="0"/>
                                          </p:val>
                                        </p:tav>
                                        <p:tav tm="100000">
                                          <p:val>
                                            <p:strVal val="#ppt_h"/>
                                          </p:val>
                                        </p:tav>
                                      </p:tavLst>
                                    </p:anim>
                                    <p:animEffect transition="in" filter="fade">
                                      <p:cBhvr>
                                        <p:cTn id="66" dur="400"/>
                                        <p:tgtEl>
                                          <p:spTgt spid="85"/>
                                        </p:tgtEl>
                                      </p:cBhvr>
                                    </p:animEffect>
                                  </p:childTnLst>
                                </p:cTn>
                              </p:par>
                              <p:par>
                                <p:cTn id="67" presetID="53" presetClass="entr" presetSubtype="16" fill="hold" nodeType="withEffect">
                                  <p:stCondLst>
                                    <p:cond delay="2400"/>
                                  </p:stCondLst>
                                  <p:childTnLst>
                                    <p:set>
                                      <p:cBhvr>
                                        <p:cTn id="68" dur="1" fill="hold">
                                          <p:stCondLst>
                                            <p:cond delay="0"/>
                                          </p:stCondLst>
                                        </p:cTn>
                                        <p:tgtEl>
                                          <p:spTgt spid="89"/>
                                        </p:tgtEl>
                                        <p:attrNameLst>
                                          <p:attrName>style.visibility</p:attrName>
                                        </p:attrNameLst>
                                      </p:cBhvr>
                                      <p:to>
                                        <p:strVal val="visible"/>
                                      </p:to>
                                    </p:set>
                                    <p:anim calcmode="lin" valueType="num">
                                      <p:cBhvr>
                                        <p:cTn id="69" dur="400" fill="hold"/>
                                        <p:tgtEl>
                                          <p:spTgt spid="89"/>
                                        </p:tgtEl>
                                        <p:attrNameLst>
                                          <p:attrName>ppt_w</p:attrName>
                                        </p:attrNameLst>
                                      </p:cBhvr>
                                      <p:tavLst>
                                        <p:tav tm="0">
                                          <p:val>
                                            <p:fltVal val="0"/>
                                          </p:val>
                                        </p:tav>
                                        <p:tav tm="100000">
                                          <p:val>
                                            <p:strVal val="#ppt_w"/>
                                          </p:val>
                                        </p:tav>
                                      </p:tavLst>
                                    </p:anim>
                                    <p:anim calcmode="lin" valueType="num">
                                      <p:cBhvr>
                                        <p:cTn id="70" dur="400" fill="hold"/>
                                        <p:tgtEl>
                                          <p:spTgt spid="89"/>
                                        </p:tgtEl>
                                        <p:attrNameLst>
                                          <p:attrName>ppt_h</p:attrName>
                                        </p:attrNameLst>
                                      </p:cBhvr>
                                      <p:tavLst>
                                        <p:tav tm="0">
                                          <p:val>
                                            <p:fltVal val="0"/>
                                          </p:val>
                                        </p:tav>
                                        <p:tav tm="100000">
                                          <p:val>
                                            <p:strVal val="#ppt_h"/>
                                          </p:val>
                                        </p:tav>
                                      </p:tavLst>
                                    </p:anim>
                                    <p:animEffect transition="in" filter="fade">
                                      <p:cBhvr>
                                        <p:cTn id="71" dur="400"/>
                                        <p:tgtEl>
                                          <p:spTgt spid="89"/>
                                        </p:tgtEl>
                                      </p:cBhvr>
                                    </p:animEffect>
                                  </p:childTnLst>
                                </p:cTn>
                              </p:par>
                              <p:par>
                                <p:cTn id="72" presetID="53" presetClass="entr" presetSubtype="16" fill="hold" nodeType="withEffect">
                                  <p:stCondLst>
                                    <p:cond delay="2600"/>
                                  </p:stCondLst>
                                  <p:childTnLst>
                                    <p:set>
                                      <p:cBhvr>
                                        <p:cTn id="73" dur="1" fill="hold">
                                          <p:stCondLst>
                                            <p:cond delay="0"/>
                                          </p:stCondLst>
                                        </p:cTn>
                                        <p:tgtEl>
                                          <p:spTgt spid="90"/>
                                        </p:tgtEl>
                                        <p:attrNameLst>
                                          <p:attrName>style.visibility</p:attrName>
                                        </p:attrNameLst>
                                      </p:cBhvr>
                                      <p:to>
                                        <p:strVal val="visible"/>
                                      </p:to>
                                    </p:set>
                                    <p:anim calcmode="lin" valueType="num">
                                      <p:cBhvr>
                                        <p:cTn id="74" dur="400" fill="hold"/>
                                        <p:tgtEl>
                                          <p:spTgt spid="90"/>
                                        </p:tgtEl>
                                        <p:attrNameLst>
                                          <p:attrName>ppt_w</p:attrName>
                                        </p:attrNameLst>
                                      </p:cBhvr>
                                      <p:tavLst>
                                        <p:tav tm="0">
                                          <p:val>
                                            <p:fltVal val="0"/>
                                          </p:val>
                                        </p:tav>
                                        <p:tav tm="100000">
                                          <p:val>
                                            <p:strVal val="#ppt_w"/>
                                          </p:val>
                                        </p:tav>
                                      </p:tavLst>
                                    </p:anim>
                                    <p:anim calcmode="lin" valueType="num">
                                      <p:cBhvr>
                                        <p:cTn id="75" dur="400" fill="hold"/>
                                        <p:tgtEl>
                                          <p:spTgt spid="90"/>
                                        </p:tgtEl>
                                        <p:attrNameLst>
                                          <p:attrName>ppt_h</p:attrName>
                                        </p:attrNameLst>
                                      </p:cBhvr>
                                      <p:tavLst>
                                        <p:tav tm="0">
                                          <p:val>
                                            <p:fltVal val="0"/>
                                          </p:val>
                                        </p:tav>
                                        <p:tav tm="100000">
                                          <p:val>
                                            <p:strVal val="#ppt_h"/>
                                          </p:val>
                                        </p:tav>
                                      </p:tavLst>
                                    </p:anim>
                                    <p:animEffect transition="in" filter="fade">
                                      <p:cBhvr>
                                        <p:cTn id="76" dur="400"/>
                                        <p:tgtEl>
                                          <p:spTgt spid="90"/>
                                        </p:tgtEl>
                                      </p:cBhvr>
                                    </p:animEffect>
                                  </p:childTnLst>
                                </p:cTn>
                              </p:par>
                              <p:par>
                                <p:cTn id="77" presetID="53" presetClass="entr" presetSubtype="16" fill="hold" nodeType="withEffect">
                                  <p:stCondLst>
                                    <p:cond delay="2800"/>
                                  </p:stCondLst>
                                  <p:childTnLst>
                                    <p:set>
                                      <p:cBhvr>
                                        <p:cTn id="78" dur="1" fill="hold">
                                          <p:stCondLst>
                                            <p:cond delay="0"/>
                                          </p:stCondLst>
                                        </p:cTn>
                                        <p:tgtEl>
                                          <p:spTgt spid="94"/>
                                        </p:tgtEl>
                                        <p:attrNameLst>
                                          <p:attrName>style.visibility</p:attrName>
                                        </p:attrNameLst>
                                      </p:cBhvr>
                                      <p:to>
                                        <p:strVal val="visible"/>
                                      </p:to>
                                    </p:set>
                                    <p:anim calcmode="lin" valueType="num">
                                      <p:cBhvr>
                                        <p:cTn id="79" dur="400" fill="hold"/>
                                        <p:tgtEl>
                                          <p:spTgt spid="94"/>
                                        </p:tgtEl>
                                        <p:attrNameLst>
                                          <p:attrName>ppt_w</p:attrName>
                                        </p:attrNameLst>
                                      </p:cBhvr>
                                      <p:tavLst>
                                        <p:tav tm="0">
                                          <p:val>
                                            <p:fltVal val="0"/>
                                          </p:val>
                                        </p:tav>
                                        <p:tav tm="100000">
                                          <p:val>
                                            <p:strVal val="#ppt_w"/>
                                          </p:val>
                                        </p:tav>
                                      </p:tavLst>
                                    </p:anim>
                                    <p:anim calcmode="lin" valueType="num">
                                      <p:cBhvr>
                                        <p:cTn id="80" dur="400" fill="hold"/>
                                        <p:tgtEl>
                                          <p:spTgt spid="94"/>
                                        </p:tgtEl>
                                        <p:attrNameLst>
                                          <p:attrName>ppt_h</p:attrName>
                                        </p:attrNameLst>
                                      </p:cBhvr>
                                      <p:tavLst>
                                        <p:tav tm="0">
                                          <p:val>
                                            <p:fltVal val="0"/>
                                          </p:val>
                                        </p:tav>
                                        <p:tav tm="100000">
                                          <p:val>
                                            <p:strVal val="#ppt_h"/>
                                          </p:val>
                                        </p:tav>
                                      </p:tavLst>
                                    </p:anim>
                                    <p:animEffect transition="in" filter="fade">
                                      <p:cBhvr>
                                        <p:cTn id="81" dur="400"/>
                                        <p:tgtEl>
                                          <p:spTgt spid="94"/>
                                        </p:tgtEl>
                                      </p:cBhvr>
                                    </p:animEffect>
                                  </p:childTnLst>
                                </p:cTn>
                              </p:par>
                              <p:par>
                                <p:cTn id="82" presetID="53" presetClass="entr" presetSubtype="16" fill="hold" nodeType="withEffect">
                                  <p:stCondLst>
                                    <p:cond delay="3000"/>
                                  </p:stCondLst>
                                  <p:childTnLst>
                                    <p:set>
                                      <p:cBhvr>
                                        <p:cTn id="83" dur="1" fill="hold">
                                          <p:stCondLst>
                                            <p:cond delay="0"/>
                                          </p:stCondLst>
                                        </p:cTn>
                                        <p:tgtEl>
                                          <p:spTgt spid="95"/>
                                        </p:tgtEl>
                                        <p:attrNameLst>
                                          <p:attrName>style.visibility</p:attrName>
                                        </p:attrNameLst>
                                      </p:cBhvr>
                                      <p:to>
                                        <p:strVal val="visible"/>
                                      </p:to>
                                    </p:set>
                                    <p:anim calcmode="lin" valueType="num">
                                      <p:cBhvr>
                                        <p:cTn id="84" dur="400" fill="hold"/>
                                        <p:tgtEl>
                                          <p:spTgt spid="95"/>
                                        </p:tgtEl>
                                        <p:attrNameLst>
                                          <p:attrName>ppt_w</p:attrName>
                                        </p:attrNameLst>
                                      </p:cBhvr>
                                      <p:tavLst>
                                        <p:tav tm="0">
                                          <p:val>
                                            <p:fltVal val="0"/>
                                          </p:val>
                                        </p:tav>
                                        <p:tav tm="100000">
                                          <p:val>
                                            <p:strVal val="#ppt_w"/>
                                          </p:val>
                                        </p:tav>
                                      </p:tavLst>
                                    </p:anim>
                                    <p:anim calcmode="lin" valueType="num">
                                      <p:cBhvr>
                                        <p:cTn id="85" dur="400" fill="hold"/>
                                        <p:tgtEl>
                                          <p:spTgt spid="95"/>
                                        </p:tgtEl>
                                        <p:attrNameLst>
                                          <p:attrName>ppt_h</p:attrName>
                                        </p:attrNameLst>
                                      </p:cBhvr>
                                      <p:tavLst>
                                        <p:tav tm="0">
                                          <p:val>
                                            <p:fltVal val="0"/>
                                          </p:val>
                                        </p:tav>
                                        <p:tav tm="100000">
                                          <p:val>
                                            <p:strVal val="#ppt_h"/>
                                          </p:val>
                                        </p:tav>
                                      </p:tavLst>
                                    </p:anim>
                                    <p:animEffect transition="in" filter="fade">
                                      <p:cBhvr>
                                        <p:cTn id="86" dur="400"/>
                                        <p:tgtEl>
                                          <p:spTgt spid="95"/>
                                        </p:tgtEl>
                                      </p:cBhvr>
                                    </p:animEffect>
                                  </p:childTnLst>
                                </p:cTn>
                              </p:par>
                              <p:par>
                                <p:cTn id="87" presetID="53" presetClass="entr" presetSubtype="16" fill="hold" nodeType="withEffect">
                                  <p:stCondLst>
                                    <p:cond delay="3200"/>
                                  </p:stCondLst>
                                  <p:childTnLst>
                                    <p:set>
                                      <p:cBhvr>
                                        <p:cTn id="88" dur="1" fill="hold">
                                          <p:stCondLst>
                                            <p:cond delay="0"/>
                                          </p:stCondLst>
                                        </p:cTn>
                                        <p:tgtEl>
                                          <p:spTgt spid="49"/>
                                        </p:tgtEl>
                                        <p:attrNameLst>
                                          <p:attrName>style.visibility</p:attrName>
                                        </p:attrNameLst>
                                      </p:cBhvr>
                                      <p:to>
                                        <p:strVal val="visible"/>
                                      </p:to>
                                    </p:set>
                                    <p:anim calcmode="lin" valueType="num">
                                      <p:cBhvr>
                                        <p:cTn id="89" dur="400" fill="hold"/>
                                        <p:tgtEl>
                                          <p:spTgt spid="49"/>
                                        </p:tgtEl>
                                        <p:attrNameLst>
                                          <p:attrName>ppt_w</p:attrName>
                                        </p:attrNameLst>
                                      </p:cBhvr>
                                      <p:tavLst>
                                        <p:tav tm="0">
                                          <p:val>
                                            <p:fltVal val="0"/>
                                          </p:val>
                                        </p:tav>
                                        <p:tav tm="100000">
                                          <p:val>
                                            <p:strVal val="#ppt_w"/>
                                          </p:val>
                                        </p:tav>
                                      </p:tavLst>
                                    </p:anim>
                                    <p:anim calcmode="lin" valueType="num">
                                      <p:cBhvr>
                                        <p:cTn id="90" dur="400" fill="hold"/>
                                        <p:tgtEl>
                                          <p:spTgt spid="49"/>
                                        </p:tgtEl>
                                        <p:attrNameLst>
                                          <p:attrName>ppt_h</p:attrName>
                                        </p:attrNameLst>
                                      </p:cBhvr>
                                      <p:tavLst>
                                        <p:tav tm="0">
                                          <p:val>
                                            <p:fltVal val="0"/>
                                          </p:val>
                                        </p:tav>
                                        <p:tav tm="100000">
                                          <p:val>
                                            <p:strVal val="#ppt_h"/>
                                          </p:val>
                                        </p:tav>
                                      </p:tavLst>
                                    </p:anim>
                                    <p:animEffect transition="in" filter="fade">
                                      <p:cBhvr>
                                        <p:cTn id="91" dur="4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3" cstate="screen">
            <a:extLst>
              <a:ext uri="{28A0092B-C50C-407E-A947-70E740481C1C}">
                <a14:useLocalDpi xmlns:a14="http://schemas.microsoft.com/office/drawing/2010/main"/>
              </a:ext>
            </a:extLst>
          </a:blip>
          <a:srcRect t="1176" r="27240"/>
          <a:stretch/>
        </p:blipFill>
        <p:spPr>
          <a:xfrm>
            <a:off x="9727471" y="0"/>
            <a:ext cx="2464529" cy="2276475"/>
          </a:xfrm>
          <a:prstGeom prst="rect">
            <a:avLst/>
          </a:prstGeom>
        </p:spPr>
      </p:pic>
      <p:pic>
        <p:nvPicPr>
          <p:cNvPr id="32" name="图片 31"/>
          <p:cNvPicPr>
            <a:picLocks noChangeAspect="1"/>
          </p:cNvPicPr>
          <p:nvPr/>
        </p:nvPicPr>
        <p:blipFill rotWithShape="1">
          <a:blip r:embed="rId4" cstate="screen">
            <a:extLst>
              <a:ext uri="{28A0092B-C50C-407E-A947-70E740481C1C}">
                <a14:useLocalDpi xmlns:a14="http://schemas.microsoft.com/office/drawing/2010/main"/>
              </a:ext>
            </a:extLst>
          </a:blip>
          <a:srcRect l="-912" t="-544" r="20286" b="-1"/>
          <a:stretch/>
        </p:blipFill>
        <p:spPr>
          <a:xfrm>
            <a:off x="7115453" y="2260600"/>
            <a:ext cx="2743200" cy="2276565"/>
          </a:xfrm>
          <a:prstGeom prst="rect">
            <a:avLst/>
          </a:prstGeom>
        </p:spPr>
      </p:pic>
      <p:pic>
        <p:nvPicPr>
          <p:cNvPr id="31" name="图片 30"/>
          <p:cNvPicPr>
            <a:picLocks noChangeAspect="1"/>
          </p:cNvPicPr>
          <p:nvPr/>
        </p:nvPicPr>
        <p:blipFill rotWithShape="1">
          <a:blip r:embed="rId5" cstate="screen">
            <a:extLst>
              <a:ext uri="{28A0092B-C50C-407E-A947-70E740481C1C}">
                <a14:useLocalDpi xmlns:a14="http://schemas.microsoft.com/office/drawing/2010/main"/>
              </a:ext>
            </a:extLst>
          </a:blip>
          <a:srcRect l="28428" t="22"/>
          <a:stretch/>
        </p:blipFill>
        <p:spPr>
          <a:xfrm>
            <a:off x="4844835" y="0"/>
            <a:ext cx="2495403" cy="2275902"/>
          </a:xfrm>
          <a:prstGeom prst="rect">
            <a:avLst/>
          </a:prstGeom>
        </p:spPr>
      </p:pic>
      <p:pic>
        <p:nvPicPr>
          <p:cNvPr id="30" name="图片 29"/>
          <p:cNvPicPr>
            <a:picLocks noChangeAspect="1"/>
          </p:cNvPicPr>
          <p:nvPr/>
        </p:nvPicPr>
        <p:blipFill rotWithShape="1">
          <a:blip r:embed="rId6" cstate="screen">
            <a:extLst>
              <a:ext uri="{28A0092B-C50C-407E-A947-70E740481C1C}">
                <a14:useLocalDpi xmlns:a14="http://schemas.microsoft.com/office/drawing/2010/main"/>
              </a:ext>
            </a:extLst>
          </a:blip>
          <a:srcRect t="-913" r="29109" b="-1"/>
          <a:stretch/>
        </p:blipFill>
        <p:spPr>
          <a:xfrm>
            <a:off x="2453455" y="2240417"/>
            <a:ext cx="2420945" cy="2296748"/>
          </a:xfrm>
          <a:prstGeom prst="rect">
            <a:avLst/>
          </a:prstGeom>
        </p:spPr>
      </p:pic>
      <p:sp>
        <p:nvSpPr>
          <p:cNvPr id="7" name="文本框 6"/>
          <p:cNvSpPr txBox="1"/>
          <p:nvPr/>
        </p:nvSpPr>
        <p:spPr>
          <a:xfrm>
            <a:off x="379285" y="4889760"/>
            <a:ext cx="3416320" cy="646331"/>
          </a:xfrm>
          <a:prstGeom prst="rect">
            <a:avLst/>
          </a:prstGeom>
          <a:noFill/>
        </p:spPr>
        <p:txBody>
          <a:bodyPr wrap="none" rtlCol="0">
            <a:spAutoFit/>
          </a:bodyPr>
          <a:lstStyle/>
          <a:p>
            <a:pPr algn="ctr">
              <a:spcBef>
                <a:spcPct val="20000"/>
              </a:spcBef>
              <a:spcAft>
                <a:spcPts val="600"/>
              </a:spcAft>
              <a:buClr>
                <a:srgbClr val="1F608B"/>
              </a:buClr>
              <a:buSzPct val="145000"/>
            </a:pPr>
            <a:r>
              <a:rPr lang="zh-CN" altLang="en-US" sz="3600" b="1" dirty="0">
                <a:solidFill>
                  <a:srgbClr val="3D5C7E"/>
                </a:solidFill>
                <a:latin typeface="微软雅黑" panose="020B0503020204020204" pitchFamily="34" charset="-122"/>
                <a:ea typeface="微软雅黑" panose="020B0503020204020204" pitchFamily="34" charset="-122"/>
              </a:rPr>
              <a:t>请插入标题内容</a:t>
            </a:r>
            <a:endParaRPr lang="id-ID" altLang="zh-CN" sz="3600" b="1" dirty="0">
              <a:solidFill>
                <a:srgbClr val="3D5C7E"/>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379285" y="5637066"/>
            <a:ext cx="11433430" cy="664221"/>
          </a:xfrm>
          <a:prstGeom prst="rect">
            <a:avLst/>
          </a:prstGeom>
          <a:noFill/>
        </p:spPr>
        <p:txBody>
          <a:bodyPr wrap="square" rtlCol="0">
            <a:spAutoFit/>
          </a:bodyPr>
          <a:lstStyle/>
          <a:p>
            <a:pPr lvl="0">
              <a:lnSpc>
                <a:spcPct val="120000"/>
              </a:lnSpc>
            </a:pPr>
            <a:r>
              <a:rPr lang="zh-CN" altLang="en-US" sz="1600" dirty="0">
                <a:ln w="3175">
                  <a:noFill/>
                </a:ln>
                <a:solidFill>
                  <a:srgbClr val="424242"/>
                </a:solidFill>
                <a:latin typeface="微软雅黑" panose="020B0503020204020204" pitchFamily="34" charset="-122"/>
                <a:ea typeface="微软雅黑" panose="020B0503020204020204" pitchFamily="34" charset="-122"/>
                <a:cs typeface="Roboto" pitchFamily="2" charset="0"/>
              </a:rPr>
              <a:t>请插入文本的内容请插入文本的内容请插入文本的内容请插入文本的内容请插入文本的内容请插入文本的内容</a:t>
            </a:r>
            <a:r>
              <a:rPr lang="zh-CN" altLang="en-US" sz="1600" dirty="0">
                <a:solidFill>
                  <a:prstClr val="black"/>
                </a:solidFill>
              </a:rPr>
              <a:t>请插入文本的内容请插入文本的内容插入文本的内容请插入文本的内容插入文本的内容请插入文本的内容插入文本的内容请插入文本的内容</a:t>
            </a:r>
          </a:p>
        </p:txBody>
      </p:sp>
      <p:pic>
        <p:nvPicPr>
          <p:cNvPr id="1026" name="Picture 2" descr="https://timgsa.baidu.com/timg?image&amp;quality=80&amp;size=b9999_10000&amp;sec=1488627620425&amp;di=94e2cff999982141896f5efe0b3b7621&amp;imgtype=0&amp;src=http%3A%2F%2Ffile06.16sucai.com%2F2016%2F0316%2Fb0660f963b91e02bfa4da76e2ecfc900.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862931" y="-7593"/>
            <a:ext cx="2581271" cy="2290331"/>
          </a:xfrm>
          <a:prstGeom prst="rect">
            <a:avLst/>
          </a:prstGeom>
          <a:noFill/>
          <a:extLst>
            <a:ext uri="{909E8E84-426E-40DD-AFC4-6F175D3DCCD1}">
              <a14:hiddenFill xmlns:a14="http://schemas.microsoft.com/office/drawing/2010/main">
                <a:solidFill>
                  <a:srgbClr val="FFFFFF"/>
                </a:solidFill>
              </a14:hiddenFill>
            </a:ext>
          </a:extLst>
        </p:spPr>
      </p:pic>
      <p:pic>
        <p:nvPicPr>
          <p:cNvPr id="34" name="图片 33"/>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2436072" y="2264401"/>
            <a:ext cx="2438165" cy="2267226"/>
          </a:xfrm>
          <a:prstGeom prst="rect">
            <a:avLst/>
          </a:prstGeom>
        </p:spPr>
      </p:pic>
      <p:pic>
        <p:nvPicPr>
          <p:cNvPr id="35" name="图片 34"/>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694379" y="2177319"/>
            <a:ext cx="3380579" cy="2363159"/>
          </a:xfrm>
          <a:prstGeom prst="rect">
            <a:avLst/>
          </a:prstGeom>
        </p:spPr>
      </p:pic>
      <p:grpSp>
        <p:nvGrpSpPr>
          <p:cNvPr id="41" name="组合 40"/>
          <p:cNvGrpSpPr/>
          <p:nvPr/>
        </p:nvGrpSpPr>
        <p:grpSpPr>
          <a:xfrm>
            <a:off x="4874400" y="2269165"/>
            <a:ext cx="2466000" cy="2268000"/>
            <a:chOff x="4874400" y="2269165"/>
            <a:chExt cx="2466000" cy="2268000"/>
          </a:xfrm>
        </p:grpSpPr>
        <p:sp>
          <p:nvSpPr>
            <p:cNvPr id="3" name="矩形 2"/>
            <p:cNvSpPr/>
            <p:nvPr/>
          </p:nvSpPr>
          <p:spPr>
            <a:xfrm>
              <a:off x="4874400" y="2269165"/>
              <a:ext cx="2466000" cy="2268000"/>
            </a:xfrm>
            <a:prstGeom prst="rect">
              <a:avLst/>
            </a:prstGeom>
            <a:solidFill>
              <a:srgbClr val="040F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11" name="图片 10"/>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5860001" y="2571004"/>
              <a:ext cx="471997" cy="471997"/>
            </a:xfrm>
            <a:prstGeom prst="rect">
              <a:avLst/>
            </a:prstGeom>
          </p:spPr>
        </p:pic>
        <p:grpSp>
          <p:nvGrpSpPr>
            <p:cNvPr id="23" name="组合 22"/>
            <p:cNvGrpSpPr/>
            <p:nvPr/>
          </p:nvGrpSpPr>
          <p:grpSpPr>
            <a:xfrm>
              <a:off x="5180525" y="3197555"/>
              <a:ext cx="1830950" cy="738664"/>
              <a:chOff x="2766073" y="948172"/>
              <a:chExt cx="1830950" cy="738664"/>
            </a:xfrm>
          </p:grpSpPr>
          <p:sp>
            <p:nvSpPr>
              <p:cNvPr id="24" name="文本框 23"/>
              <p:cNvSpPr txBox="1"/>
              <p:nvPr/>
            </p:nvSpPr>
            <p:spPr>
              <a:xfrm>
                <a:off x="2823781" y="948172"/>
                <a:ext cx="1715534" cy="276999"/>
              </a:xfrm>
              <a:prstGeom prst="rect">
                <a:avLst/>
              </a:prstGeom>
              <a:noFill/>
            </p:spPr>
            <p:txBody>
              <a:bodyPr wrap="none" rtlCol="0">
                <a:spAutoFit/>
              </a:bodyPr>
              <a:lstStyle/>
              <a:p>
                <a:r>
                  <a:rPr lang="en-US" altLang="zh-CN" sz="1200" b="1" dirty="0">
                    <a:solidFill>
                      <a:prstClr val="white"/>
                    </a:solidFill>
                    <a:latin typeface="Arial" panose="020B0604020202020204" pitchFamily="34" charset="0"/>
                    <a:cs typeface="Arial" panose="020B0604020202020204" pitchFamily="34" charset="0"/>
                  </a:rPr>
                  <a:t>Lorem Ipsum Project</a:t>
                </a:r>
                <a:endParaRPr lang="zh-CN" altLang="en-US" sz="1200" b="1" dirty="0">
                  <a:solidFill>
                    <a:prstClr val="white"/>
                  </a:solidFill>
                  <a:latin typeface="Arial" panose="020B0604020202020204" pitchFamily="34" charset="0"/>
                  <a:cs typeface="Arial" panose="020B0604020202020204" pitchFamily="34" charset="0"/>
                </a:endParaRPr>
              </a:p>
            </p:txBody>
          </p:sp>
          <p:sp>
            <p:nvSpPr>
              <p:cNvPr id="25" name="文本框 24"/>
              <p:cNvSpPr txBox="1"/>
              <p:nvPr/>
            </p:nvSpPr>
            <p:spPr>
              <a:xfrm>
                <a:off x="2766073" y="1225171"/>
                <a:ext cx="1830950" cy="461665"/>
              </a:xfrm>
              <a:prstGeom prst="rect">
                <a:avLst/>
              </a:prstGeom>
              <a:noFill/>
            </p:spPr>
            <p:txBody>
              <a:bodyPr wrap="none" rtlCol="0">
                <a:spAutoFit/>
              </a:bodyPr>
              <a:lstStyle/>
              <a:p>
                <a:pPr algn="ctr"/>
                <a:r>
                  <a:rPr lang="en-US" altLang="zh-CN" sz="1200" dirty="0" err="1">
                    <a:solidFill>
                      <a:prstClr val="white"/>
                    </a:solidFill>
                    <a:latin typeface="Arial" panose="020B0604020202020204" pitchFamily="34" charset="0"/>
                    <a:cs typeface="Arial" panose="020B0604020202020204" pitchFamily="34" charset="0"/>
                  </a:rPr>
                  <a:t>Sed</a:t>
                </a:r>
                <a:r>
                  <a:rPr lang="en-US" altLang="zh-CN" sz="1200" dirty="0">
                    <a:solidFill>
                      <a:prstClr val="white"/>
                    </a:solidFill>
                    <a:latin typeface="Arial" panose="020B0604020202020204" pitchFamily="34" charset="0"/>
                    <a:cs typeface="Arial" panose="020B0604020202020204" pitchFamily="34" charset="0"/>
                  </a:rPr>
                  <a:t> </a:t>
                </a:r>
                <a:r>
                  <a:rPr lang="en-US" altLang="zh-CN" sz="1200" dirty="0" err="1">
                    <a:solidFill>
                      <a:prstClr val="white"/>
                    </a:solidFill>
                    <a:latin typeface="Arial" panose="020B0604020202020204" pitchFamily="34" charset="0"/>
                    <a:cs typeface="Arial" panose="020B0604020202020204" pitchFamily="34" charset="0"/>
                  </a:rPr>
                  <a:t>ut</a:t>
                </a:r>
                <a:r>
                  <a:rPr lang="en-US" altLang="zh-CN" sz="1200" dirty="0">
                    <a:solidFill>
                      <a:prstClr val="white"/>
                    </a:solidFill>
                    <a:latin typeface="Arial" panose="020B0604020202020204" pitchFamily="34" charset="0"/>
                    <a:cs typeface="Arial" panose="020B0604020202020204" pitchFamily="34" charset="0"/>
                  </a:rPr>
                  <a:t> </a:t>
                </a:r>
                <a:r>
                  <a:rPr lang="en-US" altLang="zh-CN" sz="1200" dirty="0" err="1">
                    <a:solidFill>
                      <a:prstClr val="white"/>
                    </a:solidFill>
                    <a:latin typeface="Arial" panose="020B0604020202020204" pitchFamily="34" charset="0"/>
                    <a:cs typeface="Arial" panose="020B0604020202020204" pitchFamily="34" charset="0"/>
                  </a:rPr>
                  <a:t>persp</a:t>
                </a:r>
                <a:r>
                  <a:rPr lang="en-US" altLang="zh-CN" sz="1200" dirty="0">
                    <a:solidFill>
                      <a:prstClr val="white"/>
                    </a:solidFill>
                    <a:latin typeface="Arial" panose="020B0604020202020204" pitchFamily="34" charset="0"/>
                    <a:cs typeface="Arial" panose="020B0604020202020204" pitchFamily="34" charset="0"/>
                  </a:rPr>
                  <a:t> </a:t>
                </a:r>
                <a:r>
                  <a:rPr lang="en-US" altLang="zh-CN" sz="1200" dirty="0" err="1">
                    <a:solidFill>
                      <a:prstClr val="white"/>
                    </a:solidFill>
                    <a:latin typeface="Arial" panose="020B0604020202020204" pitchFamily="34" charset="0"/>
                    <a:cs typeface="Arial" panose="020B0604020202020204" pitchFamily="34" charset="0"/>
                  </a:rPr>
                  <a:t>klatis</a:t>
                </a:r>
                <a:r>
                  <a:rPr lang="en-US" altLang="zh-CN" sz="1200" dirty="0">
                    <a:solidFill>
                      <a:prstClr val="white"/>
                    </a:solidFill>
                    <a:latin typeface="Arial" panose="020B0604020202020204" pitchFamily="34" charset="0"/>
                    <a:cs typeface="Arial" panose="020B0604020202020204" pitchFamily="34" charset="0"/>
                  </a:rPr>
                  <a:t> </a:t>
                </a:r>
                <a:r>
                  <a:rPr lang="en-US" altLang="zh-CN" sz="1200" dirty="0" err="1">
                    <a:solidFill>
                      <a:prstClr val="white"/>
                    </a:solidFill>
                    <a:latin typeface="Arial" panose="020B0604020202020204" pitchFamily="34" charset="0"/>
                    <a:cs typeface="Arial" panose="020B0604020202020204" pitchFamily="34" charset="0"/>
                  </a:rPr>
                  <a:t>unde</a:t>
                </a:r>
                <a:endParaRPr lang="en-US" altLang="zh-CN" sz="1200" dirty="0">
                  <a:solidFill>
                    <a:prstClr val="white"/>
                  </a:solidFill>
                  <a:latin typeface="Arial" panose="020B0604020202020204" pitchFamily="34" charset="0"/>
                  <a:cs typeface="Arial" panose="020B0604020202020204" pitchFamily="34" charset="0"/>
                </a:endParaRPr>
              </a:p>
              <a:p>
                <a:pPr algn="ctr"/>
                <a:r>
                  <a:rPr lang="en-US" altLang="zh-CN" sz="1200" dirty="0">
                    <a:solidFill>
                      <a:prstClr val="white"/>
                    </a:solidFill>
                    <a:latin typeface="Arial" panose="020B0604020202020204" pitchFamily="34" charset="0"/>
                    <a:cs typeface="Arial" panose="020B0604020202020204" pitchFamily="34" charset="0"/>
                  </a:rPr>
                  <a:t>Omnis </a:t>
                </a:r>
                <a:r>
                  <a:rPr lang="en-US" altLang="zh-CN" sz="1200" dirty="0" err="1">
                    <a:solidFill>
                      <a:prstClr val="white"/>
                    </a:solidFill>
                    <a:latin typeface="Arial" panose="020B0604020202020204" pitchFamily="34" charset="0"/>
                    <a:cs typeface="Arial" panose="020B0604020202020204" pitchFamily="34" charset="0"/>
                  </a:rPr>
                  <a:t>iste</a:t>
                </a:r>
                <a:r>
                  <a:rPr lang="en-US" altLang="zh-CN" sz="1200" dirty="0">
                    <a:solidFill>
                      <a:prstClr val="white"/>
                    </a:solidFill>
                    <a:latin typeface="Arial" panose="020B0604020202020204" pitchFamily="34" charset="0"/>
                    <a:cs typeface="Arial" panose="020B0604020202020204" pitchFamily="34" charset="0"/>
                  </a:rPr>
                  <a:t> </a:t>
                </a:r>
                <a:r>
                  <a:rPr lang="en-US" altLang="zh-CN" sz="1200" dirty="0" err="1">
                    <a:solidFill>
                      <a:prstClr val="white"/>
                    </a:solidFill>
                    <a:latin typeface="Arial" panose="020B0604020202020204" pitchFamily="34" charset="0"/>
                    <a:cs typeface="Arial" panose="020B0604020202020204" pitchFamily="34" charset="0"/>
                  </a:rPr>
                  <a:t>natus</a:t>
                </a:r>
                <a:r>
                  <a:rPr lang="en-US" altLang="zh-CN" sz="1200" dirty="0">
                    <a:solidFill>
                      <a:prstClr val="white"/>
                    </a:solidFill>
                    <a:latin typeface="Arial" panose="020B0604020202020204" pitchFamily="34" charset="0"/>
                    <a:cs typeface="Arial" panose="020B0604020202020204" pitchFamily="34" charset="0"/>
                  </a:rPr>
                  <a:t> error</a:t>
                </a:r>
                <a:endParaRPr lang="zh-CN" altLang="en-US" sz="1200" dirty="0">
                  <a:solidFill>
                    <a:prstClr val="white"/>
                  </a:solidFill>
                  <a:latin typeface="Arial" panose="020B0604020202020204" pitchFamily="34" charset="0"/>
                  <a:cs typeface="Arial" panose="020B0604020202020204" pitchFamily="34" charset="0"/>
                </a:endParaRPr>
              </a:p>
            </p:txBody>
          </p:sp>
        </p:grpSp>
      </p:grpSp>
      <p:pic>
        <p:nvPicPr>
          <p:cNvPr id="38" name="图片 37"/>
          <p:cNvPicPr>
            <a:picLocks noChangeAspect="1"/>
          </p:cNvPicPr>
          <p:nvPr/>
        </p:nvPicPr>
        <p:blipFill rotWithShape="1">
          <a:blip r:embed="rId11" cstate="screen">
            <a:extLst>
              <a:ext uri="{28A0092B-C50C-407E-A947-70E740481C1C}">
                <a14:useLocalDpi xmlns:a14="http://schemas.microsoft.com/office/drawing/2010/main"/>
              </a:ext>
            </a:extLst>
          </a:blip>
          <a:srcRect r="218" b="6031"/>
          <a:stretch/>
        </p:blipFill>
        <p:spPr>
          <a:xfrm>
            <a:off x="9371040" y="-102"/>
            <a:ext cx="3082311" cy="2351184"/>
          </a:xfrm>
          <a:prstGeom prst="rect">
            <a:avLst/>
          </a:prstGeom>
        </p:spPr>
      </p:pic>
      <p:grpSp>
        <p:nvGrpSpPr>
          <p:cNvPr id="37" name="组合 36"/>
          <p:cNvGrpSpPr/>
          <p:nvPr/>
        </p:nvGrpSpPr>
        <p:grpSpPr>
          <a:xfrm>
            <a:off x="7340238" y="-3976"/>
            <a:ext cx="2409477" cy="2286715"/>
            <a:chOff x="7340238" y="-3976"/>
            <a:chExt cx="2409477" cy="2286715"/>
          </a:xfrm>
        </p:grpSpPr>
        <p:sp>
          <p:nvSpPr>
            <p:cNvPr id="5" name="矩形 4"/>
            <p:cNvSpPr/>
            <p:nvPr/>
          </p:nvSpPr>
          <p:spPr>
            <a:xfrm>
              <a:off x="7340238" y="-3976"/>
              <a:ext cx="2409477" cy="2286715"/>
            </a:xfrm>
            <a:prstGeom prst="rect">
              <a:avLst/>
            </a:prstGeom>
            <a:solidFill>
              <a:srgbClr val="2790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12" name="图片 11"/>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8334200" y="473011"/>
              <a:ext cx="352500" cy="352500"/>
            </a:xfrm>
            <a:prstGeom prst="rect">
              <a:avLst/>
            </a:prstGeom>
          </p:spPr>
        </p:pic>
        <p:grpSp>
          <p:nvGrpSpPr>
            <p:cNvPr id="17" name="组合 16"/>
            <p:cNvGrpSpPr/>
            <p:nvPr/>
          </p:nvGrpSpPr>
          <p:grpSpPr>
            <a:xfrm>
              <a:off x="7594975" y="948172"/>
              <a:ext cx="1830950" cy="738664"/>
              <a:chOff x="2766073" y="948172"/>
              <a:chExt cx="1830950" cy="738664"/>
            </a:xfrm>
          </p:grpSpPr>
          <p:sp>
            <p:nvSpPr>
              <p:cNvPr id="18" name="文本框 17"/>
              <p:cNvSpPr txBox="1"/>
              <p:nvPr/>
            </p:nvSpPr>
            <p:spPr>
              <a:xfrm>
                <a:off x="2823781" y="948172"/>
                <a:ext cx="1715534" cy="276999"/>
              </a:xfrm>
              <a:prstGeom prst="rect">
                <a:avLst/>
              </a:prstGeom>
              <a:noFill/>
            </p:spPr>
            <p:txBody>
              <a:bodyPr wrap="none" rtlCol="0">
                <a:spAutoFit/>
              </a:bodyPr>
              <a:lstStyle/>
              <a:p>
                <a:r>
                  <a:rPr lang="en-US" altLang="zh-CN" sz="1200" b="1" dirty="0">
                    <a:solidFill>
                      <a:prstClr val="white"/>
                    </a:solidFill>
                    <a:latin typeface="Arial" panose="020B0604020202020204" pitchFamily="34" charset="0"/>
                    <a:cs typeface="Arial" panose="020B0604020202020204" pitchFamily="34" charset="0"/>
                  </a:rPr>
                  <a:t>Lorem Ipsum Project</a:t>
                </a:r>
                <a:endParaRPr lang="zh-CN" altLang="en-US" sz="1200" b="1" dirty="0">
                  <a:solidFill>
                    <a:prstClr val="white"/>
                  </a:solidFill>
                  <a:latin typeface="Arial" panose="020B0604020202020204" pitchFamily="34" charset="0"/>
                  <a:cs typeface="Arial" panose="020B0604020202020204" pitchFamily="34" charset="0"/>
                </a:endParaRPr>
              </a:p>
            </p:txBody>
          </p:sp>
          <p:sp>
            <p:nvSpPr>
              <p:cNvPr id="19" name="文本框 18"/>
              <p:cNvSpPr txBox="1"/>
              <p:nvPr/>
            </p:nvSpPr>
            <p:spPr>
              <a:xfrm>
                <a:off x="2766073" y="1225171"/>
                <a:ext cx="1830950" cy="461665"/>
              </a:xfrm>
              <a:prstGeom prst="rect">
                <a:avLst/>
              </a:prstGeom>
              <a:noFill/>
            </p:spPr>
            <p:txBody>
              <a:bodyPr wrap="none" rtlCol="0">
                <a:spAutoFit/>
              </a:bodyPr>
              <a:lstStyle/>
              <a:p>
                <a:pPr algn="ctr"/>
                <a:r>
                  <a:rPr lang="en-US" altLang="zh-CN" sz="1200" dirty="0" err="1">
                    <a:solidFill>
                      <a:prstClr val="white"/>
                    </a:solidFill>
                    <a:latin typeface="Arial" panose="020B0604020202020204" pitchFamily="34" charset="0"/>
                    <a:cs typeface="Arial" panose="020B0604020202020204" pitchFamily="34" charset="0"/>
                  </a:rPr>
                  <a:t>Sed</a:t>
                </a:r>
                <a:r>
                  <a:rPr lang="en-US" altLang="zh-CN" sz="1200" dirty="0">
                    <a:solidFill>
                      <a:prstClr val="white"/>
                    </a:solidFill>
                    <a:latin typeface="Arial" panose="020B0604020202020204" pitchFamily="34" charset="0"/>
                    <a:cs typeface="Arial" panose="020B0604020202020204" pitchFamily="34" charset="0"/>
                  </a:rPr>
                  <a:t> </a:t>
                </a:r>
                <a:r>
                  <a:rPr lang="en-US" altLang="zh-CN" sz="1200" dirty="0" err="1">
                    <a:solidFill>
                      <a:prstClr val="white"/>
                    </a:solidFill>
                    <a:latin typeface="Arial" panose="020B0604020202020204" pitchFamily="34" charset="0"/>
                    <a:cs typeface="Arial" panose="020B0604020202020204" pitchFamily="34" charset="0"/>
                  </a:rPr>
                  <a:t>ut</a:t>
                </a:r>
                <a:r>
                  <a:rPr lang="en-US" altLang="zh-CN" sz="1200" dirty="0">
                    <a:solidFill>
                      <a:prstClr val="white"/>
                    </a:solidFill>
                    <a:latin typeface="Arial" panose="020B0604020202020204" pitchFamily="34" charset="0"/>
                    <a:cs typeface="Arial" panose="020B0604020202020204" pitchFamily="34" charset="0"/>
                  </a:rPr>
                  <a:t> </a:t>
                </a:r>
                <a:r>
                  <a:rPr lang="en-US" altLang="zh-CN" sz="1200" dirty="0" err="1">
                    <a:solidFill>
                      <a:prstClr val="white"/>
                    </a:solidFill>
                    <a:latin typeface="Arial" panose="020B0604020202020204" pitchFamily="34" charset="0"/>
                    <a:cs typeface="Arial" panose="020B0604020202020204" pitchFamily="34" charset="0"/>
                  </a:rPr>
                  <a:t>persp</a:t>
                </a:r>
                <a:r>
                  <a:rPr lang="en-US" altLang="zh-CN" sz="1200" dirty="0">
                    <a:solidFill>
                      <a:prstClr val="white"/>
                    </a:solidFill>
                    <a:latin typeface="Arial" panose="020B0604020202020204" pitchFamily="34" charset="0"/>
                    <a:cs typeface="Arial" panose="020B0604020202020204" pitchFamily="34" charset="0"/>
                  </a:rPr>
                  <a:t> </a:t>
                </a:r>
                <a:r>
                  <a:rPr lang="en-US" altLang="zh-CN" sz="1200" dirty="0" err="1">
                    <a:solidFill>
                      <a:prstClr val="white"/>
                    </a:solidFill>
                    <a:latin typeface="Arial" panose="020B0604020202020204" pitchFamily="34" charset="0"/>
                    <a:cs typeface="Arial" panose="020B0604020202020204" pitchFamily="34" charset="0"/>
                  </a:rPr>
                  <a:t>klatis</a:t>
                </a:r>
                <a:r>
                  <a:rPr lang="en-US" altLang="zh-CN" sz="1200" dirty="0">
                    <a:solidFill>
                      <a:prstClr val="white"/>
                    </a:solidFill>
                    <a:latin typeface="Arial" panose="020B0604020202020204" pitchFamily="34" charset="0"/>
                    <a:cs typeface="Arial" panose="020B0604020202020204" pitchFamily="34" charset="0"/>
                  </a:rPr>
                  <a:t> </a:t>
                </a:r>
                <a:r>
                  <a:rPr lang="en-US" altLang="zh-CN" sz="1200" dirty="0" err="1">
                    <a:solidFill>
                      <a:prstClr val="white"/>
                    </a:solidFill>
                    <a:latin typeface="Arial" panose="020B0604020202020204" pitchFamily="34" charset="0"/>
                    <a:cs typeface="Arial" panose="020B0604020202020204" pitchFamily="34" charset="0"/>
                  </a:rPr>
                  <a:t>unde</a:t>
                </a:r>
                <a:endParaRPr lang="en-US" altLang="zh-CN" sz="1200" dirty="0">
                  <a:solidFill>
                    <a:prstClr val="white"/>
                  </a:solidFill>
                  <a:latin typeface="Arial" panose="020B0604020202020204" pitchFamily="34" charset="0"/>
                  <a:cs typeface="Arial" panose="020B0604020202020204" pitchFamily="34" charset="0"/>
                </a:endParaRPr>
              </a:p>
              <a:p>
                <a:pPr algn="ctr"/>
                <a:r>
                  <a:rPr lang="en-US" altLang="zh-CN" sz="1200" dirty="0">
                    <a:solidFill>
                      <a:prstClr val="white"/>
                    </a:solidFill>
                    <a:latin typeface="Arial" panose="020B0604020202020204" pitchFamily="34" charset="0"/>
                    <a:cs typeface="Arial" panose="020B0604020202020204" pitchFamily="34" charset="0"/>
                  </a:rPr>
                  <a:t>Omnis </a:t>
                </a:r>
                <a:r>
                  <a:rPr lang="en-US" altLang="zh-CN" sz="1200" dirty="0" err="1">
                    <a:solidFill>
                      <a:prstClr val="white"/>
                    </a:solidFill>
                    <a:latin typeface="Arial" panose="020B0604020202020204" pitchFamily="34" charset="0"/>
                    <a:cs typeface="Arial" panose="020B0604020202020204" pitchFamily="34" charset="0"/>
                  </a:rPr>
                  <a:t>iste</a:t>
                </a:r>
                <a:r>
                  <a:rPr lang="en-US" altLang="zh-CN" sz="1200" dirty="0">
                    <a:solidFill>
                      <a:prstClr val="white"/>
                    </a:solidFill>
                    <a:latin typeface="Arial" panose="020B0604020202020204" pitchFamily="34" charset="0"/>
                    <a:cs typeface="Arial" panose="020B0604020202020204" pitchFamily="34" charset="0"/>
                  </a:rPr>
                  <a:t> </a:t>
                </a:r>
                <a:r>
                  <a:rPr lang="en-US" altLang="zh-CN" sz="1200" dirty="0" err="1">
                    <a:solidFill>
                      <a:prstClr val="white"/>
                    </a:solidFill>
                    <a:latin typeface="Arial" panose="020B0604020202020204" pitchFamily="34" charset="0"/>
                    <a:cs typeface="Arial" panose="020B0604020202020204" pitchFamily="34" charset="0"/>
                  </a:rPr>
                  <a:t>natus</a:t>
                </a:r>
                <a:r>
                  <a:rPr lang="en-US" altLang="zh-CN" sz="1200" dirty="0">
                    <a:solidFill>
                      <a:prstClr val="white"/>
                    </a:solidFill>
                    <a:latin typeface="Arial" panose="020B0604020202020204" pitchFamily="34" charset="0"/>
                    <a:cs typeface="Arial" panose="020B0604020202020204" pitchFamily="34" charset="0"/>
                  </a:rPr>
                  <a:t> error</a:t>
                </a:r>
                <a:endParaRPr lang="zh-CN" altLang="en-US" sz="1200" dirty="0">
                  <a:solidFill>
                    <a:prstClr val="white"/>
                  </a:solidFill>
                  <a:latin typeface="Arial" panose="020B0604020202020204" pitchFamily="34" charset="0"/>
                  <a:cs typeface="Arial" panose="020B0604020202020204" pitchFamily="34" charset="0"/>
                </a:endParaRPr>
              </a:p>
            </p:txBody>
          </p:sp>
        </p:grpSp>
      </p:grpSp>
      <p:grpSp>
        <p:nvGrpSpPr>
          <p:cNvPr id="40" name="组合 39"/>
          <p:cNvGrpSpPr/>
          <p:nvPr/>
        </p:nvGrpSpPr>
        <p:grpSpPr>
          <a:xfrm>
            <a:off x="9749553" y="2269165"/>
            <a:ext cx="2466000" cy="2268000"/>
            <a:chOff x="9749553" y="2269165"/>
            <a:chExt cx="2466000" cy="2268000"/>
          </a:xfrm>
        </p:grpSpPr>
        <p:sp>
          <p:nvSpPr>
            <p:cNvPr id="4" name="矩形 3"/>
            <p:cNvSpPr/>
            <p:nvPr/>
          </p:nvSpPr>
          <p:spPr>
            <a:xfrm>
              <a:off x="9749553" y="2269165"/>
              <a:ext cx="2466000" cy="2268000"/>
            </a:xfrm>
            <a:prstGeom prst="rect">
              <a:avLst/>
            </a:prstGeom>
            <a:solidFill>
              <a:srgbClr val="3D5C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13" name="图片 12"/>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10748651" y="2705410"/>
              <a:ext cx="352500" cy="352500"/>
            </a:xfrm>
            <a:prstGeom prst="rect">
              <a:avLst/>
            </a:prstGeom>
          </p:spPr>
        </p:pic>
        <p:grpSp>
          <p:nvGrpSpPr>
            <p:cNvPr id="26" name="组合 25"/>
            <p:cNvGrpSpPr/>
            <p:nvPr/>
          </p:nvGrpSpPr>
          <p:grpSpPr>
            <a:xfrm>
              <a:off x="10009426" y="3197555"/>
              <a:ext cx="1830950" cy="738664"/>
              <a:chOff x="2766073" y="948172"/>
              <a:chExt cx="1830950" cy="738664"/>
            </a:xfrm>
          </p:grpSpPr>
          <p:sp>
            <p:nvSpPr>
              <p:cNvPr id="27" name="文本框 26"/>
              <p:cNvSpPr txBox="1"/>
              <p:nvPr/>
            </p:nvSpPr>
            <p:spPr>
              <a:xfrm>
                <a:off x="2823781" y="948172"/>
                <a:ext cx="1715534" cy="276999"/>
              </a:xfrm>
              <a:prstGeom prst="rect">
                <a:avLst/>
              </a:prstGeom>
              <a:noFill/>
            </p:spPr>
            <p:txBody>
              <a:bodyPr wrap="none" rtlCol="0">
                <a:spAutoFit/>
              </a:bodyPr>
              <a:lstStyle/>
              <a:p>
                <a:r>
                  <a:rPr lang="en-US" altLang="zh-CN" sz="1200" b="1" dirty="0">
                    <a:solidFill>
                      <a:prstClr val="white"/>
                    </a:solidFill>
                    <a:latin typeface="Arial" panose="020B0604020202020204" pitchFamily="34" charset="0"/>
                    <a:cs typeface="Arial" panose="020B0604020202020204" pitchFamily="34" charset="0"/>
                  </a:rPr>
                  <a:t>Lorem Ipsum Project</a:t>
                </a:r>
                <a:endParaRPr lang="zh-CN" altLang="en-US" sz="1200" b="1" dirty="0">
                  <a:solidFill>
                    <a:prstClr val="white"/>
                  </a:solidFill>
                  <a:latin typeface="Arial" panose="020B0604020202020204" pitchFamily="34" charset="0"/>
                  <a:cs typeface="Arial" panose="020B0604020202020204" pitchFamily="34" charset="0"/>
                </a:endParaRPr>
              </a:p>
            </p:txBody>
          </p:sp>
          <p:sp>
            <p:nvSpPr>
              <p:cNvPr id="28" name="文本框 27"/>
              <p:cNvSpPr txBox="1"/>
              <p:nvPr/>
            </p:nvSpPr>
            <p:spPr>
              <a:xfrm>
                <a:off x="2766073" y="1225171"/>
                <a:ext cx="1830950" cy="461665"/>
              </a:xfrm>
              <a:prstGeom prst="rect">
                <a:avLst/>
              </a:prstGeom>
              <a:noFill/>
            </p:spPr>
            <p:txBody>
              <a:bodyPr wrap="none" rtlCol="0">
                <a:spAutoFit/>
              </a:bodyPr>
              <a:lstStyle/>
              <a:p>
                <a:pPr algn="ctr"/>
                <a:r>
                  <a:rPr lang="en-US" altLang="zh-CN" sz="1200" dirty="0" err="1">
                    <a:solidFill>
                      <a:prstClr val="white"/>
                    </a:solidFill>
                    <a:latin typeface="Arial" panose="020B0604020202020204" pitchFamily="34" charset="0"/>
                    <a:cs typeface="Arial" panose="020B0604020202020204" pitchFamily="34" charset="0"/>
                  </a:rPr>
                  <a:t>Sed</a:t>
                </a:r>
                <a:r>
                  <a:rPr lang="en-US" altLang="zh-CN" sz="1200" dirty="0">
                    <a:solidFill>
                      <a:prstClr val="white"/>
                    </a:solidFill>
                    <a:latin typeface="Arial" panose="020B0604020202020204" pitchFamily="34" charset="0"/>
                    <a:cs typeface="Arial" panose="020B0604020202020204" pitchFamily="34" charset="0"/>
                  </a:rPr>
                  <a:t> </a:t>
                </a:r>
                <a:r>
                  <a:rPr lang="en-US" altLang="zh-CN" sz="1200" dirty="0" err="1">
                    <a:solidFill>
                      <a:prstClr val="white"/>
                    </a:solidFill>
                    <a:latin typeface="Arial" panose="020B0604020202020204" pitchFamily="34" charset="0"/>
                    <a:cs typeface="Arial" panose="020B0604020202020204" pitchFamily="34" charset="0"/>
                  </a:rPr>
                  <a:t>ut</a:t>
                </a:r>
                <a:r>
                  <a:rPr lang="en-US" altLang="zh-CN" sz="1200" dirty="0">
                    <a:solidFill>
                      <a:prstClr val="white"/>
                    </a:solidFill>
                    <a:latin typeface="Arial" panose="020B0604020202020204" pitchFamily="34" charset="0"/>
                    <a:cs typeface="Arial" panose="020B0604020202020204" pitchFamily="34" charset="0"/>
                  </a:rPr>
                  <a:t> </a:t>
                </a:r>
                <a:r>
                  <a:rPr lang="en-US" altLang="zh-CN" sz="1200" dirty="0" err="1">
                    <a:solidFill>
                      <a:prstClr val="white"/>
                    </a:solidFill>
                    <a:latin typeface="Arial" panose="020B0604020202020204" pitchFamily="34" charset="0"/>
                    <a:cs typeface="Arial" panose="020B0604020202020204" pitchFamily="34" charset="0"/>
                  </a:rPr>
                  <a:t>persp</a:t>
                </a:r>
                <a:r>
                  <a:rPr lang="en-US" altLang="zh-CN" sz="1200" dirty="0">
                    <a:solidFill>
                      <a:prstClr val="white"/>
                    </a:solidFill>
                    <a:latin typeface="Arial" panose="020B0604020202020204" pitchFamily="34" charset="0"/>
                    <a:cs typeface="Arial" panose="020B0604020202020204" pitchFamily="34" charset="0"/>
                  </a:rPr>
                  <a:t> </a:t>
                </a:r>
                <a:r>
                  <a:rPr lang="en-US" altLang="zh-CN" sz="1200" dirty="0" err="1">
                    <a:solidFill>
                      <a:prstClr val="white"/>
                    </a:solidFill>
                    <a:latin typeface="Arial" panose="020B0604020202020204" pitchFamily="34" charset="0"/>
                    <a:cs typeface="Arial" panose="020B0604020202020204" pitchFamily="34" charset="0"/>
                  </a:rPr>
                  <a:t>klatis</a:t>
                </a:r>
                <a:r>
                  <a:rPr lang="en-US" altLang="zh-CN" sz="1200" dirty="0">
                    <a:solidFill>
                      <a:prstClr val="white"/>
                    </a:solidFill>
                    <a:latin typeface="Arial" panose="020B0604020202020204" pitchFamily="34" charset="0"/>
                    <a:cs typeface="Arial" panose="020B0604020202020204" pitchFamily="34" charset="0"/>
                  </a:rPr>
                  <a:t> </a:t>
                </a:r>
                <a:r>
                  <a:rPr lang="en-US" altLang="zh-CN" sz="1200" dirty="0" err="1">
                    <a:solidFill>
                      <a:prstClr val="white"/>
                    </a:solidFill>
                    <a:latin typeface="Arial" panose="020B0604020202020204" pitchFamily="34" charset="0"/>
                    <a:cs typeface="Arial" panose="020B0604020202020204" pitchFamily="34" charset="0"/>
                  </a:rPr>
                  <a:t>unde</a:t>
                </a:r>
                <a:endParaRPr lang="en-US" altLang="zh-CN" sz="1200" dirty="0">
                  <a:solidFill>
                    <a:prstClr val="white"/>
                  </a:solidFill>
                  <a:latin typeface="Arial" panose="020B0604020202020204" pitchFamily="34" charset="0"/>
                  <a:cs typeface="Arial" panose="020B0604020202020204" pitchFamily="34" charset="0"/>
                </a:endParaRPr>
              </a:p>
              <a:p>
                <a:pPr algn="ctr"/>
                <a:r>
                  <a:rPr lang="en-US" altLang="zh-CN" sz="1200" dirty="0">
                    <a:solidFill>
                      <a:prstClr val="white"/>
                    </a:solidFill>
                    <a:latin typeface="Arial" panose="020B0604020202020204" pitchFamily="34" charset="0"/>
                    <a:cs typeface="Arial" panose="020B0604020202020204" pitchFamily="34" charset="0"/>
                  </a:rPr>
                  <a:t>Omnis </a:t>
                </a:r>
                <a:r>
                  <a:rPr lang="en-US" altLang="zh-CN" sz="1200" dirty="0" err="1">
                    <a:solidFill>
                      <a:prstClr val="white"/>
                    </a:solidFill>
                    <a:latin typeface="Arial" panose="020B0604020202020204" pitchFamily="34" charset="0"/>
                    <a:cs typeface="Arial" panose="020B0604020202020204" pitchFamily="34" charset="0"/>
                  </a:rPr>
                  <a:t>iste</a:t>
                </a:r>
                <a:r>
                  <a:rPr lang="en-US" altLang="zh-CN" sz="1200" dirty="0">
                    <a:solidFill>
                      <a:prstClr val="white"/>
                    </a:solidFill>
                    <a:latin typeface="Arial" panose="020B0604020202020204" pitchFamily="34" charset="0"/>
                    <a:cs typeface="Arial" panose="020B0604020202020204" pitchFamily="34" charset="0"/>
                  </a:rPr>
                  <a:t> </a:t>
                </a:r>
                <a:r>
                  <a:rPr lang="en-US" altLang="zh-CN" sz="1200" dirty="0" err="1">
                    <a:solidFill>
                      <a:prstClr val="white"/>
                    </a:solidFill>
                    <a:latin typeface="Arial" panose="020B0604020202020204" pitchFamily="34" charset="0"/>
                    <a:cs typeface="Arial" panose="020B0604020202020204" pitchFamily="34" charset="0"/>
                  </a:rPr>
                  <a:t>natus</a:t>
                </a:r>
                <a:r>
                  <a:rPr lang="en-US" altLang="zh-CN" sz="1200" dirty="0">
                    <a:solidFill>
                      <a:prstClr val="white"/>
                    </a:solidFill>
                    <a:latin typeface="Arial" panose="020B0604020202020204" pitchFamily="34" charset="0"/>
                    <a:cs typeface="Arial" panose="020B0604020202020204" pitchFamily="34" charset="0"/>
                  </a:rPr>
                  <a:t> error</a:t>
                </a:r>
                <a:endParaRPr lang="zh-CN" altLang="en-US" sz="1200" dirty="0">
                  <a:solidFill>
                    <a:prstClr val="white"/>
                  </a:solidFill>
                  <a:latin typeface="Arial" panose="020B0604020202020204" pitchFamily="34" charset="0"/>
                  <a:cs typeface="Arial" panose="020B0604020202020204" pitchFamily="34" charset="0"/>
                </a:endParaRPr>
              </a:p>
            </p:txBody>
          </p:sp>
        </p:grpSp>
      </p:grpSp>
      <p:pic>
        <p:nvPicPr>
          <p:cNvPr id="39" name="图片 38"/>
          <p:cNvPicPr>
            <a:picLocks noChangeAspect="1"/>
          </p:cNvPicPr>
          <p:nvPr/>
        </p:nvPicPr>
        <p:blipFill rotWithShape="1">
          <a:blip r:embed="rId14" cstate="screen">
            <a:extLst>
              <a:ext uri="{BEBA8EAE-BF5A-486C-A8C5-ECC9F3942E4B}">
                <a14:imgProps xmlns:a14="http://schemas.microsoft.com/office/drawing/2010/main">
                  <a14:imgLayer r:embed="rId15">
                    <a14:imgEffect>
                      <a14:saturation sat="0"/>
                    </a14:imgEffect>
                  </a14:imgLayer>
                </a14:imgProps>
              </a:ext>
              <a:ext uri="{28A0092B-C50C-407E-A947-70E740481C1C}">
                <a14:useLocalDpi xmlns:a14="http://schemas.microsoft.com/office/drawing/2010/main"/>
              </a:ext>
            </a:extLst>
          </a:blip>
          <a:srcRect t="-373" r="-1"/>
          <a:stretch/>
        </p:blipFill>
        <p:spPr>
          <a:xfrm>
            <a:off x="-69669" y="-8709"/>
            <a:ext cx="2558079" cy="2341077"/>
          </a:xfrm>
          <a:prstGeom prst="rect">
            <a:avLst/>
          </a:prstGeom>
        </p:spPr>
      </p:pic>
      <p:grpSp>
        <p:nvGrpSpPr>
          <p:cNvPr id="36" name="组合 35"/>
          <p:cNvGrpSpPr/>
          <p:nvPr/>
        </p:nvGrpSpPr>
        <p:grpSpPr>
          <a:xfrm>
            <a:off x="2453617" y="-3976"/>
            <a:ext cx="2420945" cy="2268000"/>
            <a:chOff x="2453617" y="-3976"/>
            <a:chExt cx="2420945" cy="2268000"/>
          </a:xfrm>
        </p:grpSpPr>
        <p:sp>
          <p:nvSpPr>
            <p:cNvPr id="6" name="矩形 5"/>
            <p:cNvSpPr/>
            <p:nvPr/>
          </p:nvSpPr>
          <p:spPr>
            <a:xfrm>
              <a:off x="2453617" y="-3976"/>
              <a:ext cx="2420945" cy="2268000"/>
            </a:xfrm>
            <a:prstGeom prst="rect">
              <a:avLst/>
            </a:prstGeom>
            <a:solidFill>
              <a:srgbClr val="3D5C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10" name="图片 9"/>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3505298" y="473011"/>
              <a:ext cx="352500" cy="352500"/>
            </a:xfrm>
            <a:prstGeom prst="rect">
              <a:avLst/>
            </a:prstGeom>
          </p:spPr>
        </p:pic>
        <p:grpSp>
          <p:nvGrpSpPr>
            <p:cNvPr id="14" name="组合 13"/>
            <p:cNvGrpSpPr/>
            <p:nvPr/>
          </p:nvGrpSpPr>
          <p:grpSpPr>
            <a:xfrm>
              <a:off x="2766073" y="948172"/>
              <a:ext cx="1830950" cy="738664"/>
              <a:chOff x="2766073" y="948172"/>
              <a:chExt cx="1830950" cy="738664"/>
            </a:xfrm>
          </p:grpSpPr>
          <p:sp>
            <p:nvSpPr>
              <p:cNvPr id="15" name="文本框 14"/>
              <p:cNvSpPr txBox="1"/>
              <p:nvPr/>
            </p:nvSpPr>
            <p:spPr>
              <a:xfrm>
                <a:off x="2823781" y="948172"/>
                <a:ext cx="1715534" cy="276999"/>
              </a:xfrm>
              <a:prstGeom prst="rect">
                <a:avLst/>
              </a:prstGeom>
              <a:noFill/>
            </p:spPr>
            <p:txBody>
              <a:bodyPr wrap="none" rtlCol="0">
                <a:spAutoFit/>
              </a:bodyPr>
              <a:lstStyle/>
              <a:p>
                <a:r>
                  <a:rPr lang="en-US" altLang="zh-CN" sz="1200" b="1" dirty="0">
                    <a:solidFill>
                      <a:prstClr val="white"/>
                    </a:solidFill>
                    <a:latin typeface="Arial" panose="020B0604020202020204" pitchFamily="34" charset="0"/>
                    <a:cs typeface="Arial" panose="020B0604020202020204" pitchFamily="34" charset="0"/>
                  </a:rPr>
                  <a:t>Lorem Ipsum Project</a:t>
                </a:r>
                <a:endParaRPr lang="zh-CN" altLang="en-US" sz="1200" b="1" dirty="0">
                  <a:solidFill>
                    <a:prstClr val="white"/>
                  </a:solidFill>
                  <a:latin typeface="Arial" panose="020B0604020202020204" pitchFamily="34" charset="0"/>
                  <a:cs typeface="Arial" panose="020B0604020202020204" pitchFamily="34" charset="0"/>
                </a:endParaRPr>
              </a:p>
            </p:txBody>
          </p:sp>
          <p:sp>
            <p:nvSpPr>
              <p:cNvPr id="16" name="文本框 15"/>
              <p:cNvSpPr txBox="1"/>
              <p:nvPr/>
            </p:nvSpPr>
            <p:spPr>
              <a:xfrm>
                <a:off x="2766073" y="1225171"/>
                <a:ext cx="1830950" cy="461665"/>
              </a:xfrm>
              <a:prstGeom prst="rect">
                <a:avLst/>
              </a:prstGeom>
              <a:noFill/>
            </p:spPr>
            <p:txBody>
              <a:bodyPr wrap="none" rtlCol="0">
                <a:spAutoFit/>
              </a:bodyPr>
              <a:lstStyle/>
              <a:p>
                <a:pPr algn="ctr"/>
                <a:r>
                  <a:rPr lang="en-US" altLang="zh-CN" sz="1200" dirty="0" err="1">
                    <a:solidFill>
                      <a:prstClr val="white"/>
                    </a:solidFill>
                    <a:latin typeface="Arial" panose="020B0604020202020204" pitchFamily="34" charset="0"/>
                    <a:cs typeface="Arial" panose="020B0604020202020204" pitchFamily="34" charset="0"/>
                  </a:rPr>
                  <a:t>Sed</a:t>
                </a:r>
                <a:r>
                  <a:rPr lang="en-US" altLang="zh-CN" sz="1200" dirty="0">
                    <a:solidFill>
                      <a:prstClr val="white"/>
                    </a:solidFill>
                    <a:latin typeface="Arial" panose="020B0604020202020204" pitchFamily="34" charset="0"/>
                    <a:cs typeface="Arial" panose="020B0604020202020204" pitchFamily="34" charset="0"/>
                  </a:rPr>
                  <a:t> </a:t>
                </a:r>
                <a:r>
                  <a:rPr lang="en-US" altLang="zh-CN" sz="1200" dirty="0" err="1">
                    <a:solidFill>
                      <a:prstClr val="white"/>
                    </a:solidFill>
                    <a:latin typeface="Arial" panose="020B0604020202020204" pitchFamily="34" charset="0"/>
                    <a:cs typeface="Arial" panose="020B0604020202020204" pitchFamily="34" charset="0"/>
                  </a:rPr>
                  <a:t>ut</a:t>
                </a:r>
                <a:r>
                  <a:rPr lang="en-US" altLang="zh-CN" sz="1200" dirty="0">
                    <a:solidFill>
                      <a:prstClr val="white"/>
                    </a:solidFill>
                    <a:latin typeface="Arial" panose="020B0604020202020204" pitchFamily="34" charset="0"/>
                    <a:cs typeface="Arial" panose="020B0604020202020204" pitchFamily="34" charset="0"/>
                  </a:rPr>
                  <a:t> </a:t>
                </a:r>
                <a:r>
                  <a:rPr lang="en-US" altLang="zh-CN" sz="1200" dirty="0" err="1">
                    <a:solidFill>
                      <a:prstClr val="white"/>
                    </a:solidFill>
                    <a:latin typeface="Arial" panose="020B0604020202020204" pitchFamily="34" charset="0"/>
                    <a:cs typeface="Arial" panose="020B0604020202020204" pitchFamily="34" charset="0"/>
                  </a:rPr>
                  <a:t>persp</a:t>
                </a:r>
                <a:r>
                  <a:rPr lang="en-US" altLang="zh-CN" sz="1200" dirty="0">
                    <a:solidFill>
                      <a:prstClr val="white"/>
                    </a:solidFill>
                    <a:latin typeface="Arial" panose="020B0604020202020204" pitchFamily="34" charset="0"/>
                    <a:cs typeface="Arial" panose="020B0604020202020204" pitchFamily="34" charset="0"/>
                  </a:rPr>
                  <a:t> </a:t>
                </a:r>
                <a:r>
                  <a:rPr lang="en-US" altLang="zh-CN" sz="1200" dirty="0" err="1">
                    <a:solidFill>
                      <a:prstClr val="white"/>
                    </a:solidFill>
                    <a:latin typeface="Arial" panose="020B0604020202020204" pitchFamily="34" charset="0"/>
                    <a:cs typeface="Arial" panose="020B0604020202020204" pitchFamily="34" charset="0"/>
                  </a:rPr>
                  <a:t>klatis</a:t>
                </a:r>
                <a:r>
                  <a:rPr lang="en-US" altLang="zh-CN" sz="1200" dirty="0">
                    <a:solidFill>
                      <a:prstClr val="white"/>
                    </a:solidFill>
                    <a:latin typeface="Arial" panose="020B0604020202020204" pitchFamily="34" charset="0"/>
                    <a:cs typeface="Arial" panose="020B0604020202020204" pitchFamily="34" charset="0"/>
                  </a:rPr>
                  <a:t> </a:t>
                </a:r>
                <a:r>
                  <a:rPr lang="en-US" altLang="zh-CN" sz="1200" dirty="0" err="1">
                    <a:solidFill>
                      <a:prstClr val="white"/>
                    </a:solidFill>
                    <a:latin typeface="Arial" panose="020B0604020202020204" pitchFamily="34" charset="0"/>
                    <a:cs typeface="Arial" panose="020B0604020202020204" pitchFamily="34" charset="0"/>
                  </a:rPr>
                  <a:t>unde</a:t>
                </a:r>
                <a:endParaRPr lang="en-US" altLang="zh-CN" sz="1200" dirty="0">
                  <a:solidFill>
                    <a:prstClr val="white"/>
                  </a:solidFill>
                  <a:latin typeface="Arial" panose="020B0604020202020204" pitchFamily="34" charset="0"/>
                  <a:cs typeface="Arial" panose="020B0604020202020204" pitchFamily="34" charset="0"/>
                </a:endParaRPr>
              </a:p>
              <a:p>
                <a:pPr algn="ctr"/>
                <a:r>
                  <a:rPr lang="en-US" altLang="zh-CN" sz="1200" dirty="0">
                    <a:solidFill>
                      <a:prstClr val="white"/>
                    </a:solidFill>
                    <a:latin typeface="Arial" panose="020B0604020202020204" pitchFamily="34" charset="0"/>
                    <a:cs typeface="Arial" panose="020B0604020202020204" pitchFamily="34" charset="0"/>
                  </a:rPr>
                  <a:t>Omnis </a:t>
                </a:r>
                <a:r>
                  <a:rPr lang="en-US" altLang="zh-CN" sz="1200" dirty="0" err="1">
                    <a:solidFill>
                      <a:prstClr val="white"/>
                    </a:solidFill>
                    <a:latin typeface="Arial" panose="020B0604020202020204" pitchFamily="34" charset="0"/>
                    <a:cs typeface="Arial" panose="020B0604020202020204" pitchFamily="34" charset="0"/>
                  </a:rPr>
                  <a:t>iste</a:t>
                </a:r>
                <a:r>
                  <a:rPr lang="en-US" altLang="zh-CN" sz="1200" dirty="0">
                    <a:solidFill>
                      <a:prstClr val="white"/>
                    </a:solidFill>
                    <a:latin typeface="Arial" panose="020B0604020202020204" pitchFamily="34" charset="0"/>
                    <a:cs typeface="Arial" panose="020B0604020202020204" pitchFamily="34" charset="0"/>
                  </a:rPr>
                  <a:t> </a:t>
                </a:r>
                <a:r>
                  <a:rPr lang="en-US" altLang="zh-CN" sz="1200" dirty="0" err="1">
                    <a:solidFill>
                      <a:prstClr val="white"/>
                    </a:solidFill>
                    <a:latin typeface="Arial" panose="020B0604020202020204" pitchFamily="34" charset="0"/>
                    <a:cs typeface="Arial" panose="020B0604020202020204" pitchFamily="34" charset="0"/>
                  </a:rPr>
                  <a:t>natus</a:t>
                </a:r>
                <a:r>
                  <a:rPr lang="en-US" altLang="zh-CN" sz="1200" dirty="0">
                    <a:solidFill>
                      <a:prstClr val="white"/>
                    </a:solidFill>
                    <a:latin typeface="Arial" panose="020B0604020202020204" pitchFamily="34" charset="0"/>
                    <a:cs typeface="Arial" panose="020B0604020202020204" pitchFamily="34" charset="0"/>
                  </a:rPr>
                  <a:t> error</a:t>
                </a:r>
                <a:endParaRPr lang="zh-CN" altLang="en-US" sz="1200" dirty="0">
                  <a:solidFill>
                    <a:prstClr val="white"/>
                  </a:solidFill>
                  <a:latin typeface="Arial" panose="020B0604020202020204" pitchFamily="34" charset="0"/>
                  <a:cs typeface="Arial" panose="020B0604020202020204" pitchFamily="34" charset="0"/>
                </a:endParaRPr>
              </a:p>
            </p:txBody>
          </p:sp>
        </p:grpSp>
      </p:grpSp>
      <p:grpSp>
        <p:nvGrpSpPr>
          <p:cNvPr id="42" name="组合 41"/>
          <p:cNvGrpSpPr/>
          <p:nvPr/>
        </p:nvGrpSpPr>
        <p:grpSpPr>
          <a:xfrm>
            <a:off x="-12221" y="2269165"/>
            <a:ext cx="2466000" cy="2268000"/>
            <a:chOff x="-12221" y="2269165"/>
            <a:chExt cx="2466000" cy="2268000"/>
          </a:xfrm>
        </p:grpSpPr>
        <p:sp>
          <p:nvSpPr>
            <p:cNvPr id="2" name="矩形 1"/>
            <p:cNvSpPr/>
            <p:nvPr/>
          </p:nvSpPr>
          <p:spPr>
            <a:xfrm>
              <a:off x="-12221" y="2269165"/>
              <a:ext cx="2466000" cy="2268000"/>
            </a:xfrm>
            <a:prstGeom prst="rect">
              <a:avLst/>
            </a:prstGeom>
            <a:solidFill>
              <a:srgbClr val="2790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9" name="图片 8"/>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1089725" y="2690501"/>
              <a:ext cx="352500" cy="352500"/>
            </a:xfrm>
            <a:prstGeom prst="rect">
              <a:avLst/>
            </a:prstGeom>
          </p:spPr>
        </p:pic>
        <p:grpSp>
          <p:nvGrpSpPr>
            <p:cNvPr id="20" name="组合 19"/>
            <p:cNvGrpSpPr/>
            <p:nvPr/>
          </p:nvGrpSpPr>
          <p:grpSpPr>
            <a:xfrm>
              <a:off x="343073" y="3197555"/>
              <a:ext cx="1830950" cy="738664"/>
              <a:chOff x="2766073" y="948172"/>
              <a:chExt cx="1830950" cy="738664"/>
            </a:xfrm>
          </p:grpSpPr>
          <p:sp>
            <p:nvSpPr>
              <p:cNvPr id="21" name="文本框 20"/>
              <p:cNvSpPr txBox="1"/>
              <p:nvPr/>
            </p:nvSpPr>
            <p:spPr>
              <a:xfrm>
                <a:off x="2823781" y="948172"/>
                <a:ext cx="1715534" cy="276999"/>
              </a:xfrm>
              <a:prstGeom prst="rect">
                <a:avLst/>
              </a:prstGeom>
              <a:noFill/>
            </p:spPr>
            <p:txBody>
              <a:bodyPr wrap="none" rtlCol="0">
                <a:spAutoFit/>
              </a:bodyPr>
              <a:lstStyle/>
              <a:p>
                <a:r>
                  <a:rPr lang="en-US" altLang="zh-CN" sz="1200" b="1" dirty="0">
                    <a:solidFill>
                      <a:prstClr val="white"/>
                    </a:solidFill>
                    <a:latin typeface="Arial" panose="020B0604020202020204" pitchFamily="34" charset="0"/>
                    <a:cs typeface="Arial" panose="020B0604020202020204" pitchFamily="34" charset="0"/>
                  </a:rPr>
                  <a:t>Lorem Ipsum Project</a:t>
                </a:r>
                <a:endParaRPr lang="zh-CN" altLang="en-US" sz="1200" b="1" dirty="0">
                  <a:solidFill>
                    <a:prstClr val="white"/>
                  </a:solidFill>
                  <a:latin typeface="Arial" panose="020B0604020202020204" pitchFamily="34" charset="0"/>
                  <a:cs typeface="Arial" panose="020B0604020202020204" pitchFamily="34" charset="0"/>
                </a:endParaRPr>
              </a:p>
            </p:txBody>
          </p:sp>
          <p:sp>
            <p:nvSpPr>
              <p:cNvPr id="22" name="文本框 21"/>
              <p:cNvSpPr txBox="1"/>
              <p:nvPr/>
            </p:nvSpPr>
            <p:spPr>
              <a:xfrm>
                <a:off x="2766073" y="1225171"/>
                <a:ext cx="1830950" cy="461665"/>
              </a:xfrm>
              <a:prstGeom prst="rect">
                <a:avLst/>
              </a:prstGeom>
              <a:noFill/>
            </p:spPr>
            <p:txBody>
              <a:bodyPr wrap="none" rtlCol="0">
                <a:spAutoFit/>
              </a:bodyPr>
              <a:lstStyle/>
              <a:p>
                <a:pPr algn="ctr"/>
                <a:r>
                  <a:rPr lang="en-US" altLang="zh-CN" sz="1200" dirty="0" err="1">
                    <a:solidFill>
                      <a:prstClr val="white"/>
                    </a:solidFill>
                    <a:latin typeface="Arial" panose="020B0604020202020204" pitchFamily="34" charset="0"/>
                    <a:cs typeface="Arial" panose="020B0604020202020204" pitchFamily="34" charset="0"/>
                  </a:rPr>
                  <a:t>Sed</a:t>
                </a:r>
                <a:r>
                  <a:rPr lang="en-US" altLang="zh-CN" sz="1200" dirty="0">
                    <a:solidFill>
                      <a:prstClr val="white"/>
                    </a:solidFill>
                    <a:latin typeface="Arial" panose="020B0604020202020204" pitchFamily="34" charset="0"/>
                    <a:cs typeface="Arial" panose="020B0604020202020204" pitchFamily="34" charset="0"/>
                  </a:rPr>
                  <a:t> </a:t>
                </a:r>
                <a:r>
                  <a:rPr lang="en-US" altLang="zh-CN" sz="1200" dirty="0" err="1">
                    <a:solidFill>
                      <a:prstClr val="white"/>
                    </a:solidFill>
                    <a:latin typeface="Arial" panose="020B0604020202020204" pitchFamily="34" charset="0"/>
                    <a:cs typeface="Arial" panose="020B0604020202020204" pitchFamily="34" charset="0"/>
                  </a:rPr>
                  <a:t>ut</a:t>
                </a:r>
                <a:r>
                  <a:rPr lang="en-US" altLang="zh-CN" sz="1200" dirty="0">
                    <a:solidFill>
                      <a:prstClr val="white"/>
                    </a:solidFill>
                    <a:latin typeface="Arial" panose="020B0604020202020204" pitchFamily="34" charset="0"/>
                    <a:cs typeface="Arial" panose="020B0604020202020204" pitchFamily="34" charset="0"/>
                  </a:rPr>
                  <a:t> </a:t>
                </a:r>
                <a:r>
                  <a:rPr lang="en-US" altLang="zh-CN" sz="1200" dirty="0" err="1">
                    <a:solidFill>
                      <a:prstClr val="white"/>
                    </a:solidFill>
                    <a:latin typeface="Arial" panose="020B0604020202020204" pitchFamily="34" charset="0"/>
                    <a:cs typeface="Arial" panose="020B0604020202020204" pitchFamily="34" charset="0"/>
                  </a:rPr>
                  <a:t>persp</a:t>
                </a:r>
                <a:r>
                  <a:rPr lang="en-US" altLang="zh-CN" sz="1200" dirty="0">
                    <a:solidFill>
                      <a:prstClr val="white"/>
                    </a:solidFill>
                    <a:latin typeface="Arial" panose="020B0604020202020204" pitchFamily="34" charset="0"/>
                    <a:cs typeface="Arial" panose="020B0604020202020204" pitchFamily="34" charset="0"/>
                  </a:rPr>
                  <a:t> </a:t>
                </a:r>
                <a:r>
                  <a:rPr lang="en-US" altLang="zh-CN" sz="1200" dirty="0" err="1">
                    <a:solidFill>
                      <a:prstClr val="white"/>
                    </a:solidFill>
                    <a:latin typeface="Arial" panose="020B0604020202020204" pitchFamily="34" charset="0"/>
                    <a:cs typeface="Arial" panose="020B0604020202020204" pitchFamily="34" charset="0"/>
                  </a:rPr>
                  <a:t>klatis</a:t>
                </a:r>
                <a:r>
                  <a:rPr lang="en-US" altLang="zh-CN" sz="1200" dirty="0">
                    <a:solidFill>
                      <a:prstClr val="white"/>
                    </a:solidFill>
                    <a:latin typeface="Arial" panose="020B0604020202020204" pitchFamily="34" charset="0"/>
                    <a:cs typeface="Arial" panose="020B0604020202020204" pitchFamily="34" charset="0"/>
                  </a:rPr>
                  <a:t> </a:t>
                </a:r>
                <a:r>
                  <a:rPr lang="en-US" altLang="zh-CN" sz="1200" dirty="0" err="1">
                    <a:solidFill>
                      <a:prstClr val="white"/>
                    </a:solidFill>
                    <a:latin typeface="Arial" panose="020B0604020202020204" pitchFamily="34" charset="0"/>
                    <a:cs typeface="Arial" panose="020B0604020202020204" pitchFamily="34" charset="0"/>
                  </a:rPr>
                  <a:t>unde</a:t>
                </a:r>
                <a:endParaRPr lang="en-US" altLang="zh-CN" sz="1200" dirty="0">
                  <a:solidFill>
                    <a:prstClr val="white"/>
                  </a:solidFill>
                  <a:latin typeface="Arial" panose="020B0604020202020204" pitchFamily="34" charset="0"/>
                  <a:cs typeface="Arial" panose="020B0604020202020204" pitchFamily="34" charset="0"/>
                </a:endParaRPr>
              </a:p>
              <a:p>
                <a:pPr algn="ctr"/>
                <a:r>
                  <a:rPr lang="en-US" altLang="zh-CN" sz="1200" dirty="0">
                    <a:solidFill>
                      <a:prstClr val="white"/>
                    </a:solidFill>
                    <a:latin typeface="Arial" panose="020B0604020202020204" pitchFamily="34" charset="0"/>
                    <a:cs typeface="Arial" panose="020B0604020202020204" pitchFamily="34" charset="0"/>
                  </a:rPr>
                  <a:t>Omnis </a:t>
                </a:r>
                <a:r>
                  <a:rPr lang="en-US" altLang="zh-CN" sz="1200" dirty="0" err="1">
                    <a:solidFill>
                      <a:prstClr val="white"/>
                    </a:solidFill>
                    <a:latin typeface="Arial" panose="020B0604020202020204" pitchFamily="34" charset="0"/>
                    <a:cs typeface="Arial" panose="020B0604020202020204" pitchFamily="34" charset="0"/>
                  </a:rPr>
                  <a:t>iste</a:t>
                </a:r>
                <a:r>
                  <a:rPr lang="en-US" altLang="zh-CN" sz="1200" dirty="0">
                    <a:solidFill>
                      <a:prstClr val="white"/>
                    </a:solidFill>
                    <a:latin typeface="Arial" panose="020B0604020202020204" pitchFamily="34" charset="0"/>
                    <a:cs typeface="Arial" panose="020B0604020202020204" pitchFamily="34" charset="0"/>
                  </a:rPr>
                  <a:t> </a:t>
                </a:r>
                <a:r>
                  <a:rPr lang="en-US" altLang="zh-CN" sz="1200" dirty="0" err="1">
                    <a:solidFill>
                      <a:prstClr val="white"/>
                    </a:solidFill>
                    <a:latin typeface="Arial" panose="020B0604020202020204" pitchFamily="34" charset="0"/>
                    <a:cs typeface="Arial" panose="020B0604020202020204" pitchFamily="34" charset="0"/>
                  </a:rPr>
                  <a:t>natus</a:t>
                </a:r>
                <a:r>
                  <a:rPr lang="en-US" altLang="zh-CN" sz="1200" dirty="0">
                    <a:solidFill>
                      <a:prstClr val="white"/>
                    </a:solidFill>
                    <a:latin typeface="Arial" panose="020B0604020202020204" pitchFamily="34" charset="0"/>
                    <a:cs typeface="Arial" panose="020B0604020202020204" pitchFamily="34" charset="0"/>
                  </a:rPr>
                  <a:t> error</a:t>
                </a:r>
                <a:endParaRPr lang="zh-CN" altLang="en-US" sz="1200" dirty="0">
                  <a:solidFill>
                    <a:prstClr val="white"/>
                  </a:solidFill>
                  <a:latin typeface="Arial" panose="020B0604020202020204" pitchFamily="34" charset="0"/>
                  <a:cs typeface="Arial" panose="020B0604020202020204" pitchFamily="34" charset="0"/>
                </a:endParaRPr>
              </a:p>
            </p:txBody>
          </p:sp>
        </p:grpSp>
      </p:grpSp>
      <p:graphicFrame>
        <p:nvGraphicFramePr>
          <p:cNvPr id="29" name="表格 28"/>
          <p:cNvGraphicFramePr>
            <a:graphicFrameLocks noGrp="1"/>
          </p:cNvGraphicFramePr>
          <p:nvPr>
            <p:extLst/>
          </p:nvPr>
        </p:nvGraphicFramePr>
        <p:xfrm>
          <a:off x="1981863" y="-756615"/>
          <a:ext cx="8128000" cy="370840"/>
        </p:xfrm>
        <a:graphic>
          <a:graphicData uri="http://schemas.openxmlformats.org/drawingml/2006/table">
            <a:tbl>
              <a:tblPr firstRow="1" bandRow="1">
                <a:tableStyleId>{5C22544A-7EE6-4342-B048-85BDC9FD1C3A}</a:tableStyleId>
              </a:tblPr>
              <a:tblGrid>
                <a:gridCol w="812800">
                  <a:extLst>
                    <a:ext uri="{9D8B030D-6E8A-4147-A177-3AD203B41FA5}">
                      <a16:colId xmlns:a16="http://schemas.microsoft.com/office/drawing/2014/main" val="3075081554"/>
                    </a:ext>
                  </a:extLst>
                </a:gridCol>
                <a:gridCol w="812800">
                  <a:extLst>
                    <a:ext uri="{9D8B030D-6E8A-4147-A177-3AD203B41FA5}">
                      <a16:colId xmlns:a16="http://schemas.microsoft.com/office/drawing/2014/main" val="1542642750"/>
                    </a:ext>
                  </a:extLst>
                </a:gridCol>
                <a:gridCol w="812800">
                  <a:extLst>
                    <a:ext uri="{9D8B030D-6E8A-4147-A177-3AD203B41FA5}">
                      <a16:colId xmlns:a16="http://schemas.microsoft.com/office/drawing/2014/main" val="546218808"/>
                    </a:ext>
                  </a:extLst>
                </a:gridCol>
                <a:gridCol w="812800">
                  <a:extLst>
                    <a:ext uri="{9D8B030D-6E8A-4147-A177-3AD203B41FA5}">
                      <a16:colId xmlns:a16="http://schemas.microsoft.com/office/drawing/2014/main" val="2663366272"/>
                    </a:ext>
                  </a:extLst>
                </a:gridCol>
                <a:gridCol w="812800">
                  <a:extLst>
                    <a:ext uri="{9D8B030D-6E8A-4147-A177-3AD203B41FA5}">
                      <a16:colId xmlns:a16="http://schemas.microsoft.com/office/drawing/2014/main" val="10932570"/>
                    </a:ext>
                  </a:extLst>
                </a:gridCol>
                <a:gridCol w="812800">
                  <a:extLst>
                    <a:ext uri="{9D8B030D-6E8A-4147-A177-3AD203B41FA5}">
                      <a16:colId xmlns:a16="http://schemas.microsoft.com/office/drawing/2014/main" val="534809043"/>
                    </a:ext>
                  </a:extLst>
                </a:gridCol>
                <a:gridCol w="812800">
                  <a:extLst>
                    <a:ext uri="{9D8B030D-6E8A-4147-A177-3AD203B41FA5}">
                      <a16:colId xmlns:a16="http://schemas.microsoft.com/office/drawing/2014/main" val="1798528467"/>
                    </a:ext>
                  </a:extLst>
                </a:gridCol>
                <a:gridCol w="812800">
                  <a:extLst>
                    <a:ext uri="{9D8B030D-6E8A-4147-A177-3AD203B41FA5}">
                      <a16:colId xmlns:a16="http://schemas.microsoft.com/office/drawing/2014/main" val="1102789483"/>
                    </a:ext>
                  </a:extLst>
                </a:gridCol>
                <a:gridCol w="812800">
                  <a:extLst>
                    <a:ext uri="{9D8B030D-6E8A-4147-A177-3AD203B41FA5}">
                      <a16:colId xmlns:a16="http://schemas.microsoft.com/office/drawing/2014/main" val="2309409619"/>
                    </a:ext>
                  </a:extLst>
                </a:gridCol>
                <a:gridCol w="812800">
                  <a:extLst>
                    <a:ext uri="{9D8B030D-6E8A-4147-A177-3AD203B41FA5}">
                      <a16:colId xmlns:a16="http://schemas.microsoft.com/office/drawing/2014/main" val="3235847244"/>
                    </a:ext>
                  </a:extLst>
                </a:gridCol>
              </a:tblGrid>
              <a:tr h="370840">
                <a:tc>
                  <a:txBody>
                    <a:bodyPr/>
                    <a:lstStyle/>
                    <a:p>
                      <a:endParaRPr lang="zh-CN" altLang="en-US" dirty="0"/>
                    </a:p>
                  </a:txBody>
                  <a:tcPr>
                    <a:solidFill>
                      <a:srgbClr val="5BB28F"/>
                    </a:solidFill>
                  </a:tcPr>
                </a:tc>
                <a:tc>
                  <a:txBody>
                    <a:bodyPr/>
                    <a:lstStyle/>
                    <a:p>
                      <a:endParaRPr lang="zh-CN" altLang="en-US" dirty="0"/>
                    </a:p>
                  </a:txBody>
                  <a:tcPr>
                    <a:solidFill>
                      <a:srgbClr val="1FA185"/>
                    </a:solidFill>
                  </a:tcPr>
                </a:tc>
                <a:tc>
                  <a:txBody>
                    <a:bodyPr/>
                    <a:lstStyle/>
                    <a:p>
                      <a:endParaRPr lang="zh-CN" altLang="en-US" dirty="0"/>
                    </a:p>
                  </a:txBody>
                  <a:tcPr>
                    <a:solidFill>
                      <a:srgbClr val="125244"/>
                    </a:solidFill>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dirty="0"/>
                    </a:p>
                  </a:txBody>
                  <a:tcPr/>
                </a:tc>
                <a:tc>
                  <a:txBody>
                    <a:bodyPr/>
                    <a:lstStyle/>
                    <a:p>
                      <a:endParaRPr lang="zh-CN" altLang="en-US"/>
                    </a:p>
                  </a:txBody>
                  <a:tcPr/>
                </a:tc>
                <a:tc>
                  <a:txBody>
                    <a:bodyPr/>
                    <a:lstStyle/>
                    <a:p>
                      <a:endParaRPr lang="zh-CN" altLang="en-US"/>
                    </a:p>
                  </a:txBody>
                  <a:tcPr/>
                </a:tc>
                <a:tc>
                  <a:txBody>
                    <a:bodyPr/>
                    <a:lstStyle/>
                    <a:p>
                      <a:endParaRPr lang="zh-CN" altLang="en-US" dirty="0"/>
                    </a:p>
                  </a:txBody>
                  <a:tcPr/>
                </a:tc>
                <a:extLst>
                  <a:ext uri="{0D108BD9-81ED-4DB2-BD59-A6C34878D82A}">
                    <a16:rowId xmlns:a16="http://schemas.microsoft.com/office/drawing/2014/main" val="387625087"/>
                  </a:ext>
                </a:extLst>
              </a:tr>
            </a:tbl>
          </a:graphicData>
        </a:graphic>
      </p:graphicFrame>
    </p:spTree>
    <p:extLst>
      <p:ext uri="{BB962C8B-B14F-4D97-AF65-F5344CB8AC3E}">
        <p14:creationId xmlns:p14="http://schemas.microsoft.com/office/powerpoint/2010/main" val="3710883663"/>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55C15B1E-70F0-4D4D-8E5F-FC52E77E8759}"/>
              </a:ext>
            </a:extLst>
          </p:cNvPr>
          <p:cNvSpPr/>
          <p:nvPr/>
        </p:nvSpPr>
        <p:spPr>
          <a:xfrm>
            <a:off x="0" y="825500"/>
            <a:ext cx="1123634" cy="1104900"/>
          </a:xfrm>
          <a:prstGeom prst="rect">
            <a:avLst/>
          </a:prstGeom>
          <a:gradFill>
            <a:gsLst>
              <a:gs pos="0">
                <a:srgbClr val="3D5C7E"/>
              </a:gs>
              <a:gs pos="100000">
                <a:srgbClr val="040F24"/>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354D0D7A-246A-40F6-8CA8-954008038B57}"/>
              </a:ext>
            </a:extLst>
          </p:cNvPr>
          <p:cNvSpPr/>
          <p:nvPr/>
        </p:nvSpPr>
        <p:spPr>
          <a:xfrm>
            <a:off x="508081" y="925587"/>
            <a:ext cx="615553" cy="904726"/>
          </a:xfrm>
          <a:prstGeom prst="rect">
            <a:avLst/>
          </a:prstGeom>
        </p:spPr>
        <p:txBody>
          <a:bodyPr vert="eaVert" wrap="square">
            <a:spAutoFit/>
          </a:bodyPr>
          <a:lstStyle/>
          <a:p>
            <a:pPr algn="dist"/>
            <a:r>
              <a:rPr lang="zh-CN" altLang="en-US" sz="2800" dirty="0">
                <a:solidFill>
                  <a:schemeClr val="bg1"/>
                </a:solidFill>
                <a:latin typeface="方正兰亭特黑_GBK" panose="02000000000000000000" pitchFamily="2" charset="-122"/>
                <a:ea typeface="方正兰亭特黑_GBK" panose="02000000000000000000" pitchFamily="2" charset="-122"/>
              </a:rPr>
              <a:t>目录</a:t>
            </a:r>
            <a:endParaRPr lang="zh-CN" altLang="en-US" sz="900" dirty="0">
              <a:solidFill>
                <a:schemeClr val="bg1"/>
              </a:solidFill>
              <a:latin typeface="方正兰亭特黑_GBK" panose="02000000000000000000" pitchFamily="2" charset="-122"/>
              <a:ea typeface="方正兰亭特黑_GBK" panose="02000000000000000000" pitchFamily="2" charset="-122"/>
            </a:endParaRPr>
          </a:p>
        </p:txBody>
      </p:sp>
      <p:sp>
        <p:nvSpPr>
          <p:cNvPr id="7" name="矩形 6">
            <a:extLst>
              <a:ext uri="{FF2B5EF4-FFF2-40B4-BE49-F238E27FC236}">
                <a16:creationId xmlns:a16="http://schemas.microsoft.com/office/drawing/2014/main" id="{9E230850-8B1D-4B6D-95F1-2D28B7F91B91}"/>
              </a:ext>
            </a:extLst>
          </p:cNvPr>
          <p:cNvSpPr/>
          <p:nvPr/>
        </p:nvSpPr>
        <p:spPr>
          <a:xfrm>
            <a:off x="1123634" y="825500"/>
            <a:ext cx="4972366" cy="1200329"/>
          </a:xfrm>
          <a:prstGeom prst="rect">
            <a:avLst/>
          </a:prstGeom>
        </p:spPr>
        <p:txBody>
          <a:bodyPr wrap="square">
            <a:spAutoFit/>
          </a:bodyPr>
          <a:lstStyle/>
          <a:p>
            <a:pPr algn="dist"/>
            <a:r>
              <a:rPr lang="en-US" altLang="zh-CN" sz="7200" dirty="0">
                <a:gradFill>
                  <a:gsLst>
                    <a:gs pos="0">
                      <a:srgbClr val="3D5C7E"/>
                    </a:gs>
                    <a:gs pos="100000">
                      <a:srgbClr val="040F24"/>
                    </a:gs>
                  </a:gsLst>
                  <a:lin ang="5400000" scaled="0"/>
                </a:gradFill>
                <a:latin typeface="Impact" panose="020B0806030902050204" pitchFamily="34" charset="0"/>
                <a:ea typeface="方正兰亭特黑_GBK" panose="02000000000000000000" pitchFamily="2" charset="-122"/>
              </a:rPr>
              <a:t>C</a:t>
            </a:r>
            <a:r>
              <a:rPr lang="en-US" altLang="zh-CN" sz="3600" dirty="0">
                <a:gradFill>
                  <a:gsLst>
                    <a:gs pos="0">
                      <a:srgbClr val="3D5C7E"/>
                    </a:gs>
                    <a:gs pos="100000">
                      <a:srgbClr val="040F24"/>
                    </a:gs>
                  </a:gsLst>
                  <a:lin ang="5400000" scaled="0"/>
                </a:gradFill>
                <a:latin typeface="Impact" panose="020B0806030902050204" pitchFamily="34" charset="0"/>
                <a:ea typeface="方正兰亭特黑_GBK" panose="02000000000000000000" pitchFamily="2" charset="-122"/>
              </a:rPr>
              <a:t>ontents</a:t>
            </a:r>
            <a:endParaRPr lang="zh-CN" altLang="en-US" sz="1600" dirty="0">
              <a:gradFill>
                <a:gsLst>
                  <a:gs pos="0">
                    <a:srgbClr val="3D5C7E"/>
                  </a:gs>
                  <a:gs pos="100000">
                    <a:srgbClr val="040F24"/>
                  </a:gs>
                </a:gsLst>
                <a:lin ang="5400000" scaled="0"/>
              </a:gradFill>
              <a:latin typeface="Impact" panose="020B0806030902050204" pitchFamily="34" charset="0"/>
            </a:endParaRPr>
          </a:p>
        </p:txBody>
      </p:sp>
      <p:pic>
        <p:nvPicPr>
          <p:cNvPr id="9" name="图片 8" descr="图片包含 水, 户外, 天空, 船&#10;&#10;已生成极高可信度的说明">
            <a:extLst>
              <a:ext uri="{FF2B5EF4-FFF2-40B4-BE49-F238E27FC236}">
                <a16:creationId xmlns:a16="http://schemas.microsoft.com/office/drawing/2014/main" id="{C2BD1EA9-D8A1-4212-B5AD-02F2530A9E3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23634" y="1930400"/>
            <a:ext cx="6902766" cy="3975100"/>
          </a:xfrm>
          <a:prstGeom prst="rect">
            <a:avLst/>
          </a:prstGeom>
        </p:spPr>
      </p:pic>
      <p:grpSp>
        <p:nvGrpSpPr>
          <p:cNvPr id="1313" name="组合 1312">
            <a:extLst>
              <a:ext uri="{FF2B5EF4-FFF2-40B4-BE49-F238E27FC236}">
                <a16:creationId xmlns:a16="http://schemas.microsoft.com/office/drawing/2014/main" id="{D697DA30-BC59-4BE4-BCE2-427D7F03B3DE}"/>
              </a:ext>
            </a:extLst>
          </p:cNvPr>
          <p:cNvGrpSpPr/>
          <p:nvPr/>
        </p:nvGrpSpPr>
        <p:grpSpPr>
          <a:xfrm>
            <a:off x="8331916" y="1830313"/>
            <a:ext cx="2894884" cy="835700"/>
            <a:chOff x="8433516" y="1831826"/>
            <a:chExt cx="2894884" cy="835700"/>
          </a:xfrm>
        </p:grpSpPr>
        <p:sp>
          <p:nvSpPr>
            <p:cNvPr id="12" name="文本框 11">
              <a:extLst>
                <a:ext uri="{FF2B5EF4-FFF2-40B4-BE49-F238E27FC236}">
                  <a16:creationId xmlns:a16="http://schemas.microsoft.com/office/drawing/2014/main" id="{D9714831-0E03-475B-A3FC-499D372C118F}"/>
                </a:ext>
              </a:extLst>
            </p:cNvPr>
            <p:cNvSpPr txBox="1"/>
            <p:nvPr/>
          </p:nvSpPr>
          <p:spPr>
            <a:xfrm>
              <a:off x="8433516" y="1831826"/>
              <a:ext cx="1002583" cy="646331"/>
            </a:xfrm>
            <a:prstGeom prst="rect">
              <a:avLst/>
            </a:prstGeom>
            <a:noFill/>
          </p:spPr>
          <p:txBody>
            <a:bodyPr wrap="square" rtlCol="0">
              <a:spAutoFit/>
            </a:bodyPr>
            <a:lstStyle/>
            <a:p>
              <a:r>
                <a:rPr lang="en-US" altLang="zh-CN" sz="3600" dirty="0">
                  <a:solidFill>
                    <a:srgbClr val="3D5C7E"/>
                  </a:solidFill>
                  <a:latin typeface="Impact" panose="020B0806030902050204" pitchFamily="34" charset="0"/>
                </a:rPr>
                <a:t>01</a:t>
              </a:r>
              <a:endParaRPr lang="zh-CN" altLang="en-US" sz="3600" dirty="0">
                <a:solidFill>
                  <a:srgbClr val="3D5C7E"/>
                </a:solidFill>
                <a:latin typeface="Impact" panose="020B0806030902050204" pitchFamily="34" charset="0"/>
              </a:endParaRPr>
            </a:p>
          </p:txBody>
        </p:sp>
        <p:sp>
          <p:nvSpPr>
            <p:cNvPr id="13" name="文本框 12">
              <a:extLst>
                <a:ext uri="{FF2B5EF4-FFF2-40B4-BE49-F238E27FC236}">
                  <a16:creationId xmlns:a16="http://schemas.microsoft.com/office/drawing/2014/main" id="{6617C4F7-4011-49F4-8B4B-1151DF7EF0EA}"/>
                </a:ext>
              </a:extLst>
            </p:cNvPr>
            <p:cNvSpPr txBox="1"/>
            <p:nvPr/>
          </p:nvSpPr>
          <p:spPr>
            <a:xfrm>
              <a:off x="9025669" y="1975029"/>
              <a:ext cx="1721212" cy="461665"/>
            </a:xfrm>
            <a:prstGeom prst="rect">
              <a:avLst/>
            </a:prstGeom>
            <a:noFill/>
          </p:spPr>
          <p:txBody>
            <a:bodyPr wrap="square" rtlCol="0">
              <a:spAutoFit/>
            </a:bodyPr>
            <a:lstStyle/>
            <a:p>
              <a:r>
                <a:rPr lang="zh-CN" altLang="en-US" sz="2400" dirty="0">
                  <a:solidFill>
                    <a:srgbClr val="3D5C7E"/>
                  </a:solidFill>
                  <a:latin typeface="方正兰亭特黑_GBK" panose="02000000000000000000" pitchFamily="2" charset="-122"/>
                  <a:ea typeface="方正兰亭特黑_GBK" panose="02000000000000000000" pitchFamily="2" charset="-122"/>
                </a:rPr>
                <a:t>团队介绍</a:t>
              </a:r>
            </a:p>
          </p:txBody>
        </p:sp>
        <p:sp>
          <p:nvSpPr>
            <p:cNvPr id="1306" name="CuadroTexto 74">
              <a:extLst>
                <a:ext uri="{FF2B5EF4-FFF2-40B4-BE49-F238E27FC236}">
                  <a16:creationId xmlns:a16="http://schemas.microsoft.com/office/drawing/2014/main" id="{9C72DB31-0B65-4817-9E11-1427A3736847}"/>
                </a:ext>
              </a:extLst>
            </p:cNvPr>
            <p:cNvSpPr txBox="1"/>
            <p:nvPr/>
          </p:nvSpPr>
          <p:spPr>
            <a:xfrm>
              <a:off x="8433516" y="2338205"/>
              <a:ext cx="2894884" cy="329321"/>
            </a:xfrm>
            <a:prstGeom prst="rect">
              <a:avLst/>
            </a:prstGeom>
            <a:noFill/>
          </p:spPr>
          <p:txBody>
            <a:bodyPr wrap="square" rtlCol="0">
              <a:spAutoFit/>
            </a:bodyPr>
            <a:lstStyle/>
            <a:p>
              <a:pPr>
                <a:lnSpc>
                  <a:spcPct val="110000"/>
                </a:lnSpc>
              </a:pPr>
              <a:r>
                <a:rPr lang="zh-CN" altLang="en-US" sz="1400" dirty="0">
                  <a:cs typeface="+mn-ea"/>
                  <a:sym typeface="+mn-lt"/>
                </a:rPr>
                <a:t>建议您在展示时采用微软雅黑字体</a:t>
              </a:r>
              <a:endParaRPr lang="en-US" altLang="zh-CN" sz="1400" dirty="0">
                <a:cs typeface="+mn-ea"/>
                <a:sym typeface="+mn-lt"/>
              </a:endParaRPr>
            </a:p>
          </p:txBody>
        </p:sp>
      </p:grpSp>
      <p:grpSp>
        <p:nvGrpSpPr>
          <p:cNvPr id="1312" name="组合 1311">
            <a:extLst>
              <a:ext uri="{FF2B5EF4-FFF2-40B4-BE49-F238E27FC236}">
                <a16:creationId xmlns:a16="http://schemas.microsoft.com/office/drawing/2014/main" id="{2C348886-A856-4B9C-AF55-6A7F955D65D9}"/>
              </a:ext>
            </a:extLst>
          </p:cNvPr>
          <p:cNvGrpSpPr/>
          <p:nvPr/>
        </p:nvGrpSpPr>
        <p:grpSpPr>
          <a:xfrm>
            <a:off x="8331916" y="2910895"/>
            <a:ext cx="2894884" cy="844628"/>
            <a:chOff x="8433516" y="2855332"/>
            <a:chExt cx="2894884" cy="844628"/>
          </a:xfrm>
        </p:grpSpPr>
        <p:sp>
          <p:nvSpPr>
            <p:cNvPr id="336" name="文本框 335">
              <a:extLst>
                <a:ext uri="{FF2B5EF4-FFF2-40B4-BE49-F238E27FC236}">
                  <a16:creationId xmlns:a16="http://schemas.microsoft.com/office/drawing/2014/main" id="{57063B8C-EAC3-4D8B-A9C8-0EF75A76C251}"/>
                </a:ext>
              </a:extLst>
            </p:cNvPr>
            <p:cNvSpPr txBox="1"/>
            <p:nvPr/>
          </p:nvSpPr>
          <p:spPr>
            <a:xfrm>
              <a:off x="8433516" y="2855332"/>
              <a:ext cx="1180735" cy="646331"/>
            </a:xfrm>
            <a:prstGeom prst="rect">
              <a:avLst/>
            </a:prstGeom>
            <a:noFill/>
          </p:spPr>
          <p:txBody>
            <a:bodyPr wrap="square" rtlCol="0">
              <a:spAutoFit/>
            </a:bodyPr>
            <a:lstStyle/>
            <a:p>
              <a:r>
                <a:rPr lang="en-US" altLang="zh-CN" sz="3600" dirty="0">
                  <a:solidFill>
                    <a:srgbClr val="3D5C7E"/>
                  </a:solidFill>
                  <a:latin typeface="Impact" panose="020B0806030902050204" pitchFamily="34" charset="0"/>
                </a:rPr>
                <a:t>02</a:t>
              </a:r>
              <a:endParaRPr lang="zh-CN" altLang="en-US" sz="3600" dirty="0">
                <a:solidFill>
                  <a:srgbClr val="3D5C7E"/>
                </a:solidFill>
                <a:latin typeface="Impact" panose="020B0806030902050204" pitchFamily="34" charset="0"/>
              </a:endParaRPr>
            </a:p>
          </p:txBody>
        </p:sp>
        <p:sp>
          <p:nvSpPr>
            <p:cNvPr id="337" name="文本框 336">
              <a:extLst>
                <a:ext uri="{FF2B5EF4-FFF2-40B4-BE49-F238E27FC236}">
                  <a16:creationId xmlns:a16="http://schemas.microsoft.com/office/drawing/2014/main" id="{6C235A07-56D5-4646-A476-0A1C6BFF272F}"/>
                </a:ext>
              </a:extLst>
            </p:cNvPr>
            <p:cNvSpPr txBox="1"/>
            <p:nvPr/>
          </p:nvSpPr>
          <p:spPr>
            <a:xfrm>
              <a:off x="9025669" y="3009976"/>
              <a:ext cx="1721212" cy="461665"/>
            </a:xfrm>
            <a:prstGeom prst="rect">
              <a:avLst/>
            </a:prstGeom>
            <a:noFill/>
          </p:spPr>
          <p:txBody>
            <a:bodyPr wrap="square" rtlCol="0">
              <a:spAutoFit/>
            </a:bodyPr>
            <a:lstStyle/>
            <a:p>
              <a:r>
                <a:rPr lang="zh-CN" altLang="en-US" sz="2400" dirty="0">
                  <a:solidFill>
                    <a:srgbClr val="3D5C7E"/>
                  </a:solidFill>
                  <a:latin typeface="方正兰亭特黑_GBK" panose="02000000000000000000" pitchFamily="2" charset="-122"/>
                  <a:ea typeface="方正兰亭特黑_GBK" panose="02000000000000000000" pitchFamily="2" charset="-122"/>
                </a:rPr>
                <a:t>项目简介</a:t>
              </a:r>
            </a:p>
          </p:txBody>
        </p:sp>
        <p:sp>
          <p:nvSpPr>
            <p:cNvPr id="1307" name="CuadroTexto 74">
              <a:extLst>
                <a:ext uri="{FF2B5EF4-FFF2-40B4-BE49-F238E27FC236}">
                  <a16:creationId xmlns:a16="http://schemas.microsoft.com/office/drawing/2014/main" id="{0CD970D0-D9AA-48DC-987D-D0634AC79DA5}"/>
                </a:ext>
              </a:extLst>
            </p:cNvPr>
            <p:cNvSpPr txBox="1"/>
            <p:nvPr/>
          </p:nvSpPr>
          <p:spPr>
            <a:xfrm>
              <a:off x="8433516" y="3370639"/>
              <a:ext cx="2894884" cy="329321"/>
            </a:xfrm>
            <a:prstGeom prst="rect">
              <a:avLst/>
            </a:prstGeom>
            <a:noFill/>
          </p:spPr>
          <p:txBody>
            <a:bodyPr wrap="square" rtlCol="0">
              <a:spAutoFit/>
            </a:bodyPr>
            <a:lstStyle/>
            <a:p>
              <a:pPr>
                <a:lnSpc>
                  <a:spcPct val="110000"/>
                </a:lnSpc>
              </a:pPr>
              <a:r>
                <a:rPr lang="zh-CN" altLang="en-US" sz="1400" dirty="0">
                  <a:cs typeface="+mn-ea"/>
                  <a:sym typeface="+mn-lt"/>
                </a:rPr>
                <a:t>建议您在展示时采用微软雅黑字体</a:t>
              </a:r>
              <a:endParaRPr lang="en-US" altLang="zh-CN" sz="1400" dirty="0">
                <a:cs typeface="+mn-ea"/>
                <a:sym typeface="+mn-lt"/>
              </a:endParaRPr>
            </a:p>
          </p:txBody>
        </p:sp>
      </p:grpSp>
      <p:grpSp>
        <p:nvGrpSpPr>
          <p:cNvPr id="1311" name="组合 1310">
            <a:extLst>
              <a:ext uri="{FF2B5EF4-FFF2-40B4-BE49-F238E27FC236}">
                <a16:creationId xmlns:a16="http://schemas.microsoft.com/office/drawing/2014/main" id="{0470DE03-2093-4604-8EE8-2D553ADAC1A9}"/>
              </a:ext>
            </a:extLst>
          </p:cNvPr>
          <p:cNvGrpSpPr/>
          <p:nvPr/>
        </p:nvGrpSpPr>
        <p:grpSpPr>
          <a:xfrm>
            <a:off x="8331916" y="4000405"/>
            <a:ext cx="2894884" cy="853556"/>
            <a:chOff x="8433516" y="3878838"/>
            <a:chExt cx="2894884" cy="853556"/>
          </a:xfrm>
        </p:grpSpPr>
        <p:sp>
          <p:nvSpPr>
            <p:cNvPr id="660" name="文本框 659">
              <a:extLst>
                <a:ext uri="{FF2B5EF4-FFF2-40B4-BE49-F238E27FC236}">
                  <a16:creationId xmlns:a16="http://schemas.microsoft.com/office/drawing/2014/main" id="{51A106AA-66A4-487E-9BEF-AB43F4E92EE0}"/>
                </a:ext>
              </a:extLst>
            </p:cNvPr>
            <p:cNvSpPr txBox="1"/>
            <p:nvPr/>
          </p:nvSpPr>
          <p:spPr>
            <a:xfrm>
              <a:off x="8433516" y="3878838"/>
              <a:ext cx="1300007" cy="646331"/>
            </a:xfrm>
            <a:prstGeom prst="rect">
              <a:avLst/>
            </a:prstGeom>
            <a:noFill/>
          </p:spPr>
          <p:txBody>
            <a:bodyPr wrap="square" rtlCol="0">
              <a:spAutoFit/>
            </a:bodyPr>
            <a:lstStyle/>
            <a:p>
              <a:r>
                <a:rPr lang="en-US" altLang="zh-CN" sz="3600" dirty="0">
                  <a:solidFill>
                    <a:srgbClr val="3D5C7E"/>
                  </a:solidFill>
                  <a:latin typeface="Impact" panose="020B0806030902050204" pitchFamily="34" charset="0"/>
                </a:rPr>
                <a:t>03</a:t>
              </a:r>
              <a:endParaRPr lang="zh-CN" altLang="en-US" sz="3600" dirty="0">
                <a:solidFill>
                  <a:srgbClr val="3D5C7E"/>
                </a:solidFill>
                <a:latin typeface="Impact" panose="020B0806030902050204" pitchFamily="34" charset="0"/>
              </a:endParaRPr>
            </a:p>
          </p:txBody>
        </p:sp>
        <p:sp>
          <p:nvSpPr>
            <p:cNvPr id="661" name="文本框 660">
              <a:extLst>
                <a:ext uri="{FF2B5EF4-FFF2-40B4-BE49-F238E27FC236}">
                  <a16:creationId xmlns:a16="http://schemas.microsoft.com/office/drawing/2014/main" id="{11CA7B83-12DA-4661-B302-6E9C901CA248}"/>
                </a:ext>
              </a:extLst>
            </p:cNvPr>
            <p:cNvSpPr txBox="1"/>
            <p:nvPr/>
          </p:nvSpPr>
          <p:spPr>
            <a:xfrm>
              <a:off x="9025669" y="4044923"/>
              <a:ext cx="1721212" cy="461665"/>
            </a:xfrm>
            <a:prstGeom prst="rect">
              <a:avLst/>
            </a:prstGeom>
            <a:noFill/>
          </p:spPr>
          <p:txBody>
            <a:bodyPr wrap="square" rtlCol="0">
              <a:spAutoFit/>
            </a:bodyPr>
            <a:lstStyle/>
            <a:p>
              <a:r>
                <a:rPr lang="zh-CN" altLang="en-US" sz="2400" dirty="0">
                  <a:solidFill>
                    <a:srgbClr val="3D5C7E"/>
                  </a:solidFill>
                  <a:latin typeface="方正兰亭特黑_GBK" panose="02000000000000000000" pitchFamily="2" charset="-122"/>
                  <a:ea typeface="方正兰亭特黑_GBK" panose="02000000000000000000" pitchFamily="2" charset="-122"/>
                </a:rPr>
                <a:t>产品运营</a:t>
              </a:r>
            </a:p>
          </p:txBody>
        </p:sp>
        <p:sp>
          <p:nvSpPr>
            <p:cNvPr id="1308" name="CuadroTexto 74">
              <a:extLst>
                <a:ext uri="{FF2B5EF4-FFF2-40B4-BE49-F238E27FC236}">
                  <a16:creationId xmlns:a16="http://schemas.microsoft.com/office/drawing/2014/main" id="{85CBFAA8-CF6F-4488-A06F-6F3AAFF6890D}"/>
                </a:ext>
              </a:extLst>
            </p:cNvPr>
            <p:cNvSpPr txBox="1"/>
            <p:nvPr/>
          </p:nvSpPr>
          <p:spPr>
            <a:xfrm>
              <a:off x="8433516" y="4403073"/>
              <a:ext cx="2894884" cy="329321"/>
            </a:xfrm>
            <a:prstGeom prst="rect">
              <a:avLst/>
            </a:prstGeom>
            <a:noFill/>
          </p:spPr>
          <p:txBody>
            <a:bodyPr wrap="square" rtlCol="0">
              <a:spAutoFit/>
            </a:bodyPr>
            <a:lstStyle/>
            <a:p>
              <a:pPr>
                <a:lnSpc>
                  <a:spcPct val="110000"/>
                </a:lnSpc>
              </a:pPr>
              <a:r>
                <a:rPr lang="zh-CN" altLang="en-US" sz="1400" dirty="0">
                  <a:cs typeface="+mn-ea"/>
                  <a:sym typeface="+mn-lt"/>
                </a:rPr>
                <a:t>建议您在展示时采用微软雅黑字体</a:t>
              </a:r>
              <a:endParaRPr lang="en-US" altLang="zh-CN" sz="1400" dirty="0">
                <a:cs typeface="+mn-ea"/>
                <a:sym typeface="+mn-lt"/>
              </a:endParaRPr>
            </a:p>
          </p:txBody>
        </p:sp>
      </p:grpSp>
      <p:grpSp>
        <p:nvGrpSpPr>
          <p:cNvPr id="1310" name="组合 1309">
            <a:extLst>
              <a:ext uri="{FF2B5EF4-FFF2-40B4-BE49-F238E27FC236}">
                <a16:creationId xmlns:a16="http://schemas.microsoft.com/office/drawing/2014/main" id="{710F541E-02C1-43E3-BBFB-EB0220F1641E}"/>
              </a:ext>
            </a:extLst>
          </p:cNvPr>
          <p:cNvGrpSpPr/>
          <p:nvPr/>
        </p:nvGrpSpPr>
        <p:grpSpPr>
          <a:xfrm>
            <a:off x="8331916" y="5098842"/>
            <a:ext cx="2894884" cy="862482"/>
            <a:chOff x="8433516" y="4902345"/>
            <a:chExt cx="2894884" cy="862482"/>
          </a:xfrm>
        </p:grpSpPr>
        <p:sp>
          <p:nvSpPr>
            <p:cNvPr id="984" name="文本框 983">
              <a:extLst>
                <a:ext uri="{FF2B5EF4-FFF2-40B4-BE49-F238E27FC236}">
                  <a16:creationId xmlns:a16="http://schemas.microsoft.com/office/drawing/2014/main" id="{2AA3149E-528B-4F8B-82EE-BCD06F5356F6}"/>
                </a:ext>
              </a:extLst>
            </p:cNvPr>
            <p:cNvSpPr txBox="1"/>
            <p:nvPr/>
          </p:nvSpPr>
          <p:spPr>
            <a:xfrm>
              <a:off x="8433516" y="4902345"/>
              <a:ext cx="1180736" cy="646331"/>
            </a:xfrm>
            <a:prstGeom prst="rect">
              <a:avLst/>
            </a:prstGeom>
            <a:noFill/>
          </p:spPr>
          <p:txBody>
            <a:bodyPr wrap="square" rtlCol="0">
              <a:spAutoFit/>
            </a:bodyPr>
            <a:lstStyle/>
            <a:p>
              <a:r>
                <a:rPr lang="en-US" altLang="zh-CN" sz="3600" dirty="0">
                  <a:solidFill>
                    <a:srgbClr val="3D5C7E"/>
                  </a:solidFill>
                  <a:latin typeface="Impact" panose="020B0806030902050204" pitchFamily="34" charset="0"/>
                </a:rPr>
                <a:t>04</a:t>
              </a:r>
              <a:endParaRPr lang="zh-CN" altLang="en-US" sz="3600" dirty="0">
                <a:solidFill>
                  <a:srgbClr val="3D5C7E"/>
                </a:solidFill>
                <a:latin typeface="Impact" panose="020B0806030902050204" pitchFamily="34" charset="0"/>
              </a:endParaRPr>
            </a:p>
          </p:txBody>
        </p:sp>
        <p:sp>
          <p:nvSpPr>
            <p:cNvPr id="985" name="文本框 984">
              <a:extLst>
                <a:ext uri="{FF2B5EF4-FFF2-40B4-BE49-F238E27FC236}">
                  <a16:creationId xmlns:a16="http://schemas.microsoft.com/office/drawing/2014/main" id="{37337F80-F1CD-4994-8EA2-18EB13704840}"/>
                </a:ext>
              </a:extLst>
            </p:cNvPr>
            <p:cNvSpPr txBox="1"/>
            <p:nvPr/>
          </p:nvSpPr>
          <p:spPr>
            <a:xfrm>
              <a:off x="9025669" y="5079870"/>
              <a:ext cx="1721212" cy="461665"/>
            </a:xfrm>
            <a:prstGeom prst="rect">
              <a:avLst/>
            </a:prstGeom>
            <a:noFill/>
          </p:spPr>
          <p:txBody>
            <a:bodyPr wrap="square" rtlCol="0">
              <a:spAutoFit/>
            </a:bodyPr>
            <a:lstStyle/>
            <a:p>
              <a:r>
                <a:rPr lang="zh-CN" altLang="en-US" sz="2400" dirty="0">
                  <a:solidFill>
                    <a:srgbClr val="3D5C7E"/>
                  </a:solidFill>
                  <a:latin typeface="方正兰亭特黑_GBK" panose="02000000000000000000" pitchFamily="2" charset="-122"/>
                  <a:ea typeface="方正兰亭特黑_GBK" panose="02000000000000000000" pitchFamily="2" charset="-122"/>
                </a:rPr>
                <a:t>风险管理</a:t>
              </a:r>
            </a:p>
          </p:txBody>
        </p:sp>
        <p:sp>
          <p:nvSpPr>
            <p:cNvPr id="1309" name="CuadroTexto 74">
              <a:extLst>
                <a:ext uri="{FF2B5EF4-FFF2-40B4-BE49-F238E27FC236}">
                  <a16:creationId xmlns:a16="http://schemas.microsoft.com/office/drawing/2014/main" id="{D42F9A1B-1689-4BFB-AEB1-941B2CBE3FD0}"/>
                </a:ext>
              </a:extLst>
            </p:cNvPr>
            <p:cNvSpPr txBox="1"/>
            <p:nvPr/>
          </p:nvSpPr>
          <p:spPr>
            <a:xfrm>
              <a:off x="8433516" y="5435506"/>
              <a:ext cx="2894884" cy="329321"/>
            </a:xfrm>
            <a:prstGeom prst="rect">
              <a:avLst/>
            </a:prstGeom>
            <a:noFill/>
          </p:spPr>
          <p:txBody>
            <a:bodyPr wrap="square" rtlCol="0">
              <a:spAutoFit/>
            </a:bodyPr>
            <a:lstStyle/>
            <a:p>
              <a:pPr>
                <a:lnSpc>
                  <a:spcPct val="110000"/>
                </a:lnSpc>
              </a:pPr>
              <a:r>
                <a:rPr lang="zh-CN" altLang="en-US" sz="1400" dirty="0">
                  <a:cs typeface="+mn-ea"/>
                  <a:sym typeface="+mn-lt"/>
                </a:rPr>
                <a:t>建议您在展示时采用微软雅黑字体</a:t>
              </a:r>
              <a:endParaRPr lang="en-US" altLang="zh-CN" sz="1400" dirty="0">
                <a:cs typeface="+mn-ea"/>
                <a:sym typeface="+mn-lt"/>
              </a:endParaRPr>
            </a:p>
          </p:txBody>
        </p:sp>
      </p:grpSp>
      <p:sp>
        <p:nvSpPr>
          <p:cNvPr id="1314" name="文本框 1313">
            <a:extLst>
              <a:ext uri="{FF2B5EF4-FFF2-40B4-BE49-F238E27FC236}">
                <a16:creationId xmlns:a16="http://schemas.microsoft.com/office/drawing/2014/main" id="{4744730E-6D38-4BC9-8124-ADC1FC0B0711}"/>
              </a:ext>
            </a:extLst>
          </p:cNvPr>
          <p:cNvSpPr txBox="1"/>
          <p:nvPr/>
        </p:nvSpPr>
        <p:spPr>
          <a:xfrm>
            <a:off x="11064875" y="198525"/>
            <a:ext cx="990977" cy="369332"/>
          </a:xfrm>
          <a:prstGeom prst="rect">
            <a:avLst/>
          </a:prstGeom>
          <a:gradFill>
            <a:gsLst>
              <a:gs pos="0">
                <a:srgbClr val="3D5C7E"/>
              </a:gs>
              <a:gs pos="100000">
                <a:srgbClr val="040F24"/>
              </a:gs>
            </a:gsLst>
            <a:lin ang="5400000" scaled="0"/>
          </a:gradFill>
        </p:spPr>
        <p:txBody>
          <a:bodyPr vert="horz" wrap="none" rtlCol="0">
            <a:spAutoFit/>
          </a:bodyPr>
          <a:lstStyle/>
          <a:p>
            <a:r>
              <a:rPr lang="en-US" altLang="zh-CN" dirty="0">
                <a:solidFill>
                  <a:schemeClr val="bg1"/>
                </a:solidFill>
                <a:latin typeface="方正兰亭特黑_GBK" panose="02000000000000000000" pitchFamily="2" charset="-122"/>
                <a:ea typeface="方正兰亭特黑_GBK" panose="02000000000000000000" pitchFamily="2" charset="-122"/>
              </a:rPr>
              <a:t>LOGO</a:t>
            </a:r>
            <a:endParaRPr lang="zh-CN" altLang="en-US" dirty="0">
              <a:solidFill>
                <a:schemeClr val="bg1"/>
              </a:solidFill>
              <a:latin typeface="方正兰亭特黑_GBK" panose="02000000000000000000" pitchFamily="2" charset="-122"/>
              <a:ea typeface="方正兰亭特黑_GBK" panose="02000000000000000000" pitchFamily="2" charset="-122"/>
            </a:endParaRPr>
          </a:p>
        </p:txBody>
      </p:sp>
    </p:spTree>
    <p:extLst>
      <p:ext uri="{BB962C8B-B14F-4D97-AF65-F5344CB8AC3E}">
        <p14:creationId xmlns:p14="http://schemas.microsoft.com/office/powerpoint/2010/main" val="1603519182"/>
      </p:ext>
    </p:extLst>
  </p:cSld>
  <p:clrMapOvr>
    <a:masterClrMapping/>
  </p:clrMapOvr>
  <p:transition advTm="3000"/>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3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2" presetClass="entr" presetSubtype="4" fill="hold" nodeType="withEffect">
                                      <p:stCondLst>
                                        <p:cond delay="100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550"/>
                                </p:stCondLst>
                                <p:childTnLst>
                                  <p:par>
                                    <p:cTn id="15" presetID="2" presetClass="entr" presetSubtype="2" fill="hold" nodeType="afterEffect" p14:presetBounceEnd="52000">
                                      <p:stCondLst>
                                        <p:cond delay="0"/>
                                      </p:stCondLst>
                                      <p:childTnLst>
                                        <p:set>
                                          <p:cBhvr>
                                            <p:cTn id="16" dur="1" fill="hold">
                                              <p:stCondLst>
                                                <p:cond delay="0"/>
                                              </p:stCondLst>
                                            </p:cTn>
                                            <p:tgtEl>
                                              <p:spTgt spid="1313"/>
                                            </p:tgtEl>
                                            <p:attrNameLst>
                                              <p:attrName>style.visibility</p:attrName>
                                            </p:attrNameLst>
                                          </p:cBhvr>
                                          <p:to>
                                            <p:strVal val="visible"/>
                                          </p:to>
                                        </p:set>
                                        <p:anim calcmode="lin" valueType="num" p14:bounceEnd="52000">
                                          <p:cBhvr additive="base">
                                            <p:cTn id="17" dur="500" fill="hold"/>
                                            <p:tgtEl>
                                              <p:spTgt spid="1313"/>
                                            </p:tgtEl>
                                            <p:attrNameLst>
                                              <p:attrName>ppt_x</p:attrName>
                                            </p:attrNameLst>
                                          </p:cBhvr>
                                          <p:tavLst>
                                            <p:tav tm="0">
                                              <p:val>
                                                <p:strVal val="1+#ppt_w/2"/>
                                              </p:val>
                                            </p:tav>
                                            <p:tav tm="100000">
                                              <p:val>
                                                <p:strVal val="#ppt_x"/>
                                              </p:val>
                                            </p:tav>
                                          </p:tavLst>
                                        </p:anim>
                                        <p:anim calcmode="lin" valueType="num" p14:bounceEnd="52000">
                                          <p:cBhvr additive="base">
                                            <p:cTn id="18" dur="500" fill="hold"/>
                                            <p:tgtEl>
                                              <p:spTgt spid="1313"/>
                                            </p:tgtEl>
                                            <p:attrNameLst>
                                              <p:attrName>ppt_y</p:attrName>
                                            </p:attrNameLst>
                                          </p:cBhvr>
                                          <p:tavLst>
                                            <p:tav tm="0">
                                              <p:val>
                                                <p:strVal val="#ppt_y"/>
                                              </p:val>
                                            </p:tav>
                                            <p:tav tm="100000">
                                              <p:val>
                                                <p:strVal val="#ppt_y"/>
                                              </p:val>
                                            </p:tav>
                                          </p:tavLst>
                                        </p:anim>
                                      </p:childTnLst>
                                    </p:cTn>
                                  </p:par>
                                </p:childTnLst>
                              </p:cTn>
                            </p:par>
                            <p:par>
                              <p:cTn id="19" fill="hold">
                                <p:stCondLst>
                                  <p:cond delay="2050"/>
                                </p:stCondLst>
                                <p:childTnLst>
                                  <p:par>
                                    <p:cTn id="20" presetID="2" presetClass="entr" presetSubtype="2" fill="hold" nodeType="afterEffect" p14:presetBounceEnd="52000">
                                      <p:stCondLst>
                                        <p:cond delay="0"/>
                                      </p:stCondLst>
                                      <p:childTnLst>
                                        <p:set>
                                          <p:cBhvr>
                                            <p:cTn id="21" dur="1" fill="hold">
                                              <p:stCondLst>
                                                <p:cond delay="0"/>
                                              </p:stCondLst>
                                            </p:cTn>
                                            <p:tgtEl>
                                              <p:spTgt spid="1312"/>
                                            </p:tgtEl>
                                            <p:attrNameLst>
                                              <p:attrName>style.visibility</p:attrName>
                                            </p:attrNameLst>
                                          </p:cBhvr>
                                          <p:to>
                                            <p:strVal val="visible"/>
                                          </p:to>
                                        </p:set>
                                        <p:anim calcmode="lin" valueType="num" p14:bounceEnd="52000">
                                          <p:cBhvr additive="base">
                                            <p:cTn id="22" dur="500" fill="hold"/>
                                            <p:tgtEl>
                                              <p:spTgt spid="1312"/>
                                            </p:tgtEl>
                                            <p:attrNameLst>
                                              <p:attrName>ppt_x</p:attrName>
                                            </p:attrNameLst>
                                          </p:cBhvr>
                                          <p:tavLst>
                                            <p:tav tm="0">
                                              <p:val>
                                                <p:strVal val="1+#ppt_w/2"/>
                                              </p:val>
                                            </p:tav>
                                            <p:tav tm="100000">
                                              <p:val>
                                                <p:strVal val="#ppt_x"/>
                                              </p:val>
                                            </p:tav>
                                          </p:tavLst>
                                        </p:anim>
                                        <p:anim calcmode="lin" valueType="num" p14:bounceEnd="52000">
                                          <p:cBhvr additive="base">
                                            <p:cTn id="23" dur="500" fill="hold"/>
                                            <p:tgtEl>
                                              <p:spTgt spid="1312"/>
                                            </p:tgtEl>
                                            <p:attrNameLst>
                                              <p:attrName>ppt_y</p:attrName>
                                            </p:attrNameLst>
                                          </p:cBhvr>
                                          <p:tavLst>
                                            <p:tav tm="0">
                                              <p:val>
                                                <p:strVal val="#ppt_y"/>
                                              </p:val>
                                            </p:tav>
                                            <p:tav tm="100000">
                                              <p:val>
                                                <p:strVal val="#ppt_y"/>
                                              </p:val>
                                            </p:tav>
                                          </p:tavLst>
                                        </p:anim>
                                      </p:childTnLst>
                                    </p:cTn>
                                  </p:par>
                                </p:childTnLst>
                              </p:cTn>
                            </p:par>
                            <p:par>
                              <p:cTn id="24" fill="hold">
                                <p:stCondLst>
                                  <p:cond delay="2550"/>
                                </p:stCondLst>
                                <p:childTnLst>
                                  <p:par>
                                    <p:cTn id="25" presetID="2" presetClass="entr" presetSubtype="2" fill="hold" nodeType="afterEffect" p14:presetBounceEnd="52000">
                                      <p:stCondLst>
                                        <p:cond delay="0"/>
                                      </p:stCondLst>
                                      <p:childTnLst>
                                        <p:set>
                                          <p:cBhvr>
                                            <p:cTn id="26" dur="1" fill="hold">
                                              <p:stCondLst>
                                                <p:cond delay="0"/>
                                              </p:stCondLst>
                                            </p:cTn>
                                            <p:tgtEl>
                                              <p:spTgt spid="1311"/>
                                            </p:tgtEl>
                                            <p:attrNameLst>
                                              <p:attrName>style.visibility</p:attrName>
                                            </p:attrNameLst>
                                          </p:cBhvr>
                                          <p:to>
                                            <p:strVal val="visible"/>
                                          </p:to>
                                        </p:set>
                                        <p:anim calcmode="lin" valueType="num" p14:bounceEnd="52000">
                                          <p:cBhvr additive="base">
                                            <p:cTn id="27" dur="500" fill="hold"/>
                                            <p:tgtEl>
                                              <p:spTgt spid="1311"/>
                                            </p:tgtEl>
                                            <p:attrNameLst>
                                              <p:attrName>ppt_x</p:attrName>
                                            </p:attrNameLst>
                                          </p:cBhvr>
                                          <p:tavLst>
                                            <p:tav tm="0">
                                              <p:val>
                                                <p:strVal val="1+#ppt_w/2"/>
                                              </p:val>
                                            </p:tav>
                                            <p:tav tm="100000">
                                              <p:val>
                                                <p:strVal val="#ppt_x"/>
                                              </p:val>
                                            </p:tav>
                                          </p:tavLst>
                                        </p:anim>
                                        <p:anim calcmode="lin" valueType="num" p14:bounceEnd="52000">
                                          <p:cBhvr additive="base">
                                            <p:cTn id="28" dur="500" fill="hold"/>
                                            <p:tgtEl>
                                              <p:spTgt spid="1311"/>
                                            </p:tgtEl>
                                            <p:attrNameLst>
                                              <p:attrName>ppt_y</p:attrName>
                                            </p:attrNameLst>
                                          </p:cBhvr>
                                          <p:tavLst>
                                            <p:tav tm="0">
                                              <p:val>
                                                <p:strVal val="#ppt_y"/>
                                              </p:val>
                                            </p:tav>
                                            <p:tav tm="100000">
                                              <p:val>
                                                <p:strVal val="#ppt_y"/>
                                              </p:val>
                                            </p:tav>
                                          </p:tavLst>
                                        </p:anim>
                                      </p:childTnLst>
                                    </p:cTn>
                                  </p:par>
                                </p:childTnLst>
                              </p:cTn>
                            </p:par>
                            <p:par>
                              <p:cTn id="29" fill="hold">
                                <p:stCondLst>
                                  <p:cond delay="3050"/>
                                </p:stCondLst>
                                <p:childTnLst>
                                  <p:par>
                                    <p:cTn id="30" presetID="2" presetClass="entr" presetSubtype="2" fill="hold" nodeType="afterEffect" p14:presetBounceEnd="52000">
                                      <p:stCondLst>
                                        <p:cond delay="0"/>
                                      </p:stCondLst>
                                      <p:childTnLst>
                                        <p:set>
                                          <p:cBhvr>
                                            <p:cTn id="31" dur="1" fill="hold">
                                              <p:stCondLst>
                                                <p:cond delay="0"/>
                                              </p:stCondLst>
                                            </p:cTn>
                                            <p:tgtEl>
                                              <p:spTgt spid="1310"/>
                                            </p:tgtEl>
                                            <p:attrNameLst>
                                              <p:attrName>style.visibility</p:attrName>
                                            </p:attrNameLst>
                                          </p:cBhvr>
                                          <p:to>
                                            <p:strVal val="visible"/>
                                          </p:to>
                                        </p:set>
                                        <p:anim calcmode="lin" valueType="num" p14:bounceEnd="52000">
                                          <p:cBhvr additive="base">
                                            <p:cTn id="32" dur="500" fill="hold"/>
                                            <p:tgtEl>
                                              <p:spTgt spid="1310"/>
                                            </p:tgtEl>
                                            <p:attrNameLst>
                                              <p:attrName>ppt_x</p:attrName>
                                            </p:attrNameLst>
                                          </p:cBhvr>
                                          <p:tavLst>
                                            <p:tav tm="0">
                                              <p:val>
                                                <p:strVal val="1+#ppt_w/2"/>
                                              </p:val>
                                            </p:tav>
                                            <p:tav tm="100000">
                                              <p:val>
                                                <p:strVal val="#ppt_x"/>
                                              </p:val>
                                            </p:tav>
                                          </p:tavLst>
                                        </p:anim>
                                        <p:anim calcmode="lin" valueType="num" p14:bounceEnd="52000">
                                          <p:cBhvr additive="base">
                                            <p:cTn id="33" dur="500" fill="hold"/>
                                            <p:tgtEl>
                                              <p:spTgt spid="13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3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2" presetClass="entr" presetSubtype="4" fill="hold" nodeType="withEffect">
                                      <p:stCondLst>
                                        <p:cond delay="100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550"/>
                                </p:stCondLst>
                                <p:childTnLst>
                                  <p:par>
                                    <p:cTn id="15" presetID="2" presetClass="entr" presetSubtype="2" fill="hold" nodeType="afterEffect">
                                      <p:stCondLst>
                                        <p:cond delay="0"/>
                                      </p:stCondLst>
                                      <p:childTnLst>
                                        <p:set>
                                          <p:cBhvr>
                                            <p:cTn id="16" dur="1" fill="hold">
                                              <p:stCondLst>
                                                <p:cond delay="0"/>
                                              </p:stCondLst>
                                            </p:cTn>
                                            <p:tgtEl>
                                              <p:spTgt spid="1313"/>
                                            </p:tgtEl>
                                            <p:attrNameLst>
                                              <p:attrName>style.visibility</p:attrName>
                                            </p:attrNameLst>
                                          </p:cBhvr>
                                          <p:to>
                                            <p:strVal val="visible"/>
                                          </p:to>
                                        </p:set>
                                        <p:anim calcmode="lin" valueType="num">
                                          <p:cBhvr additive="base">
                                            <p:cTn id="17" dur="500" fill="hold"/>
                                            <p:tgtEl>
                                              <p:spTgt spid="1313"/>
                                            </p:tgtEl>
                                            <p:attrNameLst>
                                              <p:attrName>ppt_x</p:attrName>
                                            </p:attrNameLst>
                                          </p:cBhvr>
                                          <p:tavLst>
                                            <p:tav tm="0">
                                              <p:val>
                                                <p:strVal val="1+#ppt_w/2"/>
                                              </p:val>
                                            </p:tav>
                                            <p:tav tm="100000">
                                              <p:val>
                                                <p:strVal val="#ppt_x"/>
                                              </p:val>
                                            </p:tav>
                                          </p:tavLst>
                                        </p:anim>
                                        <p:anim calcmode="lin" valueType="num">
                                          <p:cBhvr additive="base">
                                            <p:cTn id="18" dur="500" fill="hold"/>
                                            <p:tgtEl>
                                              <p:spTgt spid="1313"/>
                                            </p:tgtEl>
                                            <p:attrNameLst>
                                              <p:attrName>ppt_y</p:attrName>
                                            </p:attrNameLst>
                                          </p:cBhvr>
                                          <p:tavLst>
                                            <p:tav tm="0">
                                              <p:val>
                                                <p:strVal val="#ppt_y"/>
                                              </p:val>
                                            </p:tav>
                                            <p:tav tm="100000">
                                              <p:val>
                                                <p:strVal val="#ppt_y"/>
                                              </p:val>
                                            </p:tav>
                                          </p:tavLst>
                                        </p:anim>
                                      </p:childTnLst>
                                    </p:cTn>
                                  </p:par>
                                </p:childTnLst>
                              </p:cTn>
                            </p:par>
                            <p:par>
                              <p:cTn id="19" fill="hold">
                                <p:stCondLst>
                                  <p:cond delay="2050"/>
                                </p:stCondLst>
                                <p:childTnLst>
                                  <p:par>
                                    <p:cTn id="20" presetID="2" presetClass="entr" presetSubtype="2" fill="hold" nodeType="afterEffect">
                                      <p:stCondLst>
                                        <p:cond delay="0"/>
                                      </p:stCondLst>
                                      <p:childTnLst>
                                        <p:set>
                                          <p:cBhvr>
                                            <p:cTn id="21" dur="1" fill="hold">
                                              <p:stCondLst>
                                                <p:cond delay="0"/>
                                              </p:stCondLst>
                                            </p:cTn>
                                            <p:tgtEl>
                                              <p:spTgt spid="1312"/>
                                            </p:tgtEl>
                                            <p:attrNameLst>
                                              <p:attrName>style.visibility</p:attrName>
                                            </p:attrNameLst>
                                          </p:cBhvr>
                                          <p:to>
                                            <p:strVal val="visible"/>
                                          </p:to>
                                        </p:set>
                                        <p:anim calcmode="lin" valueType="num">
                                          <p:cBhvr additive="base">
                                            <p:cTn id="22" dur="500" fill="hold"/>
                                            <p:tgtEl>
                                              <p:spTgt spid="1312"/>
                                            </p:tgtEl>
                                            <p:attrNameLst>
                                              <p:attrName>ppt_x</p:attrName>
                                            </p:attrNameLst>
                                          </p:cBhvr>
                                          <p:tavLst>
                                            <p:tav tm="0">
                                              <p:val>
                                                <p:strVal val="1+#ppt_w/2"/>
                                              </p:val>
                                            </p:tav>
                                            <p:tav tm="100000">
                                              <p:val>
                                                <p:strVal val="#ppt_x"/>
                                              </p:val>
                                            </p:tav>
                                          </p:tavLst>
                                        </p:anim>
                                        <p:anim calcmode="lin" valueType="num">
                                          <p:cBhvr additive="base">
                                            <p:cTn id="23" dur="500" fill="hold"/>
                                            <p:tgtEl>
                                              <p:spTgt spid="1312"/>
                                            </p:tgtEl>
                                            <p:attrNameLst>
                                              <p:attrName>ppt_y</p:attrName>
                                            </p:attrNameLst>
                                          </p:cBhvr>
                                          <p:tavLst>
                                            <p:tav tm="0">
                                              <p:val>
                                                <p:strVal val="#ppt_y"/>
                                              </p:val>
                                            </p:tav>
                                            <p:tav tm="100000">
                                              <p:val>
                                                <p:strVal val="#ppt_y"/>
                                              </p:val>
                                            </p:tav>
                                          </p:tavLst>
                                        </p:anim>
                                      </p:childTnLst>
                                    </p:cTn>
                                  </p:par>
                                </p:childTnLst>
                              </p:cTn>
                            </p:par>
                            <p:par>
                              <p:cTn id="24" fill="hold">
                                <p:stCondLst>
                                  <p:cond delay="2550"/>
                                </p:stCondLst>
                                <p:childTnLst>
                                  <p:par>
                                    <p:cTn id="25" presetID="2" presetClass="entr" presetSubtype="2" fill="hold" nodeType="afterEffect">
                                      <p:stCondLst>
                                        <p:cond delay="0"/>
                                      </p:stCondLst>
                                      <p:childTnLst>
                                        <p:set>
                                          <p:cBhvr>
                                            <p:cTn id="26" dur="1" fill="hold">
                                              <p:stCondLst>
                                                <p:cond delay="0"/>
                                              </p:stCondLst>
                                            </p:cTn>
                                            <p:tgtEl>
                                              <p:spTgt spid="1311"/>
                                            </p:tgtEl>
                                            <p:attrNameLst>
                                              <p:attrName>style.visibility</p:attrName>
                                            </p:attrNameLst>
                                          </p:cBhvr>
                                          <p:to>
                                            <p:strVal val="visible"/>
                                          </p:to>
                                        </p:set>
                                        <p:anim calcmode="lin" valueType="num">
                                          <p:cBhvr additive="base">
                                            <p:cTn id="27" dur="500" fill="hold"/>
                                            <p:tgtEl>
                                              <p:spTgt spid="1311"/>
                                            </p:tgtEl>
                                            <p:attrNameLst>
                                              <p:attrName>ppt_x</p:attrName>
                                            </p:attrNameLst>
                                          </p:cBhvr>
                                          <p:tavLst>
                                            <p:tav tm="0">
                                              <p:val>
                                                <p:strVal val="1+#ppt_w/2"/>
                                              </p:val>
                                            </p:tav>
                                            <p:tav tm="100000">
                                              <p:val>
                                                <p:strVal val="#ppt_x"/>
                                              </p:val>
                                            </p:tav>
                                          </p:tavLst>
                                        </p:anim>
                                        <p:anim calcmode="lin" valueType="num">
                                          <p:cBhvr additive="base">
                                            <p:cTn id="28" dur="500" fill="hold"/>
                                            <p:tgtEl>
                                              <p:spTgt spid="1311"/>
                                            </p:tgtEl>
                                            <p:attrNameLst>
                                              <p:attrName>ppt_y</p:attrName>
                                            </p:attrNameLst>
                                          </p:cBhvr>
                                          <p:tavLst>
                                            <p:tav tm="0">
                                              <p:val>
                                                <p:strVal val="#ppt_y"/>
                                              </p:val>
                                            </p:tav>
                                            <p:tav tm="100000">
                                              <p:val>
                                                <p:strVal val="#ppt_y"/>
                                              </p:val>
                                            </p:tav>
                                          </p:tavLst>
                                        </p:anim>
                                      </p:childTnLst>
                                    </p:cTn>
                                  </p:par>
                                </p:childTnLst>
                              </p:cTn>
                            </p:par>
                            <p:par>
                              <p:cTn id="29" fill="hold">
                                <p:stCondLst>
                                  <p:cond delay="3050"/>
                                </p:stCondLst>
                                <p:childTnLst>
                                  <p:par>
                                    <p:cTn id="30" presetID="2" presetClass="entr" presetSubtype="2" fill="hold" nodeType="afterEffect">
                                      <p:stCondLst>
                                        <p:cond delay="0"/>
                                      </p:stCondLst>
                                      <p:childTnLst>
                                        <p:set>
                                          <p:cBhvr>
                                            <p:cTn id="31" dur="1" fill="hold">
                                              <p:stCondLst>
                                                <p:cond delay="0"/>
                                              </p:stCondLst>
                                            </p:cTn>
                                            <p:tgtEl>
                                              <p:spTgt spid="1310"/>
                                            </p:tgtEl>
                                            <p:attrNameLst>
                                              <p:attrName>style.visibility</p:attrName>
                                            </p:attrNameLst>
                                          </p:cBhvr>
                                          <p:to>
                                            <p:strVal val="visible"/>
                                          </p:to>
                                        </p:set>
                                        <p:anim calcmode="lin" valueType="num">
                                          <p:cBhvr additive="base">
                                            <p:cTn id="32" dur="500" fill="hold"/>
                                            <p:tgtEl>
                                              <p:spTgt spid="1310"/>
                                            </p:tgtEl>
                                            <p:attrNameLst>
                                              <p:attrName>ppt_x</p:attrName>
                                            </p:attrNameLst>
                                          </p:cBhvr>
                                          <p:tavLst>
                                            <p:tav tm="0">
                                              <p:val>
                                                <p:strVal val="1+#ppt_w/2"/>
                                              </p:val>
                                            </p:tav>
                                            <p:tav tm="100000">
                                              <p:val>
                                                <p:strVal val="#ppt_x"/>
                                              </p:val>
                                            </p:tav>
                                          </p:tavLst>
                                        </p:anim>
                                        <p:anim calcmode="lin" valueType="num">
                                          <p:cBhvr additive="base">
                                            <p:cTn id="33" dur="500" fill="hold"/>
                                            <p:tgtEl>
                                              <p:spTgt spid="13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3626518" y="946120"/>
            <a:ext cx="4938963" cy="4986496"/>
            <a:chOff x="3632543" y="904853"/>
            <a:chExt cx="4938963" cy="4986496"/>
          </a:xfrm>
        </p:grpSpPr>
        <p:grpSp>
          <p:nvGrpSpPr>
            <p:cNvPr id="14" name="组合 13"/>
            <p:cNvGrpSpPr/>
            <p:nvPr/>
          </p:nvGrpSpPr>
          <p:grpSpPr>
            <a:xfrm>
              <a:off x="3941059" y="1237136"/>
              <a:ext cx="4321930" cy="4321930"/>
              <a:chOff x="2529840" y="1429560"/>
              <a:chExt cx="4321930" cy="4321930"/>
            </a:xfrm>
          </p:grpSpPr>
          <p:sp>
            <p:nvSpPr>
              <p:cNvPr id="11" name="同心圆 10"/>
              <p:cNvSpPr/>
              <p:nvPr/>
            </p:nvSpPr>
            <p:spPr>
              <a:xfrm>
                <a:off x="2529840" y="1429560"/>
                <a:ext cx="4321930" cy="4321930"/>
              </a:xfrm>
              <a:prstGeom prst="donut">
                <a:avLst>
                  <a:gd name="adj" fmla="val 3867"/>
                </a:avLst>
              </a:prstGeom>
              <a:solidFill>
                <a:srgbClr val="2790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7" name="空心弧 116"/>
              <p:cNvSpPr/>
              <p:nvPr/>
            </p:nvSpPr>
            <p:spPr>
              <a:xfrm>
                <a:off x="2529840" y="1429560"/>
                <a:ext cx="4321930" cy="4321930"/>
              </a:xfrm>
              <a:prstGeom prst="blockArc">
                <a:avLst>
                  <a:gd name="adj1" fmla="val 17331894"/>
                  <a:gd name="adj2" fmla="val 20942245"/>
                  <a:gd name="adj3" fmla="val 3909"/>
                </a:avLst>
              </a:prstGeom>
              <a:solidFill>
                <a:srgbClr val="4057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46" name="同心圆 145"/>
            <p:cNvSpPr/>
            <p:nvPr/>
          </p:nvSpPr>
          <p:spPr>
            <a:xfrm>
              <a:off x="3632543" y="904853"/>
              <a:ext cx="4938963" cy="4986496"/>
            </a:xfrm>
            <a:prstGeom prst="donut">
              <a:avLst>
                <a:gd name="adj" fmla="val 3867"/>
              </a:avLst>
            </a:prstGeom>
            <a:solidFill>
              <a:srgbClr val="2790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7" name="空心弧 146"/>
            <p:cNvSpPr/>
            <p:nvPr/>
          </p:nvSpPr>
          <p:spPr>
            <a:xfrm>
              <a:off x="3632543" y="904853"/>
              <a:ext cx="4938963" cy="4986496"/>
            </a:xfrm>
            <a:prstGeom prst="blockArc">
              <a:avLst>
                <a:gd name="adj1" fmla="val 6147524"/>
                <a:gd name="adj2" fmla="val 12309748"/>
                <a:gd name="adj3" fmla="val 3891"/>
              </a:avLst>
            </a:prstGeom>
            <a:solidFill>
              <a:srgbClr val="4057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5" name="组合 14"/>
            <p:cNvGrpSpPr/>
            <p:nvPr/>
          </p:nvGrpSpPr>
          <p:grpSpPr>
            <a:xfrm>
              <a:off x="4309155" y="1583902"/>
              <a:ext cx="3585738" cy="3628398"/>
              <a:chOff x="6893903" y="899240"/>
              <a:chExt cx="4938963" cy="4997722"/>
            </a:xfrm>
          </p:grpSpPr>
          <p:sp>
            <p:nvSpPr>
              <p:cNvPr id="154" name="同心圆 153"/>
              <p:cNvSpPr/>
              <p:nvPr/>
            </p:nvSpPr>
            <p:spPr>
              <a:xfrm>
                <a:off x="6893903" y="899240"/>
                <a:ext cx="4938963" cy="4986496"/>
              </a:xfrm>
              <a:prstGeom prst="donut">
                <a:avLst>
                  <a:gd name="adj" fmla="val 3867"/>
                </a:avLst>
              </a:prstGeom>
              <a:solidFill>
                <a:srgbClr val="2790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5" name="空心弧 154"/>
              <p:cNvSpPr/>
              <p:nvPr/>
            </p:nvSpPr>
            <p:spPr>
              <a:xfrm>
                <a:off x="6893903" y="910466"/>
                <a:ext cx="4938963" cy="4986496"/>
              </a:xfrm>
              <a:prstGeom prst="blockArc">
                <a:avLst>
                  <a:gd name="adj1" fmla="val 1230229"/>
                  <a:gd name="adj2" fmla="val 5561773"/>
                  <a:gd name="adj3" fmla="val 3841"/>
                </a:avLst>
              </a:prstGeom>
              <a:solidFill>
                <a:srgbClr val="4057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6" name="组合 15"/>
            <p:cNvGrpSpPr/>
            <p:nvPr/>
          </p:nvGrpSpPr>
          <p:grpSpPr>
            <a:xfrm>
              <a:off x="4567445" y="1853252"/>
              <a:ext cx="3057110" cy="3078471"/>
              <a:chOff x="7253037" y="752453"/>
              <a:chExt cx="4951896" cy="4986496"/>
            </a:xfrm>
          </p:grpSpPr>
          <p:sp>
            <p:nvSpPr>
              <p:cNvPr id="157" name="同心圆 156"/>
              <p:cNvSpPr/>
              <p:nvPr/>
            </p:nvSpPr>
            <p:spPr>
              <a:xfrm>
                <a:off x="7253037" y="752453"/>
                <a:ext cx="4938963" cy="4986496"/>
              </a:xfrm>
              <a:prstGeom prst="donut">
                <a:avLst>
                  <a:gd name="adj" fmla="val 3867"/>
                </a:avLst>
              </a:prstGeom>
              <a:solidFill>
                <a:srgbClr val="2790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6" name="空心弧 155"/>
              <p:cNvSpPr/>
              <p:nvPr/>
            </p:nvSpPr>
            <p:spPr>
              <a:xfrm>
                <a:off x="7265970" y="752453"/>
                <a:ext cx="4938963" cy="4986496"/>
              </a:xfrm>
              <a:prstGeom prst="blockArc">
                <a:avLst>
                  <a:gd name="adj1" fmla="val 12906868"/>
                  <a:gd name="adj2" fmla="val 15844502"/>
                  <a:gd name="adj3" fmla="val 3748"/>
                </a:avLst>
              </a:prstGeom>
              <a:solidFill>
                <a:srgbClr val="4057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3" name="组合 2"/>
          <p:cNvGrpSpPr/>
          <p:nvPr/>
        </p:nvGrpSpPr>
        <p:grpSpPr>
          <a:xfrm>
            <a:off x="923584" y="2123339"/>
            <a:ext cx="4074384" cy="1468276"/>
            <a:chOff x="923584" y="2460895"/>
            <a:chExt cx="4074384" cy="1468276"/>
          </a:xfrm>
        </p:grpSpPr>
        <p:grpSp>
          <p:nvGrpSpPr>
            <p:cNvPr id="163" name="组合 162"/>
            <p:cNvGrpSpPr/>
            <p:nvPr/>
          </p:nvGrpSpPr>
          <p:grpSpPr>
            <a:xfrm>
              <a:off x="2191748" y="2597839"/>
              <a:ext cx="2806220" cy="134676"/>
              <a:chOff x="1558717" y="5489084"/>
              <a:chExt cx="2806220" cy="134676"/>
            </a:xfrm>
          </p:grpSpPr>
          <p:cxnSp>
            <p:nvCxnSpPr>
              <p:cNvPr id="164" name="直接连接符 163"/>
              <p:cNvCxnSpPr/>
              <p:nvPr/>
            </p:nvCxnSpPr>
            <p:spPr>
              <a:xfrm flipH="1">
                <a:off x="1724407" y="5582973"/>
                <a:ext cx="2640530" cy="0"/>
              </a:xfrm>
              <a:prstGeom prst="line">
                <a:avLst/>
              </a:prstGeom>
              <a:ln>
                <a:solidFill>
                  <a:srgbClr val="40576A"/>
                </a:solidFill>
              </a:ln>
            </p:spPr>
            <p:style>
              <a:lnRef idx="1">
                <a:schemeClr val="accent1"/>
              </a:lnRef>
              <a:fillRef idx="0">
                <a:schemeClr val="accent1"/>
              </a:fillRef>
              <a:effectRef idx="0">
                <a:schemeClr val="accent1"/>
              </a:effectRef>
              <a:fontRef idx="minor">
                <a:schemeClr val="tx1"/>
              </a:fontRef>
            </p:style>
          </p:cxnSp>
          <p:sp>
            <p:nvSpPr>
              <p:cNvPr id="165" name="椭圆 164"/>
              <p:cNvSpPr/>
              <p:nvPr/>
            </p:nvSpPr>
            <p:spPr>
              <a:xfrm>
                <a:off x="1558717" y="5489084"/>
                <a:ext cx="134676" cy="134676"/>
              </a:xfrm>
              <a:prstGeom prst="ellipse">
                <a:avLst/>
              </a:prstGeom>
              <a:solidFill>
                <a:schemeClr val="bg1"/>
              </a:solidFill>
              <a:ln>
                <a:solidFill>
                  <a:srgbClr val="4057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36A0D"/>
                  </a:solidFill>
                </a:endParaRPr>
              </a:p>
            </p:txBody>
          </p:sp>
        </p:grpSp>
        <p:sp>
          <p:nvSpPr>
            <p:cNvPr id="28" name="矩形 27"/>
            <p:cNvSpPr/>
            <p:nvPr/>
          </p:nvSpPr>
          <p:spPr>
            <a:xfrm>
              <a:off x="1373034" y="2460895"/>
              <a:ext cx="962123" cy="523220"/>
            </a:xfrm>
            <a:prstGeom prst="rect">
              <a:avLst/>
            </a:prstGeom>
          </p:spPr>
          <p:txBody>
            <a:bodyPr wrap="none">
              <a:spAutoFit/>
            </a:bodyPr>
            <a:lstStyle/>
            <a:p>
              <a:r>
                <a:rPr lang="en-US" altLang="zh-CN" sz="2800" b="1" dirty="0">
                  <a:solidFill>
                    <a:srgbClr val="40576A"/>
                  </a:solidFill>
                  <a:latin typeface="微软雅黑" panose="020B0503020204020204" pitchFamily="34" charset="-122"/>
                  <a:ea typeface="微软雅黑" panose="020B0503020204020204" pitchFamily="34" charset="-122"/>
                </a:rPr>
                <a:t>10%</a:t>
              </a:r>
              <a:endParaRPr lang="zh-CN" altLang="en-US" sz="2800" dirty="0">
                <a:solidFill>
                  <a:srgbClr val="40576A"/>
                </a:solidFill>
              </a:endParaRPr>
            </a:p>
          </p:txBody>
        </p:sp>
        <p:grpSp>
          <p:nvGrpSpPr>
            <p:cNvPr id="166" name="组合 165"/>
            <p:cNvGrpSpPr/>
            <p:nvPr/>
          </p:nvGrpSpPr>
          <p:grpSpPr>
            <a:xfrm>
              <a:off x="923584" y="2941959"/>
              <a:ext cx="2264975" cy="987212"/>
              <a:chOff x="1124496" y="2324711"/>
              <a:chExt cx="2264975" cy="987212"/>
            </a:xfrm>
          </p:grpSpPr>
          <p:sp>
            <p:nvSpPr>
              <p:cNvPr id="167" name="矩形 166"/>
              <p:cNvSpPr/>
              <p:nvPr/>
            </p:nvSpPr>
            <p:spPr>
              <a:xfrm>
                <a:off x="1201720" y="2324711"/>
                <a:ext cx="1980029" cy="400110"/>
              </a:xfrm>
              <a:prstGeom prst="rect">
                <a:avLst/>
              </a:prstGeom>
            </p:spPr>
            <p:txBody>
              <a:bodyPr wrap="none">
                <a:spAutoFit/>
              </a:bodyPr>
              <a:lstStyle/>
              <a:p>
                <a:pPr lvl="0">
                  <a:spcBef>
                    <a:spcPct val="20000"/>
                  </a:spcBef>
                  <a:spcAft>
                    <a:spcPts val="600"/>
                  </a:spcAft>
                  <a:buClr>
                    <a:srgbClr val="1F608B"/>
                  </a:buClr>
                  <a:buSzPct val="145000"/>
                </a:pPr>
                <a:r>
                  <a:rPr lang="zh-CN" altLang="en-US" sz="2000" b="1" dirty="0">
                    <a:solidFill>
                      <a:srgbClr val="3D5C7E"/>
                    </a:solidFill>
                    <a:latin typeface="微软雅黑" panose="020B0503020204020204" pitchFamily="34" charset="-122"/>
                    <a:ea typeface="微软雅黑" panose="020B0503020204020204" pitchFamily="34" charset="-122"/>
                  </a:rPr>
                  <a:t>请插入标题内容</a:t>
                </a:r>
                <a:endParaRPr lang="id-ID" altLang="zh-CN" sz="2000" b="1" dirty="0">
                  <a:solidFill>
                    <a:srgbClr val="3D5C7E"/>
                  </a:solidFill>
                  <a:latin typeface="微软雅黑" panose="020B0503020204020204" pitchFamily="34" charset="-122"/>
                  <a:ea typeface="微软雅黑" panose="020B0503020204020204" pitchFamily="34" charset="-122"/>
                </a:endParaRPr>
              </a:p>
            </p:txBody>
          </p:sp>
          <p:sp>
            <p:nvSpPr>
              <p:cNvPr id="168" name="矩形 167"/>
              <p:cNvSpPr/>
              <p:nvPr/>
            </p:nvSpPr>
            <p:spPr>
              <a:xfrm>
                <a:off x="1124496" y="2727148"/>
                <a:ext cx="2264975" cy="584775"/>
              </a:xfrm>
              <a:prstGeom prst="rect">
                <a:avLst/>
              </a:prstGeom>
            </p:spPr>
            <p:txBody>
              <a:bodyPr wrap="square">
                <a:spAutoFit/>
              </a:bodyPr>
              <a:lstStyle/>
              <a:p>
                <a:r>
                  <a:rPr lang="zh-CN" altLang="en-US" sz="1600" dirty="0">
                    <a:ln w="3175">
                      <a:noFill/>
                    </a:ln>
                    <a:solidFill>
                      <a:srgbClr val="424242"/>
                    </a:solidFill>
                    <a:latin typeface="微软雅黑" panose="020B0503020204020204" pitchFamily="34" charset="-122"/>
                    <a:ea typeface="微软雅黑" panose="020B0503020204020204" pitchFamily="34" charset="-122"/>
                    <a:cs typeface="Roboto" pitchFamily="2" charset="0"/>
                  </a:rPr>
                  <a:t>请插入文本的内容请插入文本的内容</a:t>
                </a:r>
                <a:endParaRPr lang="zh-CN" altLang="en-US" sz="1400" dirty="0"/>
              </a:p>
            </p:txBody>
          </p:sp>
        </p:grpSp>
      </p:grpSp>
      <p:grpSp>
        <p:nvGrpSpPr>
          <p:cNvPr id="4" name="组合 3"/>
          <p:cNvGrpSpPr/>
          <p:nvPr/>
        </p:nvGrpSpPr>
        <p:grpSpPr>
          <a:xfrm>
            <a:off x="426229" y="4056607"/>
            <a:ext cx="3938708" cy="1489347"/>
            <a:chOff x="426229" y="4394163"/>
            <a:chExt cx="3938708" cy="1489347"/>
          </a:xfrm>
        </p:grpSpPr>
        <p:grpSp>
          <p:nvGrpSpPr>
            <p:cNvPr id="27" name="组合 26"/>
            <p:cNvGrpSpPr/>
            <p:nvPr/>
          </p:nvGrpSpPr>
          <p:grpSpPr>
            <a:xfrm>
              <a:off x="1558717" y="5489084"/>
              <a:ext cx="2806220" cy="134676"/>
              <a:chOff x="1558717" y="5489084"/>
              <a:chExt cx="2806220" cy="134676"/>
            </a:xfrm>
          </p:grpSpPr>
          <p:cxnSp>
            <p:nvCxnSpPr>
              <p:cNvPr id="26" name="直接连接符 25"/>
              <p:cNvCxnSpPr/>
              <p:nvPr/>
            </p:nvCxnSpPr>
            <p:spPr>
              <a:xfrm flipH="1">
                <a:off x="1724407" y="5582973"/>
                <a:ext cx="2640530" cy="0"/>
              </a:xfrm>
              <a:prstGeom prst="line">
                <a:avLst/>
              </a:prstGeom>
              <a:ln>
                <a:solidFill>
                  <a:srgbClr val="40576A"/>
                </a:solidFill>
              </a:ln>
            </p:spPr>
            <p:style>
              <a:lnRef idx="1">
                <a:schemeClr val="accent1"/>
              </a:lnRef>
              <a:fillRef idx="0">
                <a:schemeClr val="accent1"/>
              </a:fillRef>
              <a:effectRef idx="0">
                <a:schemeClr val="accent1"/>
              </a:effectRef>
              <a:fontRef idx="minor">
                <a:schemeClr val="tx1"/>
              </a:fontRef>
            </p:style>
          </p:cxnSp>
          <p:sp>
            <p:nvSpPr>
              <p:cNvPr id="162" name="椭圆 161"/>
              <p:cNvSpPr/>
              <p:nvPr/>
            </p:nvSpPr>
            <p:spPr>
              <a:xfrm>
                <a:off x="1558717" y="5489084"/>
                <a:ext cx="134676" cy="134676"/>
              </a:xfrm>
              <a:prstGeom prst="ellipse">
                <a:avLst/>
              </a:prstGeom>
              <a:solidFill>
                <a:schemeClr val="bg1"/>
              </a:solidFill>
              <a:ln>
                <a:solidFill>
                  <a:srgbClr val="4057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36A0D"/>
                  </a:solidFill>
                </a:endParaRPr>
              </a:p>
            </p:txBody>
          </p:sp>
        </p:grpSp>
        <p:sp>
          <p:nvSpPr>
            <p:cNvPr id="169" name="矩形 168"/>
            <p:cNvSpPr/>
            <p:nvPr/>
          </p:nvSpPr>
          <p:spPr>
            <a:xfrm>
              <a:off x="765664" y="5360290"/>
              <a:ext cx="962123" cy="523220"/>
            </a:xfrm>
            <a:prstGeom prst="rect">
              <a:avLst/>
            </a:prstGeom>
          </p:spPr>
          <p:txBody>
            <a:bodyPr wrap="none">
              <a:spAutoFit/>
            </a:bodyPr>
            <a:lstStyle/>
            <a:p>
              <a:r>
                <a:rPr lang="en-US" altLang="zh-CN" sz="2800" b="1" dirty="0">
                  <a:solidFill>
                    <a:srgbClr val="40576A"/>
                  </a:solidFill>
                  <a:latin typeface="微软雅黑" panose="020B0503020204020204" pitchFamily="34" charset="-122"/>
                  <a:ea typeface="微软雅黑" panose="020B0503020204020204" pitchFamily="34" charset="-122"/>
                </a:rPr>
                <a:t>45%</a:t>
              </a:r>
              <a:endParaRPr lang="zh-CN" altLang="en-US" sz="2800" dirty="0">
                <a:solidFill>
                  <a:srgbClr val="40576A"/>
                </a:solidFill>
              </a:endParaRPr>
            </a:p>
          </p:txBody>
        </p:sp>
        <p:grpSp>
          <p:nvGrpSpPr>
            <p:cNvPr id="170" name="组合 169"/>
            <p:cNvGrpSpPr/>
            <p:nvPr/>
          </p:nvGrpSpPr>
          <p:grpSpPr>
            <a:xfrm>
              <a:off x="426229" y="4394163"/>
              <a:ext cx="2264975" cy="1041504"/>
              <a:chOff x="1124496" y="2270419"/>
              <a:chExt cx="2264975" cy="1041504"/>
            </a:xfrm>
          </p:grpSpPr>
          <p:sp>
            <p:nvSpPr>
              <p:cNvPr id="171" name="矩形 170"/>
              <p:cNvSpPr/>
              <p:nvPr/>
            </p:nvSpPr>
            <p:spPr>
              <a:xfrm>
                <a:off x="1228578" y="2270419"/>
                <a:ext cx="1980029" cy="400110"/>
              </a:xfrm>
              <a:prstGeom prst="rect">
                <a:avLst/>
              </a:prstGeom>
            </p:spPr>
            <p:txBody>
              <a:bodyPr wrap="none">
                <a:spAutoFit/>
              </a:bodyPr>
              <a:lstStyle/>
              <a:p>
                <a:pPr>
                  <a:spcBef>
                    <a:spcPct val="20000"/>
                  </a:spcBef>
                  <a:spcAft>
                    <a:spcPts val="600"/>
                  </a:spcAft>
                  <a:buClr>
                    <a:srgbClr val="1F608B"/>
                  </a:buClr>
                  <a:buSzPct val="145000"/>
                </a:pPr>
                <a:r>
                  <a:rPr lang="zh-CN" altLang="en-US" sz="2000" b="1" dirty="0">
                    <a:solidFill>
                      <a:srgbClr val="3D5C7E"/>
                    </a:solidFill>
                    <a:latin typeface="微软雅黑" panose="020B0503020204020204" pitchFamily="34" charset="-122"/>
                    <a:ea typeface="微软雅黑" panose="020B0503020204020204" pitchFamily="34" charset="-122"/>
                  </a:rPr>
                  <a:t>请插入标题内容</a:t>
                </a:r>
                <a:endParaRPr lang="id-ID" altLang="zh-CN" sz="2000" b="1" dirty="0">
                  <a:solidFill>
                    <a:srgbClr val="3D5C7E"/>
                  </a:solidFill>
                  <a:latin typeface="微软雅黑" panose="020B0503020204020204" pitchFamily="34" charset="-122"/>
                  <a:ea typeface="微软雅黑" panose="020B0503020204020204" pitchFamily="34" charset="-122"/>
                </a:endParaRPr>
              </a:p>
            </p:txBody>
          </p:sp>
          <p:sp>
            <p:nvSpPr>
              <p:cNvPr id="172" name="矩形 171"/>
              <p:cNvSpPr/>
              <p:nvPr/>
            </p:nvSpPr>
            <p:spPr>
              <a:xfrm>
                <a:off x="1124496" y="2727148"/>
                <a:ext cx="2264975" cy="584775"/>
              </a:xfrm>
              <a:prstGeom prst="rect">
                <a:avLst/>
              </a:prstGeom>
            </p:spPr>
            <p:txBody>
              <a:bodyPr wrap="square">
                <a:spAutoFit/>
              </a:bodyPr>
              <a:lstStyle/>
              <a:p>
                <a:r>
                  <a:rPr lang="zh-CN" altLang="en-US" sz="1600" dirty="0">
                    <a:ln w="3175">
                      <a:noFill/>
                    </a:ln>
                    <a:solidFill>
                      <a:srgbClr val="424242"/>
                    </a:solidFill>
                    <a:latin typeface="微软雅黑" panose="020B0503020204020204" pitchFamily="34" charset="-122"/>
                    <a:ea typeface="微软雅黑" panose="020B0503020204020204" pitchFamily="34" charset="-122"/>
                    <a:cs typeface="Roboto" pitchFamily="2" charset="0"/>
                  </a:rPr>
                  <a:t>请插入文本的内容请插入文本的内容</a:t>
                </a:r>
                <a:endParaRPr lang="zh-CN" altLang="en-US" sz="1400" dirty="0"/>
              </a:p>
            </p:txBody>
          </p:sp>
        </p:grpSp>
      </p:grpSp>
      <p:grpSp>
        <p:nvGrpSpPr>
          <p:cNvPr id="5" name="组合 4"/>
          <p:cNvGrpSpPr/>
          <p:nvPr/>
        </p:nvGrpSpPr>
        <p:grpSpPr>
          <a:xfrm>
            <a:off x="7610546" y="1666373"/>
            <a:ext cx="4351177" cy="1484319"/>
            <a:chOff x="7610546" y="2003929"/>
            <a:chExt cx="4351177" cy="1484319"/>
          </a:xfrm>
        </p:grpSpPr>
        <p:grpSp>
          <p:nvGrpSpPr>
            <p:cNvPr id="24" name="组合 23"/>
            <p:cNvGrpSpPr/>
            <p:nvPr/>
          </p:nvGrpSpPr>
          <p:grpSpPr>
            <a:xfrm>
              <a:off x="7610546" y="2166759"/>
              <a:ext cx="2578484" cy="134676"/>
              <a:chOff x="7610546" y="2166759"/>
              <a:chExt cx="2578484" cy="134676"/>
            </a:xfrm>
          </p:grpSpPr>
          <p:cxnSp>
            <p:nvCxnSpPr>
              <p:cNvPr id="19" name="直接连接符 18"/>
              <p:cNvCxnSpPr/>
              <p:nvPr/>
            </p:nvCxnSpPr>
            <p:spPr>
              <a:xfrm>
                <a:off x="7610546" y="2232075"/>
                <a:ext cx="2565420" cy="0"/>
              </a:xfrm>
              <a:prstGeom prst="line">
                <a:avLst/>
              </a:prstGeom>
              <a:ln>
                <a:solidFill>
                  <a:srgbClr val="40576A"/>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0054354" y="2166759"/>
                <a:ext cx="134676" cy="134676"/>
              </a:xfrm>
              <a:prstGeom prst="ellipse">
                <a:avLst/>
              </a:prstGeom>
              <a:solidFill>
                <a:schemeClr val="bg1"/>
              </a:solidFill>
              <a:ln>
                <a:solidFill>
                  <a:srgbClr val="4057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36A0D"/>
                  </a:solidFill>
                </a:endParaRPr>
              </a:p>
            </p:txBody>
          </p:sp>
        </p:grpSp>
        <p:sp>
          <p:nvSpPr>
            <p:cNvPr id="173" name="矩形 172"/>
            <p:cNvSpPr/>
            <p:nvPr/>
          </p:nvSpPr>
          <p:spPr>
            <a:xfrm>
              <a:off x="10189030" y="2003929"/>
              <a:ext cx="962123" cy="523220"/>
            </a:xfrm>
            <a:prstGeom prst="rect">
              <a:avLst/>
            </a:prstGeom>
          </p:spPr>
          <p:txBody>
            <a:bodyPr wrap="none">
              <a:spAutoFit/>
            </a:bodyPr>
            <a:lstStyle/>
            <a:p>
              <a:r>
                <a:rPr lang="en-US" altLang="zh-CN" sz="2800" b="1" dirty="0">
                  <a:solidFill>
                    <a:srgbClr val="40576A"/>
                  </a:solidFill>
                  <a:latin typeface="微软雅黑" panose="020B0503020204020204" pitchFamily="34" charset="-122"/>
                  <a:ea typeface="微软雅黑" panose="020B0503020204020204" pitchFamily="34" charset="-122"/>
                </a:rPr>
                <a:t>20%</a:t>
              </a:r>
              <a:endParaRPr lang="zh-CN" altLang="en-US" sz="2800" dirty="0">
                <a:solidFill>
                  <a:srgbClr val="40576A"/>
                </a:solidFill>
              </a:endParaRPr>
            </a:p>
          </p:txBody>
        </p:sp>
        <p:grpSp>
          <p:nvGrpSpPr>
            <p:cNvPr id="174" name="组合 173"/>
            <p:cNvGrpSpPr/>
            <p:nvPr/>
          </p:nvGrpSpPr>
          <p:grpSpPr>
            <a:xfrm>
              <a:off x="9696748" y="2446744"/>
              <a:ext cx="2264975" cy="1041504"/>
              <a:chOff x="1124496" y="2270419"/>
              <a:chExt cx="2264975" cy="1041504"/>
            </a:xfrm>
          </p:grpSpPr>
          <p:sp>
            <p:nvSpPr>
              <p:cNvPr id="175" name="矩形 174"/>
              <p:cNvSpPr/>
              <p:nvPr/>
            </p:nvSpPr>
            <p:spPr>
              <a:xfrm>
                <a:off x="1228578" y="2270419"/>
                <a:ext cx="1980029" cy="400110"/>
              </a:xfrm>
              <a:prstGeom prst="rect">
                <a:avLst/>
              </a:prstGeom>
            </p:spPr>
            <p:txBody>
              <a:bodyPr wrap="none">
                <a:spAutoFit/>
              </a:bodyPr>
              <a:lstStyle/>
              <a:p>
                <a:pPr>
                  <a:spcBef>
                    <a:spcPct val="20000"/>
                  </a:spcBef>
                  <a:spcAft>
                    <a:spcPts val="600"/>
                  </a:spcAft>
                  <a:buClr>
                    <a:srgbClr val="1F608B"/>
                  </a:buClr>
                  <a:buSzPct val="145000"/>
                </a:pPr>
                <a:r>
                  <a:rPr lang="zh-CN" altLang="en-US" sz="2000" b="1" dirty="0">
                    <a:solidFill>
                      <a:srgbClr val="3D5C7E"/>
                    </a:solidFill>
                    <a:latin typeface="微软雅黑" panose="020B0503020204020204" pitchFamily="34" charset="-122"/>
                    <a:ea typeface="微软雅黑" panose="020B0503020204020204" pitchFamily="34" charset="-122"/>
                  </a:rPr>
                  <a:t>请插入标题内容</a:t>
                </a:r>
                <a:endParaRPr lang="id-ID" altLang="zh-CN" sz="2000" b="1" dirty="0">
                  <a:solidFill>
                    <a:srgbClr val="3D5C7E"/>
                  </a:solidFill>
                  <a:latin typeface="微软雅黑" panose="020B0503020204020204" pitchFamily="34" charset="-122"/>
                  <a:ea typeface="微软雅黑" panose="020B0503020204020204" pitchFamily="34" charset="-122"/>
                </a:endParaRPr>
              </a:p>
            </p:txBody>
          </p:sp>
          <p:sp>
            <p:nvSpPr>
              <p:cNvPr id="176" name="矩形 175"/>
              <p:cNvSpPr/>
              <p:nvPr/>
            </p:nvSpPr>
            <p:spPr>
              <a:xfrm>
                <a:off x="1124496" y="2727148"/>
                <a:ext cx="2264975" cy="584775"/>
              </a:xfrm>
              <a:prstGeom prst="rect">
                <a:avLst/>
              </a:prstGeom>
            </p:spPr>
            <p:txBody>
              <a:bodyPr wrap="square">
                <a:spAutoFit/>
              </a:bodyPr>
              <a:lstStyle/>
              <a:p>
                <a:r>
                  <a:rPr lang="zh-CN" altLang="en-US" sz="1600" dirty="0">
                    <a:ln w="3175">
                      <a:noFill/>
                    </a:ln>
                    <a:solidFill>
                      <a:srgbClr val="424242"/>
                    </a:solidFill>
                    <a:latin typeface="微软雅黑" panose="020B0503020204020204" pitchFamily="34" charset="-122"/>
                    <a:ea typeface="微软雅黑" panose="020B0503020204020204" pitchFamily="34" charset="-122"/>
                    <a:cs typeface="Roboto" pitchFamily="2" charset="0"/>
                  </a:rPr>
                  <a:t>请插入文本的内容请插入文本的内容</a:t>
                </a:r>
                <a:endParaRPr lang="zh-CN" altLang="en-US" sz="1400" dirty="0"/>
              </a:p>
            </p:txBody>
          </p:sp>
        </p:grpSp>
      </p:grpSp>
      <p:grpSp>
        <p:nvGrpSpPr>
          <p:cNvPr id="6" name="组合 5"/>
          <p:cNvGrpSpPr/>
          <p:nvPr/>
        </p:nvGrpSpPr>
        <p:grpSpPr>
          <a:xfrm>
            <a:off x="7335818" y="4478657"/>
            <a:ext cx="4625905" cy="1534314"/>
            <a:chOff x="7335818" y="4816213"/>
            <a:chExt cx="4625905" cy="1534314"/>
          </a:xfrm>
        </p:grpSpPr>
        <p:grpSp>
          <p:nvGrpSpPr>
            <p:cNvPr id="159" name="组合 158"/>
            <p:cNvGrpSpPr/>
            <p:nvPr/>
          </p:nvGrpSpPr>
          <p:grpSpPr>
            <a:xfrm>
              <a:off x="7335818" y="4957857"/>
              <a:ext cx="2578484" cy="134676"/>
              <a:chOff x="7610546" y="2166759"/>
              <a:chExt cx="2578484" cy="134676"/>
            </a:xfrm>
          </p:grpSpPr>
          <p:cxnSp>
            <p:nvCxnSpPr>
              <p:cNvPr id="160" name="直接连接符 159"/>
              <p:cNvCxnSpPr/>
              <p:nvPr/>
            </p:nvCxnSpPr>
            <p:spPr>
              <a:xfrm>
                <a:off x="7610546" y="2232075"/>
                <a:ext cx="2565420" cy="0"/>
              </a:xfrm>
              <a:prstGeom prst="line">
                <a:avLst/>
              </a:prstGeom>
              <a:ln>
                <a:solidFill>
                  <a:srgbClr val="40576A"/>
                </a:solidFill>
              </a:ln>
            </p:spPr>
            <p:style>
              <a:lnRef idx="1">
                <a:schemeClr val="accent1"/>
              </a:lnRef>
              <a:fillRef idx="0">
                <a:schemeClr val="accent1"/>
              </a:fillRef>
              <a:effectRef idx="0">
                <a:schemeClr val="accent1"/>
              </a:effectRef>
              <a:fontRef idx="minor">
                <a:schemeClr val="tx1"/>
              </a:fontRef>
            </p:style>
          </p:cxnSp>
          <p:sp>
            <p:nvSpPr>
              <p:cNvPr id="161" name="椭圆 160"/>
              <p:cNvSpPr/>
              <p:nvPr/>
            </p:nvSpPr>
            <p:spPr>
              <a:xfrm>
                <a:off x="10054354" y="2166759"/>
                <a:ext cx="134676" cy="134676"/>
              </a:xfrm>
              <a:prstGeom prst="ellipse">
                <a:avLst/>
              </a:prstGeom>
              <a:solidFill>
                <a:schemeClr val="bg1"/>
              </a:solidFill>
              <a:ln>
                <a:solidFill>
                  <a:srgbClr val="4057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36A0D"/>
                  </a:solidFill>
                </a:endParaRPr>
              </a:p>
            </p:txBody>
          </p:sp>
        </p:grpSp>
        <p:sp>
          <p:nvSpPr>
            <p:cNvPr id="177" name="矩形 176"/>
            <p:cNvSpPr/>
            <p:nvPr/>
          </p:nvSpPr>
          <p:spPr>
            <a:xfrm>
              <a:off x="9914302" y="4816213"/>
              <a:ext cx="962123" cy="523220"/>
            </a:xfrm>
            <a:prstGeom prst="rect">
              <a:avLst/>
            </a:prstGeom>
          </p:spPr>
          <p:txBody>
            <a:bodyPr wrap="none">
              <a:spAutoFit/>
            </a:bodyPr>
            <a:lstStyle/>
            <a:p>
              <a:r>
                <a:rPr lang="en-US" altLang="zh-CN" sz="2800" b="1" dirty="0">
                  <a:solidFill>
                    <a:srgbClr val="40576A"/>
                  </a:solidFill>
                  <a:latin typeface="微软雅黑" panose="020B0503020204020204" pitchFamily="34" charset="-122"/>
                  <a:ea typeface="微软雅黑" panose="020B0503020204020204" pitchFamily="34" charset="-122"/>
                </a:rPr>
                <a:t>15%</a:t>
              </a:r>
              <a:endParaRPr lang="zh-CN" altLang="en-US" sz="2800" dirty="0">
                <a:solidFill>
                  <a:srgbClr val="40576A"/>
                </a:solidFill>
              </a:endParaRPr>
            </a:p>
          </p:txBody>
        </p:sp>
        <p:grpSp>
          <p:nvGrpSpPr>
            <p:cNvPr id="178" name="组合 177"/>
            <p:cNvGrpSpPr/>
            <p:nvPr/>
          </p:nvGrpSpPr>
          <p:grpSpPr>
            <a:xfrm>
              <a:off x="9696748" y="5309023"/>
              <a:ext cx="2264975" cy="1041504"/>
              <a:chOff x="1124496" y="2270419"/>
              <a:chExt cx="2264975" cy="1041504"/>
            </a:xfrm>
          </p:grpSpPr>
          <p:sp>
            <p:nvSpPr>
              <p:cNvPr id="179" name="矩形 178"/>
              <p:cNvSpPr/>
              <p:nvPr/>
            </p:nvSpPr>
            <p:spPr>
              <a:xfrm>
                <a:off x="1228578" y="2270419"/>
                <a:ext cx="1980029" cy="400110"/>
              </a:xfrm>
              <a:prstGeom prst="rect">
                <a:avLst/>
              </a:prstGeom>
            </p:spPr>
            <p:txBody>
              <a:bodyPr wrap="none">
                <a:spAutoFit/>
              </a:bodyPr>
              <a:lstStyle/>
              <a:p>
                <a:pPr>
                  <a:spcBef>
                    <a:spcPct val="20000"/>
                  </a:spcBef>
                  <a:spcAft>
                    <a:spcPts val="600"/>
                  </a:spcAft>
                  <a:buClr>
                    <a:srgbClr val="1F608B"/>
                  </a:buClr>
                  <a:buSzPct val="145000"/>
                </a:pPr>
                <a:r>
                  <a:rPr lang="zh-CN" altLang="en-US" sz="2000" b="1" dirty="0">
                    <a:solidFill>
                      <a:srgbClr val="3D5C7E"/>
                    </a:solidFill>
                    <a:latin typeface="微软雅黑" panose="020B0503020204020204" pitchFamily="34" charset="-122"/>
                    <a:ea typeface="微软雅黑" panose="020B0503020204020204" pitchFamily="34" charset="-122"/>
                  </a:rPr>
                  <a:t>请插入标题内容</a:t>
                </a:r>
                <a:endParaRPr lang="id-ID" altLang="zh-CN" sz="2000" b="1" dirty="0">
                  <a:solidFill>
                    <a:srgbClr val="3D5C7E"/>
                  </a:solidFill>
                  <a:latin typeface="微软雅黑" panose="020B0503020204020204" pitchFamily="34" charset="-122"/>
                  <a:ea typeface="微软雅黑" panose="020B0503020204020204" pitchFamily="34" charset="-122"/>
                </a:endParaRPr>
              </a:p>
            </p:txBody>
          </p:sp>
          <p:sp>
            <p:nvSpPr>
              <p:cNvPr id="180" name="矩形 179"/>
              <p:cNvSpPr/>
              <p:nvPr/>
            </p:nvSpPr>
            <p:spPr>
              <a:xfrm>
                <a:off x="1124496" y="2727148"/>
                <a:ext cx="2264975" cy="584775"/>
              </a:xfrm>
              <a:prstGeom prst="rect">
                <a:avLst/>
              </a:prstGeom>
            </p:spPr>
            <p:txBody>
              <a:bodyPr wrap="square">
                <a:spAutoFit/>
              </a:bodyPr>
              <a:lstStyle/>
              <a:p>
                <a:r>
                  <a:rPr lang="zh-CN" altLang="en-US" sz="1600" dirty="0">
                    <a:ln w="3175">
                      <a:noFill/>
                    </a:ln>
                    <a:solidFill>
                      <a:srgbClr val="424242"/>
                    </a:solidFill>
                    <a:latin typeface="微软雅黑" panose="020B0503020204020204" pitchFamily="34" charset="-122"/>
                    <a:ea typeface="微软雅黑" panose="020B0503020204020204" pitchFamily="34" charset="-122"/>
                    <a:cs typeface="Roboto" pitchFamily="2" charset="0"/>
                  </a:rPr>
                  <a:t>请插入文本的内容请插入文本的内容</a:t>
                </a:r>
                <a:endParaRPr lang="zh-CN" altLang="en-US" sz="1400" dirty="0"/>
              </a:p>
            </p:txBody>
          </p:sp>
        </p:grpSp>
      </p:grpSp>
      <p:grpSp>
        <p:nvGrpSpPr>
          <p:cNvPr id="46" name="组合 45">
            <a:extLst>
              <a:ext uri="{FF2B5EF4-FFF2-40B4-BE49-F238E27FC236}">
                <a16:creationId xmlns:a16="http://schemas.microsoft.com/office/drawing/2014/main" id="{08B78631-160A-45E2-B190-3037E1EF79C1}"/>
              </a:ext>
            </a:extLst>
          </p:cNvPr>
          <p:cNvGrpSpPr/>
          <p:nvPr/>
        </p:nvGrpSpPr>
        <p:grpSpPr>
          <a:xfrm>
            <a:off x="2205" y="527167"/>
            <a:ext cx="3117616" cy="412672"/>
            <a:chOff x="0" y="527167"/>
            <a:chExt cx="3118744" cy="412672"/>
          </a:xfrm>
        </p:grpSpPr>
        <p:sp>
          <p:nvSpPr>
            <p:cNvPr id="47" name="矩形 46">
              <a:extLst>
                <a:ext uri="{FF2B5EF4-FFF2-40B4-BE49-F238E27FC236}">
                  <a16:creationId xmlns:a16="http://schemas.microsoft.com/office/drawing/2014/main" id="{17E0C1A6-B716-40C6-A67A-321B2A0D56AA}"/>
                </a:ext>
              </a:extLst>
            </p:cNvPr>
            <p:cNvSpPr/>
            <p:nvPr/>
          </p:nvSpPr>
          <p:spPr>
            <a:xfrm>
              <a:off x="0" y="527167"/>
              <a:ext cx="2667000" cy="412672"/>
            </a:xfrm>
            <a:prstGeom prst="rect">
              <a:avLst/>
            </a:prstGeom>
            <a:solidFill>
              <a:srgbClr val="2B4E7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48" name="TextBox 73">
              <a:extLst>
                <a:ext uri="{FF2B5EF4-FFF2-40B4-BE49-F238E27FC236}">
                  <a16:creationId xmlns:a16="http://schemas.microsoft.com/office/drawing/2014/main" id="{1AD6BF7E-7D78-415F-B55C-495AEFC277F7}"/>
                </a:ext>
              </a:extLst>
            </p:cNvPr>
            <p:cNvSpPr txBox="1"/>
            <p:nvPr/>
          </p:nvSpPr>
          <p:spPr>
            <a:xfrm>
              <a:off x="636270" y="533448"/>
              <a:ext cx="2482474" cy="400110"/>
            </a:xfrm>
            <a:prstGeom prst="rect">
              <a:avLst/>
            </a:prstGeom>
            <a:noFill/>
          </p:spPr>
          <p:txBody>
            <a:bodyPr wrap="square" rtlCol="0">
              <a:spAutoFit/>
            </a:bodyPr>
            <a:lstStyle/>
            <a:p>
              <a:pPr defTabSz="914217"/>
              <a:r>
                <a:rPr lang="zh-CN" altLang="en-US" sz="2000" b="1" spc="300" dirty="0">
                  <a:solidFill>
                    <a:prstClr val="white"/>
                  </a:solidFill>
                  <a:latin typeface="张海山锐线体2.0" panose="02000000000000000000" pitchFamily="2" charset="-122"/>
                  <a:ea typeface="张海山锐线体2.0" panose="02000000000000000000" pitchFamily="2" charset="-122"/>
                </a:rPr>
                <a:t>项目运营分析</a:t>
              </a:r>
            </a:p>
          </p:txBody>
        </p:sp>
      </p:grpSp>
    </p:spTree>
    <p:extLst>
      <p:ext uri="{BB962C8B-B14F-4D97-AF65-F5344CB8AC3E}">
        <p14:creationId xmlns:p14="http://schemas.microsoft.com/office/powerpoint/2010/main" val="3884851779"/>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right)">
                                      <p:cBhvr>
                                        <p:cTn id="11" dur="500"/>
                                        <p:tgtEl>
                                          <p:spTgt spid="3"/>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right)">
                                      <p:cBhvr>
                                        <p:cTn id="15" dur="500"/>
                                        <p:tgtEl>
                                          <p:spTgt spid="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par>
                                <p:cTn id="24" presetID="2" presetClass="entr" presetSubtype="8" fill="hold" nodeType="withEffect">
                                  <p:stCondLst>
                                    <p:cond delay="0"/>
                                  </p:stCondLst>
                                  <p:childTnLst>
                                    <p:set>
                                      <p:cBhvr>
                                        <p:cTn id="25" dur="1" fill="hold">
                                          <p:stCondLst>
                                            <p:cond delay="0"/>
                                          </p:stCondLst>
                                        </p:cTn>
                                        <p:tgtEl>
                                          <p:spTgt spid="46"/>
                                        </p:tgtEl>
                                        <p:attrNameLst>
                                          <p:attrName>style.visibility</p:attrName>
                                        </p:attrNameLst>
                                      </p:cBhvr>
                                      <p:to>
                                        <p:strVal val="visible"/>
                                      </p:to>
                                    </p:set>
                                    <p:anim calcmode="lin" valueType="num">
                                      <p:cBhvr additive="base">
                                        <p:cTn id="26" dur="500" fill="hold"/>
                                        <p:tgtEl>
                                          <p:spTgt spid="46"/>
                                        </p:tgtEl>
                                        <p:attrNameLst>
                                          <p:attrName>ppt_x</p:attrName>
                                        </p:attrNameLst>
                                      </p:cBhvr>
                                      <p:tavLst>
                                        <p:tav tm="0">
                                          <p:val>
                                            <p:strVal val="0-#ppt_w/2"/>
                                          </p:val>
                                        </p:tav>
                                        <p:tav tm="100000">
                                          <p:val>
                                            <p:strVal val="#ppt_x"/>
                                          </p:val>
                                        </p:tav>
                                      </p:tavLst>
                                    </p:anim>
                                    <p:anim calcmode="lin" valueType="num">
                                      <p:cBhvr additive="base">
                                        <p:cTn id="27"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包含 围栏&#10;&#10;已生成极高可信度的说明">
            <a:extLst>
              <a:ext uri="{FF2B5EF4-FFF2-40B4-BE49-F238E27FC236}">
                <a16:creationId xmlns:a16="http://schemas.microsoft.com/office/drawing/2014/main" id="{54EAA721-8189-4569-B70D-9862A5D9996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1" y="0"/>
            <a:ext cx="6096000" cy="6858000"/>
          </a:xfrm>
          <a:prstGeom prst="rect">
            <a:avLst/>
          </a:prstGeom>
          <a:effectLst/>
        </p:spPr>
      </p:pic>
      <p:sp>
        <p:nvSpPr>
          <p:cNvPr id="13" name="CuadroTexto 74">
            <a:extLst>
              <a:ext uri="{FF2B5EF4-FFF2-40B4-BE49-F238E27FC236}">
                <a16:creationId xmlns:a16="http://schemas.microsoft.com/office/drawing/2014/main" id="{D8C5F87C-604E-482D-99F8-07500C15C346}"/>
              </a:ext>
            </a:extLst>
          </p:cNvPr>
          <p:cNvSpPr txBox="1"/>
          <p:nvPr/>
        </p:nvSpPr>
        <p:spPr>
          <a:xfrm>
            <a:off x="6845300" y="3747905"/>
            <a:ext cx="4406900" cy="2086725"/>
          </a:xfrm>
          <a:prstGeom prst="rect">
            <a:avLst/>
          </a:prstGeom>
          <a:noFill/>
        </p:spPr>
        <p:txBody>
          <a:bodyPr wrap="square" rtlCol="0">
            <a:spAutoFit/>
          </a:bodyPr>
          <a:lstStyle/>
          <a:p>
            <a:pPr>
              <a:lnSpc>
                <a:spcPct val="120000"/>
              </a:lnSpc>
            </a:pPr>
            <a:r>
              <a:rPr lang="zh-CN" altLang="en-US" dirty="0">
                <a:cs typeface="+mn-ea"/>
                <a:sym typeface="+mn-lt"/>
              </a:rPr>
              <a:t>建议您在展示时采用微软雅黑字体</a:t>
            </a:r>
            <a:endParaRPr lang="en-US" altLang="zh-CN" dirty="0">
              <a:cs typeface="+mn-ea"/>
              <a:sym typeface="+mn-lt"/>
            </a:endParaRPr>
          </a:p>
          <a:p>
            <a:pPr>
              <a:lnSpc>
                <a:spcPct val="120000"/>
              </a:lnSpc>
            </a:pPr>
            <a:r>
              <a:rPr lang="zh-CN" altLang="en-US" dirty="0">
                <a:cs typeface="+mn-ea"/>
                <a:sym typeface="+mn-lt"/>
              </a:rPr>
              <a:t>单击此处编辑您要的内容，建议您在展示时、改色、替换。采用微软雅黑字体，本模版所有图形线条及其相应素材均可自由编辑。</a:t>
            </a:r>
          </a:p>
          <a:p>
            <a:pPr>
              <a:lnSpc>
                <a:spcPct val="120000"/>
              </a:lnSpc>
            </a:pPr>
            <a:endParaRPr lang="en-US" altLang="zh-CN" dirty="0">
              <a:cs typeface="+mn-ea"/>
              <a:sym typeface="+mn-lt"/>
            </a:endParaRPr>
          </a:p>
        </p:txBody>
      </p:sp>
      <p:grpSp>
        <p:nvGrpSpPr>
          <p:cNvPr id="15" name="组合 14">
            <a:extLst>
              <a:ext uri="{FF2B5EF4-FFF2-40B4-BE49-F238E27FC236}">
                <a16:creationId xmlns:a16="http://schemas.microsoft.com/office/drawing/2014/main" id="{86BD3805-5470-43DD-94A2-C6062745EDB6}"/>
              </a:ext>
            </a:extLst>
          </p:cNvPr>
          <p:cNvGrpSpPr/>
          <p:nvPr/>
        </p:nvGrpSpPr>
        <p:grpSpPr>
          <a:xfrm>
            <a:off x="6845300" y="1971078"/>
            <a:ext cx="3225801" cy="1323439"/>
            <a:chOff x="6959600" y="2288578"/>
            <a:chExt cx="3225801" cy="1323439"/>
          </a:xfrm>
        </p:grpSpPr>
        <p:sp>
          <p:nvSpPr>
            <p:cNvPr id="11" name="文本框 10">
              <a:extLst>
                <a:ext uri="{FF2B5EF4-FFF2-40B4-BE49-F238E27FC236}">
                  <a16:creationId xmlns:a16="http://schemas.microsoft.com/office/drawing/2014/main" id="{0EA323F2-B2DE-4FF6-9E51-74CB64BF0DEA}"/>
                </a:ext>
              </a:extLst>
            </p:cNvPr>
            <p:cNvSpPr txBox="1"/>
            <p:nvPr/>
          </p:nvSpPr>
          <p:spPr>
            <a:xfrm>
              <a:off x="6959600" y="2288578"/>
              <a:ext cx="1689099" cy="1323439"/>
            </a:xfrm>
            <a:prstGeom prst="rect">
              <a:avLst/>
            </a:prstGeom>
            <a:noFill/>
          </p:spPr>
          <p:txBody>
            <a:bodyPr wrap="square" rtlCol="0">
              <a:spAutoFit/>
            </a:bodyPr>
            <a:lstStyle/>
            <a:p>
              <a:r>
                <a:rPr lang="en-US" altLang="zh-CN" sz="8000" dirty="0">
                  <a:solidFill>
                    <a:srgbClr val="3D5C7E"/>
                  </a:solidFill>
                  <a:latin typeface="Impact" panose="020B0806030902050204" pitchFamily="34" charset="0"/>
                </a:rPr>
                <a:t>04</a:t>
              </a:r>
              <a:endParaRPr lang="zh-CN" altLang="en-US" sz="8000" dirty="0">
                <a:solidFill>
                  <a:srgbClr val="3D5C7E"/>
                </a:solidFill>
                <a:latin typeface="Impact" panose="020B0806030902050204" pitchFamily="34" charset="0"/>
              </a:endParaRPr>
            </a:p>
          </p:txBody>
        </p:sp>
        <p:sp>
          <p:nvSpPr>
            <p:cNvPr id="12" name="文本框 11">
              <a:extLst>
                <a:ext uri="{FF2B5EF4-FFF2-40B4-BE49-F238E27FC236}">
                  <a16:creationId xmlns:a16="http://schemas.microsoft.com/office/drawing/2014/main" id="{3C0E194C-1553-4856-B495-C63911B899E7}"/>
                </a:ext>
              </a:extLst>
            </p:cNvPr>
            <p:cNvSpPr txBox="1"/>
            <p:nvPr/>
          </p:nvSpPr>
          <p:spPr>
            <a:xfrm>
              <a:off x="8166099" y="2854156"/>
              <a:ext cx="2019302" cy="584775"/>
            </a:xfrm>
            <a:prstGeom prst="rect">
              <a:avLst/>
            </a:prstGeom>
            <a:noFill/>
          </p:spPr>
          <p:txBody>
            <a:bodyPr wrap="square" rtlCol="0">
              <a:spAutoFit/>
            </a:bodyPr>
            <a:lstStyle/>
            <a:p>
              <a:r>
                <a:rPr lang="zh-CN" altLang="en-US" sz="3200" dirty="0">
                  <a:solidFill>
                    <a:srgbClr val="3D5C7E"/>
                  </a:solidFill>
                  <a:latin typeface="方正兰亭特黑_GBK" panose="02000000000000000000" pitchFamily="2" charset="-122"/>
                  <a:ea typeface="方正兰亭特黑_GBK" panose="02000000000000000000" pitchFamily="2" charset="-122"/>
                </a:rPr>
                <a:t>风险管理</a:t>
              </a:r>
            </a:p>
          </p:txBody>
        </p:sp>
        <p:sp>
          <p:nvSpPr>
            <p:cNvPr id="14" name="CuadroTexto 74">
              <a:extLst>
                <a:ext uri="{FF2B5EF4-FFF2-40B4-BE49-F238E27FC236}">
                  <a16:creationId xmlns:a16="http://schemas.microsoft.com/office/drawing/2014/main" id="{CD03E106-8894-438E-9E4C-A8CE450598E1}"/>
                </a:ext>
              </a:extLst>
            </p:cNvPr>
            <p:cNvSpPr txBox="1"/>
            <p:nvPr/>
          </p:nvSpPr>
          <p:spPr>
            <a:xfrm>
              <a:off x="8166099" y="2447192"/>
              <a:ext cx="1689100" cy="406963"/>
            </a:xfrm>
            <a:prstGeom prst="rect">
              <a:avLst/>
            </a:prstGeom>
            <a:noFill/>
          </p:spPr>
          <p:txBody>
            <a:bodyPr wrap="square" rtlCol="0">
              <a:spAutoFit/>
            </a:bodyPr>
            <a:lstStyle/>
            <a:p>
              <a:pPr algn="dist">
                <a:lnSpc>
                  <a:spcPct val="110000"/>
                </a:lnSpc>
              </a:pPr>
              <a:r>
                <a:rPr lang="en-US" altLang="zh-CN" dirty="0">
                  <a:cs typeface="+mn-ea"/>
                  <a:sym typeface="+mn-lt"/>
                </a:rPr>
                <a:t>About C</a:t>
              </a:r>
              <a:r>
                <a:rPr lang="en-US" altLang="zh-CN" dirty="0"/>
                <a:t>risis</a:t>
              </a:r>
              <a:endParaRPr lang="en-US" altLang="zh-CN" dirty="0">
                <a:cs typeface="+mn-ea"/>
                <a:sym typeface="+mn-lt"/>
              </a:endParaRPr>
            </a:p>
          </p:txBody>
        </p:sp>
      </p:grpSp>
      <p:sp>
        <p:nvSpPr>
          <p:cNvPr id="16" name="文本框 15">
            <a:extLst>
              <a:ext uri="{FF2B5EF4-FFF2-40B4-BE49-F238E27FC236}">
                <a16:creationId xmlns:a16="http://schemas.microsoft.com/office/drawing/2014/main" id="{C0560E9D-7387-4908-9606-5B1970390E63}"/>
              </a:ext>
            </a:extLst>
          </p:cNvPr>
          <p:cNvSpPr txBox="1"/>
          <p:nvPr/>
        </p:nvSpPr>
        <p:spPr>
          <a:xfrm>
            <a:off x="11064875" y="198525"/>
            <a:ext cx="990977" cy="369332"/>
          </a:xfrm>
          <a:prstGeom prst="rect">
            <a:avLst/>
          </a:prstGeom>
          <a:gradFill>
            <a:gsLst>
              <a:gs pos="0">
                <a:srgbClr val="3D5C7E"/>
              </a:gs>
              <a:gs pos="100000">
                <a:srgbClr val="040F24"/>
              </a:gs>
            </a:gsLst>
            <a:lin ang="5400000" scaled="0"/>
          </a:gradFill>
        </p:spPr>
        <p:txBody>
          <a:bodyPr vert="horz" wrap="none" rtlCol="0">
            <a:spAutoFit/>
          </a:bodyPr>
          <a:lstStyle/>
          <a:p>
            <a:r>
              <a:rPr lang="en-US" altLang="zh-CN" dirty="0">
                <a:solidFill>
                  <a:schemeClr val="bg1"/>
                </a:solidFill>
                <a:latin typeface="方正兰亭特黑_GBK" panose="02000000000000000000" pitchFamily="2" charset="-122"/>
                <a:ea typeface="方正兰亭特黑_GBK" panose="02000000000000000000" pitchFamily="2" charset="-122"/>
              </a:rPr>
              <a:t>LOGO</a:t>
            </a:r>
            <a:endParaRPr lang="zh-CN" altLang="en-US" dirty="0">
              <a:solidFill>
                <a:schemeClr val="bg1"/>
              </a:solidFill>
              <a:latin typeface="方正兰亭特黑_GBK" panose="02000000000000000000" pitchFamily="2" charset="-122"/>
              <a:ea typeface="方正兰亭特黑_GBK" panose="02000000000000000000" pitchFamily="2" charset="-122"/>
            </a:endParaRPr>
          </a:p>
        </p:txBody>
      </p:sp>
    </p:spTree>
    <p:extLst>
      <p:ext uri="{BB962C8B-B14F-4D97-AF65-F5344CB8AC3E}">
        <p14:creationId xmlns:p14="http://schemas.microsoft.com/office/powerpoint/2010/main" val="1161515664"/>
      </p:ext>
    </p:extLst>
  </p:cSld>
  <p:clrMapOvr>
    <a:masterClrMapping/>
  </p:clrMapOvr>
  <p:transition advTm="3000"/>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52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2000">
                                          <p:cBhvr additive="base">
                                            <p:cTn id="7" dur="500" fill="hold"/>
                                            <p:tgtEl>
                                              <p:spTgt spid="15"/>
                                            </p:tgtEl>
                                            <p:attrNameLst>
                                              <p:attrName>ppt_x</p:attrName>
                                            </p:attrNameLst>
                                          </p:cBhvr>
                                          <p:tavLst>
                                            <p:tav tm="0">
                                              <p:val>
                                                <p:strVal val="1+#ppt_w/2"/>
                                              </p:val>
                                            </p:tav>
                                            <p:tav tm="100000">
                                              <p:val>
                                                <p:strVal val="#ppt_x"/>
                                              </p:val>
                                            </p:tav>
                                          </p:tavLst>
                                        </p:anim>
                                        <p:anim calcmode="lin" valueType="num" p14:bounceEnd="52000">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14:presetBounceEnd="52000">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14:bounceEnd="52000">
                                          <p:cBhvr additive="base">
                                            <p:cTn id="12" dur="500" fill="hold"/>
                                            <p:tgtEl>
                                              <p:spTgt spid="13"/>
                                            </p:tgtEl>
                                            <p:attrNameLst>
                                              <p:attrName>ppt_x</p:attrName>
                                            </p:attrNameLst>
                                          </p:cBhvr>
                                          <p:tavLst>
                                            <p:tav tm="0">
                                              <p:val>
                                                <p:strVal val="#ppt_x"/>
                                              </p:val>
                                            </p:tav>
                                            <p:tav tm="100000">
                                              <p:val>
                                                <p:strVal val="#ppt_x"/>
                                              </p:val>
                                            </p:tav>
                                          </p:tavLst>
                                        </p:anim>
                                        <p:anim calcmode="lin" valueType="num" p14:bounceEnd="52000">
                                          <p:cBhvr additive="base">
                                            <p:cTn id="1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表 6"/>
          <p:cNvGraphicFramePr/>
          <p:nvPr>
            <p:extLst>
              <p:ext uri="{D42A27DB-BD31-4B8C-83A1-F6EECF244321}">
                <p14:modId xmlns:p14="http://schemas.microsoft.com/office/powerpoint/2010/main" val="3714566628"/>
              </p:ext>
            </p:extLst>
          </p:nvPr>
        </p:nvGraphicFramePr>
        <p:xfrm>
          <a:off x="947215" y="1505338"/>
          <a:ext cx="10297571" cy="3704878"/>
        </p:xfrm>
        <a:graphic>
          <a:graphicData uri="http://schemas.openxmlformats.org/drawingml/2006/chart">
            <c:chart xmlns:c="http://schemas.openxmlformats.org/drawingml/2006/chart" xmlns:r="http://schemas.openxmlformats.org/officeDocument/2006/relationships" r:id="rId3"/>
          </a:graphicData>
        </a:graphic>
      </p:graphicFrame>
      <p:sp>
        <p:nvSpPr>
          <p:cNvPr id="8" name="文本框 7"/>
          <p:cNvSpPr txBox="1"/>
          <p:nvPr/>
        </p:nvSpPr>
        <p:spPr>
          <a:xfrm>
            <a:off x="745957" y="5233951"/>
            <a:ext cx="10651040" cy="1274195"/>
          </a:xfrm>
          <a:prstGeom prst="rect">
            <a:avLst/>
          </a:prstGeom>
          <a:noFill/>
        </p:spPr>
        <p:txBody>
          <a:bodyPr wrap="square" rtlCol="0">
            <a:spAutoFit/>
          </a:bodyPr>
          <a:lstStyle/>
          <a:p>
            <a:pPr>
              <a:lnSpc>
                <a:spcPct val="120000"/>
              </a:lnSpc>
            </a:pPr>
            <a:r>
              <a:rPr lang="zh-CN" altLang="en-US" sz="1600" dirty="0">
                <a:ln w="3175">
                  <a:noFill/>
                </a:ln>
                <a:solidFill>
                  <a:schemeClr val="tx1">
                    <a:lumMod val="50000"/>
                    <a:lumOff val="50000"/>
                  </a:schemeClr>
                </a:solidFill>
                <a:latin typeface="微软雅黑" panose="020B0503020204020204" pitchFamily="34" charset="-122"/>
                <a:ea typeface="微软雅黑" panose="020B0503020204020204" pitchFamily="34" charset="-122"/>
                <a:cs typeface="Roboto" pitchFamily="2" charset="0"/>
              </a:rPr>
              <a:t>请插入文本的内容请插入文本的内容请插入文本的内容请插入文本的内容请插入文本的内容请插入文本的内容</a:t>
            </a:r>
            <a:r>
              <a:rPr lang="zh-CN" altLang="en-US" sz="1600" dirty="0">
                <a:solidFill>
                  <a:schemeClr val="tx1">
                    <a:lumMod val="50000"/>
                    <a:lumOff val="50000"/>
                  </a:schemeClr>
                </a:solidFill>
              </a:rPr>
              <a:t>请插入文本的内容请插入文本的内容插入文本的内容请插入文本的内容插入文本的内容请插入文本的内容插入文本的内容请插入文本的内容</a:t>
            </a:r>
          </a:p>
          <a:p>
            <a:pPr>
              <a:lnSpc>
                <a:spcPct val="120000"/>
              </a:lnSpc>
            </a:pPr>
            <a:endParaRPr lang="zh-CN" altLang="en-US" sz="1600" dirty="0">
              <a:solidFill>
                <a:schemeClr val="tx1">
                  <a:lumMod val="50000"/>
                  <a:lumOff val="50000"/>
                </a:schemeClr>
              </a:solidFill>
            </a:endParaRPr>
          </a:p>
        </p:txBody>
      </p:sp>
      <p:grpSp>
        <p:nvGrpSpPr>
          <p:cNvPr id="4" name="组合 3">
            <a:extLst>
              <a:ext uri="{FF2B5EF4-FFF2-40B4-BE49-F238E27FC236}">
                <a16:creationId xmlns:a16="http://schemas.microsoft.com/office/drawing/2014/main" id="{CA91E98E-6E35-4C62-9419-4CEAA3C167C5}"/>
              </a:ext>
            </a:extLst>
          </p:cNvPr>
          <p:cNvGrpSpPr/>
          <p:nvPr/>
        </p:nvGrpSpPr>
        <p:grpSpPr>
          <a:xfrm>
            <a:off x="2205" y="527167"/>
            <a:ext cx="3117616" cy="412672"/>
            <a:chOff x="0" y="527167"/>
            <a:chExt cx="3118744" cy="412672"/>
          </a:xfrm>
        </p:grpSpPr>
        <p:sp>
          <p:nvSpPr>
            <p:cNvPr id="5" name="矩形 4">
              <a:extLst>
                <a:ext uri="{FF2B5EF4-FFF2-40B4-BE49-F238E27FC236}">
                  <a16:creationId xmlns:a16="http://schemas.microsoft.com/office/drawing/2014/main" id="{F40AADD9-A584-496C-8778-D42550805B83}"/>
                </a:ext>
              </a:extLst>
            </p:cNvPr>
            <p:cNvSpPr/>
            <p:nvPr/>
          </p:nvSpPr>
          <p:spPr>
            <a:xfrm>
              <a:off x="0" y="527167"/>
              <a:ext cx="2667000" cy="412672"/>
            </a:xfrm>
            <a:prstGeom prst="rect">
              <a:avLst/>
            </a:prstGeom>
            <a:solidFill>
              <a:srgbClr val="2B4E7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6" name="TextBox 73">
              <a:extLst>
                <a:ext uri="{FF2B5EF4-FFF2-40B4-BE49-F238E27FC236}">
                  <a16:creationId xmlns:a16="http://schemas.microsoft.com/office/drawing/2014/main" id="{ABAC442C-8BCD-4A7B-80B6-999FE5E525D7}"/>
                </a:ext>
              </a:extLst>
            </p:cNvPr>
            <p:cNvSpPr txBox="1"/>
            <p:nvPr/>
          </p:nvSpPr>
          <p:spPr>
            <a:xfrm>
              <a:off x="636270" y="533448"/>
              <a:ext cx="2482474" cy="400110"/>
            </a:xfrm>
            <a:prstGeom prst="rect">
              <a:avLst/>
            </a:prstGeom>
            <a:noFill/>
          </p:spPr>
          <p:txBody>
            <a:bodyPr wrap="square" rtlCol="0">
              <a:spAutoFit/>
            </a:bodyPr>
            <a:lstStyle/>
            <a:p>
              <a:pPr defTabSz="914217"/>
              <a:r>
                <a:rPr lang="zh-CN" altLang="en-US" sz="2000" b="1" spc="300" dirty="0">
                  <a:solidFill>
                    <a:prstClr val="white"/>
                  </a:solidFill>
                  <a:latin typeface="张海山锐线体2.0" panose="02000000000000000000" pitchFamily="2" charset="-122"/>
                  <a:ea typeface="张海山锐线体2.0" panose="02000000000000000000" pitchFamily="2" charset="-122"/>
                </a:rPr>
                <a:t>项目风险分析</a:t>
              </a:r>
            </a:p>
          </p:txBody>
        </p:sp>
      </p:grpSp>
    </p:spTree>
    <p:extLst>
      <p:ext uri="{BB962C8B-B14F-4D97-AF65-F5344CB8AC3E}">
        <p14:creationId xmlns:p14="http://schemas.microsoft.com/office/powerpoint/2010/main" val="4026624852"/>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0-#ppt_w/2"/>
                                          </p:val>
                                        </p:tav>
                                        <p:tav tm="100000">
                                          <p:val>
                                            <p:strVal val="#ppt_x"/>
                                          </p:val>
                                        </p:tav>
                                      </p:tavLst>
                                    </p:anim>
                                    <p:anim calcmode="lin" valueType="num">
                                      <p:cBhvr additive="base">
                                        <p:cTn id="17"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912813" y="5446713"/>
            <a:ext cx="10510837" cy="747315"/>
          </a:xfrm>
          <a:prstGeom prst="rect">
            <a:avLst/>
          </a:prstGeom>
          <a:noFill/>
        </p:spPr>
        <p:txBody>
          <a:bodyPr rIns="144000" bIns="36000" spcCol="360000">
            <a:spAutoFit/>
          </a:bodyPr>
          <a:lstStyle/>
          <a:p>
            <a:pPr lvl="0" algn="ctr">
              <a:lnSpc>
                <a:spcPct val="120000"/>
              </a:lnSpc>
              <a:buClr>
                <a:srgbClr val="1F608B"/>
              </a:buClr>
            </a:pPr>
            <a:r>
              <a:rPr lang="zh-CN" altLang="en-US" dirty="0">
                <a:ln w="3175">
                  <a:noFill/>
                </a:ln>
                <a:solidFill>
                  <a:schemeClr val="tx1">
                    <a:lumMod val="50000"/>
                    <a:lumOff val="50000"/>
                  </a:schemeClr>
                </a:solidFill>
                <a:latin typeface="微软雅黑" panose="020B0503020204020204" pitchFamily="34" charset="-122"/>
                <a:ea typeface="微软雅黑" panose="020B0503020204020204" pitchFamily="34" charset="-122"/>
                <a:cs typeface="Roboto" pitchFamily="2" charset="0"/>
              </a:rPr>
              <a:t>请插入文本的内容请插入文本的内容请插入文本的内容请插入文本的内容请插入文本的内容请插入文本的内容请插入文本的内容请插入文本的内容</a:t>
            </a:r>
            <a:endParaRPr lang="en-US" altLang="zh-CN" sz="1200" dirty="0">
              <a:ln w="3175">
                <a:noFill/>
              </a:ln>
              <a:solidFill>
                <a:schemeClr val="tx1">
                  <a:lumMod val="50000"/>
                  <a:lumOff val="50000"/>
                </a:schemeClr>
              </a:solidFill>
              <a:latin typeface="微软雅黑" panose="020B0503020204020204" pitchFamily="34" charset="-122"/>
              <a:ea typeface="微软雅黑" panose="020B0503020204020204" pitchFamily="34" charset="-122"/>
              <a:cs typeface="Roboto" pitchFamily="2" charset="0"/>
            </a:endParaRPr>
          </a:p>
        </p:txBody>
      </p:sp>
      <p:grpSp>
        <p:nvGrpSpPr>
          <p:cNvPr id="7" name="Group 1"/>
          <p:cNvGrpSpPr>
            <a:grpSpLocks/>
          </p:cNvGrpSpPr>
          <p:nvPr/>
        </p:nvGrpSpPr>
        <p:grpSpPr bwMode="auto">
          <a:xfrm>
            <a:off x="782638" y="1654175"/>
            <a:ext cx="2805112" cy="3416300"/>
            <a:chOff x="781924" y="1653977"/>
            <a:chExt cx="2806595" cy="3417112"/>
          </a:xfrm>
        </p:grpSpPr>
        <p:pic>
          <p:nvPicPr>
            <p:cNvPr id="34843" name="Picture 37"/>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81924" y="1653977"/>
              <a:ext cx="2806595" cy="3417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Rectangle 38"/>
            <p:cNvSpPr/>
            <p:nvPr/>
          </p:nvSpPr>
          <p:spPr>
            <a:xfrm>
              <a:off x="1210776" y="2066825"/>
              <a:ext cx="1985424" cy="2556482"/>
            </a:xfrm>
            <a:prstGeom prst="rect">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ltLang="zh-CN">
                <a:solidFill>
                  <a:srgbClr val="FFFFFF"/>
                </a:solidFill>
              </a:endParaRPr>
            </a:p>
          </p:txBody>
        </p:sp>
      </p:grpSp>
      <p:grpSp>
        <p:nvGrpSpPr>
          <p:cNvPr id="8" name="Group 2"/>
          <p:cNvGrpSpPr>
            <a:grpSpLocks/>
          </p:cNvGrpSpPr>
          <p:nvPr/>
        </p:nvGrpSpPr>
        <p:grpSpPr bwMode="auto">
          <a:xfrm>
            <a:off x="6610350" y="1974850"/>
            <a:ext cx="2124075" cy="2879725"/>
            <a:chOff x="6609630" y="1974710"/>
            <a:chExt cx="2124266" cy="2880360"/>
          </a:xfrm>
        </p:grpSpPr>
        <p:pic>
          <p:nvPicPr>
            <p:cNvPr id="34839" name="Picture 40"/>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6609630" y="1974710"/>
              <a:ext cx="2124266" cy="2880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Rectangle 41"/>
            <p:cNvSpPr/>
            <p:nvPr/>
          </p:nvSpPr>
          <p:spPr>
            <a:xfrm>
              <a:off x="7081732" y="2296813"/>
              <a:ext cx="1205161" cy="2089580"/>
            </a:xfrm>
            <a:prstGeom prst="rect">
              <a:avLst/>
            </a:prstGeom>
            <a:blipFill>
              <a:blip r:embed="rId6" cstate="screen">
                <a:extLst>
                  <a:ext uri="{28A0092B-C50C-407E-A947-70E740481C1C}">
                    <a14:useLocalDpi xmlns:a14="http://schemas.microsoft.com/office/drawing/2010/main"/>
                  </a:ext>
                </a:extLst>
              </a:blip>
              <a:stretch>
                <a:fillRect/>
              </a:stretch>
            </a:blipFill>
            <a:ln>
              <a:noFill/>
            </a:ln>
            <a:effectLst>
              <a:innerShdw blurRad="63500">
                <a:prstClr val="black">
                  <a:alpha val="58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pl-PL">
                <a:solidFill>
                  <a:srgbClr val="FFFFFF"/>
                </a:solidFill>
                <a:latin typeface="Ubuntu"/>
              </a:endParaRPr>
            </a:p>
          </p:txBody>
        </p:sp>
      </p:grpSp>
      <p:cxnSp>
        <p:nvCxnSpPr>
          <p:cNvPr id="43" name="Straight Connector 42"/>
          <p:cNvCxnSpPr/>
          <p:nvPr/>
        </p:nvCxnSpPr>
        <p:spPr>
          <a:xfrm>
            <a:off x="974725" y="5326063"/>
            <a:ext cx="10336213" cy="0"/>
          </a:xfrm>
          <a:prstGeom prst="line">
            <a:avLst/>
          </a:prstGeom>
          <a:ln w="12700">
            <a:solidFill>
              <a:schemeClr val="bg1">
                <a:lumMod val="6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5" name="Rounded Rectangle 10"/>
          <p:cNvSpPr>
            <a:spLocks noChangeAspect="1"/>
          </p:cNvSpPr>
          <p:nvPr/>
        </p:nvSpPr>
        <p:spPr>
          <a:xfrm>
            <a:off x="3894138" y="3149600"/>
            <a:ext cx="560387" cy="560388"/>
          </a:xfrm>
          <a:prstGeom prst="roundRect">
            <a:avLst/>
          </a:prstGeom>
          <a:solidFill>
            <a:srgbClr val="040F24"/>
          </a:solidFill>
          <a:ln w="508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a:solidFill>
                <a:srgbClr val="FFFFFF"/>
              </a:solidFill>
            </a:endParaRPr>
          </a:p>
        </p:txBody>
      </p:sp>
      <p:sp>
        <p:nvSpPr>
          <p:cNvPr id="37" name="Rounded Rectangle 11"/>
          <p:cNvSpPr>
            <a:spLocks noChangeAspect="1"/>
          </p:cNvSpPr>
          <p:nvPr/>
        </p:nvSpPr>
        <p:spPr>
          <a:xfrm>
            <a:off x="3892550" y="4044950"/>
            <a:ext cx="561975" cy="561975"/>
          </a:xfrm>
          <a:prstGeom prst="roundRect">
            <a:avLst/>
          </a:prstGeom>
          <a:solidFill>
            <a:srgbClr val="3D5C7E"/>
          </a:solidFill>
          <a:ln w="508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a:solidFill>
                <a:srgbClr val="FFFFFF"/>
              </a:solidFill>
            </a:endParaRPr>
          </a:p>
        </p:txBody>
      </p:sp>
      <p:sp>
        <p:nvSpPr>
          <p:cNvPr id="38" name="Oval 4"/>
          <p:cNvSpPr>
            <a:spLocks noChangeAspect="1"/>
          </p:cNvSpPr>
          <p:nvPr/>
        </p:nvSpPr>
        <p:spPr>
          <a:xfrm>
            <a:off x="3960813" y="3181350"/>
            <a:ext cx="450850" cy="450850"/>
          </a:xfrm>
          <a:prstGeom prst="rect">
            <a:avLst/>
          </a:prstGeom>
        </p:spPr>
        <p:style>
          <a:lnRef idx="0">
            <a:scrgbClr r="0" g="0" b="0"/>
          </a:lnRef>
          <a:fillRef idx="0">
            <a:scrgbClr r="0" g="0" b="0"/>
          </a:fillRef>
          <a:effectRef idx="0">
            <a:scrgbClr r="0" g="0" b="0"/>
          </a:effectRef>
          <a:fontRef idx="minor">
            <a:schemeClr val="tx1"/>
          </a:fontRef>
        </p:style>
        <p:txBody>
          <a:bodyPr lIns="143061" tIns="55880" rIns="143061" bIns="55880" anchor="ctr"/>
          <a:lstStyle/>
          <a:p>
            <a:pPr algn="ctr" eaLnBrk="1" hangingPunct="1">
              <a:defRPr/>
            </a:pPr>
            <a:r>
              <a:rPr lang="id-ID" altLang="zh-CN" sz="2800" dirty="0">
                <a:solidFill>
                  <a:srgbClr val="F2F2F2"/>
                </a:solidFill>
                <a:latin typeface="FontAwesome" pitchFamily="2" charset="0"/>
              </a:rPr>
              <a:t></a:t>
            </a:r>
          </a:p>
        </p:txBody>
      </p:sp>
      <p:sp>
        <p:nvSpPr>
          <p:cNvPr id="40" name="Freeform 24"/>
          <p:cNvSpPr>
            <a:spLocks noChangeAspect="1" noEditPoints="1"/>
          </p:cNvSpPr>
          <p:nvPr/>
        </p:nvSpPr>
        <p:spPr bwMode="auto">
          <a:xfrm>
            <a:off x="3994150" y="4229100"/>
            <a:ext cx="338138" cy="182563"/>
          </a:xfrm>
          <a:custGeom>
            <a:avLst/>
            <a:gdLst>
              <a:gd name="T0" fmla="*/ 308 w 400"/>
              <a:gd name="T1" fmla="*/ 0 h 184"/>
              <a:gd name="T2" fmla="*/ 216 w 400"/>
              <a:gd name="T3" fmla="*/ 92 h 184"/>
              <a:gd name="T4" fmla="*/ 232 w 400"/>
              <a:gd name="T5" fmla="*/ 144 h 184"/>
              <a:gd name="T6" fmla="*/ 168 w 400"/>
              <a:gd name="T7" fmla="*/ 144 h 184"/>
              <a:gd name="T8" fmla="*/ 184 w 400"/>
              <a:gd name="T9" fmla="*/ 92 h 184"/>
              <a:gd name="T10" fmla="*/ 92 w 400"/>
              <a:gd name="T11" fmla="*/ 0 h 184"/>
              <a:gd name="T12" fmla="*/ 0 w 400"/>
              <a:gd name="T13" fmla="*/ 92 h 184"/>
              <a:gd name="T14" fmla="*/ 92 w 400"/>
              <a:gd name="T15" fmla="*/ 184 h 184"/>
              <a:gd name="T16" fmla="*/ 308 w 400"/>
              <a:gd name="T17" fmla="*/ 184 h 184"/>
              <a:gd name="T18" fmla="*/ 400 w 400"/>
              <a:gd name="T19" fmla="*/ 92 h 184"/>
              <a:gd name="T20" fmla="*/ 308 w 400"/>
              <a:gd name="T21" fmla="*/ 0 h 184"/>
              <a:gd name="T22" fmla="*/ 40 w 400"/>
              <a:gd name="T23" fmla="*/ 92 h 184"/>
              <a:gd name="T24" fmla="*/ 92 w 400"/>
              <a:gd name="T25" fmla="*/ 40 h 184"/>
              <a:gd name="T26" fmla="*/ 144 w 400"/>
              <a:gd name="T27" fmla="*/ 92 h 184"/>
              <a:gd name="T28" fmla="*/ 92 w 400"/>
              <a:gd name="T29" fmla="*/ 144 h 184"/>
              <a:gd name="T30" fmla="*/ 40 w 400"/>
              <a:gd name="T31" fmla="*/ 92 h 184"/>
              <a:gd name="T32" fmla="*/ 308 w 400"/>
              <a:gd name="T33" fmla="*/ 144 h 184"/>
              <a:gd name="T34" fmla="*/ 256 w 400"/>
              <a:gd name="T35" fmla="*/ 92 h 184"/>
              <a:gd name="T36" fmla="*/ 308 w 400"/>
              <a:gd name="T37" fmla="*/ 40 h 184"/>
              <a:gd name="T38" fmla="*/ 360 w 400"/>
              <a:gd name="T39" fmla="*/ 92 h 184"/>
              <a:gd name="T40" fmla="*/ 308 w 400"/>
              <a:gd name="T41" fmla="*/ 14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0" h="184">
                <a:moveTo>
                  <a:pt x="308" y="0"/>
                </a:moveTo>
                <a:cubicBezTo>
                  <a:pt x="257" y="0"/>
                  <a:pt x="216" y="41"/>
                  <a:pt x="216" y="92"/>
                </a:cubicBezTo>
                <a:cubicBezTo>
                  <a:pt x="216" y="111"/>
                  <a:pt x="222" y="129"/>
                  <a:pt x="232" y="144"/>
                </a:cubicBezTo>
                <a:cubicBezTo>
                  <a:pt x="168" y="144"/>
                  <a:pt x="168" y="144"/>
                  <a:pt x="168" y="144"/>
                </a:cubicBezTo>
                <a:cubicBezTo>
                  <a:pt x="178" y="129"/>
                  <a:pt x="184" y="111"/>
                  <a:pt x="184" y="92"/>
                </a:cubicBezTo>
                <a:cubicBezTo>
                  <a:pt x="184" y="41"/>
                  <a:pt x="143" y="0"/>
                  <a:pt x="92" y="0"/>
                </a:cubicBezTo>
                <a:cubicBezTo>
                  <a:pt x="41" y="0"/>
                  <a:pt x="0" y="41"/>
                  <a:pt x="0" y="92"/>
                </a:cubicBezTo>
                <a:cubicBezTo>
                  <a:pt x="0" y="143"/>
                  <a:pt x="41" y="184"/>
                  <a:pt x="92" y="184"/>
                </a:cubicBezTo>
                <a:cubicBezTo>
                  <a:pt x="308" y="184"/>
                  <a:pt x="308" y="184"/>
                  <a:pt x="308" y="184"/>
                </a:cubicBezTo>
                <a:cubicBezTo>
                  <a:pt x="359" y="184"/>
                  <a:pt x="400" y="143"/>
                  <a:pt x="400" y="92"/>
                </a:cubicBezTo>
                <a:cubicBezTo>
                  <a:pt x="400" y="41"/>
                  <a:pt x="359" y="0"/>
                  <a:pt x="308" y="0"/>
                </a:cubicBezTo>
                <a:close/>
                <a:moveTo>
                  <a:pt x="40" y="92"/>
                </a:moveTo>
                <a:cubicBezTo>
                  <a:pt x="40" y="63"/>
                  <a:pt x="63" y="40"/>
                  <a:pt x="92" y="40"/>
                </a:cubicBezTo>
                <a:cubicBezTo>
                  <a:pt x="120" y="40"/>
                  <a:pt x="144" y="63"/>
                  <a:pt x="144" y="92"/>
                </a:cubicBezTo>
                <a:cubicBezTo>
                  <a:pt x="144" y="121"/>
                  <a:pt x="120" y="144"/>
                  <a:pt x="92" y="144"/>
                </a:cubicBezTo>
                <a:cubicBezTo>
                  <a:pt x="63" y="144"/>
                  <a:pt x="40" y="121"/>
                  <a:pt x="40" y="92"/>
                </a:cubicBezTo>
                <a:close/>
                <a:moveTo>
                  <a:pt x="308" y="144"/>
                </a:moveTo>
                <a:cubicBezTo>
                  <a:pt x="279" y="144"/>
                  <a:pt x="256" y="121"/>
                  <a:pt x="256" y="92"/>
                </a:cubicBezTo>
                <a:cubicBezTo>
                  <a:pt x="256" y="63"/>
                  <a:pt x="279" y="40"/>
                  <a:pt x="308" y="40"/>
                </a:cubicBezTo>
                <a:cubicBezTo>
                  <a:pt x="336" y="40"/>
                  <a:pt x="360" y="63"/>
                  <a:pt x="360" y="92"/>
                </a:cubicBezTo>
                <a:cubicBezTo>
                  <a:pt x="360" y="121"/>
                  <a:pt x="336" y="144"/>
                  <a:pt x="308" y="144"/>
                </a:cubicBezTo>
                <a:close/>
              </a:path>
            </a:pathLst>
          </a:custGeom>
          <a:solidFill>
            <a:schemeClr val="bg1">
              <a:lumMod val="95000"/>
            </a:schemeClr>
          </a:solidFill>
          <a:ln>
            <a:noFill/>
          </a:ln>
        </p:spPr>
        <p:txBody>
          <a:bodyPr/>
          <a:lstStyle/>
          <a:p>
            <a:pPr eaLnBrk="1" hangingPunct="1">
              <a:defRPr/>
            </a:pPr>
            <a:endParaRPr lang="en-US" altLang="zh-CN">
              <a:solidFill>
                <a:srgbClr val="2980B9"/>
              </a:solidFill>
            </a:endParaRPr>
          </a:p>
        </p:txBody>
      </p:sp>
      <p:sp>
        <p:nvSpPr>
          <p:cNvPr id="41" name="Rounded Rectangle 14"/>
          <p:cNvSpPr>
            <a:spLocks noChangeAspect="1"/>
          </p:cNvSpPr>
          <p:nvPr/>
        </p:nvSpPr>
        <p:spPr>
          <a:xfrm>
            <a:off x="3917950" y="2259013"/>
            <a:ext cx="561975" cy="561975"/>
          </a:xfrm>
          <a:prstGeom prst="roundRect">
            <a:avLst/>
          </a:prstGeom>
          <a:solidFill>
            <a:srgbClr val="2790B0"/>
          </a:solidFill>
          <a:ln w="508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a:solidFill>
                <a:srgbClr val="FFFFFF"/>
              </a:solidFill>
            </a:endParaRPr>
          </a:p>
        </p:txBody>
      </p:sp>
      <p:sp>
        <p:nvSpPr>
          <p:cNvPr id="44" name="Oval 4"/>
          <p:cNvSpPr>
            <a:spLocks noChangeAspect="1"/>
          </p:cNvSpPr>
          <p:nvPr/>
        </p:nvSpPr>
        <p:spPr>
          <a:xfrm>
            <a:off x="3984625" y="2292351"/>
            <a:ext cx="450850" cy="450850"/>
          </a:xfrm>
          <a:prstGeom prst="rect">
            <a:avLst/>
          </a:prstGeom>
          <a:noFill/>
        </p:spPr>
        <p:style>
          <a:lnRef idx="0">
            <a:scrgbClr r="0" g="0" b="0"/>
          </a:lnRef>
          <a:fillRef idx="0">
            <a:scrgbClr r="0" g="0" b="0"/>
          </a:fillRef>
          <a:effectRef idx="0">
            <a:scrgbClr r="0" g="0" b="0"/>
          </a:effectRef>
          <a:fontRef idx="minor">
            <a:schemeClr val="tx1"/>
          </a:fontRef>
        </p:style>
        <p:txBody>
          <a:bodyPr lIns="143061" tIns="55880" rIns="143061" bIns="55880" anchor="ctr"/>
          <a:lstStyle/>
          <a:p>
            <a:pPr algn="ctr" eaLnBrk="1" hangingPunct="1">
              <a:defRPr/>
            </a:pPr>
            <a:r>
              <a:rPr lang="id-ID" altLang="zh-CN" sz="2800" dirty="0">
                <a:solidFill>
                  <a:srgbClr val="F2F2F2"/>
                </a:solidFill>
                <a:latin typeface="FontAwesome" pitchFamily="2" charset="0"/>
              </a:rPr>
              <a:t></a:t>
            </a:r>
          </a:p>
        </p:txBody>
      </p:sp>
      <p:sp>
        <p:nvSpPr>
          <p:cNvPr id="45" name="Rounded Rectangle 16"/>
          <p:cNvSpPr>
            <a:spLocks noChangeAspect="1"/>
          </p:cNvSpPr>
          <p:nvPr/>
        </p:nvSpPr>
        <p:spPr>
          <a:xfrm>
            <a:off x="8610600" y="3152775"/>
            <a:ext cx="561975" cy="560388"/>
          </a:xfrm>
          <a:prstGeom prst="roundRect">
            <a:avLst/>
          </a:prstGeom>
          <a:solidFill>
            <a:srgbClr val="3D5C7E"/>
          </a:solidFill>
          <a:ln w="508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a:solidFill>
                <a:srgbClr val="FFFFFF"/>
              </a:solidFill>
            </a:endParaRPr>
          </a:p>
        </p:txBody>
      </p:sp>
      <p:sp>
        <p:nvSpPr>
          <p:cNvPr id="46" name="Rounded Rectangle 17"/>
          <p:cNvSpPr>
            <a:spLocks noChangeAspect="1"/>
          </p:cNvSpPr>
          <p:nvPr/>
        </p:nvSpPr>
        <p:spPr>
          <a:xfrm>
            <a:off x="8618538" y="4044950"/>
            <a:ext cx="561975" cy="561975"/>
          </a:xfrm>
          <a:prstGeom prst="roundRect">
            <a:avLst/>
          </a:prstGeom>
          <a:solidFill>
            <a:srgbClr val="2790B0"/>
          </a:solidFill>
          <a:ln w="508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a:solidFill>
                <a:srgbClr val="FFFFFF"/>
              </a:solidFill>
            </a:endParaRPr>
          </a:p>
        </p:txBody>
      </p:sp>
      <p:sp>
        <p:nvSpPr>
          <p:cNvPr id="47" name="Oval 4"/>
          <p:cNvSpPr>
            <a:spLocks noChangeAspect="1"/>
          </p:cNvSpPr>
          <p:nvPr/>
        </p:nvSpPr>
        <p:spPr>
          <a:xfrm>
            <a:off x="8664575" y="3213100"/>
            <a:ext cx="449263" cy="450850"/>
          </a:xfrm>
          <a:prstGeom prst="rect">
            <a:avLst/>
          </a:prstGeom>
        </p:spPr>
        <p:style>
          <a:lnRef idx="0">
            <a:scrgbClr r="0" g="0" b="0"/>
          </a:lnRef>
          <a:fillRef idx="0">
            <a:scrgbClr r="0" g="0" b="0"/>
          </a:fillRef>
          <a:effectRef idx="0">
            <a:scrgbClr r="0" g="0" b="0"/>
          </a:effectRef>
          <a:fontRef idx="minor">
            <a:schemeClr val="tx1"/>
          </a:fontRef>
        </p:style>
        <p:txBody>
          <a:bodyPr lIns="143061" tIns="55880" rIns="143061" bIns="55880" anchor="ctr"/>
          <a:lstStyle/>
          <a:p>
            <a:pPr algn="ctr" defTabSz="1955800" eaLnBrk="1" hangingPunct="1">
              <a:lnSpc>
                <a:spcPct val="90000"/>
              </a:lnSpc>
              <a:spcAft>
                <a:spcPct val="35000"/>
              </a:spcAft>
              <a:defRPr/>
            </a:pPr>
            <a:r>
              <a:rPr lang="id-ID" altLang="zh-CN" sz="3200" dirty="0">
                <a:solidFill>
                  <a:srgbClr val="F2F2F2"/>
                </a:solidFill>
                <a:latin typeface="FontAwesome" pitchFamily="2" charset="0"/>
              </a:rPr>
              <a:t></a:t>
            </a:r>
            <a:endParaRPr lang="id-ID" altLang="zh-CN" sz="2400" dirty="0">
              <a:solidFill>
                <a:srgbClr val="F2F2F2"/>
              </a:solidFill>
              <a:latin typeface="FontAwesome" pitchFamily="2" charset="0"/>
            </a:endParaRPr>
          </a:p>
        </p:txBody>
      </p:sp>
      <p:sp>
        <p:nvSpPr>
          <p:cNvPr id="48" name="Freeform 27"/>
          <p:cNvSpPr>
            <a:spLocks noChangeAspect="1" noEditPoints="1"/>
          </p:cNvSpPr>
          <p:nvPr/>
        </p:nvSpPr>
        <p:spPr bwMode="auto">
          <a:xfrm>
            <a:off x="8756650" y="4222750"/>
            <a:ext cx="300038" cy="214313"/>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bg1">
              <a:lumMod val="95000"/>
            </a:schemeClr>
          </a:solidFill>
          <a:ln>
            <a:noFill/>
          </a:ln>
        </p:spPr>
        <p:txBody>
          <a:bodyPr/>
          <a:lstStyle/>
          <a:p>
            <a:pPr eaLnBrk="1" hangingPunct="1">
              <a:defRPr/>
            </a:pPr>
            <a:endParaRPr lang="en-US" altLang="zh-CN">
              <a:solidFill>
                <a:srgbClr val="95A5A6"/>
              </a:solidFill>
            </a:endParaRPr>
          </a:p>
        </p:txBody>
      </p:sp>
      <p:sp>
        <p:nvSpPr>
          <p:cNvPr id="49" name="Rounded Rectangle 23"/>
          <p:cNvSpPr>
            <a:spLocks noChangeAspect="1"/>
          </p:cNvSpPr>
          <p:nvPr/>
        </p:nvSpPr>
        <p:spPr>
          <a:xfrm>
            <a:off x="8618538" y="2251076"/>
            <a:ext cx="561975" cy="561975"/>
          </a:xfrm>
          <a:prstGeom prst="roundRect">
            <a:avLst/>
          </a:prstGeom>
          <a:solidFill>
            <a:srgbClr val="040F24"/>
          </a:solidFill>
          <a:ln w="508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a:solidFill>
                <a:srgbClr val="FFFFFF"/>
              </a:solidFill>
            </a:endParaRPr>
          </a:p>
        </p:txBody>
      </p:sp>
      <p:sp>
        <p:nvSpPr>
          <p:cNvPr id="50" name="Oval 4"/>
          <p:cNvSpPr>
            <a:spLocks noChangeAspect="1"/>
          </p:cNvSpPr>
          <p:nvPr/>
        </p:nvSpPr>
        <p:spPr>
          <a:xfrm>
            <a:off x="8678863" y="2320926"/>
            <a:ext cx="450850" cy="449262"/>
          </a:xfrm>
          <a:prstGeom prst="rect">
            <a:avLst/>
          </a:prstGeom>
        </p:spPr>
        <p:style>
          <a:lnRef idx="0">
            <a:scrgbClr r="0" g="0" b="0"/>
          </a:lnRef>
          <a:fillRef idx="0">
            <a:scrgbClr r="0" g="0" b="0"/>
          </a:fillRef>
          <a:effectRef idx="0">
            <a:scrgbClr r="0" g="0" b="0"/>
          </a:effectRef>
          <a:fontRef idx="minor">
            <a:schemeClr val="tx1"/>
          </a:fontRef>
        </p:style>
        <p:txBody>
          <a:bodyPr lIns="143061" tIns="55880" rIns="143061" bIns="55880" anchor="ctr"/>
          <a:lstStyle/>
          <a:p>
            <a:pPr algn="ctr" defTabSz="1955800" eaLnBrk="1" hangingPunct="1">
              <a:lnSpc>
                <a:spcPct val="90000"/>
              </a:lnSpc>
              <a:spcAft>
                <a:spcPct val="35000"/>
              </a:spcAft>
              <a:defRPr/>
            </a:pPr>
            <a:r>
              <a:rPr lang="id-ID" altLang="zh-CN" sz="3200" dirty="0">
                <a:solidFill>
                  <a:srgbClr val="F2F2F2"/>
                </a:solidFill>
                <a:latin typeface="FontAwesome" pitchFamily="2" charset="0"/>
              </a:rPr>
              <a:t></a:t>
            </a:r>
            <a:endParaRPr lang="id-ID" altLang="zh-CN" sz="2400" dirty="0">
              <a:solidFill>
                <a:srgbClr val="F2F2F2"/>
              </a:solidFill>
              <a:latin typeface="FontAwesome" pitchFamily="2" charset="0"/>
            </a:endParaRPr>
          </a:p>
        </p:txBody>
      </p:sp>
      <p:grpSp>
        <p:nvGrpSpPr>
          <p:cNvPr id="51" name="Group 25"/>
          <p:cNvGrpSpPr>
            <a:grpSpLocks/>
          </p:cNvGrpSpPr>
          <p:nvPr/>
        </p:nvGrpSpPr>
        <p:grpSpPr bwMode="auto">
          <a:xfrm>
            <a:off x="4530725" y="2155934"/>
            <a:ext cx="2222500" cy="2637651"/>
            <a:chOff x="7045224" y="1913122"/>
            <a:chExt cx="4137667" cy="2638312"/>
          </a:xfrm>
        </p:grpSpPr>
        <p:sp>
          <p:nvSpPr>
            <p:cNvPr id="52" name="TextBox 26"/>
            <p:cNvSpPr txBox="1">
              <a:spLocks noChangeArrowheads="1"/>
            </p:cNvSpPr>
            <p:nvPr/>
          </p:nvSpPr>
          <p:spPr bwMode="auto">
            <a:xfrm>
              <a:off x="7045224" y="1913122"/>
              <a:ext cx="4137667" cy="834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20000"/>
                </a:lnSpc>
                <a:spcBef>
                  <a:spcPct val="20000"/>
                </a:spcBef>
                <a:spcAft>
                  <a:spcPts val="600"/>
                </a:spcAft>
                <a:buClr>
                  <a:srgbClr val="1F608B"/>
                </a:buClr>
                <a:buSzPct val="145000"/>
              </a:pPr>
              <a:r>
                <a:rPr lang="zh-CN" altLang="en-US" sz="2000" b="1" dirty="0">
                  <a:solidFill>
                    <a:srgbClr val="3D5C7E"/>
                  </a:solidFill>
                  <a:latin typeface="微软雅黑" panose="020B0503020204020204" pitchFamily="34" charset="-122"/>
                  <a:ea typeface="微软雅黑" panose="020B0503020204020204" pitchFamily="34" charset="-122"/>
                </a:rPr>
                <a:t>请插入标题内容</a:t>
              </a:r>
              <a:endParaRPr lang="id-ID" altLang="zh-CN" sz="2000" b="1" dirty="0">
                <a:solidFill>
                  <a:srgbClr val="3D5C7E"/>
                </a:solidFill>
                <a:latin typeface="微软雅黑" panose="020B0503020204020204" pitchFamily="34" charset="-122"/>
                <a:ea typeface="微软雅黑" panose="020B0503020204020204" pitchFamily="34" charset="-122"/>
              </a:endParaRPr>
            </a:p>
            <a:p>
              <a:pPr lvl="0">
                <a:lnSpc>
                  <a:spcPct val="120000"/>
                </a:lnSpc>
                <a:buClr>
                  <a:srgbClr val="1F608B"/>
                </a:buClr>
              </a:pPr>
              <a:r>
                <a:rPr lang="zh-CN" altLang="en-US" sz="1600" dirty="0">
                  <a:ln w="3175">
                    <a:noFill/>
                  </a:ln>
                  <a:solidFill>
                    <a:srgbClr val="424242"/>
                  </a:solidFill>
                  <a:latin typeface="微软雅黑" panose="020B0503020204020204" pitchFamily="34" charset="-122"/>
                  <a:ea typeface="微软雅黑" panose="020B0503020204020204" pitchFamily="34" charset="-122"/>
                  <a:cs typeface="Roboto" pitchFamily="2" charset="0"/>
                </a:rPr>
                <a:t>请插入文本的内容</a:t>
              </a:r>
              <a:endParaRPr lang="en-US" altLang="zh-CN" sz="1600" dirty="0">
                <a:ln w="3175">
                  <a:noFill/>
                </a:ln>
                <a:solidFill>
                  <a:srgbClr val="424242"/>
                </a:solidFill>
                <a:latin typeface="微软雅黑" panose="020B0503020204020204" pitchFamily="34" charset="-122"/>
                <a:ea typeface="微软雅黑" panose="020B0503020204020204" pitchFamily="34" charset="-122"/>
                <a:cs typeface="Roboto" pitchFamily="2" charset="0"/>
              </a:endParaRPr>
            </a:p>
          </p:txBody>
        </p:sp>
        <p:sp>
          <p:nvSpPr>
            <p:cNvPr id="53" name="TextBox 27"/>
            <p:cNvSpPr txBox="1">
              <a:spLocks noChangeArrowheads="1"/>
            </p:cNvSpPr>
            <p:nvPr/>
          </p:nvSpPr>
          <p:spPr bwMode="auto">
            <a:xfrm>
              <a:off x="7045224" y="3717151"/>
              <a:ext cx="4137667" cy="834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20000"/>
                </a:lnSpc>
                <a:spcBef>
                  <a:spcPct val="20000"/>
                </a:spcBef>
                <a:spcAft>
                  <a:spcPts val="600"/>
                </a:spcAft>
                <a:buClr>
                  <a:srgbClr val="1F608B"/>
                </a:buClr>
                <a:buSzPct val="145000"/>
              </a:pPr>
              <a:r>
                <a:rPr lang="zh-CN" altLang="en-US" sz="2000" b="1" dirty="0">
                  <a:solidFill>
                    <a:srgbClr val="3D5C7E"/>
                  </a:solidFill>
                  <a:latin typeface="微软雅黑" panose="020B0503020204020204" pitchFamily="34" charset="-122"/>
                  <a:ea typeface="微软雅黑" panose="020B0503020204020204" pitchFamily="34" charset="-122"/>
                </a:rPr>
                <a:t>请插入标题内容</a:t>
              </a:r>
              <a:endParaRPr lang="id-ID" altLang="zh-CN" sz="2000" b="1" dirty="0">
                <a:solidFill>
                  <a:srgbClr val="3D5C7E"/>
                </a:solidFill>
                <a:latin typeface="微软雅黑" panose="020B0503020204020204" pitchFamily="34" charset="-122"/>
                <a:ea typeface="微软雅黑" panose="020B0503020204020204" pitchFamily="34" charset="-122"/>
              </a:endParaRPr>
            </a:p>
            <a:p>
              <a:pPr lvl="0">
                <a:lnSpc>
                  <a:spcPct val="120000"/>
                </a:lnSpc>
                <a:buClr>
                  <a:srgbClr val="1F608B"/>
                </a:buClr>
              </a:pPr>
              <a:r>
                <a:rPr lang="zh-CN" altLang="en-US" sz="1600" dirty="0">
                  <a:ln w="3175">
                    <a:noFill/>
                  </a:ln>
                  <a:solidFill>
                    <a:srgbClr val="424242"/>
                  </a:solidFill>
                  <a:latin typeface="微软雅黑" panose="020B0503020204020204" pitchFamily="34" charset="-122"/>
                  <a:ea typeface="微软雅黑" panose="020B0503020204020204" pitchFamily="34" charset="-122"/>
                  <a:cs typeface="Roboto" pitchFamily="2" charset="0"/>
                </a:rPr>
                <a:t>请插入文本的内容</a:t>
              </a:r>
              <a:endParaRPr lang="en-US" altLang="zh-CN" sz="1600" dirty="0">
                <a:ln w="3175">
                  <a:noFill/>
                </a:ln>
                <a:solidFill>
                  <a:srgbClr val="424242"/>
                </a:solidFill>
                <a:latin typeface="微软雅黑" panose="020B0503020204020204" pitchFamily="34" charset="-122"/>
                <a:ea typeface="微软雅黑" panose="020B0503020204020204" pitchFamily="34" charset="-122"/>
                <a:cs typeface="Roboto" pitchFamily="2" charset="0"/>
              </a:endParaRPr>
            </a:p>
          </p:txBody>
        </p:sp>
        <p:sp>
          <p:nvSpPr>
            <p:cNvPr id="54" name="TextBox 29"/>
            <p:cNvSpPr txBox="1">
              <a:spLocks noChangeArrowheads="1"/>
            </p:cNvSpPr>
            <p:nvPr/>
          </p:nvSpPr>
          <p:spPr bwMode="auto">
            <a:xfrm>
              <a:off x="7045224" y="2827643"/>
              <a:ext cx="4137667" cy="834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20000"/>
                </a:lnSpc>
                <a:spcBef>
                  <a:spcPct val="20000"/>
                </a:spcBef>
                <a:spcAft>
                  <a:spcPts val="600"/>
                </a:spcAft>
                <a:buClr>
                  <a:srgbClr val="1F608B"/>
                </a:buClr>
                <a:buSzPct val="145000"/>
              </a:pPr>
              <a:r>
                <a:rPr lang="zh-CN" altLang="en-US" sz="2000" b="1" dirty="0">
                  <a:solidFill>
                    <a:srgbClr val="3D5C7E"/>
                  </a:solidFill>
                  <a:latin typeface="微软雅黑" panose="020B0503020204020204" pitchFamily="34" charset="-122"/>
                  <a:ea typeface="微软雅黑" panose="020B0503020204020204" pitchFamily="34" charset="-122"/>
                </a:rPr>
                <a:t>请插入标题内容</a:t>
              </a:r>
              <a:endParaRPr lang="id-ID" altLang="zh-CN" sz="2000" b="1" dirty="0">
                <a:solidFill>
                  <a:srgbClr val="3D5C7E"/>
                </a:solidFill>
                <a:latin typeface="微软雅黑" panose="020B0503020204020204" pitchFamily="34" charset="-122"/>
                <a:ea typeface="微软雅黑" panose="020B0503020204020204" pitchFamily="34" charset="-122"/>
              </a:endParaRPr>
            </a:p>
            <a:p>
              <a:pPr lvl="0">
                <a:lnSpc>
                  <a:spcPct val="120000"/>
                </a:lnSpc>
                <a:buClr>
                  <a:srgbClr val="1F608B"/>
                </a:buClr>
              </a:pPr>
              <a:r>
                <a:rPr lang="zh-CN" altLang="en-US" sz="1600" dirty="0">
                  <a:ln w="3175">
                    <a:noFill/>
                  </a:ln>
                  <a:solidFill>
                    <a:srgbClr val="424242"/>
                  </a:solidFill>
                  <a:latin typeface="微软雅黑" panose="020B0503020204020204" pitchFamily="34" charset="-122"/>
                  <a:ea typeface="微软雅黑" panose="020B0503020204020204" pitchFamily="34" charset="-122"/>
                  <a:cs typeface="Roboto" pitchFamily="2" charset="0"/>
                </a:rPr>
                <a:t>请插入文本的内容</a:t>
              </a:r>
              <a:endParaRPr lang="en-US" altLang="zh-CN" sz="1600" dirty="0">
                <a:ln w="3175">
                  <a:noFill/>
                </a:ln>
                <a:solidFill>
                  <a:srgbClr val="424242"/>
                </a:solidFill>
                <a:latin typeface="微软雅黑" panose="020B0503020204020204" pitchFamily="34" charset="-122"/>
                <a:ea typeface="微软雅黑" panose="020B0503020204020204" pitchFamily="34" charset="-122"/>
                <a:cs typeface="Roboto" pitchFamily="2" charset="0"/>
              </a:endParaRPr>
            </a:p>
          </p:txBody>
        </p:sp>
      </p:grpSp>
      <p:grpSp>
        <p:nvGrpSpPr>
          <p:cNvPr id="55" name="Group 30"/>
          <p:cNvGrpSpPr>
            <a:grpSpLocks/>
          </p:cNvGrpSpPr>
          <p:nvPr/>
        </p:nvGrpSpPr>
        <p:grpSpPr bwMode="auto">
          <a:xfrm>
            <a:off x="9223376" y="2155934"/>
            <a:ext cx="2089149" cy="2637651"/>
            <a:chOff x="7016733" y="1906771"/>
            <a:chExt cx="4166158" cy="2638312"/>
          </a:xfrm>
        </p:grpSpPr>
        <p:sp>
          <p:nvSpPr>
            <p:cNvPr id="56" name="TextBox 31"/>
            <p:cNvSpPr txBox="1">
              <a:spLocks noChangeArrowheads="1"/>
            </p:cNvSpPr>
            <p:nvPr/>
          </p:nvSpPr>
          <p:spPr bwMode="auto">
            <a:xfrm>
              <a:off x="7045224" y="1906771"/>
              <a:ext cx="4137667" cy="834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20000"/>
                </a:lnSpc>
                <a:spcBef>
                  <a:spcPct val="20000"/>
                </a:spcBef>
                <a:spcAft>
                  <a:spcPts val="600"/>
                </a:spcAft>
                <a:buClr>
                  <a:srgbClr val="1F608B"/>
                </a:buClr>
                <a:buSzPct val="145000"/>
              </a:pPr>
              <a:r>
                <a:rPr lang="zh-CN" altLang="en-US" sz="2000" b="1" dirty="0">
                  <a:solidFill>
                    <a:srgbClr val="3D5C7E"/>
                  </a:solidFill>
                  <a:latin typeface="微软雅黑" panose="020B0503020204020204" pitchFamily="34" charset="-122"/>
                  <a:ea typeface="微软雅黑" panose="020B0503020204020204" pitchFamily="34" charset="-122"/>
                </a:rPr>
                <a:t>请插入标题内容</a:t>
              </a:r>
              <a:endParaRPr lang="id-ID" altLang="zh-CN" sz="2000" b="1" dirty="0">
                <a:solidFill>
                  <a:srgbClr val="3D5C7E"/>
                </a:solidFill>
                <a:latin typeface="微软雅黑" panose="020B0503020204020204" pitchFamily="34" charset="-122"/>
                <a:ea typeface="微软雅黑" panose="020B0503020204020204" pitchFamily="34" charset="-122"/>
              </a:endParaRPr>
            </a:p>
            <a:p>
              <a:pPr lvl="0">
                <a:lnSpc>
                  <a:spcPct val="120000"/>
                </a:lnSpc>
                <a:buClr>
                  <a:srgbClr val="1F608B"/>
                </a:buClr>
              </a:pPr>
              <a:r>
                <a:rPr lang="zh-CN" altLang="en-US" sz="1600" dirty="0">
                  <a:ln w="3175">
                    <a:noFill/>
                  </a:ln>
                  <a:solidFill>
                    <a:srgbClr val="424242"/>
                  </a:solidFill>
                  <a:latin typeface="微软雅黑" panose="020B0503020204020204" pitchFamily="34" charset="-122"/>
                  <a:ea typeface="微软雅黑" panose="020B0503020204020204" pitchFamily="34" charset="-122"/>
                  <a:cs typeface="Roboto" pitchFamily="2" charset="0"/>
                </a:rPr>
                <a:t>请插入文本的内容</a:t>
              </a:r>
              <a:endParaRPr lang="en-US" altLang="zh-CN" sz="1600" dirty="0">
                <a:ln w="3175">
                  <a:noFill/>
                </a:ln>
                <a:solidFill>
                  <a:srgbClr val="424242"/>
                </a:solidFill>
                <a:latin typeface="微软雅黑" panose="020B0503020204020204" pitchFamily="34" charset="-122"/>
                <a:ea typeface="微软雅黑" panose="020B0503020204020204" pitchFamily="34" charset="-122"/>
                <a:cs typeface="Roboto" pitchFamily="2" charset="0"/>
              </a:endParaRPr>
            </a:p>
          </p:txBody>
        </p:sp>
        <p:sp>
          <p:nvSpPr>
            <p:cNvPr id="57" name="TextBox 32"/>
            <p:cNvSpPr txBox="1">
              <a:spLocks noChangeArrowheads="1"/>
            </p:cNvSpPr>
            <p:nvPr/>
          </p:nvSpPr>
          <p:spPr bwMode="auto">
            <a:xfrm>
              <a:off x="7016733" y="3710800"/>
              <a:ext cx="4137667" cy="834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20000"/>
                </a:lnSpc>
                <a:spcBef>
                  <a:spcPct val="20000"/>
                </a:spcBef>
                <a:spcAft>
                  <a:spcPts val="600"/>
                </a:spcAft>
                <a:buClr>
                  <a:srgbClr val="1F608B"/>
                </a:buClr>
                <a:buSzPct val="145000"/>
              </a:pPr>
              <a:r>
                <a:rPr lang="zh-CN" altLang="en-US" sz="2000" b="1" dirty="0">
                  <a:solidFill>
                    <a:srgbClr val="3D5C7E"/>
                  </a:solidFill>
                  <a:latin typeface="微软雅黑" panose="020B0503020204020204" pitchFamily="34" charset="-122"/>
                  <a:ea typeface="微软雅黑" panose="020B0503020204020204" pitchFamily="34" charset="-122"/>
                </a:rPr>
                <a:t>请插入标题内容</a:t>
              </a:r>
              <a:endParaRPr lang="id-ID" altLang="zh-CN" sz="2000" b="1" dirty="0">
                <a:solidFill>
                  <a:srgbClr val="3D5C7E"/>
                </a:solidFill>
                <a:latin typeface="微软雅黑" panose="020B0503020204020204" pitchFamily="34" charset="-122"/>
                <a:ea typeface="微软雅黑" panose="020B0503020204020204" pitchFamily="34" charset="-122"/>
              </a:endParaRPr>
            </a:p>
            <a:p>
              <a:pPr lvl="0">
                <a:lnSpc>
                  <a:spcPct val="120000"/>
                </a:lnSpc>
                <a:buClr>
                  <a:srgbClr val="1F608B"/>
                </a:buClr>
              </a:pPr>
              <a:r>
                <a:rPr lang="zh-CN" altLang="en-US" sz="1600" dirty="0">
                  <a:ln w="3175">
                    <a:noFill/>
                  </a:ln>
                  <a:solidFill>
                    <a:srgbClr val="424242"/>
                  </a:solidFill>
                  <a:latin typeface="微软雅黑" panose="020B0503020204020204" pitchFamily="34" charset="-122"/>
                  <a:ea typeface="微软雅黑" panose="020B0503020204020204" pitchFamily="34" charset="-122"/>
                  <a:cs typeface="Roboto" pitchFamily="2" charset="0"/>
                </a:rPr>
                <a:t>请插入文本的内容</a:t>
              </a:r>
              <a:endParaRPr lang="en-US" altLang="zh-CN" sz="1600" dirty="0">
                <a:ln w="3175">
                  <a:noFill/>
                </a:ln>
                <a:solidFill>
                  <a:srgbClr val="424242"/>
                </a:solidFill>
                <a:latin typeface="微软雅黑" panose="020B0503020204020204" pitchFamily="34" charset="-122"/>
                <a:ea typeface="微软雅黑" panose="020B0503020204020204" pitchFamily="34" charset="-122"/>
                <a:cs typeface="Roboto" pitchFamily="2" charset="0"/>
              </a:endParaRPr>
            </a:p>
          </p:txBody>
        </p:sp>
        <p:sp>
          <p:nvSpPr>
            <p:cNvPr id="58" name="TextBox 34"/>
            <p:cNvSpPr txBox="1">
              <a:spLocks noChangeArrowheads="1"/>
            </p:cNvSpPr>
            <p:nvPr/>
          </p:nvSpPr>
          <p:spPr bwMode="auto">
            <a:xfrm>
              <a:off x="7045224" y="2827643"/>
              <a:ext cx="4137667" cy="834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20000"/>
                </a:lnSpc>
                <a:spcBef>
                  <a:spcPct val="20000"/>
                </a:spcBef>
                <a:spcAft>
                  <a:spcPts val="600"/>
                </a:spcAft>
                <a:buClr>
                  <a:srgbClr val="1F608B"/>
                </a:buClr>
                <a:buSzPct val="145000"/>
              </a:pPr>
              <a:r>
                <a:rPr lang="zh-CN" altLang="en-US" sz="2000" b="1" dirty="0">
                  <a:solidFill>
                    <a:srgbClr val="3D5C7E"/>
                  </a:solidFill>
                  <a:latin typeface="微软雅黑" panose="020B0503020204020204" pitchFamily="34" charset="-122"/>
                  <a:ea typeface="微软雅黑" panose="020B0503020204020204" pitchFamily="34" charset="-122"/>
                </a:rPr>
                <a:t>请插入标题内容</a:t>
              </a:r>
              <a:endParaRPr lang="id-ID" altLang="zh-CN" sz="2000" b="1" dirty="0">
                <a:solidFill>
                  <a:srgbClr val="3D5C7E"/>
                </a:solidFill>
                <a:latin typeface="微软雅黑" panose="020B0503020204020204" pitchFamily="34" charset="-122"/>
                <a:ea typeface="微软雅黑" panose="020B0503020204020204" pitchFamily="34" charset="-122"/>
              </a:endParaRPr>
            </a:p>
            <a:p>
              <a:pPr lvl="0">
                <a:lnSpc>
                  <a:spcPct val="120000"/>
                </a:lnSpc>
                <a:buClr>
                  <a:srgbClr val="1F608B"/>
                </a:buClr>
              </a:pPr>
              <a:r>
                <a:rPr lang="zh-CN" altLang="en-US" sz="1600" dirty="0">
                  <a:ln w="3175">
                    <a:noFill/>
                  </a:ln>
                  <a:solidFill>
                    <a:srgbClr val="424242"/>
                  </a:solidFill>
                  <a:latin typeface="微软雅黑" panose="020B0503020204020204" pitchFamily="34" charset="-122"/>
                  <a:ea typeface="微软雅黑" panose="020B0503020204020204" pitchFamily="34" charset="-122"/>
                  <a:cs typeface="Roboto" pitchFamily="2" charset="0"/>
                </a:rPr>
                <a:t>请插入文本的内容</a:t>
              </a:r>
              <a:endParaRPr lang="en-US" altLang="zh-CN" sz="1600" dirty="0">
                <a:ln w="3175">
                  <a:noFill/>
                </a:ln>
                <a:solidFill>
                  <a:srgbClr val="424242"/>
                </a:solidFill>
                <a:latin typeface="微软雅黑" panose="020B0503020204020204" pitchFamily="34" charset="-122"/>
                <a:ea typeface="微软雅黑" panose="020B0503020204020204" pitchFamily="34" charset="-122"/>
                <a:cs typeface="Roboto" pitchFamily="2" charset="0"/>
              </a:endParaRPr>
            </a:p>
          </p:txBody>
        </p:sp>
      </p:grpSp>
      <p:sp>
        <p:nvSpPr>
          <p:cNvPr id="9" name="灯片编号占位符 8"/>
          <p:cNvSpPr>
            <a:spLocks noGrp="1"/>
          </p:cNvSpPr>
          <p:nvPr>
            <p:ph type="sldNum" sz="quarter" idx="12"/>
          </p:nvPr>
        </p:nvSpPr>
        <p:spPr/>
        <p:txBody>
          <a:bodyPr/>
          <a:lstStyle/>
          <a:p>
            <a:fld id="{72EE6FEF-E9BA-41CD-AA1A-3FB39300DA1F}" type="slidenum">
              <a:rPr lang="zh-CN" altLang="en-US" smtClean="0"/>
              <a:pPr/>
              <a:t>23</a:t>
            </a:fld>
            <a:endParaRPr lang="zh-CN" altLang="en-US"/>
          </a:p>
        </p:txBody>
      </p:sp>
      <p:grpSp>
        <p:nvGrpSpPr>
          <p:cNvPr id="31" name="组合 30">
            <a:extLst>
              <a:ext uri="{FF2B5EF4-FFF2-40B4-BE49-F238E27FC236}">
                <a16:creationId xmlns:a16="http://schemas.microsoft.com/office/drawing/2014/main" id="{0C254509-6880-49A3-A7BE-8A15AADADFDA}"/>
              </a:ext>
            </a:extLst>
          </p:cNvPr>
          <p:cNvGrpSpPr/>
          <p:nvPr/>
        </p:nvGrpSpPr>
        <p:grpSpPr>
          <a:xfrm>
            <a:off x="2205" y="527167"/>
            <a:ext cx="3117616" cy="412672"/>
            <a:chOff x="0" y="527167"/>
            <a:chExt cx="3118744" cy="412672"/>
          </a:xfrm>
        </p:grpSpPr>
        <p:sp>
          <p:nvSpPr>
            <p:cNvPr id="32" name="矩形 31">
              <a:extLst>
                <a:ext uri="{FF2B5EF4-FFF2-40B4-BE49-F238E27FC236}">
                  <a16:creationId xmlns:a16="http://schemas.microsoft.com/office/drawing/2014/main" id="{8EA54672-47B1-4D3A-9810-874ECD2F3304}"/>
                </a:ext>
              </a:extLst>
            </p:cNvPr>
            <p:cNvSpPr/>
            <p:nvPr/>
          </p:nvSpPr>
          <p:spPr>
            <a:xfrm>
              <a:off x="0" y="527167"/>
              <a:ext cx="2667000" cy="412672"/>
            </a:xfrm>
            <a:prstGeom prst="rect">
              <a:avLst/>
            </a:prstGeom>
            <a:solidFill>
              <a:srgbClr val="2B4E7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33" name="TextBox 73">
              <a:extLst>
                <a:ext uri="{FF2B5EF4-FFF2-40B4-BE49-F238E27FC236}">
                  <a16:creationId xmlns:a16="http://schemas.microsoft.com/office/drawing/2014/main" id="{CFC1957F-689F-4369-BF48-E6AFE04ED839}"/>
                </a:ext>
              </a:extLst>
            </p:cNvPr>
            <p:cNvSpPr txBox="1"/>
            <p:nvPr/>
          </p:nvSpPr>
          <p:spPr>
            <a:xfrm>
              <a:off x="636270" y="533448"/>
              <a:ext cx="2482474" cy="400110"/>
            </a:xfrm>
            <a:prstGeom prst="rect">
              <a:avLst/>
            </a:prstGeom>
            <a:noFill/>
          </p:spPr>
          <p:txBody>
            <a:bodyPr wrap="square" rtlCol="0">
              <a:spAutoFit/>
            </a:bodyPr>
            <a:lstStyle/>
            <a:p>
              <a:pPr defTabSz="914217"/>
              <a:r>
                <a:rPr lang="zh-CN" altLang="en-US" sz="2000" b="1" spc="300" dirty="0">
                  <a:solidFill>
                    <a:prstClr val="white"/>
                  </a:solidFill>
                  <a:latin typeface="张海山锐线体2.0" panose="02000000000000000000" pitchFamily="2" charset="-122"/>
                  <a:ea typeface="张海山锐线体2.0" panose="02000000000000000000" pitchFamily="2" charset="-122"/>
                </a:rPr>
                <a:t>项目风险管理</a:t>
              </a:r>
            </a:p>
          </p:txBody>
        </p:sp>
      </p:grpSp>
    </p:spTree>
    <p:extLst>
      <p:ext uri="{BB962C8B-B14F-4D97-AF65-F5344CB8AC3E}">
        <p14:creationId xmlns:p14="http://schemas.microsoft.com/office/powerpoint/2010/main" val="2801671614"/>
      </p:ext>
    </p:extLst>
  </p:cSld>
  <p:clrMapOvr>
    <a:masterClrMapping/>
  </p:clrMapOvr>
  <p:transition advTm="3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3" fill="hold" nodeType="withEffect">
                                  <p:stCondLst>
                                    <p:cond delay="1500"/>
                                  </p:stCondLst>
                                  <p:childTnLst>
                                    <p:set>
                                      <p:cBhvr>
                                        <p:cTn id="6" dur="1" fill="hold">
                                          <p:stCondLst>
                                            <p:cond delay="0"/>
                                          </p:stCondLst>
                                        </p:cTn>
                                        <p:tgtEl>
                                          <p:spTgt spid="7"/>
                                        </p:tgtEl>
                                        <p:attrNameLst>
                                          <p:attrName>style.visibility</p:attrName>
                                        </p:attrNameLst>
                                      </p:cBhvr>
                                      <p:to>
                                        <p:strVal val="visible"/>
                                      </p:to>
                                    </p:set>
                                    <p:animEffect transition="in" filter="wheel(3)">
                                      <p:cBhvr>
                                        <p:cTn id="7" dur="2000"/>
                                        <p:tgtEl>
                                          <p:spTgt spid="7"/>
                                        </p:tgtEl>
                                      </p:cBhvr>
                                    </p:animEffect>
                                  </p:childTnLst>
                                </p:cTn>
                              </p:par>
                              <p:par>
                                <p:cTn id="8" presetID="21" presetClass="entr" presetSubtype="3" fill="hold" nodeType="withEffect">
                                  <p:stCondLst>
                                    <p:cond delay="5500"/>
                                  </p:stCondLst>
                                  <p:childTnLst>
                                    <p:set>
                                      <p:cBhvr>
                                        <p:cTn id="9" dur="1" fill="hold">
                                          <p:stCondLst>
                                            <p:cond delay="0"/>
                                          </p:stCondLst>
                                        </p:cTn>
                                        <p:tgtEl>
                                          <p:spTgt spid="8"/>
                                        </p:tgtEl>
                                        <p:attrNameLst>
                                          <p:attrName>style.visibility</p:attrName>
                                        </p:attrNameLst>
                                      </p:cBhvr>
                                      <p:to>
                                        <p:strVal val="visible"/>
                                      </p:to>
                                    </p:set>
                                    <p:animEffect transition="in" filter="wheel(3)">
                                      <p:cBhvr>
                                        <p:cTn id="10" dur="2000"/>
                                        <p:tgtEl>
                                          <p:spTgt spid="8"/>
                                        </p:tgtEl>
                                      </p:cBhvr>
                                    </p:animEffect>
                                  </p:childTnLst>
                                </p:cTn>
                              </p:par>
                              <p:par>
                                <p:cTn id="11" presetID="2" presetClass="entr" presetSubtype="2" fill="hold" grpId="0" nodeType="withEffect">
                                  <p:stCondLst>
                                    <p:cond delay="9500"/>
                                  </p:stCondLst>
                                  <p:childTnLst>
                                    <p:set>
                                      <p:cBhvr>
                                        <p:cTn id="12" dur="1" fill="hold">
                                          <p:stCondLst>
                                            <p:cond delay="0"/>
                                          </p:stCondLst>
                                        </p:cTn>
                                        <p:tgtEl>
                                          <p:spTgt spid="36"/>
                                        </p:tgtEl>
                                        <p:attrNameLst>
                                          <p:attrName>style.visibility</p:attrName>
                                        </p:attrNameLst>
                                      </p:cBhvr>
                                      <p:to>
                                        <p:strVal val="visible"/>
                                      </p:to>
                                    </p:set>
                                    <p:anim calcmode="lin" valueType="num">
                                      <p:cBhvr additive="base">
                                        <p:cTn id="13" dur="500" fill="hold"/>
                                        <p:tgtEl>
                                          <p:spTgt spid="36"/>
                                        </p:tgtEl>
                                        <p:attrNameLst>
                                          <p:attrName>ppt_x</p:attrName>
                                        </p:attrNameLst>
                                      </p:cBhvr>
                                      <p:tavLst>
                                        <p:tav tm="0">
                                          <p:val>
                                            <p:strVal val="1+#ppt_w/2"/>
                                          </p:val>
                                        </p:tav>
                                        <p:tav tm="100000">
                                          <p:val>
                                            <p:strVal val="#ppt_x"/>
                                          </p:val>
                                        </p:tav>
                                      </p:tavLst>
                                    </p:anim>
                                    <p:anim calcmode="lin" valueType="num">
                                      <p:cBhvr additive="base">
                                        <p:cTn id="14" dur="500" fill="hold"/>
                                        <p:tgtEl>
                                          <p:spTgt spid="36"/>
                                        </p:tgtEl>
                                        <p:attrNameLst>
                                          <p:attrName>ppt_y</p:attrName>
                                        </p:attrNameLst>
                                      </p:cBhvr>
                                      <p:tavLst>
                                        <p:tav tm="0">
                                          <p:val>
                                            <p:strVal val="#ppt_y"/>
                                          </p:val>
                                        </p:tav>
                                        <p:tav tm="100000">
                                          <p:val>
                                            <p:strVal val="#ppt_y"/>
                                          </p:val>
                                        </p:tav>
                                      </p:tavLst>
                                    </p:anim>
                                  </p:childTnLst>
                                </p:cTn>
                              </p:par>
                              <p:par>
                                <p:cTn id="15" presetID="2" presetClass="entr" presetSubtype="4" fill="hold" nodeType="withEffect">
                                  <p:stCondLst>
                                    <p:cond delay="10000"/>
                                  </p:stCondLst>
                                  <p:childTnLst>
                                    <p:set>
                                      <p:cBhvr>
                                        <p:cTn id="16" dur="1" fill="hold">
                                          <p:stCondLst>
                                            <p:cond delay="0"/>
                                          </p:stCondLst>
                                        </p:cTn>
                                        <p:tgtEl>
                                          <p:spTgt spid="43"/>
                                        </p:tgtEl>
                                        <p:attrNameLst>
                                          <p:attrName>style.visibility</p:attrName>
                                        </p:attrNameLst>
                                      </p:cBhvr>
                                      <p:to>
                                        <p:strVal val="visible"/>
                                      </p:to>
                                    </p:set>
                                    <p:anim calcmode="lin" valueType="num">
                                      <p:cBhvr additive="base">
                                        <p:cTn id="17" dur="500" fill="hold"/>
                                        <p:tgtEl>
                                          <p:spTgt spid="43"/>
                                        </p:tgtEl>
                                        <p:attrNameLst>
                                          <p:attrName>ppt_x</p:attrName>
                                        </p:attrNameLst>
                                      </p:cBhvr>
                                      <p:tavLst>
                                        <p:tav tm="0">
                                          <p:val>
                                            <p:strVal val="#ppt_x"/>
                                          </p:val>
                                        </p:tav>
                                        <p:tav tm="100000">
                                          <p:val>
                                            <p:strVal val="#ppt_x"/>
                                          </p:val>
                                        </p:tav>
                                      </p:tavLst>
                                    </p:anim>
                                    <p:anim calcmode="lin" valueType="num">
                                      <p:cBhvr additive="base">
                                        <p:cTn id="18" dur="500" fill="hold"/>
                                        <p:tgtEl>
                                          <p:spTgt spid="43"/>
                                        </p:tgtEl>
                                        <p:attrNameLst>
                                          <p:attrName>ppt_y</p:attrName>
                                        </p:attrNameLst>
                                      </p:cBhvr>
                                      <p:tavLst>
                                        <p:tav tm="0">
                                          <p:val>
                                            <p:strVal val="1+#ppt_h/2"/>
                                          </p:val>
                                        </p:tav>
                                        <p:tav tm="100000">
                                          <p:val>
                                            <p:strVal val="#ppt_y"/>
                                          </p:val>
                                        </p:tav>
                                      </p:tavLst>
                                    </p:anim>
                                  </p:childTnLst>
                                </p:cTn>
                              </p:par>
                              <p:par>
                                <p:cTn id="19" presetID="14" presetClass="entr" presetSubtype="10" fill="hold" grpId="0" nodeType="withEffect">
                                  <p:stCondLst>
                                    <p:cond delay="3500"/>
                                  </p:stCondLst>
                                  <p:childTnLst>
                                    <p:set>
                                      <p:cBhvr>
                                        <p:cTn id="20" dur="1" fill="hold">
                                          <p:stCondLst>
                                            <p:cond delay="0"/>
                                          </p:stCondLst>
                                        </p:cTn>
                                        <p:tgtEl>
                                          <p:spTgt spid="35"/>
                                        </p:tgtEl>
                                        <p:attrNameLst>
                                          <p:attrName>style.visibility</p:attrName>
                                        </p:attrNameLst>
                                      </p:cBhvr>
                                      <p:to>
                                        <p:strVal val="visible"/>
                                      </p:to>
                                    </p:set>
                                    <p:animEffect transition="in" filter="randombar(horizontal)">
                                      <p:cBhvr>
                                        <p:cTn id="21" dur="1500"/>
                                        <p:tgtEl>
                                          <p:spTgt spid="35"/>
                                        </p:tgtEl>
                                      </p:cBhvr>
                                    </p:animEffect>
                                  </p:childTnLst>
                                </p:cTn>
                              </p:par>
                              <p:par>
                                <p:cTn id="22" presetID="14" presetClass="entr" presetSubtype="10" fill="hold" grpId="0" nodeType="withEffect">
                                  <p:stCondLst>
                                    <p:cond delay="3500"/>
                                  </p:stCondLst>
                                  <p:childTnLst>
                                    <p:set>
                                      <p:cBhvr>
                                        <p:cTn id="23" dur="1" fill="hold">
                                          <p:stCondLst>
                                            <p:cond delay="0"/>
                                          </p:stCondLst>
                                        </p:cTn>
                                        <p:tgtEl>
                                          <p:spTgt spid="37"/>
                                        </p:tgtEl>
                                        <p:attrNameLst>
                                          <p:attrName>style.visibility</p:attrName>
                                        </p:attrNameLst>
                                      </p:cBhvr>
                                      <p:to>
                                        <p:strVal val="visible"/>
                                      </p:to>
                                    </p:set>
                                    <p:animEffect transition="in" filter="randombar(horizontal)">
                                      <p:cBhvr>
                                        <p:cTn id="24" dur="1500"/>
                                        <p:tgtEl>
                                          <p:spTgt spid="37"/>
                                        </p:tgtEl>
                                      </p:cBhvr>
                                    </p:animEffect>
                                  </p:childTnLst>
                                </p:cTn>
                              </p:par>
                              <p:par>
                                <p:cTn id="25" presetID="14" presetClass="entr" presetSubtype="10" fill="hold" grpId="0" nodeType="withEffect">
                                  <p:stCondLst>
                                    <p:cond delay="3500"/>
                                  </p:stCondLst>
                                  <p:childTnLst>
                                    <p:set>
                                      <p:cBhvr>
                                        <p:cTn id="26" dur="1" fill="hold">
                                          <p:stCondLst>
                                            <p:cond delay="0"/>
                                          </p:stCondLst>
                                        </p:cTn>
                                        <p:tgtEl>
                                          <p:spTgt spid="41"/>
                                        </p:tgtEl>
                                        <p:attrNameLst>
                                          <p:attrName>style.visibility</p:attrName>
                                        </p:attrNameLst>
                                      </p:cBhvr>
                                      <p:to>
                                        <p:strVal val="visible"/>
                                      </p:to>
                                    </p:set>
                                    <p:animEffect transition="in" filter="randombar(horizontal)">
                                      <p:cBhvr>
                                        <p:cTn id="27" dur="1500"/>
                                        <p:tgtEl>
                                          <p:spTgt spid="41"/>
                                        </p:tgtEl>
                                      </p:cBhvr>
                                    </p:animEffect>
                                  </p:childTnLst>
                                </p:cTn>
                              </p:par>
                              <p:par>
                                <p:cTn id="28" presetID="14" presetClass="entr" presetSubtype="10" fill="hold" grpId="0" nodeType="withEffect">
                                  <p:stCondLst>
                                    <p:cond delay="3500"/>
                                  </p:stCondLst>
                                  <p:childTnLst>
                                    <p:set>
                                      <p:cBhvr>
                                        <p:cTn id="29" dur="1" fill="hold">
                                          <p:stCondLst>
                                            <p:cond delay="0"/>
                                          </p:stCondLst>
                                        </p:cTn>
                                        <p:tgtEl>
                                          <p:spTgt spid="45"/>
                                        </p:tgtEl>
                                        <p:attrNameLst>
                                          <p:attrName>style.visibility</p:attrName>
                                        </p:attrNameLst>
                                      </p:cBhvr>
                                      <p:to>
                                        <p:strVal val="visible"/>
                                      </p:to>
                                    </p:set>
                                    <p:animEffect transition="in" filter="randombar(horizontal)">
                                      <p:cBhvr>
                                        <p:cTn id="30" dur="1500"/>
                                        <p:tgtEl>
                                          <p:spTgt spid="45"/>
                                        </p:tgtEl>
                                      </p:cBhvr>
                                    </p:animEffect>
                                  </p:childTnLst>
                                </p:cTn>
                              </p:par>
                              <p:par>
                                <p:cTn id="31" presetID="14" presetClass="entr" presetSubtype="10" fill="hold" grpId="0" nodeType="withEffect">
                                  <p:stCondLst>
                                    <p:cond delay="3500"/>
                                  </p:stCondLst>
                                  <p:childTnLst>
                                    <p:set>
                                      <p:cBhvr>
                                        <p:cTn id="32" dur="1" fill="hold">
                                          <p:stCondLst>
                                            <p:cond delay="0"/>
                                          </p:stCondLst>
                                        </p:cTn>
                                        <p:tgtEl>
                                          <p:spTgt spid="46"/>
                                        </p:tgtEl>
                                        <p:attrNameLst>
                                          <p:attrName>style.visibility</p:attrName>
                                        </p:attrNameLst>
                                      </p:cBhvr>
                                      <p:to>
                                        <p:strVal val="visible"/>
                                      </p:to>
                                    </p:set>
                                    <p:animEffect transition="in" filter="randombar(horizontal)">
                                      <p:cBhvr>
                                        <p:cTn id="33" dur="1500"/>
                                        <p:tgtEl>
                                          <p:spTgt spid="46"/>
                                        </p:tgtEl>
                                      </p:cBhvr>
                                    </p:animEffect>
                                  </p:childTnLst>
                                </p:cTn>
                              </p:par>
                              <p:par>
                                <p:cTn id="34" presetID="14" presetClass="entr" presetSubtype="10" fill="hold" grpId="0" nodeType="withEffect">
                                  <p:stCondLst>
                                    <p:cond delay="3500"/>
                                  </p:stCondLst>
                                  <p:childTnLst>
                                    <p:set>
                                      <p:cBhvr>
                                        <p:cTn id="35" dur="1" fill="hold">
                                          <p:stCondLst>
                                            <p:cond delay="0"/>
                                          </p:stCondLst>
                                        </p:cTn>
                                        <p:tgtEl>
                                          <p:spTgt spid="49"/>
                                        </p:tgtEl>
                                        <p:attrNameLst>
                                          <p:attrName>style.visibility</p:attrName>
                                        </p:attrNameLst>
                                      </p:cBhvr>
                                      <p:to>
                                        <p:strVal val="visible"/>
                                      </p:to>
                                    </p:set>
                                    <p:animEffect transition="in" filter="randombar(horizontal)">
                                      <p:cBhvr>
                                        <p:cTn id="36" dur="1500"/>
                                        <p:tgtEl>
                                          <p:spTgt spid="49"/>
                                        </p:tgtEl>
                                      </p:cBhvr>
                                    </p:animEffect>
                                  </p:childTnLst>
                                </p:cTn>
                              </p:par>
                              <p:par>
                                <p:cTn id="37" presetID="53" presetClass="entr" presetSubtype="16" fill="hold" grpId="0" nodeType="withEffect">
                                  <p:stCondLst>
                                    <p:cond delay="5000"/>
                                  </p:stCondLst>
                                  <p:childTnLst>
                                    <p:set>
                                      <p:cBhvr>
                                        <p:cTn id="38" dur="1" fill="hold">
                                          <p:stCondLst>
                                            <p:cond delay="0"/>
                                          </p:stCondLst>
                                        </p:cTn>
                                        <p:tgtEl>
                                          <p:spTgt spid="44"/>
                                        </p:tgtEl>
                                        <p:attrNameLst>
                                          <p:attrName>style.visibility</p:attrName>
                                        </p:attrNameLst>
                                      </p:cBhvr>
                                      <p:to>
                                        <p:strVal val="visible"/>
                                      </p:to>
                                    </p:set>
                                    <p:anim calcmode="lin" valueType="num">
                                      <p:cBhvr>
                                        <p:cTn id="39" dur="500" fill="hold"/>
                                        <p:tgtEl>
                                          <p:spTgt spid="44"/>
                                        </p:tgtEl>
                                        <p:attrNameLst>
                                          <p:attrName>ppt_w</p:attrName>
                                        </p:attrNameLst>
                                      </p:cBhvr>
                                      <p:tavLst>
                                        <p:tav tm="0">
                                          <p:val>
                                            <p:fltVal val="0"/>
                                          </p:val>
                                        </p:tav>
                                        <p:tav tm="100000">
                                          <p:val>
                                            <p:strVal val="#ppt_w"/>
                                          </p:val>
                                        </p:tav>
                                      </p:tavLst>
                                    </p:anim>
                                    <p:anim calcmode="lin" valueType="num">
                                      <p:cBhvr>
                                        <p:cTn id="40" dur="500" fill="hold"/>
                                        <p:tgtEl>
                                          <p:spTgt spid="44"/>
                                        </p:tgtEl>
                                        <p:attrNameLst>
                                          <p:attrName>ppt_h</p:attrName>
                                        </p:attrNameLst>
                                      </p:cBhvr>
                                      <p:tavLst>
                                        <p:tav tm="0">
                                          <p:val>
                                            <p:fltVal val="0"/>
                                          </p:val>
                                        </p:tav>
                                        <p:tav tm="100000">
                                          <p:val>
                                            <p:strVal val="#ppt_h"/>
                                          </p:val>
                                        </p:tav>
                                      </p:tavLst>
                                    </p:anim>
                                    <p:animEffect transition="in" filter="fade">
                                      <p:cBhvr>
                                        <p:cTn id="41" dur="500"/>
                                        <p:tgtEl>
                                          <p:spTgt spid="44"/>
                                        </p:tgtEl>
                                      </p:cBhvr>
                                    </p:animEffect>
                                  </p:childTnLst>
                                </p:cTn>
                              </p:par>
                              <p:par>
                                <p:cTn id="42" presetID="53" presetClass="entr" presetSubtype="16" fill="hold" grpId="0" nodeType="withEffect">
                                  <p:stCondLst>
                                    <p:cond delay="5000"/>
                                  </p:stCondLst>
                                  <p:childTnLst>
                                    <p:set>
                                      <p:cBhvr>
                                        <p:cTn id="43" dur="1" fill="hold">
                                          <p:stCondLst>
                                            <p:cond delay="0"/>
                                          </p:stCondLst>
                                        </p:cTn>
                                        <p:tgtEl>
                                          <p:spTgt spid="38"/>
                                        </p:tgtEl>
                                        <p:attrNameLst>
                                          <p:attrName>style.visibility</p:attrName>
                                        </p:attrNameLst>
                                      </p:cBhvr>
                                      <p:to>
                                        <p:strVal val="visible"/>
                                      </p:to>
                                    </p:set>
                                    <p:anim calcmode="lin" valueType="num">
                                      <p:cBhvr>
                                        <p:cTn id="44" dur="500" fill="hold"/>
                                        <p:tgtEl>
                                          <p:spTgt spid="38"/>
                                        </p:tgtEl>
                                        <p:attrNameLst>
                                          <p:attrName>ppt_w</p:attrName>
                                        </p:attrNameLst>
                                      </p:cBhvr>
                                      <p:tavLst>
                                        <p:tav tm="0">
                                          <p:val>
                                            <p:fltVal val="0"/>
                                          </p:val>
                                        </p:tav>
                                        <p:tav tm="100000">
                                          <p:val>
                                            <p:strVal val="#ppt_w"/>
                                          </p:val>
                                        </p:tav>
                                      </p:tavLst>
                                    </p:anim>
                                    <p:anim calcmode="lin" valueType="num">
                                      <p:cBhvr>
                                        <p:cTn id="45" dur="500" fill="hold"/>
                                        <p:tgtEl>
                                          <p:spTgt spid="38"/>
                                        </p:tgtEl>
                                        <p:attrNameLst>
                                          <p:attrName>ppt_h</p:attrName>
                                        </p:attrNameLst>
                                      </p:cBhvr>
                                      <p:tavLst>
                                        <p:tav tm="0">
                                          <p:val>
                                            <p:fltVal val="0"/>
                                          </p:val>
                                        </p:tav>
                                        <p:tav tm="100000">
                                          <p:val>
                                            <p:strVal val="#ppt_h"/>
                                          </p:val>
                                        </p:tav>
                                      </p:tavLst>
                                    </p:anim>
                                    <p:animEffect transition="in" filter="fade">
                                      <p:cBhvr>
                                        <p:cTn id="46" dur="500"/>
                                        <p:tgtEl>
                                          <p:spTgt spid="38"/>
                                        </p:tgtEl>
                                      </p:cBhvr>
                                    </p:animEffect>
                                  </p:childTnLst>
                                </p:cTn>
                              </p:par>
                              <p:par>
                                <p:cTn id="47" presetID="53" presetClass="entr" presetSubtype="16" fill="hold" nodeType="withEffect">
                                  <p:stCondLst>
                                    <p:cond delay="5000"/>
                                  </p:stCondLst>
                                  <p:childTnLst>
                                    <p:set>
                                      <p:cBhvr>
                                        <p:cTn id="48" dur="1" fill="hold">
                                          <p:stCondLst>
                                            <p:cond delay="0"/>
                                          </p:stCondLst>
                                        </p:cTn>
                                        <p:tgtEl>
                                          <p:spTgt spid="40"/>
                                        </p:tgtEl>
                                        <p:attrNameLst>
                                          <p:attrName>style.visibility</p:attrName>
                                        </p:attrNameLst>
                                      </p:cBhvr>
                                      <p:to>
                                        <p:strVal val="visible"/>
                                      </p:to>
                                    </p:set>
                                    <p:anim calcmode="lin" valueType="num">
                                      <p:cBhvr>
                                        <p:cTn id="49" dur="500" fill="hold"/>
                                        <p:tgtEl>
                                          <p:spTgt spid="40"/>
                                        </p:tgtEl>
                                        <p:attrNameLst>
                                          <p:attrName>ppt_w</p:attrName>
                                        </p:attrNameLst>
                                      </p:cBhvr>
                                      <p:tavLst>
                                        <p:tav tm="0">
                                          <p:val>
                                            <p:fltVal val="0"/>
                                          </p:val>
                                        </p:tav>
                                        <p:tav tm="100000">
                                          <p:val>
                                            <p:strVal val="#ppt_w"/>
                                          </p:val>
                                        </p:tav>
                                      </p:tavLst>
                                    </p:anim>
                                    <p:anim calcmode="lin" valueType="num">
                                      <p:cBhvr>
                                        <p:cTn id="50" dur="500" fill="hold"/>
                                        <p:tgtEl>
                                          <p:spTgt spid="40"/>
                                        </p:tgtEl>
                                        <p:attrNameLst>
                                          <p:attrName>ppt_h</p:attrName>
                                        </p:attrNameLst>
                                      </p:cBhvr>
                                      <p:tavLst>
                                        <p:tav tm="0">
                                          <p:val>
                                            <p:fltVal val="0"/>
                                          </p:val>
                                        </p:tav>
                                        <p:tav tm="100000">
                                          <p:val>
                                            <p:strVal val="#ppt_h"/>
                                          </p:val>
                                        </p:tav>
                                      </p:tavLst>
                                    </p:anim>
                                    <p:animEffect transition="in" filter="fade">
                                      <p:cBhvr>
                                        <p:cTn id="51" dur="500"/>
                                        <p:tgtEl>
                                          <p:spTgt spid="40"/>
                                        </p:tgtEl>
                                      </p:cBhvr>
                                    </p:animEffect>
                                  </p:childTnLst>
                                </p:cTn>
                              </p:par>
                              <p:par>
                                <p:cTn id="52" presetID="53" presetClass="entr" presetSubtype="16" fill="hold" grpId="0" nodeType="withEffect">
                                  <p:stCondLst>
                                    <p:cond delay="5000"/>
                                  </p:stCondLst>
                                  <p:childTnLst>
                                    <p:set>
                                      <p:cBhvr>
                                        <p:cTn id="53" dur="1" fill="hold">
                                          <p:stCondLst>
                                            <p:cond delay="0"/>
                                          </p:stCondLst>
                                        </p:cTn>
                                        <p:tgtEl>
                                          <p:spTgt spid="50"/>
                                        </p:tgtEl>
                                        <p:attrNameLst>
                                          <p:attrName>style.visibility</p:attrName>
                                        </p:attrNameLst>
                                      </p:cBhvr>
                                      <p:to>
                                        <p:strVal val="visible"/>
                                      </p:to>
                                    </p:set>
                                    <p:anim calcmode="lin" valueType="num">
                                      <p:cBhvr>
                                        <p:cTn id="54" dur="500" fill="hold"/>
                                        <p:tgtEl>
                                          <p:spTgt spid="50"/>
                                        </p:tgtEl>
                                        <p:attrNameLst>
                                          <p:attrName>ppt_w</p:attrName>
                                        </p:attrNameLst>
                                      </p:cBhvr>
                                      <p:tavLst>
                                        <p:tav tm="0">
                                          <p:val>
                                            <p:fltVal val="0"/>
                                          </p:val>
                                        </p:tav>
                                        <p:tav tm="100000">
                                          <p:val>
                                            <p:strVal val="#ppt_w"/>
                                          </p:val>
                                        </p:tav>
                                      </p:tavLst>
                                    </p:anim>
                                    <p:anim calcmode="lin" valueType="num">
                                      <p:cBhvr>
                                        <p:cTn id="55" dur="500" fill="hold"/>
                                        <p:tgtEl>
                                          <p:spTgt spid="50"/>
                                        </p:tgtEl>
                                        <p:attrNameLst>
                                          <p:attrName>ppt_h</p:attrName>
                                        </p:attrNameLst>
                                      </p:cBhvr>
                                      <p:tavLst>
                                        <p:tav tm="0">
                                          <p:val>
                                            <p:fltVal val="0"/>
                                          </p:val>
                                        </p:tav>
                                        <p:tav tm="100000">
                                          <p:val>
                                            <p:strVal val="#ppt_h"/>
                                          </p:val>
                                        </p:tav>
                                      </p:tavLst>
                                    </p:anim>
                                    <p:animEffect transition="in" filter="fade">
                                      <p:cBhvr>
                                        <p:cTn id="56" dur="500"/>
                                        <p:tgtEl>
                                          <p:spTgt spid="50"/>
                                        </p:tgtEl>
                                      </p:cBhvr>
                                    </p:animEffect>
                                  </p:childTnLst>
                                </p:cTn>
                              </p:par>
                              <p:par>
                                <p:cTn id="57" presetID="53" presetClass="entr" presetSubtype="16" fill="hold" grpId="0" nodeType="withEffect">
                                  <p:stCondLst>
                                    <p:cond delay="5000"/>
                                  </p:stCondLst>
                                  <p:childTnLst>
                                    <p:set>
                                      <p:cBhvr>
                                        <p:cTn id="58" dur="1" fill="hold">
                                          <p:stCondLst>
                                            <p:cond delay="0"/>
                                          </p:stCondLst>
                                        </p:cTn>
                                        <p:tgtEl>
                                          <p:spTgt spid="47"/>
                                        </p:tgtEl>
                                        <p:attrNameLst>
                                          <p:attrName>style.visibility</p:attrName>
                                        </p:attrNameLst>
                                      </p:cBhvr>
                                      <p:to>
                                        <p:strVal val="visible"/>
                                      </p:to>
                                    </p:set>
                                    <p:anim calcmode="lin" valueType="num">
                                      <p:cBhvr>
                                        <p:cTn id="59" dur="500" fill="hold"/>
                                        <p:tgtEl>
                                          <p:spTgt spid="47"/>
                                        </p:tgtEl>
                                        <p:attrNameLst>
                                          <p:attrName>ppt_w</p:attrName>
                                        </p:attrNameLst>
                                      </p:cBhvr>
                                      <p:tavLst>
                                        <p:tav tm="0">
                                          <p:val>
                                            <p:fltVal val="0"/>
                                          </p:val>
                                        </p:tav>
                                        <p:tav tm="100000">
                                          <p:val>
                                            <p:strVal val="#ppt_w"/>
                                          </p:val>
                                        </p:tav>
                                      </p:tavLst>
                                    </p:anim>
                                    <p:anim calcmode="lin" valueType="num">
                                      <p:cBhvr>
                                        <p:cTn id="60" dur="500" fill="hold"/>
                                        <p:tgtEl>
                                          <p:spTgt spid="47"/>
                                        </p:tgtEl>
                                        <p:attrNameLst>
                                          <p:attrName>ppt_h</p:attrName>
                                        </p:attrNameLst>
                                      </p:cBhvr>
                                      <p:tavLst>
                                        <p:tav tm="0">
                                          <p:val>
                                            <p:fltVal val="0"/>
                                          </p:val>
                                        </p:tav>
                                        <p:tav tm="100000">
                                          <p:val>
                                            <p:strVal val="#ppt_h"/>
                                          </p:val>
                                        </p:tav>
                                      </p:tavLst>
                                    </p:anim>
                                    <p:animEffect transition="in" filter="fade">
                                      <p:cBhvr>
                                        <p:cTn id="61" dur="500"/>
                                        <p:tgtEl>
                                          <p:spTgt spid="47"/>
                                        </p:tgtEl>
                                      </p:cBhvr>
                                    </p:animEffect>
                                  </p:childTnLst>
                                </p:cTn>
                              </p:par>
                              <p:par>
                                <p:cTn id="62" presetID="53" presetClass="entr" presetSubtype="16" fill="hold" nodeType="withEffect">
                                  <p:stCondLst>
                                    <p:cond delay="5000"/>
                                  </p:stCondLst>
                                  <p:childTnLst>
                                    <p:set>
                                      <p:cBhvr>
                                        <p:cTn id="63" dur="1" fill="hold">
                                          <p:stCondLst>
                                            <p:cond delay="0"/>
                                          </p:stCondLst>
                                        </p:cTn>
                                        <p:tgtEl>
                                          <p:spTgt spid="48"/>
                                        </p:tgtEl>
                                        <p:attrNameLst>
                                          <p:attrName>style.visibility</p:attrName>
                                        </p:attrNameLst>
                                      </p:cBhvr>
                                      <p:to>
                                        <p:strVal val="visible"/>
                                      </p:to>
                                    </p:set>
                                    <p:anim calcmode="lin" valueType="num">
                                      <p:cBhvr>
                                        <p:cTn id="64" dur="500" fill="hold"/>
                                        <p:tgtEl>
                                          <p:spTgt spid="48"/>
                                        </p:tgtEl>
                                        <p:attrNameLst>
                                          <p:attrName>ppt_w</p:attrName>
                                        </p:attrNameLst>
                                      </p:cBhvr>
                                      <p:tavLst>
                                        <p:tav tm="0">
                                          <p:val>
                                            <p:fltVal val="0"/>
                                          </p:val>
                                        </p:tav>
                                        <p:tav tm="100000">
                                          <p:val>
                                            <p:strVal val="#ppt_w"/>
                                          </p:val>
                                        </p:tav>
                                      </p:tavLst>
                                    </p:anim>
                                    <p:anim calcmode="lin" valueType="num">
                                      <p:cBhvr>
                                        <p:cTn id="65" dur="500" fill="hold"/>
                                        <p:tgtEl>
                                          <p:spTgt spid="48"/>
                                        </p:tgtEl>
                                        <p:attrNameLst>
                                          <p:attrName>ppt_h</p:attrName>
                                        </p:attrNameLst>
                                      </p:cBhvr>
                                      <p:tavLst>
                                        <p:tav tm="0">
                                          <p:val>
                                            <p:fltVal val="0"/>
                                          </p:val>
                                        </p:tav>
                                        <p:tav tm="100000">
                                          <p:val>
                                            <p:strVal val="#ppt_h"/>
                                          </p:val>
                                        </p:tav>
                                      </p:tavLst>
                                    </p:anim>
                                    <p:animEffect transition="in" filter="fade">
                                      <p:cBhvr>
                                        <p:cTn id="66" dur="500"/>
                                        <p:tgtEl>
                                          <p:spTgt spid="48"/>
                                        </p:tgtEl>
                                      </p:cBhvr>
                                    </p:animEffect>
                                  </p:childTnLst>
                                </p:cTn>
                              </p:par>
                              <p:par>
                                <p:cTn id="67" presetID="2" presetClass="entr" presetSubtype="2" fill="hold" nodeType="withEffect">
                                  <p:stCondLst>
                                    <p:cond delay="5500"/>
                                  </p:stCondLst>
                                  <p:childTnLst>
                                    <p:set>
                                      <p:cBhvr>
                                        <p:cTn id="68" dur="1" fill="hold">
                                          <p:stCondLst>
                                            <p:cond delay="0"/>
                                          </p:stCondLst>
                                        </p:cTn>
                                        <p:tgtEl>
                                          <p:spTgt spid="51"/>
                                        </p:tgtEl>
                                        <p:attrNameLst>
                                          <p:attrName>style.visibility</p:attrName>
                                        </p:attrNameLst>
                                      </p:cBhvr>
                                      <p:to>
                                        <p:strVal val="visible"/>
                                      </p:to>
                                    </p:set>
                                    <p:anim calcmode="lin" valueType="num">
                                      <p:cBhvr additive="base">
                                        <p:cTn id="69" dur="500" fill="hold"/>
                                        <p:tgtEl>
                                          <p:spTgt spid="51"/>
                                        </p:tgtEl>
                                        <p:attrNameLst>
                                          <p:attrName>ppt_x</p:attrName>
                                        </p:attrNameLst>
                                      </p:cBhvr>
                                      <p:tavLst>
                                        <p:tav tm="0">
                                          <p:val>
                                            <p:strVal val="1+#ppt_w/2"/>
                                          </p:val>
                                        </p:tav>
                                        <p:tav tm="100000">
                                          <p:val>
                                            <p:strVal val="#ppt_x"/>
                                          </p:val>
                                        </p:tav>
                                      </p:tavLst>
                                    </p:anim>
                                    <p:anim calcmode="lin" valueType="num">
                                      <p:cBhvr additive="base">
                                        <p:cTn id="70" dur="500" fill="hold"/>
                                        <p:tgtEl>
                                          <p:spTgt spid="51"/>
                                        </p:tgtEl>
                                        <p:attrNameLst>
                                          <p:attrName>ppt_y</p:attrName>
                                        </p:attrNameLst>
                                      </p:cBhvr>
                                      <p:tavLst>
                                        <p:tav tm="0">
                                          <p:val>
                                            <p:strVal val="#ppt_y"/>
                                          </p:val>
                                        </p:tav>
                                        <p:tav tm="100000">
                                          <p:val>
                                            <p:strVal val="#ppt_y"/>
                                          </p:val>
                                        </p:tav>
                                      </p:tavLst>
                                    </p:anim>
                                  </p:childTnLst>
                                </p:cTn>
                              </p:par>
                              <p:par>
                                <p:cTn id="71" presetID="2" presetClass="entr" presetSubtype="8" fill="hold" nodeType="withEffect">
                                  <p:stCondLst>
                                    <p:cond delay="5500"/>
                                  </p:stCondLst>
                                  <p:childTnLst>
                                    <p:set>
                                      <p:cBhvr>
                                        <p:cTn id="72" dur="1" fill="hold">
                                          <p:stCondLst>
                                            <p:cond delay="0"/>
                                          </p:stCondLst>
                                        </p:cTn>
                                        <p:tgtEl>
                                          <p:spTgt spid="55"/>
                                        </p:tgtEl>
                                        <p:attrNameLst>
                                          <p:attrName>style.visibility</p:attrName>
                                        </p:attrNameLst>
                                      </p:cBhvr>
                                      <p:to>
                                        <p:strVal val="visible"/>
                                      </p:to>
                                    </p:set>
                                    <p:anim calcmode="lin" valueType="num">
                                      <p:cBhvr additive="base">
                                        <p:cTn id="73" dur="500" fill="hold"/>
                                        <p:tgtEl>
                                          <p:spTgt spid="55"/>
                                        </p:tgtEl>
                                        <p:attrNameLst>
                                          <p:attrName>ppt_x</p:attrName>
                                        </p:attrNameLst>
                                      </p:cBhvr>
                                      <p:tavLst>
                                        <p:tav tm="0">
                                          <p:val>
                                            <p:strVal val="0-#ppt_w/2"/>
                                          </p:val>
                                        </p:tav>
                                        <p:tav tm="100000">
                                          <p:val>
                                            <p:strVal val="#ppt_x"/>
                                          </p:val>
                                        </p:tav>
                                      </p:tavLst>
                                    </p:anim>
                                    <p:anim calcmode="lin" valueType="num">
                                      <p:cBhvr additive="base">
                                        <p:cTn id="74" dur="500" fill="hold"/>
                                        <p:tgtEl>
                                          <p:spTgt spid="55"/>
                                        </p:tgtEl>
                                        <p:attrNameLst>
                                          <p:attrName>ppt_y</p:attrName>
                                        </p:attrNameLst>
                                      </p:cBhvr>
                                      <p:tavLst>
                                        <p:tav tm="0">
                                          <p:val>
                                            <p:strVal val="#ppt_y"/>
                                          </p:val>
                                        </p:tav>
                                        <p:tav tm="100000">
                                          <p:val>
                                            <p:strVal val="#ppt_y"/>
                                          </p:val>
                                        </p:tav>
                                      </p:tavLst>
                                    </p:anim>
                                  </p:childTnLst>
                                </p:cTn>
                              </p:par>
                              <p:par>
                                <p:cTn id="75" presetID="2" presetClass="entr" presetSubtype="8" fill="hold" nodeType="withEffect">
                                  <p:stCondLst>
                                    <p:cond delay="0"/>
                                  </p:stCondLst>
                                  <p:childTnLst>
                                    <p:set>
                                      <p:cBhvr>
                                        <p:cTn id="76" dur="1" fill="hold">
                                          <p:stCondLst>
                                            <p:cond delay="0"/>
                                          </p:stCondLst>
                                        </p:cTn>
                                        <p:tgtEl>
                                          <p:spTgt spid="31"/>
                                        </p:tgtEl>
                                        <p:attrNameLst>
                                          <p:attrName>style.visibility</p:attrName>
                                        </p:attrNameLst>
                                      </p:cBhvr>
                                      <p:to>
                                        <p:strVal val="visible"/>
                                      </p:to>
                                    </p:set>
                                    <p:anim calcmode="lin" valueType="num">
                                      <p:cBhvr additive="base">
                                        <p:cTn id="77" dur="500" fill="hold"/>
                                        <p:tgtEl>
                                          <p:spTgt spid="31"/>
                                        </p:tgtEl>
                                        <p:attrNameLst>
                                          <p:attrName>ppt_x</p:attrName>
                                        </p:attrNameLst>
                                      </p:cBhvr>
                                      <p:tavLst>
                                        <p:tav tm="0">
                                          <p:val>
                                            <p:strVal val="0-#ppt_w/2"/>
                                          </p:val>
                                        </p:tav>
                                        <p:tav tm="100000">
                                          <p:val>
                                            <p:strVal val="#ppt_x"/>
                                          </p:val>
                                        </p:tav>
                                      </p:tavLst>
                                    </p:anim>
                                    <p:anim calcmode="lin" valueType="num">
                                      <p:cBhvr additive="base">
                                        <p:cTn id="7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animBg="1"/>
      <p:bldP spid="37" grpId="0" animBg="1"/>
      <p:bldP spid="38" grpId="0"/>
      <p:bldP spid="41" grpId="0" animBg="1"/>
      <p:bldP spid="44" grpId="0"/>
      <p:bldP spid="45" grpId="0" animBg="1"/>
      <p:bldP spid="46" grpId="0" animBg="1"/>
      <p:bldP spid="47" grpId="0"/>
      <p:bldP spid="49" grpId="0" animBg="1"/>
      <p:bldP spid="5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756935" y="737601"/>
            <a:ext cx="4010066" cy="3566469"/>
            <a:chOff x="1755366" y="737599"/>
            <a:chExt cx="4011516" cy="3566469"/>
          </a:xfrm>
        </p:grpSpPr>
        <p:pic>
          <p:nvPicPr>
            <p:cNvPr id="61" name="图片 60"/>
            <p:cNvPicPr>
              <a:picLocks noChangeAspect="1"/>
            </p:cNvPicPr>
            <p:nvPr/>
          </p:nvPicPr>
          <p:blipFill>
            <a:blip r:embed="rId3"/>
            <a:stretch>
              <a:fillRect/>
            </a:stretch>
          </p:blipFill>
          <p:spPr>
            <a:xfrm>
              <a:off x="1755366" y="737599"/>
              <a:ext cx="4011516" cy="3566469"/>
            </a:xfrm>
            <a:prstGeom prst="rect">
              <a:avLst/>
            </a:prstGeom>
          </p:spPr>
        </p:pic>
        <p:grpSp>
          <p:nvGrpSpPr>
            <p:cNvPr id="6" name="组合 5"/>
            <p:cNvGrpSpPr/>
            <p:nvPr/>
          </p:nvGrpSpPr>
          <p:grpSpPr>
            <a:xfrm>
              <a:off x="3348090" y="2124508"/>
              <a:ext cx="849790" cy="710624"/>
              <a:chOff x="4502150" y="1930400"/>
              <a:chExt cx="1003300" cy="838995"/>
            </a:xfrm>
          </p:grpSpPr>
          <p:grpSp>
            <p:nvGrpSpPr>
              <p:cNvPr id="7" name="组合 6"/>
              <p:cNvGrpSpPr/>
              <p:nvPr/>
            </p:nvGrpSpPr>
            <p:grpSpPr>
              <a:xfrm>
                <a:off x="4502150" y="1930400"/>
                <a:ext cx="1003300" cy="711200"/>
                <a:chOff x="4502150" y="1930400"/>
                <a:chExt cx="1003300" cy="711200"/>
              </a:xfrm>
            </p:grpSpPr>
            <p:sp>
              <p:nvSpPr>
                <p:cNvPr id="15" name="圆角矩形 14"/>
                <p:cNvSpPr/>
                <p:nvPr/>
              </p:nvSpPr>
              <p:spPr>
                <a:xfrm>
                  <a:off x="4502150" y="1930400"/>
                  <a:ext cx="1003300" cy="711200"/>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16" name="矩形 15"/>
                <p:cNvSpPr/>
                <p:nvPr/>
              </p:nvSpPr>
              <p:spPr>
                <a:xfrm>
                  <a:off x="4575175" y="1993900"/>
                  <a:ext cx="857250" cy="476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grpSp>
          <p:grpSp>
            <p:nvGrpSpPr>
              <p:cNvPr id="8" name="组合 7"/>
              <p:cNvGrpSpPr/>
              <p:nvPr/>
            </p:nvGrpSpPr>
            <p:grpSpPr>
              <a:xfrm>
                <a:off x="4849416" y="2220912"/>
                <a:ext cx="308769" cy="65088"/>
                <a:chOff x="3815556" y="2232025"/>
                <a:chExt cx="308769" cy="65088"/>
              </a:xfrm>
            </p:grpSpPr>
            <p:sp>
              <p:nvSpPr>
                <p:cNvPr id="12" name="椭圆 11"/>
                <p:cNvSpPr/>
                <p:nvPr/>
              </p:nvSpPr>
              <p:spPr>
                <a:xfrm>
                  <a:off x="3815556" y="2232025"/>
                  <a:ext cx="65088" cy="65088"/>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13" name="椭圆 12"/>
                <p:cNvSpPr/>
                <p:nvPr/>
              </p:nvSpPr>
              <p:spPr>
                <a:xfrm>
                  <a:off x="3937397" y="2232025"/>
                  <a:ext cx="65088" cy="65088"/>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14" name="椭圆 13"/>
                <p:cNvSpPr/>
                <p:nvPr/>
              </p:nvSpPr>
              <p:spPr>
                <a:xfrm>
                  <a:off x="4059237" y="2232025"/>
                  <a:ext cx="65088" cy="65088"/>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grpSp>
          <p:grpSp>
            <p:nvGrpSpPr>
              <p:cNvPr id="9" name="组合 8"/>
              <p:cNvGrpSpPr/>
              <p:nvPr/>
            </p:nvGrpSpPr>
            <p:grpSpPr>
              <a:xfrm>
                <a:off x="4766071" y="2624138"/>
                <a:ext cx="475457" cy="145257"/>
                <a:chOff x="3717923" y="2624138"/>
                <a:chExt cx="475457" cy="145257"/>
              </a:xfrm>
            </p:grpSpPr>
            <p:sp>
              <p:nvSpPr>
                <p:cNvPr id="10" name="圆角矩形 9"/>
                <p:cNvSpPr/>
                <p:nvPr/>
              </p:nvSpPr>
              <p:spPr>
                <a:xfrm>
                  <a:off x="3907631" y="2624138"/>
                  <a:ext cx="78582" cy="133350"/>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11" name="圆角矩形 10"/>
                <p:cNvSpPr/>
                <p:nvPr/>
              </p:nvSpPr>
              <p:spPr>
                <a:xfrm rot="16200000">
                  <a:off x="3916361" y="2492375"/>
                  <a:ext cx="78582" cy="475457"/>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grpSp>
        </p:grpSp>
      </p:grpSp>
      <p:sp>
        <p:nvSpPr>
          <p:cNvPr id="37" name="任意多边形 36"/>
          <p:cNvSpPr/>
          <p:nvPr/>
        </p:nvSpPr>
        <p:spPr>
          <a:xfrm>
            <a:off x="751234" y="1828800"/>
            <a:ext cx="1993179" cy="565150"/>
          </a:xfrm>
          <a:custGeom>
            <a:avLst/>
            <a:gdLst>
              <a:gd name="connsiteX0" fmla="*/ 0 w 1993900"/>
              <a:gd name="connsiteY0" fmla="*/ 0 h 565150"/>
              <a:gd name="connsiteX1" fmla="*/ 1428750 w 1993900"/>
              <a:gd name="connsiteY1" fmla="*/ 0 h 565150"/>
              <a:gd name="connsiteX2" fmla="*/ 1993900 w 1993900"/>
              <a:gd name="connsiteY2" fmla="*/ 565150 h 565150"/>
            </a:gdLst>
            <a:ahLst/>
            <a:cxnLst>
              <a:cxn ang="0">
                <a:pos x="connsiteX0" y="connsiteY0"/>
              </a:cxn>
              <a:cxn ang="0">
                <a:pos x="connsiteX1" y="connsiteY1"/>
              </a:cxn>
              <a:cxn ang="0">
                <a:pos x="connsiteX2" y="connsiteY2"/>
              </a:cxn>
            </a:cxnLst>
            <a:rect l="l" t="t" r="r" b="b"/>
            <a:pathLst>
              <a:path w="1993900" h="565150">
                <a:moveTo>
                  <a:pt x="0" y="0"/>
                </a:moveTo>
                <a:lnTo>
                  <a:pt x="1428750" y="0"/>
                </a:lnTo>
                <a:lnTo>
                  <a:pt x="1993900" y="565150"/>
                </a:lnTo>
              </a:path>
            </a:pathLst>
          </a:custGeom>
          <a:noFill/>
          <a:ln w="19050">
            <a:solidFill>
              <a:schemeClr val="bg1">
                <a:lumMod val="50000"/>
              </a:schemeClr>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grpSp>
        <p:nvGrpSpPr>
          <p:cNvPr id="47" name="组合 46"/>
          <p:cNvGrpSpPr/>
          <p:nvPr/>
        </p:nvGrpSpPr>
        <p:grpSpPr>
          <a:xfrm>
            <a:off x="659193" y="2022134"/>
            <a:ext cx="2085220" cy="919556"/>
            <a:chOff x="657224" y="1704634"/>
            <a:chExt cx="2085975" cy="919556"/>
          </a:xfrm>
        </p:grpSpPr>
        <p:sp>
          <p:nvSpPr>
            <p:cNvPr id="38" name="TextBox 2"/>
            <p:cNvSpPr txBox="1">
              <a:spLocks noChangeArrowheads="1"/>
            </p:cNvSpPr>
            <p:nvPr/>
          </p:nvSpPr>
          <p:spPr bwMode="auto">
            <a:xfrm>
              <a:off x="657225" y="2051726"/>
              <a:ext cx="2085974"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charset="-122"/>
                </a:defRPr>
              </a:lvl1pPr>
              <a:lvl2pPr>
                <a:defRPr sz="2800">
                  <a:solidFill>
                    <a:schemeClr val="tx1"/>
                  </a:solidFill>
                  <a:latin typeface="Calibri" pitchFamily="34" charset="0"/>
                  <a:ea typeface="宋体" charset="-122"/>
                </a:defRPr>
              </a:lvl2pPr>
              <a:lvl3pPr>
                <a:defRPr sz="2400">
                  <a:solidFill>
                    <a:schemeClr val="tx1"/>
                  </a:solidFill>
                  <a:latin typeface="Calibri" pitchFamily="34" charset="0"/>
                  <a:ea typeface="宋体" charset="-122"/>
                </a:defRPr>
              </a:lvl3pPr>
              <a:lvl4pPr>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fontAlgn="base">
                <a:spcAft>
                  <a:spcPct val="0"/>
                </a:spcAft>
                <a:buFont typeface="Arial" charset="0"/>
                <a:buChar char="»"/>
                <a:defRPr sz="2000">
                  <a:solidFill>
                    <a:schemeClr val="tx1"/>
                  </a:solidFill>
                  <a:latin typeface="Calibri" pitchFamily="34" charset="0"/>
                  <a:ea typeface="宋体" charset="-122"/>
                </a:defRPr>
              </a:lvl6pPr>
              <a:lvl7pPr fontAlgn="base">
                <a:spcAft>
                  <a:spcPct val="0"/>
                </a:spcAft>
                <a:buFont typeface="Arial" charset="0"/>
                <a:buChar char="»"/>
                <a:defRPr sz="2000">
                  <a:solidFill>
                    <a:schemeClr val="tx1"/>
                  </a:solidFill>
                  <a:latin typeface="Calibri" pitchFamily="34" charset="0"/>
                  <a:ea typeface="宋体" charset="-122"/>
                </a:defRPr>
              </a:lvl7pPr>
              <a:lvl8pPr fontAlgn="base">
                <a:spcAft>
                  <a:spcPct val="0"/>
                </a:spcAft>
                <a:buFont typeface="Arial" charset="0"/>
                <a:buChar char="»"/>
                <a:defRPr sz="2000">
                  <a:solidFill>
                    <a:schemeClr val="tx1"/>
                  </a:solidFill>
                  <a:latin typeface="Calibri" pitchFamily="34" charset="0"/>
                  <a:ea typeface="宋体" charset="-122"/>
                </a:defRPr>
              </a:lvl8pPr>
              <a:lvl9pPr fontAlgn="base">
                <a:spcAft>
                  <a:spcPct val="0"/>
                </a:spcAft>
                <a:buFont typeface="Arial" charset="0"/>
                <a:buChar char="»"/>
                <a:defRPr sz="2000">
                  <a:solidFill>
                    <a:schemeClr val="tx1"/>
                  </a:solidFill>
                  <a:latin typeface="Calibri" pitchFamily="34" charset="0"/>
                  <a:ea typeface="宋体" charset="-122"/>
                </a:defRPr>
              </a:lvl9pPr>
            </a:lstStyle>
            <a:p>
              <a:pPr algn="just" defTabSz="914217">
                <a:lnSpc>
                  <a:spcPct val="130000"/>
                </a:lnSpc>
                <a:buClr>
                  <a:srgbClr val="0070C0"/>
                </a:buClr>
                <a:defRPr/>
              </a:pPr>
              <a:r>
                <a:rPr lang="zh-CN" altLang="en-US" sz="1200" dirty="0">
                  <a:solidFill>
                    <a:prstClr val="black">
                      <a:lumMod val="50000"/>
                      <a:lumOff val="50000"/>
                    </a:prstClr>
                  </a:solidFill>
                  <a:latin typeface="微软雅黑" pitchFamily="34" charset="-122"/>
                  <a:ea typeface="微软雅黑" pitchFamily="34" charset="-122"/>
                </a:rPr>
                <a:t>请插入文本的内容请插入文本的内容请插入文本的内容</a:t>
              </a:r>
              <a:endParaRPr lang="zh-CN" altLang="zh-CN" sz="1200" dirty="0">
                <a:solidFill>
                  <a:prstClr val="black">
                    <a:lumMod val="50000"/>
                    <a:lumOff val="50000"/>
                  </a:prstClr>
                </a:solidFill>
                <a:latin typeface="微软雅黑" pitchFamily="34" charset="-122"/>
                <a:ea typeface="微软雅黑" pitchFamily="34" charset="-122"/>
              </a:endParaRPr>
            </a:p>
          </p:txBody>
        </p:sp>
        <p:sp>
          <p:nvSpPr>
            <p:cNvPr id="43" name="TextBox 73"/>
            <p:cNvSpPr txBox="1"/>
            <p:nvPr/>
          </p:nvSpPr>
          <p:spPr>
            <a:xfrm>
              <a:off x="657224" y="1704634"/>
              <a:ext cx="2009775" cy="396583"/>
            </a:xfrm>
            <a:prstGeom prst="rect">
              <a:avLst/>
            </a:prstGeom>
            <a:noFill/>
          </p:spPr>
          <p:txBody>
            <a:bodyPr wrap="square" rtlCol="0">
              <a:spAutoFit/>
            </a:bodyPr>
            <a:lstStyle/>
            <a:p>
              <a:pPr>
                <a:lnSpc>
                  <a:spcPct val="120000"/>
                </a:lnSpc>
                <a:spcBef>
                  <a:spcPct val="20000"/>
                </a:spcBef>
                <a:spcAft>
                  <a:spcPts val="600"/>
                </a:spcAft>
                <a:buClr>
                  <a:srgbClr val="1F608B"/>
                </a:buClr>
                <a:buSzPct val="145000"/>
              </a:pPr>
              <a:r>
                <a:rPr lang="zh-CN" altLang="en-US" b="1" dirty="0">
                  <a:solidFill>
                    <a:srgbClr val="3D5C7E"/>
                  </a:solidFill>
                  <a:latin typeface="微软雅黑" panose="020B0503020204020204" pitchFamily="34" charset="-122"/>
                  <a:ea typeface="微软雅黑" panose="020B0503020204020204" pitchFamily="34" charset="-122"/>
                </a:rPr>
                <a:t>请插入标题内容</a:t>
              </a:r>
              <a:endParaRPr lang="id-ID" altLang="zh-CN" b="1" dirty="0">
                <a:solidFill>
                  <a:srgbClr val="3D5C7E"/>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5306785" y="1441450"/>
            <a:ext cx="6161315" cy="1896087"/>
            <a:chOff x="5306497" y="1123950"/>
            <a:chExt cx="6163543" cy="1896087"/>
          </a:xfrm>
        </p:grpSpPr>
        <p:sp>
          <p:nvSpPr>
            <p:cNvPr id="54" name="TextBox 73"/>
            <p:cNvSpPr txBox="1"/>
            <p:nvPr/>
          </p:nvSpPr>
          <p:spPr>
            <a:xfrm>
              <a:off x="5306498" y="1123950"/>
              <a:ext cx="2557342" cy="430374"/>
            </a:xfrm>
            <a:prstGeom prst="rect">
              <a:avLst/>
            </a:prstGeom>
            <a:noFill/>
          </p:spPr>
          <p:txBody>
            <a:bodyPr wrap="square" rtlCol="0">
              <a:spAutoFit/>
            </a:bodyPr>
            <a:lstStyle/>
            <a:p>
              <a:pPr>
                <a:lnSpc>
                  <a:spcPct val="120000"/>
                </a:lnSpc>
                <a:spcBef>
                  <a:spcPct val="20000"/>
                </a:spcBef>
                <a:spcAft>
                  <a:spcPts val="600"/>
                </a:spcAft>
                <a:buClr>
                  <a:srgbClr val="1F608B"/>
                </a:buClr>
                <a:buSzPct val="145000"/>
              </a:pPr>
              <a:r>
                <a:rPr lang="zh-CN" altLang="en-US" sz="2000" b="1" dirty="0">
                  <a:solidFill>
                    <a:srgbClr val="3D5C7E"/>
                  </a:solidFill>
                  <a:latin typeface="微软雅黑" panose="020B0503020204020204" pitchFamily="34" charset="-122"/>
                  <a:ea typeface="微软雅黑" panose="020B0503020204020204" pitchFamily="34" charset="-122"/>
                </a:rPr>
                <a:t>请插入标题内容</a:t>
              </a:r>
              <a:endParaRPr lang="id-ID" altLang="zh-CN" sz="2000" b="1" dirty="0">
                <a:solidFill>
                  <a:srgbClr val="3D5C7E"/>
                </a:solidFill>
                <a:latin typeface="微软雅黑" panose="020B0503020204020204" pitchFamily="34" charset="-122"/>
                <a:ea typeface="微软雅黑" panose="020B0503020204020204" pitchFamily="34" charset="-122"/>
              </a:endParaRPr>
            </a:p>
          </p:txBody>
        </p:sp>
        <p:sp>
          <p:nvSpPr>
            <p:cNvPr id="55" name="TextBox 2"/>
            <p:cNvSpPr txBox="1">
              <a:spLocks noChangeArrowheads="1"/>
            </p:cNvSpPr>
            <p:nvPr/>
          </p:nvSpPr>
          <p:spPr bwMode="auto">
            <a:xfrm>
              <a:off x="5306497" y="1727375"/>
              <a:ext cx="6163543"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charset="-122"/>
                </a:defRPr>
              </a:lvl1pPr>
              <a:lvl2pPr>
                <a:defRPr sz="2800">
                  <a:solidFill>
                    <a:schemeClr val="tx1"/>
                  </a:solidFill>
                  <a:latin typeface="Calibri" pitchFamily="34" charset="0"/>
                  <a:ea typeface="宋体" charset="-122"/>
                </a:defRPr>
              </a:lvl2pPr>
              <a:lvl3pPr>
                <a:defRPr sz="2400">
                  <a:solidFill>
                    <a:schemeClr val="tx1"/>
                  </a:solidFill>
                  <a:latin typeface="Calibri" pitchFamily="34" charset="0"/>
                  <a:ea typeface="宋体" charset="-122"/>
                </a:defRPr>
              </a:lvl3pPr>
              <a:lvl4pPr>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fontAlgn="base">
                <a:spcAft>
                  <a:spcPct val="0"/>
                </a:spcAft>
                <a:buFont typeface="Arial" charset="0"/>
                <a:buChar char="»"/>
                <a:defRPr sz="2000">
                  <a:solidFill>
                    <a:schemeClr val="tx1"/>
                  </a:solidFill>
                  <a:latin typeface="Calibri" pitchFamily="34" charset="0"/>
                  <a:ea typeface="宋体" charset="-122"/>
                </a:defRPr>
              </a:lvl6pPr>
              <a:lvl7pPr fontAlgn="base">
                <a:spcAft>
                  <a:spcPct val="0"/>
                </a:spcAft>
                <a:buFont typeface="Arial" charset="0"/>
                <a:buChar char="»"/>
                <a:defRPr sz="2000">
                  <a:solidFill>
                    <a:schemeClr val="tx1"/>
                  </a:solidFill>
                  <a:latin typeface="Calibri" pitchFamily="34" charset="0"/>
                  <a:ea typeface="宋体" charset="-122"/>
                </a:defRPr>
              </a:lvl7pPr>
              <a:lvl8pPr fontAlgn="base">
                <a:spcAft>
                  <a:spcPct val="0"/>
                </a:spcAft>
                <a:buFont typeface="Arial" charset="0"/>
                <a:buChar char="»"/>
                <a:defRPr sz="2000">
                  <a:solidFill>
                    <a:schemeClr val="tx1"/>
                  </a:solidFill>
                  <a:latin typeface="Calibri" pitchFamily="34" charset="0"/>
                  <a:ea typeface="宋体" charset="-122"/>
                </a:defRPr>
              </a:lvl8pPr>
              <a:lvl9pPr fontAlgn="base">
                <a:spcAft>
                  <a:spcPct val="0"/>
                </a:spcAft>
                <a:buFont typeface="Arial" charset="0"/>
                <a:buChar char="»"/>
                <a:defRPr sz="2000">
                  <a:solidFill>
                    <a:schemeClr val="tx1"/>
                  </a:solidFill>
                  <a:latin typeface="Calibri" pitchFamily="34" charset="0"/>
                  <a:ea typeface="宋体" charset="-122"/>
                </a:defRPr>
              </a:lvl9pPr>
            </a:lstStyle>
            <a:p>
              <a:pPr algn="just" defTabSz="914217">
                <a:lnSpc>
                  <a:spcPct val="130000"/>
                </a:lnSpc>
                <a:buClr>
                  <a:srgbClr val="0070C0"/>
                </a:buClr>
                <a:defRPr/>
              </a:pPr>
              <a:r>
                <a:rPr lang="zh-CN" altLang="en-US" sz="1500" dirty="0">
                  <a:solidFill>
                    <a:prstClr val="black">
                      <a:lumMod val="50000"/>
                      <a:lumOff val="50000"/>
                    </a:prstClr>
                  </a:solidFill>
                  <a:latin typeface="微软雅黑" pitchFamily="34" charset="-122"/>
                  <a:ea typeface="微软雅黑" pitchFamily="34" charset="-122"/>
                </a:rPr>
                <a:t>请插入文本的内容请插入文本的内容请插入文本的内容请插入文本的内容请插入文本的内容请插入文本的内容请插入文本的内容请插入文本的内容插入文本的内容请插入文本的内容插入文本的内容请插入文本的内容插入文本的内容请插入文本的内容</a:t>
              </a:r>
            </a:p>
          </p:txBody>
        </p:sp>
      </p:grpSp>
      <p:grpSp>
        <p:nvGrpSpPr>
          <p:cNvPr id="20" name="组合 19"/>
          <p:cNvGrpSpPr/>
          <p:nvPr/>
        </p:nvGrpSpPr>
        <p:grpSpPr>
          <a:xfrm>
            <a:off x="1768790" y="3065054"/>
            <a:ext cx="4010066" cy="3566469"/>
            <a:chOff x="1767224" y="3065052"/>
            <a:chExt cx="4011516" cy="3566469"/>
          </a:xfrm>
        </p:grpSpPr>
        <p:pic>
          <p:nvPicPr>
            <p:cNvPr id="62" name="图片 61"/>
            <p:cNvPicPr>
              <a:picLocks noChangeAspect="1"/>
            </p:cNvPicPr>
            <p:nvPr/>
          </p:nvPicPr>
          <p:blipFill>
            <a:blip r:embed="rId3"/>
            <a:stretch>
              <a:fillRect/>
            </a:stretch>
          </p:blipFill>
          <p:spPr>
            <a:xfrm>
              <a:off x="1767224" y="3065052"/>
              <a:ext cx="4011516" cy="3566469"/>
            </a:xfrm>
            <a:prstGeom prst="rect">
              <a:avLst/>
            </a:prstGeom>
          </p:spPr>
        </p:pic>
        <p:grpSp>
          <p:nvGrpSpPr>
            <p:cNvPr id="22" name="组合 21"/>
            <p:cNvGrpSpPr/>
            <p:nvPr/>
          </p:nvGrpSpPr>
          <p:grpSpPr>
            <a:xfrm>
              <a:off x="3513969" y="4432237"/>
              <a:ext cx="518029" cy="863382"/>
              <a:chOff x="4733925" y="4362450"/>
              <a:chExt cx="657225" cy="1095375"/>
            </a:xfrm>
          </p:grpSpPr>
          <p:grpSp>
            <p:nvGrpSpPr>
              <p:cNvPr id="23" name="组合 22"/>
              <p:cNvGrpSpPr/>
              <p:nvPr/>
            </p:nvGrpSpPr>
            <p:grpSpPr>
              <a:xfrm>
                <a:off x="4733925" y="4362450"/>
                <a:ext cx="657225" cy="1095375"/>
                <a:chOff x="4733925" y="4362450"/>
                <a:chExt cx="657225" cy="1095375"/>
              </a:xfrm>
            </p:grpSpPr>
            <p:grpSp>
              <p:nvGrpSpPr>
                <p:cNvPr id="27" name="组合 26"/>
                <p:cNvGrpSpPr/>
                <p:nvPr/>
              </p:nvGrpSpPr>
              <p:grpSpPr>
                <a:xfrm>
                  <a:off x="4733925" y="4362450"/>
                  <a:ext cx="657225" cy="1095375"/>
                  <a:chOff x="4733925" y="4362450"/>
                  <a:chExt cx="657225" cy="1095375"/>
                </a:xfrm>
              </p:grpSpPr>
              <p:sp>
                <p:nvSpPr>
                  <p:cNvPr id="32" name="圆角矩形 31"/>
                  <p:cNvSpPr/>
                  <p:nvPr/>
                </p:nvSpPr>
                <p:spPr>
                  <a:xfrm>
                    <a:off x="4733925" y="4362450"/>
                    <a:ext cx="657225" cy="1095375"/>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33" name="圆角矩形 32"/>
                  <p:cNvSpPr/>
                  <p:nvPr/>
                </p:nvSpPr>
                <p:spPr>
                  <a:xfrm>
                    <a:off x="4785280" y="4448042"/>
                    <a:ext cx="554514" cy="92419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grpSp>
            <p:grpSp>
              <p:nvGrpSpPr>
                <p:cNvPr id="28" name="组合 27"/>
                <p:cNvGrpSpPr/>
                <p:nvPr/>
              </p:nvGrpSpPr>
              <p:grpSpPr>
                <a:xfrm>
                  <a:off x="4931774" y="5256646"/>
                  <a:ext cx="261526" cy="55129"/>
                  <a:chOff x="3631643" y="2053071"/>
                  <a:chExt cx="261526" cy="55129"/>
                </a:xfrm>
              </p:grpSpPr>
              <p:sp>
                <p:nvSpPr>
                  <p:cNvPr id="29" name="椭圆 28"/>
                  <p:cNvSpPr/>
                  <p:nvPr/>
                </p:nvSpPr>
                <p:spPr>
                  <a:xfrm>
                    <a:off x="3631643" y="2053071"/>
                    <a:ext cx="55129" cy="5512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30" name="椭圆 29"/>
                  <p:cNvSpPr/>
                  <p:nvPr/>
                </p:nvSpPr>
                <p:spPr>
                  <a:xfrm>
                    <a:off x="3734842" y="2053071"/>
                    <a:ext cx="55129" cy="5512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31" name="椭圆 30"/>
                  <p:cNvSpPr/>
                  <p:nvPr/>
                </p:nvSpPr>
                <p:spPr>
                  <a:xfrm>
                    <a:off x="3838040" y="2053071"/>
                    <a:ext cx="55129" cy="5512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grpSp>
          </p:grpSp>
          <p:grpSp>
            <p:nvGrpSpPr>
              <p:cNvPr id="24" name="组合 23"/>
              <p:cNvGrpSpPr/>
              <p:nvPr/>
            </p:nvGrpSpPr>
            <p:grpSpPr>
              <a:xfrm>
                <a:off x="4854838" y="4530228"/>
                <a:ext cx="415399" cy="664072"/>
                <a:chOff x="4854838" y="4530228"/>
                <a:chExt cx="415399" cy="664072"/>
              </a:xfrm>
            </p:grpSpPr>
            <p:sp>
              <p:nvSpPr>
                <p:cNvPr id="25" name="矩形 24"/>
                <p:cNvSpPr/>
                <p:nvPr/>
              </p:nvSpPr>
              <p:spPr>
                <a:xfrm>
                  <a:off x="4854838" y="4586288"/>
                  <a:ext cx="415399" cy="608012"/>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26" name="矩形 25"/>
                <p:cNvSpPr/>
                <p:nvPr/>
              </p:nvSpPr>
              <p:spPr>
                <a:xfrm>
                  <a:off x="4972537" y="4530228"/>
                  <a:ext cx="180000" cy="324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grpSp>
        </p:grpSp>
      </p:grpSp>
      <p:sp>
        <p:nvSpPr>
          <p:cNvPr id="48" name="任意多边形 47"/>
          <p:cNvSpPr/>
          <p:nvPr/>
        </p:nvSpPr>
        <p:spPr>
          <a:xfrm flipV="1">
            <a:off x="751234" y="5090048"/>
            <a:ext cx="1993179" cy="565200"/>
          </a:xfrm>
          <a:custGeom>
            <a:avLst/>
            <a:gdLst>
              <a:gd name="connsiteX0" fmla="*/ 0 w 1993900"/>
              <a:gd name="connsiteY0" fmla="*/ 0 h 565150"/>
              <a:gd name="connsiteX1" fmla="*/ 1428750 w 1993900"/>
              <a:gd name="connsiteY1" fmla="*/ 0 h 565150"/>
              <a:gd name="connsiteX2" fmla="*/ 1993900 w 1993900"/>
              <a:gd name="connsiteY2" fmla="*/ 565150 h 565150"/>
            </a:gdLst>
            <a:ahLst/>
            <a:cxnLst>
              <a:cxn ang="0">
                <a:pos x="connsiteX0" y="connsiteY0"/>
              </a:cxn>
              <a:cxn ang="0">
                <a:pos x="connsiteX1" y="connsiteY1"/>
              </a:cxn>
              <a:cxn ang="0">
                <a:pos x="connsiteX2" y="connsiteY2"/>
              </a:cxn>
            </a:cxnLst>
            <a:rect l="l" t="t" r="r" b="b"/>
            <a:pathLst>
              <a:path w="1993900" h="565150">
                <a:moveTo>
                  <a:pt x="0" y="0"/>
                </a:moveTo>
                <a:lnTo>
                  <a:pt x="1428750" y="0"/>
                </a:lnTo>
                <a:lnTo>
                  <a:pt x="1993900" y="565150"/>
                </a:lnTo>
              </a:path>
            </a:pathLst>
          </a:custGeom>
          <a:noFill/>
          <a:ln w="19050">
            <a:solidFill>
              <a:schemeClr val="bg1">
                <a:lumMod val="50000"/>
              </a:schemeClr>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grpSp>
        <p:nvGrpSpPr>
          <p:cNvPr id="49" name="组合 48"/>
          <p:cNvGrpSpPr/>
          <p:nvPr/>
        </p:nvGrpSpPr>
        <p:grpSpPr>
          <a:xfrm>
            <a:off x="659191" y="4523127"/>
            <a:ext cx="2344207" cy="930986"/>
            <a:chOff x="657224" y="1883704"/>
            <a:chExt cx="2345055" cy="930986"/>
          </a:xfrm>
        </p:grpSpPr>
        <p:sp>
          <p:nvSpPr>
            <p:cNvPr id="50" name="TextBox 2"/>
            <p:cNvSpPr txBox="1">
              <a:spLocks noChangeArrowheads="1"/>
            </p:cNvSpPr>
            <p:nvPr/>
          </p:nvSpPr>
          <p:spPr bwMode="auto">
            <a:xfrm>
              <a:off x="657226" y="2242226"/>
              <a:ext cx="2009775"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charset="-122"/>
                </a:defRPr>
              </a:lvl1pPr>
              <a:lvl2pPr>
                <a:defRPr sz="2800">
                  <a:solidFill>
                    <a:schemeClr val="tx1"/>
                  </a:solidFill>
                  <a:latin typeface="Calibri" pitchFamily="34" charset="0"/>
                  <a:ea typeface="宋体" charset="-122"/>
                </a:defRPr>
              </a:lvl2pPr>
              <a:lvl3pPr>
                <a:defRPr sz="2400">
                  <a:solidFill>
                    <a:schemeClr val="tx1"/>
                  </a:solidFill>
                  <a:latin typeface="Calibri" pitchFamily="34" charset="0"/>
                  <a:ea typeface="宋体" charset="-122"/>
                </a:defRPr>
              </a:lvl3pPr>
              <a:lvl4pPr>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fontAlgn="base">
                <a:spcAft>
                  <a:spcPct val="0"/>
                </a:spcAft>
                <a:buFont typeface="Arial" charset="0"/>
                <a:buChar char="»"/>
                <a:defRPr sz="2000">
                  <a:solidFill>
                    <a:schemeClr val="tx1"/>
                  </a:solidFill>
                  <a:latin typeface="Calibri" pitchFamily="34" charset="0"/>
                  <a:ea typeface="宋体" charset="-122"/>
                </a:defRPr>
              </a:lvl6pPr>
              <a:lvl7pPr fontAlgn="base">
                <a:spcAft>
                  <a:spcPct val="0"/>
                </a:spcAft>
                <a:buFont typeface="Arial" charset="0"/>
                <a:buChar char="»"/>
                <a:defRPr sz="2000">
                  <a:solidFill>
                    <a:schemeClr val="tx1"/>
                  </a:solidFill>
                  <a:latin typeface="Calibri" pitchFamily="34" charset="0"/>
                  <a:ea typeface="宋体" charset="-122"/>
                </a:defRPr>
              </a:lvl7pPr>
              <a:lvl8pPr fontAlgn="base">
                <a:spcAft>
                  <a:spcPct val="0"/>
                </a:spcAft>
                <a:buFont typeface="Arial" charset="0"/>
                <a:buChar char="»"/>
                <a:defRPr sz="2000">
                  <a:solidFill>
                    <a:schemeClr val="tx1"/>
                  </a:solidFill>
                  <a:latin typeface="Calibri" pitchFamily="34" charset="0"/>
                  <a:ea typeface="宋体" charset="-122"/>
                </a:defRPr>
              </a:lvl8pPr>
              <a:lvl9pPr fontAlgn="base">
                <a:spcAft>
                  <a:spcPct val="0"/>
                </a:spcAft>
                <a:buFont typeface="Arial" charset="0"/>
                <a:buChar char="»"/>
                <a:defRPr sz="2000">
                  <a:solidFill>
                    <a:schemeClr val="tx1"/>
                  </a:solidFill>
                  <a:latin typeface="Calibri" pitchFamily="34" charset="0"/>
                  <a:ea typeface="宋体" charset="-122"/>
                </a:defRPr>
              </a:lvl9pPr>
            </a:lstStyle>
            <a:p>
              <a:pPr algn="just" defTabSz="914217">
                <a:lnSpc>
                  <a:spcPct val="130000"/>
                </a:lnSpc>
                <a:buClr>
                  <a:srgbClr val="0070C0"/>
                </a:buClr>
                <a:defRPr/>
              </a:pPr>
              <a:r>
                <a:rPr lang="zh-CN" altLang="en-US" sz="1200" dirty="0">
                  <a:solidFill>
                    <a:prstClr val="black">
                      <a:lumMod val="50000"/>
                      <a:lumOff val="50000"/>
                    </a:prstClr>
                  </a:solidFill>
                  <a:latin typeface="微软雅黑" pitchFamily="34" charset="-122"/>
                  <a:ea typeface="微软雅黑" pitchFamily="34" charset="-122"/>
                </a:rPr>
                <a:t>请插入文本的内容请插入文本的内容请插入</a:t>
              </a:r>
              <a:endParaRPr lang="zh-CN" altLang="zh-CN" sz="1200" dirty="0">
                <a:solidFill>
                  <a:prstClr val="black">
                    <a:lumMod val="50000"/>
                    <a:lumOff val="50000"/>
                  </a:prstClr>
                </a:solidFill>
                <a:latin typeface="微软雅黑" pitchFamily="34" charset="-122"/>
                <a:ea typeface="微软雅黑" pitchFamily="34" charset="-122"/>
              </a:endParaRPr>
            </a:p>
          </p:txBody>
        </p:sp>
        <p:sp>
          <p:nvSpPr>
            <p:cNvPr id="51" name="TextBox 73"/>
            <p:cNvSpPr txBox="1"/>
            <p:nvPr/>
          </p:nvSpPr>
          <p:spPr>
            <a:xfrm>
              <a:off x="657224" y="1883704"/>
              <a:ext cx="2345055" cy="396583"/>
            </a:xfrm>
            <a:prstGeom prst="rect">
              <a:avLst/>
            </a:prstGeom>
            <a:noFill/>
          </p:spPr>
          <p:txBody>
            <a:bodyPr wrap="square" rtlCol="0">
              <a:spAutoFit/>
            </a:bodyPr>
            <a:lstStyle/>
            <a:p>
              <a:pPr>
                <a:lnSpc>
                  <a:spcPct val="120000"/>
                </a:lnSpc>
                <a:spcBef>
                  <a:spcPct val="20000"/>
                </a:spcBef>
                <a:spcAft>
                  <a:spcPts val="600"/>
                </a:spcAft>
                <a:buClr>
                  <a:srgbClr val="1F608B"/>
                </a:buClr>
                <a:buSzPct val="145000"/>
              </a:pPr>
              <a:r>
                <a:rPr lang="zh-CN" altLang="en-US" b="1" dirty="0">
                  <a:solidFill>
                    <a:srgbClr val="3D5C7E"/>
                  </a:solidFill>
                  <a:latin typeface="微软雅黑" panose="020B0503020204020204" pitchFamily="34" charset="-122"/>
                  <a:ea typeface="微软雅黑" panose="020B0503020204020204" pitchFamily="34" charset="-122"/>
                </a:rPr>
                <a:t>请插入标题内容</a:t>
              </a:r>
              <a:endParaRPr lang="id-ID" altLang="zh-CN" b="1" dirty="0">
                <a:solidFill>
                  <a:srgbClr val="3D5C7E"/>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5306785" y="3861566"/>
            <a:ext cx="6161315" cy="1896087"/>
            <a:chOff x="5306497" y="1123950"/>
            <a:chExt cx="6163543" cy="1896087"/>
          </a:xfrm>
        </p:grpSpPr>
        <p:sp>
          <p:nvSpPr>
            <p:cNvPr id="56" name="TextBox 73"/>
            <p:cNvSpPr txBox="1"/>
            <p:nvPr/>
          </p:nvSpPr>
          <p:spPr>
            <a:xfrm>
              <a:off x="5306498" y="1123950"/>
              <a:ext cx="2557342" cy="430374"/>
            </a:xfrm>
            <a:prstGeom prst="rect">
              <a:avLst/>
            </a:prstGeom>
            <a:noFill/>
          </p:spPr>
          <p:txBody>
            <a:bodyPr wrap="square" rtlCol="0">
              <a:spAutoFit/>
            </a:bodyPr>
            <a:lstStyle/>
            <a:p>
              <a:pPr>
                <a:lnSpc>
                  <a:spcPct val="120000"/>
                </a:lnSpc>
                <a:spcBef>
                  <a:spcPct val="20000"/>
                </a:spcBef>
                <a:spcAft>
                  <a:spcPts val="600"/>
                </a:spcAft>
                <a:buClr>
                  <a:srgbClr val="1F608B"/>
                </a:buClr>
                <a:buSzPct val="145000"/>
              </a:pPr>
              <a:r>
                <a:rPr lang="zh-CN" altLang="en-US" sz="2000" b="1" dirty="0">
                  <a:solidFill>
                    <a:srgbClr val="3D5C7E"/>
                  </a:solidFill>
                  <a:latin typeface="微软雅黑" panose="020B0503020204020204" pitchFamily="34" charset="-122"/>
                  <a:ea typeface="微软雅黑" panose="020B0503020204020204" pitchFamily="34" charset="-122"/>
                </a:rPr>
                <a:t>请插入标题内容</a:t>
              </a:r>
              <a:endParaRPr lang="id-ID" altLang="zh-CN" sz="2000" b="1" dirty="0">
                <a:solidFill>
                  <a:srgbClr val="3D5C7E"/>
                </a:solidFill>
                <a:latin typeface="微软雅黑" panose="020B0503020204020204" pitchFamily="34" charset="-122"/>
                <a:ea typeface="微软雅黑" panose="020B0503020204020204" pitchFamily="34" charset="-122"/>
              </a:endParaRPr>
            </a:p>
          </p:txBody>
        </p:sp>
        <p:sp>
          <p:nvSpPr>
            <p:cNvPr id="57" name="TextBox 2"/>
            <p:cNvSpPr txBox="1">
              <a:spLocks noChangeArrowheads="1"/>
            </p:cNvSpPr>
            <p:nvPr/>
          </p:nvSpPr>
          <p:spPr bwMode="auto">
            <a:xfrm>
              <a:off x="5306497" y="1727375"/>
              <a:ext cx="6163543"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charset="-122"/>
                </a:defRPr>
              </a:lvl1pPr>
              <a:lvl2pPr>
                <a:defRPr sz="2800">
                  <a:solidFill>
                    <a:schemeClr val="tx1"/>
                  </a:solidFill>
                  <a:latin typeface="Calibri" pitchFamily="34" charset="0"/>
                  <a:ea typeface="宋体" charset="-122"/>
                </a:defRPr>
              </a:lvl2pPr>
              <a:lvl3pPr>
                <a:defRPr sz="2400">
                  <a:solidFill>
                    <a:schemeClr val="tx1"/>
                  </a:solidFill>
                  <a:latin typeface="Calibri" pitchFamily="34" charset="0"/>
                  <a:ea typeface="宋体" charset="-122"/>
                </a:defRPr>
              </a:lvl3pPr>
              <a:lvl4pPr>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fontAlgn="base">
                <a:spcAft>
                  <a:spcPct val="0"/>
                </a:spcAft>
                <a:buFont typeface="Arial" charset="0"/>
                <a:buChar char="»"/>
                <a:defRPr sz="2000">
                  <a:solidFill>
                    <a:schemeClr val="tx1"/>
                  </a:solidFill>
                  <a:latin typeface="Calibri" pitchFamily="34" charset="0"/>
                  <a:ea typeface="宋体" charset="-122"/>
                </a:defRPr>
              </a:lvl6pPr>
              <a:lvl7pPr fontAlgn="base">
                <a:spcAft>
                  <a:spcPct val="0"/>
                </a:spcAft>
                <a:buFont typeface="Arial" charset="0"/>
                <a:buChar char="»"/>
                <a:defRPr sz="2000">
                  <a:solidFill>
                    <a:schemeClr val="tx1"/>
                  </a:solidFill>
                  <a:latin typeface="Calibri" pitchFamily="34" charset="0"/>
                  <a:ea typeface="宋体" charset="-122"/>
                </a:defRPr>
              </a:lvl7pPr>
              <a:lvl8pPr fontAlgn="base">
                <a:spcAft>
                  <a:spcPct val="0"/>
                </a:spcAft>
                <a:buFont typeface="Arial" charset="0"/>
                <a:buChar char="»"/>
                <a:defRPr sz="2000">
                  <a:solidFill>
                    <a:schemeClr val="tx1"/>
                  </a:solidFill>
                  <a:latin typeface="Calibri" pitchFamily="34" charset="0"/>
                  <a:ea typeface="宋体" charset="-122"/>
                </a:defRPr>
              </a:lvl8pPr>
              <a:lvl9pPr fontAlgn="base">
                <a:spcAft>
                  <a:spcPct val="0"/>
                </a:spcAft>
                <a:buFont typeface="Arial" charset="0"/>
                <a:buChar char="»"/>
                <a:defRPr sz="2000">
                  <a:solidFill>
                    <a:schemeClr val="tx1"/>
                  </a:solidFill>
                  <a:latin typeface="Calibri" pitchFamily="34" charset="0"/>
                  <a:ea typeface="宋体" charset="-122"/>
                </a:defRPr>
              </a:lvl9pPr>
            </a:lstStyle>
            <a:p>
              <a:pPr algn="just" defTabSz="914217">
                <a:lnSpc>
                  <a:spcPct val="130000"/>
                </a:lnSpc>
                <a:buClr>
                  <a:srgbClr val="0070C0"/>
                </a:buClr>
                <a:defRPr/>
              </a:pPr>
              <a:r>
                <a:rPr lang="zh-CN" altLang="en-US" sz="1500" dirty="0">
                  <a:solidFill>
                    <a:prstClr val="black">
                      <a:lumMod val="50000"/>
                      <a:lumOff val="50000"/>
                    </a:prstClr>
                  </a:solidFill>
                  <a:latin typeface="微软雅黑" pitchFamily="34" charset="-122"/>
                  <a:ea typeface="微软雅黑" pitchFamily="34" charset="-122"/>
                </a:rPr>
                <a:t>请插入文本的内容请插入文本的内容请插入文本的内容请插入文本的内容请插入文本的内容请插入文本的内容请插入文本的内容请插入文本的内容插入文本的内容请插入文本的内容插入文本的内容请插入文本的内容插入文本的内容请插入文本的内容</a:t>
              </a:r>
            </a:p>
          </p:txBody>
        </p:sp>
      </p:grpSp>
      <p:grpSp>
        <p:nvGrpSpPr>
          <p:cNvPr id="58" name="组合 57"/>
          <p:cNvGrpSpPr/>
          <p:nvPr/>
        </p:nvGrpSpPr>
        <p:grpSpPr>
          <a:xfrm>
            <a:off x="2204" y="527167"/>
            <a:ext cx="4420767" cy="412672"/>
            <a:chOff x="0" y="527167"/>
            <a:chExt cx="4422366" cy="412672"/>
          </a:xfrm>
        </p:grpSpPr>
        <p:sp>
          <p:nvSpPr>
            <p:cNvPr id="59" name="矩形 58"/>
            <p:cNvSpPr/>
            <p:nvPr/>
          </p:nvSpPr>
          <p:spPr>
            <a:xfrm>
              <a:off x="0" y="527167"/>
              <a:ext cx="2667000" cy="412672"/>
            </a:xfrm>
            <a:prstGeom prst="rect">
              <a:avLst/>
            </a:prstGeom>
            <a:solidFill>
              <a:srgbClr val="2B4E7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60" name="TextBox 73"/>
            <p:cNvSpPr txBox="1"/>
            <p:nvPr/>
          </p:nvSpPr>
          <p:spPr>
            <a:xfrm>
              <a:off x="636270" y="533448"/>
              <a:ext cx="3786096" cy="400110"/>
            </a:xfrm>
            <a:prstGeom prst="rect">
              <a:avLst/>
            </a:prstGeom>
            <a:noFill/>
          </p:spPr>
          <p:txBody>
            <a:bodyPr wrap="square" rtlCol="0">
              <a:spAutoFit/>
            </a:bodyPr>
            <a:lstStyle/>
            <a:p>
              <a:pPr defTabSz="914217"/>
              <a:r>
                <a:rPr lang="zh-CN" altLang="en-US" sz="2000" b="1" spc="300" dirty="0">
                  <a:solidFill>
                    <a:prstClr val="white"/>
                  </a:solidFill>
                  <a:latin typeface="张海山锐线体2.0" panose="02000000000000000000" pitchFamily="2" charset="-122"/>
                  <a:ea typeface="张海山锐线体2.0" panose="02000000000000000000" pitchFamily="2" charset="-122"/>
                </a:rPr>
                <a:t>资金使用情况</a:t>
              </a:r>
              <a:endParaRPr lang="zh-CN" altLang="en-US" sz="1400" dirty="0">
                <a:solidFill>
                  <a:prstClr val="white"/>
                </a:solidFill>
                <a:latin typeface="Arial" panose="020B0604020202020204" pitchFamily="34" charset="0"/>
                <a:ea typeface="汉仪大宋简" panose="02010609000101010101" pitchFamily="49" charset="-122"/>
                <a:cs typeface="Arial" panose="020B0604020202020204" pitchFamily="34" charset="0"/>
              </a:endParaRPr>
            </a:p>
          </p:txBody>
        </p:sp>
      </p:grpSp>
    </p:spTree>
    <p:extLst>
      <p:ext uri="{BB962C8B-B14F-4D97-AF65-F5344CB8AC3E}">
        <p14:creationId xmlns:p14="http://schemas.microsoft.com/office/powerpoint/2010/main" val="1466235807"/>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0-#ppt_w/2"/>
                                          </p:val>
                                        </p:tav>
                                        <p:tav tm="100000">
                                          <p:val>
                                            <p:strVal val="#ppt_x"/>
                                          </p:val>
                                        </p:tav>
                                      </p:tavLst>
                                    </p:anim>
                                    <p:anim calcmode="lin" valueType="num">
                                      <p:cBhvr additive="base">
                                        <p:cTn id="8" dur="500" fill="hold"/>
                                        <p:tgtEl>
                                          <p:spTgt spid="58"/>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wipe(left)">
                                      <p:cBhvr>
                                        <p:cTn id="11" dur="350"/>
                                        <p:tgtEl>
                                          <p:spTgt spid="37"/>
                                        </p:tgtEl>
                                      </p:cBhvr>
                                    </p:animEffect>
                                  </p:childTnLst>
                                </p:cTn>
                              </p:par>
                              <p:par>
                                <p:cTn id="12" presetID="2" presetClass="entr" presetSubtype="8" fill="hold" nodeType="withEffect">
                                  <p:stCondLst>
                                    <p:cond delay="0"/>
                                  </p:stCondLst>
                                  <p:childTnLst>
                                    <p:set>
                                      <p:cBhvr>
                                        <p:cTn id="13" dur="1" fill="hold">
                                          <p:stCondLst>
                                            <p:cond delay="0"/>
                                          </p:stCondLst>
                                        </p:cTn>
                                        <p:tgtEl>
                                          <p:spTgt spid="47"/>
                                        </p:tgtEl>
                                        <p:attrNameLst>
                                          <p:attrName>style.visibility</p:attrName>
                                        </p:attrNameLst>
                                      </p:cBhvr>
                                      <p:to>
                                        <p:strVal val="visible"/>
                                      </p:to>
                                    </p:set>
                                    <p:anim calcmode="lin" valueType="num">
                                      <p:cBhvr additive="base">
                                        <p:cTn id="14" dur="350" fill="hold"/>
                                        <p:tgtEl>
                                          <p:spTgt spid="47"/>
                                        </p:tgtEl>
                                        <p:attrNameLst>
                                          <p:attrName>ppt_x</p:attrName>
                                        </p:attrNameLst>
                                      </p:cBhvr>
                                      <p:tavLst>
                                        <p:tav tm="0">
                                          <p:val>
                                            <p:strVal val="0-#ppt_w/2"/>
                                          </p:val>
                                        </p:tav>
                                        <p:tav tm="100000">
                                          <p:val>
                                            <p:strVal val="#ppt_x"/>
                                          </p:val>
                                        </p:tav>
                                      </p:tavLst>
                                    </p:anim>
                                    <p:anim calcmode="lin" valueType="num">
                                      <p:cBhvr additive="base">
                                        <p:cTn id="15" dur="350" fill="hold"/>
                                        <p:tgtEl>
                                          <p:spTgt spid="47"/>
                                        </p:tgtEl>
                                        <p:attrNameLst>
                                          <p:attrName>ppt_y</p:attrName>
                                        </p:attrNameLst>
                                      </p:cBhvr>
                                      <p:tavLst>
                                        <p:tav tm="0">
                                          <p:val>
                                            <p:strVal val="#ppt_y"/>
                                          </p:val>
                                        </p:tav>
                                        <p:tav tm="100000">
                                          <p:val>
                                            <p:strVal val="#ppt_y"/>
                                          </p:val>
                                        </p:tav>
                                      </p:tavLst>
                                    </p:anim>
                                  </p:childTnLst>
                                </p:cTn>
                              </p:par>
                              <p:par>
                                <p:cTn id="16" presetID="21" presetClass="entr" presetSubtype="1" fill="hold" nodeType="withEffect">
                                  <p:stCondLst>
                                    <p:cond delay="350"/>
                                  </p:stCondLst>
                                  <p:childTnLst>
                                    <p:set>
                                      <p:cBhvr>
                                        <p:cTn id="17" dur="1" fill="hold">
                                          <p:stCondLst>
                                            <p:cond delay="0"/>
                                          </p:stCondLst>
                                        </p:cTn>
                                        <p:tgtEl>
                                          <p:spTgt spid="19"/>
                                        </p:tgtEl>
                                        <p:attrNameLst>
                                          <p:attrName>style.visibility</p:attrName>
                                        </p:attrNameLst>
                                      </p:cBhvr>
                                      <p:to>
                                        <p:strVal val="visible"/>
                                      </p:to>
                                    </p:set>
                                    <p:animEffect transition="in" filter="wheel(1)">
                                      <p:cBhvr>
                                        <p:cTn id="18" dur="750"/>
                                        <p:tgtEl>
                                          <p:spTgt spid="19"/>
                                        </p:tgtEl>
                                      </p:cBhvr>
                                    </p:animEffect>
                                  </p:childTnLst>
                                </p:cTn>
                              </p:par>
                              <p:par>
                                <p:cTn id="19" presetID="22" presetClass="entr" presetSubtype="8" fill="hold" nodeType="withEffect">
                                  <p:stCondLst>
                                    <p:cond delay="80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500"/>
                                        <p:tgtEl>
                                          <p:spTgt spid="2"/>
                                        </p:tgtEl>
                                      </p:cBhvr>
                                    </p:animEffect>
                                  </p:childTnLst>
                                </p:cTn>
                              </p:par>
                              <p:par>
                                <p:cTn id="22" presetID="22" presetClass="entr" presetSubtype="8" fill="hold" grpId="0" nodeType="withEffect">
                                  <p:stCondLst>
                                    <p:cond delay="1300"/>
                                  </p:stCondLst>
                                  <p:childTnLst>
                                    <p:set>
                                      <p:cBhvr>
                                        <p:cTn id="23" dur="1" fill="hold">
                                          <p:stCondLst>
                                            <p:cond delay="0"/>
                                          </p:stCondLst>
                                        </p:cTn>
                                        <p:tgtEl>
                                          <p:spTgt spid="48"/>
                                        </p:tgtEl>
                                        <p:attrNameLst>
                                          <p:attrName>style.visibility</p:attrName>
                                        </p:attrNameLst>
                                      </p:cBhvr>
                                      <p:to>
                                        <p:strVal val="visible"/>
                                      </p:to>
                                    </p:set>
                                    <p:animEffect transition="in" filter="wipe(left)">
                                      <p:cBhvr>
                                        <p:cTn id="24" dur="350"/>
                                        <p:tgtEl>
                                          <p:spTgt spid="48"/>
                                        </p:tgtEl>
                                      </p:cBhvr>
                                    </p:animEffect>
                                  </p:childTnLst>
                                </p:cTn>
                              </p:par>
                              <p:par>
                                <p:cTn id="25" presetID="2" presetClass="entr" presetSubtype="8" fill="hold" nodeType="withEffect">
                                  <p:stCondLst>
                                    <p:cond delay="1300"/>
                                  </p:stCondLst>
                                  <p:childTnLst>
                                    <p:set>
                                      <p:cBhvr>
                                        <p:cTn id="26" dur="1" fill="hold">
                                          <p:stCondLst>
                                            <p:cond delay="0"/>
                                          </p:stCondLst>
                                        </p:cTn>
                                        <p:tgtEl>
                                          <p:spTgt spid="49"/>
                                        </p:tgtEl>
                                        <p:attrNameLst>
                                          <p:attrName>style.visibility</p:attrName>
                                        </p:attrNameLst>
                                      </p:cBhvr>
                                      <p:to>
                                        <p:strVal val="visible"/>
                                      </p:to>
                                    </p:set>
                                    <p:anim calcmode="lin" valueType="num">
                                      <p:cBhvr additive="base">
                                        <p:cTn id="27" dur="350" fill="hold"/>
                                        <p:tgtEl>
                                          <p:spTgt spid="49"/>
                                        </p:tgtEl>
                                        <p:attrNameLst>
                                          <p:attrName>ppt_x</p:attrName>
                                        </p:attrNameLst>
                                      </p:cBhvr>
                                      <p:tavLst>
                                        <p:tav tm="0">
                                          <p:val>
                                            <p:strVal val="0-#ppt_w/2"/>
                                          </p:val>
                                        </p:tav>
                                        <p:tav tm="100000">
                                          <p:val>
                                            <p:strVal val="#ppt_x"/>
                                          </p:val>
                                        </p:tav>
                                      </p:tavLst>
                                    </p:anim>
                                    <p:anim calcmode="lin" valueType="num">
                                      <p:cBhvr additive="base">
                                        <p:cTn id="28" dur="350" fill="hold"/>
                                        <p:tgtEl>
                                          <p:spTgt spid="49"/>
                                        </p:tgtEl>
                                        <p:attrNameLst>
                                          <p:attrName>ppt_y</p:attrName>
                                        </p:attrNameLst>
                                      </p:cBhvr>
                                      <p:tavLst>
                                        <p:tav tm="0">
                                          <p:val>
                                            <p:strVal val="#ppt_y"/>
                                          </p:val>
                                        </p:tav>
                                        <p:tav tm="100000">
                                          <p:val>
                                            <p:strVal val="#ppt_y"/>
                                          </p:val>
                                        </p:tav>
                                      </p:tavLst>
                                    </p:anim>
                                  </p:childTnLst>
                                </p:cTn>
                              </p:par>
                              <p:par>
                                <p:cTn id="29" presetID="21" presetClass="entr" presetSubtype="1" fill="hold" nodeType="withEffect">
                                  <p:stCondLst>
                                    <p:cond delay="1650"/>
                                  </p:stCondLst>
                                  <p:childTnLst>
                                    <p:set>
                                      <p:cBhvr>
                                        <p:cTn id="30" dur="1" fill="hold">
                                          <p:stCondLst>
                                            <p:cond delay="0"/>
                                          </p:stCondLst>
                                        </p:cTn>
                                        <p:tgtEl>
                                          <p:spTgt spid="20"/>
                                        </p:tgtEl>
                                        <p:attrNameLst>
                                          <p:attrName>style.visibility</p:attrName>
                                        </p:attrNameLst>
                                      </p:cBhvr>
                                      <p:to>
                                        <p:strVal val="visible"/>
                                      </p:to>
                                    </p:set>
                                    <p:animEffect transition="in" filter="wheel(1)">
                                      <p:cBhvr>
                                        <p:cTn id="31" dur="750"/>
                                        <p:tgtEl>
                                          <p:spTgt spid="20"/>
                                        </p:tgtEl>
                                      </p:cBhvr>
                                    </p:animEffect>
                                  </p:childTnLst>
                                </p:cTn>
                              </p:par>
                              <p:par>
                                <p:cTn id="32" presetID="22" presetClass="entr" presetSubtype="8" fill="hold" nodeType="withEffect">
                                  <p:stCondLst>
                                    <p:cond delay="2100"/>
                                  </p:stCondLst>
                                  <p:childTnLst>
                                    <p:set>
                                      <p:cBhvr>
                                        <p:cTn id="33" dur="1" fill="hold">
                                          <p:stCondLst>
                                            <p:cond delay="0"/>
                                          </p:stCondLst>
                                        </p:cTn>
                                        <p:tgtEl>
                                          <p:spTgt spid="53"/>
                                        </p:tgtEl>
                                        <p:attrNameLst>
                                          <p:attrName>style.visibility</p:attrName>
                                        </p:attrNameLst>
                                      </p:cBhvr>
                                      <p:to>
                                        <p:strVal val="visible"/>
                                      </p:to>
                                    </p:set>
                                    <p:animEffect transition="in" filter="wipe(left)">
                                      <p:cBhvr>
                                        <p:cTn id="34"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4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6785975" y="3545112"/>
            <a:ext cx="2193766" cy="1950720"/>
            <a:chOff x="6786224" y="3545112"/>
            <a:chExt cx="2194560" cy="1950720"/>
          </a:xfrm>
        </p:grpSpPr>
        <p:sp>
          <p:nvSpPr>
            <p:cNvPr id="8" name="矩形 7"/>
            <p:cNvSpPr/>
            <p:nvPr/>
          </p:nvSpPr>
          <p:spPr>
            <a:xfrm>
              <a:off x="6786224" y="3545112"/>
              <a:ext cx="2194560" cy="1950720"/>
            </a:xfrm>
            <a:prstGeom prst="rect">
              <a:avLst/>
            </a:prstGeom>
            <a:solidFill>
              <a:srgbClr val="2B4E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9" name="任意多边形 8"/>
            <p:cNvSpPr/>
            <p:nvPr/>
          </p:nvSpPr>
          <p:spPr>
            <a:xfrm>
              <a:off x="7545366" y="4182334"/>
              <a:ext cx="676276" cy="676276"/>
            </a:xfrm>
            <a:custGeom>
              <a:avLst/>
              <a:gdLst>
                <a:gd name="connsiteX0" fmla="*/ 286148 w 676276"/>
                <a:gd name="connsiteY0" fmla="*/ 294640 h 676276"/>
                <a:gd name="connsiteX1" fmla="*/ 286148 w 676276"/>
                <a:gd name="connsiteY1" fmla="*/ 577850 h 676276"/>
                <a:gd name="connsiteX2" fmla="*/ 390129 w 676276"/>
                <a:gd name="connsiteY2" fmla="*/ 577850 h 676276"/>
                <a:gd name="connsiteX3" fmla="*/ 390129 w 676276"/>
                <a:gd name="connsiteY3" fmla="*/ 294640 h 676276"/>
                <a:gd name="connsiteX4" fmla="*/ 338139 w 676276"/>
                <a:gd name="connsiteY4" fmla="*/ 98426 h 676276"/>
                <a:gd name="connsiteX5" fmla="*/ 261145 w 676276"/>
                <a:gd name="connsiteY5" fmla="*/ 175420 h 676276"/>
                <a:gd name="connsiteX6" fmla="*/ 338139 w 676276"/>
                <a:gd name="connsiteY6" fmla="*/ 252414 h 676276"/>
                <a:gd name="connsiteX7" fmla="*/ 415133 w 676276"/>
                <a:gd name="connsiteY7" fmla="*/ 175420 h 676276"/>
                <a:gd name="connsiteX8" fmla="*/ 338139 w 676276"/>
                <a:gd name="connsiteY8" fmla="*/ 98426 h 676276"/>
                <a:gd name="connsiteX9" fmla="*/ 338138 w 676276"/>
                <a:gd name="connsiteY9" fmla="*/ 0 h 676276"/>
                <a:gd name="connsiteX10" fmla="*/ 676276 w 676276"/>
                <a:gd name="connsiteY10" fmla="*/ 338138 h 676276"/>
                <a:gd name="connsiteX11" fmla="*/ 338138 w 676276"/>
                <a:gd name="connsiteY11" fmla="*/ 676276 h 676276"/>
                <a:gd name="connsiteX12" fmla="*/ 0 w 676276"/>
                <a:gd name="connsiteY12" fmla="*/ 338138 h 676276"/>
                <a:gd name="connsiteX13" fmla="*/ 338138 w 676276"/>
                <a:gd name="connsiteY13" fmla="*/ 0 h 676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76276" h="676276">
                  <a:moveTo>
                    <a:pt x="286148" y="294640"/>
                  </a:moveTo>
                  <a:lnTo>
                    <a:pt x="286148" y="577850"/>
                  </a:lnTo>
                  <a:lnTo>
                    <a:pt x="390129" y="577850"/>
                  </a:lnTo>
                  <a:lnTo>
                    <a:pt x="390129" y="294640"/>
                  </a:lnTo>
                  <a:close/>
                  <a:moveTo>
                    <a:pt x="338139" y="98426"/>
                  </a:moveTo>
                  <a:cubicBezTo>
                    <a:pt x="295616" y="98426"/>
                    <a:pt x="261145" y="132897"/>
                    <a:pt x="261145" y="175420"/>
                  </a:cubicBezTo>
                  <a:cubicBezTo>
                    <a:pt x="261145" y="217943"/>
                    <a:pt x="295616" y="252414"/>
                    <a:pt x="338139" y="252414"/>
                  </a:cubicBezTo>
                  <a:cubicBezTo>
                    <a:pt x="380662" y="252414"/>
                    <a:pt x="415133" y="217943"/>
                    <a:pt x="415133" y="175420"/>
                  </a:cubicBezTo>
                  <a:cubicBezTo>
                    <a:pt x="415133" y="132897"/>
                    <a:pt x="380662" y="98426"/>
                    <a:pt x="338139" y="98426"/>
                  </a:cubicBezTo>
                  <a:close/>
                  <a:moveTo>
                    <a:pt x="338138" y="0"/>
                  </a:moveTo>
                  <a:cubicBezTo>
                    <a:pt x="524886" y="0"/>
                    <a:pt x="676276" y="151390"/>
                    <a:pt x="676276" y="338138"/>
                  </a:cubicBezTo>
                  <a:cubicBezTo>
                    <a:pt x="676276" y="524886"/>
                    <a:pt x="524886" y="676276"/>
                    <a:pt x="338138" y="676276"/>
                  </a:cubicBezTo>
                  <a:cubicBezTo>
                    <a:pt x="151390" y="676276"/>
                    <a:pt x="0" y="524886"/>
                    <a:pt x="0" y="338138"/>
                  </a:cubicBezTo>
                  <a:cubicBezTo>
                    <a:pt x="0" y="151390"/>
                    <a:pt x="151390" y="0"/>
                    <a:pt x="33813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grpSp>
      <p:grpSp>
        <p:nvGrpSpPr>
          <p:cNvPr id="23" name="组合 22"/>
          <p:cNvGrpSpPr/>
          <p:nvPr/>
        </p:nvGrpSpPr>
        <p:grpSpPr>
          <a:xfrm>
            <a:off x="9314901" y="3545112"/>
            <a:ext cx="2193766" cy="1950720"/>
            <a:chOff x="9316064" y="3545112"/>
            <a:chExt cx="2194560" cy="1950720"/>
          </a:xfrm>
        </p:grpSpPr>
        <p:sp>
          <p:nvSpPr>
            <p:cNvPr id="7" name="矩形 6"/>
            <p:cNvSpPr/>
            <p:nvPr/>
          </p:nvSpPr>
          <p:spPr>
            <a:xfrm>
              <a:off x="9316064" y="3545112"/>
              <a:ext cx="2194560" cy="1950720"/>
            </a:xfrm>
            <a:prstGeom prst="rect">
              <a:avLst/>
            </a:prstGeom>
            <a:solidFill>
              <a:srgbClr val="2B4E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11" name="任意多边形 10"/>
            <p:cNvSpPr/>
            <p:nvPr/>
          </p:nvSpPr>
          <p:spPr>
            <a:xfrm>
              <a:off x="10104185" y="4135290"/>
              <a:ext cx="618319" cy="770365"/>
            </a:xfrm>
            <a:custGeom>
              <a:avLst/>
              <a:gdLst>
                <a:gd name="connsiteX0" fmla="*/ 309159 w 618319"/>
                <a:gd name="connsiteY0" fmla="*/ 624340 h 770365"/>
                <a:gd name="connsiteX1" fmla="*/ 262285 w 618319"/>
                <a:gd name="connsiteY1" fmla="*/ 671214 h 770365"/>
                <a:gd name="connsiteX2" fmla="*/ 309159 w 618319"/>
                <a:gd name="connsiteY2" fmla="*/ 718088 h 770365"/>
                <a:gd name="connsiteX3" fmla="*/ 356033 w 618319"/>
                <a:gd name="connsiteY3" fmla="*/ 671214 h 770365"/>
                <a:gd name="connsiteX4" fmla="*/ 309159 w 618319"/>
                <a:gd name="connsiteY4" fmla="*/ 624340 h 770365"/>
                <a:gd name="connsiteX5" fmla="*/ 150366 w 618319"/>
                <a:gd name="connsiteY5" fmla="*/ 52278 h 770365"/>
                <a:gd name="connsiteX6" fmla="*/ 70967 w 618319"/>
                <a:gd name="connsiteY6" fmla="*/ 131677 h 770365"/>
                <a:gd name="connsiteX7" fmla="*/ 70967 w 618319"/>
                <a:gd name="connsiteY7" fmla="*/ 524668 h 770365"/>
                <a:gd name="connsiteX8" fmla="*/ 150366 w 618319"/>
                <a:gd name="connsiteY8" fmla="*/ 604067 h 770365"/>
                <a:gd name="connsiteX9" fmla="*/ 467951 w 618319"/>
                <a:gd name="connsiteY9" fmla="*/ 604067 h 770365"/>
                <a:gd name="connsiteX10" fmla="*/ 547350 w 618319"/>
                <a:gd name="connsiteY10" fmla="*/ 524668 h 770365"/>
                <a:gd name="connsiteX11" fmla="*/ 547350 w 618319"/>
                <a:gd name="connsiteY11" fmla="*/ 131677 h 770365"/>
                <a:gd name="connsiteX12" fmla="*/ 467951 w 618319"/>
                <a:gd name="connsiteY12" fmla="*/ 52278 h 770365"/>
                <a:gd name="connsiteX13" fmla="*/ 103055 w 618319"/>
                <a:gd name="connsiteY13" fmla="*/ 0 h 770365"/>
                <a:gd name="connsiteX14" fmla="*/ 515264 w 618319"/>
                <a:gd name="connsiteY14" fmla="*/ 0 h 770365"/>
                <a:gd name="connsiteX15" fmla="*/ 618319 w 618319"/>
                <a:gd name="connsiteY15" fmla="*/ 103055 h 770365"/>
                <a:gd name="connsiteX16" fmla="*/ 618319 w 618319"/>
                <a:gd name="connsiteY16" fmla="*/ 667310 h 770365"/>
                <a:gd name="connsiteX17" fmla="*/ 515264 w 618319"/>
                <a:gd name="connsiteY17" fmla="*/ 770365 h 770365"/>
                <a:gd name="connsiteX18" fmla="*/ 103055 w 618319"/>
                <a:gd name="connsiteY18" fmla="*/ 770365 h 770365"/>
                <a:gd name="connsiteX19" fmla="*/ 0 w 618319"/>
                <a:gd name="connsiteY19" fmla="*/ 667310 h 770365"/>
                <a:gd name="connsiteX20" fmla="*/ 0 w 618319"/>
                <a:gd name="connsiteY20" fmla="*/ 103055 h 770365"/>
                <a:gd name="connsiteX21" fmla="*/ 103055 w 618319"/>
                <a:gd name="connsiteY21" fmla="*/ 0 h 770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18319" h="770365">
                  <a:moveTo>
                    <a:pt x="309159" y="624340"/>
                  </a:moveTo>
                  <a:cubicBezTo>
                    <a:pt x="283271" y="624340"/>
                    <a:pt x="262285" y="645326"/>
                    <a:pt x="262285" y="671214"/>
                  </a:cubicBezTo>
                  <a:cubicBezTo>
                    <a:pt x="262285" y="697102"/>
                    <a:pt x="283271" y="718088"/>
                    <a:pt x="309159" y="718088"/>
                  </a:cubicBezTo>
                  <a:cubicBezTo>
                    <a:pt x="335047" y="718088"/>
                    <a:pt x="356033" y="697102"/>
                    <a:pt x="356033" y="671214"/>
                  </a:cubicBezTo>
                  <a:cubicBezTo>
                    <a:pt x="356033" y="645326"/>
                    <a:pt x="335047" y="624340"/>
                    <a:pt x="309159" y="624340"/>
                  </a:cubicBezTo>
                  <a:close/>
                  <a:moveTo>
                    <a:pt x="150366" y="52278"/>
                  </a:moveTo>
                  <a:cubicBezTo>
                    <a:pt x="106515" y="52278"/>
                    <a:pt x="70967" y="87826"/>
                    <a:pt x="70967" y="131677"/>
                  </a:cubicBezTo>
                  <a:lnTo>
                    <a:pt x="70967" y="524668"/>
                  </a:lnTo>
                  <a:cubicBezTo>
                    <a:pt x="70967" y="568519"/>
                    <a:pt x="106515" y="604067"/>
                    <a:pt x="150366" y="604067"/>
                  </a:cubicBezTo>
                  <a:lnTo>
                    <a:pt x="467951" y="604067"/>
                  </a:lnTo>
                  <a:cubicBezTo>
                    <a:pt x="511802" y="604067"/>
                    <a:pt x="547350" y="568519"/>
                    <a:pt x="547350" y="524668"/>
                  </a:cubicBezTo>
                  <a:lnTo>
                    <a:pt x="547350" y="131677"/>
                  </a:lnTo>
                  <a:cubicBezTo>
                    <a:pt x="547350" y="87826"/>
                    <a:pt x="511802" y="52278"/>
                    <a:pt x="467951" y="52278"/>
                  </a:cubicBezTo>
                  <a:close/>
                  <a:moveTo>
                    <a:pt x="103055" y="0"/>
                  </a:moveTo>
                  <a:lnTo>
                    <a:pt x="515264" y="0"/>
                  </a:lnTo>
                  <a:cubicBezTo>
                    <a:pt x="572180" y="0"/>
                    <a:pt x="618319" y="46139"/>
                    <a:pt x="618319" y="103055"/>
                  </a:cubicBezTo>
                  <a:lnTo>
                    <a:pt x="618319" y="667310"/>
                  </a:lnTo>
                  <a:cubicBezTo>
                    <a:pt x="618319" y="724226"/>
                    <a:pt x="572180" y="770365"/>
                    <a:pt x="515264" y="770365"/>
                  </a:cubicBezTo>
                  <a:lnTo>
                    <a:pt x="103055" y="770365"/>
                  </a:lnTo>
                  <a:cubicBezTo>
                    <a:pt x="46139" y="770365"/>
                    <a:pt x="0" y="724226"/>
                    <a:pt x="0" y="667310"/>
                  </a:cubicBezTo>
                  <a:lnTo>
                    <a:pt x="0" y="103055"/>
                  </a:lnTo>
                  <a:cubicBezTo>
                    <a:pt x="0" y="46139"/>
                    <a:pt x="46139" y="0"/>
                    <a:pt x="10305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grpSp>
      <p:grpSp>
        <p:nvGrpSpPr>
          <p:cNvPr id="10" name="组合 9"/>
          <p:cNvGrpSpPr/>
          <p:nvPr/>
        </p:nvGrpSpPr>
        <p:grpSpPr>
          <a:xfrm>
            <a:off x="6785975" y="1198152"/>
            <a:ext cx="2193766" cy="1950720"/>
            <a:chOff x="6786224" y="1198152"/>
            <a:chExt cx="2194560" cy="1950720"/>
          </a:xfrm>
        </p:grpSpPr>
        <p:sp>
          <p:nvSpPr>
            <p:cNvPr id="5" name="矩形 4"/>
            <p:cNvSpPr/>
            <p:nvPr/>
          </p:nvSpPr>
          <p:spPr>
            <a:xfrm>
              <a:off x="6786224" y="1198152"/>
              <a:ext cx="2194560" cy="1950720"/>
            </a:xfrm>
            <a:prstGeom prst="rect">
              <a:avLst/>
            </a:prstGeom>
            <a:solidFill>
              <a:srgbClr val="2B4E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grpSp>
          <p:nvGrpSpPr>
            <p:cNvPr id="12" name="组合 11"/>
            <p:cNvGrpSpPr/>
            <p:nvPr/>
          </p:nvGrpSpPr>
          <p:grpSpPr>
            <a:xfrm>
              <a:off x="7592992" y="1875856"/>
              <a:ext cx="581025" cy="595313"/>
              <a:chOff x="8191500" y="1914525"/>
              <a:chExt cx="581025" cy="595313"/>
            </a:xfrm>
          </p:grpSpPr>
          <p:sp>
            <p:nvSpPr>
              <p:cNvPr id="13" name="矩形 12"/>
              <p:cNvSpPr/>
              <p:nvPr/>
            </p:nvSpPr>
            <p:spPr>
              <a:xfrm>
                <a:off x="8191500" y="2071688"/>
                <a:ext cx="161925" cy="4381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14" name="矩形 13"/>
              <p:cNvSpPr/>
              <p:nvPr/>
            </p:nvSpPr>
            <p:spPr>
              <a:xfrm>
                <a:off x="8401050" y="2209800"/>
                <a:ext cx="161925" cy="3000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15" name="矩形 14"/>
              <p:cNvSpPr/>
              <p:nvPr/>
            </p:nvSpPr>
            <p:spPr>
              <a:xfrm>
                <a:off x="8610600" y="1914525"/>
                <a:ext cx="161925" cy="5953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grpSp>
      </p:grpSp>
      <p:grpSp>
        <p:nvGrpSpPr>
          <p:cNvPr id="22" name="组合 21"/>
          <p:cNvGrpSpPr/>
          <p:nvPr/>
        </p:nvGrpSpPr>
        <p:grpSpPr>
          <a:xfrm>
            <a:off x="9314901" y="1198152"/>
            <a:ext cx="2193766" cy="1950720"/>
            <a:chOff x="9316064" y="1198152"/>
            <a:chExt cx="2194560" cy="1950720"/>
          </a:xfrm>
        </p:grpSpPr>
        <p:sp>
          <p:nvSpPr>
            <p:cNvPr id="6" name="矩形 5"/>
            <p:cNvSpPr/>
            <p:nvPr/>
          </p:nvSpPr>
          <p:spPr>
            <a:xfrm>
              <a:off x="9316064" y="1198152"/>
              <a:ext cx="2194560" cy="1950720"/>
            </a:xfrm>
            <a:prstGeom prst="rect">
              <a:avLst/>
            </a:prstGeom>
            <a:solidFill>
              <a:srgbClr val="2B4E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grpSp>
          <p:nvGrpSpPr>
            <p:cNvPr id="16" name="组合 15"/>
            <p:cNvGrpSpPr/>
            <p:nvPr/>
          </p:nvGrpSpPr>
          <p:grpSpPr>
            <a:xfrm>
              <a:off x="10099236" y="1864759"/>
              <a:ext cx="628216" cy="617507"/>
              <a:chOff x="10661650" y="1922493"/>
              <a:chExt cx="628216" cy="617507"/>
            </a:xfrm>
          </p:grpSpPr>
          <p:sp>
            <p:nvSpPr>
              <p:cNvPr id="17" name="饼形 16"/>
              <p:cNvSpPr/>
              <p:nvPr/>
            </p:nvSpPr>
            <p:spPr>
              <a:xfrm>
                <a:off x="10661650" y="1990725"/>
                <a:ext cx="549275" cy="549275"/>
              </a:xfrm>
              <a:prstGeom prst="pi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18" name="饼形 17"/>
              <p:cNvSpPr/>
              <p:nvPr/>
            </p:nvSpPr>
            <p:spPr>
              <a:xfrm rot="12455629">
                <a:off x="10771647" y="1922493"/>
                <a:ext cx="518219" cy="512981"/>
              </a:xfrm>
              <a:prstGeom prst="pie">
                <a:avLst>
                  <a:gd name="adj1" fmla="val 3645660"/>
                  <a:gd name="adj2" fmla="val 933418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grpSp>
      </p:grpSp>
      <p:sp>
        <p:nvSpPr>
          <p:cNvPr id="19" name="左弧形箭头 18"/>
          <p:cNvSpPr/>
          <p:nvPr/>
        </p:nvSpPr>
        <p:spPr>
          <a:xfrm>
            <a:off x="8247579" y="2709415"/>
            <a:ext cx="731256" cy="1216152"/>
          </a:xfrm>
          <a:prstGeom prst="curvedRightArrow">
            <a:avLst/>
          </a:prstGeom>
          <a:solidFill>
            <a:srgbClr val="2790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20" name="右弧形箭头 19"/>
          <p:cNvSpPr/>
          <p:nvPr/>
        </p:nvSpPr>
        <p:spPr>
          <a:xfrm rot="10800000" flipH="1">
            <a:off x="9322878" y="2630600"/>
            <a:ext cx="730536" cy="1216800"/>
          </a:xfrm>
          <a:prstGeom prst="curvedLeftArrow">
            <a:avLst/>
          </a:prstGeom>
          <a:solidFill>
            <a:srgbClr val="2790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21" name="矩形 20"/>
          <p:cNvSpPr/>
          <p:nvPr/>
        </p:nvSpPr>
        <p:spPr>
          <a:xfrm>
            <a:off x="6268002" y="1201964"/>
            <a:ext cx="161942" cy="534171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grpSp>
        <p:nvGrpSpPr>
          <p:cNvPr id="77" name="组合 76"/>
          <p:cNvGrpSpPr/>
          <p:nvPr/>
        </p:nvGrpSpPr>
        <p:grpSpPr>
          <a:xfrm>
            <a:off x="714124" y="2613749"/>
            <a:ext cx="6070945" cy="337015"/>
            <a:chOff x="881754" y="1577566"/>
            <a:chExt cx="6073141" cy="337015"/>
          </a:xfrm>
        </p:grpSpPr>
        <p:grpSp>
          <p:nvGrpSpPr>
            <p:cNvPr id="25" name="组合 24"/>
            <p:cNvGrpSpPr/>
            <p:nvPr/>
          </p:nvGrpSpPr>
          <p:grpSpPr>
            <a:xfrm>
              <a:off x="881754" y="1608961"/>
              <a:ext cx="227121" cy="232706"/>
              <a:chOff x="8191500" y="1914525"/>
              <a:chExt cx="581025" cy="595313"/>
            </a:xfrm>
          </p:grpSpPr>
          <p:sp>
            <p:nvSpPr>
              <p:cNvPr id="26" name="矩形 25"/>
              <p:cNvSpPr/>
              <p:nvPr/>
            </p:nvSpPr>
            <p:spPr>
              <a:xfrm>
                <a:off x="8191500" y="2071688"/>
                <a:ext cx="161925" cy="438150"/>
              </a:xfrm>
              <a:prstGeom prst="rect">
                <a:avLst/>
              </a:prstGeom>
              <a:solidFill>
                <a:srgbClr val="2B4E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27" name="矩形 26"/>
              <p:cNvSpPr/>
              <p:nvPr/>
            </p:nvSpPr>
            <p:spPr>
              <a:xfrm>
                <a:off x="8401050" y="2209800"/>
                <a:ext cx="161925" cy="300038"/>
              </a:xfrm>
              <a:prstGeom prst="rect">
                <a:avLst/>
              </a:prstGeom>
              <a:solidFill>
                <a:srgbClr val="2B4E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28" name="矩形 27"/>
              <p:cNvSpPr/>
              <p:nvPr/>
            </p:nvSpPr>
            <p:spPr>
              <a:xfrm>
                <a:off x="8610600" y="1914525"/>
                <a:ext cx="161925" cy="595313"/>
              </a:xfrm>
              <a:prstGeom prst="rect">
                <a:avLst/>
              </a:prstGeom>
              <a:solidFill>
                <a:srgbClr val="2B4E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grpSp>
        <p:sp>
          <p:nvSpPr>
            <p:cNvPr id="69" name="矩形 68"/>
            <p:cNvSpPr/>
            <p:nvPr/>
          </p:nvSpPr>
          <p:spPr>
            <a:xfrm>
              <a:off x="1114158" y="1577566"/>
              <a:ext cx="5840737" cy="337015"/>
            </a:xfrm>
            <a:prstGeom prst="rect">
              <a:avLst/>
            </a:prstGeom>
          </p:spPr>
          <p:txBody>
            <a:bodyPr wrap="square">
              <a:spAutoFit/>
            </a:bodyPr>
            <a:lstStyle/>
            <a:p>
              <a:pPr defTabSz="914217">
                <a:lnSpc>
                  <a:spcPct val="125000"/>
                </a:lnSpc>
              </a:pPr>
              <a:r>
                <a:rPr lang="zh-CN" altLang="en-US" sz="1400" dirty="0">
                  <a:solidFill>
                    <a:prstClr val="black">
                      <a:lumMod val="50000"/>
                      <a:lumOff val="50000"/>
                    </a:prstClr>
                  </a:solidFill>
                  <a:latin typeface="微软雅黑" pitchFamily="34" charset="-122"/>
                  <a:ea typeface="微软雅黑" pitchFamily="34" charset="-122"/>
                </a:rPr>
                <a:t>请插入文本的内容请插入文本的内容请插入文本的内容</a:t>
              </a:r>
              <a:endParaRPr lang="zh-CN" altLang="en-US" sz="1400" spc="30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grpSp>
        <p:nvGrpSpPr>
          <p:cNvPr id="76" name="组合 75"/>
          <p:cNvGrpSpPr/>
          <p:nvPr/>
        </p:nvGrpSpPr>
        <p:grpSpPr>
          <a:xfrm>
            <a:off x="688632" y="3158048"/>
            <a:ext cx="5644860" cy="337015"/>
            <a:chOff x="873028" y="2736096"/>
            <a:chExt cx="5646902" cy="337015"/>
          </a:xfrm>
        </p:grpSpPr>
        <p:grpSp>
          <p:nvGrpSpPr>
            <p:cNvPr id="58" name="组合 57"/>
            <p:cNvGrpSpPr/>
            <p:nvPr/>
          </p:nvGrpSpPr>
          <p:grpSpPr>
            <a:xfrm>
              <a:off x="873028" y="2771463"/>
              <a:ext cx="244571" cy="240402"/>
              <a:chOff x="10661650" y="1922493"/>
              <a:chExt cx="628216" cy="617507"/>
            </a:xfrm>
          </p:grpSpPr>
          <p:sp>
            <p:nvSpPr>
              <p:cNvPr id="59" name="饼形 58"/>
              <p:cNvSpPr/>
              <p:nvPr/>
            </p:nvSpPr>
            <p:spPr>
              <a:xfrm>
                <a:off x="10661650" y="1990725"/>
                <a:ext cx="549275" cy="549275"/>
              </a:xfrm>
              <a:prstGeom prst="pie">
                <a:avLst/>
              </a:prstGeom>
              <a:solidFill>
                <a:srgbClr val="2B4E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60" name="饼形 59"/>
              <p:cNvSpPr/>
              <p:nvPr/>
            </p:nvSpPr>
            <p:spPr>
              <a:xfrm rot="12455629">
                <a:off x="10771647" y="1922493"/>
                <a:ext cx="518219" cy="512981"/>
              </a:xfrm>
              <a:prstGeom prst="pie">
                <a:avLst>
                  <a:gd name="adj1" fmla="val 3645660"/>
                  <a:gd name="adj2" fmla="val 9334181"/>
                </a:avLst>
              </a:prstGeom>
              <a:solidFill>
                <a:srgbClr val="2B4E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grpSp>
        <p:sp>
          <p:nvSpPr>
            <p:cNvPr id="71" name="矩形 70"/>
            <p:cNvSpPr/>
            <p:nvPr/>
          </p:nvSpPr>
          <p:spPr>
            <a:xfrm>
              <a:off x="1114158" y="2736096"/>
              <a:ext cx="5405772" cy="337015"/>
            </a:xfrm>
            <a:prstGeom prst="rect">
              <a:avLst/>
            </a:prstGeom>
          </p:spPr>
          <p:txBody>
            <a:bodyPr wrap="square">
              <a:spAutoFit/>
            </a:bodyPr>
            <a:lstStyle/>
            <a:p>
              <a:pPr defTabSz="914217">
                <a:lnSpc>
                  <a:spcPct val="125000"/>
                </a:lnSpc>
              </a:pPr>
              <a:r>
                <a:rPr lang="zh-CN" altLang="en-US" sz="1400" dirty="0">
                  <a:solidFill>
                    <a:prstClr val="black">
                      <a:lumMod val="50000"/>
                      <a:lumOff val="50000"/>
                    </a:prstClr>
                  </a:solidFill>
                  <a:latin typeface="微软雅黑" pitchFamily="34" charset="-122"/>
                  <a:ea typeface="微软雅黑" pitchFamily="34" charset="-122"/>
                </a:rPr>
                <a:t>请插入文本的内容请插入文本的内容请插入文本的内容</a:t>
              </a:r>
              <a:endParaRPr lang="zh-CN" altLang="en-US" sz="1400" spc="30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grpSp>
        <p:nvGrpSpPr>
          <p:cNvPr id="75" name="组合 74"/>
          <p:cNvGrpSpPr/>
          <p:nvPr/>
        </p:nvGrpSpPr>
        <p:grpSpPr>
          <a:xfrm>
            <a:off x="690414" y="3751190"/>
            <a:ext cx="5643077" cy="337015"/>
            <a:chOff x="874812" y="3912433"/>
            <a:chExt cx="5645118" cy="337015"/>
          </a:xfrm>
        </p:grpSpPr>
        <p:sp>
          <p:nvSpPr>
            <p:cNvPr id="56" name="任意多边形 55"/>
            <p:cNvSpPr/>
            <p:nvPr/>
          </p:nvSpPr>
          <p:spPr>
            <a:xfrm>
              <a:off x="874812" y="3941661"/>
              <a:ext cx="241001" cy="241001"/>
            </a:xfrm>
            <a:custGeom>
              <a:avLst/>
              <a:gdLst>
                <a:gd name="connsiteX0" fmla="*/ 286148 w 676276"/>
                <a:gd name="connsiteY0" fmla="*/ 294640 h 676276"/>
                <a:gd name="connsiteX1" fmla="*/ 286148 w 676276"/>
                <a:gd name="connsiteY1" fmla="*/ 577850 h 676276"/>
                <a:gd name="connsiteX2" fmla="*/ 390129 w 676276"/>
                <a:gd name="connsiteY2" fmla="*/ 577850 h 676276"/>
                <a:gd name="connsiteX3" fmla="*/ 390129 w 676276"/>
                <a:gd name="connsiteY3" fmla="*/ 294640 h 676276"/>
                <a:gd name="connsiteX4" fmla="*/ 338139 w 676276"/>
                <a:gd name="connsiteY4" fmla="*/ 98426 h 676276"/>
                <a:gd name="connsiteX5" fmla="*/ 261145 w 676276"/>
                <a:gd name="connsiteY5" fmla="*/ 175420 h 676276"/>
                <a:gd name="connsiteX6" fmla="*/ 338139 w 676276"/>
                <a:gd name="connsiteY6" fmla="*/ 252414 h 676276"/>
                <a:gd name="connsiteX7" fmla="*/ 415133 w 676276"/>
                <a:gd name="connsiteY7" fmla="*/ 175420 h 676276"/>
                <a:gd name="connsiteX8" fmla="*/ 338139 w 676276"/>
                <a:gd name="connsiteY8" fmla="*/ 98426 h 676276"/>
                <a:gd name="connsiteX9" fmla="*/ 338138 w 676276"/>
                <a:gd name="connsiteY9" fmla="*/ 0 h 676276"/>
                <a:gd name="connsiteX10" fmla="*/ 676276 w 676276"/>
                <a:gd name="connsiteY10" fmla="*/ 338138 h 676276"/>
                <a:gd name="connsiteX11" fmla="*/ 338138 w 676276"/>
                <a:gd name="connsiteY11" fmla="*/ 676276 h 676276"/>
                <a:gd name="connsiteX12" fmla="*/ 0 w 676276"/>
                <a:gd name="connsiteY12" fmla="*/ 338138 h 676276"/>
                <a:gd name="connsiteX13" fmla="*/ 338138 w 676276"/>
                <a:gd name="connsiteY13" fmla="*/ 0 h 676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76276" h="676276">
                  <a:moveTo>
                    <a:pt x="286148" y="294640"/>
                  </a:moveTo>
                  <a:lnTo>
                    <a:pt x="286148" y="577850"/>
                  </a:lnTo>
                  <a:lnTo>
                    <a:pt x="390129" y="577850"/>
                  </a:lnTo>
                  <a:lnTo>
                    <a:pt x="390129" y="294640"/>
                  </a:lnTo>
                  <a:close/>
                  <a:moveTo>
                    <a:pt x="338139" y="98426"/>
                  </a:moveTo>
                  <a:cubicBezTo>
                    <a:pt x="295616" y="98426"/>
                    <a:pt x="261145" y="132897"/>
                    <a:pt x="261145" y="175420"/>
                  </a:cubicBezTo>
                  <a:cubicBezTo>
                    <a:pt x="261145" y="217943"/>
                    <a:pt x="295616" y="252414"/>
                    <a:pt x="338139" y="252414"/>
                  </a:cubicBezTo>
                  <a:cubicBezTo>
                    <a:pt x="380662" y="252414"/>
                    <a:pt x="415133" y="217943"/>
                    <a:pt x="415133" y="175420"/>
                  </a:cubicBezTo>
                  <a:cubicBezTo>
                    <a:pt x="415133" y="132897"/>
                    <a:pt x="380662" y="98426"/>
                    <a:pt x="338139" y="98426"/>
                  </a:cubicBezTo>
                  <a:close/>
                  <a:moveTo>
                    <a:pt x="338138" y="0"/>
                  </a:moveTo>
                  <a:cubicBezTo>
                    <a:pt x="524886" y="0"/>
                    <a:pt x="676276" y="151390"/>
                    <a:pt x="676276" y="338138"/>
                  </a:cubicBezTo>
                  <a:cubicBezTo>
                    <a:pt x="676276" y="524886"/>
                    <a:pt x="524886" y="676276"/>
                    <a:pt x="338138" y="676276"/>
                  </a:cubicBezTo>
                  <a:cubicBezTo>
                    <a:pt x="151390" y="676276"/>
                    <a:pt x="0" y="524886"/>
                    <a:pt x="0" y="338138"/>
                  </a:cubicBezTo>
                  <a:cubicBezTo>
                    <a:pt x="0" y="151390"/>
                    <a:pt x="151390" y="0"/>
                    <a:pt x="338138" y="0"/>
                  </a:cubicBezTo>
                  <a:close/>
                </a:path>
              </a:pathLst>
            </a:custGeom>
            <a:solidFill>
              <a:srgbClr val="2B4E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72" name="矩形 71"/>
            <p:cNvSpPr/>
            <p:nvPr/>
          </p:nvSpPr>
          <p:spPr>
            <a:xfrm>
              <a:off x="1114158" y="3912433"/>
              <a:ext cx="5405772" cy="337015"/>
            </a:xfrm>
            <a:prstGeom prst="rect">
              <a:avLst/>
            </a:prstGeom>
          </p:spPr>
          <p:txBody>
            <a:bodyPr wrap="square">
              <a:spAutoFit/>
            </a:bodyPr>
            <a:lstStyle/>
            <a:p>
              <a:pPr defTabSz="914217">
                <a:lnSpc>
                  <a:spcPct val="125000"/>
                </a:lnSpc>
              </a:pPr>
              <a:r>
                <a:rPr lang="zh-CN" altLang="en-US" sz="1400" dirty="0">
                  <a:solidFill>
                    <a:prstClr val="black">
                      <a:lumMod val="50000"/>
                      <a:lumOff val="50000"/>
                    </a:prstClr>
                  </a:solidFill>
                  <a:latin typeface="微软雅黑" pitchFamily="34" charset="-122"/>
                  <a:ea typeface="微软雅黑" pitchFamily="34" charset="-122"/>
                </a:rPr>
                <a:t>请插入文本的内容请插入文本的内容请插入文本的内容</a:t>
              </a:r>
              <a:endParaRPr lang="zh-CN" altLang="en-US" sz="1400" spc="30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grpSp>
        <p:nvGrpSpPr>
          <p:cNvPr id="74" name="组合 73"/>
          <p:cNvGrpSpPr/>
          <p:nvPr/>
        </p:nvGrpSpPr>
        <p:grpSpPr>
          <a:xfrm>
            <a:off x="715746" y="4344332"/>
            <a:ext cx="5849987" cy="337015"/>
            <a:chOff x="900151" y="5221049"/>
            <a:chExt cx="5852103" cy="337015"/>
          </a:xfrm>
        </p:grpSpPr>
        <p:sp>
          <p:nvSpPr>
            <p:cNvPr id="62" name="任意多边形 61"/>
            <p:cNvSpPr/>
            <p:nvPr/>
          </p:nvSpPr>
          <p:spPr>
            <a:xfrm>
              <a:off x="900151" y="5234378"/>
              <a:ext cx="220808" cy="275105"/>
            </a:xfrm>
            <a:custGeom>
              <a:avLst/>
              <a:gdLst>
                <a:gd name="connsiteX0" fmla="*/ 309159 w 618319"/>
                <a:gd name="connsiteY0" fmla="*/ 624340 h 770365"/>
                <a:gd name="connsiteX1" fmla="*/ 262285 w 618319"/>
                <a:gd name="connsiteY1" fmla="*/ 671214 h 770365"/>
                <a:gd name="connsiteX2" fmla="*/ 309159 w 618319"/>
                <a:gd name="connsiteY2" fmla="*/ 718088 h 770365"/>
                <a:gd name="connsiteX3" fmla="*/ 356033 w 618319"/>
                <a:gd name="connsiteY3" fmla="*/ 671214 h 770365"/>
                <a:gd name="connsiteX4" fmla="*/ 309159 w 618319"/>
                <a:gd name="connsiteY4" fmla="*/ 624340 h 770365"/>
                <a:gd name="connsiteX5" fmla="*/ 150366 w 618319"/>
                <a:gd name="connsiteY5" fmla="*/ 52278 h 770365"/>
                <a:gd name="connsiteX6" fmla="*/ 70967 w 618319"/>
                <a:gd name="connsiteY6" fmla="*/ 131677 h 770365"/>
                <a:gd name="connsiteX7" fmla="*/ 70967 w 618319"/>
                <a:gd name="connsiteY7" fmla="*/ 524668 h 770365"/>
                <a:gd name="connsiteX8" fmla="*/ 150366 w 618319"/>
                <a:gd name="connsiteY8" fmla="*/ 604067 h 770365"/>
                <a:gd name="connsiteX9" fmla="*/ 467951 w 618319"/>
                <a:gd name="connsiteY9" fmla="*/ 604067 h 770365"/>
                <a:gd name="connsiteX10" fmla="*/ 547350 w 618319"/>
                <a:gd name="connsiteY10" fmla="*/ 524668 h 770365"/>
                <a:gd name="connsiteX11" fmla="*/ 547350 w 618319"/>
                <a:gd name="connsiteY11" fmla="*/ 131677 h 770365"/>
                <a:gd name="connsiteX12" fmla="*/ 467951 w 618319"/>
                <a:gd name="connsiteY12" fmla="*/ 52278 h 770365"/>
                <a:gd name="connsiteX13" fmla="*/ 103055 w 618319"/>
                <a:gd name="connsiteY13" fmla="*/ 0 h 770365"/>
                <a:gd name="connsiteX14" fmla="*/ 515264 w 618319"/>
                <a:gd name="connsiteY14" fmla="*/ 0 h 770365"/>
                <a:gd name="connsiteX15" fmla="*/ 618319 w 618319"/>
                <a:gd name="connsiteY15" fmla="*/ 103055 h 770365"/>
                <a:gd name="connsiteX16" fmla="*/ 618319 w 618319"/>
                <a:gd name="connsiteY16" fmla="*/ 667310 h 770365"/>
                <a:gd name="connsiteX17" fmla="*/ 515264 w 618319"/>
                <a:gd name="connsiteY17" fmla="*/ 770365 h 770365"/>
                <a:gd name="connsiteX18" fmla="*/ 103055 w 618319"/>
                <a:gd name="connsiteY18" fmla="*/ 770365 h 770365"/>
                <a:gd name="connsiteX19" fmla="*/ 0 w 618319"/>
                <a:gd name="connsiteY19" fmla="*/ 667310 h 770365"/>
                <a:gd name="connsiteX20" fmla="*/ 0 w 618319"/>
                <a:gd name="connsiteY20" fmla="*/ 103055 h 770365"/>
                <a:gd name="connsiteX21" fmla="*/ 103055 w 618319"/>
                <a:gd name="connsiteY21" fmla="*/ 0 h 770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18319" h="770365">
                  <a:moveTo>
                    <a:pt x="309159" y="624340"/>
                  </a:moveTo>
                  <a:cubicBezTo>
                    <a:pt x="283271" y="624340"/>
                    <a:pt x="262285" y="645326"/>
                    <a:pt x="262285" y="671214"/>
                  </a:cubicBezTo>
                  <a:cubicBezTo>
                    <a:pt x="262285" y="697102"/>
                    <a:pt x="283271" y="718088"/>
                    <a:pt x="309159" y="718088"/>
                  </a:cubicBezTo>
                  <a:cubicBezTo>
                    <a:pt x="335047" y="718088"/>
                    <a:pt x="356033" y="697102"/>
                    <a:pt x="356033" y="671214"/>
                  </a:cubicBezTo>
                  <a:cubicBezTo>
                    <a:pt x="356033" y="645326"/>
                    <a:pt x="335047" y="624340"/>
                    <a:pt x="309159" y="624340"/>
                  </a:cubicBezTo>
                  <a:close/>
                  <a:moveTo>
                    <a:pt x="150366" y="52278"/>
                  </a:moveTo>
                  <a:cubicBezTo>
                    <a:pt x="106515" y="52278"/>
                    <a:pt x="70967" y="87826"/>
                    <a:pt x="70967" y="131677"/>
                  </a:cubicBezTo>
                  <a:lnTo>
                    <a:pt x="70967" y="524668"/>
                  </a:lnTo>
                  <a:cubicBezTo>
                    <a:pt x="70967" y="568519"/>
                    <a:pt x="106515" y="604067"/>
                    <a:pt x="150366" y="604067"/>
                  </a:cubicBezTo>
                  <a:lnTo>
                    <a:pt x="467951" y="604067"/>
                  </a:lnTo>
                  <a:cubicBezTo>
                    <a:pt x="511802" y="604067"/>
                    <a:pt x="547350" y="568519"/>
                    <a:pt x="547350" y="524668"/>
                  </a:cubicBezTo>
                  <a:lnTo>
                    <a:pt x="547350" y="131677"/>
                  </a:lnTo>
                  <a:cubicBezTo>
                    <a:pt x="547350" y="87826"/>
                    <a:pt x="511802" y="52278"/>
                    <a:pt x="467951" y="52278"/>
                  </a:cubicBezTo>
                  <a:close/>
                  <a:moveTo>
                    <a:pt x="103055" y="0"/>
                  </a:moveTo>
                  <a:lnTo>
                    <a:pt x="515264" y="0"/>
                  </a:lnTo>
                  <a:cubicBezTo>
                    <a:pt x="572180" y="0"/>
                    <a:pt x="618319" y="46139"/>
                    <a:pt x="618319" y="103055"/>
                  </a:cubicBezTo>
                  <a:lnTo>
                    <a:pt x="618319" y="667310"/>
                  </a:lnTo>
                  <a:cubicBezTo>
                    <a:pt x="618319" y="724226"/>
                    <a:pt x="572180" y="770365"/>
                    <a:pt x="515264" y="770365"/>
                  </a:cubicBezTo>
                  <a:lnTo>
                    <a:pt x="103055" y="770365"/>
                  </a:lnTo>
                  <a:cubicBezTo>
                    <a:pt x="46139" y="770365"/>
                    <a:pt x="0" y="724226"/>
                    <a:pt x="0" y="667310"/>
                  </a:cubicBezTo>
                  <a:lnTo>
                    <a:pt x="0" y="103055"/>
                  </a:lnTo>
                  <a:cubicBezTo>
                    <a:pt x="0" y="46139"/>
                    <a:pt x="46139" y="0"/>
                    <a:pt x="103055" y="0"/>
                  </a:cubicBezTo>
                  <a:close/>
                </a:path>
              </a:pathLst>
            </a:custGeom>
            <a:solidFill>
              <a:srgbClr val="2B4E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73" name="矩形 72"/>
            <p:cNvSpPr/>
            <p:nvPr/>
          </p:nvSpPr>
          <p:spPr>
            <a:xfrm>
              <a:off x="1129398" y="5221049"/>
              <a:ext cx="5622856" cy="337015"/>
            </a:xfrm>
            <a:prstGeom prst="rect">
              <a:avLst/>
            </a:prstGeom>
          </p:spPr>
          <p:txBody>
            <a:bodyPr wrap="square">
              <a:spAutoFit/>
            </a:bodyPr>
            <a:lstStyle/>
            <a:p>
              <a:pPr defTabSz="914217">
                <a:lnSpc>
                  <a:spcPct val="125000"/>
                </a:lnSpc>
              </a:pPr>
              <a:r>
                <a:rPr lang="zh-CN" altLang="en-US" sz="1400" dirty="0">
                  <a:solidFill>
                    <a:prstClr val="black">
                      <a:lumMod val="50000"/>
                      <a:lumOff val="50000"/>
                    </a:prstClr>
                  </a:solidFill>
                  <a:latin typeface="微软雅黑" pitchFamily="34" charset="-122"/>
                  <a:ea typeface="微软雅黑" pitchFamily="34" charset="-122"/>
                </a:rPr>
                <a:t>请插入文本的内容请插入文本的内容请插入文本的内容</a:t>
              </a:r>
              <a:endParaRPr lang="zh-CN" altLang="en-US" sz="1400" spc="30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2205" y="527167"/>
            <a:ext cx="3275415" cy="412672"/>
            <a:chOff x="0" y="527167"/>
            <a:chExt cx="3276600" cy="412672"/>
          </a:xfrm>
        </p:grpSpPr>
        <p:sp>
          <p:nvSpPr>
            <p:cNvPr id="48" name="矩形 47"/>
            <p:cNvSpPr/>
            <p:nvPr/>
          </p:nvSpPr>
          <p:spPr>
            <a:xfrm>
              <a:off x="0" y="527167"/>
              <a:ext cx="2667000" cy="412672"/>
            </a:xfrm>
            <a:prstGeom prst="rect">
              <a:avLst/>
            </a:prstGeom>
            <a:solidFill>
              <a:srgbClr val="2B4E7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49" name="TextBox 73"/>
            <p:cNvSpPr txBox="1"/>
            <p:nvPr/>
          </p:nvSpPr>
          <p:spPr>
            <a:xfrm>
              <a:off x="636270" y="533448"/>
              <a:ext cx="2640330" cy="400110"/>
            </a:xfrm>
            <a:prstGeom prst="rect">
              <a:avLst/>
            </a:prstGeom>
            <a:noFill/>
          </p:spPr>
          <p:txBody>
            <a:bodyPr wrap="square" rtlCol="0">
              <a:spAutoFit/>
            </a:bodyPr>
            <a:lstStyle/>
            <a:p>
              <a:pPr defTabSz="914217"/>
              <a:r>
                <a:rPr lang="zh-CN" altLang="en-US" sz="2000" b="1" spc="300" dirty="0">
                  <a:solidFill>
                    <a:prstClr val="white"/>
                  </a:solidFill>
                  <a:latin typeface="张海山锐线体2.0" panose="02000000000000000000" pitchFamily="2" charset="-122"/>
                  <a:ea typeface="张海山锐线体2.0" panose="02000000000000000000" pitchFamily="2" charset="-122"/>
                </a:rPr>
                <a:t>财务计划</a:t>
              </a:r>
              <a:endParaRPr lang="zh-CN" altLang="en-US" sz="1400" dirty="0">
                <a:solidFill>
                  <a:prstClr val="white"/>
                </a:solidFill>
                <a:latin typeface="Arial" panose="020B0604020202020204" pitchFamily="34" charset="0"/>
                <a:ea typeface="汉仪大宋简" panose="02010609000101010101" pitchFamily="49" charset="-122"/>
                <a:cs typeface="Arial" panose="020B0604020202020204" pitchFamily="34" charset="0"/>
              </a:endParaRPr>
            </a:p>
          </p:txBody>
        </p:sp>
      </p:grpSp>
    </p:spTree>
    <p:extLst>
      <p:ext uri="{BB962C8B-B14F-4D97-AF65-F5344CB8AC3E}">
        <p14:creationId xmlns:p14="http://schemas.microsoft.com/office/powerpoint/2010/main" val="3589670581"/>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0-#ppt_w/2"/>
                                          </p:val>
                                        </p:tav>
                                        <p:tav tm="100000">
                                          <p:val>
                                            <p:strVal val="#ppt_x"/>
                                          </p:val>
                                        </p:tav>
                                      </p:tavLst>
                                    </p:anim>
                                    <p:anim calcmode="lin" valueType="num">
                                      <p:cBhvr additive="base">
                                        <p:cTn id="8" dur="500" fill="hold"/>
                                        <p:tgtEl>
                                          <p:spTgt spid="47"/>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77"/>
                                        </p:tgtEl>
                                        <p:attrNameLst>
                                          <p:attrName>style.visibility</p:attrName>
                                        </p:attrNameLst>
                                      </p:cBhvr>
                                      <p:to>
                                        <p:strVal val="visible"/>
                                      </p:to>
                                    </p:set>
                                    <p:anim calcmode="lin" valueType="num">
                                      <p:cBhvr additive="base">
                                        <p:cTn id="11" dur="500" fill="hold"/>
                                        <p:tgtEl>
                                          <p:spTgt spid="77"/>
                                        </p:tgtEl>
                                        <p:attrNameLst>
                                          <p:attrName>ppt_x</p:attrName>
                                        </p:attrNameLst>
                                      </p:cBhvr>
                                      <p:tavLst>
                                        <p:tav tm="0">
                                          <p:val>
                                            <p:strVal val="0-#ppt_w/2"/>
                                          </p:val>
                                        </p:tav>
                                        <p:tav tm="100000">
                                          <p:val>
                                            <p:strVal val="#ppt_x"/>
                                          </p:val>
                                        </p:tav>
                                      </p:tavLst>
                                    </p:anim>
                                    <p:anim calcmode="lin" valueType="num">
                                      <p:cBhvr additive="base">
                                        <p:cTn id="12" dur="500" fill="hold"/>
                                        <p:tgtEl>
                                          <p:spTgt spid="77"/>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200"/>
                                  </p:stCondLst>
                                  <p:childTnLst>
                                    <p:set>
                                      <p:cBhvr>
                                        <p:cTn id="14" dur="1" fill="hold">
                                          <p:stCondLst>
                                            <p:cond delay="0"/>
                                          </p:stCondLst>
                                        </p:cTn>
                                        <p:tgtEl>
                                          <p:spTgt spid="76"/>
                                        </p:tgtEl>
                                        <p:attrNameLst>
                                          <p:attrName>style.visibility</p:attrName>
                                        </p:attrNameLst>
                                      </p:cBhvr>
                                      <p:to>
                                        <p:strVal val="visible"/>
                                      </p:to>
                                    </p:set>
                                    <p:anim calcmode="lin" valueType="num">
                                      <p:cBhvr additive="base">
                                        <p:cTn id="15" dur="500" fill="hold"/>
                                        <p:tgtEl>
                                          <p:spTgt spid="76"/>
                                        </p:tgtEl>
                                        <p:attrNameLst>
                                          <p:attrName>ppt_x</p:attrName>
                                        </p:attrNameLst>
                                      </p:cBhvr>
                                      <p:tavLst>
                                        <p:tav tm="0">
                                          <p:val>
                                            <p:strVal val="0-#ppt_w/2"/>
                                          </p:val>
                                        </p:tav>
                                        <p:tav tm="100000">
                                          <p:val>
                                            <p:strVal val="#ppt_x"/>
                                          </p:val>
                                        </p:tav>
                                      </p:tavLst>
                                    </p:anim>
                                    <p:anim calcmode="lin" valueType="num">
                                      <p:cBhvr additive="base">
                                        <p:cTn id="16" dur="500" fill="hold"/>
                                        <p:tgtEl>
                                          <p:spTgt spid="76"/>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400"/>
                                  </p:stCondLst>
                                  <p:childTnLst>
                                    <p:set>
                                      <p:cBhvr>
                                        <p:cTn id="18" dur="1" fill="hold">
                                          <p:stCondLst>
                                            <p:cond delay="0"/>
                                          </p:stCondLst>
                                        </p:cTn>
                                        <p:tgtEl>
                                          <p:spTgt spid="75"/>
                                        </p:tgtEl>
                                        <p:attrNameLst>
                                          <p:attrName>style.visibility</p:attrName>
                                        </p:attrNameLst>
                                      </p:cBhvr>
                                      <p:to>
                                        <p:strVal val="visible"/>
                                      </p:to>
                                    </p:set>
                                    <p:anim calcmode="lin" valueType="num">
                                      <p:cBhvr additive="base">
                                        <p:cTn id="19" dur="500" fill="hold"/>
                                        <p:tgtEl>
                                          <p:spTgt spid="75"/>
                                        </p:tgtEl>
                                        <p:attrNameLst>
                                          <p:attrName>ppt_x</p:attrName>
                                        </p:attrNameLst>
                                      </p:cBhvr>
                                      <p:tavLst>
                                        <p:tav tm="0">
                                          <p:val>
                                            <p:strVal val="0-#ppt_w/2"/>
                                          </p:val>
                                        </p:tav>
                                        <p:tav tm="100000">
                                          <p:val>
                                            <p:strVal val="#ppt_x"/>
                                          </p:val>
                                        </p:tav>
                                      </p:tavLst>
                                    </p:anim>
                                    <p:anim calcmode="lin" valueType="num">
                                      <p:cBhvr additive="base">
                                        <p:cTn id="20" dur="500" fill="hold"/>
                                        <p:tgtEl>
                                          <p:spTgt spid="75"/>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600"/>
                                  </p:stCondLst>
                                  <p:childTnLst>
                                    <p:set>
                                      <p:cBhvr>
                                        <p:cTn id="22" dur="1" fill="hold">
                                          <p:stCondLst>
                                            <p:cond delay="0"/>
                                          </p:stCondLst>
                                        </p:cTn>
                                        <p:tgtEl>
                                          <p:spTgt spid="74"/>
                                        </p:tgtEl>
                                        <p:attrNameLst>
                                          <p:attrName>style.visibility</p:attrName>
                                        </p:attrNameLst>
                                      </p:cBhvr>
                                      <p:to>
                                        <p:strVal val="visible"/>
                                      </p:to>
                                    </p:set>
                                    <p:anim calcmode="lin" valueType="num">
                                      <p:cBhvr additive="base">
                                        <p:cTn id="23" dur="500" fill="hold"/>
                                        <p:tgtEl>
                                          <p:spTgt spid="74"/>
                                        </p:tgtEl>
                                        <p:attrNameLst>
                                          <p:attrName>ppt_x</p:attrName>
                                        </p:attrNameLst>
                                      </p:cBhvr>
                                      <p:tavLst>
                                        <p:tav tm="0">
                                          <p:val>
                                            <p:strVal val="0-#ppt_w/2"/>
                                          </p:val>
                                        </p:tav>
                                        <p:tav tm="100000">
                                          <p:val>
                                            <p:strVal val="#ppt_x"/>
                                          </p:val>
                                        </p:tav>
                                      </p:tavLst>
                                    </p:anim>
                                    <p:anim calcmode="lin" valueType="num">
                                      <p:cBhvr additive="base">
                                        <p:cTn id="24" dur="500" fill="hold"/>
                                        <p:tgtEl>
                                          <p:spTgt spid="74"/>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60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par>
                                <p:cTn id="28" presetID="10" presetClass="entr" presetSubtype="0" fill="hold" nodeType="withEffect">
                                  <p:stCondLst>
                                    <p:cond delay="100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10" presetClass="entr" presetSubtype="0" fill="hold" nodeType="withEffect">
                                  <p:stCondLst>
                                    <p:cond delay="120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500"/>
                                        <p:tgtEl>
                                          <p:spTgt spid="29"/>
                                        </p:tgtEl>
                                      </p:cBhvr>
                                    </p:animEffect>
                                  </p:childTnLst>
                                </p:cTn>
                              </p:par>
                              <p:par>
                                <p:cTn id="34" presetID="10" presetClass="entr" presetSubtype="0" fill="hold" nodeType="withEffect">
                                  <p:stCondLst>
                                    <p:cond delay="140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par>
                                <p:cTn id="37" presetID="10" presetClass="entr" presetSubtype="0" fill="hold" nodeType="withEffect">
                                  <p:stCondLst>
                                    <p:cond delay="160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par>
                                <p:cTn id="40" presetID="22" presetClass="entr" presetSubtype="1" fill="hold" grpId="0" nodeType="withEffect">
                                  <p:stCondLst>
                                    <p:cond delay="1600"/>
                                  </p:stCondLst>
                                  <p:childTnLst>
                                    <p:set>
                                      <p:cBhvr>
                                        <p:cTn id="41" dur="1" fill="hold">
                                          <p:stCondLst>
                                            <p:cond delay="0"/>
                                          </p:stCondLst>
                                        </p:cTn>
                                        <p:tgtEl>
                                          <p:spTgt spid="19"/>
                                        </p:tgtEl>
                                        <p:attrNameLst>
                                          <p:attrName>style.visibility</p:attrName>
                                        </p:attrNameLst>
                                      </p:cBhvr>
                                      <p:to>
                                        <p:strVal val="visible"/>
                                      </p:to>
                                    </p:set>
                                    <p:animEffect transition="in" filter="wipe(up)">
                                      <p:cBhvr>
                                        <p:cTn id="42" dur="500"/>
                                        <p:tgtEl>
                                          <p:spTgt spid="19"/>
                                        </p:tgtEl>
                                      </p:cBhvr>
                                    </p:animEffect>
                                  </p:childTnLst>
                                </p:cTn>
                              </p:par>
                              <p:par>
                                <p:cTn id="43" presetID="22" presetClass="entr" presetSubtype="4" fill="hold" grpId="0" nodeType="withEffect">
                                  <p:stCondLst>
                                    <p:cond delay="1600"/>
                                  </p:stCondLst>
                                  <p:childTnLst>
                                    <p:set>
                                      <p:cBhvr>
                                        <p:cTn id="44" dur="1" fill="hold">
                                          <p:stCondLst>
                                            <p:cond delay="0"/>
                                          </p:stCondLst>
                                        </p:cTn>
                                        <p:tgtEl>
                                          <p:spTgt spid="20"/>
                                        </p:tgtEl>
                                        <p:attrNameLst>
                                          <p:attrName>style.visibility</p:attrName>
                                        </p:attrNameLst>
                                      </p:cBhvr>
                                      <p:to>
                                        <p:strVal val="visible"/>
                                      </p:to>
                                    </p:set>
                                    <p:animEffect transition="in" filter="wipe(down)">
                                      <p:cBhvr>
                                        <p:cTn id="4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DA3913AA-E5AC-4F91-BD65-9A0E1ADA0D2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
            <a:ext cx="6096000" cy="6858001"/>
          </a:xfrm>
          <a:prstGeom prst="rect">
            <a:avLst/>
          </a:prstGeom>
          <a:effectLst/>
        </p:spPr>
      </p:pic>
      <p:sp>
        <p:nvSpPr>
          <p:cNvPr id="6" name="矩形 5">
            <a:extLst>
              <a:ext uri="{FF2B5EF4-FFF2-40B4-BE49-F238E27FC236}">
                <a16:creationId xmlns:a16="http://schemas.microsoft.com/office/drawing/2014/main" id="{D3207193-A482-45BA-9398-068CD7CC416E}"/>
              </a:ext>
            </a:extLst>
          </p:cNvPr>
          <p:cNvSpPr/>
          <p:nvPr/>
        </p:nvSpPr>
        <p:spPr>
          <a:xfrm>
            <a:off x="7950200" y="1174749"/>
            <a:ext cx="2311756" cy="4508500"/>
          </a:xfrm>
          <a:prstGeom prst="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530C6EE5-7E81-4D9B-9367-BBD230E4B778}"/>
              </a:ext>
            </a:extLst>
          </p:cNvPr>
          <p:cNvSpPr/>
          <p:nvPr/>
        </p:nvSpPr>
        <p:spPr>
          <a:xfrm>
            <a:off x="10135956" y="1048749"/>
            <a:ext cx="252000" cy="252000"/>
          </a:xfrm>
          <a:prstGeom prst="rect">
            <a:avLst/>
          </a:prstGeom>
          <a:solidFill>
            <a:srgbClr val="040F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ACF12FCF-AD36-40AE-BAD3-E5D64C5884F8}"/>
              </a:ext>
            </a:extLst>
          </p:cNvPr>
          <p:cNvSpPr/>
          <p:nvPr/>
        </p:nvSpPr>
        <p:spPr>
          <a:xfrm>
            <a:off x="7824200" y="5537199"/>
            <a:ext cx="252000" cy="252000"/>
          </a:xfrm>
          <a:prstGeom prst="rect">
            <a:avLst/>
          </a:prstGeom>
          <a:solidFill>
            <a:srgbClr val="040F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7FA6A17A-64A4-4F9F-9E93-2662489A61B8}"/>
              </a:ext>
            </a:extLst>
          </p:cNvPr>
          <p:cNvSpPr/>
          <p:nvPr/>
        </p:nvSpPr>
        <p:spPr>
          <a:xfrm>
            <a:off x="9817100" y="2019299"/>
            <a:ext cx="927100" cy="4051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6C965018-F695-448D-A9C6-3939B300AB54}"/>
              </a:ext>
            </a:extLst>
          </p:cNvPr>
          <p:cNvSpPr txBox="1"/>
          <p:nvPr/>
        </p:nvSpPr>
        <p:spPr>
          <a:xfrm>
            <a:off x="8793033" y="1843947"/>
            <a:ext cx="1107996" cy="3170099"/>
          </a:xfrm>
          <a:prstGeom prst="rect">
            <a:avLst/>
          </a:prstGeom>
          <a:noFill/>
        </p:spPr>
        <p:txBody>
          <a:bodyPr vert="eaVert" wrap="none" rtlCol="0">
            <a:spAutoFit/>
          </a:bodyPr>
          <a:lstStyle/>
          <a:p>
            <a:r>
              <a:rPr lang="zh-CN" altLang="en-US" sz="6000" dirty="0">
                <a:latin typeface="方正兰亭特黑_GBK" panose="02000000000000000000" pitchFamily="2" charset="-122"/>
                <a:ea typeface="方正兰亭特黑_GBK" panose="02000000000000000000" pitchFamily="2" charset="-122"/>
              </a:rPr>
              <a:t>谢谢观看</a:t>
            </a:r>
          </a:p>
        </p:txBody>
      </p:sp>
      <p:sp>
        <p:nvSpPr>
          <p:cNvPr id="12" name="文本框 11">
            <a:extLst>
              <a:ext uri="{FF2B5EF4-FFF2-40B4-BE49-F238E27FC236}">
                <a16:creationId xmlns:a16="http://schemas.microsoft.com/office/drawing/2014/main" id="{6797E522-9BA2-4EC3-B9AF-A270A74D4C3D}"/>
              </a:ext>
            </a:extLst>
          </p:cNvPr>
          <p:cNvSpPr txBox="1"/>
          <p:nvPr/>
        </p:nvSpPr>
        <p:spPr>
          <a:xfrm>
            <a:off x="9984957" y="2205374"/>
            <a:ext cx="553998" cy="3477875"/>
          </a:xfrm>
          <a:prstGeom prst="rect">
            <a:avLst/>
          </a:prstGeom>
          <a:noFill/>
        </p:spPr>
        <p:txBody>
          <a:bodyPr vert="eaVert" wrap="none" rtlCol="0">
            <a:spAutoFit/>
          </a:bodyPr>
          <a:lstStyle/>
          <a:p>
            <a:r>
              <a:rPr lang="zh-CN" altLang="en-US" sz="2400" b="1" dirty="0">
                <a:solidFill>
                  <a:srgbClr val="3D5C7E"/>
                </a:solidFill>
                <a:latin typeface="微软雅黑" panose="020B0503020204020204" pitchFamily="34" charset="-122"/>
                <a:ea typeface="微软雅黑" panose="020B0503020204020204" pitchFamily="34" charset="-122"/>
              </a:rPr>
              <a:t>插入策划案相关内容简述</a:t>
            </a:r>
          </a:p>
        </p:txBody>
      </p:sp>
      <p:sp>
        <p:nvSpPr>
          <p:cNvPr id="13" name="文本框 12">
            <a:extLst>
              <a:ext uri="{FF2B5EF4-FFF2-40B4-BE49-F238E27FC236}">
                <a16:creationId xmlns:a16="http://schemas.microsoft.com/office/drawing/2014/main" id="{F38DBFF0-0125-44CF-A760-827277D4621B}"/>
              </a:ext>
            </a:extLst>
          </p:cNvPr>
          <p:cNvSpPr txBox="1"/>
          <p:nvPr/>
        </p:nvSpPr>
        <p:spPr>
          <a:xfrm>
            <a:off x="8387842" y="1521785"/>
            <a:ext cx="400110" cy="3814425"/>
          </a:xfrm>
          <a:prstGeom prst="rect">
            <a:avLst/>
          </a:prstGeom>
          <a:noFill/>
        </p:spPr>
        <p:txBody>
          <a:bodyPr vert="eaVert" wrap="square" rtlCol="0">
            <a:spAutoFit/>
          </a:bodyPr>
          <a:lstStyle/>
          <a:p>
            <a:pPr algn="dist"/>
            <a:r>
              <a:rPr lang="en-US" altLang="zh-CN" sz="1400" dirty="0">
                <a:solidFill>
                  <a:srgbClr val="3D5C7E"/>
                </a:solidFill>
                <a:latin typeface="微软雅黑" panose="020B0503020204020204" pitchFamily="34" charset="-122"/>
                <a:ea typeface="微软雅黑" panose="020B0503020204020204" pitchFamily="34" charset="-122"/>
              </a:rPr>
              <a:t>BUSINESS REPORT</a:t>
            </a:r>
            <a:endParaRPr lang="zh-CN" altLang="en-US" sz="1400" dirty="0">
              <a:solidFill>
                <a:srgbClr val="3D5C7E"/>
              </a:solidFill>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F73B024B-C743-4DCB-B97D-E273AF83D839}"/>
              </a:ext>
            </a:extLst>
          </p:cNvPr>
          <p:cNvSpPr txBox="1"/>
          <p:nvPr/>
        </p:nvSpPr>
        <p:spPr>
          <a:xfrm>
            <a:off x="7617190" y="1521785"/>
            <a:ext cx="615553" cy="1020472"/>
          </a:xfrm>
          <a:prstGeom prst="rect">
            <a:avLst/>
          </a:prstGeom>
          <a:solidFill>
            <a:srgbClr val="3D5C7E"/>
          </a:solidFill>
        </p:spPr>
        <p:txBody>
          <a:bodyPr vert="eaVert" wrap="none" rtlCol="0">
            <a:spAutoFit/>
          </a:bodyPr>
          <a:lstStyle/>
          <a:p>
            <a:r>
              <a:rPr lang="en-US" altLang="zh-CN" sz="2800" smtClean="0">
                <a:solidFill>
                  <a:schemeClr val="bg1"/>
                </a:solidFill>
                <a:latin typeface="方正兰亭特黑_GBK" panose="02000000000000000000" pitchFamily="2" charset="-122"/>
                <a:ea typeface="方正兰亭特黑_GBK" panose="02000000000000000000" pitchFamily="2" charset="-122"/>
              </a:rPr>
              <a:t>201X</a:t>
            </a:r>
            <a:endParaRPr lang="zh-CN" altLang="en-US" sz="2800" dirty="0">
              <a:solidFill>
                <a:schemeClr val="bg1"/>
              </a:solidFill>
              <a:latin typeface="方正兰亭特黑_GBK" panose="02000000000000000000" pitchFamily="2" charset="-122"/>
              <a:ea typeface="方正兰亭特黑_GBK" panose="02000000000000000000" pitchFamily="2" charset="-122"/>
            </a:endParaRPr>
          </a:p>
        </p:txBody>
      </p:sp>
      <p:sp>
        <p:nvSpPr>
          <p:cNvPr id="16" name="文本框 15">
            <a:extLst>
              <a:ext uri="{FF2B5EF4-FFF2-40B4-BE49-F238E27FC236}">
                <a16:creationId xmlns:a16="http://schemas.microsoft.com/office/drawing/2014/main" id="{C0174ED4-A69B-4535-AEEE-65B8B871C0FF}"/>
              </a:ext>
            </a:extLst>
          </p:cNvPr>
          <p:cNvSpPr txBox="1"/>
          <p:nvPr/>
        </p:nvSpPr>
        <p:spPr>
          <a:xfrm>
            <a:off x="10994743" y="195349"/>
            <a:ext cx="990977" cy="369332"/>
          </a:xfrm>
          <a:prstGeom prst="rect">
            <a:avLst/>
          </a:prstGeom>
          <a:gradFill>
            <a:gsLst>
              <a:gs pos="0">
                <a:srgbClr val="3D5C7E"/>
              </a:gs>
              <a:gs pos="100000">
                <a:srgbClr val="040F24"/>
              </a:gs>
            </a:gsLst>
            <a:lin ang="5400000" scaled="0"/>
          </a:gradFill>
        </p:spPr>
        <p:txBody>
          <a:bodyPr vert="horz" wrap="none" rtlCol="0">
            <a:spAutoFit/>
          </a:bodyPr>
          <a:lstStyle/>
          <a:p>
            <a:r>
              <a:rPr lang="en-US" altLang="zh-CN" dirty="0">
                <a:solidFill>
                  <a:schemeClr val="bg1"/>
                </a:solidFill>
                <a:latin typeface="方正兰亭特黑_GBK" panose="02000000000000000000" pitchFamily="2" charset="-122"/>
                <a:ea typeface="方正兰亭特黑_GBK" panose="02000000000000000000" pitchFamily="2" charset="-122"/>
              </a:rPr>
              <a:t>LOGO</a:t>
            </a:r>
            <a:endParaRPr lang="zh-CN" altLang="en-US" dirty="0">
              <a:solidFill>
                <a:schemeClr val="bg1"/>
              </a:solidFill>
              <a:latin typeface="方正兰亭特黑_GBK" panose="02000000000000000000" pitchFamily="2" charset="-122"/>
              <a:ea typeface="方正兰亭特黑_GBK" panose="02000000000000000000" pitchFamily="2" charset="-122"/>
            </a:endParaRPr>
          </a:p>
        </p:txBody>
      </p:sp>
      <p:sp>
        <p:nvSpPr>
          <p:cNvPr id="15" name="文本框 14">
            <a:extLst>
              <a:ext uri="{FF2B5EF4-FFF2-40B4-BE49-F238E27FC236}">
                <a16:creationId xmlns:a16="http://schemas.microsoft.com/office/drawing/2014/main" id="{BB5094ED-E3D9-441D-A5A2-02B69F5AC32B}"/>
              </a:ext>
            </a:extLst>
          </p:cNvPr>
          <p:cNvSpPr txBox="1"/>
          <p:nvPr/>
        </p:nvSpPr>
        <p:spPr>
          <a:xfrm>
            <a:off x="0" y="6982406"/>
            <a:ext cx="3101648" cy="978729"/>
          </a:xfrm>
          <a:prstGeom prst="rect">
            <a:avLst/>
          </a:prstGeom>
          <a:noFill/>
        </p:spPr>
        <p:txBody>
          <a:bodyPr wrap="square" rtlCol="0">
            <a:spAutoFit/>
          </a:bodyPr>
          <a:lstStyle/>
          <a:p>
            <a:pPr>
              <a:lnSpc>
                <a:spcPct val="120000"/>
              </a:lnSpc>
            </a:pPr>
            <a:r>
              <a:rPr lang="zh-CN" altLang="en-US" sz="1200" b="1" dirty="0">
                <a:solidFill>
                  <a:schemeClr val="tx1">
                    <a:lumMod val="95000"/>
                    <a:lumOff val="5000"/>
                  </a:schemeClr>
                </a:solidFill>
                <a:latin typeface="微软雅黑" charset="0"/>
                <a:ea typeface="微软雅黑" charset="0"/>
              </a:rPr>
              <a:t>定制</a:t>
            </a:r>
            <a:r>
              <a:rPr lang="en-US" altLang="zh-CN" sz="1200" b="1" dirty="0">
                <a:solidFill>
                  <a:schemeClr val="tx1">
                    <a:lumMod val="95000"/>
                    <a:lumOff val="5000"/>
                  </a:schemeClr>
                </a:solidFill>
                <a:latin typeface="微软雅黑" charset="0"/>
                <a:ea typeface="微软雅黑" charset="0"/>
              </a:rPr>
              <a:t>PPT</a:t>
            </a:r>
            <a:r>
              <a:rPr lang="zh-CN" altLang="en-US" sz="1200" b="1" dirty="0">
                <a:solidFill>
                  <a:schemeClr val="tx1">
                    <a:lumMod val="95000"/>
                    <a:lumOff val="5000"/>
                  </a:schemeClr>
                </a:solidFill>
                <a:latin typeface="微软雅黑" charset="0"/>
                <a:ea typeface="微软雅黑" charset="0"/>
              </a:rPr>
              <a:t>：静水流深工作室</a:t>
            </a:r>
            <a:endParaRPr lang="en-US" altLang="zh-CN" sz="1200" b="1" dirty="0">
              <a:solidFill>
                <a:schemeClr val="tx1">
                  <a:lumMod val="95000"/>
                  <a:lumOff val="5000"/>
                </a:schemeClr>
              </a:solidFill>
              <a:latin typeface="微软雅黑" charset="0"/>
              <a:ea typeface="微软雅黑" charset="0"/>
            </a:endParaRPr>
          </a:p>
          <a:p>
            <a:pPr>
              <a:lnSpc>
                <a:spcPct val="120000"/>
              </a:lnSpc>
            </a:pPr>
            <a:r>
              <a:rPr lang="en-US" altLang="zh-CN" sz="1200" b="1" dirty="0">
                <a:solidFill>
                  <a:schemeClr val="tx1">
                    <a:lumMod val="95000"/>
                    <a:lumOff val="5000"/>
                  </a:schemeClr>
                </a:solidFill>
                <a:latin typeface="微软雅黑" charset="0"/>
                <a:ea typeface="微软雅黑" charset="0"/>
              </a:rPr>
              <a:t>QQ</a:t>
            </a:r>
            <a:r>
              <a:rPr lang="zh-CN" altLang="en-US" sz="1200" b="1" dirty="0">
                <a:solidFill>
                  <a:schemeClr val="tx1">
                    <a:lumMod val="95000"/>
                    <a:lumOff val="5000"/>
                  </a:schemeClr>
                </a:solidFill>
                <a:latin typeface="微软雅黑" charset="0"/>
                <a:ea typeface="微软雅黑" charset="0"/>
              </a:rPr>
              <a:t>：</a:t>
            </a:r>
            <a:r>
              <a:rPr lang="en-US" altLang="zh-CN" sz="1200" b="1" dirty="0">
                <a:solidFill>
                  <a:schemeClr val="tx1">
                    <a:lumMod val="95000"/>
                    <a:lumOff val="5000"/>
                  </a:schemeClr>
                </a:solidFill>
                <a:latin typeface="微软雅黑" charset="0"/>
                <a:ea typeface="微软雅黑" charset="0"/>
              </a:rPr>
              <a:t>276060523</a:t>
            </a:r>
          </a:p>
          <a:p>
            <a:pPr>
              <a:lnSpc>
                <a:spcPct val="120000"/>
              </a:lnSpc>
            </a:pPr>
            <a:r>
              <a:rPr lang="zh-CN" altLang="en-US" sz="1200" b="1" dirty="0">
                <a:solidFill>
                  <a:schemeClr val="tx1">
                    <a:lumMod val="95000"/>
                    <a:lumOff val="5000"/>
                  </a:schemeClr>
                </a:solidFill>
                <a:latin typeface="微软雅黑" charset="0"/>
                <a:ea typeface="微软雅黑" charset="0"/>
              </a:rPr>
              <a:t>微信：</a:t>
            </a:r>
            <a:r>
              <a:rPr lang="en-US" altLang="zh-CN" sz="1200" b="1" dirty="0" err="1">
                <a:solidFill>
                  <a:schemeClr val="tx1">
                    <a:lumMod val="95000"/>
                    <a:lumOff val="5000"/>
                  </a:schemeClr>
                </a:solidFill>
                <a:latin typeface="微软雅黑" charset="0"/>
                <a:ea typeface="微软雅黑" charset="0"/>
              </a:rPr>
              <a:t>whishile</a:t>
            </a:r>
            <a:endParaRPr lang="en-US" altLang="zh-CN" sz="1200" b="1" dirty="0">
              <a:solidFill>
                <a:schemeClr val="tx1">
                  <a:lumMod val="95000"/>
                  <a:lumOff val="5000"/>
                </a:schemeClr>
              </a:solidFill>
              <a:latin typeface="微软雅黑" charset="0"/>
              <a:ea typeface="微软雅黑" charset="0"/>
            </a:endParaRPr>
          </a:p>
          <a:p>
            <a:pPr>
              <a:lnSpc>
                <a:spcPct val="120000"/>
              </a:lnSpc>
            </a:pPr>
            <a:r>
              <a:rPr lang="zh-CN" altLang="en-US" sz="1200" b="1" dirty="0">
                <a:solidFill>
                  <a:schemeClr val="tx1">
                    <a:lumMod val="95000"/>
                    <a:lumOff val="5000"/>
                  </a:schemeClr>
                </a:solidFill>
                <a:latin typeface="微软雅黑" charset="0"/>
                <a:ea typeface="微软雅黑" charset="0"/>
              </a:rPr>
              <a:t>电话：</a:t>
            </a:r>
            <a:r>
              <a:rPr lang="en-US" altLang="zh-CN" sz="1200" b="1" dirty="0">
                <a:solidFill>
                  <a:schemeClr val="tx1">
                    <a:lumMod val="95000"/>
                    <a:lumOff val="5000"/>
                  </a:schemeClr>
                </a:solidFill>
                <a:latin typeface="微软雅黑" charset="0"/>
                <a:ea typeface="微软雅黑" charset="0"/>
              </a:rPr>
              <a:t>18928897164</a:t>
            </a:r>
            <a:endParaRPr lang="zh-CN" altLang="en-US" sz="1200" b="1" dirty="0">
              <a:solidFill>
                <a:schemeClr val="tx1">
                  <a:lumMod val="95000"/>
                  <a:lumOff val="5000"/>
                </a:schemeClr>
              </a:solidFill>
              <a:latin typeface="微软雅黑" charset="0"/>
              <a:ea typeface="微软雅黑" charset="0"/>
            </a:endParaRPr>
          </a:p>
        </p:txBody>
      </p:sp>
    </p:spTree>
    <p:extLst>
      <p:ext uri="{BB962C8B-B14F-4D97-AF65-F5344CB8AC3E}">
        <p14:creationId xmlns:p14="http://schemas.microsoft.com/office/powerpoint/2010/main" val="3650099454"/>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1500"/>
                                        <p:tgtEl>
                                          <p:spTgt spid="6"/>
                                        </p:tgtEl>
                                      </p:cBhvr>
                                    </p:animEffect>
                                  </p:childTnLst>
                                </p:cTn>
                              </p:par>
                              <p:par>
                                <p:cTn id="8" presetID="53" presetClass="entr" presetSubtype="16" fill="hold" grpId="0" nodeType="withEffect">
                                  <p:stCondLst>
                                    <p:cond delay="250"/>
                                  </p:stCondLst>
                                  <p:childTnLst>
                                    <p:set>
                                      <p:cBhvr>
                                        <p:cTn id="9" dur="1" fill="hold">
                                          <p:stCondLst>
                                            <p:cond delay="0"/>
                                          </p:stCondLst>
                                        </p:cTn>
                                        <p:tgtEl>
                                          <p:spTgt spid="7"/>
                                        </p:tgtEl>
                                        <p:attrNameLst>
                                          <p:attrName>style.visibility</p:attrName>
                                        </p:attrNameLst>
                                      </p:cBhvr>
                                      <p:to>
                                        <p:strVal val="visible"/>
                                      </p:to>
                                    </p:set>
                                    <p:anim calcmode="lin" valueType="num">
                                      <p:cBhvr>
                                        <p:cTn id="10" dur="250" fill="hold"/>
                                        <p:tgtEl>
                                          <p:spTgt spid="7"/>
                                        </p:tgtEl>
                                        <p:attrNameLst>
                                          <p:attrName>ppt_w</p:attrName>
                                        </p:attrNameLst>
                                      </p:cBhvr>
                                      <p:tavLst>
                                        <p:tav tm="0">
                                          <p:val>
                                            <p:fltVal val="0"/>
                                          </p:val>
                                        </p:tav>
                                        <p:tav tm="100000">
                                          <p:val>
                                            <p:strVal val="#ppt_w"/>
                                          </p:val>
                                        </p:tav>
                                      </p:tavLst>
                                    </p:anim>
                                    <p:anim calcmode="lin" valueType="num">
                                      <p:cBhvr>
                                        <p:cTn id="11" dur="250" fill="hold"/>
                                        <p:tgtEl>
                                          <p:spTgt spid="7"/>
                                        </p:tgtEl>
                                        <p:attrNameLst>
                                          <p:attrName>ppt_h</p:attrName>
                                        </p:attrNameLst>
                                      </p:cBhvr>
                                      <p:tavLst>
                                        <p:tav tm="0">
                                          <p:val>
                                            <p:fltVal val="0"/>
                                          </p:val>
                                        </p:tav>
                                        <p:tav tm="100000">
                                          <p:val>
                                            <p:strVal val="#ppt_h"/>
                                          </p:val>
                                        </p:tav>
                                      </p:tavLst>
                                    </p:anim>
                                    <p:animEffect transition="in" filter="fade">
                                      <p:cBhvr>
                                        <p:cTn id="12" dur="250"/>
                                        <p:tgtEl>
                                          <p:spTgt spid="7"/>
                                        </p:tgtEl>
                                      </p:cBhvr>
                                    </p:animEffect>
                                  </p:childTnLst>
                                </p:cTn>
                              </p:par>
                              <p:par>
                                <p:cTn id="13" presetID="22" presetClass="entr" presetSubtype="1" fill="hold" grpId="0" nodeType="withEffect">
                                  <p:stCondLst>
                                    <p:cond delay="500"/>
                                  </p:stCondLst>
                                  <p:childTnLst>
                                    <p:set>
                                      <p:cBhvr>
                                        <p:cTn id="14" dur="1" fill="hold">
                                          <p:stCondLst>
                                            <p:cond delay="0"/>
                                          </p:stCondLst>
                                        </p:cTn>
                                        <p:tgtEl>
                                          <p:spTgt spid="12"/>
                                        </p:tgtEl>
                                        <p:attrNameLst>
                                          <p:attrName>style.visibility</p:attrName>
                                        </p:attrNameLst>
                                      </p:cBhvr>
                                      <p:to>
                                        <p:strVal val="visible"/>
                                      </p:to>
                                    </p:set>
                                    <p:animEffect transition="in" filter="wipe(up)">
                                      <p:cBhvr>
                                        <p:cTn id="15" dur="250"/>
                                        <p:tgtEl>
                                          <p:spTgt spid="12"/>
                                        </p:tgtEl>
                                      </p:cBhvr>
                                    </p:animEffect>
                                  </p:childTnLst>
                                </p:cTn>
                              </p:par>
                              <p:par>
                                <p:cTn id="16" presetID="53" presetClass="entr" presetSubtype="16" fill="hold" grpId="0" nodeType="withEffect">
                                  <p:stCondLst>
                                    <p:cond delay="750"/>
                                  </p:stCondLst>
                                  <p:childTnLst>
                                    <p:set>
                                      <p:cBhvr>
                                        <p:cTn id="17" dur="1" fill="hold">
                                          <p:stCondLst>
                                            <p:cond delay="0"/>
                                          </p:stCondLst>
                                        </p:cTn>
                                        <p:tgtEl>
                                          <p:spTgt spid="8"/>
                                        </p:tgtEl>
                                        <p:attrNameLst>
                                          <p:attrName>style.visibility</p:attrName>
                                        </p:attrNameLst>
                                      </p:cBhvr>
                                      <p:to>
                                        <p:strVal val="visible"/>
                                      </p:to>
                                    </p:set>
                                    <p:anim calcmode="lin" valueType="num">
                                      <p:cBhvr>
                                        <p:cTn id="18" dur="250" fill="hold"/>
                                        <p:tgtEl>
                                          <p:spTgt spid="8"/>
                                        </p:tgtEl>
                                        <p:attrNameLst>
                                          <p:attrName>ppt_w</p:attrName>
                                        </p:attrNameLst>
                                      </p:cBhvr>
                                      <p:tavLst>
                                        <p:tav tm="0">
                                          <p:val>
                                            <p:fltVal val="0"/>
                                          </p:val>
                                        </p:tav>
                                        <p:tav tm="100000">
                                          <p:val>
                                            <p:strVal val="#ppt_w"/>
                                          </p:val>
                                        </p:tav>
                                      </p:tavLst>
                                    </p:anim>
                                    <p:anim calcmode="lin" valueType="num">
                                      <p:cBhvr>
                                        <p:cTn id="19" dur="250" fill="hold"/>
                                        <p:tgtEl>
                                          <p:spTgt spid="8"/>
                                        </p:tgtEl>
                                        <p:attrNameLst>
                                          <p:attrName>ppt_h</p:attrName>
                                        </p:attrNameLst>
                                      </p:cBhvr>
                                      <p:tavLst>
                                        <p:tav tm="0">
                                          <p:val>
                                            <p:fltVal val="0"/>
                                          </p:val>
                                        </p:tav>
                                        <p:tav tm="100000">
                                          <p:val>
                                            <p:strVal val="#ppt_h"/>
                                          </p:val>
                                        </p:tav>
                                      </p:tavLst>
                                    </p:anim>
                                    <p:animEffect transition="in" filter="fade">
                                      <p:cBhvr>
                                        <p:cTn id="20" dur="250"/>
                                        <p:tgtEl>
                                          <p:spTgt spid="8"/>
                                        </p:tgtEl>
                                      </p:cBhvr>
                                    </p:animEffect>
                                  </p:childTnLst>
                                </p:cTn>
                              </p:par>
                              <p:par>
                                <p:cTn id="21" presetID="53" presetClass="entr" presetSubtype="16" fill="hold" grpId="0" nodeType="withEffect">
                                  <p:stCondLst>
                                    <p:cond delay="1250"/>
                                  </p:stCondLst>
                                  <p:childTnLst>
                                    <p:set>
                                      <p:cBhvr>
                                        <p:cTn id="22" dur="1" fill="hold">
                                          <p:stCondLst>
                                            <p:cond delay="0"/>
                                          </p:stCondLst>
                                        </p:cTn>
                                        <p:tgtEl>
                                          <p:spTgt spid="14"/>
                                        </p:tgtEl>
                                        <p:attrNameLst>
                                          <p:attrName>style.visibility</p:attrName>
                                        </p:attrNameLst>
                                      </p:cBhvr>
                                      <p:to>
                                        <p:strVal val="visible"/>
                                      </p:to>
                                    </p:set>
                                    <p:anim calcmode="lin" valueType="num">
                                      <p:cBhvr>
                                        <p:cTn id="23" dur="250" fill="hold"/>
                                        <p:tgtEl>
                                          <p:spTgt spid="14"/>
                                        </p:tgtEl>
                                        <p:attrNameLst>
                                          <p:attrName>ppt_w</p:attrName>
                                        </p:attrNameLst>
                                      </p:cBhvr>
                                      <p:tavLst>
                                        <p:tav tm="0">
                                          <p:val>
                                            <p:fltVal val="0"/>
                                          </p:val>
                                        </p:tav>
                                        <p:tav tm="100000">
                                          <p:val>
                                            <p:strVal val="#ppt_w"/>
                                          </p:val>
                                        </p:tav>
                                      </p:tavLst>
                                    </p:anim>
                                    <p:anim calcmode="lin" valueType="num">
                                      <p:cBhvr>
                                        <p:cTn id="24" dur="250" fill="hold"/>
                                        <p:tgtEl>
                                          <p:spTgt spid="14"/>
                                        </p:tgtEl>
                                        <p:attrNameLst>
                                          <p:attrName>ppt_h</p:attrName>
                                        </p:attrNameLst>
                                      </p:cBhvr>
                                      <p:tavLst>
                                        <p:tav tm="0">
                                          <p:val>
                                            <p:fltVal val="0"/>
                                          </p:val>
                                        </p:tav>
                                        <p:tav tm="100000">
                                          <p:val>
                                            <p:strVal val="#ppt_h"/>
                                          </p:val>
                                        </p:tav>
                                      </p:tavLst>
                                    </p:anim>
                                    <p:animEffect transition="in" filter="fade">
                                      <p:cBhvr>
                                        <p:cTn id="25" dur="250"/>
                                        <p:tgtEl>
                                          <p:spTgt spid="14"/>
                                        </p:tgtEl>
                                      </p:cBhvr>
                                    </p:animEffect>
                                  </p:childTnLst>
                                </p:cTn>
                              </p:par>
                            </p:childTnLst>
                          </p:cTn>
                        </p:par>
                        <p:par>
                          <p:cTn id="26" fill="hold">
                            <p:stCondLst>
                              <p:cond delay="1500"/>
                            </p:stCondLst>
                            <p:childTnLst>
                              <p:par>
                                <p:cTn id="27" presetID="53" presetClass="entr" presetSubtype="16" fill="hold" nodeType="afterEffect">
                                  <p:stCondLst>
                                    <p:cond delay="0"/>
                                  </p:stCondLst>
                                  <p:iterate type="lt">
                                    <p:tmPct val="30000"/>
                                  </p:iterate>
                                  <p:childTnLst>
                                    <p:set>
                                      <p:cBhvr>
                                        <p:cTn id="28" dur="1" fill="hold">
                                          <p:stCondLst>
                                            <p:cond delay="0"/>
                                          </p:stCondLst>
                                        </p:cTn>
                                        <p:tgtEl>
                                          <p:spTgt spid="11">
                                            <p:txEl>
                                              <p:pRg st="0" end="0"/>
                                            </p:txEl>
                                          </p:spTgt>
                                        </p:tgtEl>
                                        <p:attrNameLst>
                                          <p:attrName>style.visibility</p:attrName>
                                        </p:attrNameLst>
                                      </p:cBhvr>
                                      <p:to>
                                        <p:strVal val="visible"/>
                                      </p:to>
                                    </p:set>
                                    <p:anim calcmode="lin" valueType="num">
                                      <p:cBhvr>
                                        <p:cTn id="29" dur="500" fill="hold"/>
                                        <p:tgtEl>
                                          <p:spTgt spid="11">
                                            <p:txEl>
                                              <p:pRg st="0" end="0"/>
                                            </p:txEl>
                                          </p:spTgt>
                                        </p:tgtEl>
                                        <p:attrNameLst>
                                          <p:attrName>ppt_w</p:attrName>
                                        </p:attrNameLst>
                                      </p:cBhvr>
                                      <p:tavLst>
                                        <p:tav tm="0">
                                          <p:val>
                                            <p:fltVal val="0"/>
                                          </p:val>
                                        </p:tav>
                                        <p:tav tm="100000">
                                          <p:val>
                                            <p:strVal val="#ppt_w"/>
                                          </p:val>
                                        </p:tav>
                                      </p:tavLst>
                                    </p:anim>
                                    <p:anim calcmode="lin" valueType="num">
                                      <p:cBhvr>
                                        <p:cTn id="30" dur="500" fill="hold"/>
                                        <p:tgtEl>
                                          <p:spTgt spid="11">
                                            <p:txEl>
                                              <p:pRg st="0" end="0"/>
                                            </p:txEl>
                                          </p:spTgt>
                                        </p:tgtEl>
                                        <p:attrNameLst>
                                          <p:attrName>ppt_h</p:attrName>
                                        </p:attrNameLst>
                                      </p:cBhvr>
                                      <p:tavLst>
                                        <p:tav tm="0">
                                          <p:val>
                                            <p:fltVal val="0"/>
                                          </p:val>
                                        </p:tav>
                                        <p:tav tm="100000">
                                          <p:val>
                                            <p:strVal val="#ppt_h"/>
                                          </p:val>
                                        </p:tav>
                                      </p:tavLst>
                                    </p:anim>
                                    <p:animEffect transition="in" filter="fade">
                                      <p:cBhvr>
                                        <p:cTn id="31" dur="500"/>
                                        <p:tgtEl>
                                          <p:spTgt spid="11">
                                            <p:txEl>
                                              <p:pRg st="0" end="0"/>
                                            </p:txEl>
                                          </p:spTgt>
                                        </p:tgtEl>
                                      </p:cBhvr>
                                    </p:animEffect>
                                  </p:childTnLst>
                                </p:cTn>
                              </p:par>
                            </p:childTnLst>
                          </p:cTn>
                        </p:par>
                        <p:par>
                          <p:cTn id="32" fill="hold">
                            <p:stCondLst>
                              <p:cond delay="2450"/>
                            </p:stCondLst>
                            <p:childTnLst>
                              <p:par>
                                <p:cTn id="33" presetID="10"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par>
                                <p:cTn id="36" presetID="10" presetClass="entr" presetSubtype="0" fill="hold" grpId="0" nodeType="withEffect">
                                  <p:stCondLst>
                                    <p:cond delay="150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2" grpId="0"/>
      <p:bldP spid="13" grpId="0"/>
      <p:bldP spid="14" grpId="0" animBg="1"/>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包含 围栏&#10;&#10;已生成极高可信度的说明">
            <a:extLst>
              <a:ext uri="{FF2B5EF4-FFF2-40B4-BE49-F238E27FC236}">
                <a16:creationId xmlns:a16="http://schemas.microsoft.com/office/drawing/2014/main" id="{54EAA721-8189-4569-B70D-9862A5D9996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1" y="0"/>
            <a:ext cx="6096000" cy="6858000"/>
          </a:xfrm>
          <a:prstGeom prst="rect">
            <a:avLst/>
          </a:prstGeom>
          <a:effectLst/>
        </p:spPr>
      </p:pic>
      <p:sp>
        <p:nvSpPr>
          <p:cNvPr id="13" name="CuadroTexto 74">
            <a:extLst>
              <a:ext uri="{FF2B5EF4-FFF2-40B4-BE49-F238E27FC236}">
                <a16:creationId xmlns:a16="http://schemas.microsoft.com/office/drawing/2014/main" id="{D8C5F87C-604E-482D-99F8-07500C15C346}"/>
              </a:ext>
            </a:extLst>
          </p:cNvPr>
          <p:cNvSpPr txBox="1"/>
          <p:nvPr/>
        </p:nvSpPr>
        <p:spPr>
          <a:xfrm>
            <a:off x="6845300" y="3747905"/>
            <a:ext cx="4406900" cy="2086725"/>
          </a:xfrm>
          <a:prstGeom prst="rect">
            <a:avLst/>
          </a:prstGeom>
          <a:noFill/>
        </p:spPr>
        <p:txBody>
          <a:bodyPr wrap="square" rtlCol="0">
            <a:spAutoFit/>
          </a:bodyPr>
          <a:lstStyle/>
          <a:p>
            <a:pPr>
              <a:lnSpc>
                <a:spcPct val="120000"/>
              </a:lnSpc>
            </a:pPr>
            <a:r>
              <a:rPr lang="zh-CN" altLang="en-US" dirty="0">
                <a:cs typeface="+mn-ea"/>
                <a:sym typeface="+mn-lt"/>
              </a:rPr>
              <a:t>建议您在展示时采用微软雅黑字体</a:t>
            </a:r>
            <a:endParaRPr lang="en-US" altLang="zh-CN" dirty="0">
              <a:cs typeface="+mn-ea"/>
              <a:sym typeface="+mn-lt"/>
            </a:endParaRPr>
          </a:p>
          <a:p>
            <a:pPr>
              <a:lnSpc>
                <a:spcPct val="120000"/>
              </a:lnSpc>
            </a:pPr>
            <a:r>
              <a:rPr lang="zh-CN" altLang="en-US" dirty="0">
                <a:cs typeface="+mn-ea"/>
                <a:sym typeface="+mn-lt"/>
              </a:rPr>
              <a:t>单击此处编辑您要的内容，建议您在展示时、改色、替换。采用微软雅黑字体，本模版所有图形线条及其相应素材均可自由编辑。</a:t>
            </a:r>
          </a:p>
          <a:p>
            <a:pPr>
              <a:lnSpc>
                <a:spcPct val="120000"/>
              </a:lnSpc>
            </a:pPr>
            <a:endParaRPr lang="en-US" altLang="zh-CN" dirty="0">
              <a:cs typeface="+mn-ea"/>
              <a:sym typeface="+mn-lt"/>
            </a:endParaRPr>
          </a:p>
        </p:txBody>
      </p:sp>
      <p:grpSp>
        <p:nvGrpSpPr>
          <p:cNvPr id="15" name="组合 14">
            <a:extLst>
              <a:ext uri="{FF2B5EF4-FFF2-40B4-BE49-F238E27FC236}">
                <a16:creationId xmlns:a16="http://schemas.microsoft.com/office/drawing/2014/main" id="{86BD3805-5470-43DD-94A2-C6062745EDB6}"/>
              </a:ext>
            </a:extLst>
          </p:cNvPr>
          <p:cNvGrpSpPr/>
          <p:nvPr/>
        </p:nvGrpSpPr>
        <p:grpSpPr>
          <a:xfrm>
            <a:off x="6845300" y="1971078"/>
            <a:ext cx="3225801" cy="1323439"/>
            <a:chOff x="6959600" y="2288578"/>
            <a:chExt cx="3225801" cy="1323439"/>
          </a:xfrm>
        </p:grpSpPr>
        <p:sp>
          <p:nvSpPr>
            <p:cNvPr id="11" name="文本框 10">
              <a:extLst>
                <a:ext uri="{FF2B5EF4-FFF2-40B4-BE49-F238E27FC236}">
                  <a16:creationId xmlns:a16="http://schemas.microsoft.com/office/drawing/2014/main" id="{0EA323F2-B2DE-4FF6-9E51-74CB64BF0DEA}"/>
                </a:ext>
              </a:extLst>
            </p:cNvPr>
            <p:cNvSpPr txBox="1"/>
            <p:nvPr/>
          </p:nvSpPr>
          <p:spPr>
            <a:xfrm>
              <a:off x="6959600" y="2288578"/>
              <a:ext cx="1689099" cy="1323439"/>
            </a:xfrm>
            <a:prstGeom prst="rect">
              <a:avLst/>
            </a:prstGeom>
            <a:noFill/>
          </p:spPr>
          <p:txBody>
            <a:bodyPr wrap="square" rtlCol="0">
              <a:spAutoFit/>
            </a:bodyPr>
            <a:lstStyle/>
            <a:p>
              <a:r>
                <a:rPr lang="en-US" altLang="zh-CN" sz="8000" dirty="0">
                  <a:solidFill>
                    <a:srgbClr val="3D5C7E"/>
                  </a:solidFill>
                  <a:latin typeface="Impact" panose="020B0806030902050204" pitchFamily="34" charset="0"/>
                </a:rPr>
                <a:t>01</a:t>
              </a:r>
              <a:endParaRPr lang="zh-CN" altLang="en-US" sz="8000" dirty="0">
                <a:solidFill>
                  <a:srgbClr val="3D5C7E"/>
                </a:solidFill>
                <a:latin typeface="Impact" panose="020B0806030902050204" pitchFamily="34" charset="0"/>
              </a:endParaRPr>
            </a:p>
          </p:txBody>
        </p:sp>
        <p:sp>
          <p:nvSpPr>
            <p:cNvPr id="12" name="文本框 11">
              <a:extLst>
                <a:ext uri="{FF2B5EF4-FFF2-40B4-BE49-F238E27FC236}">
                  <a16:creationId xmlns:a16="http://schemas.microsoft.com/office/drawing/2014/main" id="{3C0E194C-1553-4856-B495-C63911B899E7}"/>
                </a:ext>
              </a:extLst>
            </p:cNvPr>
            <p:cNvSpPr txBox="1"/>
            <p:nvPr/>
          </p:nvSpPr>
          <p:spPr>
            <a:xfrm>
              <a:off x="8166099" y="2854156"/>
              <a:ext cx="2019302" cy="584775"/>
            </a:xfrm>
            <a:prstGeom prst="rect">
              <a:avLst/>
            </a:prstGeom>
            <a:noFill/>
          </p:spPr>
          <p:txBody>
            <a:bodyPr wrap="square" rtlCol="0">
              <a:spAutoFit/>
            </a:bodyPr>
            <a:lstStyle/>
            <a:p>
              <a:r>
                <a:rPr lang="zh-CN" altLang="en-US" sz="3200" dirty="0">
                  <a:solidFill>
                    <a:srgbClr val="3D5C7E"/>
                  </a:solidFill>
                  <a:latin typeface="方正兰亭特黑_GBK" panose="02000000000000000000" pitchFamily="2" charset="-122"/>
                  <a:ea typeface="方正兰亭特黑_GBK" panose="02000000000000000000" pitchFamily="2" charset="-122"/>
                </a:rPr>
                <a:t>团队介绍</a:t>
              </a:r>
            </a:p>
          </p:txBody>
        </p:sp>
        <p:sp>
          <p:nvSpPr>
            <p:cNvPr id="14" name="CuadroTexto 74">
              <a:extLst>
                <a:ext uri="{FF2B5EF4-FFF2-40B4-BE49-F238E27FC236}">
                  <a16:creationId xmlns:a16="http://schemas.microsoft.com/office/drawing/2014/main" id="{CD03E106-8894-438E-9E4C-A8CE450598E1}"/>
                </a:ext>
              </a:extLst>
            </p:cNvPr>
            <p:cNvSpPr txBox="1"/>
            <p:nvPr/>
          </p:nvSpPr>
          <p:spPr>
            <a:xfrm>
              <a:off x="8166098" y="2447193"/>
              <a:ext cx="1714501" cy="397032"/>
            </a:xfrm>
            <a:prstGeom prst="rect">
              <a:avLst/>
            </a:prstGeom>
            <a:noFill/>
          </p:spPr>
          <p:txBody>
            <a:bodyPr wrap="square" rtlCol="0">
              <a:spAutoFit/>
            </a:bodyPr>
            <a:lstStyle/>
            <a:p>
              <a:pPr algn="dist">
                <a:lnSpc>
                  <a:spcPct val="110000"/>
                </a:lnSpc>
              </a:pPr>
              <a:r>
                <a:rPr lang="en-US" altLang="zh-CN" dirty="0">
                  <a:cs typeface="+mn-ea"/>
                  <a:sym typeface="+mn-lt"/>
                </a:rPr>
                <a:t>About Us</a:t>
              </a:r>
            </a:p>
          </p:txBody>
        </p:sp>
      </p:grpSp>
      <p:sp>
        <p:nvSpPr>
          <p:cNvPr id="16" name="文本框 15">
            <a:extLst>
              <a:ext uri="{FF2B5EF4-FFF2-40B4-BE49-F238E27FC236}">
                <a16:creationId xmlns:a16="http://schemas.microsoft.com/office/drawing/2014/main" id="{C0560E9D-7387-4908-9606-5B1970390E63}"/>
              </a:ext>
            </a:extLst>
          </p:cNvPr>
          <p:cNvSpPr txBox="1"/>
          <p:nvPr/>
        </p:nvSpPr>
        <p:spPr>
          <a:xfrm>
            <a:off x="11064875" y="198525"/>
            <a:ext cx="990977" cy="369332"/>
          </a:xfrm>
          <a:prstGeom prst="rect">
            <a:avLst/>
          </a:prstGeom>
          <a:gradFill>
            <a:gsLst>
              <a:gs pos="0">
                <a:srgbClr val="3D5C7E"/>
              </a:gs>
              <a:gs pos="100000">
                <a:srgbClr val="040F24"/>
              </a:gs>
            </a:gsLst>
            <a:lin ang="5400000" scaled="0"/>
          </a:gradFill>
        </p:spPr>
        <p:txBody>
          <a:bodyPr vert="horz" wrap="none" rtlCol="0">
            <a:spAutoFit/>
          </a:bodyPr>
          <a:lstStyle/>
          <a:p>
            <a:r>
              <a:rPr lang="en-US" altLang="zh-CN" dirty="0">
                <a:solidFill>
                  <a:schemeClr val="bg1"/>
                </a:solidFill>
                <a:latin typeface="方正兰亭特黑_GBK" panose="02000000000000000000" pitchFamily="2" charset="-122"/>
                <a:ea typeface="方正兰亭特黑_GBK" panose="02000000000000000000" pitchFamily="2" charset="-122"/>
              </a:rPr>
              <a:t>LOGO</a:t>
            </a:r>
            <a:endParaRPr lang="zh-CN" altLang="en-US" dirty="0">
              <a:solidFill>
                <a:schemeClr val="bg1"/>
              </a:solidFill>
              <a:latin typeface="方正兰亭特黑_GBK" panose="02000000000000000000" pitchFamily="2" charset="-122"/>
              <a:ea typeface="方正兰亭特黑_GBK" panose="02000000000000000000" pitchFamily="2" charset="-122"/>
            </a:endParaRPr>
          </a:p>
        </p:txBody>
      </p:sp>
      <p:sp>
        <p:nvSpPr>
          <p:cNvPr id="9" name="文本框 8">
            <a:extLst>
              <a:ext uri="{FF2B5EF4-FFF2-40B4-BE49-F238E27FC236}">
                <a16:creationId xmlns:a16="http://schemas.microsoft.com/office/drawing/2014/main" id="{892B44F2-0270-4676-B83C-059D55547EC9}"/>
              </a:ext>
            </a:extLst>
          </p:cNvPr>
          <p:cNvSpPr txBox="1"/>
          <p:nvPr/>
        </p:nvSpPr>
        <p:spPr>
          <a:xfrm>
            <a:off x="0" y="6982406"/>
            <a:ext cx="3101648" cy="978729"/>
          </a:xfrm>
          <a:prstGeom prst="rect">
            <a:avLst/>
          </a:prstGeom>
          <a:noFill/>
        </p:spPr>
        <p:txBody>
          <a:bodyPr wrap="square" rtlCol="0">
            <a:spAutoFit/>
          </a:bodyPr>
          <a:lstStyle/>
          <a:p>
            <a:pPr>
              <a:lnSpc>
                <a:spcPct val="120000"/>
              </a:lnSpc>
            </a:pPr>
            <a:r>
              <a:rPr lang="zh-CN" altLang="en-US" sz="1200" b="1" dirty="0">
                <a:solidFill>
                  <a:schemeClr val="tx1">
                    <a:lumMod val="95000"/>
                    <a:lumOff val="5000"/>
                  </a:schemeClr>
                </a:solidFill>
                <a:latin typeface="微软雅黑" charset="0"/>
                <a:ea typeface="微软雅黑" charset="0"/>
              </a:rPr>
              <a:t>定制</a:t>
            </a:r>
            <a:r>
              <a:rPr lang="en-US" altLang="zh-CN" sz="1200" b="1" dirty="0">
                <a:solidFill>
                  <a:schemeClr val="tx1">
                    <a:lumMod val="95000"/>
                    <a:lumOff val="5000"/>
                  </a:schemeClr>
                </a:solidFill>
                <a:latin typeface="微软雅黑" charset="0"/>
                <a:ea typeface="微软雅黑" charset="0"/>
              </a:rPr>
              <a:t>PPT</a:t>
            </a:r>
            <a:r>
              <a:rPr lang="zh-CN" altLang="en-US" sz="1200" b="1" dirty="0">
                <a:solidFill>
                  <a:schemeClr val="tx1">
                    <a:lumMod val="95000"/>
                    <a:lumOff val="5000"/>
                  </a:schemeClr>
                </a:solidFill>
                <a:latin typeface="微软雅黑" charset="0"/>
                <a:ea typeface="微软雅黑" charset="0"/>
              </a:rPr>
              <a:t>：静水流深工作室</a:t>
            </a:r>
            <a:endParaRPr lang="en-US" altLang="zh-CN" sz="1200" b="1" dirty="0">
              <a:solidFill>
                <a:schemeClr val="tx1">
                  <a:lumMod val="95000"/>
                  <a:lumOff val="5000"/>
                </a:schemeClr>
              </a:solidFill>
              <a:latin typeface="微软雅黑" charset="0"/>
              <a:ea typeface="微软雅黑" charset="0"/>
            </a:endParaRPr>
          </a:p>
          <a:p>
            <a:pPr>
              <a:lnSpc>
                <a:spcPct val="120000"/>
              </a:lnSpc>
            </a:pPr>
            <a:r>
              <a:rPr lang="en-US" altLang="zh-CN" sz="1200" b="1" dirty="0">
                <a:solidFill>
                  <a:schemeClr val="tx1">
                    <a:lumMod val="95000"/>
                    <a:lumOff val="5000"/>
                  </a:schemeClr>
                </a:solidFill>
                <a:latin typeface="微软雅黑" charset="0"/>
                <a:ea typeface="微软雅黑" charset="0"/>
              </a:rPr>
              <a:t>QQ</a:t>
            </a:r>
            <a:r>
              <a:rPr lang="zh-CN" altLang="en-US" sz="1200" b="1" dirty="0">
                <a:solidFill>
                  <a:schemeClr val="tx1">
                    <a:lumMod val="95000"/>
                    <a:lumOff val="5000"/>
                  </a:schemeClr>
                </a:solidFill>
                <a:latin typeface="微软雅黑" charset="0"/>
                <a:ea typeface="微软雅黑" charset="0"/>
              </a:rPr>
              <a:t>：</a:t>
            </a:r>
            <a:r>
              <a:rPr lang="en-US" altLang="zh-CN" sz="1200" b="1" dirty="0">
                <a:solidFill>
                  <a:schemeClr val="tx1">
                    <a:lumMod val="95000"/>
                    <a:lumOff val="5000"/>
                  </a:schemeClr>
                </a:solidFill>
                <a:latin typeface="微软雅黑" charset="0"/>
                <a:ea typeface="微软雅黑" charset="0"/>
              </a:rPr>
              <a:t>276060523</a:t>
            </a:r>
          </a:p>
          <a:p>
            <a:pPr>
              <a:lnSpc>
                <a:spcPct val="120000"/>
              </a:lnSpc>
            </a:pPr>
            <a:r>
              <a:rPr lang="zh-CN" altLang="en-US" sz="1200" b="1" dirty="0">
                <a:solidFill>
                  <a:schemeClr val="tx1">
                    <a:lumMod val="95000"/>
                    <a:lumOff val="5000"/>
                  </a:schemeClr>
                </a:solidFill>
                <a:latin typeface="微软雅黑" charset="0"/>
                <a:ea typeface="微软雅黑" charset="0"/>
              </a:rPr>
              <a:t>微信：</a:t>
            </a:r>
            <a:r>
              <a:rPr lang="en-US" altLang="zh-CN" sz="1200" b="1" dirty="0" err="1">
                <a:solidFill>
                  <a:schemeClr val="tx1">
                    <a:lumMod val="95000"/>
                    <a:lumOff val="5000"/>
                  </a:schemeClr>
                </a:solidFill>
                <a:latin typeface="微软雅黑" charset="0"/>
                <a:ea typeface="微软雅黑" charset="0"/>
              </a:rPr>
              <a:t>whishile</a:t>
            </a:r>
            <a:endParaRPr lang="en-US" altLang="zh-CN" sz="1200" b="1" dirty="0">
              <a:solidFill>
                <a:schemeClr val="tx1">
                  <a:lumMod val="95000"/>
                  <a:lumOff val="5000"/>
                </a:schemeClr>
              </a:solidFill>
              <a:latin typeface="微软雅黑" charset="0"/>
              <a:ea typeface="微软雅黑" charset="0"/>
            </a:endParaRPr>
          </a:p>
          <a:p>
            <a:pPr>
              <a:lnSpc>
                <a:spcPct val="120000"/>
              </a:lnSpc>
            </a:pPr>
            <a:r>
              <a:rPr lang="zh-CN" altLang="en-US" sz="1200" b="1" dirty="0">
                <a:solidFill>
                  <a:schemeClr val="tx1">
                    <a:lumMod val="95000"/>
                    <a:lumOff val="5000"/>
                  </a:schemeClr>
                </a:solidFill>
                <a:latin typeface="微软雅黑" charset="0"/>
                <a:ea typeface="微软雅黑" charset="0"/>
              </a:rPr>
              <a:t>电话：</a:t>
            </a:r>
            <a:r>
              <a:rPr lang="en-US" altLang="zh-CN" sz="1200" b="1" dirty="0">
                <a:solidFill>
                  <a:schemeClr val="tx1">
                    <a:lumMod val="95000"/>
                    <a:lumOff val="5000"/>
                  </a:schemeClr>
                </a:solidFill>
                <a:latin typeface="微软雅黑" charset="0"/>
                <a:ea typeface="微软雅黑" charset="0"/>
              </a:rPr>
              <a:t>18928897164</a:t>
            </a:r>
            <a:endParaRPr lang="zh-CN" altLang="en-US" sz="1200" b="1" dirty="0">
              <a:solidFill>
                <a:schemeClr val="tx1">
                  <a:lumMod val="95000"/>
                  <a:lumOff val="5000"/>
                </a:schemeClr>
              </a:solidFill>
              <a:latin typeface="微软雅黑" charset="0"/>
              <a:ea typeface="微软雅黑" charset="0"/>
            </a:endParaRPr>
          </a:p>
        </p:txBody>
      </p:sp>
    </p:spTree>
    <p:extLst>
      <p:ext uri="{BB962C8B-B14F-4D97-AF65-F5344CB8AC3E}">
        <p14:creationId xmlns:p14="http://schemas.microsoft.com/office/powerpoint/2010/main" val="2008907410"/>
      </p:ext>
    </p:extLst>
  </p:cSld>
  <p:clrMapOvr>
    <a:masterClrMapping/>
  </p:clrMapOvr>
  <p:transition advTm="3000"/>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52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2000">
                                          <p:cBhvr additive="base">
                                            <p:cTn id="7" dur="500" fill="hold"/>
                                            <p:tgtEl>
                                              <p:spTgt spid="15"/>
                                            </p:tgtEl>
                                            <p:attrNameLst>
                                              <p:attrName>ppt_x</p:attrName>
                                            </p:attrNameLst>
                                          </p:cBhvr>
                                          <p:tavLst>
                                            <p:tav tm="0">
                                              <p:val>
                                                <p:strVal val="1+#ppt_w/2"/>
                                              </p:val>
                                            </p:tav>
                                            <p:tav tm="100000">
                                              <p:val>
                                                <p:strVal val="#ppt_x"/>
                                              </p:val>
                                            </p:tav>
                                          </p:tavLst>
                                        </p:anim>
                                        <p:anim calcmode="lin" valueType="num" p14:bounceEnd="52000">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14:presetBounceEnd="52000">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14:bounceEnd="52000">
                                          <p:cBhvr additive="base">
                                            <p:cTn id="12" dur="500" fill="hold"/>
                                            <p:tgtEl>
                                              <p:spTgt spid="13"/>
                                            </p:tgtEl>
                                            <p:attrNameLst>
                                              <p:attrName>ppt_x</p:attrName>
                                            </p:attrNameLst>
                                          </p:cBhvr>
                                          <p:tavLst>
                                            <p:tav tm="0">
                                              <p:val>
                                                <p:strVal val="#ppt_x"/>
                                              </p:val>
                                            </p:tav>
                                            <p:tav tm="100000">
                                              <p:val>
                                                <p:strVal val="#ppt_x"/>
                                              </p:val>
                                            </p:tav>
                                          </p:tavLst>
                                        </p:anim>
                                        <p:anim calcmode="lin" valueType="num" p14:bounceEnd="52000">
                                          <p:cBhvr additive="base">
                                            <p:cTn id="13" dur="500" fill="hold"/>
                                            <p:tgtEl>
                                              <p:spTgt spid="13"/>
                                            </p:tgtEl>
                                            <p:attrNameLst>
                                              <p:attrName>ppt_y</p:attrName>
                                            </p:attrNameLst>
                                          </p:cBhvr>
                                          <p:tavLst>
                                            <p:tav tm="0">
                                              <p:val>
                                                <p:strVal val="1+#ppt_h/2"/>
                                              </p:val>
                                            </p:tav>
                                            <p:tav tm="100000">
                                              <p:val>
                                                <p:strVal val="#ppt_y"/>
                                              </p:val>
                                            </p:tav>
                                          </p:tavLst>
                                        </p:anim>
                                      </p:childTnLst>
                                    </p:cTn>
                                  </p:par>
                                  <p:par>
                                    <p:cTn id="14" presetID="10" presetClass="entr" presetSubtype="0" fill="hold" grpId="0" nodeType="withEffect">
                                      <p:stCondLst>
                                        <p:cond delay="15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par>
                                    <p:cTn id="14" presetID="10" presetClass="entr" presetSubtype="0" fill="hold" grpId="0" nodeType="withEffect">
                                      <p:stCondLst>
                                        <p:cond delay="15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374" y="1"/>
            <a:ext cx="12193774" cy="4166395"/>
            <a:chOff x="167" y="0"/>
            <a:chExt cx="12198185" cy="4166394"/>
          </a:xfrm>
        </p:grpSpPr>
        <p:grpSp>
          <p:nvGrpSpPr>
            <p:cNvPr id="2" name="组合 1"/>
            <p:cNvGrpSpPr/>
            <p:nvPr/>
          </p:nvGrpSpPr>
          <p:grpSpPr>
            <a:xfrm>
              <a:off x="167" y="0"/>
              <a:ext cx="12198185" cy="3886200"/>
              <a:chOff x="167" y="0"/>
              <a:chExt cx="12198185" cy="3886200"/>
            </a:xfrm>
          </p:grpSpPr>
          <p:pic>
            <p:nvPicPr>
              <p:cNvPr id="58" name="图片 57"/>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67" y="0"/>
                <a:ext cx="12198185" cy="3886200"/>
              </a:xfrm>
              <a:custGeom>
                <a:avLst/>
                <a:gdLst>
                  <a:gd name="connsiteX0" fmla="*/ 0 w 12198185"/>
                  <a:gd name="connsiteY0" fmla="*/ 0 h 3886200"/>
                  <a:gd name="connsiteX1" fmla="*/ 12198185 w 12198185"/>
                  <a:gd name="connsiteY1" fmla="*/ 0 h 3886200"/>
                  <a:gd name="connsiteX2" fmla="*/ 12198185 w 12198185"/>
                  <a:gd name="connsiteY2" fmla="*/ 3886200 h 3886200"/>
                  <a:gd name="connsiteX3" fmla="*/ 0 w 12198185"/>
                  <a:gd name="connsiteY3" fmla="*/ 3886200 h 3886200"/>
                </a:gdLst>
                <a:ahLst/>
                <a:cxnLst>
                  <a:cxn ang="0">
                    <a:pos x="connsiteX0" y="connsiteY0"/>
                  </a:cxn>
                  <a:cxn ang="0">
                    <a:pos x="connsiteX1" y="connsiteY1"/>
                  </a:cxn>
                  <a:cxn ang="0">
                    <a:pos x="connsiteX2" y="connsiteY2"/>
                  </a:cxn>
                  <a:cxn ang="0">
                    <a:pos x="connsiteX3" y="connsiteY3"/>
                  </a:cxn>
                </a:cxnLst>
                <a:rect l="l" t="t" r="r" b="b"/>
                <a:pathLst>
                  <a:path w="12198185" h="3886200">
                    <a:moveTo>
                      <a:pt x="0" y="0"/>
                    </a:moveTo>
                    <a:lnTo>
                      <a:pt x="12198185" y="0"/>
                    </a:lnTo>
                    <a:lnTo>
                      <a:pt x="12198185" y="3886200"/>
                    </a:lnTo>
                    <a:lnTo>
                      <a:pt x="0" y="3886200"/>
                    </a:lnTo>
                    <a:close/>
                  </a:path>
                </a:pathLst>
              </a:custGeom>
            </p:spPr>
          </p:pic>
          <p:grpSp>
            <p:nvGrpSpPr>
              <p:cNvPr id="12" name="组合 11"/>
              <p:cNvGrpSpPr/>
              <p:nvPr/>
            </p:nvGrpSpPr>
            <p:grpSpPr>
              <a:xfrm>
                <a:off x="11468100" y="1804306"/>
                <a:ext cx="400417" cy="400417"/>
                <a:chOff x="11468100" y="1804306"/>
                <a:chExt cx="400417" cy="400417"/>
              </a:xfrm>
            </p:grpSpPr>
            <p:sp>
              <p:nvSpPr>
                <p:cNvPr id="9" name="椭圆 8"/>
                <p:cNvSpPr/>
                <p:nvPr/>
              </p:nvSpPr>
              <p:spPr>
                <a:xfrm>
                  <a:off x="11468100" y="1804306"/>
                  <a:ext cx="400417" cy="400417"/>
                </a:xfrm>
                <a:prstGeom prst="ellipse">
                  <a:avLst/>
                </a:prstGeom>
                <a:solidFill>
                  <a:schemeClr val="tx1">
                    <a:lumMod val="65000"/>
                    <a:lumOff val="35000"/>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10" name="燕尾形 9"/>
                <p:cNvSpPr/>
                <p:nvPr/>
              </p:nvSpPr>
              <p:spPr>
                <a:xfrm>
                  <a:off x="11562978" y="1899184"/>
                  <a:ext cx="210661" cy="210661"/>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black"/>
                    </a:solidFill>
                  </a:endParaRPr>
                </a:p>
              </p:txBody>
            </p:sp>
          </p:grpSp>
        </p:grpSp>
        <p:grpSp>
          <p:nvGrpSpPr>
            <p:cNvPr id="3" name="组合 2"/>
            <p:cNvGrpSpPr/>
            <p:nvPr/>
          </p:nvGrpSpPr>
          <p:grpSpPr>
            <a:xfrm>
              <a:off x="5536406" y="3994944"/>
              <a:ext cx="1113315" cy="171450"/>
              <a:chOff x="5536406" y="3994944"/>
              <a:chExt cx="1113315" cy="171450"/>
            </a:xfrm>
          </p:grpSpPr>
          <p:sp>
            <p:nvSpPr>
              <p:cNvPr id="13" name="椭圆 12"/>
              <p:cNvSpPr/>
              <p:nvPr/>
            </p:nvSpPr>
            <p:spPr>
              <a:xfrm>
                <a:off x="5536406" y="3994944"/>
                <a:ext cx="171450" cy="171450"/>
              </a:xfrm>
              <a:prstGeom prst="ellipse">
                <a:avLst/>
              </a:prstGeom>
              <a:solidFill>
                <a:srgbClr val="2B4E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14" name="椭圆 13"/>
              <p:cNvSpPr/>
              <p:nvPr/>
            </p:nvSpPr>
            <p:spPr>
              <a:xfrm>
                <a:off x="5774254" y="3994944"/>
                <a:ext cx="171450" cy="17145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15" name="椭圆 14"/>
              <p:cNvSpPr/>
              <p:nvPr/>
            </p:nvSpPr>
            <p:spPr>
              <a:xfrm>
                <a:off x="6008927" y="3994944"/>
                <a:ext cx="171450" cy="17145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16" name="椭圆 15"/>
              <p:cNvSpPr/>
              <p:nvPr/>
            </p:nvSpPr>
            <p:spPr>
              <a:xfrm>
                <a:off x="6243600" y="3994944"/>
                <a:ext cx="171450" cy="17145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17" name="椭圆 16"/>
              <p:cNvSpPr/>
              <p:nvPr/>
            </p:nvSpPr>
            <p:spPr>
              <a:xfrm>
                <a:off x="6478271" y="3994944"/>
                <a:ext cx="171450" cy="17145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grpSp>
      </p:grpSp>
      <p:sp>
        <p:nvSpPr>
          <p:cNvPr id="29" name="矩形 28"/>
          <p:cNvSpPr/>
          <p:nvPr/>
        </p:nvSpPr>
        <p:spPr>
          <a:xfrm>
            <a:off x="2204" y="4410842"/>
            <a:ext cx="152345" cy="665574"/>
          </a:xfrm>
          <a:prstGeom prst="rect">
            <a:avLst/>
          </a:prstGeom>
          <a:solidFill>
            <a:srgbClr val="3D5C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grpSp>
        <p:nvGrpSpPr>
          <p:cNvPr id="6" name="组合 5"/>
          <p:cNvGrpSpPr/>
          <p:nvPr/>
        </p:nvGrpSpPr>
        <p:grpSpPr>
          <a:xfrm>
            <a:off x="661976" y="4451241"/>
            <a:ext cx="10865357" cy="1953899"/>
            <a:chOff x="660010" y="4451242"/>
            <a:chExt cx="10869288" cy="1953899"/>
          </a:xfrm>
        </p:grpSpPr>
        <p:sp>
          <p:nvSpPr>
            <p:cNvPr id="30" name="TextBox 73"/>
            <p:cNvSpPr txBox="1"/>
            <p:nvPr/>
          </p:nvSpPr>
          <p:spPr>
            <a:xfrm>
              <a:off x="681566" y="4451242"/>
              <a:ext cx="3014133" cy="584775"/>
            </a:xfrm>
            <a:prstGeom prst="rect">
              <a:avLst/>
            </a:prstGeom>
            <a:noFill/>
          </p:spPr>
          <p:txBody>
            <a:bodyPr wrap="square" rtlCol="0">
              <a:spAutoFit/>
            </a:bodyPr>
            <a:lstStyle/>
            <a:p>
              <a:pPr defTabSz="914217"/>
              <a:r>
                <a:rPr lang="zh-CN" altLang="en-US" sz="3199" b="1" spc="300" dirty="0">
                  <a:solidFill>
                    <a:prstClr val="black">
                      <a:lumMod val="65000"/>
                      <a:lumOff val="35000"/>
                    </a:prstClr>
                  </a:solidFill>
                  <a:latin typeface="张海山锐线体2.0" panose="02000000000000000000" pitchFamily="2" charset="-122"/>
                  <a:ea typeface="张海山锐线体2.0" panose="02000000000000000000" pitchFamily="2" charset="-122"/>
                </a:rPr>
                <a:t>公司介绍</a:t>
              </a:r>
              <a:endParaRPr lang="zh-CN" altLang="en-US" sz="2000" dirty="0">
                <a:solidFill>
                  <a:prstClr val="black">
                    <a:lumMod val="65000"/>
                    <a:lumOff val="35000"/>
                  </a:prstClr>
                </a:solidFill>
                <a:latin typeface="Arial" panose="020B0604020202020204" pitchFamily="34" charset="0"/>
                <a:ea typeface="汉仪大宋简" panose="02010609000101010101" pitchFamily="49" charset="-122"/>
                <a:cs typeface="Arial" panose="020B0604020202020204" pitchFamily="34" charset="0"/>
              </a:endParaRPr>
            </a:p>
          </p:txBody>
        </p:sp>
        <p:sp>
          <p:nvSpPr>
            <p:cNvPr id="33" name="TextBox 2"/>
            <p:cNvSpPr txBox="1">
              <a:spLocks noChangeArrowheads="1"/>
            </p:cNvSpPr>
            <p:nvPr/>
          </p:nvSpPr>
          <p:spPr bwMode="auto">
            <a:xfrm>
              <a:off x="660010" y="5063620"/>
              <a:ext cx="10869288" cy="1341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charset="-122"/>
                </a:defRPr>
              </a:lvl1pPr>
              <a:lvl2pPr>
                <a:defRPr sz="2800">
                  <a:solidFill>
                    <a:schemeClr val="tx1"/>
                  </a:solidFill>
                  <a:latin typeface="Calibri" pitchFamily="34" charset="0"/>
                  <a:ea typeface="宋体" charset="-122"/>
                </a:defRPr>
              </a:lvl2pPr>
              <a:lvl3pPr>
                <a:defRPr sz="2400">
                  <a:solidFill>
                    <a:schemeClr val="tx1"/>
                  </a:solidFill>
                  <a:latin typeface="Calibri" pitchFamily="34" charset="0"/>
                  <a:ea typeface="宋体" charset="-122"/>
                </a:defRPr>
              </a:lvl3pPr>
              <a:lvl4pPr>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fontAlgn="base">
                <a:spcAft>
                  <a:spcPct val="0"/>
                </a:spcAft>
                <a:buFont typeface="Arial" charset="0"/>
                <a:buChar char="»"/>
                <a:defRPr sz="2000">
                  <a:solidFill>
                    <a:schemeClr val="tx1"/>
                  </a:solidFill>
                  <a:latin typeface="Calibri" pitchFamily="34" charset="0"/>
                  <a:ea typeface="宋体" charset="-122"/>
                </a:defRPr>
              </a:lvl6pPr>
              <a:lvl7pPr fontAlgn="base">
                <a:spcAft>
                  <a:spcPct val="0"/>
                </a:spcAft>
                <a:buFont typeface="Arial" charset="0"/>
                <a:buChar char="»"/>
                <a:defRPr sz="2000">
                  <a:solidFill>
                    <a:schemeClr val="tx1"/>
                  </a:solidFill>
                  <a:latin typeface="Calibri" pitchFamily="34" charset="0"/>
                  <a:ea typeface="宋体" charset="-122"/>
                </a:defRPr>
              </a:lvl7pPr>
              <a:lvl8pPr fontAlgn="base">
                <a:spcAft>
                  <a:spcPct val="0"/>
                </a:spcAft>
                <a:buFont typeface="Arial" charset="0"/>
                <a:buChar char="»"/>
                <a:defRPr sz="2000">
                  <a:solidFill>
                    <a:schemeClr val="tx1"/>
                  </a:solidFill>
                  <a:latin typeface="Calibri" pitchFamily="34" charset="0"/>
                  <a:ea typeface="宋体" charset="-122"/>
                </a:defRPr>
              </a:lvl8pPr>
              <a:lvl9pPr fontAlgn="base">
                <a:spcAft>
                  <a:spcPct val="0"/>
                </a:spcAft>
                <a:buFont typeface="Arial" charset="0"/>
                <a:buChar char="»"/>
                <a:defRPr sz="2000">
                  <a:solidFill>
                    <a:schemeClr val="tx1"/>
                  </a:solidFill>
                  <a:latin typeface="Calibri" pitchFamily="34" charset="0"/>
                  <a:ea typeface="宋体" charset="-122"/>
                </a:defRPr>
              </a:lvl9pPr>
            </a:lstStyle>
            <a:p>
              <a:pPr algn="just" defTabSz="914217">
                <a:lnSpc>
                  <a:spcPct val="130000"/>
                </a:lnSpc>
                <a:buClr>
                  <a:srgbClr val="0070C0"/>
                </a:buClr>
                <a:defRPr/>
              </a:pPr>
              <a:r>
                <a:rPr lang="zh-CN" altLang="en-US" sz="1600" dirty="0">
                  <a:solidFill>
                    <a:prstClr val="black">
                      <a:lumMod val="50000"/>
                      <a:lumOff val="50000"/>
                    </a:prstClr>
                  </a:solidFill>
                  <a:latin typeface="微软雅黑" pitchFamily="34" charset="-122"/>
                  <a:ea typeface="微软雅黑" pitchFamily="34" charset="-122"/>
                </a:rPr>
                <a:t>单击此处编辑您要的内容，建议您在展示时、改色、替换。采用微软雅黑字体，本模版所有图形线条及其相应素材均可自由编辑。单击此处编辑您要的内容，建议您在展示时、改色、替换。采用微软雅黑字体，本模版所有图形线条及其相应素材均可自由编辑。</a:t>
              </a:r>
            </a:p>
            <a:p>
              <a:pPr algn="just" defTabSz="914217">
                <a:lnSpc>
                  <a:spcPct val="130000"/>
                </a:lnSpc>
                <a:buClr>
                  <a:srgbClr val="0070C0"/>
                </a:buClr>
                <a:defRPr/>
              </a:pPr>
              <a:endParaRPr lang="zh-CN" altLang="en-US" sz="1600" dirty="0">
                <a:solidFill>
                  <a:prstClr val="black">
                    <a:lumMod val="50000"/>
                    <a:lumOff val="50000"/>
                  </a:prstClr>
                </a:solidFill>
                <a:latin typeface="微软雅黑" pitchFamily="34" charset="-122"/>
                <a:ea typeface="微软雅黑" pitchFamily="34" charset="-122"/>
              </a:endParaRPr>
            </a:p>
          </p:txBody>
        </p:sp>
      </p:grpSp>
      <p:sp>
        <p:nvSpPr>
          <p:cNvPr id="7" name="矩形 6">
            <a:extLst>
              <a:ext uri="{FF2B5EF4-FFF2-40B4-BE49-F238E27FC236}">
                <a16:creationId xmlns:a16="http://schemas.microsoft.com/office/drawing/2014/main" id="{8ECB043A-C3EA-44E2-81CE-94815A35B1E2}"/>
              </a:ext>
            </a:extLst>
          </p:cNvPr>
          <p:cNvSpPr/>
          <p:nvPr/>
        </p:nvSpPr>
        <p:spPr>
          <a:xfrm>
            <a:off x="0" y="6604000"/>
            <a:ext cx="12192000" cy="254000"/>
          </a:xfrm>
          <a:prstGeom prst="rect">
            <a:avLst/>
          </a:prstGeom>
          <a:solidFill>
            <a:srgbClr val="3D5C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62331049"/>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47" presetClass="entr" presetSubtype="0" fill="hold" nodeType="withEffect">
                                  <p:stCondLst>
                                    <p:cond delay="2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anim calcmode="lin" valueType="num">
                                      <p:cBhvr>
                                        <p:cTn id="11" dur="500" fill="hold"/>
                                        <p:tgtEl>
                                          <p:spTgt spid="6"/>
                                        </p:tgtEl>
                                        <p:attrNameLst>
                                          <p:attrName>ppt_x</p:attrName>
                                        </p:attrNameLst>
                                      </p:cBhvr>
                                      <p:tavLst>
                                        <p:tav tm="0">
                                          <p:val>
                                            <p:strVal val="#ppt_x"/>
                                          </p:val>
                                        </p:tav>
                                        <p:tav tm="100000">
                                          <p:val>
                                            <p:strVal val="#ppt_x"/>
                                          </p:val>
                                        </p:tav>
                                      </p:tavLst>
                                    </p:anim>
                                    <p:anim calcmode="lin" valueType="num">
                                      <p:cBhvr>
                                        <p:cTn id="12"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任意多边形 57"/>
          <p:cNvSpPr/>
          <p:nvPr/>
        </p:nvSpPr>
        <p:spPr>
          <a:xfrm>
            <a:off x="6105524" y="1752602"/>
            <a:ext cx="5389201" cy="295275"/>
          </a:xfrm>
          <a:custGeom>
            <a:avLst/>
            <a:gdLst>
              <a:gd name="connsiteX0" fmla="*/ 0 w 4914900"/>
              <a:gd name="connsiteY0" fmla="*/ 0 h 295275"/>
              <a:gd name="connsiteX1" fmla="*/ 2876550 w 4914900"/>
              <a:gd name="connsiteY1" fmla="*/ 0 h 295275"/>
              <a:gd name="connsiteX2" fmla="*/ 2876550 w 4914900"/>
              <a:gd name="connsiteY2" fmla="*/ 295275 h 295275"/>
              <a:gd name="connsiteX3" fmla="*/ 4914900 w 4914900"/>
              <a:gd name="connsiteY3" fmla="*/ 295275 h 295275"/>
            </a:gdLst>
            <a:ahLst/>
            <a:cxnLst>
              <a:cxn ang="0">
                <a:pos x="connsiteX0" y="connsiteY0"/>
              </a:cxn>
              <a:cxn ang="0">
                <a:pos x="connsiteX1" y="connsiteY1"/>
              </a:cxn>
              <a:cxn ang="0">
                <a:pos x="connsiteX2" y="connsiteY2"/>
              </a:cxn>
              <a:cxn ang="0">
                <a:pos x="connsiteX3" y="connsiteY3"/>
              </a:cxn>
            </a:cxnLst>
            <a:rect l="l" t="t" r="r" b="b"/>
            <a:pathLst>
              <a:path w="4914900" h="295275">
                <a:moveTo>
                  <a:pt x="0" y="0"/>
                </a:moveTo>
                <a:lnTo>
                  <a:pt x="2876550" y="0"/>
                </a:lnTo>
                <a:lnTo>
                  <a:pt x="2876550" y="295275"/>
                </a:lnTo>
                <a:lnTo>
                  <a:pt x="4914900" y="295275"/>
                </a:lnTo>
              </a:path>
            </a:pathLst>
          </a:custGeom>
          <a:noFill/>
          <a:ln w="28575">
            <a:solidFill>
              <a:schemeClr val="bg1">
                <a:lumMod val="75000"/>
              </a:schemeClr>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47" name="任意多边形 46"/>
          <p:cNvSpPr/>
          <p:nvPr/>
        </p:nvSpPr>
        <p:spPr>
          <a:xfrm>
            <a:off x="7215736" y="2855199"/>
            <a:ext cx="4278987" cy="285750"/>
          </a:xfrm>
          <a:custGeom>
            <a:avLst/>
            <a:gdLst>
              <a:gd name="connsiteX0" fmla="*/ 0 w 4591050"/>
              <a:gd name="connsiteY0" fmla="*/ 0 h 285750"/>
              <a:gd name="connsiteX1" fmla="*/ 2152650 w 4591050"/>
              <a:gd name="connsiteY1" fmla="*/ 0 h 285750"/>
              <a:gd name="connsiteX2" fmla="*/ 2152650 w 4591050"/>
              <a:gd name="connsiteY2" fmla="*/ 285750 h 285750"/>
              <a:gd name="connsiteX3" fmla="*/ 4591050 w 4591050"/>
              <a:gd name="connsiteY3" fmla="*/ 285750 h 285750"/>
              <a:gd name="connsiteX4" fmla="*/ 4591050 w 4591050"/>
              <a:gd name="connsiteY4" fmla="*/ 276225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91050" h="285750">
                <a:moveTo>
                  <a:pt x="0" y="0"/>
                </a:moveTo>
                <a:lnTo>
                  <a:pt x="2152650" y="0"/>
                </a:lnTo>
                <a:lnTo>
                  <a:pt x="2152650" y="285750"/>
                </a:lnTo>
                <a:lnTo>
                  <a:pt x="4591050" y="285750"/>
                </a:lnTo>
                <a:lnTo>
                  <a:pt x="4591050" y="276225"/>
                </a:lnTo>
              </a:path>
            </a:pathLst>
          </a:custGeom>
          <a:noFill/>
          <a:ln w="28575">
            <a:solidFill>
              <a:schemeClr val="bg1">
                <a:lumMod val="75000"/>
              </a:schemeClr>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48" name="任意多边形 47"/>
          <p:cNvSpPr/>
          <p:nvPr/>
        </p:nvSpPr>
        <p:spPr>
          <a:xfrm>
            <a:off x="7215736" y="4291727"/>
            <a:ext cx="4278987" cy="285750"/>
          </a:xfrm>
          <a:custGeom>
            <a:avLst/>
            <a:gdLst>
              <a:gd name="connsiteX0" fmla="*/ 0 w 4591050"/>
              <a:gd name="connsiteY0" fmla="*/ 0 h 285750"/>
              <a:gd name="connsiteX1" fmla="*/ 2152650 w 4591050"/>
              <a:gd name="connsiteY1" fmla="*/ 0 h 285750"/>
              <a:gd name="connsiteX2" fmla="*/ 2152650 w 4591050"/>
              <a:gd name="connsiteY2" fmla="*/ 285750 h 285750"/>
              <a:gd name="connsiteX3" fmla="*/ 4591050 w 4591050"/>
              <a:gd name="connsiteY3" fmla="*/ 285750 h 285750"/>
              <a:gd name="connsiteX4" fmla="*/ 4591050 w 4591050"/>
              <a:gd name="connsiteY4" fmla="*/ 276225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91050" h="285750">
                <a:moveTo>
                  <a:pt x="0" y="0"/>
                </a:moveTo>
                <a:lnTo>
                  <a:pt x="2152650" y="0"/>
                </a:lnTo>
                <a:lnTo>
                  <a:pt x="2152650" y="285750"/>
                </a:lnTo>
                <a:lnTo>
                  <a:pt x="4591050" y="285750"/>
                </a:lnTo>
                <a:lnTo>
                  <a:pt x="4591050" y="276225"/>
                </a:lnTo>
              </a:path>
            </a:pathLst>
          </a:custGeom>
          <a:noFill/>
          <a:ln w="28575">
            <a:solidFill>
              <a:schemeClr val="bg1">
                <a:lumMod val="75000"/>
              </a:schemeClr>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49" name="任意多边形 48"/>
          <p:cNvSpPr/>
          <p:nvPr/>
        </p:nvSpPr>
        <p:spPr>
          <a:xfrm flipH="1" flipV="1">
            <a:off x="744886" y="2381671"/>
            <a:ext cx="3129419" cy="518161"/>
          </a:xfrm>
          <a:custGeom>
            <a:avLst/>
            <a:gdLst>
              <a:gd name="connsiteX0" fmla="*/ 0 w 4591050"/>
              <a:gd name="connsiteY0" fmla="*/ 0 h 285750"/>
              <a:gd name="connsiteX1" fmla="*/ 2152650 w 4591050"/>
              <a:gd name="connsiteY1" fmla="*/ 0 h 285750"/>
              <a:gd name="connsiteX2" fmla="*/ 2152650 w 4591050"/>
              <a:gd name="connsiteY2" fmla="*/ 285750 h 285750"/>
              <a:gd name="connsiteX3" fmla="*/ 4591050 w 4591050"/>
              <a:gd name="connsiteY3" fmla="*/ 285750 h 285750"/>
              <a:gd name="connsiteX4" fmla="*/ 4591050 w 4591050"/>
              <a:gd name="connsiteY4" fmla="*/ 276225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91050" h="285750">
                <a:moveTo>
                  <a:pt x="0" y="0"/>
                </a:moveTo>
                <a:lnTo>
                  <a:pt x="2152650" y="0"/>
                </a:lnTo>
                <a:lnTo>
                  <a:pt x="2152650" y="285750"/>
                </a:lnTo>
                <a:lnTo>
                  <a:pt x="4591050" y="285750"/>
                </a:lnTo>
                <a:lnTo>
                  <a:pt x="4591050" y="276225"/>
                </a:lnTo>
              </a:path>
            </a:pathLst>
          </a:custGeom>
          <a:noFill/>
          <a:ln w="28575">
            <a:solidFill>
              <a:schemeClr val="bg1">
                <a:lumMod val="75000"/>
              </a:schemeClr>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50" name="任意多边形 49"/>
          <p:cNvSpPr/>
          <p:nvPr/>
        </p:nvSpPr>
        <p:spPr>
          <a:xfrm flipH="1" flipV="1">
            <a:off x="744886" y="3811667"/>
            <a:ext cx="3129419" cy="518161"/>
          </a:xfrm>
          <a:custGeom>
            <a:avLst/>
            <a:gdLst>
              <a:gd name="connsiteX0" fmla="*/ 0 w 4591050"/>
              <a:gd name="connsiteY0" fmla="*/ 0 h 285750"/>
              <a:gd name="connsiteX1" fmla="*/ 2152650 w 4591050"/>
              <a:gd name="connsiteY1" fmla="*/ 0 h 285750"/>
              <a:gd name="connsiteX2" fmla="*/ 2152650 w 4591050"/>
              <a:gd name="connsiteY2" fmla="*/ 285750 h 285750"/>
              <a:gd name="connsiteX3" fmla="*/ 4591050 w 4591050"/>
              <a:gd name="connsiteY3" fmla="*/ 285750 h 285750"/>
              <a:gd name="connsiteX4" fmla="*/ 4591050 w 4591050"/>
              <a:gd name="connsiteY4" fmla="*/ 276225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91050" h="285750">
                <a:moveTo>
                  <a:pt x="0" y="0"/>
                </a:moveTo>
                <a:lnTo>
                  <a:pt x="2152650" y="0"/>
                </a:lnTo>
                <a:lnTo>
                  <a:pt x="2152650" y="285750"/>
                </a:lnTo>
                <a:lnTo>
                  <a:pt x="4591050" y="285750"/>
                </a:lnTo>
                <a:lnTo>
                  <a:pt x="4591050" y="276225"/>
                </a:lnTo>
              </a:path>
            </a:pathLst>
          </a:custGeom>
          <a:noFill/>
          <a:ln w="28575">
            <a:solidFill>
              <a:schemeClr val="bg1">
                <a:lumMod val="75000"/>
              </a:schemeClr>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54" name="任意多边形 53"/>
          <p:cNvSpPr/>
          <p:nvPr/>
        </p:nvSpPr>
        <p:spPr>
          <a:xfrm flipV="1">
            <a:off x="706799" y="5018364"/>
            <a:ext cx="5101619" cy="518161"/>
          </a:xfrm>
          <a:custGeom>
            <a:avLst/>
            <a:gdLst>
              <a:gd name="connsiteX0" fmla="*/ 4562475 w 4562475"/>
              <a:gd name="connsiteY0" fmla="*/ 0 h 514350"/>
              <a:gd name="connsiteX1" fmla="*/ 1533525 w 4562475"/>
              <a:gd name="connsiteY1" fmla="*/ 0 h 514350"/>
              <a:gd name="connsiteX2" fmla="*/ 1533525 w 4562475"/>
              <a:gd name="connsiteY2" fmla="*/ 514350 h 514350"/>
              <a:gd name="connsiteX3" fmla="*/ 0 w 4562475"/>
              <a:gd name="connsiteY3" fmla="*/ 514350 h 514350"/>
              <a:gd name="connsiteX4" fmla="*/ 19050 w 4562475"/>
              <a:gd name="connsiteY4" fmla="*/ 504825 h 514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2475" h="514350">
                <a:moveTo>
                  <a:pt x="4562475" y="0"/>
                </a:moveTo>
                <a:lnTo>
                  <a:pt x="1533525" y="0"/>
                </a:lnTo>
                <a:lnTo>
                  <a:pt x="1533525" y="514350"/>
                </a:lnTo>
                <a:lnTo>
                  <a:pt x="0" y="514350"/>
                </a:lnTo>
                <a:lnTo>
                  <a:pt x="19050" y="504825"/>
                </a:lnTo>
              </a:path>
            </a:pathLst>
          </a:custGeom>
          <a:noFill/>
          <a:ln w="28575">
            <a:solidFill>
              <a:schemeClr val="bg1">
                <a:lumMod val="75000"/>
              </a:schemeClr>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grpSp>
        <p:nvGrpSpPr>
          <p:cNvPr id="2" name="组合 1"/>
          <p:cNvGrpSpPr/>
          <p:nvPr/>
        </p:nvGrpSpPr>
        <p:grpSpPr>
          <a:xfrm>
            <a:off x="9439653" y="1748317"/>
            <a:ext cx="1812546" cy="1046922"/>
            <a:chOff x="9440862" y="1748316"/>
            <a:chExt cx="1813202" cy="1046921"/>
          </a:xfrm>
        </p:grpSpPr>
        <p:sp>
          <p:nvSpPr>
            <p:cNvPr id="59" name="文本框 58"/>
            <p:cNvSpPr txBox="1"/>
            <p:nvPr/>
          </p:nvSpPr>
          <p:spPr>
            <a:xfrm>
              <a:off x="9440862" y="1748316"/>
              <a:ext cx="1392238" cy="307777"/>
            </a:xfrm>
            <a:prstGeom prst="rect">
              <a:avLst/>
            </a:prstGeom>
            <a:noFill/>
          </p:spPr>
          <p:txBody>
            <a:bodyPr wrap="square" rtlCol="0">
              <a:spAutoFit/>
            </a:bodyPr>
            <a:lstStyle/>
            <a:p>
              <a:pPr defTabSz="914217"/>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rPr>
                <a:t>文字一</a:t>
              </a:r>
            </a:p>
          </p:txBody>
        </p:sp>
        <p:sp>
          <p:nvSpPr>
            <p:cNvPr id="61" name="矩形 60"/>
            <p:cNvSpPr/>
            <p:nvPr/>
          </p:nvSpPr>
          <p:spPr>
            <a:xfrm>
              <a:off x="9440862" y="2056574"/>
              <a:ext cx="1813202" cy="738663"/>
            </a:xfrm>
            <a:prstGeom prst="rect">
              <a:avLst/>
            </a:prstGeom>
          </p:spPr>
          <p:txBody>
            <a:bodyPr wrap="square">
              <a:spAutoFit/>
            </a:bodyPr>
            <a:lstStyle/>
            <a:p>
              <a:pPr defTabSz="914217"/>
              <a:r>
                <a:rPr lang="zh-CN" altLang="en-US" sz="1400" dirty="0">
                  <a:solidFill>
                    <a:prstClr val="black">
                      <a:lumMod val="50000"/>
                      <a:lumOff val="50000"/>
                    </a:prstClr>
                  </a:solidFill>
                  <a:latin typeface="微软雅黑" pitchFamily="34" charset="-122"/>
                  <a:ea typeface="微软雅黑" pitchFamily="34" charset="-122"/>
                </a:rPr>
                <a:t>单击此处编辑您要的内容，采用微软雅黑字体</a:t>
              </a:r>
              <a:r>
                <a:rPr lang="zh-CN" altLang="zh-CN" sz="1400" spc="300" dirty="0">
                  <a:solidFill>
                    <a:prstClr val="white">
                      <a:lumMod val="50000"/>
                    </a:prstClr>
                  </a:solidFill>
                  <a:latin typeface="微软雅黑" panose="020B0503020204020204" pitchFamily="34" charset="-122"/>
                  <a:ea typeface="微软雅黑" panose="020B0503020204020204" pitchFamily="34" charset="-122"/>
                </a:rPr>
                <a:t>。</a:t>
              </a:r>
            </a:p>
          </p:txBody>
        </p:sp>
      </p:grpSp>
      <p:sp>
        <p:nvSpPr>
          <p:cNvPr id="62" name="矩形 61"/>
          <p:cNvSpPr/>
          <p:nvPr/>
        </p:nvSpPr>
        <p:spPr>
          <a:xfrm>
            <a:off x="11494725" y="3278186"/>
            <a:ext cx="2725942" cy="369333"/>
          </a:xfrm>
          <a:prstGeom prst="rect">
            <a:avLst/>
          </a:prstGeom>
        </p:spPr>
        <p:txBody>
          <a:bodyPr wrap="square">
            <a:spAutoFit/>
          </a:bodyPr>
          <a:lstStyle/>
          <a:p>
            <a:pPr defTabSz="914217"/>
            <a:endParaRPr lang="zh-CN" altLang="en-US" dirty="0">
              <a:solidFill>
                <a:prstClr val="black"/>
              </a:solidFill>
            </a:endParaRPr>
          </a:p>
        </p:txBody>
      </p:sp>
      <p:grpSp>
        <p:nvGrpSpPr>
          <p:cNvPr id="6" name="组合 5"/>
          <p:cNvGrpSpPr/>
          <p:nvPr/>
        </p:nvGrpSpPr>
        <p:grpSpPr>
          <a:xfrm>
            <a:off x="9439655" y="2844526"/>
            <a:ext cx="1950333" cy="1046922"/>
            <a:chOff x="9440862" y="2844526"/>
            <a:chExt cx="1951038" cy="1046922"/>
          </a:xfrm>
        </p:grpSpPr>
        <p:sp>
          <p:nvSpPr>
            <p:cNvPr id="66" name="文本框 65"/>
            <p:cNvSpPr txBox="1"/>
            <p:nvPr/>
          </p:nvSpPr>
          <p:spPr>
            <a:xfrm>
              <a:off x="9440862" y="2844526"/>
              <a:ext cx="1951038" cy="307777"/>
            </a:xfrm>
            <a:prstGeom prst="rect">
              <a:avLst/>
            </a:prstGeom>
            <a:noFill/>
          </p:spPr>
          <p:txBody>
            <a:bodyPr wrap="square" rtlCol="0">
              <a:spAutoFit/>
            </a:bodyPr>
            <a:lstStyle/>
            <a:p>
              <a:pPr defTabSz="914217"/>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rPr>
                <a:t>文字二</a:t>
              </a:r>
            </a:p>
          </p:txBody>
        </p:sp>
        <p:sp>
          <p:nvSpPr>
            <p:cNvPr id="67" name="矩形 66"/>
            <p:cNvSpPr/>
            <p:nvPr/>
          </p:nvSpPr>
          <p:spPr>
            <a:xfrm>
              <a:off x="9440862" y="3152784"/>
              <a:ext cx="1813200" cy="738664"/>
            </a:xfrm>
            <a:prstGeom prst="rect">
              <a:avLst/>
            </a:prstGeom>
          </p:spPr>
          <p:txBody>
            <a:bodyPr wrap="square">
              <a:spAutoFit/>
            </a:bodyPr>
            <a:lstStyle/>
            <a:p>
              <a:pPr defTabSz="914217"/>
              <a:r>
                <a:rPr lang="zh-CN" altLang="en-US" sz="1400" dirty="0">
                  <a:solidFill>
                    <a:prstClr val="black">
                      <a:lumMod val="50000"/>
                      <a:lumOff val="50000"/>
                    </a:prstClr>
                  </a:solidFill>
                  <a:latin typeface="微软雅黑" pitchFamily="34" charset="-122"/>
                  <a:ea typeface="微软雅黑" pitchFamily="34" charset="-122"/>
                </a:rPr>
                <a:t>单击此处编辑您要的内容，采用微软雅黑字体</a:t>
              </a:r>
              <a:r>
                <a:rPr lang="zh-CN" altLang="zh-CN" sz="1400" spc="300" dirty="0">
                  <a:solidFill>
                    <a:prstClr val="white">
                      <a:lumMod val="50000"/>
                    </a:prstClr>
                  </a:solidFill>
                  <a:latin typeface="微软雅黑" panose="020B0503020204020204" pitchFamily="34" charset="-122"/>
                  <a:ea typeface="微软雅黑" panose="020B0503020204020204" pitchFamily="34" charset="-122"/>
                </a:rPr>
                <a:t>。</a:t>
              </a:r>
            </a:p>
          </p:txBody>
        </p:sp>
      </p:grpSp>
      <p:grpSp>
        <p:nvGrpSpPr>
          <p:cNvPr id="7" name="组合 6"/>
          <p:cNvGrpSpPr/>
          <p:nvPr/>
        </p:nvGrpSpPr>
        <p:grpSpPr>
          <a:xfrm>
            <a:off x="9439654" y="4278988"/>
            <a:ext cx="2055070" cy="1046441"/>
            <a:chOff x="9440862" y="4278986"/>
            <a:chExt cx="2055813" cy="1046441"/>
          </a:xfrm>
        </p:grpSpPr>
        <p:sp>
          <p:nvSpPr>
            <p:cNvPr id="68" name="文本框 67"/>
            <p:cNvSpPr txBox="1"/>
            <p:nvPr/>
          </p:nvSpPr>
          <p:spPr>
            <a:xfrm>
              <a:off x="9440862" y="4278986"/>
              <a:ext cx="2055813" cy="307777"/>
            </a:xfrm>
            <a:prstGeom prst="rect">
              <a:avLst/>
            </a:prstGeom>
            <a:noFill/>
          </p:spPr>
          <p:txBody>
            <a:bodyPr wrap="square" rtlCol="0">
              <a:spAutoFit/>
            </a:bodyPr>
            <a:lstStyle/>
            <a:p>
              <a:pPr defTabSz="914217"/>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rPr>
                <a:t>文字三</a:t>
              </a:r>
            </a:p>
          </p:txBody>
        </p:sp>
        <p:sp>
          <p:nvSpPr>
            <p:cNvPr id="69" name="矩形 68"/>
            <p:cNvSpPr/>
            <p:nvPr/>
          </p:nvSpPr>
          <p:spPr>
            <a:xfrm>
              <a:off x="9440863" y="4586763"/>
              <a:ext cx="1813202" cy="738664"/>
            </a:xfrm>
            <a:prstGeom prst="rect">
              <a:avLst/>
            </a:prstGeom>
          </p:spPr>
          <p:txBody>
            <a:bodyPr wrap="square">
              <a:spAutoFit/>
            </a:bodyPr>
            <a:lstStyle/>
            <a:p>
              <a:pPr defTabSz="914217"/>
              <a:r>
                <a:rPr lang="zh-CN" altLang="en-US" sz="1400" dirty="0">
                  <a:solidFill>
                    <a:prstClr val="black">
                      <a:lumMod val="50000"/>
                      <a:lumOff val="50000"/>
                    </a:prstClr>
                  </a:solidFill>
                  <a:latin typeface="微软雅黑" pitchFamily="34" charset="-122"/>
                  <a:ea typeface="微软雅黑" pitchFamily="34" charset="-122"/>
                </a:rPr>
                <a:t>单击此处编辑您要的内容，采用微软雅黑字体</a:t>
              </a:r>
              <a:r>
                <a:rPr lang="zh-CN" altLang="zh-CN" sz="1400" spc="300" dirty="0">
                  <a:solidFill>
                    <a:prstClr val="white">
                      <a:lumMod val="50000"/>
                    </a:prstClr>
                  </a:solidFill>
                  <a:latin typeface="微软雅黑" panose="020B0503020204020204" pitchFamily="34" charset="-122"/>
                  <a:ea typeface="微软雅黑" panose="020B0503020204020204" pitchFamily="34" charset="-122"/>
                </a:rPr>
                <a:t>。</a:t>
              </a:r>
            </a:p>
          </p:txBody>
        </p:sp>
      </p:grpSp>
      <p:grpSp>
        <p:nvGrpSpPr>
          <p:cNvPr id="10" name="组合 9"/>
          <p:cNvGrpSpPr/>
          <p:nvPr/>
        </p:nvGrpSpPr>
        <p:grpSpPr>
          <a:xfrm>
            <a:off x="820115" y="4727467"/>
            <a:ext cx="1688916" cy="1065972"/>
            <a:chOff x="818206" y="4727465"/>
            <a:chExt cx="1689527" cy="1065972"/>
          </a:xfrm>
        </p:grpSpPr>
        <p:sp>
          <p:nvSpPr>
            <p:cNvPr id="74" name="文本框 73"/>
            <p:cNvSpPr txBox="1"/>
            <p:nvPr/>
          </p:nvSpPr>
          <p:spPr>
            <a:xfrm>
              <a:off x="818207" y="4727465"/>
              <a:ext cx="1689526" cy="307777"/>
            </a:xfrm>
            <a:prstGeom prst="rect">
              <a:avLst/>
            </a:prstGeom>
            <a:noFill/>
          </p:spPr>
          <p:txBody>
            <a:bodyPr wrap="square" rtlCol="0">
              <a:spAutoFit/>
            </a:bodyPr>
            <a:lstStyle/>
            <a:p>
              <a:pPr defTabSz="914217"/>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rPr>
                <a:t>文字四</a:t>
              </a:r>
            </a:p>
          </p:txBody>
        </p:sp>
        <p:sp>
          <p:nvSpPr>
            <p:cNvPr id="75" name="矩形 74"/>
            <p:cNvSpPr/>
            <p:nvPr/>
          </p:nvSpPr>
          <p:spPr>
            <a:xfrm>
              <a:off x="818206" y="5054773"/>
              <a:ext cx="1442713" cy="738664"/>
            </a:xfrm>
            <a:prstGeom prst="rect">
              <a:avLst/>
            </a:prstGeom>
          </p:spPr>
          <p:txBody>
            <a:bodyPr wrap="square">
              <a:spAutoFit/>
            </a:bodyPr>
            <a:lstStyle/>
            <a:p>
              <a:pPr defTabSz="914217"/>
              <a:r>
                <a:rPr lang="zh-CN" altLang="en-US" sz="1400" dirty="0">
                  <a:solidFill>
                    <a:prstClr val="black">
                      <a:lumMod val="50000"/>
                      <a:lumOff val="50000"/>
                    </a:prstClr>
                  </a:solidFill>
                  <a:latin typeface="微软雅黑" pitchFamily="34" charset="-122"/>
                  <a:ea typeface="微软雅黑" pitchFamily="34" charset="-122"/>
                </a:rPr>
                <a:t>单击此处编辑您要的内容，采用微软雅黑字体</a:t>
              </a:r>
              <a:r>
                <a:rPr lang="zh-CN" altLang="zh-CN" sz="1400" spc="300" dirty="0">
                  <a:solidFill>
                    <a:prstClr val="white">
                      <a:lumMod val="50000"/>
                    </a:prstClr>
                  </a:solidFill>
                  <a:latin typeface="微软雅黑" panose="020B0503020204020204" pitchFamily="34" charset="-122"/>
                  <a:ea typeface="微软雅黑" panose="020B0503020204020204" pitchFamily="34" charset="-122"/>
                </a:rPr>
                <a:t>。</a:t>
              </a:r>
            </a:p>
          </p:txBody>
        </p:sp>
      </p:grpSp>
      <p:grpSp>
        <p:nvGrpSpPr>
          <p:cNvPr id="12" name="组合 11"/>
          <p:cNvGrpSpPr/>
          <p:nvPr/>
        </p:nvGrpSpPr>
        <p:grpSpPr>
          <a:xfrm>
            <a:off x="706799" y="2097112"/>
            <a:ext cx="1693501" cy="1069576"/>
            <a:chOff x="704849" y="2097113"/>
            <a:chExt cx="1694113" cy="1069576"/>
          </a:xfrm>
        </p:grpSpPr>
        <p:sp>
          <p:nvSpPr>
            <p:cNvPr id="70" name="文本框 69"/>
            <p:cNvSpPr txBox="1"/>
            <p:nvPr/>
          </p:nvSpPr>
          <p:spPr>
            <a:xfrm>
              <a:off x="818207" y="2097113"/>
              <a:ext cx="1442711" cy="307777"/>
            </a:xfrm>
            <a:prstGeom prst="rect">
              <a:avLst/>
            </a:prstGeom>
            <a:noFill/>
          </p:spPr>
          <p:txBody>
            <a:bodyPr wrap="square" rtlCol="0">
              <a:spAutoFit/>
            </a:bodyPr>
            <a:lstStyle/>
            <a:p>
              <a:pPr defTabSz="914217"/>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rPr>
                <a:t>文字六</a:t>
              </a:r>
            </a:p>
          </p:txBody>
        </p:sp>
        <p:sp>
          <p:nvSpPr>
            <p:cNvPr id="76" name="矩形 75"/>
            <p:cNvSpPr/>
            <p:nvPr/>
          </p:nvSpPr>
          <p:spPr>
            <a:xfrm>
              <a:off x="704849" y="2428025"/>
              <a:ext cx="1694113" cy="738664"/>
            </a:xfrm>
            <a:prstGeom prst="rect">
              <a:avLst/>
            </a:prstGeom>
          </p:spPr>
          <p:txBody>
            <a:bodyPr wrap="square">
              <a:spAutoFit/>
            </a:bodyPr>
            <a:lstStyle/>
            <a:p>
              <a:pPr defTabSz="914217"/>
              <a:r>
                <a:rPr lang="zh-CN" altLang="en-US" sz="1400" dirty="0">
                  <a:solidFill>
                    <a:prstClr val="black">
                      <a:lumMod val="50000"/>
                      <a:lumOff val="50000"/>
                    </a:prstClr>
                  </a:solidFill>
                  <a:latin typeface="微软雅黑" pitchFamily="34" charset="-122"/>
                  <a:ea typeface="微软雅黑" pitchFamily="34" charset="-122"/>
                </a:rPr>
                <a:t>单击此处编辑您要的内容，采用微软雅黑字体</a:t>
              </a:r>
              <a:r>
                <a:rPr lang="zh-CN" altLang="zh-CN" sz="1400" spc="300" dirty="0">
                  <a:solidFill>
                    <a:prstClr val="white">
                      <a:lumMod val="50000"/>
                    </a:prstClr>
                  </a:solidFill>
                  <a:latin typeface="微软雅黑" panose="020B0503020204020204" pitchFamily="34" charset="-122"/>
                  <a:ea typeface="微软雅黑" panose="020B0503020204020204" pitchFamily="34" charset="-122"/>
                </a:rPr>
                <a:t>。</a:t>
              </a:r>
            </a:p>
          </p:txBody>
        </p:sp>
      </p:grpSp>
      <p:grpSp>
        <p:nvGrpSpPr>
          <p:cNvPr id="11" name="组合 10"/>
          <p:cNvGrpSpPr/>
          <p:nvPr/>
        </p:nvGrpSpPr>
        <p:grpSpPr>
          <a:xfrm>
            <a:off x="661814" y="3543778"/>
            <a:ext cx="1738486" cy="1057968"/>
            <a:chOff x="659848" y="3543776"/>
            <a:chExt cx="1739115" cy="1057968"/>
          </a:xfrm>
        </p:grpSpPr>
        <p:sp>
          <p:nvSpPr>
            <p:cNvPr id="72" name="文本框 71"/>
            <p:cNvSpPr txBox="1"/>
            <p:nvPr/>
          </p:nvSpPr>
          <p:spPr>
            <a:xfrm>
              <a:off x="818207" y="3543776"/>
              <a:ext cx="1102033" cy="307777"/>
            </a:xfrm>
            <a:prstGeom prst="rect">
              <a:avLst/>
            </a:prstGeom>
            <a:noFill/>
          </p:spPr>
          <p:txBody>
            <a:bodyPr wrap="square" rtlCol="0">
              <a:spAutoFit/>
            </a:bodyPr>
            <a:lstStyle/>
            <a:p>
              <a:pPr defTabSz="914217"/>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rPr>
                <a:t>文字五</a:t>
              </a:r>
            </a:p>
          </p:txBody>
        </p:sp>
        <p:sp>
          <p:nvSpPr>
            <p:cNvPr id="77" name="矩形 76"/>
            <p:cNvSpPr/>
            <p:nvPr/>
          </p:nvSpPr>
          <p:spPr>
            <a:xfrm>
              <a:off x="659848" y="3863080"/>
              <a:ext cx="1739115" cy="738664"/>
            </a:xfrm>
            <a:prstGeom prst="rect">
              <a:avLst/>
            </a:prstGeom>
          </p:spPr>
          <p:txBody>
            <a:bodyPr wrap="square">
              <a:spAutoFit/>
            </a:bodyPr>
            <a:lstStyle/>
            <a:p>
              <a:pPr defTabSz="914217"/>
              <a:r>
                <a:rPr lang="zh-CN" altLang="en-US" sz="1400" dirty="0">
                  <a:solidFill>
                    <a:prstClr val="black">
                      <a:lumMod val="50000"/>
                      <a:lumOff val="50000"/>
                    </a:prstClr>
                  </a:solidFill>
                  <a:latin typeface="微软雅黑" pitchFamily="34" charset="-122"/>
                  <a:ea typeface="微软雅黑" pitchFamily="34" charset="-122"/>
                </a:rPr>
                <a:t>单击此处编辑您要的内容，采用微软雅黑字体</a:t>
              </a:r>
              <a:r>
                <a:rPr lang="zh-CN" altLang="zh-CN" sz="1400" spc="300" dirty="0">
                  <a:solidFill>
                    <a:prstClr val="white">
                      <a:lumMod val="50000"/>
                    </a:prstClr>
                  </a:solidFill>
                  <a:latin typeface="微软雅黑" panose="020B0503020204020204" pitchFamily="34" charset="-122"/>
                  <a:ea typeface="微软雅黑" panose="020B0503020204020204" pitchFamily="34" charset="-122"/>
                </a:rPr>
                <a:t>。 </a:t>
              </a:r>
              <a:endParaRPr lang="zh-CN" altLang="en-US" sz="1400" spc="300" dirty="0">
                <a:solidFill>
                  <a:prstClr val="white">
                    <a:lumMod val="50000"/>
                  </a:prstClr>
                </a:solidFill>
                <a:latin typeface="微软雅黑" panose="020B0503020204020204" pitchFamily="34" charset="-122"/>
                <a:ea typeface="微软雅黑" panose="020B0503020204020204" pitchFamily="34" charset="-122"/>
              </a:endParaRPr>
            </a:p>
          </p:txBody>
        </p:sp>
      </p:grpSp>
      <p:grpSp>
        <p:nvGrpSpPr>
          <p:cNvPr id="79" name="组合 78"/>
          <p:cNvGrpSpPr/>
          <p:nvPr/>
        </p:nvGrpSpPr>
        <p:grpSpPr>
          <a:xfrm>
            <a:off x="5286074" y="1218088"/>
            <a:ext cx="1131955" cy="1132364"/>
            <a:chOff x="5284708" y="1218088"/>
            <a:chExt cx="1132364" cy="1132364"/>
          </a:xfrm>
        </p:grpSpPr>
        <p:sp>
          <p:nvSpPr>
            <p:cNvPr id="40" name="椭圆 39"/>
            <p:cNvSpPr/>
            <p:nvPr/>
          </p:nvSpPr>
          <p:spPr>
            <a:xfrm>
              <a:off x="5284708" y="1218088"/>
              <a:ext cx="1132364" cy="1132364"/>
            </a:xfrm>
            <a:prstGeom prst="ellipse">
              <a:avLst/>
            </a:prstGeom>
            <a:solidFill>
              <a:srgbClr val="2790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pic>
          <p:nvPicPr>
            <p:cNvPr id="78" name="图片 77"/>
            <p:cNvPicPr>
              <a:picLocks noChangeAspect="1"/>
            </p:cNvPicPr>
            <p:nvPr/>
          </p:nvPicPr>
          <p:blipFill>
            <a:blip r:embed="rId3"/>
            <a:stretch>
              <a:fillRect/>
            </a:stretch>
          </p:blipFill>
          <p:spPr>
            <a:xfrm>
              <a:off x="5517724" y="1439999"/>
              <a:ext cx="666332" cy="688542"/>
            </a:xfrm>
            <a:prstGeom prst="rect">
              <a:avLst/>
            </a:prstGeom>
          </p:spPr>
        </p:pic>
      </p:grpSp>
      <p:grpSp>
        <p:nvGrpSpPr>
          <p:cNvPr id="81" name="组合 80"/>
          <p:cNvGrpSpPr/>
          <p:nvPr/>
        </p:nvGrpSpPr>
        <p:grpSpPr>
          <a:xfrm>
            <a:off x="3608176" y="2289017"/>
            <a:ext cx="1131955" cy="1132364"/>
            <a:chOff x="3607276" y="2289017"/>
            <a:chExt cx="1132364" cy="1132364"/>
          </a:xfrm>
        </p:grpSpPr>
        <p:sp>
          <p:nvSpPr>
            <p:cNvPr id="44" name="椭圆 43"/>
            <p:cNvSpPr/>
            <p:nvPr/>
          </p:nvSpPr>
          <p:spPr>
            <a:xfrm>
              <a:off x="3607276" y="2289017"/>
              <a:ext cx="1132364" cy="1132364"/>
            </a:xfrm>
            <a:prstGeom prst="ellipse">
              <a:avLst/>
            </a:prstGeom>
            <a:solidFill>
              <a:srgbClr val="2790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pic>
          <p:nvPicPr>
            <p:cNvPr id="80" name="图片 79"/>
            <p:cNvPicPr>
              <a:picLocks noChangeAspect="1"/>
            </p:cNvPicPr>
            <p:nvPr/>
          </p:nvPicPr>
          <p:blipFill>
            <a:blip r:embed="rId4"/>
            <a:stretch>
              <a:fillRect/>
            </a:stretch>
          </p:blipFill>
          <p:spPr>
            <a:xfrm>
              <a:off x="3892273" y="2519591"/>
              <a:ext cx="562370" cy="671216"/>
            </a:xfrm>
            <a:prstGeom prst="rect">
              <a:avLst/>
            </a:prstGeom>
          </p:spPr>
        </p:pic>
      </p:grpSp>
      <p:grpSp>
        <p:nvGrpSpPr>
          <p:cNvPr id="83" name="组合 82"/>
          <p:cNvGrpSpPr/>
          <p:nvPr/>
        </p:nvGrpSpPr>
        <p:grpSpPr>
          <a:xfrm>
            <a:off x="3608176" y="3725545"/>
            <a:ext cx="1131955" cy="1132364"/>
            <a:chOff x="3607276" y="3725545"/>
            <a:chExt cx="1132364" cy="1132364"/>
          </a:xfrm>
        </p:grpSpPr>
        <p:sp>
          <p:nvSpPr>
            <p:cNvPr id="43" name="椭圆 42"/>
            <p:cNvSpPr/>
            <p:nvPr/>
          </p:nvSpPr>
          <p:spPr>
            <a:xfrm>
              <a:off x="3607276" y="3725545"/>
              <a:ext cx="1132364" cy="1132364"/>
            </a:xfrm>
            <a:prstGeom prst="ellipse">
              <a:avLst/>
            </a:prstGeom>
            <a:solidFill>
              <a:srgbClr val="2790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pic>
          <p:nvPicPr>
            <p:cNvPr id="82" name="图片 81"/>
            <p:cNvPicPr>
              <a:picLocks noChangeAspect="1"/>
            </p:cNvPicPr>
            <p:nvPr/>
          </p:nvPicPr>
          <p:blipFill>
            <a:blip r:embed="rId5"/>
            <a:stretch>
              <a:fillRect/>
            </a:stretch>
          </p:blipFill>
          <p:spPr>
            <a:xfrm>
              <a:off x="3854404" y="3972673"/>
              <a:ext cx="638108" cy="638108"/>
            </a:xfrm>
            <a:prstGeom prst="rect">
              <a:avLst/>
            </a:prstGeom>
          </p:spPr>
        </p:pic>
      </p:grpSp>
      <p:grpSp>
        <p:nvGrpSpPr>
          <p:cNvPr id="89" name="组合 88"/>
          <p:cNvGrpSpPr/>
          <p:nvPr/>
        </p:nvGrpSpPr>
        <p:grpSpPr>
          <a:xfrm>
            <a:off x="5286074" y="4857114"/>
            <a:ext cx="1131955" cy="1132364"/>
            <a:chOff x="5284708" y="4857114"/>
            <a:chExt cx="1132364" cy="1132364"/>
          </a:xfrm>
        </p:grpSpPr>
        <p:sp>
          <p:nvSpPr>
            <p:cNvPr id="45" name="椭圆 44"/>
            <p:cNvSpPr/>
            <p:nvPr/>
          </p:nvSpPr>
          <p:spPr>
            <a:xfrm>
              <a:off x="5284708" y="4857114"/>
              <a:ext cx="1132364" cy="1132364"/>
            </a:xfrm>
            <a:prstGeom prst="ellipse">
              <a:avLst/>
            </a:prstGeom>
            <a:solidFill>
              <a:srgbClr val="2790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pic>
          <p:nvPicPr>
            <p:cNvPr id="84" name="图片 83"/>
            <p:cNvPicPr>
              <a:picLocks noChangeAspect="1"/>
            </p:cNvPicPr>
            <p:nvPr/>
          </p:nvPicPr>
          <p:blipFill>
            <a:blip r:embed="rId6"/>
            <a:stretch>
              <a:fillRect/>
            </a:stretch>
          </p:blipFill>
          <p:spPr>
            <a:xfrm>
              <a:off x="5533920" y="5190230"/>
              <a:ext cx="633941" cy="466133"/>
            </a:xfrm>
            <a:prstGeom prst="rect">
              <a:avLst/>
            </a:prstGeom>
          </p:spPr>
        </p:pic>
      </p:grpSp>
      <p:grpSp>
        <p:nvGrpSpPr>
          <p:cNvPr id="8" name="组合 7"/>
          <p:cNvGrpSpPr/>
          <p:nvPr/>
        </p:nvGrpSpPr>
        <p:grpSpPr>
          <a:xfrm>
            <a:off x="6961829" y="3725545"/>
            <a:ext cx="1131955" cy="1132364"/>
            <a:chOff x="6962140" y="3725545"/>
            <a:chExt cx="1132364" cy="1132364"/>
          </a:xfrm>
        </p:grpSpPr>
        <p:sp>
          <p:nvSpPr>
            <p:cNvPr id="42" name="椭圆 41"/>
            <p:cNvSpPr/>
            <p:nvPr/>
          </p:nvSpPr>
          <p:spPr>
            <a:xfrm>
              <a:off x="6962140" y="3725545"/>
              <a:ext cx="1132364" cy="1132364"/>
            </a:xfrm>
            <a:prstGeom prst="ellipse">
              <a:avLst/>
            </a:prstGeom>
            <a:solidFill>
              <a:srgbClr val="2790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pic>
          <p:nvPicPr>
            <p:cNvPr id="85" name="图片 84"/>
            <p:cNvPicPr>
              <a:picLocks noChangeAspect="1"/>
            </p:cNvPicPr>
            <p:nvPr/>
          </p:nvPicPr>
          <p:blipFill>
            <a:blip r:embed="rId7"/>
            <a:stretch>
              <a:fillRect/>
            </a:stretch>
          </p:blipFill>
          <p:spPr>
            <a:xfrm>
              <a:off x="7220697" y="3984102"/>
              <a:ext cx="615250" cy="615250"/>
            </a:xfrm>
            <a:prstGeom prst="rect">
              <a:avLst/>
            </a:prstGeom>
          </p:spPr>
        </p:pic>
      </p:grpSp>
      <p:grpSp>
        <p:nvGrpSpPr>
          <p:cNvPr id="9" name="组合 8"/>
          <p:cNvGrpSpPr/>
          <p:nvPr/>
        </p:nvGrpSpPr>
        <p:grpSpPr>
          <a:xfrm>
            <a:off x="6961829" y="2289017"/>
            <a:ext cx="1131955" cy="1132364"/>
            <a:chOff x="6962140" y="2289017"/>
            <a:chExt cx="1132364" cy="1132364"/>
          </a:xfrm>
        </p:grpSpPr>
        <p:sp>
          <p:nvSpPr>
            <p:cNvPr id="41" name="椭圆 40"/>
            <p:cNvSpPr/>
            <p:nvPr/>
          </p:nvSpPr>
          <p:spPr>
            <a:xfrm>
              <a:off x="6962140" y="2289017"/>
              <a:ext cx="1132364" cy="1132364"/>
            </a:xfrm>
            <a:prstGeom prst="ellipse">
              <a:avLst/>
            </a:prstGeom>
            <a:solidFill>
              <a:srgbClr val="2790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pic>
          <p:nvPicPr>
            <p:cNvPr id="86" name="图片 85"/>
            <p:cNvPicPr>
              <a:picLocks noChangeAspect="1"/>
            </p:cNvPicPr>
            <p:nvPr/>
          </p:nvPicPr>
          <p:blipFill>
            <a:blip r:embed="rId8"/>
            <a:stretch>
              <a:fillRect/>
            </a:stretch>
          </p:blipFill>
          <p:spPr>
            <a:xfrm>
              <a:off x="7216935" y="2662872"/>
              <a:ext cx="622775" cy="384655"/>
            </a:xfrm>
            <a:prstGeom prst="rect">
              <a:avLst/>
            </a:prstGeom>
          </p:spPr>
        </p:pic>
      </p:grpSp>
      <p:grpSp>
        <p:nvGrpSpPr>
          <p:cNvPr id="88" name="组合 87"/>
          <p:cNvGrpSpPr/>
          <p:nvPr/>
        </p:nvGrpSpPr>
        <p:grpSpPr>
          <a:xfrm>
            <a:off x="4709465" y="2460785"/>
            <a:ext cx="2285173" cy="2286000"/>
            <a:chOff x="4649374" y="2460783"/>
            <a:chExt cx="2286000" cy="2286000"/>
          </a:xfrm>
        </p:grpSpPr>
        <p:sp>
          <p:nvSpPr>
            <p:cNvPr id="39" name="椭圆 38"/>
            <p:cNvSpPr/>
            <p:nvPr/>
          </p:nvSpPr>
          <p:spPr>
            <a:xfrm>
              <a:off x="4649374" y="2460783"/>
              <a:ext cx="2286000" cy="2286000"/>
            </a:xfrm>
            <a:prstGeom prst="ellipse">
              <a:avLst/>
            </a:prstGeom>
            <a:solidFill>
              <a:srgbClr val="2B4E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87" name="矩形 86"/>
            <p:cNvSpPr/>
            <p:nvPr/>
          </p:nvSpPr>
          <p:spPr>
            <a:xfrm>
              <a:off x="4739110" y="3230880"/>
              <a:ext cx="2080341" cy="753220"/>
            </a:xfrm>
            <a:prstGeom prst="rect">
              <a:avLst/>
            </a:prstGeom>
          </p:spPr>
          <p:txBody>
            <a:bodyPr wrap="square">
              <a:spAutoFit/>
            </a:bodyPr>
            <a:lstStyle/>
            <a:p>
              <a:pPr algn="ctr" defTabSz="914217">
                <a:lnSpc>
                  <a:spcPct val="125000"/>
                </a:lnSpc>
                <a:defRPr/>
              </a:pPr>
              <a:r>
                <a:rPr lang="zh-CN" altLang="en-US" b="1" dirty="0">
                  <a:solidFill>
                    <a:prstClr val="white"/>
                  </a:solidFill>
                  <a:latin typeface="张海山锐线体2.0" panose="02000000000000000000" pitchFamily="2" charset="-122"/>
                  <a:ea typeface="张海山锐线体2.0" panose="02000000000000000000" pitchFamily="2" charset="-122"/>
                </a:rPr>
                <a:t>请插入相关内容如</a:t>
              </a:r>
              <a:endParaRPr lang="en-US" altLang="zh-CN" b="1" dirty="0">
                <a:solidFill>
                  <a:prstClr val="white"/>
                </a:solidFill>
                <a:latin typeface="张海山锐线体2.0" panose="02000000000000000000" pitchFamily="2" charset="-122"/>
                <a:ea typeface="张海山锐线体2.0" panose="02000000000000000000" pitchFamily="2" charset="-122"/>
              </a:endParaRPr>
            </a:p>
            <a:p>
              <a:pPr algn="ctr" defTabSz="914217">
                <a:lnSpc>
                  <a:spcPct val="125000"/>
                </a:lnSpc>
                <a:defRPr/>
              </a:pPr>
              <a:r>
                <a:rPr lang="zh-CN" altLang="zh-CN" b="1" dirty="0">
                  <a:solidFill>
                    <a:prstClr val="white"/>
                  </a:solidFill>
                  <a:latin typeface="张海山锐线体2.0" panose="02000000000000000000" pitchFamily="2" charset="-122"/>
                  <a:ea typeface="张海山锐线体2.0" panose="02000000000000000000" pitchFamily="2" charset="-122"/>
                </a:rPr>
                <a:t>有限公司</a:t>
              </a:r>
              <a:endParaRPr lang="en-US" altLang="zh-CN" b="1" dirty="0">
                <a:solidFill>
                  <a:prstClr val="white"/>
                </a:solidFill>
                <a:latin typeface="张海山锐线体2.0" panose="02000000000000000000" pitchFamily="2" charset="-122"/>
                <a:ea typeface="张海山锐线体2.0" panose="02000000000000000000" pitchFamily="2" charset="-122"/>
              </a:endParaRPr>
            </a:p>
          </p:txBody>
        </p:sp>
      </p:grpSp>
      <p:grpSp>
        <p:nvGrpSpPr>
          <p:cNvPr id="46" name="组合 45"/>
          <p:cNvGrpSpPr/>
          <p:nvPr/>
        </p:nvGrpSpPr>
        <p:grpSpPr>
          <a:xfrm>
            <a:off x="2205" y="527167"/>
            <a:ext cx="3214477" cy="412672"/>
            <a:chOff x="0" y="527167"/>
            <a:chExt cx="3215640" cy="412672"/>
          </a:xfrm>
        </p:grpSpPr>
        <p:sp>
          <p:nvSpPr>
            <p:cNvPr id="51" name="矩形 50"/>
            <p:cNvSpPr/>
            <p:nvPr/>
          </p:nvSpPr>
          <p:spPr>
            <a:xfrm>
              <a:off x="0" y="527167"/>
              <a:ext cx="2667000" cy="412672"/>
            </a:xfrm>
            <a:prstGeom prst="rect">
              <a:avLst/>
            </a:prstGeom>
            <a:solidFill>
              <a:srgbClr val="2B4E7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52" name="TextBox 73"/>
            <p:cNvSpPr txBox="1"/>
            <p:nvPr/>
          </p:nvSpPr>
          <p:spPr>
            <a:xfrm>
              <a:off x="636270" y="533448"/>
              <a:ext cx="2579370" cy="400110"/>
            </a:xfrm>
            <a:prstGeom prst="rect">
              <a:avLst/>
            </a:prstGeom>
            <a:noFill/>
          </p:spPr>
          <p:txBody>
            <a:bodyPr wrap="square" rtlCol="0">
              <a:spAutoFit/>
            </a:bodyPr>
            <a:lstStyle/>
            <a:p>
              <a:pPr defTabSz="914217"/>
              <a:r>
                <a:rPr lang="zh-CN" altLang="en-US" sz="2000" b="1" spc="300" dirty="0">
                  <a:solidFill>
                    <a:prstClr val="white"/>
                  </a:solidFill>
                  <a:latin typeface="张海山锐线体2.0" panose="02000000000000000000" pitchFamily="2" charset="-122"/>
                  <a:ea typeface="张海山锐线体2.0" panose="02000000000000000000" pitchFamily="2" charset="-122"/>
                </a:rPr>
                <a:t>公司主要业务</a:t>
              </a:r>
              <a:endParaRPr lang="zh-CN" altLang="en-US" sz="1400" dirty="0">
                <a:solidFill>
                  <a:prstClr val="white"/>
                </a:solidFill>
                <a:latin typeface="Arial" panose="020B0604020202020204" pitchFamily="34" charset="0"/>
                <a:ea typeface="汉仪大宋简" panose="02010609000101010101" pitchFamily="49" charset="-122"/>
                <a:cs typeface="Arial" panose="020B0604020202020204" pitchFamily="34" charset="0"/>
              </a:endParaRPr>
            </a:p>
          </p:txBody>
        </p:sp>
      </p:grpSp>
    </p:spTree>
    <p:extLst>
      <p:ext uri="{BB962C8B-B14F-4D97-AF65-F5344CB8AC3E}">
        <p14:creationId xmlns:p14="http://schemas.microsoft.com/office/powerpoint/2010/main" val="1051265206"/>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0-#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par>
                                <p:cTn id="9" presetID="21" presetClass="entr" presetSubtype="1" fill="hold" nodeType="withEffect">
                                  <p:stCondLst>
                                    <p:cond delay="0"/>
                                  </p:stCondLst>
                                  <p:childTnLst>
                                    <p:set>
                                      <p:cBhvr>
                                        <p:cTn id="10" dur="1" fill="hold">
                                          <p:stCondLst>
                                            <p:cond delay="0"/>
                                          </p:stCondLst>
                                        </p:cTn>
                                        <p:tgtEl>
                                          <p:spTgt spid="88"/>
                                        </p:tgtEl>
                                        <p:attrNameLst>
                                          <p:attrName>style.visibility</p:attrName>
                                        </p:attrNameLst>
                                      </p:cBhvr>
                                      <p:to>
                                        <p:strVal val="visible"/>
                                      </p:to>
                                    </p:set>
                                    <p:animEffect transition="in" filter="wheel(1)">
                                      <p:cBhvr>
                                        <p:cTn id="11" dur="750"/>
                                        <p:tgtEl>
                                          <p:spTgt spid="88"/>
                                        </p:tgtEl>
                                      </p:cBhvr>
                                    </p:animEffect>
                                  </p:childTnLst>
                                </p:cTn>
                              </p:par>
                              <p:par>
                                <p:cTn id="12" presetID="23" presetClass="entr" presetSubtype="16" fill="hold" nodeType="withEffect">
                                  <p:stCondLst>
                                    <p:cond delay="750"/>
                                  </p:stCondLst>
                                  <p:childTnLst>
                                    <p:set>
                                      <p:cBhvr>
                                        <p:cTn id="13" dur="1" fill="hold">
                                          <p:stCondLst>
                                            <p:cond delay="0"/>
                                          </p:stCondLst>
                                        </p:cTn>
                                        <p:tgtEl>
                                          <p:spTgt spid="79"/>
                                        </p:tgtEl>
                                        <p:attrNameLst>
                                          <p:attrName>style.visibility</p:attrName>
                                        </p:attrNameLst>
                                      </p:cBhvr>
                                      <p:to>
                                        <p:strVal val="visible"/>
                                      </p:to>
                                    </p:set>
                                    <p:anim calcmode="lin" valueType="num">
                                      <p:cBhvr>
                                        <p:cTn id="14" dur="400" fill="hold"/>
                                        <p:tgtEl>
                                          <p:spTgt spid="79"/>
                                        </p:tgtEl>
                                        <p:attrNameLst>
                                          <p:attrName>ppt_w</p:attrName>
                                        </p:attrNameLst>
                                      </p:cBhvr>
                                      <p:tavLst>
                                        <p:tav tm="0">
                                          <p:val>
                                            <p:fltVal val="0"/>
                                          </p:val>
                                        </p:tav>
                                        <p:tav tm="100000">
                                          <p:val>
                                            <p:strVal val="#ppt_w"/>
                                          </p:val>
                                        </p:tav>
                                      </p:tavLst>
                                    </p:anim>
                                    <p:anim calcmode="lin" valueType="num">
                                      <p:cBhvr>
                                        <p:cTn id="15" dur="400" fill="hold"/>
                                        <p:tgtEl>
                                          <p:spTgt spid="79"/>
                                        </p:tgtEl>
                                        <p:attrNameLst>
                                          <p:attrName>ppt_h</p:attrName>
                                        </p:attrNameLst>
                                      </p:cBhvr>
                                      <p:tavLst>
                                        <p:tav tm="0">
                                          <p:val>
                                            <p:fltVal val="0"/>
                                          </p:val>
                                        </p:tav>
                                        <p:tav tm="100000">
                                          <p:val>
                                            <p:strVal val="#ppt_h"/>
                                          </p:val>
                                        </p:tav>
                                      </p:tavLst>
                                    </p:anim>
                                  </p:childTnLst>
                                </p:cTn>
                              </p:par>
                              <p:par>
                                <p:cTn id="16" presetID="22" presetClass="entr" presetSubtype="8" fill="hold" grpId="0" nodeType="withEffect">
                                  <p:stCondLst>
                                    <p:cond delay="950"/>
                                  </p:stCondLst>
                                  <p:childTnLst>
                                    <p:set>
                                      <p:cBhvr>
                                        <p:cTn id="17" dur="1" fill="hold">
                                          <p:stCondLst>
                                            <p:cond delay="0"/>
                                          </p:stCondLst>
                                        </p:cTn>
                                        <p:tgtEl>
                                          <p:spTgt spid="58"/>
                                        </p:tgtEl>
                                        <p:attrNameLst>
                                          <p:attrName>style.visibility</p:attrName>
                                        </p:attrNameLst>
                                      </p:cBhvr>
                                      <p:to>
                                        <p:strVal val="visible"/>
                                      </p:to>
                                    </p:set>
                                    <p:animEffect transition="in" filter="wipe(left)">
                                      <p:cBhvr>
                                        <p:cTn id="18" dur="500"/>
                                        <p:tgtEl>
                                          <p:spTgt spid="58"/>
                                        </p:tgtEl>
                                      </p:cBhvr>
                                    </p:animEffect>
                                  </p:childTnLst>
                                </p:cTn>
                              </p:par>
                              <p:par>
                                <p:cTn id="19" presetID="10" presetClass="entr" presetSubtype="0" fill="hold" nodeType="withEffect">
                                  <p:stCondLst>
                                    <p:cond delay="115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par>
                                <p:cTn id="22" presetID="23" presetClass="entr" presetSubtype="16" fill="hold" nodeType="withEffect">
                                  <p:stCondLst>
                                    <p:cond delay="1250"/>
                                  </p:stCondLst>
                                  <p:childTnLst>
                                    <p:set>
                                      <p:cBhvr>
                                        <p:cTn id="23" dur="1" fill="hold">
                                          <p:stCondLst>
                                            <p:cond delay="0"/>
                                          </p:stCondLst>
                                        </p:cTn>
                                        <p:tgtEl>
                                          <p:spTgt spid="9"/>
                                        </p:tgtEl>
                                        <p:attrNameLst>
                                          <p:attrName>style.visibility</p:attrName>
                                        </p:attrNameLst>
                                      </p:cBhvr>
                                      <p:to>
                                        <p:strVal val="visible"/>
                                      </p:to>
                                    </p:set>
                                    <p:anim calcmode="lin" valueType="num">
                                      <p:cBhvr>
                                        <p:cTn id="24" dur="400" fill="hold"/>
                                        <p:tgtEl>
                                          <p:spTgt spid="9"/>
                                        </p:tgtEl>
                                        <p:attrNameLst>
                                          <p:attrName>ppt_w</p:attrName>
                                        </p:attrNameLst>
                                      </p:cBhvr>
                                      <p:tavLst>
                                        <p:tav tm="0">
                                          <p:val>
                                            <p:fltVal val="0"/>
                                          </p:val>
                                        </p:tav>
                                        <p:tav tm="100000">
                                          <p:val>
                                            <p:strVal val="#ppt_w"/>
                                          </p:val>
                                        </p:tav>
                                      </p:tavLst>
                                    </p:anim>
                                    <p:anim calcmode="lin" valueType="num">
                                      <p:cBhvr>
                                        <p:cTn id="25" dur="400" fill="hold"/>
                                        <p:tgtEl>
                                          <p:spTgt spid="9"/>
                                        </p:tgtEl>
                                        <p:attrNameLst>
                                          <p:attrName>ppt_h</p:attrName>
                                        </p:attrNameLst>
                                      </p:cBhvr>
                                      <p:tavLst>
                                        <p:tav tm="0">
                                          <p:val>
                                            <p:fltVal val="0"/>
                                          </p:val>
                                        </p:tav>
                                        <p:tav tm="100000">
                                          <p:val>
                                            <p:strVal val="#ppt_h"/>
                                          </p:val>
                                        </p:tav>
                                      </p:tavLst>
                                    </p:anim>
                                  </p:childTnLst>
                                </p:cTn>
                              </p:par>
                              <p:par>
                                <p:cTn id="26" presetID="22" presetClass="entr" presetSubtype="8" fill="hold" grpId="0" nodeType="withEffect">
                                  <p:stCondLst>
                                    <p:cond delay="1450"/>
                                  </p:stCondLst>
                                  <p:childTnLst>
                                    <p:set>
                                      <p:cBhvr>
                                        <p:cTn id="27" dur="1" fill="hold">
                                          <p:stCondLst>
                                            <p:cond delay="0"/>
                                          </p:stCondLst>
                                        </p:cTn>
                                        <p:tgtEl>
                                          <p:spTgt spid="47"/>
                                        </p:tgtEl>
                                        <p:attrNameLst>
                                          <p:attrName>style.visibility</p:attrName>
                                        </p:attrNameLst>
                                      </p:cBhvr>
                                      <p:to>
                                        <p:strVal val="visible"/>
                                      </p:to>
                                    </p:set>
                                    <p:animEffect transition="in" filter="wipe(left)">
                                      <p:cBhvr>
                                        <p:cTn id="28" dur="500"/>
                                        <p:tgtEl>
                                          <p:spTgt spid="47"/>
                                        </p:tgtEl>
                                      </p:cBhvr>
                                    </p:animEffect>
                                  </p:childTnLst>
                                </p:cTn>
                              </p:par>
                              <p:par>
                                <p:cTn id="29" presetID="10" presetClass="entr" presetSubtype="0" fill="hold" nodeType="withEffect">
                                  <p:stCondLst>
                                    <p:cond delay="165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par>
                                <p:cTn id="32" presetID="23" presetClass="entr" presetSubtype="16" fill="hold" nodeType="withEffect">
                                  <p:stCondLst>
                                    <p:cond delay="1950"/>
                                  </p:stCondLst>
                                  <p:childTnLst>
                                    <p:set>
                                      <p:cBhvr>
                                        <p:cTn id="33" dur="1" fill="hold">
                                          <p:stCondLst>
                                            <p:cond delay="0"/>
                                          </p:stCondLst>
                                        </p:cTn>
                                        <p:tgtEl>
                                          <p:spTgt spid="8"/>
                                        </p:tgtEl>
                                        <p:attrNameLst>
                                          <p:attrName>style.visibility</p:attrName>
                                        </p:attrNameLst>
                                      </p:cBhvr>
                                      <p:to>
                                        <p:strVal val="visible"/>
                                      </p:to>
                                    </p:set>
                                    <p:anim calcmode="lin" valueType="num">
                                      <p:cBhvr>
                                        <p:cTn id="34" dur="400" fill="hold"/>
                                        <p:tgtEl>
                                          <p:spTgt spid="8"/>
                                        </p:tgtEl>
                                        <p:attrNameLst>
                                          <p:attrName>ppt_w</p:attrName>
                                        </p:attrNameLst>
                                      </p:cBhvr>
                                      <p:tavLst>
                                        <p:tav tm="0">
                                          <p:val>
                                            <p:fltVal val="0"/>
                                          </p:val>
                                        </p:tav>
                                        <p:tav tm="100000">
                                          <p:val>
                                            <p:strVal val="#ppt_w"/>
                                          </p:val>
                                        </p:tav>
                                      </p:tavLst>
                                    </p:anim>
                                    <p:anim calcmode="lin" valueType="num">
                                      <p:cBhvr>
                                        <p:cTn id="35" dur="400" fill="hold"/>
                                        <p:tgtEl>
                                          <p:spTgt spid="8"/>
                                        </p:tgtEl>
                                        <p:attrNameLst>
                                          <p:attrName>ppt_h</p:attrName>
                                        </p:attrNameLst>
                                      </p:cBhvr>
                                      <p:tavLst>
                                        <p:tav tm="0">
                                          <p:val>
                                            <p:fltVal val="0"/>
                                          </p:val>
                                        </p:tav>
                                        <p:tav tm="100000">
                                          <p:val>
                                            <p:strVal val="#ppt_h"/>
                                          </p:val>
                                        </p:tav>
                                      </p:tavLst>
                                    </p:anim>
                                  </p:childTnLst>
                                </p:cTn>
                              </p:par>
                              <p:par>
                                <p:cTn id="36" presetID="22" presetClass="entr" presetSubtype="8" fill="hold" grpId="0" nodeType="withEffect">
                                  <p:stCondLst>
                                    <p:cond delay="2150"/>
                                  </p:stCondLst>
                                  <p:childTnLst>
                                    <p:set>
                                      <p:cBhvr>
                                        <p:cTn id="37" dur="1" fill="hold">
                                          <p:stCondLst>
                                            <p:cond delay="0"/>
                                          </p:stCondLst>
                                        </p:cTn>
                                        <p:tgtEl>
                                          <p:spTgt spid="48"/>
                                        </p:tgtEl>
                                        <p:attrNameLst>
                                          <p:attrName>style.visibility</p:attrName>
                                        </p:attrNameLst>
                                      </p:cBhvr>
                                      <p:to>
                                        <p:strVal val="visible"/>
                                      </p:to>
                                    </p:set>
                                    <p:animEffect transition="in" filter="wipe(left)">
                                      <p:cBhvr>
                                        <p:cTn id="38" dur="500"/>
                                        <p:tgtEl>
                                          <p:spTgt spid="48"/>
                                        </p:tgtEl>
                                      </p:cBhvr>
                                    </p:animEffect>
                                  </p:childTnLst>
                                </p:cTn>
                              </p:par>
                              <p:par>
                                <p:cTn id="39" presetID="10" presetClass="entr" presetSubtype="0" fill="hold" nodeType="withEffect">
                                  <p:stCondLst>
                                    <p:cond delay="235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childTnLst>
                                </p:cTn>
                              </p:par>
                              <p:par>
                                <p:cTn id="42" presetID="23" presetClass="entr" presetSubtype="16" fill="hold" nodeType="withEffect">
                                  <p:stCondLst>
                                    <p:cond delay="2650"/>
                                  </p:stCondLst>
                                  <p:childTnLst>
                                    <p:set>
                                      <p:cBhvr>
                                        <p:cTn id="43" dur="1" fill="hold">
                                          <p:stCondLst>
                                            <p:cond delay="0"/>
                                          </p:stCondLst>
                                        </p:cTn>
                                        <p:tgtEl>
                                          <p:spTgt spid="89"/>
                                        </p:tgtEl>
                                        <p:attrNameLst>
                                          <p:attrName>style.visibility</p:attrName>
                                        </p:attrNameLst>
                                      </p:cBhvr>
                                      <p:to>
                                        <p:strVal val="visible"/>
                                      </p:to>
                                    </p:set>
                                    <p:anim calcmode="lin" valueType="num">
                                      <p:cBhvr>
                                        <p:cTn id="44" dur="400" fill="hold"/>
                                        <p:tgtEl>
                                          <p:spTgt spid="89"/>
                                        </p:tgtEl>
                                        <p:attrNameLst>
                                          <p:attrName>ppt_w</p:attrName>
                                        </p:attrNameLst>
                                      </p:cBhvr>
                                      <p:tavLst>
                                        <p:tav tm="0">
                                          <p:val>
                                            <p:fltVal val="0"/>
                                          </p:val>
                                        </p:tav>
                                        <p:tav tm="100000">
                                          <p:val>
                                            <p:strVal val="#ppt_w"/>
                                          </p:val>
                                        </p:tav>
                                      </p:tavLst>
                                    </p:anim>
                                    <p:anim calcmode="lin" valueType="num">
                                      <p:cBhvr>
                                        <p:cTn id="45" dur="400" fill="hold"/>
                                        <p:tgtEl>
                                          <p:spTgt spid="89"/>
                                        </p:tgtEl>
                                        <p:attrNameLst>
                                          <p:attrName>ppt_h</p:attrName>
                                        </p:attrNameLst>
                                      </p:cBhvr>
                                      <p:tavLst>
                                        <p:tav tm="0">
                                          <p:val>
                                            <p:fltVal val="0"/>
                                          </p:val>
                                        </p:tav>
                                        <p:tav tm="100000">
                                          <p:val>
                                            <p:strVal val="#ppt_h"/>
                                          </p:val>
                                        </p:tav>
                                      </p:tavLst>
                                    </p:anim>
                                  </p:childTnLst>
                                </p:cTn>
                              </p:par>
                              <p:par>
                                <p:cTn id="46" presetID="22" presetClass="entr" presetSubtype="2" fill="hold" grpId="0" nodeType="withEffect">
                                  <p:stCondLst>
                                    <p:cond delay="2850"/>
                                  </p:stCondLst>
                                  <p:childTnLst>
                                    <p:set>
                                      <p:cBhvr>
                                        <p:cTn id="47" dur="1" fill="hold">
                                          <p:stCondLst>
                                            <p:cond delay="0"/>
                                          </p:stCondLst>
                                        </p:cTn>
                                        <p:tgtEl>
                                          <p:spTgt spid="54"/>
                                        </p:tgtEl>
                                        <p:attrNameLst>
                                          <p:attrName>style.visibility</p:attrName>
                                        </p:attrNameLst>
                                      </p:cBhvr>
                                      <p:to>
                                        <p:strVal val="visible"/>
                                      </p:to>
                                    </p:set>
                                    <p:animEffect transition="in" filter="wipe(right)">
                                      <p:cBhvr>
                                        <p:cTn id="48" dur="500"/>
                                        <p:tgtEl>
                                          <p:spTgt spid="54"/>
                                        </p:tgtEl>
                                      </p:cBhvr>
                                    </p:animEffect>
                                  </p:childTnLst>
                                </p:cTn>
                              </p:par>
                              <p:par>
                                <p:cTn id="49" presetID="10" presetClass="entr" presetSubtype="0" fill="hold" nodeType="withEffect">
                                  <p:stCondLst>
                                    <p:cond delay="305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par>
                                <p:cTn id="52" presetID="23" presetClass="entr" presetSubtype="16" fill="hold" nodeType="withEffect">
                                  <p:stCondLst>
                                    <p:cond delay="3350"/>
                                  </p:stCondLst>
                                  <p:childTnLst>
                                    <p:set>
                                      <p:cBhvr>
                                        <p:cTn id="53" dur="1" fill="hold">
                                          <p:stCondLst>
                                            <p:cond delay="0"/>
                                          </p:stCondLst>
                                        </p:cTn>
                                        <p:tgtEl>
                                          <p:spTgt spid="83"/>
                                        </p:tgtEl>
                                        <p:attrNameLst>
                                          <p:attrName>style.visibility</p:attrName>
                                        </p:attrNameLst>
                                      </p:cBhvr>
                                      <p:to>
                                        <p:strVal val="visible"/>
                                      </p:to>
                                    </p:set>
                                    <p:anim calcmode="lin" valueType="num">
                                      <p:cBhvr>
                                        <p:cTn id="54" dur="400" fill="hold"/>
                                        <p:tgtEl>
                                          <p:spTgt spid="83"/>
                                        </p:tgtEl>
                                        <p:attrNameLst>
                                          <p:attrName>ppt_w</p:attrName>
                                        </p:attrNameLst>
                                      </p:cBhvr>
                                      <p:tavLst>
                                        <p:tav tm="0">
                                          <p:val>
                                            <p:fltVal val="0"/>
                                          </p:val>
                                        </p:tav>
                                        <p:tav tm="100000">
                                          <p:val>
                                            <p:strVal val="#ppt_w"/>
                                          </p:val>
                                        </p:tav>
                                      </p:tavLst>
                                    </p:anim>
                                    <p:anim calcmode="lin" valueType="num">
                                      <p:cBhvr>
                                        <p:cTn id="55" dur="400" fill="hold"/>
                                        <p:tgtEl>
                                          <p:spTgt spid="83"/>
                                        </p:tgtEl>
                                        <p:attrNameLst>
                                          <p:attrName>ppt_h</p:attrName>
                                        </p:attrNameLst>
                                      </p:cBhvr>
                                      <p:tavLst>
                                        <p:tav tm="0">
                                          <p:val>
                                            <p:fltVal val="0"/>
                                          </p:val>
                                        </p:tav>
                                        <p:tav tm="100000">
                                          <p:val>
                                            <p:strVal val="#ppt_h"/>
                                          </p:val>
                                        </p:tav>
                                      </p:tavLst>
                                    </p:anim>
                                  </p:childTnLst>
                                </p:cTn>
                              </p:par>
                              <p:par>
                                <p:cTn id="56" presetID="22" presetClass="entr" presetSubtype="2" fill="hold" grpId="0" nodeType="withEffect">
                                  <p:stCondLst>
                                    <p:cond delay="3550"/>
                                  </p:stCondLst>
                                  <p:childTnLst>
                                    <p:set>
                                      <p:cBhvr>
                                        <p:cTn id="57" dur="1" fill="hold">
                                          <p:stCondLst>
                                            <p:cond delay="0"/>
                                          </p:stCondLst>
                                        </p:cTn>
                                        <p:tgtEl>
                                          <p:spTgt spid="50"/>
                                        </p:tgtEl>
                                        <p:attrNameLst>
                                          <p:attrName>style.visibility</p:attrName>
                                        </p:attrNameLst>
                                      </p:cBhvr>
                                      <p:to>
                                        <p:strVal val="visible"/>
                                      </p:to>
                                    </p:set>
                                    <p:animEffect transition="in" filter="wipe(right)">
                                      <p:cBhvr>
                                        <p:cTn id="58" dur="500"/>
                                        <p:tgtEl>
                                          <p:spTgt spid="50"/>
                                        </p:tgtEl>
                                      </p:cBhvr>
                                    </p:animEffect>
                                  </p:childTnLst>
                                </p:cTn>
                              </p:par>
                              <p:par>
                                <p:cTn id="59" presetID="10" presetClass="entr" presetSubtype="0" fill="hold" nodeType="withEffect">
                                  <p:stCondLst>
                                    <p:cond delay="3750"/>
                                  </p:stCondLst>
                                  <p:childTnLst>
                                    <p:set>
                                      <p:cBhvr>
                                        <p:cTn id="60" dur="1" fill="hold">
                                          <p:stCondLst>
                                            <p:cond delay="0"/>
                                          </p:stCondLst>
                                        </p:cTn>
                                        <p:tgtEl>
                                          <p:spTgt spid="11"/>
                                        </p:tgtEl>
                                        <p:attrNameLst>
                                          <p:attrName>style.visibility</p:attrName>
                                        </p:attrNameLst>
                                      </p:cBhvr>
                                      <p:to>
                                        <p:strVal val="visible"/>
                                      </p:to>
                                    </p:set>
                                    <p:animEffect transition="in" filter="fade">
                                      <p:cBhvr>
                                        <p:cTn id="61" dur="500"/>
                                        <p:tgtEl>
                                          <p:spTgt spid="11"/>
                                        </p:tgtEl>
                                      </p:cBhvr>
                                    </p:animEffect>
                                  </p:childTnLst>
                                </p:cTn>
                              </p:par>
                              <p:par>
                                <p:cTn id="62" presetID="23" presetClass="entr" presetSubtype="16" fill="hold" nodeType="withEffect">
                                  <p:stCondLst>
                                    <p:cond delay="3550"/>
                                  </p:stCondLst>
                                  <p:childTnLst>
                                    <p:set>
                                      <p:cBhvr>
                                        <p:cTn id="63" dur="1" fill="hold">
                                          <p:stCondLst>
                                            <p:cond delay="0"/>
                                          </p:stCondLst>
                                        </p:cTn>
                                        <p:tgtEl>
                                          <p:spTgt spid="81"/>
                                        </p:tgtEl>
                                        <p:attrNameLst>
                                          <p:attrName>style.visibility</p:attrName>
                                        </p:attrNameLst>
                                      </p:cBhvr>
                                      <p:to>
                                        <p:strVal val="visible"/>
                                      </p:to>
                                    </p:set>
                                    <p:anim calcmode="lin" valueType="num">
                                      <p:cBhvr>
                                        <p:cTn id="64" dur="400" fill="hold"/>
                                        <p:tgtEl>
                                          <p:spTgt spid="81"/>
                                        </p:tgtEl>
                                        <p:attrNameLst>
                                          <p:attrName>ppt_w</p:attrName>
                                        </p:attrNameLst>
                                      </p:cBhvr>
                                      <p:tavLst>
                                        <p:tav tm="0">
                                          <p:val>
                                            <p:fltVal val="0"/>
                                          </p:val>
                                        </p:tav>
                                        <p:tav tm="100000">
                                          <p:val>
                                            <p:strVal val="#ppt_w"/>
                                          </p:val>
                                        </p:tav>
                                      </p:tavLst>
                                    </p:anim>
                                    <p:anim calcmode="lin" valueType="num">
                                      <p:cBhvr>
                                        <p:cTn id="65" dur="400" fill="hold"/>
                                        <p:tgtEl>
                                          <p:spTgt spid="81"/>
                                        </p:tgtEl>
                                        <p:attrNameLst>
                                          <p:attrName>ppt_h</p:attrName>
                                        </p:attrNameLst>
                                      </p:cBhvr>
                                      <p:tavLst>
                                        <p:tav tm="0">
                                          <p:val>
                                            <p:fltVal val="0"/>
                                          </p:val>
                                        </p:tav>
                                        <p:tav tm="100000">
                                          <p:val>
                                            <p:strVal val="#ppt_h"/>
                                          </p:val>
                                        </p:tav>
                                      </p:tavLst>
                                    </p:anim>
                                  </p:childTnLst>
                                </p:cTn>
                              </p:par>
                              <p:par>
                                <p:cTn id="66" presetID="22" presetClass="entr" presetSubtype="2" fill="hold" grpId="0" nodeType="withEffect">
                                  <p:stCondLst>
                                    <p:cond delay="3750"/>
                                  </p:stCondLst>
                                  <p:childTnLst>
                                    <p:set>
                                      <p:cBhvr>
                                        <p:cTn id="67" dur="1" fill="hold">
                                          <p:stCondLst>
                                            <p:cond delay="0"/>
                                          </p:stCondLst>
                                        </p:cTn>
                                        <p:tgtEl>
                                          <p:spTgt spid="49"/>
                                        </p:tgtEl>
                                        <p:attrNameLst>
                                          <p:attrName>style.visibility</p:attrName>
                                        </p:attrNameLst>
                                      </p:cBhvr>
                                      <p:to>
                                        <p:strVal val="visible"/>
                                      </p:to>
                                    </p:set>
                                    <p:animEffect transition="in" filter="wipe(right)">
                                      <p:cBhvr>
                                        <p:cTn id="68" dur="500"/>
                                        <p:tgtEl>
                                          <p:spTgt spid="49"/>
                                        </p:tgtEl>
                                      </p:cBhvr>
                                    </p:animEffect>
                                  </p:childTnLst>
                                </p:cTn>
                              </p:par>
                              <p:par>
                                <p:cTn id="69" presetID="10" presetClass="entr" presetSubtype="0" fill="hold" nodeType="withEffect">
                                  <p:stCondLst>
                                    <p:cond delay="3950"/>
                                  </p:stCondLst>
                                  <p:childTnLst>
                                    <p:set>
                                      <p:cBhvr>
                                        <p:cTn id="70" dur="1" fill="hold">
                                          <p:stCondLst>
                                            <p:cond delay="0"/>
                                          </p:stCondLst>
                                        </p:cTn>
                                        <p:tgtEl>
                                          <p:spTgt spid="12"/>
                                        </p:tgtEl>
                                        <p:attrNameLst>
                                          <p:attrName>style.visibility</p:attrName>
                                        </p:attrNameLst>
                                      </p:cBhvr>
                                      <p:to>
                                        <p:strVal val="visible"/>
                                      </p:to>
                                    </p:set>
                                    <p:animEffect transition="in" filter="fade">
                                      <p:cBhvr>
                                        <p:cTn id="7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47" grpId="0" animBg="1"/>
      <p:bldP spid="48" grpId="0" animBg="1"/>
      <p:bldP spid="49" grpId="0" animBg="1"/>
      <p:bldP spid="50" grpId="0" animBg="1"/>
      <p:bldP spid="5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727416" y="1831965"/>
            <a:ext cx="5125862" cy="1796186"/>
            <a:chOff x="-618424" y="2525223"/>
            <a:chExt cx="5127716" cy="1796186"/>
          </a:xfrm>
        </p:grpSpPr>
        <p:sp>
          <p:nvSpPr>
            <p:cNvPr id="16" name="TextBox 73"/>
            <p:cNvSpPr txBox="1"/>
            <p:nvPr/>
          </p:nvSpPr>
          <p:spPr>
            <a:xfrm>
              <a:off x="-618424" y="2525223"/>
              <a:ext cx="5116732" cy="400110"/>
            </a:xfrm>
            <a:prstGeom prst="rect">
              <a:avLst/>
            </a:prstGeom>
            <a:noFill/>
          </p:spPr>
          <p:txBody>
            <a:bodyPr wrap="square" rtlCol="0">
              <a:spAutoFit/>
            </a:bodyPr>
            <a:lstStyle/>
            <a:p>
              <a:pPr algn="r" defTabSz="914217"/>
              <a:r>
                <a:rPr lang="zh-CN" altLang="en-US" sz="2000" dirty="0">
                  <a:solidFill>
                    <a:prstClr val="black">
                      <a:lumMod val="65000"/>
                      <a:lumOff val="35000"/>
                    </a:prstClr>
                  </a:solidFill>
                  <a:latin typeface="Arial" panose="020B0604020202020204" pitchFamily="34" charset="0"/>
                  <a:ea typeface="汉仪大宋简" panose="02010609000101010101" pitchFamily="49" charset="-122"/>
                  <a:cs typeface="Arial" panose="020B0604020202020204" pitchFamily="34" charset="0"/>
                </a:rPr>
                <a:t>单击此处编辑</a:t>
              </a:r>
            </a:p>
          </p:txBody>
        </p:sp>
        <p:sp>
          <p:nvSpPr>
            <p:cNvPr id="17" name="TextBox 2"/>
            <p:cNvSpPr txBox="1">
              <a:spLocks noChangeArrowheads="1"/>
            </p:cNvSpPr>
            <p:nvPr/>
          </p:nvSpPr>
          <p:spPr bwMode="auto">
            <a:xfrm>
              <a:off x="1074804" y="3028747"/>
              <a:ext cx="3434488"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charset="-122"/>
                </a:defRPr>
              </a:lvl1pPr>
              <a:lvl2pPr>
                <a:defRPr sz="2800">
                  <a:solidFill>
                    <a:schemeClr val="tx1"/>
                  </a:solidFill>
                  <a:latin typeface="Calibri" pitchFamily="34" charset="0"/>
                  <a:ea typeface="宋体" charset="-122"/>
                </a:defRPr>
              </a:lvl2pPr>
              <a:lvl3pPr>
                <a:defRPr sz="2400">
                  <a:solidFill>
                    <a:schemeClr val="tx1"/>
                  </a:solidFill>
                  <a:latin typeface="Calibri" pitchFamily="34" charset="0"/>
                  <a:ea typeface="宋体" charset="-122"/>
                </a:defRPr>
              </a:lvl3pPr>
              <a:lvl4pPr>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fontAlgn="base">
                <a:spcAft>
                  <a:spcPct val="0"/>
                </a:spcAft>
                <a:buFont typeface="Arial" charset="0"/>
                <a:buChar char="»"/>
                <a:defRPr sz="2000">
                  <a:solidFill>
                    <a:schemeClr val="tx1"/>
                  </a:solidFill>
                  <a:latin typeface="Calibri" pitchFamily="34" charset="0"/>
                  <a:ea typeface="宋体" charset="-122"/>
                </a:defRPr>
              </a:lvl6pPr>
              <a:lvl7pPr fontAlgn="base">
                <a:spcAft>
                  <a:spcPct val="0"/>
                </a:spcAft>
                <a:buFont typeface="Arial" charset="0"/>
                <a:buChar char="»"/>
                <a:defRPr sz="2000">
                  <a:solidFill>
                    <a:schemeClr val="tx1"/>
                  </a:solidFill>
                  <a:latin typeface="Calibri" pitchFamily="34" charset="0"/>
                  <a:ea typeface="宋体" charset="-122"/>
                </a:defRPr>
              </a:lvl7pPr>
              <a:lvl8pPr fontAlgn="base">
                <a:spcAft>
                  <a:spcPct val="0"/>
                </a:spcAft>
                <a:buFont typeface="Arial" charset="0"/>
                <a:buChar char="»"/>
                <a:defRPr sz="2000">
                  <a:solidFill>
                    <a:schemeClr val="tx1"/>
                  </a:solidFill>
                  <a:latin typeface="Calibri" pitchFamily="34" charset="0"/>
                  <a:ea typeface="宋体" charset="-122"/>
                </a:defRPr>
              </a:lvl8pPr>
              <a:lvl9pPr fontAlgn="base">
                <a:spcAft>
                  <a:spcPct val="0"/>
                </a:spcAft>
                <a:buFont typeface="Arial" charset="0"/>
                <a:buChar char="»"/>
                <a:defRPr sz="2000">
                  <a:solidFill>
                    <a:schemeClr val="tx1"/>
                  </a:solidFill>
                  <a:latin typeface="Calibri" pitchFamily="34" charset="0"/>
                  <a:ea typeface="宋体" charset="-122"/>
                </a:defRPr>
              </a:lvl9pPr>
            </a:lstStyle>
            <a:p>
              <a:pPr algn="r" defTabSz="914217">
                <a:lnSpc>
                  <a:spcPct val="130000"/>
                </a:lnSpc>
                <a:buClr>
                  <a:srgbClr val="0070C0"/>
                </a:buClr>
                <a:defRPr/>
              </a:pPr>
              <a:r>
                <a:rPr lang="zh-CN" altLang="en-US" sz="1500" dirty="0">
                  <a:solidFill>
                    <a:prstClr val="black">
                      <a:lumMod val="50000"/>
                      <a:lumOff val="50000"/>
                    </a:prstClr>
                  </a:solidFill>
                  <a:latin typeface="微软雅黑" pitchFamily="34" charset="-122"/>
                  <a:ea typeface="微软雅黑" pitchFamily="34" charset="-122"/>
                </a:rPr>
                <a:t>单击此处编辑您要的内容，建议您在展示时、改色、替换。采用微软雅黑字体，本模版所有图形线条及其相应素材均可自由编辑。单击此处编辑您要的内容</a:t>
              </a:r>
            </a:p>
          </p:txBody>
        </p:sp>
      </p:grpSp>
      <p:cxnSp>
        <p:nvCxnSpPr>
          <p:cNvPr id="15" name="直接连接符 14"/>
          <p:cNvCxnSpPr/>
          <p:nvPr/>
        </p:nvCxnSpPr>
        <p:spPr>
          <a:xfrm>
            <a:off x="4424741" y="1955800"/>
            <a:ext cx="0" cy="1657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2205" y="527167"/>
            <a:ext cx="3671512" cy="621834"/>
            <a:chOff x="0" y="527167"/>
            <a:chExt cx="3672840" cy="621834"/>
          </a:xfrm>
        </p:grpSpPr>
        <p:sp>
          <p:nvSpPr>
            <p:cNvPr id="34" name="矩形 33"/>
            <p:cNvSpPr/>
            <p:nvPr/>
          </p:nvSpPr>
          <p:spPr>
            <a:xfrm>
              <a:off x="0" y="527167"/>
              <a:ext cx="2667000" cy="412672"/>
            </a:xfrm>
            <a:prstGeom prst="rect">
              <a:avLst/>
            </a:prstGeom>
            <a:solidFill>
              <a:srgbClr val="2B4E7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35" name="TextBox 73"/>
            <p:cNvSpPr txBox="1"/>
            <p:nvPr/>
          </p:nvSpPr>
          <p:spPr>
            <a:xfrm>
              <a:off x="636270" y="533448"/>
              <a:ext cx="3036570" cy="615553"/>
            </a:xfrm>
            <a:prstGeom prst="rect">
              <a:avLst/>
            </a:prstGeom>
            <a:noFill/>
          </p:spPr>
          <p:txBody>
            <a:bodyPr wrap="square" rtlCol="0">
              <a:spAutoFit/>
            </a:bodyPr>
            <a:lstStyle/>
            <a:p>
              <a:pPr defTabSz="914217"/>
              <a:r>
                <a:rPr lang="zh-CN" altLang="en-US" sz="2000" b="1" spc="300" dirty="0">
                  <a:solidFill>
                    <a:prstClr val="white"/>
                  </a:solidFill>
                  <a:latin typeface="张海山锐线体2.0" panose="02000000000000000000" pitchFamily="2" charset="-122"/>
                  <a:ea typeface="张海山锐线体2.0" panose="02000000000000000000" pitchFamily="2" charset="-122"/>
                </a:rPr>
                <a:t>公司团队介绍</a:t>
              </a:r>
            </a:p>
            <a:p>
              <a:pPr defTabSz="914217"/>
              <a:endParaRPr lang="zh-CN" altLang="en-US" sz="1400" dirty="0">
                <a:solidFill>
                  <a:prstClr val="white"/>
                </a:solidFill>
                <a:latin typeface="Arial" panose="020B0604020202020204" pitchFamily="34" charset="0"/>
                <a:ea typeface="汉仪大宋简" panose="02010609000101010101" pitchFamily="49" charset="-122"/>
                <a:cs typeface="Arial" panose="020B0604020202020204" pitchFamily="34" charset="0"/>
              </a:endParaRPr>
            </a:p>
          </p:txBody>
        </p:sp>
      </p:grpSp>
      <p:grpSp>
        <p:nvGrpSpPr>
          <p:cNvPr id="9" name="组合 8"/>
          <p:cNvGrpSpPr/>
          <p:nvPr/>
        </p:nvGrpSpPr>
        <p:grpSpPr>
          <a:xfrm>
            <a:off x="3527738" y="849804"/>
            <a:ext cx="8293893" cy="5264499"/>
            <a:chOff x="3526806" y="849804"/>
            <a:chExt cx="8296894" cy="5264499"/>
          </a:xfrm>
        </p:grpSpPr>
        <p:pic>
          <p:nvPicPr>
            <p:cNvPr id="47" name="图片 46"/>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829827" y="4182808"/>
              <a:ext cx="1662556" cy="1928433"/>
            </a:xfrm>
            <a:custGeom>
              <a:avLst/>
              <a:gdLst>
                <a:gd name="connsiteX0" fmla="*/ 831278 w 1662556"/>
                <a:gd name="connsiteY0" fmla="*/ 0 h 1928433"/>
                <a:gd name="connsiteX1" fmla="*/ 1662556 w 1662556"/>
                <a:gd name="connsiteY1" fmla="*/ 415639 h 1928433"/>
                <a:gd name="connsiteX2" fmla="*/ 1662556 w 1662556"/>
                <a:gd name="connsiteY2" fmla="*/ 1515857 h 1928433"/>
                <a:gd name="connsiteX3" fmla="*/ 837404 w 1662556"/>
                <a:gd name="connsiteY3" fmla="*/ 1928433 h 1928433"/>
                <a:gd name="connsiteX4" fmla="*/ 825152 w 1662556"/>
                <a:gd name="connsiteY4" fmla="*/ 1928433 h 1928433"/>
                <a:gd name="connsiteX5" fmla="*/ 0 w 1662556"/>
                <a:gd name="connsiteY5" fmla="*/ 1515857 h 1928433"/>
                <a:gd name="connsiteX6" fmla="*/ 0 w 1662556"/>
                <a:gd name="connsiteY6" fmla="*/ 415639 h 1928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2556" h="1928433">
                  <a:moveTo>
                    <a:pt x="831278" y="0"/>
                  </a:moveTo>
                  <a:lnTo>
                    <a:pt x="1662556" y="415639"/>
                  </a:lnTo>
                  <a:lnTo>
                    <a:pt x="1662556" y="1515857"/>
                  </a:lnTo>
                  <a:lnTo>
                    <a:pt x="837404" y="1928433"/>
                  </a:lnTo>
                  <a:lnTo>
                    <a:pt x="825152" y="1928433"/>
                  </a:lnTo>
                  <a:lnTo>
                    <a:pt x="0" y="1515857"/>
                  </a:lnTo>
                  <a:lnTo>
                    <a:pt x="0" y="415639"/>
                  </a:lnTo>
                  <a:close/>
                </a:path>
              </a:pathLst>
            </a:custGeom>
          </p:spPr>
        </p:pic>
        <p:pic>
          <p:nvPicPr>
            <p:cNvPr id="42" name="图片 41"/>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4962927" y="4182807"/>
              <a:ext cx="1662556" cy="1931496"/>
            </a:xfrm>
            <a:custGeom>
              <a:avLst/>
              <a:gdLst>
                <a:gd name="connsiteX0" fmla="*/ 831278 w 1662556"/>
                <a:gd name="connsiteY0" fmla="*/ 0 h 1931496"/>
                <a:gd name="connsiteX1" fmla="*/ 1662556 w 1662556"/>
                <a:gd name="connsiteY1" fmla="*/ 415639 h 1931496"/>
                <a:gd name="connsiteX2" fmla="*/ 1662556 w 1662556"/>
                <a:gd name="connsiteY2" fmla="*/ 1515857 h 1931496"/>
                <a:gd name="connsiteX3" fmla="*/ 831278 w 1662556"/>
                <a:gd name="connsiteY3" fmla="*/ 1931496 h 1931496"/>
                <a:gd name="connsiteX4" fmla="*/ 0 w 1662556"/>
                <a:gd name="connsiteY4" fmla="*/ 1515857 h 1931496"/>
                <a:gd name="connsiteX5" fmla="*/ 0 w 1662556"/>
                <a:gd name="connsiteY5" fmla="*/ 415639 h 1931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62556" h="1931496">
                  <a:moveTo>
                    <a:pt x="831278" y="0"/>
                  </a:moveTo>
                  <a:lnTo>
                    <a:pt x="1662556" y="415639"/>
                  </a:lnTo>
                  <a:lnTo>
                    <a:pt x="1662556" y="1515857"/>
                  </a:lnTo>
                  <a:lnTo>
                    <a:pt x="831278" y="1931496"/>
                  </a:lnTo>
                  <a:lnTo>
                    <a:pt x="0" y="1515857"/>
                  </a:lnTo>
                  <a:lnTo>
                    <a:pt x="0" y="415639"/>
                  </a:lnTo>
                  <a:close/>
                </a:path>
              </a:pathLst>
            </a:custGeom>
          </p:spPr>
        </p:pic>
        <p:pic>
          <p:nvPicPr>
            <p:cNvPr id="39" name="图片 38"/>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7799271" y="2499765"/>
              <a:ext cx="1662556" cy="1931496"/>
            </a:xfrm>
            <a:custGeom>
              <a:avLst/>
              <a:gdLst>
                <a:gd name="connsiteX0" fmla="*/ 831278 w 1662556"/>
                <a:gd name="connsiteY0" fmla="*/ 0 h 1931496"/>
                <a:gd name="connsiteX1" fmla="*/ 1662556 w 1662556"/>
                <a:gd name="connsiteY1" fmla="*/ 415639 h 1931496"/>
                <a:gd name="connsiteX2" fmla="*/ 1662556 w 1662556"/>
                <a:gd name="connsiteY2" fmla="*/ 1515857 h 1931496"/>
                <a:gd name="connsiteX3" fmla="*/ 831278 w 1662556"/>
                <a:gd name="connsiteY3" fmla="*/ 1931496 h 1931496"/>
                <a:gd name="connsiteX4" fmla="*/ 0 w 1662556"/>
                <a:gd name="connsiteY4" fmla="*/ 1515857 h 1931496"/>
                <a:gd name="connsiteX5" fmla="*/ 0 w 1662556"/>
                <a:gd name="connsiteY5" fmla="*/ 415639 h 1931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62556" h="1931496">
                  <a:moveTo>
                    <a:pt x="831278" y="0"/>
                  </a:moveTo>
                  <a:lnTo>
                    <a:pt x="1662556" y="415639"/>
                  </a:lnTo>
                  <a:lnTo>
                    <a:pt x="1662556" y="1515857"/>
                  </a:lnTo>
                  <a:lnTo>
                    <a:pt x="831278" y="1931496"/>
                  </a:lnTo>
                  <a:lnTo>
                    <a:pt x="0" y="1515857"/>
                  </a:lnTo>
                  <a:lnTo>
                    <a:pt x="0" y="415639"/>
                  </a:lnTo>
                  <a:close/>
                </a:path>
              </a:pathLst>
            </a:custGeom>
          </p:spPr>
        </p:pic>
        <p:pic>
          <p:nvPicPr>
            <p:cNvPr id="38" name="图片 37"/>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5960546" y="2499765"/>
              <a:ext cx="1662556" cy="1931496"/>
            </a:xfrm>
            <a:custGeom>
              <a:avLst/>
              <a:gdLst>
                <a:gd name="connsiteX0" fmla="*/ 831278 w 1662556"/>
                <a:gd name="connsiteY0" fmla="*/ 0 h 1931496"/>
                <a:gd name="connsiteX1" fmla="*/ 1662556 w 1662556"/>
                <a:gd name="connsiteY1" fmla="*/ 415639 h 1931496"/>
                <a:gd name="connsiteX2" fmla="*/ 1662556 w 1662556"/>
                <a:gd name="connsiteY2" fmla="*/ 1515857 h 1931496"/>
                <a:gd name="connsiteX3" fmla="*/ 831278 w 1662556"/>
                <a:gd name="connsiteY3" fmla="*/ 1931496 h 1931496"/>
                <a:gd name="connsiteX4" fmla="*/ 0 w 1662556"/>
                <a:gd name="connsiteY4" fmla="*/ 1515857 h 1931496"/>
                <a:gd name="connsiteX5" fmla="*/ 0 w 1662556"/>
                <a:gd name="connsiteY5" fmla="*/ 415639 h 1931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62556" h="1931496">
                  <a:moveTo>
                    <a:pt x="831278" y="0"/>
                  </a:moveTo>
                  <a:lnTo>
                    <a:pt x="1662556" y="415639"/>
                  </a:lnTo>
                  <a:lnTo>
                    <a:pt x="1662556" y="1515857"/>
                  </a:lnTo>
                  <a:lnTo>
                    <a:pt x="831278" y="1931496"/>
                  </a:lnTo>
                  <a:lnTo>
                    <a:pt x="0" y="1515857"/>
                  </a:lnTo>
                  <a:lnTo>
                    <a:pt x="0" y="415639"/>
                  </a:lnTo>
                  <a:close/>
                </a:path>
              </a:pathLst>
            </a:custGeom>
          </p:spPr>
        </p:pic>
        <p:pic>
          <p:nvPicPr>
            <p:cNvPr id="32" name="图片 31"/>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6911694" y="849804"/>
              <a:ext cx="1662556" cy="1931496"/>
            </a:xfrm>
            <a:custGeom>
              <a:avLst/>
              <a:gdLst>
                <a:gd name="connsiteX0" fmla="*/ 831278 w 1662556"/>
                <a:gd name="connsiteY0" fmla="*/ 0 h 1931496"/>
                <a:gd name="connsiteX1" fmla="*/ 1662556 w 1662556"/>
                <a:gd name="connsiteY1" fmla="*/ 415639 h 1931496"/>
                <a:gd name="connsiteX2" fmla="*/ 1662556 w 1662556"/>
                <a:gd name="connsiteY2" fmla="*/ 1515857 h 1931496"/>
                <a:gd name="connsiteX3" fmla="*/ 831278 w 1662556"/>
                <a:gd name="connsiteY3" fmla="*/ 1931496 h 1931496"/>
                <a:gd name="connsiteX4" fmla="*/ 0 w 1662556"/>
                <a:gd name="connsiteY4" fmla="*/ 1515857 h 1931496"/>
                <a:gd name="connsiteX5" fmla="*/ 0 w 1662556"/>
                <a:gd name="connsiteY5" fmla="*/ 415639 h 1931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62556" h="1931496">
                  <a:moveTo>
                    <a:pt x="831278" y="0"/>
                  </a:moveTo>
                  <a:lnTo>
                    <a:pt x="1662556" y="415639"/>
                  </a:lnTo>
                  <a:lnTo>
                    <a:pt x="1662556" y="1515857"/>
                  </a:lnTo>
                  <a:lnTo>
                    <a:pt x="831278" y="1931496"/>
                  </a:lnTo>
                  <a:lnTo>
                    <a:pt x="0" y="1515857"/>
                  </a:lnTo>
                  <a:lnTo>
                    <a:pt x="0" y="415639"/>
                  </a:lnTo>
                  <a:close/>
                </a:path>
              </a:pathLst>
            </a:custGeom>
          </p:spPr>
        </p:pic>
        <p:pic>
          <p:nvPicPr>
            <p:cNvPr id="36" name="图片 35"/>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8755273" y="849804"/>
              <a:ext cx="1662556" cy="1931496"/>
            </a:xfrm>
            <a:custGeom>
              <a:avLst/>
              <a:gdLst>
                <a:gd name="connsiteX0" fmla="*/ 831278 w 1662556"/>
                <a:gd name="connsiteY0" fmla="*/ 0 h 1931496"/>
                <a:gd name="connsiteX1" fmla="*/ 1662556 w 1662556"/>
                <a:gd name="connsiteY1" fmla="*/ 415639 h 1931496"/>
                <a:gd name="connsiteX2" fmla="*/ 1662556 w 1662556"/>
                <a:gd name="connsiteY2" fmla="*/ 1515857 h 1931496"/>
                <a:gd name="connsiteX3" fmla="*/ 831278 w 1662556"/>
                <a:gd name="connsiteY3" fmla="*/ 1931496 h 1931496"/>
                <a:gd name="connsiteX4" fmla="*/ 0 w 1662556"/>
                <a:gd name="connsiteY4" fmla="*/ 1515857 h 1931496"/>
                <a:gd name="connsiteX5" fmla="*/ 0 w 1662556"/>
                <a:gd name="connsiteY5" fmla="*/ 415639 h 1931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62556" h="1931496">
                  <a:moveTo>
                    <a:pt x="831278" y="0"/>
                  </a:moveTo>
                  <a:lnTo>
                    <a:pt x="1662556" y="415639"/>
                  </a:lnTo>
                  <a:lnTo>
                    <a:pt x="1662556" y="1515857"/>
                  </a:lnTo>
                  <a:lnTo>
                    <a:pt x="831278" y="1931496"/>
                  </a:lnTo>
                  <a:lnTo>
                    <a:pt x="0" y="1515857"/>
                  </a:lnTo>
                  <a:lnTo>
                    <a:pt x="0" y="415639"/>
                  </a:lnTo>
                  <a:close/>
                </a:path>
              </a:pathLst>
            </a:custGeom>
          </p:spPr>
        </p:pic>
        <p:sp>
          <p:nvSpPr>
            <p:cNvPr id="27" name="文本框 26"/>
            <p:cNvSpPr txBox="1"/>
            <p:nvPr/>
          </p:nvSpPr>
          <p:spPr>
            <a:xfrm>
              <a:off x="5353301" y="1662688"/>
              <a:ext cx="1657283" cy="338554"/>
            </a:xfrm>
            <a:prstGeom prst="rect">
              <a:avLst/>
            </a:prstGeom>
            <a:noFill/>
          </p:spPr>
          <p:txBody>
            <a:bodyPr wrap="square" rtlCol="0">
              <a:spAutoFit/>
            </a:bodyPr>
            <a:lstStyle/>
            <a:p>
              <a:pPr defTabSz="914217"/>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单击此处编辑</a:t>
              </a:r>
            </a:p>
          </p:txBody>
        </p:sp>
        <p:sp>
          <p:nvSpPr>
            <p:cNvPr id="28" name="文本框 27"/>
            <p:cNvSpPr txBox="1"/>
            <p:nvPr/>
          </p:nvSpPr>
          <p:spPr>
            <a:xfrm>
              <a:off x="10455985" y="1484333"/>
              <a:ext cx="810827" cy="584775"/>
            </a:xfrm>
            <a:prstGeom prst="rect">
              <a:avLst/>
            </a:prstGeom>
            <a:noFill/>
          </p:spPr>
          <p:txBody>
            <a:bodyPr wrap="square" rtlCol="0">
              <a:spAutoFit/>
            </a:bodyPr>
            <a:lstStyle/>
            <a:p>
              <a:pPr defTabSz="914217"/>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单击此处编辑</a:t>
              </a:r>
            </a:p>
          </p:txBody>
        </p:sp>
        <p:sp>
          <p:nvSpPr>
            <p:cNvPr id="29" name="文本框 28"/>
            <p:cNvSpPr txBox="1"/>
            <p:nvPr/>
          </p:nvSpPr>
          <p:spPr>
            <a:xfrm>
              <a:off x="4585803" y="3300607"/>
              <a:ext cx="1803640" cy="338554"/>
            </a:xfrm>
            <a:prstGeom prst="rect">
              <a:avLst/>
            </a:prstGeom>
            <a:noFill/>
          </p:spPr>
          <p:txBody>
            <a:bodyPr wrap="square" rtlCol="0">
              <a:spAutoFit/>
            </a:bodyPr>
            <a:lstStyle/>
            <a:p>
              <a:pPr defTabSz="914217"/>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单击此处编辑</a:t>
              </a:r>
            </a:p>
          </p:txBody>
        </p:sp>
        <p:sp>
          <p:nvSpPr>
            <p:cNvPr id="30" name="文本框 29"/>
            <p:cNvSpPr txBox="1"/>
            <p:nvPr/>
          </p:nvSpPr>
          <p:spPr>
            <a:xfrm>
              <a:off x="9654781" y="3300607"/>
              <a:ext cx="2168919" cy="338554"/>
            </a:xfrm>
            <a:prstGeom prst="rect">
              <a:avLst/>
            </a:prstGeom>
            <a:noFill/>
          </p:spPr>
          <p:txBody>
            <a:bodyPr wrap="square" rtlCol="0">
              <a:spAutoFit/>
            </a:bodyPr>
            <a:lstStyle/>
            <a:p>
              <a:pPr defTabSz="914217"/>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单击此处编辑</a:t>
              </a:r>
            </a:p>
          </p:txBody>
        </p:sp>
        <p:sp>
          <p:nvSpPr>
            <p:cNvPr id="31" name="文本框 30"/>
            <p:cNvSpPr txBox="1"/>
            <p:nvPr/>
          </p:nvSpPr>
          <p:spPr>
            <a:xfrm>
              <a:off x="3526806" y="5029659"/>
              <a:ext cx="3472726" cy="338554"/>
            </a:xfrm>
            <a:prstGeom prst="rect">
              <a:avLst/>
            </a:prstGeom>
            <a:noFill/>
          </p:spPr>
          <p:txBody>
            <a:bodyPr wrap="square" rtlCol="0">
              <a:spAutoFit/>
            </a:bodyPr>
            <a:lstStyle/>
            <a:p>
              <a:pPr defTabSz="914217"/>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单击此处编辑</a:t>
              </a:r>
            </a:p>
          </p:txBody>
        </p:sp>
        <p:sp>
          <p:nvSpPr>
            <p:cNvPr id="37" name="文本框 36"/>
            <p:cNvSpPr txBox="1"/>
            <p:nvPr/>
          </p:nvSpPr>
          <p:spPr>
            <a:xfrm>
              <a:off x="8667685" y="5017378"/>
              <a:ext cx="2521015" cy="338554"/>
            </a:xfrm>
            <a:prstGeom prst="rect">
              <a:avLst/>
            </a:prstGeom>
            <a:noFill/>
          </p:spPr>
          <p:txBody>
            <a:bodyPr wrap="square" rtlCol="0">
              <a:spAutoFit/>
            </a:bodyPr>
            <a:lstStyle/>
            <a:p>
              <a:pPr defTabSz="914217"/>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单击此处编辑</a:t>
              </a:r>
            </a:p>
          </p:txBody>
        </p:sp>
      </p:grpSp>
    </p:spTree>
    <p:extLst>
      <p:ext uri="{BB962C8B-B14F-4D97-AF65-F5344CB8AC3E}">
        <p14:creationId xmlns:p14="http://schemas.microsoft.com/office/powerpoint/2010/main" val="2069170051"/>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10" presetClass="entr" presetSubtype="0" fill="hold" nodeType="withEffect">
                                  <p:stCondLst>
                                    <p:cond delay="40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10" presetClass="entr" presetSubtype="0" fill="hold" nodeType="withEffect">
                                  <p:stCondLst>
                                    <p:cond delay="80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组合 55"/>
          <p:cNvGrpSpPr/>
          <p:nvPr/>
        </p:nvGrpSpPr>
        <p:grpSpPr>
          <a:xfrm>
            <a:off x="2206" y="527167"/>
            <a:ext cx="4235189" cy="412672"/>
            <a:chOff x="0" y="527167"/>
            <a:chExt cx="4236720" cy="412672"/>
          </a:xfrm>
        </p:grpSpPr>
        <p:sp>
          <p:nvSpPr>
            <p:cNvPr id="58" name="矩形 57"/>
            <p:cNvSpPr/>
            <p:nvPr/>
          </p:nvSpPr>
          <p:spPr>
            <a:xfrm>
              <a:off x="0" y="527167"/>
              <a:ext cx="2667000" cy="412672"/>
            </a:xfrm>
            <a:prstGeom prst="rect">
              <a:avLst/>
            </a:prstGeom>
            <a:solidFill>
              <a:srgbClr val="2B4E7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65" name="TextBox 73"/>
            <p:cNvSpPr txBox="1"/>
            <p:nvPr/>
          </p:nvSpPr>
          <p:spPr>
            <a:xfrm>
              <a:off x="636270" y="533448"/>
              <a:ext cx="3600450" cy="400110"/>
            </a:xfrm>
            <a:prstGeom prst="rect">
              <a:avLst/>
            </a:prstGeom>
            <a:noFill/>
          </p:spPr>
          <p:txBody>
            <a:bodyPr wrap="square" rtlCol="0">
              <a:spAutoFit/>
            </a:bodyPr>
            <a:lstStyle/>
            <a:p>
              <a:pPr defTabSz="914217"/>
              <a:r>
                <a:rPr lang="zh-CN" altLang="en-US" sz="2000" b="1" spc="300" dirty="0">
                  <a:solidFill>
                    <a:prstClr val="white"/>
                  </a:solidFill>
                  <a:latin typeface="张海山锐线体2.0" panose="02000000000000000000" pitchFamily="2" charset="-122"/>
                  <a:ea typeface="张海山锐线体2.0" panose="02000000000000000000" pitchFamily="2" charset="-122"/>
                </a:rPr>
                <a:t>公司团队介绍</a:t>
              </a:r>
            </a:p>
          </p:txBody>
        </p:sp>
      </p:grpSp>
      <p:grpSp>
        <p:nvGrpSpPr>
          <p:cNvPr id="20" name="组合 19"/>
          <p:cNvGrpSpPr/>
          <p:nvPr/>
        </p:nvGrpSpPr>
        <p:grpSpPr>
          <a:xfrm>
            <a:off x="744888" y="1765907"/>
            <a:ext cx="10991496" cy="3846288"/>
            <a:chOff x="742950" y="1765907"/>
            <a:chExt cx="10995471" cy="3846287"/>
          </a:xfrm>
        </p:grpSpPr>
        <p:grpSp>
          <p:nvGrpSpPr>
            <p:cNvPr id="13" name="组合 12"/>
            <p:cNvGrpSpPr/>
            <p:nvPr/>
          </p:nvGrpSpPr>
          <p:grpSpPr>
            <a:xfrm>
              <a:off x="742950" y="1765907"/>
              <a:ext cx="10723336" cy="3846287"/>
              <a:chOff x="742950" y="1765907"/>
              <a:chExt cx="10723336" cy="3846287"/>
            </a:xfrm>
          </p:grpSpPr>
          <p:sp>
            <p:nvSpPr>
              <p:cNvPr id="5" name="矩形 4"/>
              <p:cNvSpPr/>
              <p:nvPr/>
            </p:nvSpPr>
            <p:spPr>
              <a:xfrm>
                <a:off x="742951" y="1765907"/>
                <a:ext cx="10723335" cy="551543"/>
              </a:xfrm>
              <a:prstGeom prst="rect">
                <a:avLst/>
              </a:prstGeom>
              <a:solidFill>
                <a:srgbClr val="2B4E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grpSp>
            <p:nvGrpSpPr>
              <p:cNvPr id="35" name="组合 34"/>
              <p:cNvGrpSpPr/>
              <p:nvPr/>
            </p:nvGrpSpPr>
            <p:grpSpPr>
              <a:xfrm>
                <a:off x="742950" y="2810936"/>
                <a:ext cx="10723335" cy="2801258"/>
                <a:chOff x="742950" y="2946400"/>
                <a:chExt cx="10723335" cy="2801258"/>
              </a:xfrm>
            </p:grpSpPr>
            <p:cxnSp>
              <p:nvCxnSpPr>
                <p:cNvPr id="6" name="直接连接符 5"/>
                <p:cNvCxnSpPr/>
                <p:nvPr/>
              </p:nvCxnSpPr>
              <p:spPr>
                <a:xfrm>
                  <a:off x="742950" y="2946400"/>
                  <a:ext cx="10723335" cy="0"/>
                </a:xfrm>
                <a:prstGeom prst="line">
                  <a:avLst/>
                </a:prstGeom>
                <a:ln w="158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42950" y="3506652"/>
                  <a:ext cx="10723335" cy="0"/>
                </a:xfrm>
                <a:prstGeom prst="line">
                  <a:avLst/>
                </a:prstGeom>
                <a:ln w="158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742950" y="4066904"/>
                  <a:ext cx="10723335" cy="0"/>
                </a:xfrm>
                <a:prstGeom prst="line">
                  <a:avLst/>
                </a:prstGeom>
                <a:ln w="158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742950" y="4627156"/>
                  <a:ext cx="10723335" cy="0"/>
                </a:xfrm>
                <a:prstGeom prst="line">
                  <a:avLst/>
                </a:prstGeom>
                <a:ln w="158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42950" y="5187408"/>
                  <a:ext cx="10723335" cy="0"/>
                </a:xfrm>
                <a:prstGeom prst="line">
                  <a:avLst/>
                </a:prstGeom>
                <a:ln w="158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742950" y="5747658"/>
                  <a:ext cx="10723335" cy="0"/>
                </a:xfrm>
                <a:prstGeom prst="line">
                  <a:avLst/>
                </a:prstGeom>
                <a:ln w="158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7" name="组合 16"/>
            <p:cNvGrpSpPr/>
            <p:nvPr/>
          </p:nvGrpSpPr>
          <p:grpSpPr>
            <a:xfrm>
              <a:off x="1105612" y="1899076"/>
              <a:ext cx="1977096" cy="3695045"/>
              <a:chOff x="1105612" y="1899076"/>
              <a:chExt cx="1977096" cy="3695045"/>
            </a:xfrm>
          </p:grpSpPr>
          <p:sp>
            <p:nvSpPr>
              <p:cNvPr id="26" name="文本框 25"/>
              <p:cNvSpPr txBox="1"/>
              <p:nvPr/>
            </p:nvSpPr>
            <p:spPr>
              <a:xfrm>
                <a:off x="1387741" y="1899076"/>
                <a:ext cx="1601191" cy="338554"/>
              </a:xfrm>
              <a:prstGeom prst="rect">
                <a:avLst/>
              </a:prstGeom>
              <a:noFill/>
            </p:spPr>
            <p:txBody>
              <a:bodyPr wrap="square" rtlCol="0">
                <a:spAutoFit/>
              </a:bodyPr>
              <a:lstStyle/>
              <a:p>
                <a:pPr defTabSz="914217"/>
                <a:r>
                  <a:rPr lang="zh-CN" altLang="en-US" sz="1600" spc="600" dirty="0">
                    <a:solidFill>
                      <a:prstClr val="white"/>
                    </a:solidFill>
                    <a:latin typeface="微软雅黑" panose="020B0503020204020204" pitchFamily="34" charset="-122"/>
                    <a:ea typeface="微软雅黑" panose="020B0503020204020204" pitchFamily="34" charset="-122"/>
                  </a:rPr>
                  <a:t>客服</a:t>
                </a:r>
              </a:p>
            </p:txBody>
          </p:sp>
          <p:sp>
            <p:nvSpPr>
              <p:cNvPr id="27" name="文本框 26"/>
              <p:cNvSpPr txBox="1"/>
              <p:nvPr/>
            </p:nvSpPr>
            <p:spPr>
              <a:xfrm>
                <a:off x="1241866" y="2459040"/>
                <a:ext cx="1747065" cy="338554"/>
              </a:xfrm>
              <a:prstGeom prst="rect">
                <a:avLst/>
              </a:prstGeom>
              <a:noFill/>
            </p:spPr>
            <p:txBody>
              <a:bodyPr wrap="square" rtlCol="0">
                <a:spAutoFit/>
              </a:bodyPr>
              <a:lstStyle/>
              <a:p>
                <a:pPr defTabSz="914217"/>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rPr>
                  <a:t>10,000</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人</a:t>
                </a:r>
              </a:p>
            </p:txBody>
          </p:sp>
          <p:sp>
            <p:nvSpPr>
              <p:cNvPr id="28" name="文本框 27"/>
              <p:cNvSpPr txBox="1"/>
              <p:nvPr/>
            </p:nvSpPr>
            <p:spPr>
              <a:xfrm>
                <a:off x="1199388" y="3018345"/>
                <a:ext cx="1883320" cy="338554"/>
              </a:xfrm>
              <a:prstGeom prst="rect">
                <a:avLst/>
              </a:prstGeom>
              <a:noFill/>
            </p:spPr>
            <p:txBody>
              <a:bodyPr wrap="square" rtlCol="0">
                <a:spAutoFit/>
              </a:bodyPr>
              <a:lstStyle/>
              <a:p>
                <a:pPr defTabSz="914217"/>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rPr>
                  <a:t>2011.5.21</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1105612" y="3577650"/>
                <a:ext cx="1977096" cy="338554"/>
              </a:xfrm>
              <a:prstGeom prst="rect">
                <a:avLst/>
              </a:prstGeom>
              <a:noFill/>
            </p:spPr>
            <p:txBody>
              <a:bodyPr wrap="square" rtlCol="0">
                <a:spAutoFit/>
              </a:bodyPr>
              <a:lstStyle/>
              <a:p>
                <a:pPr defTabSz="914217"/>
                <a:r>
                  <a:rPr lang="zh-CN" altLang="en-US" sz="1600" spc="600" dirty="0">
                    <a:solidFill>
                      <a:prstClr val="black">
                        <a:lumMod val="65000"/>
                        <a:lumOff val="35000"/>
                      </a:prstClr>
                    </a:solidFill>
                    <a:latin typeface="微软雅黑" panose="020B0503020204020204" pitchFamily="34" charset="-122"/>
                    <a:ea typeface="微软雅黑" panose="020B0503020204020204" pitchFamily="34" charset="-122"/>
                  </a:rPr>
                  <a:t>国内市场</a:t>
                </a:r>
              </a:p>
            </p:txBody>
          </p:sp>
          <p:sp>
            <p:nvSpPr>
              <p:cNvPr id="30" name="文本框 29"/>
              <p:cNvSpPr txBox="1"/>
              <p:nvPr/>
            </p:nvSpPr>
            <p:spPr>
              <a:xfrm>
                <a:off x="1241866" y="4136955"/>
                <a:ext cx="1840841" cy="338554"/>
              </a:xfrm>
              <a:prstGeom prst="rect">
                <a:avLst/>
              </a:prstGeom>
              <a:noFill/>
            </p:spPr>
            <p:txBody>
              <a:bodyPr wrap="square" rtlCol="0">
                <a:spAutoFit/>
              </a:bodyPr>
              <a:lstStyle/>
              <a:p>
                <a:pPr defTabSz="914217"/>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a:t>
                </a:r>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rPr>
                  <a:t>50,000</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1387741" y="4696260"/>
                <a:ext cx="1279259" cy="338554"/>
              </a:xfrm>
              <a:prstGeom prst="rect">
                <a:avLst/>
              </a:prstGeom>
              <a:noFill/>
            </p:spPr>
            <p:txBody>
              <a:bodyPr wrap="square" rtlCol="0">
                <a:spAutoFit/>
              </a:bodyPr>
              <a:lstStyle/>
              <a:p>
                <a:pPr defTabSz="914217"/>
                <a:r>
                  <a:rPr lang="zh-CN" altLang="en-US" sz="1600" spc="600" dirty="0">
                    <a:solidFill>
                      <a:prstClr val="black">
                        <a:lumMod val="65000"/>
                        <a:lumOff val="35000"/>
                      </a:prstClr>
                    </a:solidFill>
                    <a:latin typeface="微软雅黑" panose="020B0503020204020204" pitchFamily="34" charset="-122"/>
                    <a:ea typeface="微软雅黑" panose="020B0503020204020204" pitchFamily="34" charset="-122"/>
                  </a:rPr>
                  <a:t>促销</a:t>
                </a:r>
              </a:p>
            </p:txBody>
          </p:sp>
          <p:sp>
            <p:nvSpPr>
              <p:cNvPr id="32" name="文本框 31"/>
              <p:cNvSpPr txBox="1"/>
              <p:nvPr/>
            </p:nvSpPr>
            <p:spPr>
              <a:xfrm>
                <a:off x="1387741" y="5255567"/>
                <a:ext cx="1601190" cy="338554"/>
              </a:xfrm>
              <a:prstGeom prst="rect">
                <a:avLst/>
              </a:prstGeom>
              <a:noFill/>
            </p:spPr>
            <p:txBody>
              <a:bodyPr wrap="square" rtlCol="0">
                <a:spAutoFit/>
              </a:bodyPr>
              <a:lstStyle/>
              <a:p>
                <a:pPr defTabSz="914217"/>
                <a:r>
                  <a:rPr lang="en-US" altLang="zh-CN" sz="1600" spc="600" dirty="0">
                    <a:solidFill>
                      <a:prstClr val="black">
                        <a:lumMod val="65000"/>
                        <a:lumOff val="35000"/>
                      </a:prstClr>
                    </a:solidFill>
                    <a:latin typeface="微软雅黑" panose="020B0503020204020204" pitchFamily="34" charset="-122"/>
                    <a:ea typeface="微软雅黑" panose="020B0503020204020204" pitchFamily="34" charset="-122"/>
                  </a:rPr>
                  <a:t>XXX</a:t>
                </a:r>
                <a:endParaRPr lang="zh-CN" altLang="en-US" sz="1600" spc="60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3322038" y="1899076"/>
              <a:ext cx="2011961" cy="3695045"/>
              <a:chOff x="3322038" y="1899076"/>
              <a:chExt cx="2011961" cy="3695045"/>
            </a:xfrm>
          </p:grpSpPr>
          <p:sp>
            <p:nvSpPr>
              <p:cNvPr id="39" name="文本框 38"/>
              <p:cNvSpPr txBox="1"/>
              <p:nvPr/>
            </p:nvSpPr>
            <p:spPr>
              <a:xfrm>
                <a:off x="3604168" y="1899076"/>
                <a:ext cx="1529807" cy="338554"/>
              </a:xfrm>
              <a:prstGeom prst="rect">
                <a:avLst/>
              </a:prstGeom>
              <a:noFill/>
            </p:spPr>
            <p:txBody>
              <a:bodyPr wrap="square" rtlCol="0">
                <a:spAutoFit/>
              </a:bodyPr>
              <a:lstStyle/>
              <a:p>
                <a:pPr defTabSz="914217"/>
                <a:r>
                  <a:rPr lang="zh-CN" altLang="en-US" sz="1600" spc="600" dirty="0">
                    <a:solidFill>
                      <a:prstClr val="white"/>
                    </a:solidFill>
                    <a:latin typeface="微软雅黑" panose="020B0503020204020204" pitchFamily="34" charset="-122"/>
                    <a:ea typeface="微软雅黑" panose="020B0503020204020204" pitchFamily="34" charset="-122"/>
                  </a:rPr>
                  <a:t>策划</a:t>
                </a:r>
              </a:p>
            </p:txBody>
          </p:sp>
          <p:sp>
            <p:nvSpPr>
              <p:cNvPr id="41" name="文本框 40"/>
              <p:cNvSpPr txBox="1"/>
              <p:nvPr/>
            </p:nvSpPr>
            <p:spPr>
              <a:xfrm>
                <a:off x="3458293" y="2459040"/>
                <a:ext cx="1599049" cy="338554"/>
              </a:xfrm>
              <a:prstGeom prst="rect">
                <a:avLst/>
              </a:prstGeom>
              <a:noFill/>
            </p:spPr>
            <p:txBody>
              <a:bodyPr wrap="square" rtlCol="0">
                <a:spAutoFit/>
              </a:bodyPr>
              <a:lstStyle/>
              <a:p>
                <a:pPr defTabSz="914217"/>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rPr>
                  <a:t>12,000</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人</a:t>
                </a:r>
              </a:p>
            </p:txBody>
          </p:sp>
          <p:sp>
            <p:nvSpPr>
              <p:cNvPr id="42" name="文本框 41"/>
              <p:cNvSpPr txBox="1"/>
              <p:nvPr/>
            </p:nvSpPr>
            <p:spPr>
              <a:xfrm>
                <a:off x="3415815" y="3018345"/>
                <a:ext cx="1548025" cy="338554"/>
              </a:xfrm>
              <a:prstGeom prst="rect">
                <a:avLst/>
              </a:prstGeom>
              <a:noFill/>
            </p:spPr>
            <p:txBody>
              <a:bodyPr wrap="square" rtlCol="0">
                <a:spAutoFit/>
              </a:bodyPr>
              <a:lstStyle/>
              <a:p>
                <a:pPr defTabSz="914217"/>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rPr>
                  <a:t>2012.1.11</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3322038" y="3577650"/>
                <a:ext cx="2011961" cy="338554"/>
              </a:xfrm>
              <a:prstGeom prst="rect">
                <a:avLst/>
              </a:prstGeom>
              <a:noFill/>
            </p:spPr>
            <p:txBody>
              <a:bodyPr wrap="square" rtlCol="0">
                <a:spAutoFit/>
              </a:bodyPr>
              <a:lstStyle/>
              <a:p>
                <a:pPr defTabSz="914217"/>
                <a:r>
                  <a:rPr lang="zh-CN" altLang="en-US" sz="1600" spc="600" dirty="0">
                    <a:solidFill>
                      <a:prstClr val="black">
                        <a:lumMod val="65000"/>
                        <a:lumOff val="35000"/>
                      </a:prstClr>
                    </a:solidFill>
                    <a:latin typeface="微软雅黑" panose="020B0503020204020204" pitchFamily="34" charset="-122"/>
                    <a:ea typeface="微软雅黑" panose="020B0503020204020204" pitchFamily="34" charset="-122"/>
                  </a:rPr>
                  <a:t>国内市场</a:t>
                </a:r>
              </a:p>
            </p:txBody>
          </p:sp>
          <p:sp>
            <p:nvSpPr>
              <p:cNvPr id="44" name="文本框 43"/>
              <p:cNvSpPr txBox="1"/>
              <p:nvPr/>
            </p:nvSpPr>
            <p:spPr>
              <a:xfrm>
                <a:off x="3458293" y="4136955"/>
                <a:ext cx="1875705" cy="338554"/>
              </a:xfrm>
              <a:prstGeom prst="rect">
                <a:avLst/>
              </a:prstGeom>
              <a:noFill/>
            </p:spPr>
            <p:txBody>
              <a:bodyPr wrap="square" rtlCol="0">
                <a:spAutoFit/>
              </a:bodyPr>
              <a:lstStyle/>
              <a:p>
                <a:pPr defTabSz="914217"/>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a:t>
                </a:r>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rPr>
                  <a:t>40,000</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3604168" y="4696260"/>
                <a:ext cx="1453174" cy="338554"/>
              </a:xfrm>
              <a:prstGeom prst="rect">
                <a:avLst/>
              </a:prstGeom>
              <a:noFill/>
            </p:spPr>
            <p:txBody>
              <a:bodyPr wrap="square" rtlCol="0">
                <a:spAutoFit/>
              </a:bodyPr>
              <a:lstStyle/>
              <a:p>
                <a:pPr defTabSz="914217"/>
                <a:r>
                  <a:rPr lang="zh-CN" altLang="en-US" sz="1600" spc="600" dirty="0">
                    <a:solidFill>
                      <a:prstClr val="black">
                        <a:lumMod val="65000"/>
                        <a:lumOff val="35000"/>
                      </a:prstClr>
                    </a:solidFill>
                    <a:latin typeface="微软雅黑" panose="020B0503020204020204" pitchFamily="34" charset="-122"/>
                    <a:ea typeface="微软雅黑" panose="020B0503020204020204" pitchFamily="34" charset="-122"/>
                  </a:rPr>
                  <a:t>促销</a:t>
                </a:r>
              </a:p>
            </p:txBody>
          </p:sp>
          <p:sp>
            <p:nvSpPr>
              <p:cNvPr id="46" name="文本框 45"/>
              <p:cNvSpPr txBox="1"/>
              <p:nvPr/>
            </p:nvSpPr>
            <p:spPr>
              <a:xfrm>
                <a:off x="3604168" y="5255567"/>
                <a:ext cx="1359672" cy="338554"/>
              </a:xfrm>
              <a:prstGeom prst="rect">
                <a:avLst/>
              </a:prstGeom>
              <a:noFill/>
            </p:spPr>
            <p:txBody>
              <a:bodyPr wrap="square" rtlCol="0">
                <a:spAutoFit/>
              </a:bodyPr>
              <a:lstStyle/>
              <a:p>
                <a:pPr defTabSz="914217"/>
                <a:r>
                  <a:rPr lang="en-US" altLang="zh-CN" sz="1600" spc="600" dirty="0">
                    <a:solidFill>
                      <a:prstClr val="black">
                        <a:lumMod val="65000"/>
                        <a:lumOff val="35000"/>
                      </a:prstClr>
                    </a:solidFill>
                    <a:latin typeface="微软雅黑" panose="020B0503020204020204" pitchFamily="34" charset="-122"/>
                    <a:ea typeface="微软雅黑" panose="020B0503020204020204" pitchFamily="34" charset="-122"/>
                  </a:rPr>
                  <a:t>XXX</a:t>
                </a:r>
                <a:endParaRPr lang="zh-CN" altLang="en-US" sz="1600" spc="60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7754892" y="1899076"/>
              <a:ext cx="2034645" cy="3695045"/>
              <a:chOff x="7754892" y="1899076"/>
              <a:chExt cx="2034645" cy="3695045"/>
            </a:xfrm>
          </p:grpSpPr>
          <p:sp>
            <p:nvSpPr>
              <p:cNvPr id="57" name="文本框 56"/>
              <p:cNvSpPr txBox="1"/>
              <p:nvPr/>
            </p:nvSpPr>
            <p:spPr>
              <a:xfrm>
                <a:off x="8037022" y="1899076"/>
                <a:ext cx="1752515" cy="338554"/>
              </a:xfrm>
              <a:prstGeom prst="rect">
                <a:avLst/>
              </a:prstGeom>
              <a:noFill/>
            </p:spPr>
            <p:txBody>
              <a:bodyPr wrap="square" rtlCol="0">
                <a:spAutoFit/>
              </a:bodyPr>
              <a:lstStyle/>
              <a:p>
                <a:pPr defTabSz="914217"/>
                <a:r>
                  <a:rPr lang="zh-CN" altLang="en-US" sz="1600" spc="600" dirty="0">
                    <a:solidFill>
                      <a:prstClr val="white"/>
                    </a:solidFill>
                    <a:latin typeface="微软雅黑" panose="020B0503020204020204" pitchFamily="34" charset="-122"/>
                    <a:ea typeface="微软雅黑" panose="020B0503020204020204" pitchFamily="34" charset="-122"/>
                  </a:rPr>
                  <a:t>推广</a:t>
                </a:r>
              </a:p>
            </p:txBody>
          </p:sp>
          <p:sp>
            <p:nvSpPr>
              <p:cNvPr id="59" name="文本框 58"/>
              <p:cNvSpPr txBox="1"/>
              <p:nvPr/>
            </p:nvSpPr>
            <p:spPr>
              <a:xfrm>
                <a:off x="7951261" y="2459040"/>
                <a:ext cx="1649939" cy="338554"/>
              </a:xfrm>
              <a:prstGeom prst="rect">
                <a:avLst/>
              </a:prstGeom>
              <a:noFill/>
            </p:spPr>
            <p:txBody>
              <a:bodyPr wrap="square" rtlCol="0">
                <a:spAutoFit/>
              </a:bodyPr>
              <a:lstStyle/>
              <a:p>
                <a:pPr defTabSz="914217"/>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rPr>
                  <a:t>8,200</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人</a:t>
                </a:r>
              </a:p>
            </p:txBody>
          </p:sp>
          <p:sp>
            <p:nvSpPr>
              <p:cNvPr id="60" name="文本框 59"/>
              <p:cNvSpPr txBox="1"/>
              <p:nvPr/>
            </p:nvSpPr>
            <p:spPr>
              <a:xfrm>
                <a:off x="7848669" y="3018345"/>
                <a:ext cx="1752531" cy="338554"/>
              </a:xfrm>
              <a:prstGeom prst="rect">
                <a:avLst/>
              </a:prstGeom>
              <a:noFill/>
            </p:spPr>
            <p:txBody>
              <a:bodyPr wrap="square" rtlCol="0">
                <a:spAutoFit/>
              </a:bodyPr>
              <a:lstStyle/>
              <a:p>
                <a:pPr defTabSz="914217"/>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rPr>
                  <a:t>2013.9.15</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61" name="文本框 60"/>
              <p:cNvSpPr txBox="1"/>
              <p:nvPr/>
            </p:nvSpPr>
            <p:spPr>
              <a:xfrm>
                <a:off x="7754892" y="3577650"/>
                <a:ext cx="1846307" cy="338554"/>
              </a:xfrm>
              <a:prstGeom prst="rect">
                <a:avLst/>
              </a:prstGeom>
              <a:noFill/>
            </p:spPr>
            <p:txBody>
              <a:bodyPr wrap="square" rtlCol="0">
                <a:spAutoFit/>
              </a:bodyPr>
              <a:lstStyle/>
              <a:p>
                <a:pPr defTabSz="914217"/>
                <a:r>
                  <a:rPr lang="zh-CN" altLang="en-US" sz="1600" spc="600" dirty="0">
                    <a:solidFill>
                      <a:prstClr val="black">
                        <a:lumMod val="65000"/>
                        <a:lumOff val="35000"/>
                      </a:prstClr>
                    </a:solidFill>
                    <a:latin typeface="微软雅黑" panose="020B0503020204020204" pitchFamily="34" charset="-122"/>
                    <a:ea typeface="微软雅黑" panose="020B0503020204020204" pitchFamily="34" charset="-122"/>
                  </a:rPr>
                  <a:t>国内市场</a:t>
                </a:r>
              </a:p>
            </p:txBody>
          </p:sp>
          <p:sp>
            <p:nvSpPr>
              <p:cNvPr id="62" name="文本框 61"/>
              <p:cNvSpPr txBox="1"/>
              <p:nvPr/>
            </p:nvSpPr>
            <p:spPr>
              <a:xfrm>
                <a:off x="7891148" y="4136955"/>
                <a:ext cx="1268186" cy="338554"/>
              </a:xfrm>
              <a:prstGeom prst="rect">
                <a:avLst/>
              </a:prstGeom>
              <a:noFill/>
            </p:spPr>
            <p:txBody>
              <a:bodyPr wrap="square" rtlCol="0">
                <a:spAutoFit/>
              </a:bodyPr>
              <a:lstStyle/>
              <a:p>
                <a:pPr defTabSz="914217"/>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a:t>
                </a:r>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rPr>
                  <a:t>70,210</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63" name="文本框 62"/>
              <p:cNvSpPr txBox="1"/>
              <p:nvPr/>
            </p:nvSpPr>
            <p:spPr>
              <a:xfrm>
                <a:off x="8037022" y="4696260"/>
                <a:ext cx="1455418" cy="338554"/>
              </a:xfrm>
              <a:prstGeom prst="rect">
                <a:avLst/>
              </a:prstGeom>
              <a:noFill/>
            </p:spPr>
            <p:txBody>
              <a:bodyPr wrap="square" rtlCol="0">
                <a:spAutoFit/>
              </a:bodyPr>
              <a:lstStyle/>
              <a:p>
                <a:pPr defTabSz="914217"/>
                <a:r>
                  <a:rPr lang="zh-CN" altLang="en-US" sz="1600" spc="600" dirty="0">
                    <a:solidFill>
                      <a:prstClr val="black">
                        <a:lumMod val="65000"/>
                        <a:lumOff val="35000"/>
                      </a:prstClr>
                    </a:solidFill>
                    <a:latin typeface="微软雅黑" panose="020B0503020204020204" pitchFamily="34" charset="-122"/>
                    <a:ea typeface="微软雅黑" panose="020B0503020204020204" pitchFamily="34" charset="-122"/>
                  </a:rPr>
                  <a:t>促销</a:t>
                </a:r>
              </a:p>
            </p:txBody>
          </p:sp>
          <p:sp>
            <p:nvSpPr>
              <p:cNvPr id="64" name="文本框 63"/>
              <p:cNvSpPr txBox="1"/>
              <p:nvPr/>
            </p:nvSpPr>
            <p:spPr>
              <a:xfrm>
                <a:off x="8037022" y="5255567"/>
                <a:ext cx="1455418" cy="338554"/>
              </a:xfrm>
              <a:prstGeom prst="rect">
                <a:avLst/>
              </a:prstGeom>
              <a:noFill/>
            </p:spPr>
            <p:txBody>
              <a:bodyPr wrap="square" rtlCol="0">
                <a:spAutoFit/>
              </a:bodyPr>
              <a:lstStyle/>
              <a:p>
                <a:pPr defTabSz="914217"/>
                <a:r>
                  <a:rPr lang="en-US" altLang="zh-CN" sz="1600" spc="600" dirty="0">
                    <a:solidFill>
                      <a:prstClr val="black">
                        <a:lumMod val="65000"/>
                        <a:lumOff val="35000"/>
                      </a:prstClr>
                    </a:solidFill>
                    <a:latin typeface="微软雅黑" panose="020B0503020204020204" pitchFamily="34" charset="-122"/>
                    <a:ea typeface="微软雅黑" panose="020B0503020204020204" pitchFamily="34" charset="-122"/>
                  </a:rPr>
                  <a:t>XXX</a:t>
                </a:r>
                <a:endParaRPr lang="zh-CN" altLang="en-US" sz="1600" spc="60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9971321" y="1899076"/>
              <a:ext cx="1767100" cy="3695045"/>
              <a:chOff x="9971321" y="1899076"/>
              <a:chExt cx="1767100" cy="3695045"/>
            </a:xfrm>
          </p:grpSpPr>
          <p:sp>
            <p:nvSpPr>
              <p:cNvPr id="66" name="文本框 65"/>
              <p:cNvSpPr txBox="1"/>
              <p:nvPr/>
            </p:nvSpPr>
            <p:spPr>
              <a:xfrm>
                <a:off x="10253450" y="1899076"/>
                <a:ext cx="1484971" cy="338554"/>
              </a:xfrm>
              <a:prstGeom prst="rect">
                <a:avLst/>
              </a:prstGeom>
              <a:noFill/>
            </p:spPr>
            <p:txBody>
              <a:bodyPr wrap="square" rtlCol="0">
                <a:spAutoFit/>
              </a:bodyPr>
              <a:lstStyle/>
              <a:p>
                <a:pPr defTabSz="914217"/>
                <a:r>
                  <a:rPr lang="zh-CN" altLang="en-US" sz="1600" spc="600" dirty="0">
                    <a:solidFill>
                      <a:prstClr val="white"/>
                    </a:solidFill>
                    <a:latin typeface="微软雅黑" panose="020B0503020204020204" pitchFamily="34" charset="-122"/>
                    <a:ea typeface="微软雅黑" panose="020B0503020204020204" pitchFamily="34" charset="-122"/>
                  </a:rPr>
                  <a:t>销售</a:t>
                </a:r>
              </a:p>
            </p:txBody>
          </p:sp>
          <p:sp>
            <p:nvSpPr>
              <p:cNvPr id="68" name="文本框 67"/>
              <p:cNvSpPr txBox="1"/>
              <p:nvPr/>
            </p:nvSpPr>
            <p:spPr>
              <a:xfrm>
                <a:off x="10167689" y="2459040"/>
                <a:ext cx="1328986" cy="338554"/>
              </a:xfrm>
              <a:prstGeom prst="rect">
                <a:avLst/>
              </a:prstGeom>
              <a:noFill/>
            </p:spPr>
            <p:txBody>
              <a:bodyPr wrap="square" rtlCol="0">
                <a:spAutoFit/>
              </a:bodyPr>
              <a:lstStyle/>
              <a:p>
                <a:pPr defTabSz="914217"/>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rPr>
                  <a:t>9,000</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人</a:t>
                </a:r>
              </a:p>
            </p:txBody>
          </p:sp>
          <p:sp>
            <p:nvSpPr>
              <p:cNvPr id="69" name="文本框 68"/>
              <p:cNvSpPr txBox="1"/>
              <p:nvPr/>
            </p:nvSpPr>
            <p:spPr>
              <a:xfrm>
                <a:off x="10065097" y="3018345"/>
                <a:ext cx="1431578" cy="338554"/>
              </a:xfrm>
              <a:prstGeom prst="rect">
                <a:avLst/>
              </a:prstGeom>
              <a:noFill/>
            </p:spPr>
            <p:txBody>
              <a:bodyPr wrap="square" rtlCol="0">
                <a:spAutoFit/>
              </a:bodyPr>
              <a:lstStyle/>
              <a:p>
                <a:pPr defTabSz="914217"/>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rPr>
                  <a:t>2014.6.20</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70" name="文本框 69"/>
              <p:cNvSpPr txBox="1"/>
              <p:nvPr/>
            </p:nvSpPr>
            <p:spPr>
              <a:xfrm>
                <a:off x="9971321" y="3577650"/>
                <a:ext cx="1525354" cy="338554"/>
              </a:xfrm>
              <a:prstGeom prst="rect">
                <a:avLst/>
              </a:prstGeom>
              <a:noFill/>
            </p:spPr>
            <p:txBody>
              <a:bodyPr wrap="square" rtlCol="0">
                <a:spAutoFit/>
              </a:bodyPr>
              <a:lstStyle/>
              <a:p>
                <a:pPr defTabSz="914217"/>
                <a:r>
                  <a:rPr lang="zh-CN" altLang="en-US" sz="1600" spc="600" dirty="0">
                    <a:solidFill>
                      <a:prstClr val="black">
                        <a:lumMod val="65000"/>
                        <a:lumOff val="35000"/>
                      </a:prstClr>
                    </a:solidFill>
                    <a:latin typeface="微软雅黑" panose="020B0503020204020204" pitchFamily="34" charset="-122"/>
                    <a:ea typeface="微软雅黑" panose="020B0503020204020204" pitchFamily="34" charset="-122"/>
                  </a:rPr>
                  <a:t>国内市场</a:t>
                </a:r>
              </a:p>
            </p:txBody>
          </p:sp>
          <p:sp>
            <p:nvSpPr>
              <p:cNvPr id="71" name="文本框 70"/>
              <p:cNvSpPr txBox="1"/>
              <p:nvPr/>
            </p:nvSpPr>
            <p:spPr>
              <a:xfrm>
                <a:off x="10107575" y="4136955"/>
                <a:ext cx="1358709" cy="338554"/>
              </a:xfrm>
              <a:prstGeom prst="rect">
                <a:avLst/>
              </a:prstGeom>
              <a:noFill/>
            </p:spPr>
            <p:txBody>
              <a:bodyPr wrap="square" rtlCol="0">
                <a:spAutoFit/>
              </a:bodyPr>
              <a:lstStyle/>
              <a:p>
                <a:pPr defTabSz="914217"/>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a:t>
                </a:r>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rPr>
                  <a:t>10,000</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72" name="文本框 71"/>
              <p:cNvSpPr txBox="1"/>
              <p:nvPr/>
            </p:nvSpPr>
            <p:spPr>
              <a:xfrm>
                <a:off x="10253450" y="4696260"/>
                <a:ext cx="1212834" cy="338554"/>
              </a:xfrm>
              <a:prstGeom prst="rect">
                <a:avLst/>
              </a:prstGeom>
              <a:noFill/>
            </p:spPr>
            <p:txBody>
              <a:bodyPr wrap="square" rtlCol="0">
                <a:spAutoFit/>
              </a:bodyPr>
              <a:lstStyle/>
              <a:p>
                <a:pPr defTabSz="914217"/>
                <a:r>
                  <a:rPr lang="zh-CN" altLang="en-US" sz="1600" spc="600" dirty="0">
                    <a:solidFill>
                      <a:prstClr val="black">
                        <a:lumMod val="65000"/>
                        <a:lumOff val="35000"/>
                      </a:prstClr>
                    </a:solidFill>
                    <a:latin typeface="微软雅黑" panose="020B0503020204020204" pitchFamily="34" charset="-122"/>
                    <a:ea typeface="微软雅黑" panose="020B0503020204020204" pitchFamily="34" charset="-122"/>
                  </a:rPr>
                  <a:t>促销</a:t>
                </a:r>
              </a:p>
            </p:txBody>
          </p:sp>
          <p:sp>
            <p:nvSpPr>
              <p:cNvPr id="73" name="文本框 72"/>
              <p:cNvSpPr txBox="1"/>
              <p:nvPr/>
            </p:nvSpPr>
            <p:spPr>
              <a:xfrm>
                <a:off x="10253450" y="5255567"/>
                <a:ext cx="1212834" cy="338554"/>
              </a:xfrm>
              <a:prstGeom prst="rect">
                <a:avLst/>
              </a:prstGeom>
              <a:noFill/>
            </p:spPr>
            <p:txBody>
              <a:bodyPr wrap="square" rtlCol="0">
                <a:spAutoFit/>
              </a:bodyPr>
              <a:lstStyle/>
              <a:p>
                <a:pPr defTabSz="914217"/>
                <a:r>
                  <a:rPr lang="en-US" altLang="zh-CN" sz="1600" spc="600" dirty="0">
                    <a:solidFill>
                      <a:prstClr val="black">
                        <a:lumMod val="65000"/>
                        <a:lumOff val="35000"/>
                      </a:prstClr>
                    </a:solidFill>
                    <a:latin typeface="微软雅黑" panose="020B0503020204020204" pitchFamily="34" charset="-122"/>
                    <a:ea typeface="微软雅黑" panose="020B0503020204020204" pitchFamily="34" charset="-122"/>
                  </a:rPr>
                  <a:t>XXX</a:t>
                </a:r>
                <a:endParaRPr lang="zh-CN" altLang="en-US" sz="1600" spc="60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5538466" y="1899076"/>
              <a:ext cx="1313180" cy="3695045"/>
              <a:chOff x="5523031" y="1899076"/>
              <a:chExt cx="1313180" cy="3695045"/>
            </a:xfrm>
          </p:grpSpPr>
          <p:sp>
            <p:nvSpPr>
              <p:cNvPr id="48" name="文本框 47"/>
              <p:cNvSpPr txBox="1"/>
              <p:nvPr/>
            </p:nvSpPr>
            <p:spPr>
              <a:xfrm>
                <a:off x="5805160" y="1899076"/>
                <a:ext cx="748923" cy="338554"/>
              </a:xfrm>
              <a:prstGeom prst="rect">
                <a:avLst/>
              </a:prstGeom>
              <a:noFill/>
            </p:spPr>
            <p:txBody>
              <a:bodyPr wrap="none" rtlCol="0">
                <a:spAutoFit/>
              </a:bodyPr>
              <a:lstStyle/>
              <a:p>
                <a:pPr defTabSz="914217"/>
                <a:r>
                  <a:rPr lang="zh-CN" altLang="en-US" sz="1600" spc="600" dirty="0">
                    <a:solidFill>
                      <a:prstClr val="white"/>
                    </a:solidFill>
                    <a:latin typeface="微软雅黑" panose="020B0503020204020204" pitchFamily="34" charset="-122"/>
                    <a:ea typeface="微软雅黑" panose="020B0503020204020204" pitchFamily="34" charset="-122"/>
                  </a:rPr>
                  <a:t>设计</a:t>
                </a:r>
              </a:p>
            </p:txBody>
          </p:sp>
          <p:sp>
            <p:nvSpPr>
              <p:cNvPr id="50" name="文本框 49"/>
              <p:cNvSpPr txBox="1"/>
              <p:nvPr/>
            </p:nvSpPr>
            <p:spPr>
              <a:xfrm>
                <a:off x="5659286" y="2459040"/>
                <a:ext cx="1040670" cy="338554"/>
              </a:xfrm>
              <a:prstGeom prst="rect">
                <a:avLst/>
              </a:prstGeom>
              <a:noFill/>
            </p:spPr>
            <p:txBody>
              <a:bodyPr wrap="none" rtlCol="0">
                <a:spAutoFit/>
              </a:bodyPr>
              <a:lstStyle/>
              <a:p>
                <a:pPr defTabSz="914217"/>
                <a:r>
                  <a:rPr lang="en-US" altLang="zh-CN" sz="1600" dirty="0">
                    <a:solidFill>
                      <a:srgbClr val="595959"/>
                    </a:solidFill>
                    <a:latin typeface="微软雅黑" panose="020B0503020204020204" pitchFamily="34" charset="-122"/>
                    <a:ea typeface="微软雅黑" panose="020B0503020204020204" pitchFamily="34" charset="-122"/>
                  </a:rPr>
                  <a:t>20,000</a:t>
                </a:r>
                <a:r>
                  <a:rPr lang="zh-CN" altLang="en-US" sz="1600" dirty="0">
                    <a:solidFill>
                      <a:srgbClr val="595959"/>
                    </a:solidFill>
                    <a:latin typeface="微软雅黑" panose="020B0503020204020204" pitchFamily="34" charset="-122"/>
                    <a:ea typeface="微软雅黑" panose="020B0503020204020204" pitchFamily="34" charset="-122"/>
                  </a:rPr>
                  <a:t>人</a:t>
                </a:r>
              </a:p>
            </p:txBody>
          </p:sp>
          <p:sp>
            <p:nvSpPr>
              <p:cNvPr id="51" name="文本框 50"/>
              <p:cNvSpPr txBox="1"/>
              <p:nvPr/>
            </p:nvSpPr>
            <p:spPr>
              <a:xfrm>
                <a:off x="5556694" y="3018345"/>
                <a:ext cx="1245854" cy="338554"/>
              </a:xfrm>
              <a:prstGeom prst="rect">
                <a:avLst/>
              </a:prstGeom>
              <a:noFill/>
            </p:spPr>
            <p:txBody>
              <a:bodyPr wrap="none" rtlCol="0">
                <a:spAutoFit/>
              </a:bodyPr>
              <a:lstStyle/>
              <a:p>
                <a:pPr defTabSz="914217"/>
                <a:r>
                  <a:rPr lang="en-US" altLang="zh-CN" sz="1600" dirty="0">
                    <a:solidFill>
                      <a:srgbClr val="595959"/>
                    </a:solidFill>
                    <a:latin typeface="微软雅黑" panose="020B0503020204020204" pitchFamily="34" charset="-122"/>
                    <a:ea typeface="微软雅黑" panose="020B0503020204020204" pitchFamily="34" charset="-122"/>
                  </a:rPr>
                  <a:t>2012.12.31</a:t>
                </a:r>
                <a:endParaRPr lang="zh-CN" altLang="en-US" sz="1600" dirty="0">
                  <a:solidFill>
                    <a:srgbClr val="595959"/>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5523031" y="3577650"/>
                <a:ext cx="1313180" cy="338554"/>
              </a:xfrm>
              <a:prstGeom prst="rect">
                <a:avLst/>
              </a:prstGeom>
              <a:noFill/>
            </p:spPr>
            <p:txBody>
              <a:bodyPr wrap="none" rtlCol="0">
                <a:spAutoFit/>
              </a:bodyPr>
              <a:lstStyle/>
              <a:p>
                <a:pPr defTabSz="914217"/>
                <a:r>
                  <a:rPr lang="zh-CN" altLang="en-US" sz="1600" spc="600" dirty="0">
                    <a:solidFill>
                      <a:srgbClr val="595959"/>
                    </a:solidFill>
                    <a:latin typeface="微软雅黑" panose="020B0503020204020204" pitchFamily="34" charset="-122"/>
                    <a:ea typeface="微软雅黑" panose="020B0503020204020204" pitchFamily="34" charset="-122"/>
                  </a:rPr>
                  <a:t>国际市场</a:t>
                </a:r>
              </a:p>
            </p:txBody>
          </p:sp>
          <p:sp>
            <p:nvSpPr>
              <p:cNvPr id="53" name="文本框 52"/>
              <p:cNvSpPr txBox="1"/>
              <p:nvPr/>
            </p:nvSpPr>
            <p:spPr>
              <a:xfrm>
                <a:off x="5599174" y="4136955"/>
                <a:ext cx="1160895" cy="338554"/>
              </a:xfrm>
              <a:prstGeom prst="rect">
                <a:avLst/>
              </a:prstGeom>
              <a:noFill/>
            </p:spPr>
            <p:txBody>
              <a:bodyPr wrap="none" rtlCol="0">
                <a:spAutoFit/>
              </a:bodyPr>
              <a:lstStyle/>
              <a:p>
                <a:pPr defTabSz="914217"/>
                <a:r>
                  <a:rPr lang="zh-CN" altLang="en-US" sz="1600" dirty="0">
                    <a:solidFill>
                      <a:srgbClr val="595959"/>
                    </a:solidFill>
                    <a:latin typeface="微软雅黑" panose="020B0503020204020204" pitchFamily="34" charset="-122"/>
                    <a:ea typeface="微软雅黑" panose="020B0503020204020204" pitchFamily="34" charset="-122"/>
                  </a:rPr>
                  <a:t>￥</a:t>
                </a:r>
                <a:r>
                  <a:rPr lang="en-US" altLang="zh-CN" sz="1600" dirty="0">
                    <a:solidFill>
                      <a:srgbClr val="595959"/>
                    </a:solidFill>
                    <a:latin typeface="微软雅黑" panose="020B0503020204020204" pitchFamily="34" charset="-122"/>
                    <a:ea typeface="微软雅黑" panose="020B0503020204020204" pitchFamily="34" charset="-122"/>
                  </a:rPr>
                  <a:t>120,000</a:t>
                </a:r>
                <a:endParaRPr lang="zh-CN" altLang="en-US" sz="1600" dirty="0">
                  <a:solidFill>
                    <a:srgbClr val="595959"/>
                  </a:solidFill>
                  <a:latin typeface="微软雅黑" panose="020B0503020204020204" pitchFamily="34" charset="-122"/>
                  <a:ea typeface="微软雅黑" panose="020B0503020204020204" pitchFamily="34" charset="-122"/>
                </a:endParaRPr>
              </a:p>
            </p:txBody>
          </p:sp>
          <p:sp>
            <p:nvSpPr>
              <p:cNvPr id="54" name="文本框 53"/>
              <p:cNvSpPr txBox="1"/>
              <p:nvPr/>
            </p:nvSpPr>
            <p:spPr>
              <a:xfrm>
                <a:off x="5805160" y="4696260"/>
                <a:ext cx="748923" cy="338554"/>
              </a:xfrm>
              <a:prstGeom prst="rect">
                <a:avLst/>
              </a:prstGeom>
              <a:noFill/>
            </p:spPr>
            <p:txBody>
              <a:bodyPr wrap="none" rtlCol="0">
                <a:spAutoFit/>
              </a:bodyPr>
              <a:lstStyle/>
              <a:p>
                <a:pPr defTabSz="914217"/>
                <a:r>
                  <a:rPr lang="zh-CN" altLang="en-US" sz="1600" spc="600" dirty="0">
                    <a:solidFill>
                      <a:srgbClr val="595959"/>
                    </a:solidFill>
                    <a:latin typeface="微软雅黑" panose="020B0503020204020204" pitchFamily="34" charset="-122"/>
                    <a:ea typeface="微软雅黑" panose="020B0503020204020204" pitchFamily="34" charset="-122"/>
                  </a:rPr>
                  <a:t>促销</a:t>
                </a:r>
              </a:p>
            </p:txBody>
          </p:sp>
          <p:sp>
            <p:nvSpPr>
              <p:cNvPr id="55" name="文本框 54"/>
              <p:cNvSpPr txBox="1"/>
              <p:nvPr/>
            </p:nvSpPr>
            <p:spPr>
              <a:xfrm>
                <a:off x="5805160" y="5255567"/>
                <a:ext cx="748923" cy="338554"/>
              </a:xfrm>
              <a:prstGeom prst="rect">
                <a:avLst/>
              </a:prstGeom>
              <a:noFill/>
            </p:spPr>
            <p:txBody>
              <a:bodyPr wrap="none" rtlCol="0">
                <a:spAutoFit/>
              </a:bodyPr>
              <a:lstStyle/>
              <a:p>
                <a:pPr defTabSz="914217"/>
                <a:r>
                  <a:rPr lang="zh-CN" altLang="en-US" sz="1600" spc="600" dirty="0">
                    <a:solidFill>
                      <a:srgbClr val="595959"/>
                    </a:solidFill>
                    <a:latin typeface="微软雅黑" panose="020B0503020204020204" pitchFamily="34" charset="-122"/>
                    <a:ea typeface="微软雅黑" panose="020B0503020204020204" pitchFamily="34" charset="-122"/>
                  </a:rPr>
                  <a:t>刘伟</a:t>
                </a:r>
              </a:p>
            </p:txBody>
          </p:sp>
        </p:grpSp>
      </p:grpSp>
      <p:grpSp>
        <p:nvGrpSpPr>
          <p:cNvPr id="3" name="组合 2"/>
          <p:cNvGrpSpPr/>
          <p:nvPr/>
        </p:nvGrpSpPr>
        <p:grpSpPr>
          <a:xfrm>
            <a:off x="5059963" y="1765907"/>
            <a:ext cx="2559488" cy="3842658"/>
            <a:chOff x="5159758" y="1765907"/>
            <a:chExt cx="2560413" cy="3842658"/>
          </a:xfrm>
        </p:grpSpPr>
        <p:sp>
          <p:nvSpPr>
            <p:cNvPr id="80" name="矩形 79"/>
            <p:cNvSpPr/>
            <p:nvPr/>
          </p:nvSpPr>
          <p:spPr>
            <a:xfrm>
              <a:off x="5159758" y="1765907"/>
              <a:ext cx="2362200" cy="3842658"/>
            </a:xfrm>
            <a:prstGeom prst="rect">
              <a:avLst/>
            </a:prstGeom>
            <a:solidFill>
              <a:srgbClr val="2790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grpSp>
          <p:nvGrpSpPr>
            <p:cNvPr id="2" name="组合 1"/>
            <p:cNvGrpSpPr/>
            <p:nvPr/>
          </p:nvGrpSpPr>
          <p:grpSpPr>
            <a:xfrm>
              <a:off x="5636394" y="1895447"/>
              <a:ext cx="2083777" cy="3695045"/>
              <a:chOff x="5636394" y="1895447"/>
              <a:chExt cx="2083777" cy="3695045"/>
            </a:xfrm>
          </p:grpSpPr>
          <p:sp>
            <p:nvSpPr>
              <p:cNvPr id="82" name="文本框 81"/>
              <p:cNvSpPr txBox="1"/>
              <p:nvPr/>
            </p:nvSpPr>
            <p:spPr>
              <a:xfrm>
                <a:off x="5918524" y="1895447"/>
                <a:ext cx="1487215" cy="338554"/>
              </a:xfrm>
              <a:prstGeom prst="rect">
                <a:avLst/>
              </a:prstGeom>
              <a:noFill/>
            </p:spPr>
            <p:txBody>
              <a:bodyPr wrap="square" rtlCol="0">
                <a:spAutoFit/>
              </a:bodyPr>
              <a:lstStyle/>
              <a:p>
                <a:pPr defTabSz="914217"/>
                <a:r>
                  <a:rPr lang="zh-CN" altLang="en-US" sz="1600" spc="600" dirty="0">
                    <a:solidFill>
                      <a:prstClr val="white"/>
                    </a:solidFill>
                    <a:latin typeface="微软雅黑" panose="020B0503020204020204" pitchFamily="34" charset="-122"/>
                    <a:ea typeface="微软雅黑" panose="020B0503020204020204" pitchFamily="34" charset="-122"/>
                  </a:rPr>
                  <a:t>设计</a:t>
                </a:r>
              </a:p>
            </p:txBody>
          </p:sp>
          <p:sp>
            <p:nvSpPr>
              <p:cNvPr id="83" name="文本框 82"/>
              <p:cNvSpPr txBox="1"/>
              <p:nvPr/>
            </p:nvSpPr>
            <p:spPr>
              <a:xfrm>
                <a:off x="5772650" y="2455411"/>
                <a:ext cx="1455518" cy="338554"/>
              </a:xfrm>
              <a:prstGeom prst="rect">
                <a:avLst/>
              </a:prstGeom>
              <a:noFill/>
            </p:spPr>
            <p:txBody>
              <a:bodyPr wrap="square" rtlCol="0">
                <a:spAutoFit/>
              </a:bodyPr>
              <a:lstStyle/>
              <a:p>
                <a:pPr defTabSz="914217"/>
                <a:r>
                  <a:rPr lang="en-US" altLang="zh-CN" sz="1600" dirty="0">
                    <a:solidFill>
                      <a:prstClr val="white"/>
                    </a:solidFill>
                    <a:latin typeface="微软雅黑" panose="020B0503020204020204" pitchFamily="34" charset="-122"/>
                    <a:ea typeface="微软雅黑" panose="020B0503020204020204" pitchFamily="34" charset="-122"/>
                  </a:rPr>
                  <a:t>20,000</a:t>
                </a:r>
                <a:r>
                  <a:rPr lang="zh-CN" altLang="en-US" sz="1600" dirty="0">
                    <a:solidFill>
                      <a:prstClr val="white"/>
                    </a:solidFill>
                    <a:latin typeface="微软雅黑" panose="020B0503020204020204" pitchFamily="34" charset="-122"/>
                    <a:ea typeface="微软雅黑" panose="020B0503020204020204" pitchFamily="34" charset="-122"/>
                  </a:rPr>
                  <a:t>人</a:t>
                </a:r>
              </a:p>
            </p:txBody>
          </p:sp>
          <p:sp>
            <p:nvSpPr>
              <p:cNvPr id="84" name="文本框 83"/>
              <p:cNvSpPr txBox="1"/>
              <p:nvPr/>
            </p:nvSpPr>
            <p:spPr>
              <a:xfrm>
                <a:off x="5670058" y="3014716"/>
                <a:ext cx="1851900" cy="338554"/>
              </a:xfrm>
              <a:prstGeom prst="rect">
                <a:avLst/>
              </a:prstGeom>
              <a:noFill/>
            </p:spPr>
            <p:txBody>
              <a:bodyPr wrap="square" rtlCol="0">
                <a:spAutoFit/>
              </a:bodyPr>
              <a:lstStyle/>
              <a:p>
                <a:pPr defTabSz="914217"/>
                <a:r>
                  <a:rPr lang="en-US" altLang="zh-CN" sz="1600" dirty="0">
                    <a:solidFill>
                      <a:prstClr val="white"/>
                    </a:solidFill>
                    <a:latin typeface="微软雅黑" panose="020B0503020204020204" pitchFamily="34" charset="-122"/>
                    <a:ea typeface="微软雅黑" panose="020B0503020204020204" pitchFamily="34" charset="-122"/>
                  </a:rPr>
                  <a:t>2012.12.31</a:t>
                </a:r>
                <a:endParaRPr lang="zh-CN" altLang="en-US" sz="1600" dirty="0">
                  <a:solidFill>
                    <a:prstClr val="white"/>
                  </a:solidFill>
                  <a:latin typeface="微软雅黑" panose="020B0503020204020204" pitchFamily="34" charset="-122"/>
                  <a:ea typeface="微软雅黑" panose="020B0503020204020204" pitchFamily="34" charset="-122"/>
                </a:endParaRPr>
              </a:p>
            </p:txBody>
          </p:sp>
          <p:sp>
            <p:nvSpPr>
              <p:cNvPr id="85" name="文本框 84"/>
              <p:cNvSpPr txBox="1"/>
              <p:nvPr/>
            </p:nvSpPr>
            <p:spPr>
              <a:xfrm>
                <a:off x="5636394" y="3574021"/>
                <a:ext cx="2083777" cy="338554"/>
              </a:xfrm>
              <a:prstGeom prst="rect">
                <a:avLst/>
              </a:prstGeom>
              <a:noFill/>
            </p:spPr>
            <p:txBody>
              <a:bodyPr wrap="square" rtlCol="0">
                <a:spAutoFit/>
              </a:bodyPr>
              <a:lstStyle/>
              <a:p>
                <a:pPr defTabSz="914217"/>
                <a:r>
                  <a:rPr lang="zh-CN" altLang="en-US" sz="1600" spc="600" dirty="0">
                    <a:solidFill>
                      <a:prstClr val="white"/>
                    </a:solidFill>
                    <a:latin typeface="微软雅黑" panose="020B0503020204020204" pitchFamily="34" charset="-122"/>
                    <a:ea typeface="微软雅黑" panose="020B0503020204020204" pitchFamily="34" charset="-122"/>
                  </a:rPr>
                  <a:t>国际市场</a:t>
                </a:r>
              </a:p>
            </p:txBody>
          </p:sp>
          <p:sp>
            <p:nvSpPr>
              <p:cNvPr id="86" name="文本框 85"/>
              <p:cNvSpPr txBox="1"/>
              <p:nvPr/>
            </p:nvSpPr>
            <p:spPr>
              <a:xfrm>
                <a:off x="5712538" y="4133326"/>
                <a:ext cx="1515630" cy="338554"/>
              </a:xfrm>
              <a:prstGeom prst="rect">
                <a:avLst/>
              </a:prstGeom>
              <a:noFill/>
            </p:spPr>
            <p:txBody>
              <a:bodyPr wrap="square" rtlCol="0">
                <a:spAutoFit/>
              </a:bodyPr>
              <a:lstStyle/>
              <a:p>
                <a:pPr defTabSz="914217"/>
                <a:r>
                  <a:rPr lang="zh-CN" altLang="en-US" sz="1600" dirty="0">
                    <a:solidFill>
                      <a:prstClr val="white"/>
                    </a:solidFill>
                    <a:latin typeface="微软雅黑" panose="020B0503020204020204" pitchFamily="34" charset="-122"/>
                    <a:ea typeface="微软雅黑" panose="020B0503020204020204" pitchFamily="34" charset="-122"/>
                  </a:rPr>
                  <a:t>￥</a:t>
                </a:r>
                <a:r>
                  <a:rPr lang="en-US" altLang="zh-CN" sz="1600" dirty="0">
                    <a:solidFill>
                      <a:prstClr val="white"/>
                    </a:solidFill>
                    <a:latin typeface="微软雅黑" panose="020B0503020204020204" pitchFamily="34" charset="-122"/>
                    <a:ea typeface="微软雅黑" panose="020B0503020204020204" pitchFamily="34" charset="-122"/>
                  </a:rPr>
                  <a:t>120,000</a:t>
                </a:r>
                <a:endParaRPr lang="zh-CN" altLang="en-US" sz="1600" dirty="0">
                  <a:solidFill>
                    <a:prstClr val="white"/>
                  </a:solidFill>
                  <a:latin typeface="微软雅黑" panose="020B0503020204020204" pitchFamily="34" charset="-122"/>
                  <a:ea typeface="微软雅黑" panose="020B0503020204020204" pitchFamily="34" charset="-122"/>
                </a:endParaRPr>
              </a:p>
            </p:txBody>
          </p:sp>
          <p:sp>
            <p:nvSpPr>
              <p:cNvPr id="87" name="文本框 86"/>
              <p:cNvSpPr txBox="1"/>
              <p:nvPr/>
            </p:nvSpPr>
            <p:spPr>
              <a:xfrm>
                <a:off x="5918524" y="4692631"/>
                <a:ext cx="1487215" cy="338554"/>
              </a:xfrm>
              <a:prstGeom prst="rect">
                <a:avLst/>
              </a:prstGeom>
              <a:noFill/>
            </p:spPr>
            <p:txBody>
              <a:bodyPr wrap="square" rtlCol="0">
                <a:spAutoFit/>
              </a:bodyPr>
              <a:lstStyle/>
              <a:p>
                <a:pPr defTabSz="914217"/>
                <a:r>
                  <a:rPr lang="zh-CN" altLang="en-US" sz="1600" spc="600" dirty="0">
                    <a:solidFill>
                      <a:prstClr val="white"/>
                    </a:solidFill>
                    <a:latin typeface="微软雅黑" panose="020B0503020204020204" pitchFamily="34" charset="-122"/>
                    <a:ea typeface="微软雅黑" panose="020B0503020204020204" pitchFamily="34" charset="-122"/>
                  </a:rPr>
                  <a:t>促销</a:t>
                </a:r>
              </a:p>
            </p:txBody>
          </p:sp>
          <p:sp>
            <p:nvSpPr>
              <p:cNvPr id="88" name="文本框 87"/>
              <p:cNvSpPr txBox="1"/>
              <p:nvPr/>
            </p:nvSpPr>
            <p:spPr>
              <a:xfrm>
                <a:off x="5918524" y="5251938"/>
                <a:ext cx="1487214" cy="338554"/>
              </a:xfrm>
              <a:prstGeom prst="rect">
                <a:avLst/>
              </a:prstGeom>
              <a:noFill/>
            </p:spPr>
            <p:txBody>
              <a:bodyPr wrap="square" rtlCol="0">
                <a:spAutoFit/>
              </a:bodyPr>
              <a:lstStyle/>
              <a:p>
                <a:pPr defTabSz="914217"/>
                <a:r>
                  <a:rPr lang="en-US" altLang="zh-CN" sz="1600" spc="600" dirty="0">
                    <a:solidFill>
                      <a:prstClr val="white"/>
                    </a:solidFill>
                    <a:latin typeface="微软雅黑" panose="020B0503020204020204" pitchFamily="34" charset="-122"/>
                    <a:ea typeface="微软雅黑" panose="020B0503020204020204" pitchFamily="34" charset="-122"/>
                  </a:rPr>
                  <a:t>XXX</a:t>
                </a:r>
                <a:endParaRPr lang="zh-CN" altLang="en-US" sz="1600" spc="600" dirty="0">
                  <a:solidFill>
                    <a:prstClr val="white"/>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2386303404"/>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0-#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par>
                                <p:cTn id="12" presetID="22" presetClass="entr" presetSubtype="1" fill="hold" nodeType="withEffect">
                                  <p:stCondLst>
                                    <p:cond delay="900"/>
                                  </p:stCondLst>
                                  <p:childTnLst>
                                    <p:set>
                                      <p:cBhvr>
                                        <p:cTn id="13" dur="1" fill="hold">
                                          <p:stCondLst>
                                            <p:cond delay="0"/>
                                          </p:stCondLst>
                                        </p:cTn>
                                        <p:tgtEl>
                                          <p:spTgt spid="3"/>
                                        </p:tgtEl>
                                        <p:attrNameLst>
                                          <p:attrName>style.visibility</p:attrName>
                                        </p:attrNameLst>
                                      </p:cBhvr>
                                      <p:to>
                                        <p:strVal val="visible"/>
                                      </p:to>
                                    </p:set>
                                    <p:animEffect transition="in" filter="wipe(up)">
                                      <p:cBhvr>
                                        <p:cTn id="14" dur="3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包含 围栏&#10;&#10;已生成极高可信度的说明">
            <a:extLst>
              <a:ext uri="{FF2B5EF4-FFF2-40B4-BE49-F238E27FC236}">
                <a16:creationId xmlns:a16="http://schemas.microsoft.com/office/drawing/2014/main" id="{54EAA721-8189-4569-B70D-9862A5D9996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1" y="0"/>
            <a:ext cx="6096000" cy="6858000"/>
          </a:xfrm>
          <a:prstGeom prst="rect">
            <a:avLst/>
          </a:prstGeom>
          <a:effectLst/>
        </p:spPr>
      </p:pic>
      <p:sp>
        <p:nvSpPr>
          <p:cNvPr id="13" name="CuadroTexto 74">
            <a:extLst>
              <a:ext uri="{FF2B5EF4-FFF2-40B4-BE49-F238E27FC236}">
                <a16:creationId xmlns:a16="http://schemas.microsoft.com/office/drawing/2014/main" id="{D8C5F87C-604E-482D-99F8-07500C15C346}"/>
              </a:ext>
            </a:extLst>
          </p:cNvPr>
          <p:cNvSpPr txBox="1"/>
          <p:nvPr/>
        </p:nvSpPr>
        <p:spPr>
          <a:xfrm>
            <a:off x="6845300" y="3747905"/>
            <a:ext cx="4406900" cy="2086725"/>
          </a:xfrm>
          <a:prstGeom prst="rect">
            <a:avLst/>
          </a:prstGeom>
          <a:noFill/>
        </p:spPr>
        <p:txBody>
          <a:bodyPr wrap="square" rtlCol="0">
            <a:spAutoFit/>
          </a:bodyPr>
          <a:lstStyle/>
          <a:p>
            <a:pPr>
              <a:lnSpc>
                <a:spcPct val="120000"/>
              </a:lnSpc>
            </a:pPr>
            <a:r>
              <a:rPr lang="zh-CN" altLang="en-US" dirty="0">
                <a:cs typeface="+mn-ea"/>
                <a:sym typeface="+mn-lt"/>
              </a:rPr>
              <a:t>建议您在展示时采用微软雅黑字体</a:t>
            </a:r>
            <a:endParaRPr lang="en-US" altLang="zh-CN" dirty="0">
              <a:cs typeface="+mn-ea"/>
              <a:sym typeface="+mn-lt"/>
            </a:endParaRPr>
          </a:p>
          <a:p>
            <a:pPr>
              <a:lnSpc>
                <a:spcPct val="120000"/>
              </a:lnSpc>
            </a:pPr>
            <a:r>
              <a:rPr lang="zh-CN" altLang="en-US" dirty="0">
                <a:cs typeface="+mn-ea"/>
                <a:sym typeface="+mn-lt"/>
              </a:rPr>
              <a:t>单击此处编辑您要的内容，建议您在展示时、改色、替换。采用微软雅黑字体，本模版所有图形线条及其相应素材均可自由编辑。</a:t>
            </a:r>
          </a:p>
          <a:p>
            <a:pPr>
              <a:lnSpc>
                <a:spcPct val="120000"/>
              </a:lnSpc>
            </a:pPr>
            <a:endParaRPr lang="en-US" altLang="zh-CN" dirty="0">
              <a:cs typeface="+mn-ea"/>
              <a:sym typeface="+mn-lt"/>
            </a:endParaRPr>
          </a:p>
        </p:txBody>
      </p:sp>
      <p:grpSp>
        <p:nvGrpSpPr>
          <p:cNvPr id="15" name="组合 14">
            <a:extLst>
              <a:ext uri="{FF2B5EF4-FFF2-40B4-BE49-F238E27FC236}">
                <a16:creationId xmlns:a16="http://schemas.microsoft.com/office/drawing/2014/main" id="{86BD3805-5470-43DD-94A2-C6062745EDB6}"/>
              </a:ext>
            </a:extLst>
          </p:cNvPr>
          <p:cNvGrpSpPr/>
          <p:nvPr/>
        </p:nvGrpSpPr>
        <p:grpSpPr>
          <a:xfrm>
            <a:off x="6845300" y="1971078"/>
            <a:ext cx="3225801" cy="1323439"/>
            <a:chOff x="6959600" y="2288578"/>
            <a:chExt cx="3225801" cy="1323439"/>
          </a:xfrm>
        </p:grpSpPr>
        <p:sp>
          <p:nvSpPr>
            <p:cNvPr id="11" name="文本框 10">
              <a:extLst>
                <a:ext uri="{FF2B5EF4-FFF2-40B4-BE49-F238E27FC236}">
                  <a16:creationId xmlns:a16="http://schemas.microsoft.com/office/drawing/2014/main" id="{0EA323F2-B2DE-4FF6-9E51-74CB64BF0DEA}"/>
                </a:ext>
              </a:extLst>
            </p:cNvPr>
            <p:cNvSpPr txBox="1"/>
            <p:nvPr/>
          </p:nvSpPr>
          <p:spPr>
            <a:xfrm>
              <a:off x="6959600" y="2288578"/>
              <a:ext cx="1689099" cy="1323439"/>
            </a:xfrm>
            <a:prstGeom prst="rect">
              <a:avLst/>
            </a:prstGeom>
            <a:noFill/>
          </p:spPr>
          <p:txBody>
            <a:bodyPr wrap="square" rtlCol="0">
              <a:spAutoFit/>
            </a:bodyPr>
            <a:lstStyle/>
            <a:p>
              <a:r>
                <a:rPr lang="en-US" altLang="zh-CN" sz="8000" dirty="0">
                  <a:solidFill>
                    <a:srgbClr val="3D5C7E"/>
                  </a:solidFill>
                  <a:latin typeface="Impact" panose="020B0806030902050204" pitchFamily="34" charset="0"/>
                </a:rPr>
                <a:t>02</a:t>
              </a:r>
              <a:endParaRPr lang="zh-CN" altLang="en-US" sz="8000" dirty="0">
                <a:solidFill>
                  <a:srgbClr val="3D5C7E"/>
                </a:solidFill>
                <a:latin typeface="Impact" panose="020B0806030902050204" pitchFamily="34" charset="0"/>
              </a:endParaRPr>
            </a:p>
          </p:txBody>
        </p:sp>
        <p:sp>
          <p:nvSpPr>
            <p:cNvPr id="12" name="文本框 11">
              <a:extLst>
                <a:ext uri="{FF2B5EF4-FFF2-40B4-BE49-F238E27FC236}">
                  <a16:creationId xmlns:a16="http://schemas.microsoft.com/office/drawing/2014/main" id="{3C0E194C-1553-4856-B495-C63911B899E7}"/>
                </a:ext>
              </a:extLst>
            </p:cNvPr>
            <p:cNvSpPr txBox="1"/>
            <p:nvPr/>
          </p:nvSpPr>
          <p:spPr>
            <a:xfrm>
              <a:off x="8166099" y="2854156"/>
              <a:ext cx="2019302" cy="584775"/>
            </a:xfrm>
            <a:prstGeom prst="rect">
              <a:avLst/>
            </a:prstGeom>
            <a:noFill/>
          </p:spPr>
          <p:txBody>
            <a:bodyPr wrap="square" rtlCol="0">
              <a:spAutoFit/>
            </a:bodyPr>
            <a:lstStyle/>
            <a:p>
              <a:r>
                <a:rPr lang="zh-CN" altLang="en-US" sz="3200" dirty="0">
                  <a:solidFill>
                    <a:srgbClr val="3D5C7E"/>
                  </a:solidFill>
                  <a:latin typeface="方正兰亭特黑_GBK" panose="02000000000000000000" pitchFamily="2" charset="-122"/>
                  <a:ea typeface="方正兰亭特黑_GBK" panose="02000000000000000000" pitchFamily="2" charset="-122"/>
                </a:rPr>
                <a:t>项目简介</a:t>
              </a:r>
            </a:p>
          </p:txBody>
        </p:sp>
        <p:sp>
          <p:nvSpPr>
            <p:cNvPr id="14" name="CuadroTexto 74">
              <a:extLst>
                <a:ext uri="{FF2B5EF4-FFF2-40B4-BE49-F238E27FC236}">
                  <a16:creationId xmlns:a16="http://schemas.microsoft.com/office/drawing/2014/main" id="{CD03E106-8894-438E-9E4C-A8CE450598E1}"/>
                </a:ext>
              </a:extLst>
            </p:cNvPr>
            <p:cNvSpPr txBox="1"/>
            <p:nvPr/>
          </p:nvSpPr>
          <p:spPr>
            <a:xfrm>
              <a:off x="8166098" y="2447193"/>
              <a:ext cx="1714501" cy="397032"/>
            </a:xfrm>
            <a:prstGeom prst="rect">
              <a:avLst/>
            </a:prstGeom>
            <a:noFill/>
          </p:spPr>
          <p:txBody>
            <a:bodyPr wrap="square" rtlCol="0">
              <a:spAutoFit/>
            </a:bodyPr>
            <a:lstStyle/>
            <a:p>
              <a:pPr algn="dist">
                <a:lnSpc>
                  <a:spcPct val="110000"/>
                </a:lnSpc>
              </a:pPr>
              <a:r>
                <a:rPr lang="en-US" altLang="zh-CN" dirty="0">
                  <a:cs typeface="+mn-ea"/>
                  <a:sym typeface="+mn-lt"/>
                </a:rPr>
                <a:t>About Project</a:t>
              </a:r>
            </a:p>
          </p:txBody>
        </p:sp>
      </p:grpSp>
      <p:sp>
        <p:nvSpPr>
          <p:cNvPr id="16" name="文本框 15">
            <a:extLst>
              <a:ext uri="{FF2B5EF4-FFF2-40B4-BE49-F238E27FC236}">
                <a16:creationId xmlns:a16="http://schemas.microsoft.com/office/drawing/2014/main" id="{C0560E9D-7387-4908-9606-5B1970390E63}"/>
              </a:ext>
            </a:extLst>
          </p:cNvPr>
          <p:cNvSpPr txBox="1"/>
          <p:nvPr/>
        </p:nvSpPr>
        <p:spPr>
          <a:xfrm>
            <a:off x="11064875" y="198525"/>
            <a:ext cx="990977" cy="369332"/>
          </a:xfrm>
          <a:prstGeom prst="rect">
            <a:avLst/>
          </a:prstGeom>
          <a:gradFill>
            <a:gsLst>
              <a:gs pos="0">
                <a:srgbClr val="3D5C7E"/>
              </a:gs>
              <a:gs pos="100000">
                <a:srgbClr val="040F24"/>
              </a:gs>
            </a:gsLst>
            <a:lin ang="5400000" scaled="0"/>
          </a:gradFill>
        </p:spPr>
        <p:txBody>
          <a:bodyPr vert="horz" wrap="none" rtlCol="0">
            <a:spAutoFit/>
          </a:bodyPr>
          <a:lstStyle/>
          <a:p>
            <a:r>
              <a:rPr lang="en-US" altLang="zh-CN" dirty="0">
                <a:solidFill>
                  <a:schemeClr val="bg1"/>
                </a:solidFill>
                <a:latin typeface="方正兰亭特黑_GBK" panose="02000000000000000000" pitchFamily="2" charset="-122"/>
                <a:ea typeface="方正兰亭特黑_GBK" panose="02000000000000000000" pitchFamily="2" charset="-122"/>
              </a:rPr>
              <a:t>LOGO</a:t>
            </a:r>
            <a:endParaRPr lang="zh-CN" altLang="en-US" dirty="0">
              <a:solidFill>
                <a:schemeClr val="bg1"/>
              </a:solidFill>
              <a:latin typeface="方正兰亭特黑_GBK" panose="02000000000000000000" pitchFamily="2" charset="-122"/>
              <a:ea typeface="方正兰亭特黑_GBK" panose="02000000000000000000" pitchFamily="2" charset="-122"/>
            </a:endParaRPr>
          </a:p>
        </p:txBody>
      </p:sp>
      <p:sp>
        <p:nvSpPr>
          <p:cNvPr id="17" name="文本框 16">
            <a:extLst>
              <a:ext uri="{FF2B5EF4-FFF2-40B4-BE49-F238E27FC236}">
                <a16:creationId xmlns:a16="http://schemas.microsoft.com/office/drawing/2014/main" id="{6EC49A66-6FA1-4532-9E36-FC46CEC746AE}"/>
              </a:ext>
            </a:extLst>
          </p:cNvPr>
          <p:cNvSpPr txBox="1"/>
          <p:nvPr/>
        </p:nvSpPr>
        <p:spPr>
          <a:xfrm>
            <a:off x="0" y="6982406"/>
            <a:ext cx="3101648" cy="978729"/>
          </a:xfrm>
          <a:prstGeom prst="rect">
            <a:avLst/>
          </a:prstGeom>
          <a:noFill/>
        </p:spPr>
        <p:txBody>
          <a:bodyPr wrap="square" rtlCol="0">
            <a:spAutoFit/>
          </a:bodyPr>
          <a:lstStyle/>
          <a:p>
            <a:pPr>
              <a:lnSpc>
                <a:spcPct val="120000"/>
              </a:lnSpc>
            </a:pPr>
            <a:r>
              <a:rPr lang="zh-CN" altLang="en-US" sz="1200" b="1" dirty="0">
                <a:solidFill>
                  <a:schemeClr val="tx1">
                    <a:lumMod val="95000"/>
                    <a:lumOff val="5000"/>
                  </a:schemeClr>
                </a:solidFill>
                <a:latin typeface="微软雅黑" charset="0"/>
                <a:ea typeface="微软雅黑" charset="0"/>
              </a:rPr>
              <a:t>定制</a:t>
            </a:r>
            <a:r>
              <a:rPr lang="en-US" altLang="zh-CN" sz="1200" b="1" dirty="0">
                <a:solidFill>
                  <a:schemeClr val="tx1">
                    <a:lumMod val="95000"/>
                    <a:lumOff val="5000"/>
                  </a:schemeClr>
                </a:solidFill>
                <a:latin typeface="微软雅黑" charset="0"/>
                <a:ea typeface="微软雅黑" charset="0"/>
              </a:rPr>
              <a:t>PPT</a:t>
            </a:r>
            <a:r>
              <a:rPr lang="zh-CN" altLang="en-US" sz="1200" b="1" dirty="0">
                <a:solidFill>
                  <a:schemeClr val="tx1">
                    <a:lumMod val="95000"/>
                    <a:lumOff val="5000"/>
                  </a:schemeClr>
                </a:solidFill>
                <a:latin typeface="微软雅黑" charset="0"/>
                <a:ea typeface="微软雅黑" charset="0"/>
              </a:rPr>
              <a:t>：静水流深工作室</a:t>
            </a:r>
            <a:endParaRPr lang="en-US" altLang="zh-CN" sz="1200" b="1" dirty="0">
              <a:solidFill>
                <a:schemeClr val="tx1">
                  <a:lumMod val="95000"/>
                  <a:lumOff val="5000"/>
                </a:schemeClr>
              </a:solidFill>
              <a:latin typeface="微软雅黑" charset="0"/>
              <a:ea typeface="微软雅黑" charset="0"/>
            </a:endParaRPr>
          </a:p>
          <a:p>
            <a:pPr>
              <a:lnSpc>
                <a:spcPct val="120000"/>
              </a:lnSpc>
            </a:pPr>
            <a:r>
              <a:rPr lang="en-US" altLang="zh-CN" sz="1200" b="1" dirty="0">
                <a:solidFill>
                  <a:schemeClr val="tx1">
                    <a:lumMod val="95000"/>
                    <a:lumOff val="5000"/>
                  </a:schemeClr>
                </a:solidFill>
                <a:latin typeface="微软雅黑" charset="0"/>
                <a:ea typeface="微软雅黑" charset="0"/>
              </a:rPr>
              <a:t>QQ</a:t>
            </a:r>
            <a:r>
              <a:rPr lang="zh-CN" altLang="en-US" sz="1200" b="1" dirty="0">
                <a:solidFill>
                  <a:schemeClr val="tx1">
                    <a:lumMod val="95000"/>
                    <a:lumOff val="5000"/>
                  </a:schemeClr>
                </a:solidFill>
                <a:latin typeface="微软雅黑" charset="0"/>
                <a:ea typeface="微软雅黑" charset="0"/>
              </a:rPr>
              <a:t>：</a:t>
            </a:r>
            <a:r>
              <a:rPr lang="en-US" altLang="zh-CN" sz="1200" b="1" dirty="0">
                <a:solidFill>
                  <a:schemeClr val="tx1">
                    <a:lumMod val="95000"/>
                    <a:lumOff val="5000"/>
                  </a:schemeClr>
                </a:solidFill>
                <a:latin typeface="微软雅黑" charset="0"/>
                <a:ea typeface="微软雅黑" charset="0"/>
              </a:rPr>
              <a:t>276060523</a:t>
            </a:r>
          </a:p>
          <a:p>
            <a:pPr>
              <a:lnSpc>
                <a:spcPct val="120000"/>
              </a:lnSpc>
            </a:pPr>
            <a:r>
              <a:rPr lang="zh-CN" altLang="en-US" sz="1200" b="1" dirty="0">
                <a:solidFill>
                  <a:schemeClr val="tx1">
                    <a:lumMod val="95000"/>
                    <a:lumOff val="5000"/>
                  </a:schemeClr>
                </a:solidFill>
                <a:latin typeface="微软雅黑" charset="0"/>
                <a:ea typeface="微软雅黑" charset="0"/>
              </a:rPr>
              <a:t>微信：</a:t>
            </a:r>
            <a:r>
              <a:rPr lang="en-US" altLang="zh-CN" sz="1200" b="1" dirty="0" err="1">
                <a:solidFill>
                  <a:schemeClr val="tx1">
                    <a:lumMod val="95000"/>
                    <a:lumOff val="5000"/>
                  </a:schemeClr>
                </a:solidFill>
                <a:latin typeface="微软雅黑" charset="0"/>
                <a:ea typeface="微软雅黑" charset="0"/>
              </a:rPr>
              <a:t>whishile</a:t>
            </a:r>
            <a:endParaRPr lang="en-US" altLang="zh-CN" sz="1200" b="1" dirty="0">
              <a:solidFill>
                <a:schemeClr val="tx1">
                  <a:lumMod val="95000"/>
                  <a:lumOff val="5000"/>
                </a:schemeClr>
              </a:solidFill>
              <a:latin typeface="微软雅黑" charset="0"/>
              <a:ea typeface="微软雅黑" charset="0"/>
            </a:endParaRPr>
          </a:p>
          <a:p>
            <a:pPr>
              <a:lnSpc>
                <a:spcPct val="120000"/>
              </a:lnSpc>
            </a:pPr>
            <a:r>
              <a:rPr lang="zh-CN" altLang="en-US" sz="1200" b="1" dirty="0">
                <a:solidFill>
                  <a:schemeClr val="tx1">
                    <a:lumMod val="95000"/>
                    <a:lumOff val="5000"/>
                  </a:schemeClr>
                </a:solidFill>
                <a:latin typeface="微软雅黑" charset="0"/>
                <a:ea typeface="微软雅黑" charset="0"/>
              </a:rPr>
              <a:t>电话：</a:t>
            </a:r>
            <a:r>
              <a:rPr lang="en-US" altLang="zh-CN" sz="1200" b="1" dirty="0">
                <a:solidFill>
                  <a:schemeClr val="tx1">
                    <a:lumMod val="95000"/>
                    <a:lumOff val="5000"/>
                  </a:schemeClr>
                </a:solidFill>
                <a:latin typeface="微软雅黑" charset="0"/>
                <a:ea typeface="微软雅黑" charset="0"/>
              </a:rPr>
              <a:t>18928897164</a:t>
            </a:r>
            <a:endParaRPr lang="zh-CN" altLang="en-US" sz="1200" b="1" dirty="0">
              <a:solidFill>
                <a:schemeClr val="tx1">
                  <a:lumMod val="95000"/>
                  <a:lumOff val="5000"/>
                </a:schemeClr>
              </a:solidFill>
              <a:latin typeface="微软雅黑" charset="0"/>
              <a:ea typeface="微软雅黑" charset="0"/>
            </a:endParaRPr>
          </a:p>
        </p:txBody>
      </p:sp>
    </p:spTree>
    <p:extLst>
      <p:ext uri="{BB962C8B-B14F-4D97-AF65-F5344CB8AC3E}">
        <p14:creationId xmlns:p14="http://schemas.microsoft.com/office/powerpoint/2010/main" val="2376087170"/>
      </p:ext>
    </p:extLst>
  </p:cSld>
  <p:clrMapOvr>
    <a:masterClrMapping/>
  </p:clrMapOvr>
  <p:transition advTm="3000"/>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52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2000">
                                          <p:cBhvr additive="base">
                                            <p:cTn id="7" dur="500" fill="hold"/>
                                            <p:tgtEl>
                                              <p:spTgt spid="15"/>
                                            </p:tgtEl>
                                            <p:attrNameLst>
                                              <p:attrName>ppt_x</p:attrName>
                                            </p:attrNameLst>
                                          </p:cBhvr>
                                          <p:tavLst>
                                            <p:tav tm="0">
                                              <p:val>
                                                <p:strVal val="1+#ppt_w/2"/>
                                              </p:val>
                                            </p:tav>
                                            <p:tav tm="100000">
                                              <p:val>
                                                <p:strVal val="#ppt_x"/>
                                              </p:val>
                                            </p:tav>
                                          </p:tavLst>
                                        </p:anim>
                                        <p:anim calcmode="lin" valueType="num" p14:bounceEnd="52000">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14:presetBounceEnd="52000">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14:bounceEnd="52000">
                                          <p:cBhvr additive="base">
                                            <p:cTn id="12" dur="500" fill="hold"/>
                                            <p:tgtEl>
                                              <p:spTgt spid="13"/>
                                            </p:tgtEl>
                                            <p:attrNameLst>
                                              <p:attrName>ppt_x</p:attrName>
                                            </p:attrNameLst>
                                          </p:cBhvr>
                                          <p:tavLst>
                                            <p:tav tm="0">
                                              <p:val>
                                                <p:strVal val="#ppt_x"/>
                                              </p:val>
                                            </p:tav>
                                            <p:tav tm="100000">
                                              <p:val>
                                                <p:strVal val="#ppt_x"/>
                                              </p:val>
                                            </p:tav>
                                          </p:tavLst>
                                        </p:anim>
                                        <p:anim calcmode="lin" valueType="num" p14:bounceEnd="52000">
                                          <p:cBhvr additive="base">
                                            <p:cTn id="13" dur="500" fill="hold"/>
                                            <p:tgtEl>
                                              <p:spTgt spid="13"/>
                                            </p:tgtEl>
                                            <p:attrNameLst>
                                              <p:attrName>ppt_y</p:attrName>
                                            </p:attrNameLst>
                                          </p:cBhvr>
                                          <p:tavLst>
                                            <p:tav tm="0">
                                              <p:val>
                                                <p:strVal val="1+#ppt_h/2"/>
                                              </p:val>
                                            </p:tav>
                                            <p:tav tm="100000">
                                              <p:val>
                                                <p:strVal val="#ppt_y"/>
                                              </p:val>
                                            </p:tav>
                                          </p:tavLst>
                                        </p:anim>
                                      </p:childTnLst>
                                    </p:cTn>
                                  </p:par>
                                  <p:par>
                                    <p:cTn id="14" presetID="10" presetClass="entr" presetSubtype="0" fill="hold" grpId="0" nodeType="withEffect">
                                      <p:stCondLst>
                                        <p:cond delay="150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par>
                                    <p:cTn id="14" presetID="10" presetClass="entr" presetSubtype="0" fill="hold" grpId="0" nodeType="withEffect">
                                      <p:stCondLst>
                                        <p:cond delay="150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209" y="1"/>
            <a:ext cx="12193940" cy="4166395"/>
            <a:chOff x="2" y="0"/>
            <a:chExt cx="12198351" cy="4166394"/>
          </a:xfrm>
        </p:grpSpPr>
        <p:grpSp>
          <p:nvGrpSpPr>
            <p:cNvPr id="2" name="组合 1"/>
            <p:cNvGrpSpPr/>
            <p:nvPr/>
          </p:nvGrpSpPr>
          <p:grpSpPr>
            <a:xfrm>
              <a:off x="2" y="0"/>
              <a:ext cx="12198351" cy="3886200"/>
              <a:chOff x="2" y="0"/>
              <a:chExt cx="12198351" cy="3886200"/>
            </a:xfrm>
          </p:grpSpPr>
          <p:pic>
            <p:nvPicPr>
              <p:cNvPr id="38" name="图片 37"/>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2" y="0"/>
                <a:ext cx="12198351" cy="3886200"/>
              </a:xfrm>
              <a:custGeom>
                <a:avLst/>
                <a:gdLst>
                  <a:gd name="connsiteX0" fmla="*/ 0 w 12198351"/>
                  <a:gd name="connsiteY0" fmla="*/ 0 h 3886200"/>
                  <a:gd name="connsiteX1" fmla="*/ 12198351 w 12198351"/>
                  <a:gd name="connsiteY1" fmla="*/ 0 h 3886200"/>
                  <a:gd name="connsiteX2" fmla="*/ 12198351 w 12198351"/>
                  <a:gd name="connsiteY2" fmla="*/ 3886200 h 3886200"/>
                  <a:gd name="connsiteX3" fmla="*/ 0 w 12198351"/>
                  <a:gd name="connsiteY3" fmla="*/ 3886200 h 3886200"/>
                </a:gdLst>
                <a:ahLst/>
                <a:cxnLst>
                  <a:cxn ang="0">
                    <a:pos x="connsiteX0" y="connsiteY0"/>
                  </a:cxn>
                  <a:cxn ang="0">
                    <a:pos x="connsiteX1" y="connsiteY1"/>
                  </a:cxn>
                  <a:cxn ang="0">
                    <a:pos x="connsiteX2" y="connsiteY2"/>
                  </a:cxn>
                  <a:cxn ang="0">
                    <a:pos x="connsiteX3" y="connsiteY3"/>
                  </a:cxn>
                </a:cxnLst>
                <a:rect l="l" t="t" r="r" b="b"/>
                <a:pathLst>
                  <a:path w="12198351" h="3886200">
                    <a:moveTo>
                      <a:pt x="0" y="0"/>
                    </a:moveTo>
                    <a:lnTo>
                      <a:pt x="12198351" y="0"/>
                    </a:lnTo>
                    <a:lnTo>
                      <a:pt x="12198351" y="3886200"/>
                    </a:lnTo>
                    <a:lnTo>
                      <a:pt x="0" y="3886200"/>
                    </a:lnTo>
                    <a:close/>
                  </a:path>
                </a:pathLst>
              </a:custGeom>
            </p:spPr>
          </p:pic>
          <p:grpSp>
            <p:nvGrpSpPr>
              <p:cNvPr id="12" name="组合 11"/>
              <p:cNvGrpSpPr/>
              <p:nvPr/>
            </p:nvGrpSpPr>
            <p:grpSpPr>
              <a:xfrm>
                <a:off x="11468100" y="1804306"/>
                <a:ext cx="400417" cy="400417"/>
                <a:chOff x="11468100" y="1804306"/>
                <a:chExt cx="400417" cy="400417"/>
              </a:xfrm>
            </p:grpSpPr>
            <p:sp>
              <p:nvSpPr>
                <p:cNvPr id="9" name="椭圆 8"/>
                <p:cNvSpPr/>
                <p:nvPr/>
              </p:nvSpPr>
              <p:spPr>
                <a:xfrm>
                  <a:off x="11468100" y="1804306"/>
                  <a:ext cx="400417" cy="400417"/>
                </a:xfrm>
                <a:prstGeom prst="ellipse">
                  <a:avLst/>
                </a:prstGeom>
                <a:solidFill>
                  <a:schemeClr val="tx1">
                    <a:lumMod val="65000"/>
                    <a:lumOff val="35000"/>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10" name="燕尾形 9"/>
                <p:cNvSpPr/>
                <p:nvPr/>
              </p:nvSpPr>
              <p:spPr>
                <a:xfrm>
                  <a:off x="11562978" y="1899184"/>
                  <a:ext cx="210661" cy="210661"/>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black"/>
                    </a:solidFill>
                  </a:endParaRPr>
                </a:p>
              </p:txBody>
            </p:sp>
          </p:grpSp>
        </p:grpSp>
        <p:grpSp>
          <p:nvGrpSpPr>
            <p:cNvPr id="3" name="组合 2"/>
            <p:cNvGrpSpPr/>
            <p:nvPr/>
          </p:nvGrpSpPr>
          <p:grpSpPr>
            <a:xfrm>
              <a:off x="5536406" y="3994944"/>
              <a:ext cx="1113315" cy="171450"/>
              <a:chOff x="5536406" y="3994944"/>
              <a:chExt cx="1113315" cy="171450"/>
            </a:xfrm>
          </p:grpSpPr>
          <p:sp>
            <p:nvSpPr>
              <p:cNvPr id="13" name="椭圆 12"/>
              <p:cNvSpPr/>
              <p:nvPr/>
            </p:nvSpPr>
            <p:spPr>
              <a:xfrm>
                <a:off x="5536406" y="3994944"/>
                <a:ext cx="171450" cy="17145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14" name="椭圆 13"/>
              <p:cNvSpPr/>
              <p:nvPr/>
            </p:nvSpPr>
            <p:spPr>
              <a:xfrm>
                <a:off x="5774254" y="3994944"/>
                <a:ext cx="171450" cy="171450"/>
              </a:xfrm>
              <a:prstGeom prst="ellipse">
                <a:avLst/>
              </a:prstGeom>
              <a:solidFill>
                <a:srgbClr val="2B4E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15" name="椭圆 14"/>
              <p:cNvSpPr/>
              <p:nvPr/>
            </p:nvSpPr>
            <p:spPr>
              <a:xfrm>
                <a:off x="6008927" y="3994944"/>
                <a:ext cx="171450" cy="17145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16" name="椭圆 15"/>
              <p:cNvSpPr/>
              <p:nvPr/>
            </p:nvSpPr>
            <p:spPr>
              <a:xfrm>
                <a:off x="6243600" y="3994944"/>
                <a:ext cx="171450" cy="17145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17" name="椭圆 16"/>
              <p:cNvSpPr/>
              <p:nvPr/>
            </p:nvSpPr>
            <p:spPr>
              <a:xfrm>
                <a:off x="6478271" y="3994944"/>
                <a:ext cx="171450" cy="17145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grpSp>
      </p:grpSp>
      <p:sp>
        <p:nvSpPr>
          <p:cNvPr id="29" name="矩形 28"/>
          <p:cNvSpPr/>
          <p:nvPr/>
        </p:nvSpPr>
        <p:spPr>
          <a:xfrm>
            <a:off x="2204" y="4410842"/>
            <a:ext cx="152345" cy="665574"/>
          </a:xfrm>
          <a:prstGeom prst="rect">
            <a:avLst/>
          </a:prstGeom>
          <a:solidFill>
            <a:srgbClr val="2B4E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grpSp>
        <p:nvGrpSpPr>
          <p:cNvPr id="5" name="组合 4"/>
          <p:cNvGrpSpPr/>
          <p:nvPr/>
        </p:nvGrpSpPr>
        <p:grpSpPr>
          <a:xfrm>
            <a:off x="683524" y="4451241"/>
            <a:ext cx="10877479" cy="1568007"/>
            <a:chOff x="681566" y="4451242"/>
            <a:chExt cx="10881414" cy="1568007"/>
          </a:xfrm>
        </p:grpSpPr>
        <p:sp>
          <p:nvSpPr>
            <p:cNvPr id="30" name="TextBox 73"/>
            <p:cNvSpPr txBox="1"/>
            <p:nvPr/>
          </p:nvSpPr>
          <p:spPr>
            <a:xfrm>
              <a:off x="681566" y="4451242"/>
              <a:ext cx="2874432" cy="584775"/>
            </a:xfrm>
            <a:prstGeom prst="rect">
              <a:avLst/>
            </a:prstGeom>
            <a:noFill/>
          </p:spPr>
          <p:txBody>
            <a:bodyPr wrap="square" rtlCol="0">
              <a:spAutoFit/>
            </a:bodyPr>
            <a:lstStyle/>
            <a:p>
              <a:pPr defTabSz="914217"/>
              <a:r>
                <a:rPr lang="zh-CN" altLang="en-US" sz="3199" b="1" spc="300" dirty="0">
                  <a:solidFill>
                    <a:prstClr val="black">
                      <a:lumMod val="65000"/>
                      <a:lumOff val="35000"/>
                    </a:prstClr>
                  </a:solidFill>
                  <a:latin typeface="张海山锐线体2.0" panose="02000000000000000000" pitchFamily="2" charset="-122"/>
                  <a:ea typeface="张海山锐线体2.0" panose="02000000000000000000" pitchFamily="2" charset="-122"/>
                </a:rPr>
                <a:t>产业背景</a:t>
              </a:r>
              <a:endParaRPr lang="zh-CN" altLang="en-US" sz="2000" dirty="0">
                <a:solidFill>
                  <a:prstClr val="black">
                    <a:lumMod val="65000"/>
                    <a:lumOff val="35000"/>
                  </a:prstClr>
                </a:solidFill>
                <a:latin typeface="Arial" panose="020B0604020202020204" pitchFamily="34" charset="0"/>
                <a:ea typeface="汉仪大宋简" panose="02010609000101010101" pitchFamily="49" charset="-122"/>
                <a:cs typeface="Arial" panose="020B0604020202020204" pitchFamily="34" charset="0"/>
              </a:endParaRPr>
            </a:p>
          </p:txBody>
        </p:sp>
        <p:sp>
          <p:nvSpPr>
            <p:cNvPr id="33" name="TextBox 2"/>
            <p:cNvSpPr txBox="1">
              <a:spLocks noChangeArrowheads="1"/>
            </p:cNvSpPr>
            <p:nvPr/>
          </p:nvSpPr>
          <p:spPr bwMode="auto">
            <a:xfrm>
              <a:off x="693692" y="4966653"/>
              <a:ext cx="10869288"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charset="-122"/>
                </a:defRPr>
              </a:lvl1pPr>
              <a:lvl2pPr>
                <a:defRPr sz="2800">
                  <a:solidFill>
                    <a:schemeClr val="tx1"/>
                  </a:solidFill>
                  <a:latin typeface="Calibri" pitchFamily="34" charset="0"/>
                  <a:ea typeface="宋体" charset="-122"/>
                </a:defRPr>
              </a:lvl2pPr>
              <a:lvl3pPr>
                <a:defRPr sz="2400">
                  <a:solidFill>
                    <a:schemeClr val="tx1"/>
                  </a:solidFill>
                  <a:latin typeface="Calibri" pitchFamily="34" charset="0"/>
                  <a:ea typeface="宋体" charset="-122"/>
                </a:defRPr>
              </a:lvl3pPr>
              <a:lvl4pPr>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fontAlgn="base">
                <a:spcAft>
                  <a:spcPct val="0"/>
                </a:spcAft>
                <a:buFont typeface="Arial" charset="0"/>
                <a:buChar char="»"/>
                <a:defRPr sz="2000">
                  <a:solidFill>
                    <a:schemeClr val="tx1"/>
                  </a:solidFill>
                  <a:latin typeface="Calibri" pitchFamily="34" charset="0"/>
                  <a:ea typeface="宋体" charset="-122"/>
                </a:defRPr>
              </a:lvl6pPr>
              <a:lvl7pPr fontAlgn="base">
                <a:spcAft>
                  <a:spcPct val="0"/>
                </a:spcAft>
                <a:buFont typeface="Arial" charset="0"/>
                <a:buChar char="»"/>
                <a:defRPr sz="2000">
                  <a:solidFill>
                    <a:schemeClr val="tx1"/>
                  </a:solidFill>
                  <a:latin typeface="Calibri" pitchFamily="34" charset="0"/>
                  <a:ea typeface="宋体" charset="-122"/>
                </a:defRPr>
              </a:lvl7pPr>
              <a:lvl8pPr fontAlgn="base">
                <a:spcAft>
                  <a:spcPct val="0"/>
                </a:spcAft>
                <a:buFont typeface="Arial" charset="0"/>
                <a:buChar char="»"/>
                <a:defRPr sz="2000">
                  <a:solidFill>
                    <a:schemeClr val="tx1"/>
                  </a:solidFill>
                  <a:latin typeface="Calibri" pitchFamily="34" charset="0"/>
                  <a:ea typeface="宋体" charset="-122"/>
                </a:defRPr>
              </a:lvl8pPr>
              <a:lvl9pPr fontAlgn="base">
                <a:spcAft>
                  <a:spcPct val="0"/>
                </a:spcAft>
                <a:buFont typeface="Arial" charset="0"/>
                <a:buChar char="»"/>
                <a:defRPr sz="2000">
                  <a:solidFill>
                    <a:schemeClr val="tx1"/>
                  </a:solidFill>
                  <a:latin typeface="Calibri" pitchFamily="34" charset="0"/>
                  <a:ea typeface="宋体" charset="-122"/>
                </a:defRPr>
              </a:lvl9pPr>
            </a:lstStyle>
            <a:p>
              <a:pPr algn="just" defTabSz="914217">
                <a:lnSpc>
                  <a:spcPct val="130000"/>
                </a:lnSpc>
                <a:buClr>
                  <a:srgbClr val="0070C0"/>
                </a:buClr>
                <a:defRPr/>
              </a:pPr>
              <a:r>
                <a:rPr lang="zh-CN" altLang="en-US" sz="1600" dirty="0">
                  <a:solidFill>
                    <a:prstClr val="black">
                      <a:lumMod val="50000"/>
                      <a:lumOff val="50000"/>
                    </a:prstClr>
                  </a:solidFill>
                  <a:latin typeface="微软雅黑" pitchFamily="34" charset="-122"/>
                  <a:ea typeface="微软雅黑" pitchFamily="34" charset="-122"/>
                </a:rPr>
                <a:t>单击此处编辑您要的内容，建议您在展示时、改色、替换。采用微软雅黑字体，本模版所有图形线条及其相应素材均可自由编辑。单击此处编辑您要的内容，建议您在展示时、改色、替换。采用微软雅黑字体，本模版所有图形线条及其相应素材均可自由编辑。</a:t>
              </a:r>
            </a:p>
          </p:txBody>
        </p:sp>
      </p:grpSp>
    </p:spTree>
    <p:extLst>
      <p:ext uri="{BB962C8B-B14F-4D97-AF65-F5344CB8AC3E}">
        <p14:creationId xmlns:p14="http://schemas.microsoft.com/office/powerpoint/2010/main" val="1769333848"/>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47" presetClass="entr" presetSubtype="0" fill="hold" nodeType="withEffect">
                                  <p:stCondLst>
                                    <p:cond delay="2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anim calcmode="lin" valueType="num">
                                      <p:cBhvr>
                                        <p:cTn id="11" dur="500" fill="hold"/>
                                        <p:tgtEl>
                                          <p:spTgt spid="5"/>
                                        </p:tgtEl>
                                        <p:attrNameLst>
                                          <p:attrName>ppt_x</p:attrName>
                                        </p:attrNameLst>
                                      </p:cBhvr>
                                      <p:tavLst>
                                        <p:tav tm="0">
                                          <p:val>
                                            <p:strVal val="#ppt_x"/>
                                          </p:val>
                                        </p:tav>
                                        <p:tav tm="100000">
                                          <p:val>
                                            <p:strVal val="#ppt_x"/>
                                          </p:val>
                                        </p:tav>
                                      </p:tavLst>
                                    </p:anim>
                                    <p:anim calcmode="lin" valueType="num">
                                      <p:cBhvr>
                                        <p:cTn id="12"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商业都市风格策划计划规划方案PPT模板"/>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8_Diseño personalizado">
  <a:themeElements>
    <a:clrScheme name="ISA 1W">
      <a:dk1>
        <a:srgbClr val="000000"/>
      </a:dk1>
      <a:lt1>
        <a:srgbClr val="FFFFFF"/>
      </a:lt1>
      <a:dk2>
        <a:srgbClr val="1F1F1F"/>
      </a:dk2>
      <a:lt2>
        <a:srgbClr val="575757"/>
      </a:lt2>
      <a:accent1>
        <a:srgbClr val="81B535"/>
      </a:accent1>
      <a:accent2>
        <a:srgbClr val="F99953"/>
      </a:accent2>
      <a:accent3>
        <a:srgbClr val="15A4C6"/>
      </a:accent3>
      <a:accent4>
        <a:srgbClr val="F23A43"/>
      </a:accent4>
      <a:accent5>
        <a:srgbClr val="0D84AF"/>
      </a:accent5>
      <a:accent6>
        <a:srgbClr val="192828"/>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100</TotalTime>
  <Words>2292</Words>
  <Application>Microsoft Office PowerPoint</Application>
  <PresentationFormat>宽屏</PresentationFormat>
  <Paragraphs>340</Paragraphs>
  <Slides>26</Slides>
  <Notes>26</Notes>
  <HiddenSlides>0</HiddenSlides>
  <MMClips>1</MMClips>
  <ScaleCrop>false</ScaleCrop>
  <HeadingPairs>
    <vt:vector size="6" baseType="variant">
      <vt:variant>
        <vt:lpstr>已用的字体</vt:lpstr>
      </vt:variant>
      <vt:variant>
        <vt:i4>20</vt:i4>
      </vt:variant>
      <vt:variant>
        <vt:lpstr>主题</vt:lpstr>
      </vt:variant>
      <vt:variant>
        <vt:i4>2</vt:i4>
      </vt:variant>
      <vt:variant>
        <vt:lpstr>幻灯片标题</vt:lpstr>
      </vt:variant>
      <vt:variant>
        <vt:i4>26</vt:i4>
      </vt:variant>
    </vt:vector>
  </HeadingPairs>
  <TitlesOfParts>
    <vt:vector size="48" baseType="lpstr">
      <vt:lpstr>FontAwesome</vt:lpstr>
      <vt:lpstr>Open Sans</vt:lpstr>
      <vt:lpstr>Open Sans Condensed</vt:lpstr>
      <vt:lpstr>Open Sans Extrabold</vt:lpstr>
      <vt:lpstr>Roboto</vt:lpstr>
      <vt:lpstr>Source Sans Pro</vt:lpstr>
      <vt:lpstr>Ubuntu</vt:lpstr>
      <vt:lpstr>等线</vt:lpstr>
      <vt:lpstr>等线 Light</vt:lpstr>
      <vt:lpstr>方正兰亭特黑_GBK</vt:lpstr>
      <vt:lpstr>方正姚体</vt:lpstr>
      <vt:lpstr>汉仪大宋简</vt:lpstr>
      <vt:lpstr>黑体</vt:lpstr>
      <vt:lpstr>宋体</vt:lpstr>
      <vt:lpstr>微软雅黑</vt:lpstr>
      <vt:lpstr>张海山锐线体2.0</vt:lpstr>
      <vt:lpstr>Arial</vt:lpstr>
      <vt:lpstr>Calibri</vt:lpstr>
      <vt:lpstr>Calibri Light</vt:lpstr>
      <vt:lpstr>Impact</vt:lpstr>
      <vt:lpstr>Office 主题​​</vt:lpstr>
      <vt:lpstr>18_Diseño personalizado</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商业都市风格策划计划规划方案PPT模板</dc:title>
  <dc:creator>Whishile.King&amp;Ethan</dc:creator>
  <cp:lastModifiedBy>阳亮</cp:lastModifiedBy>
  <cp:revision>26</cp:revision>
  <dcterms:created xsi:type="dcterms:W3CDTF">2017-09-10T03:02:08Z</dcterms:created>
  <dcterms:modified xsi:type="dcterms:W3CDTF">2017-11-26T07:18:46Z</dcterms:modified>
</cp:coreProperties>
</file>